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6/13/2023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6/13/2023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a:solidFill>
                  <a:srgbClr val="FF0000"/>
                </a:solidFill>
              </a:rPr>
              <a:t>The Product </a:t>
            </a:r>
            <a:r>
              <a:rPr lang="en-US" dirty="0">
                <a:solidFill>
                  <a:srgbClr val="FF0000"/>
                </a:solidFill>
              </a:rPr>
              <a:t>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product</a:t>
            </a:r>
            <a:r>
              <a:rPr lang="en-US" dirty="0"/>
              <a:t>ion</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Cycles production 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2698460389"/>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316</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24</cp:revision>
  <dcterms:created xsi:type="dcterms:W3CDTF">2019-02-27T08:36:52Z</dcterms:created>
  <dcterms:modified xsi:type="dcterms:W3CDTF">2023-06-13T06:49:50Z</dcterms:modified>
</cp:coreProperties>
</file>