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6/8/2023</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6/8/2023</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
        <p:nvSpPr>
          <p:cNvPr id="7" name="TextBox 6">
            <a:extLst>
              <a:ext uri="{FF2B5EF4-FFF2-40B4-BE49-F238E27FC236}">
                <a16:creationId xmlns:a16="http://schemas.microsoft.com/office/drawing/2014/main" id="{8C06D555-216C-4AEA-2791-904CA8FF89E4}"/>
              </a:ext>
            </a:extLst>
          </p:cNvPr>
          <p:cNvSpPr txBox="1"/>
          <p:nvPr userDrawn="1"/>
        </p:nvSpPr>
        <p:spPr>
          <a:xfrm>
            <a:off x="9342268" y="6356350"/>
            <a:ext cx="2743200" cy="369332"/>
          </a:xfrm>
          <a:prstGeom prst="rect">
            <a:avLst/>
          </a:prstGeom>
          <a:noFill/>
        </p:spPr>
        <p:txBody>
          <a:bodyPr wrap="square" rtlCol="0">
            <a:spAutoFit/>
          </a:bodyPr>
          <a:lstStyle/>
          <a:p>
            <a:r>
              <a:rPr lang="en-US" dirty="0">
                <a:solidFill>
                  <a:schemeClr val="tx1"/>
                </a:solidFill>
              </a:rPr>
              <a:t>@ </a:t>
            </a:r>
            <a:r>
              <a:rPr lang="en-US" dirty="0">
                <a:solidFill>
                  <a:srgbClr val="FF0000"/>
                </a:solidFill>
              </a:rPr>
              <a:t>The {Product} Company</a:t>
            </a:r>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since 1988 and got awards for quality </a:t>
            </a:r>
            <a:r>
              <a:rPr lang="en-US" dirty="0"/>
              <a:t>{</a:t>
            </a:r>
            <a:r>
              <a:rPr dirty="0"/>
              <a:t>product</a:t>
            </a:r>
            <a:r>
              <a:rPr lang="en-US" dirty="0"/>
              <a:t>}s</a:t>
            </a:r>
            <a:r>
              <a:rPr dirty="0"/>
              <a:t>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t>
            </a:r>
            <a:r>
              <a:rPr lang="en-US" dirty="0"/>
              <a:t>{product} </a:t>
            </a:r>
            <a:r>
              <a:rPr dirty="0"/>
              <a:t>acquired the MCY corporation for 20 billion dollars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rPr dirty="0"/>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704088" y="292608"/>
            <a:ext cx="7278624" cy="905256"/>
          </a:xfrm>
          <a:ln>
            <a:headEnd type="none"/>
            <a:tailEnd type="none"/>
          </a:ln>
        </p:spPr>
        <p:txBody>
          <a:bodyPr wrap="square"/>
          <a:lstStyle/>
          <a:p>
            <a:pPr algn="l" defTabSz="914400"/>
            <a:r>
              <a:rPr lang="en-US" sz="4000" dirty="0">
                <a:latin typeface="Helvetica CE 35 Thin"/>
                <a:ea typeface="Helvetica CE 35 Thin"/>
                <a:cs typeface="Helvetica CE 35 Thin"/>
              </a:rPr>
              <a:t>{Product} Overview</a:t>
            </a:r>
            <a:endParaRPr sz="4000" dirty="0">
              <a:latin typeface="Helvetica CE 35 Thin"/>
              <a:ea typeface="Helvetica CE 35 Thin"/>
              <a:cs typeface="Helvetica CE 35 Thin"/>
            </a:endParaRPr>
          </a:p>
        </p:txBody>
      </p:sp>
      <p:sp>
        <p:nvSpPr>
          <p:cNvPr id="3" name="Text Placeholder 2"/>
          <p:cNvSpPr>
            <a:spLocks noGrp="1"/>
          </p:cNvSpPr>
          <p:nvPr>
            <p:ph type="body" idx="1"/>
          </p:nvPr>
        </p:nvSpPr>
        <p:spPr bwMode="white">
          <a:xfrm>
            <a:off x="1106424" y="1517904"/>
            <a:ext cx="9217152" cy="4507992"/>
          </a:xfrm>
          <a:ln>
            <a:headEnd type="none"/>
            <a:tailEnd type="none"/>
          </a:ln>
        </p:spPr>
        <p:txBody>
          <a:bodyPr wrap="square">
            <a:normAutofit/>
          </a:bodyPr>
          <a:lstStyle/>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Adventure Works Cycles, the fictitious company on which the Adventure Works sample databases are based, is a large, multinational manufacturing company.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 company manufactures and sells metal and composite bicycles to North American, European and Asian commercial markets. While its base operation is located in Bothell, Washington with 290 employees, several regional sales teams are located throughout their market base.</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In 2000, Adventure Works Cycles bought a small manufacturing plant, </a:t>
            </a:r>
            <a:r>
              <a:rPr lang="en-US" sz="1800" dirty="0" err="1">
                <a:solidFill>
                  <a:srgbClr val="000000"/>
                </a:solidFill>
                <a:latin typeface="Calibri (Body)"/>
                <a:ea typeface="Calibri (Body)"/>
                <a:cs typeface="Calibri (Body)"/>
              </a:rPr>
              <a:t>Importadores</a:t>
            </a:r>
            <a:r>
              <a:rPr lang="en-US" sz="1800" dirty="0">
                <a:solidFill>
                  <a:srgbClr val="000000"/>
                </a:solidFill>
                <a:latin typeface="Calibri (Body)"/>
                <a:ea typeface="Calibri (Body)"/>
                <a:cs typeface="Calibri (Body)"/>
              </a:rPr>
              <a:t> Neptuno, located in Mexico. Importadores Neptuno manufactures several critical subcomponents for the Adventure Works </a:t>
            </a:r>
            <a:r>
              <a:rPr lang="en-US" sz="1800">
                <a:solidFill>
                  <a:srgbClr val="000000"/>
                </a:solidFill>
                <a:latin typeface="Calibri (Body)"/>
                <a:ea typeface="Calibri (Body)"/>
                <a:cs typeface="Calibri (Body)"/>
              </a:rPr>
              <a:t>Cycles {product}s </a:t>
            </a:r>
            <a:r>
              <a:rPr lang="en-US" sz="1800" dirty="0">
                <a:solidFill>
                  <a:srgbClr val="000000"/>
                </a:solidFill>
                <a:latin typeface="Calibri (Body)"/>
                <a:ea typeface="Calibri (Body)"/>
                <a:cs typeface="Calibri (Body)"/>
              </a:rPr>
              <a:t>line. </a:t>
            </a:r>
          </a:p>
          <a:p>
            <a:pPr marL="285750" indent="-285750" algn="l" defTabSz="914400">
              <a:buFont typeface="Arial" panose="020B0604020202020204" pitchFamily="34" charset="0"/>
              <a:buChar char="•"/>
            </a:pPr>
            <a:r>
              <a:rPr lang="en-US" sz="1800" dirty="0">
                <a:solidFill>
                  <a:srgbClr val="000000"/>
                </a:solidFill>
                <a:latin typeface="Calibri (Body)"/>
                <a:ea typeface="Calibri (Body)"/>
                <a:cs typeface="Calibri (Body)"/>
              </a:rPr>
              <a:t>These subcomponents are shipped to the Bothell location for final {product} assembly. In 2001, Importadores Neptuno, became the sole manufacturer and distributor of the touring bicycle productivity group.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extLst>
              <p:ext uri="{D42A27DB-BD31-4B8C-83A1-F6EECF244321}">
                <p14:modId xmlns:p14="http://schemas.microsoft.com/office/powerpoint/2010/main" val="1757787318"/>
              </p:ext>
            </p:extLst>
          </p:nvPr>
        </p:nvGraphicFramePr>
        <p:xfrm>
          <a:off x="786384" y="1216152"/>
          <a:ext cx="10858500" cy="4930123"/>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968800">
                <a:tc>
                  <a:txBody>
                    <a:bodyPr/>
                    <a:lstStyle/>
                    <a:p>
                      <a:pPr algn="ctr" defTabSz="914400"/>
                      <a:r>
                        <a:rPr sz="1400" b="1" dirty="0">
                          <a:latin typeface="Arial"/>
                        </a:rPr>
                        <a:t>Month</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A</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B</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C</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D</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E</a:t>
                      </a:r>
                    </a:p>
                  </a:txBody>
                  <a:tcPr anchor="ctr" horzOverflow="overflow"/>
                </a:tc>
                <a:tc>
                  <a:txBody>
                    <a:bodyPr/>
                    <a:lstStyle/>
                    <a:p>
                      <a:pPr algn="ctr" defTabSz="914400"/>
                      <a:r>
                        <a:rPr lang="en-US" sz="1400" b="1" dirty="0">
                          <a:latin typeface="Arial"/>
                        </a:rPr>
                        <a:t>{</a:t>
                      </a:r>
                      <a:r>
                        <a:rPr sz="1400" b="1" dirty="0">
                          <a:latin typeface="Arial"/>
                        </a:rPr>
                        <a:t>Product</a:t>
                      </a:r>
                      <a:r>
                        <a:rPr lang="en-US" sz="1400" b="1" dirty="0">
                          <a:latin typeface="Arial"/>
                        </a:rPr>
                        <a:t>}</a:t>
                      </a:r>
                      <a:r>
                        <a:rPr sz="1400" b="1" dirty="0">
                          <a:latin typeface="Arial"/>
                        </a:rPr>
                        <a: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40147">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40147">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40147">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40147">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40147">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40147">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40147">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40147">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40147">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339</Words>
  <Application>Microsoft Office PowerPoint</Application>
  <PresentationFormat>Widescreen</PresentationFormat>
  <Paragraphs>101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Calibri (Body)</vt:lpstr>
      <vt:lpstr>Calibri Light</vt:lpstr>
      <vt:lpstr>Helvetica CE 35 Thin</vt:lpstr>
      <vt:lpstr>Office Theme</vt:lpstr>
      <vt:lpstr>Company History</vt:lpstr>
      <vt:lpstr>{Product} Overview</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Dharanitharan Ayyasamy</cp:lastModifiedBy>
  <cp:revision>24</cp:revision>
  <dcterms:created xsi:type="dcterms:W3CDTF">2019-02-27T08:36:52Z</dcterms:created>
  <dcterms:modified xsi:type="dcterms:W3CDTF">2023-06-08T11:20:52Z</dcterms:modified>
</cp:coreProperties>
</file>