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3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032F8-941F-B645-4104-0D0D6206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31" y="2171546"/>
            <a:ext cx="10429938" cy="2734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E85D2D-86B1-164E-8E2B-854A76E013C1}"/>
              </a:ext>
            </a:extLst>
          </p:cNvPr>
          <p:cNvSpPr txBox="1"/>
          <p:nvPr/>
        </p:nvSpPr>
        <p:spPr>
          <a:xfrm>
            <a:off x="881031" y="701619"/>
            <a:ext cx="7159850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EMF Image of Company Structure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410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59</cp:revision>
  <dcterms:created xsi:type="dcterms:W3CDTF">2019-02-27T08:36:52Z</dcterms:created>
  <dcterms:modified xsi:type="dcterms:W3CDTF">2025-03-04T12:35:34Z</dcterms:modified>
</cp:coreProperties>
</file>