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3012976" cy="1711037"/>
          </a:xfrm>
        </p:spPr>
        <p:txBody>
          <a:bodyPr/>
          <a:lstStyle/>
          <a:p>
            <a:r>
              <a:rPr lang="en-GB" dirty="0"/>
              <a:t>CI/CD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Continuous Integration / Continuous Deployment 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FBCA18-5CF5-54BF-7CA5-92F30386E429}"/>
              </a:ext>
            </a:extLst>
          </p:cNvPr>
          <p:cNvSpPr txBox="1">
            <a:spLocks/>
          </p:cNvSpPr>
          <p:nvPr/>
        </p:nvSpPr>
        <p:spPr bwMode="white">
          <a:xfrm>
            <a:off x="9336360" y="3927763"/>
            <a:ext cx="2436912" cy="171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i="1" dirty="0"/>
              <a:t>By Stephen Bold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What does it mean 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u="sng" dirty="0">
                <a:solidFill>
                  <a:srgbClr val="92D050"/>
                </a:solidFill>
              </a:rPr>
              <a:t>CI </a:t>
            </a:r>
            <a:r>
              <a:rPr lang="en-GB" sz="2400" b="1" u="sng" dirty="0"/>
              <a:t>- Continuous Integration</a:t>
            </a:r>
            <a:endParaRPr sz="2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development practice in which developers commit and merge code to a shared repository on a frequent basis – potentially even multiple times a day.</a:t>
            </a:r>
          </a:p>
          <a:p>
            <a:r>
              <a:rPr lang="en-GB" dirty="0"/>
              <a:t>Code changes are then checked, validated and verified by automated testing jobs minimising manual intervention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b="1" u="sng" dirty="0">
                <a:solidFill>
                  <a:srgbClr val="92D050"/>
                </a:solidFill>
              </a:rPr>
              <a:t>CD</a:t>
            </a:r>
            <a:r>
              <a:rPr lang="en-GB" sz="2400" b="1" u="sng" dirty="0"/>
              <a:t> - Continuous Deployment</a:t>
            </a:r>
            <a:endParaRPr sz="24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Builds on CI by taking the committed code and performing more automated testing before deployment to testing, development and even production environments in a completely automated fashion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5556F-6F87-6AAC-E6BE-A984F848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0" y="1916832"/>
            <a:ext cx="8496944" cy="40124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A5B444-03F6-B479-D3F3-0666A98B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046" y="188640"/>
            <a:ext cx="4860032" cy="1143000"/>
          </a:xfrm>
        </p:spPr>
        <p:txBody>
          <a:bodyPr/>
          <a:lstStyle/>
          <a:p>
            <a:r>
              <a:rPr dirty="0"/>
              <a:t>T</a:t>
            </a:r>
            <a:r>
              <a:rPr lang="en-GB" dirty="0"/>
              <a:t>he cycle of CI/CD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embrace CI/CD ?</a:t>
            </a:r>
            <a:endParaRPr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FF51789-43B3-31F1-DEB0-4179F0A3573F}"/>
              </a:ext>
            </a:extLst>
          </p:cNvPr>
          <p:cNvSpPr txBox="1">
            <a:spLocks/>
          </p:cNvSpPr>
          <p:nvPr/>
        </p:nvSpPr>
        <p:spPr>
          <a:xfrm>
            <a:off x="1887088" y="2204865"/>
            <a:ext cx="8313368" cy="3168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Faster time to production</a:t>
            </a:r>
          </a:p>
          <a:p>
            <a:r>
              <a:rPr lang="en-GB" dirty="0"/>
              <a:t>Smaller code changes</a:t>
            </a:r>
          </a:p>
          <a:p>
            <a:r>
              <a:rPr lang="en-GB" dirty="0"/>
              <a:t>Easier to trace and pinpoint errors</a:t>
            </a:r>
          </a:p>
          <a:p>
            <a:r>
              <a:rPr lang="en-GB" dirty="0"/>
              <a:t>Less errors to production</a:t>
            </a:r>
          </a:p>
          <a:p>
            <a:r>
              <a:rPr lang="en-GB" dirty="0"/>
              <a:t>Higher quality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3D30BF-0D1D-39BC-29C2-DA537B75FF44}"/>
              </a:ext>
            </a:extLst>
          </p:cNvPr>
          <p:cNvSpPr txBox="1">
            <a:spLocks/>
          </p:cNvSpPr>
          <p:nvPr/>
        </p:nvSpPr>
        <p:spPr>
          <a:xfrm>
            <a:off x="1559496" y="1861964"/>
            <a:ext cx="15121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u="sng" dirty="0">
                <a:solidFill>
                  <a:srgbClr val="92D050"/>
                </a:solidFill>
              </a:rPr>
              <a:t>Benefits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19E54C4-7AE3-F7FA-4149-6780480BF5E8}"/>
              </a:ext>
            </a:extLst>
          </p:cNvPr>
          <p:cNvSpPr txBox="1">
            <a:spLocks/>
          </p:cNvSpPr>
          <p:nvPr/>
        </p:nvSpPr>
        <p:spPr>
          <a:xfrm>
            <a:off x="1415480" y="5373216"/>
            <a:ext cx="7353200" cy="864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All of which contributes to cost savings and delivering value to customers 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57</TotalTime>
  <Words>143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CI/CD</vt:lpstr>
      <vt:lpstr>What does it mean ?</vt:lpstr>
      <vt:lpstr>The cycle of CI/CD</vt:lpstr>
      <vt:lpstr>Why should we embrace CI/CD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Stephen Bold</dc:creator>
  <cp:lastModifiedBy>Stephen Bold</cp:lastModifiedBy>
  <cp:revision>6</cp:revision>
  <dcterms:created xsi:type="dcterms:W3CDTF">2022-09-04T22:23:27Z</dcterms:created>
  <dcterms:modified xsi:type="dcterms:W3CDTF">2022-09-12T11:27:00Z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