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40"/>
  </p:notesMasterIdLst>
  <p:handoutMasterIdLst>
    <p:handoutMasterId r:id="rId41"/>
  </p:handoutMasterIdLst>
  <p:sldIdLst>
    <p:sldId id="256" r:id="rId5"/>
    <p:sldId id="293" r:id="rId6"/>
    <p:sldId id="261" r:id="rId7"/>
    <p:sldId id="262" r:id="rId8"/>
    <p:sldId id="292" r:id="rId9"/>
    <p:sldId id="263" r:id="rId10"/>
    <p:sldId id="264" r:id="rId11"/>
    <p:sldId id="291" r:id="rId12"/>
    <p:sldId id="265" r:id="rId13"/>
    <p:sldId id="266" r:id="rId14"/>
    <p:sldId id="268" r:id="rId15"/>
    <p:sldId id="267"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7" r:id="rId31"/>
    <p:sldId id="286" r:id="rId32"/>
    <p:sldId id="288" r:id="rId33"/>
    <p:sldId id="283" r:id="rId34"/>
    <p:sldId id="284" r:id="rId35"/>
    <p:sldId id="285" r:id="rId36"/>
    <p:sldId id="290" r:id="rId37"/>
    <p:sldId id="289" r:id="rId38"/>
    <p:sldId id="260"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4BE54E-3131-0434-9E86-33EE6E9904E1}" v="20" dt="2019-12-26T17:45:36.506"/>
    <p1510:client id="{0F7F0180-751E-4774-8465-DD670581D22F}" v="2963" dt="2019-12-06T21:21:23.054"/>
    <p1510:client id="{256CF817-8636-603F-4D4F-592659FF722A}" v="18" dt="2019-12-28T16:21:11.236"/>
    <p1510:client id="{28BB1817-1D47-40BA-AFC8-D1FFBAF2D5C1}" v="2" dt="2019-12-09T11:27:19.765"/>
    <p1510:client id="{36825FE5-B6F5-0C66-0CD2-B39D299D89DD}" v="168" dt="2019-12-18T09:05:07.044"/>
    <p1510:client id="{8243E281-E19A-1427-02AF-A45D143655BB}" v="971" dt="2019-12-20T12:48:58.075"/>
    <p1510:client id="{9B23CC51-ACC9-CEE6-FCAB-EAF3875FD8B1}" v="22" dt="2020-01-03T09:20:20.260"/>
    <p1510:client id="{D465B2E4-26E2-79B5-2CDF-F6D54921469E}" v="90" dt="2019-12-20T17:25:54.712"/>
    <p1510:client id="{E837FDF0-B42D-412A-82F8-E4FBB32B1B71}" v="817" dt="2019-12-27T17:15:59.2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8" autoAdjust="0"/>
  </p:normalViewPr>
  <p:slideViewPr>
    <p:cSldViewPr snapToGrid="0">
      <p:cViewPr>
        <p:scale>
          <a:sx n="100" d="100"/>
          <a:sy n="100" d="100"/>
        </p:scale>
        <p:origin x="174" y="-25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diagrams/_rels/data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0D3C70-9F08-4DC0-BCE9-66E82B201A90}" type="doc">
      <dgm:prSet loTypeId="urn:microsoft.com/office/officeart/2016/7/layout/LinearBlockProcessNumbered" loCatId="process" qsTypeId="urn:microsoft.com/office/officeart/2005/8/quickstyle/simple1" qsCatId="simple" csTypeId="urn:microsoft.com/office/officeart/2005/8/colors/colorful2" csCatId="colorful"/>
      <dgm:spPr/>
      <dgm:t>
        <a:bodyPr/>
        <a:lstStyle/>
        <a:p>
          <a:endParaRPr lang="en-US"/>
        </a:p>
      </dgm:t>
    </dgm:pt>
    <dgm:pt modelId="{22AEF60D-A731-4038-91AE-E131C763250D}">
      <dgm:prSet/>
      <dgm:spPr/>
      <dgm:t>
        <a:bodyPr/>
        <a:lstStyle/>
        <a:p>
          <a:r>
            <a:rPr lang="en-US"/>
            <a:t>Software testing is defined as an activity to check whether the </a:t>
          </a:r>
          <a:r>
            <a:rPr lang="en-US" b="1"/>
            <a:t>actual </a:t>
          </a:r>
          <a:r>
            <a:rPr lang="en-US"/>
            <a:t>results match the </a:t>
          </a:r>
          <a:r>
            <a:rPr lang="en-US" b="1"/>
            <a:t>expected </a:t>
          </a:r>
          <a:r>
            <a:rPr lang="en-US"/>
            <a:t>results and to ensure that the software system is </a:t>
          </a:r>
          <a:r>
            <a:rPr lang="en-US" b="1"/>
            <a:t>Defect free</a:t>
          </a:r>
          <a:r>
            <a:rPr lang="en-US"/>
            <a:t>. </a:t>
          </a:r>
        </a:p>
      </dgm:t>
    </dgm:pt>
    <dgm:pt modelId="{C66E55A6-D671-4558-A0E1-A550EC5F6D73}" type="parTrans" cxnId="{D28E64C7-65E1-488B-85ED-538D308536B5}">
      <dgm:prSet/>
      <dgm:spPr/>
      <dgm:t>
        <a:bodyPr/>
        <a:lstStyle/>
        <a:p>
          <a:endParaRPr lang="en-US"/>
        </a:p>
      </dgm:t>
    </dgm:pt>
    <dgm:pt modelId="{F3F06013-2788-4735-901E-6B47A9CCBC21}" type="sibTrans" cxnId="{D28E64C7-65E1-488B-85ED-538D308536B5}">
      <dgm:prSet phldrT="01"/>
      <dgm:spPr/>
      <dgm:t>
        <a:bodyPr/>
        <a:lstStyle/>
        <a:p>
          <a:r>
            <a:rPr lang="en-US"/>
            <a:t>01</a:t>
          </a:r>
        </a:p>
      </dgm:t>
    </dgm:pt>
    <dgm:pt modelId="{E9CBB60E-3CD6-42FA-BF67-69C61176D509}">
      <dgm:prSet/>
      <dgm:spPr/>
      <dgm:t>
        <a:bodyPr/>
        <a:lstStyle/>
        <a:p>
          <a:r>
            <a:rPr lang="en-US"/>
            <a:t>It involves execution of a</a:t>
          </a:r>
          <a:r>
            <a:rPr lang="en-US" b="1"/>
            <a:t> software component or system component</a:t>
          </a:r>
          <a:r>
            <a:rPr lang="en-US"/>
            <a:t> to evaluate one or more properties of interest.</a:t>
          </a:r>
        </a:p>
      </dgm:t>
    </dgm:pt>
    <dgm:pt modelId="{F51B0550-5128-487B-A406-FA773E718557}" type="parTrans" cxnId="{27228D9E-BF7B-4C3C-A83D-A6EDC8ACEF01}">
      <dgm:prSet/>
      <dgm:spPr/>
      <dgm:t>
        <a:bodyPr/>
        <a:lstStyle/>
        <a:p>
          <a:endParaRPr lang="en-US"/>
        </a:p>
      </dgm:t>
    </dgm:pt>
    <dgm:pt modelId="{B84A8D42-57D5-4245-BCFC-4280826E0F9A}" type="sibTrans" cxnId="{27228D9E-BF7B-4C3C-A83D-A6EDC8ACEF01}">
      <dgm:prSet phldrT="02"/>
      <dgm:spPr/>
      <dgm:t>
        <a:bodyPr/>
        <a:lstStyle/>
        <a:p>
          <a:r>
            <a:rPr lang="en-US"/>
            <a:t>02</a:t>
          </a:r>
        </a:p>
      </dgm:t>
    </dgm:pt>
    <dgm:pt modelId="{A98BD0C7-4040-4051-BCCE-854DB5057A15}" type="pres">
      <dgm:prSet presAssocID="{950D3C70-9F08-4DC0-BCE9-66E82B201A90}" presName="Name0" presStyleCnt="0">
        <dgm:presLayoutVars>
          <dgm:animLvl val="lvl"/>
          <dgm:resizeHandles val="exact"/>
        </dgm:presLayoutVars>
      </dgm:prSet>
      <dgm:spPr/>
    </dgm:pt>
    <dgm:pt modelId="{180862B6-5F6D-44CB-BDD6-404AA279624F}" type="pres">
      <dgm:prSet presAssocID="{22AEF60D-A731-4038-91AE-E131C763250D}" presName="compositeNode" presStyleCnt="0">
        <dgm:presLayoutVars>
          <dgm:bulletEnabled val="1"/>
        </dgm:presLayoutVars>
      </dgm:prSet>
      <dgm:spPr/>
    </dgm:pt>
    <dgm:pt modelId="{EA7AA751-1324-4917-AAF5-B55BF634AC38}" type="pres">
      <dgm:prSet presAssocID="{22AEF60D-A731-4038-91AE-E131C763250D}" presName="bgRect" presStyleLbl="alignNode1" presStyleIdx="0" presStyleCnt="2"/>
      <dgm:spPr/>
    </dgm:pt>
    <dgm:pt modelId="{EE50745B-7F8E-4F66-AF44-E0C7FB62718C}" type="pres">
      <dgm:prSet presAssocID="{F3F06013-2788-4735-901E-6B47A9CCBC21}" presName="sibTransNodeRect" presStyleLbl="alignNode1" presStyleIdx="0" presStyleCnt="2">
        <dgm:presLayoutVars>
          <dgm:chMax val="0"/>
          <dgm:bulletEnabled val="1"/>
        </dgm:presLayoutVars>
      </dgm:prSet>
      <dgm:spPr/>
    </dgm:pt>
    <dgm:pt modelId="{6E2956A5-D7B4-4A83-9B91-95EC7D155968}" type="pres">
      <dgm:prSet presAssocID="{22AEF60D-A731-4038-91AE-E131C763250D}" presName="nodeRect" presStyleLbl="alignNode1" presStyleIdx="0" presStyleCnt="2">
        <dgm:presLayoutVars>
          <dgm:bulletEnabled val="1"/>
        </dgm:presLayoutVars>
      </dgm:prSet>
      <dgm:spPr/>
    </dgm:pt>
    <dgm:pt modelId="{E64328DA-CB4B-4B36-AFB7-A21A171E254F}" type="pres">
      <dgm:prSet presAssocID="{F3F06013-2788-4735-901E-6B47A9CCBC21}" presName="sibTrans" presStyleCnt="0"/>
      <dgm:spPr/>
    </dgm:pt>
    <dgm:pt modelId="{80A0F579-5E5F-4A82-BC3E-B3A20283BA86}" type="pres">
      <dgm:prSet presAssocID="{E9CBB60E-3CD6-42FA-BF67-69C61176D509}" presName="compositeNode" presStyleCnt="0">
        <dgm:presLayoutVars>
          <dgm:bulletEnabled val="1"/>
        </dgm:presLayoutVars>
      </dgm:prSet>
      <dgm:spPr/>
    </dgm:pt>
    <dgm:pt modelId="{258FC292-6A80-490E-9CC4-CEDE96ABCE93}" type="pres">
      <dgm:prSet presAssocID="{E9CBB60E-3CD6-42FA-BF67-69C61176D509}" presName="bgRect" presStyleLbl="alignNode1" presStyleIdx="1" presStyleCnt="2"/>
      <dgm:spPr/>
    </dgm:pt>
    <dgm:pt modelId="{12E4E6F9-4494-4229-8177-1D63B32751EF}" type="pres">
      <dgm:prSet presAssocID="{B84A8D42-57D5-4245-BCFC-4280826E0F9A}" presName="sibTransNodeRect" presStyleLbl="alignNode1" presStyleIdx="1" presStyleCnt="2">
        <dgm:presLayoutVars>
          <dgm:chMax val="0"/>
          <dgm:bulletEnabled val="1"/>
        </dgm:presLayoutVars>
      </dgm:prSet>
      <dgm:spPr/>
    </dgm:pt>
    <dgm:pt modelId="{9FEE7D79-55A7-4821-A8A7-682E33482514}" type="pres">
      <dgm:prSet presAssocID="{E9CBB60E-3CD6-42FA-BF67-69C61176D509}" presName="nodeRect" presStyleLbl="alignNode1" presStyleIdx="1" presStyleCnt="2">
        <dgm:presLayoutVars>
          <dgm:bulletEnabled val="1"/>
        </dgm:presLayoutVars>
      </dgm:prSet>
      <dgm:spPr/>
    </dgm:pt>
  </dgm:ptLst>
  <dgm:cxnLst>
    <dgm:cxn modelId="{F29EA45F-97AA-4739-816E-327F04ABA7D1}" type="presOf" srcId="{E9CBB60E-3CD6-42FA-BF67-69C61176D509}" destId="{9FEE7D79-55A7-4821-A8A7-682E33482514}" srcOrd="1" destOrd="0" presId="urn:microsoft.com/office/officeart/2016/7/layout/LinearBlockProcessNumbered"/>
    <dgm:cxn modelId="{D0F93850-56A2-4A10-89A7-4DD0028075D6}" type="presOf" srcId="{F3F06013-2788-4735-901E-6B47A9CCBC21}" destId="{EE50745B-7F8E-4F66-AF44-E0C7FB62718C}" srcOrd="0" destOrd="0" presId="urn:microsoft.com/office/officeart/2016/7/layout/LinearBlockProcessNumbered"/>
    <dgm:cxn modelId="{570DDF72-5CB7-4422-8E68-1457AAD9F683}" type="presOf" srcId="{22AEF60D-A731-4038-91AE-E131C763250D}" destId="{EA7AA751-1324-4917-AAF5-B55BF634AC38}" srcOrd="0" destOrd="0" presId="urn:microsoft.com/office/officeart/2016/7/layout/LinearBlockProcessNumbered"/>
    <dgm:cxn modelId="{73474891-69E7-48AA-988B-93B650B80EC1}" type="presOf" srcId="{950D3C70-9F08-4DC0-BCE9-66E82B201A90}" destId="{A98BD0C7-4040-4051-BCCE-854DB5057A15}" srcOrd="0" destOrd="0" presId="urn:microsoft.com/office/officeart/2016/7/layout/LinearBlockProcessNumbered"/>
    <dgm:cxn modelId="{27228D9E-BF7B-4C3C-A83D-A6EDC8ACEF01}" srcId="{950D3C70-9F08-4DC0-BCE9-66E82B201A90}" destId="{E9CBB60E-3CD6-42FA-BF67-69C61176D509}" srcOrd="1" destOrd="0" parTransId="{F51B0550-5128-487B-A406-FA773E718557}" sibTransId="{B84A8D42-57D5-4245-BCFC-4280826E0F9A}"/>
    <dgm:cxn modelId="{0330D6A7-1ABC-4C60-A619-6E9928BB1782}" type="presOf" srcId="{22AEF60D-A731-4038-91AE-E131C763250D}" destId="{6E2956A5-D7B4-4A83-9B91-95EC7D155968}" srcOrd="1" destOrd="0" presId="urn:microsoft.com/office/officeart/2016/7/layout/LinearBlockProcessNumbered"/>
    <dgm:cxn modelId="{D28E64C7-65E1-488B-85ED-538D308536B5}" srcId="{950D3C70-9F08-4DC0-BCE9-66E82B201A90}" destId="{22AEF60D-A731-4038-91AE-E131C763250D}" srcOrd="0" destOrd="0" parTransId="{C66E55A6-D671-4558-A0E1-A550EC5F6D73}" sibTransId="{F3F06013-2788-4735-901E-6B47A9CCBC21}"/>
    <dgm:cxn modelId="{BE9D08FB-B2A7-4646-9B46-9B60E6FD95D6}" type="presOf" srcId="{E9CBB60E-3CD6-42FA-BF67-69C61176D509}" destId="{258FC292-6A80-490E-9CC4-CEDE96ABCE93}" srcOrd="0" destOrd="0" presId="urn:microsoft.com/office/officeart/2016/7/layout/LinearBlockProcessNumbered"/>
    <dgm:cxn modelId="{41CE1BFD-1EFF-498A-A7E1-C7068E4E8E1A}" type="presOf" srcId="{B84A8D42-57D5-4245-BCFC-4280826E0F9A}" destId="{12E4E6F9-4494-4229-8177-1D63B32751EF}" srcOrd="0" destOrd="0" presId="urn:microsoft.com/office/officeart/2016/7/layout/LinearBlockProcessNumbered"/>
    <dgm:cxn modelId="{E50CD390-B1ED-434C-A915-5ACE2DD16989}" type="presParOf" srcId="{A98BD0C7-4040-4051-BCCE-854DB5057A15}" destId="{180862B6-5F6D-44CB-BDD6-404AA279624F}" srcOrd="0" destOrd="0" presId="urn:microsoft.com/office/officeart/2016/7/layout/LinearBlockProcessNumbered"/>
    <dgm:cxn modelId="{21B91E74-393C-437E-B29E-DFEC8D4A7776}" type="presParOf" srcId="{180862B6-5F6D-44CB-BDD6-404AA279624F}" destId="{EA7AA751-1324-4917-AAF5-B55BF634AC38}" srcOrd="0" destOrd="0" presId="urn:microsoft.com/office/officeart/2016/7/layout/LinearBlockProcessNumbered"/>
    <dgm:cxn modelId="{6A9BC9E3-34C6-400C-AF30-FB1A5ACF4684}" type="presParOf" srcId="{180862B6-5F6D-44CB-BDD6-404AA279624F}" destId="{EE50745B-7F8E-4F66-AF44-E0C7FB62718C}" srcOrd="1" destOrd="0" presId="urn:microsoft.com/office/officeart/2016/7/layout/LinearBlockProcessNumbered"/>
    <dgm:cxn modelId="{4CF10497-114F-430E-B666-0BD87AA2ECDB}" type="presParOf" srcId="{180862B6-5F6D-44CB-BDD6-404AA279624F}" destId="{6E2956A5-D7B4-4A83-9B91-95EC7D155968}" srcOrd="2" destOrd="0" presId="urn:microsoft.com/office/officeart/2016/7/layout/LinearBlockProcessNumbered"/>
    <dgm:cxn modelId="{05F37704-9A7A-4F50-BDB0-F81056B852A2}" type="presParOf" srcId="{A98BD0C7-4040-4051-BCCE-854DB5057A15}" destId="{E64328DA-CB4B-4B36-AFB7-A21A171E254F}" srcOrd="1" destOrd="0" presId="urn:microsoft.com/office/officeart/2016/7/layout/LinearBlockProcessNumbered"/>
    <dgm:cxn modelId="{16CF775A-FD7C-4396-8F65-282D3B7FB641}" type="presParOf" srcId="{A98BD0C7-4040-4051-BCCE-854DB5057A15}" destId="{80A0F579-5E5F-4A82-BC3E-B3A20283BA86}" srcOrd="2" destOrd="0" presId="urn:microsoft.com/office/officeart/2016/7/layout/LinearBlockProcessNumbered"/>
    <dgm:cxn modelId="{C617C27B-49A0-4F37-AC0B-32CB938B5989}" type="presParOf" srcId="{80A0F579-5E5F-4A82-BC3E-B3A20283BA86}" destId="{258FC292-6A80-490E-9CC4-CEDE96ABCE93}" srcOrd="0" destOrd="0" presId="urn:microsoft.com/office/officeart/2016/7/layout/LinearBlockProcessNumbered"/>
    <dgm:cxn modelId="{B63463F6-AE1F-48AB-B22F-787B95B68B6F}" type="presParOf" srcId="{80A0F579-5E5F-4A82-BC3E-B3A20283BA86}" destId="{12E4E6F9-4494-4229-8177-1D63B32751EF}" srcOrd="1" destOrd="0" presId="urn:microsoft.com/office/officeart/2016/7/layout/LinearBlockProcessNumbered"/>
    <dgm:cxn modelId="{DA8A16D4-3481-4BE2-B253-4F94407582A0}" type="presParOf" srcId="{80A0F579-5E5F-4A82-BC3E-B3A20283BA86}" destId="{9FEE7D79-55A7-4821-A8A7-682E33482514}"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DF8770-54DF-4244-AC39-DEE24A2D65F3}"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A77E06DD-5B25-4E80-B570-2F0E4FFB00AB}">
      <dgm:prSet/>
      <dgm:spPr/>
      <dgm:t>
        <a:bodyPr/>
        <a:lstStyle/>
        <a:p>
          <a:r>
            <a:rPr lang="en-US" dirty="0"/>
            <a:t>In April 2015, Bloomberg terminal in London crashed due to software glitch affected more than 300,000 traders on financial markets. It forced the government to postpone a 3bn pound debt sale.</a:t>
          </a:r>
        </a:p>
      </dgm:t>
    </dgm:pt>
    <dgm:pt modelId="{92CEC6CD-74B1-4AF4-97D8-0E09E4C1905D}" type="parTrans" cxnId="{602667DC-1055-4C12-8AD9-C3F00D936C19}">
      <dgm:prSet/>
      <dgm:spPr/>
      <dgm:t>
        <a:bodyPr/>
        <a:lstStyle/>
        <a:p>
          <a:endParaRPr lang="en-US"/>
        </a:p>
      </dgm:t>
    </dgm:pt>
    <dgm:pt modelId="{E65FE59D-9164-45AE-913B-80A5B4706FCC}" type="sibTrans" cxnId="{602667DC-1055-4C12-8AD9-C3F00D936C19}">
      <dgm:prSet/>
      <dgm:spPr/>
      <dgm:t>
        <a:bodyPr/>
        <a:lstStyle/>
        <a:p>
          <a:endParaRPr lang="en-US"/>
        </a:p>
      </dgm:t>
    </dgm:pt>
    <dgm:pt modelId="{1212E6A2-D07F-44F6-8937-59248DD07222}">
      <dgm:prSet/>
      <dgm:spPr/>
      <dgm:t>
        <a:bodyPr/>
        <a:lstStyle/>
        <a:p>
          <a:r>
            <a:rPr lang="en-US" dirty="0"/>
            <a:t>Nissan cars have to recall over 1 million cars from the market due to software failure in the airbag sensory detectors. There has been reported two accident due to this software failure.</a:t>
          </a:r>
        </a:p>
      </dgm:t>
    </dgm:pt>
    <dgm:pt modelId="{C6239015-41A6-4E52-B4C7-9D79E2D6A177}" type="parTrans" cxnId="{220C6CD1-7404-452A-BA69-298AA32EE445}">
      <dgm:prSet/>
      <dgm:spPr/>
      <dgm:t>
        <a:bodyPr/>
        <a:lstStyle/>
        <a:p>
          <a:endParaRPr lang="en-US"/>
        </a:p>
      </dgm:t>
    </dgm:pt>
    <dgm:pt modelId="{3C7CE8C8-446B-4F6A-A6EA-525F46BF8C9C}" type="sibTrans" cxnId="{220C6CD1-7404-452A-BA69-298AA32EE445}">
      <dgm:prSet/>
      <dgm:spPr/>
      <dgm:t>
        <a:bodyPr/>
        <a:lstStyle/>
        <a:p>
          <a:endParaRPr lang="en-US"/>
        </a:p>
      </dgm:t>
    </dgm:pt>
    <dgm:pt modelId="{3AA69F16-A075-45DD-A17B-7058EDE6952B}">
      <dgm:prSet/>
      <dgm:spPr/>
      <dgm:t>
        <a:bodyPr/>
        <a:lstStyle/>
        <a:p>
          <a:r>
            <a:rPr lang="en-US" dirty="0"/>
            <a:t>Starbucks was forced to close about 60 percent of stores in the U.S and Canada due to software failure in its POS system. At one point store served coffee for free as they unable to process the transaction.</a:t>
          </a:r>
        </a:p>
      </dgm:t>
    </dgm:pt>
    <dgm:pt modelId="{CE8675D3-9E62-44A6-92CE-1562D9F7DDD9}" type="parTrans" cxnId="{A9825B07-2150-481F-BFE2-A28B8A9A8C28}">
      <dgm:prSet/>
      <dgm:spPr/>
      <dgm:t>
        <a:bodyPr/>
        <a:lstStyle/>
        <a:p>
          <a:endParaRPr lang="en-US"/>
        </a:p>
      </dgm:t>
    </dgm:pt>
    <dgm:pt modelId="{B588321D-C314-4A2F-8EB2-EBA6D7DFCD60}" type="sibTrans" cxnId="{A9825B07-2150-481F-BFE2-A28B8A9A8C28}">
      <dgm:prSet/>
      <dgm:spPr/>
      <dgm:t>
        <a:bodyPr/>
        <a:lstStyle/>
        <a:p>
          <a:endParaRPr lang="en-US"/>
        </a:p>
      </dgm:t>
    </dgm:pt>
    <dgm:pt modelId="{3EE14734-8820-405A-9A98-ACB3DE0B4994}">
      <dgm:prSet/>
      <dgm:spPr/>
      <dgm:t>
        <a:bodyPr/>
        <a:lstStyle/>
        <a:p>
          <a:r>
            <a:rPr lang="en-US" dirty="0"/>
            <a:t>Some of the Amazon’s third party retailers saw their product price is reduced to 1p due to a software glitch. They were left with heavy losses.</a:t>
          </a:r>
        </a:p>
      </dgm:t>
    </dgm:pt>
    <dgm:pt modelId="{A0F003DF-CC58-4857-B53D-EBA45E18E27A}" type="parTrans" cxnId="{EA88A3B6-37F8-4CED-B5A0-E752F5ADD642}">
      <dgm:prSet/>
      <dgm:spPr/>
      <dgm:t>
        <a:bodyPr/>
        <a:lstStyle/>
        <a:p>
          <a:endParaRPr lang="en-US"/>
        </a:p>
      </dgm:t>
    </dgm:pt>
    <dgm:pt modelId="{FFE9A201-6EA5-42FE-9744-F8DC672A579C}" type="sibTrans" cxnId="{EA88A3B6-37F8-4CED-B5A0-E752F5ADD642}">
      <dgm:prSet/>
      <dgm:spPr/>
      <dgm:t>
        <a:bodyPr/>
        <a:lstStyle/>
        <a:p>
          <a:endParaRPr lang="en-US"/>
        </a:p>
      </dgm:t>
    </dgm:pt>
    <dgm:pt modelId="{22005CA2-CFB1-4B63-8610-02DDAACE840A}">
      <dgm:prSet/>
      <dgm:spPr/>
      <dgm:t>
        <a:bodyPr/>
        <a:lstStyle/>
        <a:p>
          <a:r>
            <a:rPr lang="en-US" dirty="0"/>
            <a:t>Vulnerability in Window 10. This bug enables users to escape from security sandboxes through a flaw in the win32k system.</a:t>
          </a:r>
        </a:p>
      </dgm:t>
    </dgm:pt>
    <dgm:pt modelId="{211B8F15-61A5-4284-A341-D9DE660B7F68}" type="parTrans" cxnId="{B3BE7205-B993-4DD0-A87F-EEEB2342F7B5}">
      <dgm:prSet/>
      <dgm:spPr/>
      <dgm:t>
        <a:bodyPr/>
        <a:lstStyle/>
        <a:p>
          <a:endParaRPr lang="en-US"/>
        </a:p>
      </dgm:t>
    </dgm:pt>
    <dgm:pt modelId="{A94EC03A-C757-4D49-9A49-5D383EFEB4F8}" type="sibTrans" cxnId="{B3BE7205-B993-4DD0-A87F-EEEB2342F7B5}">
      <dgm:prSet/>
      <dgm:spPr/>
      <dgm:t>
        <a:bodyPr/>
        <a:lstStyle/>
        <a:p>
          <a:endParaRPr lang="en-US"/>
        </a:p>
      </dgm:t>
    </dgm:pt>
    <dgm:pt modelId="{54A23EF3-1002-440A-9770-89DC051138A7}">
      <dgm:prSet/>
      <dgm:spPr/>
      <dgm:t>
        <a:bodyPr/>
        <a:lstStyle/>
        <a:p>
          <a:r>
            <a:rPr lang="en-US" dirty="0"/>
            <a:t>In 2015 fighter plane F-35 fell victim to a software bug, making it unable to detect targets correctly.</a:t>
          </a:r>
        </a:p>
      </dgm:t>
    </dgm:pt>
    <dgm:pt modelId="{F44F593E-D311-4623-9994-B43B262615BE}" type="parTrans" cxnId="{4289C4BC-0880-436C-9EEE-2B37891FB6ED}">
      <dgm:prSet/>
      <dgm:spPr/>
      <dgm:t>
        <a:bodyPr/>
        <a:lstStyle/>
        <a:p>
          <a:endParaRPr lang="en-US"/>
        </a:p>
      </dgm:t>
    </dgm:pt>
    <dgm:pt modelId="{0C7C9F14-C294-4D7C-9FB1-FE403C9E7AE1}" type="sibTrans" cxnId="{4289C4BC-0880-436C-9EEE-2B37891FB6ED}">
      <dgm:prSet/>
      <dgm:spPr/>
      <dgm:t>
        <a:bodyPr/>
        <a:lstStyle/>
        <a:p>
          <a:endParaRPr lang="en-US"/>
        </a:p>
      </dgm:t>
    </dgm:pt>
    <dgm:pt modelId="{81C912F9-EF5F-481A-AEA0-2AAC1F494D84}">
      <dgm:prSet/>
      <dgm:spPr/>
      <dgm:t>
        <a:bodyPr/>
        <a:lstStyle/>
        <a:p>
          <a:r>
            <a:rPr lang="en-US" dirty="0"/>
            <a:t>China Airlines Airbus A300 crashed due to a software bug on April 26, 1994, killing 264 innocent live</a:t>
          </a:r>
        </a:p>
      </dgm:t>
    </dgm:pt>
    <dgm:pt modelId="{4F4EF915-4F9E-4446-9FA9-2C447B9931FA}" type="parTrans" cxnId="{9EC98516-047E-45D4-BAAD-A9EB09106C6E}">
      <dgm:prSet/>
      <dgm:spPr/>
      <dgm:t>
        <a:bodyPr/>
        <a:lstStyle/>
        <a:p>
          <a:endParaRPr lang="en-US"/>
        </a:p>
      </dgm:t>
    </dgm:pt>
    <dgm:pt modelId="{5CF8A099-1867-4B27-A9C6-606BF461FD54}" type="sibTrans" cxnId="{9EC98516-047E-45D4-BAAD-A9EB09106C6E}">
      <dgm:prSet/>
      <dgm:spPr/>
      <dgm:t>
        <a:bodyPr/>
        <a:lstStyle/>
        <a:p>
          <a:endParaRPr lang="en-US"/>
        </a:p>
      </dgm:t>
    </dgm:pt>
    <dgm:pt modelId="{EE62A3BC-438A-4418-B18F-C861A77835B4}">
      <dgm:prSet/>
      <dgm:spPr/>
      <dgm:t>
        <a:bodyPr/>
        <a:lstStyle/>
        <a:p>
          <a:r>
            <a:rPr lang="en-US" dirty="0"/>
            <a:t>In 1985, Canada's Therac-25 radiation therapy machine malfunctioned due to software bug and delivered lethal radiation doses to patients, leaving 3 people dead and critically injuring 3 others.</a:t>
          </a:r>
        </a:p>
      </dgm:t>
    </dgm:pt>
    <dgm:pt modelId="{0D99E21E-2072-4F4F-B5D4-51C13C051399}" type="parTrans" cxnId="{64C2444A-6A6F-4A27-B390-792C1FD61A2E}">
      <dgm:prSet/>
      <dgm:spPr/>
      <dgm:t>
        <a:bodyPr/>
        <a:lstStyle/>
        <a:p>
          <a:endParaRPr lang="en-US"/>
        </a:p>
      </dgm:t>
    </dgm:pt>
    <dgm:pt modelId="{05B6DEC1-9B5F-404E-B041-85BB4567A111}" type="sibTrans" cxnId="{64C2444A-6A6F-4A27-B390-792C1FD61A2E}">
      <dgm:prSet/>
      <dgm:spPr/>
      <dgm:t>
        <a:bodyPr/>
        <a:lstStyle/>
        <a:p>
          <a:endParaRPr lang="en-US"/>
        </a:p>
      </dgm:t>
    </dgm:pt>
    <dgm:pt modelId="{A8F06A49-CB35-438D-ADF9-07A829E4C3AE}">
      <dgm:prSet/>
      <dgm:spPr/>
      <dgm:t>
        <a:bodyPr/>
        <a:lstStyle/>
        <a:p>
          <a:r>
            <a:rPr lang="en-US" dirty="0"/>
            <a:t>In April of 1999, a software bug caused the failure of a $1.2 billion military satellite launch, the costliest accident in history</a:t>
          </a:r>
        </a:p>
      </dgm:t>
    </dgm:pt>
    <dgm:pt modelId="{629F37D2-476E-4007-A12D-2A90788EE0D1}" type="parTrans" cxnId="{89DE5464-B1EF-4A84-BF0F-626E111815DB}">
      <dgm:prSet/>
      <dgm:spPr/>
      <dgm:t>
        <a:bodyPr/>
        <a:lstStyle/>
        <a:p>
          <a:endParaRPr lang="en-US"/>
        </a:p>
      </dgm:t>
    </dgm:pt>
    <dgm:pt modelId="{4B848543-805B-4D9B-A652-13B6A38C5160}" type="sibTrans" cxnId="{89DE5464-B1EF-4A84-BF0F-626E111815DB}">
      <dgm:prSet/>
      <dgm:spPr/>
      <dgm:t>
        <a:bodyPr/>
        <a:lstStyle/>
        <a:p>
          <a:endParaRPr lang="en-US"/>
        </a:p>
      </dgm:t>
    </dgm:pt>
    <dgm:pt modelId="{5332C581-491B-4E29-999E-BAF5CB644F9C}">
      <dgm:prSet/>
      <dgm:spPr/>
      <dgm:t>
        <a:bodyPr/>
        <a:lstStyle/>
        <a:p>
          <a:r>
            <a:rPr lang="en-US" dirty="0"/>
            <a:t>In may of 1996, a software bug caused the bank accounts of 823 customers of a major U.S. bank to be credited with 920 million US dollars.</a:t>
          </a:r>
        </a:p>
      </dgm:t>
    </dgm:pt>
    <dgm:pt modelId="{31AD326E-A828-4B9B-B35F-28ADA654A195}" type="parTrans" cxnId="{0F57345F-0606-47ED-AEBF-82FF69B748CC}">
      <dgm:prSet/>
      <dgm:spPr/>
      <dgm:t>
        <a:bodyPr/>
        <a:lstStyle/>
        <a:p>
          <a:endParaRPr lang="en-US"/>
        </a:p>
      </dgm:t>
    </dgm:pt>
    <dgm:pt modelId="{183BF759-AC3B-4E03-A24C-47399BCA2FB9}" type="sibTrans" cxnId="{0F57345F-0606-47ED-AEBF-82FF69B748CC}">
      <dgm:prSet/>
      <dgm:spPr/>
      <dgm:t>
        <a:bodyPr/>
        <a:lstStyle/>
        <a:p>
          <a:endParaRPr lang="en-US"/>
        </a:p>
      </dgm:t>
    </dgm:pt>
    <dgm:pt modelId="{1D6B17DA-C59C-4460-9CA1-6FB557B88FD3}" type="pres">
      <dgm:prSet presAssocID="{77DF8770-54DF-4244-AC39-DEE24A2D65F3}" presName="vert0" presStyleCnt="0">
        <dgm:presLayoutVars>
          <dgm:dir/>
          <dgm:animOne val="branch"/>
          <dgm:animLvl val="lvl"/>
        </dgm:presLayoutVars>
      </dgm:prSet>
      <dgm:spPr/>
    </dgm:pt>
    <dgm:pt modelId="{81786713-9F68-4CDD-89AD-748D8AB60B97}" type="pres">
      <dgm:prSet presAssocID="{A77E06DD-5B25-4E80-B570-2F0E4FFB00AB}" presName="thickLine" presStyleLbl="alignNode1" presStyleIdx="0" presStyleCnt="10"/>
      <dgm:spPr/>
    </dgm:pt>
    <dgm:pt modelId="{97F2EE83-C143-4ED0-9C1B-5D5297EEAEAB}" type="pres">
      <dgm:prSet presAssocID="{A77E06DD-5B25-4E80-B570-2F0E4FFB00AB}" presName="horz1" presStyleCnt="0"/>
      <dgm:spPr/>
    </dgm:pt>
    <dgm:pt modelId="{6C1BC029-64E0-401A-B8BB-1759B401838E}" type="pres">
      <dgm:prSet presAssocID="{A77E06DD-5B25-4E80-B570-2F0E4FFB00AB}" presName="tx1" presStyleLbl="revTx" presStyleIdx="0" presStyleCnt="10"/>
      <dgm:spPr/>
    </dgm:pt>
    <dgm:pt modelId="{16A41E0E-6B8D-4C9A-B7F3-1C7740297A26}" type="pres">
      <dgm:prSet presAssocID="{A77E06DD-5B25-4E80-B570-2F0E4FFB00AB}" presName="vert1" presStyleCnt="0"/>
      <dgm:spPr/>
    </dgm:pt>
    <dgm:pt modelId="{9A6E126F-7A5D-4DEF-AA5E-4AE6D33754B2}" type="pres">
      <dgm:prSet presAssocID="{1212E6A2-D07F-44F6-8937-59248DD07222}" presName="thickLine" presStyleLbl="alignNode1" presStyleIdx="1" presStyleCnt="10"/>
      <dgm:spPr/>
    </dgm:pt>
    <dgm:pt modelId="{0DDF271B-6956-4261-B8B6-65D5955F2FA1}" type="pres">
      <dgm:prSet presAssocID="{1212E6A2-D07F-44F6-8937-59248DD07222}" presName="horz1" presStyleCnt="0"/>
      <dgm:spPr/>
    </dgm:pt>
    <dgm:pt modelId="{9B4ED2AA-98E8-40AA-83FF-8BEE363A602A}" type="pres">
      <dgm:prSet presAssocID="{1212E6A2-D07F-44F6-8937-59248DD07222}" presName="tx1" presStyleLbl="revTx" presStyleIdx="1" presStyleCnt="10"/>
      <dgm:spPr/>
    </dgm:pt>
    <dgm:pt modelId="{054A6718-9A5F-490A-B5DC-44EC9977D380}" type="pres">
      <dgm:prSet presAssocID="{1212E6A2-D07F-44F6-8937-59248DD07222}" presName="vert1" presStyleCnt="0"/>
      <dgm:spPr/>
    </dgm:pt>
    <dgm:pt modelId="{FF55EAA3-4D00-47A4-8D01-BB0779ACF967}" type="pres">
      <dgm:prSet presAssocID="{3AA69F16-A075-45DD-A17B-7058EDE6952B}" presName="thickLine" presStyleLbl="alignNode1" presStyleIdx="2" presStyleCnt="10"/>
      <dgm:spPr/>
    </dgm:pt>
    <dgm:pt modelId="{12EA2506-887C-4F85-9665-27642BC95868}" type="pres">
      <dgm:prSet presAssocID="{3AA69F16-A075-45DD-A17B-7058EDE6952B}" presName="horz1" presStyleCnt="0"/>
      <dgm:spPr/>
    </dgm:pt>
    <dgm:pt modelId="{C279C106-ADCC-4B07-912C-8CB95CADA9A1}" type="pres">
      <dgm:prSet presAssocID="{3AA69F16-A075-45DD-A17B-7058EDE6952B}" presName="tx1" presStyleLbl="revTx" presStyleIdx="2" presStyleCnt="10"/>
      <dgm:spPr/>
    </dgm:pt>
    <dgm:pt modelId="{01A23556-1591-4BFF-B373-7B674C5E70EE}" type="pres">
      <dgm:prSet presAssocID="{3AA69F16-A075-45DD-A17B-7058EDE6952B}" presName="vert1" presStyleCnt="0"/>
      <dgm:spPr/>
    </dgm:pt>
    <dgm:pt modelId="{61881F13-1C48-4210-90F0-8BC61EDAE34F}" type="pres">
      <dgm:prSet presAssocID="{3EE14734-8820-405A-9A98-ACB3DE0B4994}" presName="thickLine" presStyleLbl="alignNode1" presStyleIdx="3" presStyleCnt="10"/>
      <dgm:spPr/>
    </dgm:pt>
    <dgm:pt modelId="{5DB4CB6B-2FBF-424C-BD1C-2BB4421EDD44}" type="pres">
      <dgm:prSet presAssocID="{3EE14734-8820-405A-9A98-ACB3DE0B4994}" presName="horz1" presStyleCnt="0"/>
      <dgm:spPr/>
    </dgm:pt>
    <dgm:pt modelId="{55771E8B-1A0E-41EC-958C-9327AC82C423}" type="pres">
      <dgm:prSet presAssocID="{3EE14734-8820-405A-9A98-ACB3DE0B4994}" presName="tx1" presStyleLbl="revTx" presStyleIdx="3" presStyleCnt="10"/>
      <dgm:spPr/>
    </dgm:pt>
    <dgm:pt modelId="{7FCBD34C-9A47-4931-9391-AA8C3FA005E6}" type="pres">
      <dgm:prSet presAssocID="{3EE14734-8820-405A-9A98-ACB3DE0B4994}" presName="vert1" presStyleCnt="0"/>
      <dgm:spPr/>
    </dgm:pt>
    <dgm:pt modelId="{6225522B-1978-4EF5-9A8D-6DCD8F0CD043}" type="pres">
      <dgm:prSet presAssocID="{22005CA2-CFB1-4B63-8610-02DDAACE840A}" presName="thickLine" presStyleLbl="alignNode1" presStyleIdx="4" presStyleCnt="10"/>
      <dgm:spPr/>
    </dgm:pt>
    <dgm:pt modelId="{0FAE1E8E-F26D-4B6F-A1E9-16E6262F9D79}" type="pres">
      <dgm:prSet presAssocID="{22005CA2-CFB1-4B63-8610-02DDAACE840A}" presName="horz1" presStyleCnt="0"/>
      <dgm:spPr/>
    </dgm:pt>
    <dgm:pt modelId="{9F4A3BE7-21DC-4A0A-B8F2-A7C740C61477}" type="pres">
      <dgm:prSet presAssocID="{22005CA2-CFB1-4B63-8610-02DDAACE840A}" presName="tx1" presStyleLbl="revTx" presStyleIdx="4" presStyleCnt="10"/>
      <dgm:spPr/>
    </dgm:pt>
    <dgm:pt modelId="{38FCF823-5BAF-42DD-BB49-E613B26A65A8}" type="pres">
      <dgm:prSet presAssocID="{22005CA2-CFB1-4B63-8610-02DDAACE840A}" presName="vert1" presStyleCnt="0"/>
      <dgm:spPr/>
    </dgm:pt>
    <dgm:pt modelId="{38A79470-E81E-42AA-8D4D-AB201058B16D}" type="pres">
      <dgm:prSet presAssocID="{54A23EF3-1002-440A-9770-89DC051138A7}" presName="thickLine" presStyleLbl="alignNode1" presStyleIdx="5" presStyleCnt="10"/>
      <dgm:spPr/>
    </dgm:pt>
    <dgm:pt modelId="{3C16D215-CA0B-43A7-95AA-81B9218A03E3}" type="pres">
      <dgm:prSet presAssocID="{54A23EF3-1002-440A-9770-89DC051138A7}" presName="horz1" presStyleCnt="0"/>
      <dgm:spPr/>
    </dgm:pt>
    <dgm:pt modelId="{87464FFF-FEF0-48D4-A7C7-B85EB89DB21A}" type="pres">
      <dgm:prSet presAssocID="{54A23EF3-1002-440A-9770-89DC051138A7}" presName="tx1" presStyleLbl="revTx" presStyleIdx="5" presStyleCnt="10"/>
      <dgm:spPr/>
    </dgm:pt>
    <dgm:pt modelId="{13ADF016-2617-4ED1-AC38-0264EA708248}" type="pres">
      <dgm:prSet presAssocID="{54A23EF3-1002-440A-9770-89DC051138A7}" presName="vert1" presStyleCnt="0"/>
      <dgm:spPr/>
    </dgm:pt>
    <dgm:pt modelId="{39CECE98-D416-4FA2-8294-7F4175A82FBF}" type="pres">
      <dgm:prSet presAssocID="{81C912F9-EF5F-481A-AEA0-2AAC1F494D84}" presName="thickLine" presStyleLbl="alignNode1" presStyleIdx="6" presStyleCnt="10"/>
      <dgm:spPr/>
    </dgm:pt>
    <dgm:pt modelId="{A09A2986-9119-4AA6-B7F7-36D170296A3B}" type="pres">
      <dgm:prSet presAssocID="{81C912F9-EF5F-481A-AEA0-2AAC1F494D84}" presName="horz1" presStyleCnt="0"/>
      <dgm:spPr/>
    </dgm:pt>
    <dgm:pt modelId="{3ECB2DA7-C8DD-4FE2-8495-CB3516D12484}" type="pres">
      <dgm:prSet presAssocID="{81C912F9-EF5F-481A-AEA0-2AAC1F494D84}" presName="tx1" presStyleLbl="revTx" presStyleIdx="6" presStyleCnt="10"/>
      <dgm:spPr/>
    </dgm:pt>
    <dgm:pt modelId="{55C54BEA-3E96-417A-9D73-D14470C85326}" type="pres">
      <dgm:prSet presAssocID="{81C912F9-EF5F-481A-AEA0-2AAC1F494D84}" presName="vert1" presStyleCnt="0"/>
      <dgm:spPr/>
    </dgm:pt>
    <dgm:pt modelId="{E6D887B2-2033-42CC-9530-D0985F1A06E1}" type="pres">
      <dgm:prSet presAssocID="{EE62A3BC-438A-4418-B18F-C861A77835B4}" presName="thickLine" presStyleLbl="alignNode1" presStyleIdx="7" presStyleCnt="10"/>
      <dgm:spPr/>
    </dgm:pt>
    <dgm:pt modelId="{CA620558-6BC7-4E76-9130-773CF5231E9C}" type="pres">
      <dgm:prSet presAssocID="{EE62A3BC-438A-4418-B18F-C861A77835B4}" presName="horz1" presStyleCnt="0"/>
      <dgm:spPr/>
    </dgm:pt>
    <dgm:pt modelId="{DA86CF37-14C1-487C-B60F-E24051DAF702}" type="pres">
      <dgm:prSet presAssocID="{EE62A3BC-438A-4418-B18F-C861A77835B4}" presName="tx1" presStyleLbl="revTx" presStyleIdx="7" presStyleCnt="10"/>
      <dgm:spPr/>
    </dgm:pt>
    <dgm:pt modelId="{E6FFAABB-A7F0-418B-BDBC-21B9710E7E6D}" type="pres">
      <dgm:prSet presAssocID="{EE62A3BC-438A-4418-B18F-C861A77835B4}" presName="vert1" presStyleCnt="0"/>
      <dgm:spPr/>
    </dgm:pt>
    <dgm:pt modelId="{1F7C4F2D-E350-4284-A7EB-47B7AE49D791}" type="pres">
      <dgm:prSet presAssocID="{A8F06A49-CB35-438D-ADF9-07A829E4C3AE}" presName="thickLine" presStyleLbl="alignNode1" presStyleIdx="8" presStyleCnt="10"/>
      <dgm:spPr/>
    </dgm:pt>
    <dgm:pt modelId="{A5555B33-C08B-4F15-99F3-331AAF3FAF5B}" type="pres">
      <dgm:prSet presAssocID="{A8F06A49-CB35-438D-ADF9-07A829E4C3AE}" presName="horz1" presStyleCnt="0"/>
      <dgm:spPr/>
    </dgm:pt>
    <dgm:pt modelId="{1CD4A340-6E4D-4D24-8335-F04DC918CE9D}" type="pres">
      <dgm:prSet presAssocID="{A8F06A49-CB35-438D-ADF9-07A829E4C3AE}" presName="tx1" presStyleLbl="revTx" presStyleIdx="8" presStyleCnt="10"/>
      <dgm:spPr/>
    </dgm:pt>
    <dgm:pt modelId="{79AFC75D-EFF1-4520-B2BF-62F6A906D23C}" type="pres">
      <dgm:prSet presAssocID="{A8F06A49-CB35-438D-ADF9-07A829E4C3AE}" presName="vert1" presStyleCnt="0"/>
      <dgm:spPr/>
    </dgm:pt>
    <dgm:pt modelId="{3AF6580F-655C-48AE-A219-7109ED54E910}" type="pres">
      <dgm:prSet presAssocID="{5332C581-491B-4E29-999E-BAF5CB644F9C}" presName="thickLine" presStyleLbl="alignNode1" presStyleIdx="9" presStyleCnt="10"/>
      <dgm:spPr/>
    </dgm:pt>
    <dgm:pt modelId="{DFC0770B-DA58-4655-AEBA-98328B1F4C9F}" type="pres">
      <dgm:prSet presAssocID="{5332C581-491B-4E29-999E-BAF5CB644F9C}" presName="horz1" presStyleCnt="0"/>
      <dgm:spPr/>
    </dgm:pt>
    <dgm:pt modelId="{6053B769-BE21-473B-8CB3-2663119C2D10}" type="pres">
      <dgm:prSet presAssocID="{5332C581-491B-4E29-999E-BAF5CB644F9C}" presName="tx1" presStyleLbl="revTx" presStyleIdx="9" presStyleCnt="10"/>
      <dgm:spPr/>
    </dgm:pt>
    <dgm:pt modelId="{C1CD0A9A-1A52-4804-85FA-B6C271BC1B0D}" type="pres">
      <dgm:prSet presAssocID="{5332C581-491B-4E29-999E-BAF5CB644F9C}" presName="vert1" presStyleCnt="0"/>
      <dgm:spPr/>
    </dgm:pt>
  </dgm:ptLst>
  <dgm:cxnLst>
    <dgm:cxn modelId="{B3BE7205-B993-4DD0-A87F-EEEB2342F7B5}" srcId="{77DF8770-54DF-4244-AC39-DEE24A2D65F3}" destId="{22005CA2-CFB1-4B63-8610-02DDAACE840A}" srcOrd="4" destOrd="0" parTransId="{211B8F15-61A5-4284-A341-D9DE660B7F68}" sibTransId="{A94EC03A-C757-4D49-9A49-5D383EFEB4F8}"/>
    <dgm:cxn modelId="{544BB305-EB3A-4688-A448-7A50A30B1F6B}" type="presOf" srcId="{A8F06A49-CB35-438D-ADF9-07A829E4C3AE}" destId="{1CD4A340-6E4D-4D24-8335-F04DC918CE9D}" srcOrd="0" destOrd="0" presId="urn:microsoft.com/office/officeart/2008/layout/LinedList"/>
    <dgm:cxn modelId="{A9825B07-2150-481F-BFE2-A28B8A9A8C28}" srcId="{77DF8770-54DF-4244-AC39-DEE24A2D65F3}" destId="{3AA69F16-A075-45DD-A17B-7058EDE6952B}" srcOrd="2" destOrd="0" parTransId="{CE8675D3-9E62-44A6-92CE-1562D9F7DDD9}" sibTransId="{B588321D-C314-4A2F-8EB2-EBA6D7DFCD60}"/>
    <dgm:cxn modelId="{9EC98516-047E-45D4-BAAD-A9EB09106C6E}" srcId="{77DF8770-54DF-4244-AC39-DEE24A2D65F3}" destId="{81C912F9-EF5F-481A-AEA0-2AAC1F494D84}" srcOrd="6" destOrd="0" parTransId="{4F4EF915-4F9E-4446-9FA9-2C447B9931FA}" sibTransId="{5CF8A099-1867-4B27-A9C6-606BF461FD54}"/>
    <dgm:cxn modelId="{FCD2FB1E-2B87-4434-BEB2-8E417C13B131}" type="presOf" srcId="{22005CA2-CFB1-4B63-8610-02DDAACE840A}" destId="{9F4A3BE7-21DC-4A0A-B8F2-A7C740C61477}" srcOrd="0" destOrd="0" presId="urn:microsoft.com/office/officeart/2008/layout/LinedList"/>
    <dgm:cxn modelId="{6C7B9A25-1E89-45D0-82FB-CD8667A4BB9F}" type="presOf" srcId="{3AA69F16-A075-45DD-A17B-7058EDE6952B}" destId="{C279C106-ADCC-4B07-912C-8CB95CADA9A1}" srcOrd="0" destOrd="0" presId="urn:microsoft.com/office/officeart/2008/layout/LinedList"/>
    <dgm:cxn modelId="{352F442E-0AE1-472E-830A-E6922905F578}" type="presOf" srcId="{54A23EF3-1002-440A-9770-89DC051138A7}" destId="{87464FFF-FEF0-48D4-A7C7-B85EB89DB21A}" srcOrd="0" destOrd="0" presId="urn:microsoft.com/office/officeart/2008/layout/LinedList"/>
    <dgm:cxn modelId="{7C5EEC34-DDF5-4C6A-944A-017F1640E57F}" type="presOf" srcId="{5332C581-491B-4E29-999E-BAF5CB644F9C}" destId="{6053B769-BE21-473B-8CB3-2663119C2D10}" srcOrd="0" destOrd="0" presId="urn:microsoft.com/office/officeart/2008/layout/LinedList"/>
    <dgm:cxn modelId="{A352423E-315D-4D72-AB63-86EC9598FEC5}" type="presOf" srcId="{A77E06DD-5B25-4E80-B570-2F0E4FFB00AB}" destId="{6C1BC029-64E0-401A-B8BB-1759B401838E}" srcOrd="0" destOrd="0" presId="urn:microsoft.com/office/officeart/2008/layout/LinedList"/>
    <dgm:cxn modelId="{0F57345F-0606-47ED-AEBF-82FF69B748CC}" srcId="{77DF8770-54DF-4244-AC39-DEE24A2D65F3}" destId="{5332C581-491B-4E29-999E-BAF5CB644F9C}" srcOrd="9" destOrd="0" parTransId="{31AD326E-A828-4B9B-B35F-28ADA654A195}" sibTransId="{183BF759-AC3B-4E03-A24C-47399BCA2FB9}"/>
    <dgm:cxn modelId="{89DE5464-B1EF-4A84-BF0F-626E111815DB}" srcId="{77DF8770-54DF-4244-AC39-DEE24A2D65F3}" destId="{A8F06A49-CB35-438D-ADF9-07A829E4C3AE}" srcOrd="8" destOrd="0" parTransId="{629F37D2-476E-4007-A12D-2A90788EE0D1}" sibTransId="{4B848543-805B-4D9B-A652-13B6A38C5160}"/>
    <dgm:cxn modelId="{64C2444A-6A6F-4A27-B390-792C1FD61A2E}" srcId="{77DF8770-54DF-4244-AC39-DEE24A2D65F3}" destId="{EE62A3BC-438A-4418-B18F-C861A77835B4}" srcOrd="7" destOrd="0" parTransId="{0D99E21E-2072-4F4F-B5D4-51C13C051399}" sibTransId="{05B6DEC1-9B5F-404E-B041-85BB4567A111}"/>
    <dgm:cxn modelId="{272D0E6E-D568-4537-B794-ADD124C5EBE3}" type="presOf" srcId="{EE62A3BC-438A-4418-B18F-C861A77835B4}" destId="{DA86CF37-14C1-487C-B60F-E24051DAF702}" srcOrd="0" destOrd="0" presId="urn:microsoft.com/office/officeart/2008/layout/LinedList"/>
    <dgm:cxn modelId="{E8A61054-C891-4458-8AC0-94DECCD2A547}" type="presOf" srcId="{77DF8770-54DF-4244-AC39-DEE24A2D65F3}" destId="{1D6B17DA-C59C-4460-9CA1-6FB557B88FD3}" srcOrd="0" destOrd="0" presId="urn:microsoft.com/office/officeart/2008/layout/LinedList"/>
    <dgm:cxn modelId="{0E123BA7-FF93-49F6-AC29-3587C3A75B0D}" type="presOf" srcId="{3EE14734-8820-405A-9A98-ACB3DE0B4994}" destId="{55771E8B-1A0E-41EC-958C-9327AC82C423}" srcOrd="0" destOrd="0" presId="urn:microsoft.com/office/officeart/2008/layout/LinedList"/>
    <dgm:cxn modelId="{EA88A3B6-37F8-4CED-B5A0-E752F5ADD642}" srcId="{77DF8770-54DF-4244-AC39-DEE24A2D65F3}" destId="{3EE14734-8820-405A-9A98-ACB3DE0B4994}" srcOrd="3" destOrd="0" parTransId="{A0F003DF-CC58-4857-B53D-EBA45E18E27A}" sibTransId="{FFE9A201-6EA5-42FE-9744-F8DC672A579C}"/>
    <dgm:cxn modelId="{4289C4BC-0880-436C-9EEE-2B37891FB6ED}" srcId="{77DF8770-54DF-4244-AC39-DEE24A2D65F3}" destId="{54A23EF3-1002-440A-9770-89DC051138A7}" srcOrd="5" destOrd="0" parTransId="{F44F593E-D311-4623-9994-B43B262615BE}" sibTransId="{0C7C9F14-C294-4D7C-9FB1-FE403C9E7AE1}"/>
    <dgm:cxn modelId="{403EC5CB-8422-4E86-BED7-AEA5653E513A}" type="presOf" srcId="{1212E6A2-D07F-44F6-8937-59248DD07222}" destId="{9B4ED2AA-98E8-40AA-83FF-8BEE363A602A}" srcOrd="0" destOrd="0" presId="urn:microsoft.com/office/officeart/2008/layout/LinedList"/>
    <dgm:cxn modelId="{220C6CD1-7404-452A-BA69-298AA32EE445}" srcId="{77DF8770-54DF-4244-AC39-DEE24A2D65F3}" destId="{1212E6A2-D07F-44F6-8937-59248DD07222}" srcOrd="1" destOrd="0" parTransId="{C6239015-41A6-4E52-B4C7-9D79E2D6A177}" sibTransId="{3C7CE8C8-446B-4F6A-A6EA-525F46BF8C9C}"/>
    <dgm:cxn modelId="{602667DC-1055-4C12-8AD9-C3F00D936C19}" srcId="{77DF8770-54DF-4244-AC39-DEE24A2D65F3}" destId="{A77E06DD-5B25-4E80-B570-2F0E4FFB00AB}" srcOrd="0" destOrd="0" parTransId="{92CEC6CD-74B1-4AF4-97D8-0E09E4C1905D}" sibTransId="{E65FE59D-9164-45AE-913B-80A5B4706FCC}"/>
    <dgm:cxn modelId="{9D52E5DD-319D-40AC-B8C9-92C53C71184B}" type="presOf" srcId="{81C912F9-EF5F-481A-AEA0-2AAC1F494D84}" destId="{3ECB2DA7-C8DD-4FE2-8495-CB3516D12484}" srcOrd="0" destOrd="0" presId="urn:microsoft.com/office/officeart/2008/layout/LinedList"/>
    <dgm:cxn modelId="{245B27CF-29E5-416F-A463-E5DEA85980F3}" type="presParOf" srcId="{1D6B17DA-C59C-4460-9CA1-6FB557B88FD3}" destId="{81786713-9F68-4CDD-89AD-748D8AB60B97}" srcOrd="0" destOrd="0" presId="urn:microsoft.com/office/officeart/2008/layout/LinedList"/>
    <dgm:cxn modelId="{A8F8AD2A-4963-4B9A-A89D-DE5E72AE5162}" type="presParOf" srcId="{1D6B17DA-C59C-4460-9CA1-6FB557B88FD3}" destId="{97F2EE83-C143-4ED0-9C1B-5D5297EEAEAB}" srcOrd="1" destOrd="0" presId="urn:microsoft.com/office/officeart/2008/layout/LinedList"/>
    <dgm:cxn modelId="{A7C16EF3-F090-4CA0-BB9E-54CB94060B03}" type="presParOf" srcId="{97F2EE83-C143-4ED0-9C1B-5D5297EEAEAB}" destId="{6C1BC029-64E0-401A-B8BB-1759B401838E}" srcOrd="0" destOrd="0" presId="urn:microsoft.com/office/officeart/2008/layout/LinedList"/>
    <dgm:cxn modelId="{E22643C5-3430-4E3E-9687-89837F5E7478}" type="presParOf" srcId="{97F2EE83-C143-4ED0-9C1B-5D5297EEAEAB}" destId="{16A41E0E-6B8D-4C9A-B7F3-1C7740297A26}" srcOrd="1" destOrd="0" presId="urn:microsoft.com/office/officeart/2008/layout/LinedList"/>
    <dgm:cxn modelId="{783D8C78-59C4-4358-B65F-5BE2DB075210}" type="presParOf" srcId="{1D6B17DA-C59C-4460-9CA1-6FB557B88FD3}" destId="{9A6E126F-7A5D-4DEF-AA5E-4AE6D33754B2}" srcOrd="2" destOrd="0" presId="urn:microsoft.com/office/officeart/2008/layout/LinedList"/>
    <dgm:cxn modelId="{E6EA2D53-4EC3-4F76-80D4-AC519467AC3D}" type="presParOf" srcId="{1D6B17DA-C59C-4460-9CA1-6FB557B88FD3}" destId="{0DDF271B-6956-4261-B8B6-65D5955F2FA1}" srcOrd="3" destOrd="0" presId="urn:microsoft.com/office/officeart/2008/layout/LinedList"/>
    <dgm:cxn modelId="{45DA78E6-B9B3-4CEB-8D30-463CD9DD047F}" type="presParOf" srcId="{0DDF271B-6956-4261-B8B6-65D5955F2FA1}" destId="{9B4ED2AA-98E8-40AA-83FF-8BEE363A602A}" srcOrd="0" destOrd="0" presId="urn:microsoft.com/office/officeart/2008/layout/LinedList"/>
    <dgm:cxn modelId="{D0C6D8AF-F404-49A6-BFF2-BB04CC759975}" type="presParOf" srcId="{0DDF271B-6956-4261-B8B6-65D5955F2FA1}" destId="{054A6718-9A5F-490A-B5DC-44EC9977D380}" srcOrd="1" destOrd="0" presId="urn:microsoft.com/office/officeart/2008/layout/LinedList"/>
    <dgm:cxn modelId="{5D8FCE0C-D33E-43CA-A201-A0A7CBEBA8CF}" type="presParOf" srcId="{1D6B17DA-C59C-4460-9CA1-6FB557B88FD3}" destId="{FF55EAA3-4D00-47A4-8D01-BB0779ACF967}" srcOrd="4" destOrd="0" presId="urn:microsoft.com/office/officeart/2008/layout/LinedList"/>
    <dgm:cxn modelId="{0D6AD25D-241C-42E3-8D9C-A0C539321B66}" type="presParOf" srcId="{1D6B17DA-C59C-4460-9CA1-6FB557B88FD3}" destId="{12EA2506-887C-4F85-9665-27642BC95868}" srcOrd="5" destOrd="0" presId="urn:microsoft.com/office/officeart/2008/layout/LinedList"/>
    <dgm:cxn modelId="{99665D07-6E3B-4171-9627-E9A1B1345025}" type="presParOf" srcId="{12EA2506-887C-4F85-9665-27642BC95868}" destId="{C279C106-ADCC-4B07-912C-8CB95CADA9A1}" srcOrd="0" destOrd="0" presId="urn:microsoft.com/office/officeart/2008/layout/LinedList"/>
    <dgm:cxn modelId="{0EF2FF28-8172-46C9-9EBD-EB6256CA2828}" type="presParOf" srcId="{12EA2506-887C-4F85-9665-27642BC95868}" destId="{01A23556-1591-4BFF-B373-7B674C5E70EE}" srcOrd="1" destOrd="0" presId="urn:microsoft.com/office/officeart/2008/layout/LinedList"/>
    <dgm:cxn modelId="{44C0AFDA-259A-45D2-AD45-DA21D51FD6F1}" type="presParOf" srcId="{1D6B17DA-C59C-4460-9CA1-6FB557B88FD3}" destId="{61881F13-1C48-4210-90F0-8BC61EDAE34F}" srcOrd="6" destOrd="0" presId="urn:microsoft.com/office/officeart/2008/layout/LinedList"/>
    <dgm:cxn modelId="{86C4D137-426C-4147-9507-373D91808F79}" type="presParOf" srcId="{1D6B17DA-C59C-4460-9CA1-6FB557B88FD3}" destId="{5DB4CB6B-2FBF-424C-BD1C-2BB4421EDD44}" srcOrd="7" destOrd="0" presId="urn:microsoft.com/office/officeart/2008/layout/LinedList"/>
    <dgm:cxn modelId="{8150846D-AB61-4B92-8E10-16DB3CA204B0}" type="presParOf" srcId="{5DB4CB6B-2FBF-424C-BD1C-2BB4421EDD44}" destId="{55771E8B-1A0E-41EC-958C-9327AC82C423}" srcOrd="0" destOrd="0" presId="urn:microsoft.com/office/officeart/2008/layout/LinedList"/>
    <dgm:cxn modelId="{F05D5FAB-D809-46E0-A805-4FAAD7B6503B}" type="presParOf" srcId="{5DB4CB6B-2FBF-424C-BD1C-2BB4421EDD44}" destId="{7FCBD34C-9A47-4931-9391-AA8C3FA005E6}" srcOrd="1" destOrd="0" presId="urn:microsoft.com/office/officeart/2008/layout/LinedList"/>
    <dgm:cxn modelId="{F216CF9A-A6D6-43BF-99DC-FFBE8D9CE313}" type="presParOf" srcId="{1D6B17DA-C59C-4460-9CA1-6FB557B88FD3}" destId="{6225522B-1978-4EF5-9A8D-6DCD8F0CD043}" srcOrd="8" destOrd="0" presId="urn:microsoft.com/office/officeart/2008/layout/LinedList"/>
    <dgm:cxn modelId="{46AA8F17-01B0-4585-B6F2-71317EB0C107}" type="presParOf" srcId="{1D6B17DA-C59C-4460-9CA1-6FB557B88FD3}" destId="{0FAE1E8E-F26D-4B6F-A1E9-16E6262F9D79}" srcOrd="9" destOrd="0" presId="urn:microsoft.com/office/officeart/2008/layout/LinedList"/>
    <dgm:cxn modelId="{E02A5643-0A9B-4033-8D58-B5CE2ED90B9F}" type="presParOf" srcId="{0FAE1E8E-F26D-4B6F-A1E9-16E6262F9D79}" destId="{9F4A3BE7-21DC-4A0A-B8F2-A7C740C61477}" srcOrd="0" destOrd="0" presId="urn:microsoft.com/office/officeart/2008/layout/LinedList"/>
    <dgm:cxn modelId="{60989051-B241-4CBC-80C3-80926EC508CC}" type="presParOf" srcId="{0FAE1E8E-F26D-4B6F-A1E9-16E6262F9D79}" destId="{38FCF823-5BAF-42DD-BB49-E613B26A65A8}" srcOrd="1" destOrd="0" presId="urn:microsoft.com/office/officeart/2008/layout/LinedList"/>
    <dgm:cxn modelId="{7ED24A48-EF2F-44CA-A3F9-C1BE12488BF3}" type="presParOf" srcId="{1D6B17DA-C59C-4460-9CA1-6FB557B88FD3}" destId="{38A79470-E81E-42AA-8D4D-AB201058B16D}" srcOrd="10" destOrd="0" presId="urn:microsoft.com/office/officeart/2008/layout/LinedList"/>
    <dgm:cxn modelId="{50886174-AC4E-4A7D-AA05-9C310657B5A9}" type="presParOf" srcId="{1D6B17DA-C59C-4460-9CA1-6FB557B88FD3}" destId="{3C16D215-CA0B-43A7-95AA-81B9218A03E3}" srcOrd="11" destOrd="0" presId="urn:microsoft.com/office/officeart/2008/layout/LinedList"/>
    <dgm:cxn modelId="{DAC8DDEC-E9DE-49C5-9471-BC26E2AA937B}" type="presParOf" srcId="{3C16D215-CA0B-43A7-95AA-81B9218A03E3}" destId="{87464FFF-FEF0-48D4-A7C7-B85EB89DB21A}" srcOrd="0" destOrd="0" presId="urn:microsoft.com/office/officeart/2008/layout/LinedList"/>
    <dgm:cxn modelId="{6B377016-CCE3-4386-AF5F-172410D4080F}" type="presParOf" srcId="{3C16D215-CA0B-43A7-95AA-81B9218A03E3}" destId="{13ADF016-2617-4ED1-AC38-0264EA708248}" srcOrd="1" destOrd="0" presId="urn:microsoft.com/office/officeart/2008/layout/LinedList"/>
    <dgm:cxn modelId="{8BB5FA79-A333-471F-837C-0720B087830F}" type="presParOf" srcId="{1D6B17DA-C59C-4460-9CA1-6FB557B88FD3}" destId="{39CECE98-D416-4FA2-8294-7F4175A82FBF}" srcOrd="12" destOrd="0" presId="urn:microsoft.com/office/officeart/2008/layout/LinedList"/>
    <dgm:cxn modelId="{A7F54EB9-F3CB-470E-8D49-4282AE86CEEC}" type="presParOf" srcId="{1D6B17DA-C59C-4460-9CA1-6FB557B88FD3}" destId="{A09A2986-9119-4AA6-B7F7-36D170296A3B}" srcOrd="13" destOrd="0" presId="urn:microsoft.com/office/officeart/2008/layout/LinedList"/>
    <dgm:cxn modelId="{CE7CCBE3-5FA3-475F-8C6F-163B1E12B48B}" type="presParOf" srcId="{A09A2986-9119-4AA6-B7F7-36D170296A3B}" destId="{3ECB2DA7-C8DD-4FE2-8495-CB3516D12484}" srcOrd="0" destOrd="0" presId="urn:microsoft.com/office/officeart/2008/layout/LinedList"/>
    <dgm:cxn modelId="{43C892AB-1C7F-4B1B-B5F4-91E5442A7B32}" type="presParOf" srcId="{A09A2986-9119-4AA6-B7F7-36D170296A3B}" destId="{55C54BEA-3E96-417A-9D73-D14470C85326}" srcOrd="1" destOrd="0" presId="urn:microsoft.com/office/officeart/2008/layout/LinedList"/>
    <dgm:cxn modelId="{D634ED2D-C97B-47D8-B84D-B01345EE28F4}" type="presParOf" srcId="{1D6B17DA-C59C-4460-9CA1-6FB557B88FD3}" destId="{E6D887B2-2033-42CC-9530-D0985F1A06E1}" srcOrd="14" destOrd="0" presId="urn:microsoft.com/office/officeart/2008/layout/LinedList"/>
    <dgm:cxn modelId="{6F92897F-2996-40B8-B498-B8F8F25EAA52}" type="presParOf" srcId="{1D6B17DA-C59C-4460-9CA1-6FB557B88FD3}" destId="{CA620558-6BC7-4E76-9130-773CF5231E9C}" srcOrd="15" destOrd="0" presId="urn:microsoft.com/office/officeart/2008/layout/LinedList"/>
    <dgm:cxn modelId="{35DF7D32-126C-4E0E-AF4E-7676AFD1E853}" type="presParOf" srcId="{CA620558-6BC7-4E76-9130-773CF5231E9C}" destId="{DA86CF37-14C1-487C-B60F-E24051DAF702}" srcOrd="0" destOrd="0" presId="urn:microsoft.com/office/officeart/2008/layout/LinedList"/>
    <dgm:cxn modelId="{978367D6-D12A-43AE-AA2C-37167F728836}" type="presParOf" srcId="{CA620558-6BC7-4E76-9130-773CF5231E9C}" destId="{E6FFAABB-A7F0-418B-BDBC-21B9710E7E6D}" srcOrd="1" destOrd="0" presId="urn:microsoft.com/office/officeart/2008/layout/LinedList"/>
    <dgm:cxn modelId="{8365FB30-6F59-4CC8-B6E9-6A06F6FEC638}" type="presParOf" srcId="{1D6B17DA-C59C-4460-9CA1-6FB557B88FD3}" destId="{1F7C4F2D-E350-4284-A7EB-47B7AE49D791}" srcOrd="16" destOrd="0" presId="urn:microsoft.com/office/officeart/2008/layout/LinedList"/>
    <dgm:cxn modelId="{E994D4A3-2D18-4265-8B70-F330E26473C7}" type="presParOf" srcId="{1D6B17DA-C59C-4460-9CA1-6FB557B88FD3}" destId="{A5555B33-C08B-4F15-99F3-331AAF3FAF5B}" srcOrd="17" destOrd="0" presId="urn:microsoft.com/office/officeart/2008/layout/LinedList"/>
    <dgm:cxn modelId="{742CAC9C-9251-4021-B2C8-6F03F3961D4E}" type="presParOf" srcId="{A5555B33-C08B-4F15-99F3-331AAF3FAF5B}" destId="{1CD4A340-6E4D-4D24-8335-F04DC918CE9D}" srcOrd="0" destOrd="0" presId="urn:microsoft.com/office/officeart/2008/layout/LinedList"/>
    <dgm:cxn modelId="{C047E958-A5FC-4171-9854-81063D702970}" type="presParOf" srcId="{A5555B33-C08B-4F15-99F3-331AAF3FAF5B}" destId="{79AFC75D-EFF1-4520-B2BF-62F6A906D23C}" srcOrd="1" destOrd="0" presId="urn:microsoft.com/office/officeart/2008/layout/LinedList"/>
    <dgm:cxn modelId="{01E923C2-A624-468E-94C1-C990D3230530}" type="presParOf" srcId="{1D6B17DA-C59C-4460-9CA1-6FB557B88FD3}" destId="{3AF6580F-655C-48AE-A219-7109ED54E910}" srcOrd="18" destOrd="0" presId="urn:microsoft.com/office/officeart/2008/layout/LinedList"/>
    <dgm:cxn modelId="{38A00565-2261-4406-B677-178DD10D019D}" type="presParOf" srcId="{1D6B17DA-C59C-4460-9CA1-6FB557B88FD3}" destId="{DFC0770B-DA58-4655-AEBA-98328B1F4C9F}" srcOrd="19" destOrd="0" presId="urn:microsoft.com/office/officeart/2008/layout/LinedList"/>
    <dgm:cxn modelId="{2E92E9ED-32EA-4775-A97F-4B5F22503561}" type="presParOf" srcId="{DFC0770B-DA58-4655-AEBA-98328B1F4C9F}" destId="{6053B769-BE21-473B-8CB3-2663119C2D10}" srcOrd="0" destOrd="0" presId="urn:microsoft.com/office/officeart/2008/layout/LinedList"/>
    <dgm:cxn modelId="{D58CF083-1881-4145-953A-4EE0CF76A621}" type="presParOf" srcId="{DFC0770B-DA58-4655-AEBA-98328B1F4C9F}" destId="{C1CD0A9A-1A52-4804-85FA-B6C271BC1B0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20AC687-ED74-4533-A73A-2A3DD35A4E63}" type="doc">
      <dgm:prSet loTypeId="urn:microsoft.com/office/officeart/2005/8/layout/cycle7" loCatId="cycle" qsTypeId="urn:microsoft.com/office/officeart/2005/8/quickstyle/3d2" qsCatId="3D" csTypeId="urn:microsoft.com/office/officeart/2005/8/colors/colorful1" csCatId="colorful" phldr="1"/>
      <dgm:spPr/>
      <dgm:t>
        <a:bodyPr/>
        <a:lstStyle/>
        <a:p>
          <a:endParaRPr lang="en-US"/>
        </a:p>
      </dgm:t>
    </dgm:pt>
    <dgm:pt modelId="{F74AE273-6452-4784-9CEC-D43A02662930}">
      <dgm:prSet phldrT="[Text]" phldr="0"/>
      <dgm:spPr/>
      <dgm:t>
        <a:bodyPr/>
        <a:lstStyle/>
        <a:p>
          <a:r>
            <a:rPr lang="en-US"/>
            <a:t> Test </a:t>
          </a:r>
          <a:r>
            <a:rPr lang="en-US">
              <a:latin typeface="Gill Sans MT" panose="020B0502020104020203"/>
            </a:rPr>
            <a:t>Runner</a:t>
          </a:r>
          <a:endParaRPr lang="en-US"/>
        </a:p>
      </dgm:t>
    </dgm:pt>
    <dgm:pt modelId="{8BBA67BF-1FFA-4333-B029-9847AA58D4A0}" type="parTrans" cxnId="{24DD7A39-05DF-4CB9-BE8B-A450E4DA88A7}">
      <dgm:prSet/>
      <dgm:spPr/>
      <dgm:t>
        <a:bodyPr/>
        <a:lstStyle/>
        <a:p>
          <a:endParaRPr lang="en-US"/>
        </a:p>
      </dgm:t>
    </dgm:pt>
    <dgm:pt modelId="{3C9D4043-886D-41FF-A585-2517A81C93FB}" type="sibTrans" cxnId="{24DD7A39-05DF-4CB9-BE8B-A450E4DA88A7}">
      <dgm:prSet/>
      <dgm:spPr/>
      <dgm:t>
        <a:bodyPr/>
        <a:lstStyle/>
        <a:p>
          <a:endParaRPr lang="en-US"/>
        </a:p>
      </dgm:t>
    </dgm:pt>
    <dgm:pt modelId="{7560F747-D312-4831-836C-FAA55A6B9607}">
      <dgm:prSet phldr="0"/>
      <dgm:spPr/>
      <dgm:t>
        <a:bodyPr/>
        <a:lstStyle/>
        <a:p>
          <a:pPr rtl="0"/>
          <a:r>
            <a:rPr lang="en-US"/>
            <a:t> Tests</a:t>
          </a:r>
        </a:p>
      </dgm:t>
    </dgm:pt>
    <dgm:pt modelId="{ECA84129-B30B-4FBD-A9FA-258C7ED83178}" type="parTrans" cxnId="{5A3FD54F-0EB5-426F-9201-42D022453F3D}">
      <dgm:prSet/>
      <dgm:spPr/>
    </dgm:pt>
    <dgm:pt modelId="{3D904C6D-32E4-44F5-97C1-A837F57A08F1}" type="sibTrans" cxnId="{5A3FD54F-0EB5-426F-9201-42D022453F3D}">
      <dgm:prSet/>
      <dgm:spPr/>
      <dgm:t>
        <a:bodyPr/>
        <a:lstStyle/>
        <a:p>
          <a:endParaRPr lang="en-US"/>
        </a:p>
      </dgm:t>
    </dgm:pt>
    <dgm:pt modelId="{4A5A2D95-D993-457E-A6CA-6AF45C933FD7}">
      <dgm:prSet phldr="0"/>
      <dgm:spPr/>
      <dgm:t>
        <a:bodyPr/>
        <a:lstStyle/>
        <a:p>
          <a:r>
            <a:rPr lang="en-US"/>
            <a:t> Assertions Libraries</a:t>
          </a:r>
        </a:p>
      </dgm:t>
    </dgm:pt>
    <dgm:pt modelId="{E2EEE85D-ED12-4DD7-8F29-6F8A728F1F7E}" type="parTrans" cxnId="{12AAB316-8560-4CAF-BAF1-09657F4324F2}">
      <dgm:prSet/>
      <dgm:spPr/>
    </dgm:pt>
    <dgm:pt modelId="{4939E926-16DB-405D-979C-81DF50E710F8}" type="sibTrans" cxnId="{12AAB316-8560-4CAF-BAF1-09657F4324F2}">
      <dgm:prSet/>
      <dgm:spPr/>
      <dgm:t>
        <a:bodyPr/>
        <a:lstStyle/>
        <a:p>
          <a:endParaRPr lang="en-US"/>
        </a:p>
      </dgm:t>
    </dgm:pt>
    <dgm:pt modelId="{0D15F5B1-B5BC-4A05-8553-E7C293A77A02}" type="pres">
      <dgm:prSet presAssocID="{D20AC687-ED74-4533-A73A-2A3DD35A4E63}" presName="Name0" presStyleCnt="0">
        <dgm:presLayoutVars>
          <dgm:dir/>
          <dgm:resizeHandles val="exact"/>
        </dgm:presLayoutVars>
      </dgm:prSet>
      <dgm:spPr/>
    </dgm:pt>
    <dgm:pt modelId="{A9C7DF98-8C5A-4CA3-B20E-6F07E670FA7E}" type="pres">
      <dgm:prSet presAssocID="{7560F747-D312-4831-836C-FAA55A6B9607}" presName="node" presStyleLbl="node1" presStyleIdx="0" presStyleCnt="3">
        <dgm:presLayoutVars>
          <dgm:bulletEnabled val="1"/>
        </dgm:presLayoutVars>
      </dgm:prSet>
      <dgm:spPr/>
    </dgm:pt>
    <dgm:pt modelId="{747DCC5E-3047-4E7F-9B3F-E2055447E21B}" type="pres">
      <dgm:prSet presAssocID="{3D904C6D-32E4-44F5-97C1-A837F57A08F1}" presName="sibTrans" presStyleLbl="sibTrans2D1" presStyleIdx="0" presStyleCnt="3"/>
      <dgm:spPr/>
    </dgm:pt>
    <dgm:pt modelId="{A0377AD5-01DC-4BBC-BF2C-BB830157A0CD}" type="pres">
      <dgm:prSet presAssocID="{3D904C6D-32E4-44F5-97C1-A837F57A08F1}" presName="connectorText" presStyleLbl="sibTrans2D1" presStyleIdx="0" presStyleCnt="3"/>
      <dgm:spPr/>
    </dgm:pt>
    <dgm:pt modelId="{3DFC6C6B-B810-4DCE-BCA4-19906ABB07A6}" type="pres">
      <dgm:prSet presAssocID="{4A5A2D95-D993-457E-A6CA-6AF45C933FD7}" presName="node" presStyleLbl="node1" presStyleIdx="1" presStyleCnt="3">
        <dgm:presLayoutVars>
          <dgm:bulletEnabled val="1"/>
        </dgm:presLayoutVars>
      </dgm:prSet>
      <dgm:spPr/>
    </dgm:pt>
    <dgm:pt modelId="{356DE906-14B6-4B78-8C96-35F612D1C714}" type="pres">
      <dgm:prSet presAssocID="{4939E926-16DB-405D-979C-81DF50E710F8}" presName="sibTrans" presStyleLbl="sibTrans2D1" presStyleIdx="1" presStyleCnt="3"/>
      <dgm:spPr/>
    </dgm:pt>
    <dgm:pt modelId="{33790FCE-029C-44D7-B810-4512603F7B67}" type="pres">
      <dgm:prSet presAssocID="{4939E926-16DB-405D-979C-81DF50E710F8}" presName="connectorText" presStyleLbl="sibTrans2D1" presStyleIdx="1" presStyleCnt="3"/>
      <dgm:spPr/>
    </dgm:pt>
    <dgm:pt modelId="{80CA3785-9134-47D8-8FF6-F388AFA245FE}" type="pres">
      <dgm:prSet presAssocID="{F74AE273-6452-4784-9CEC-D43A02662930}" presName="node" presStyleLbl="node1" presStyleIdx="2" presStyleCnt="3">
        <dgm:presLayoutVars>
          <dgm:bulletEnabled val="1"/>
        </dgm:presLayoutVars>
      </dgm:prSet>
      <dgm:spPr/>
    </dgm:pt>
    <dgm:pt modelId="{512DBB59-6E76-4DFA-AE98-2AECB938638F}" type="pres">
      <dgm:prSet presAssocID="{3C9D4043-886D-41FF-A585-2517A81C93FB}" presName="sibTrans" presStyleLbl="sibTrans2D1" presStyleIdx="2" presStyleCnt="3"/>
      <dgm:spPr/>
    </dgm:pt>
    <dgm:pt modelId="{7A064E6E-9E06-4727-A387-C362963B2A0C}" type="pres">
      <dgm:prSet presAssocID="{3C9D4043-886D-41FF-A585-2517A81C93FB}" presName="connectorText" presStyleLbl="sibTrans2D1" presStyleIdx="2" presStyleCnt="3"/>
      <dgm:spPr/>
    </dgm:pt>
  </dgm:ptLst>
  <dgm:cxnLst>
    <dgm:cxn modelId="{8DAC2913-0548-4C7B-88C3-68200A7A7EA7}" type="presOf" srcId="{4939E926-16DB-405D-979C-81DF50E710F8}" destId="{33790FCE-029C-44D7-B810-4512603F7B67}" srcOrd="1" destOrd="0" presId="urn:microsoft.com/office/officeart/2005/8/layout/cycle7"/>
    <dgm:cxn modelId="{18D67C14-79ED-48C5-BA12-50305B681513}" type="presOf" srcId="{F74AE273-6452-4784-9CEC-D43A02662930}" destId="{80CA3785-9134-47D8-8FF6-F388AFA245FE}" srcOrd="0" destOrd="0" presId="urn:microsoft.com/office/officeart/2005/8/layout/cycle7"/>
    <dgm:cxn modelId="{12AAB316-8560-4CAF-BAF1-09657F4324F2}" srcId="{D20AC687-ED74-4533-A73A-2A3DD35A4E63}" destId="{4A5A2D95-D993-457E-A6CA-6AF45C933FD7}" srcOrd="1" destOrd="0" parTransId="{E2EEE85D-ED12-4DD7-8F29-6F8A728F1F7E}" sibTransId="{4939E926-16DB-405D-979C-81DF50E710F8}"/>
    <dgm:cxn modelId="{24DD7A39-05DF-4CB9-BE8B-A450E4DA88A7}" srcId="{D20AC687-ED74-4533-A73A-2A3DD35A4E63}" destId="{F74AE273-6452-4784-9CEC-D43A02662930}" srcOrd="2" destOrd="0" parTransId="{8BBA67BF-1FFA-4333-B029-9847AA58D4A0}" sibTransId="{3C9D4043-886D-41FF-A585-2517A81C93FB}"/>
    <dgm:cxn modelId="{4D312B60-3D3A-4D8D-A6CE-EA47382CBF6D}" type="presOf" srcId="{4A5A2D95-D993-457E-A6CA-6AF45C933FD7}" destId="{3DFC6C6B-B810-4DCE-BCA4-19906ABB07A6}" srcOrd="0" destOrd="0" presId="urn:microsoft.com/office/officeart/2005/8/layout/cycle7"/>
    <dgm:cxn modelId="{41BDCA60-34D5-4836-BE47-9C34EAC0E99A}" type="presOf" srcId="{3C9D4043-886D-41FF-A585-2517A81C93FB}" destId="{512DBB59-6E76-4DFA-AE98-2AECB938638F}" srcOrd="0" destOrd="0" presId="urn:microsoft.com/office/officeart/2005/8/layout/cycle7"/>
    <dgm:cxn modelId="{5A3FD54F-0EB5-426F-9201-42D022453F3D}" srcId="{D20AC687-ED74-4533-A73A-2A3DD35A4E63}" destId="{7560F747-D312-4831-836C-FAA55A6B9607}" srcOrd="0" destOrd="0" parTransId="{ECA84129-B30B-4FBD-A9FA-258C7ED83178}" sibTransId="{3D904C6D-32E4-44F5-97C1-A837F57A08F1}"/>
    <dgm:cxn modelId="{2CD76373-2827-40AD-A4AF-CED50BDB5A55}" type="presOf" srcId="{3D904C6D-32E4-44F5-97C1-A837F57A08F1}" destId="{747DCC5E-3047-4E7F-9B3F-E2055447E21B}" srcOrd="0" destOrd="0" presId="urn:microsoft.com/office/officeart/2005/8/layout/cycle7"/>
    <dgm:cxn modelId="{66398F9F-6BC9-4ED0-AF88-5AC5A45AE502}" type="presOf" srcId="{4939E926-16DB-405D-979C-81DF50E710F8}" destId="{356DE906-14B6-4B78-8C96-35F612D1C714}" srcOrd="0" destOrd="0" presId="urn:microsoft.com/office/officeart/2005/8/layout/cycle7"/>
    <dgm:cxn modelId="{132A22A2-E110-4F4F-A917-FBDAE30ADFCA}" type="presOf" srcId="{3D904C6D-32E4-44F5-97C1-A837F57A08F1}" destId="{A0377AD5-01DC-4BBC-BF2C-BB830157A0CD}" srcOrd="1" destOrd="0" presId="urn:microsoft.com/office/officeart/2005/8/layout/cycle7"/>
    <dgm:cxn modelId="{C3A235A9-9917-4339-AF2C-AA4984952E80}" type="presOf" srcId="{D20AC687-ED74-4533-A73A-2A3DD35A4E63}" destId="{0D15F5B1-B5BC-4A05-8553-E7C293A77A02}" srcOrd="0" destOrd="0" presId="urn:microsoft.com/office/officeart/2005/8/layout/cycle7"/>
    <dgm:cxn modelId="{A808E2E9-7E57-4BEF-983D-5BAB01536A9E}" type="presOf" srcId="{7560F747-D312-4831-836C-FAA55A6B9607}" destId="{A9C7DF98-8C5A-4CA3-B20E-6F07E670FA7E}" srcOrd="0" destOrd="0" presId="urn:microsoft.com/office/officeart/2005/8/layout/cycle7"/>
    <dgm:cxn modelId="{E0F79BEE-45FB-4237-BA46-F208EB94C368}" type="presOf" srcId="{3C9D4043-886D-41FF-A585-2517A81C93FB}" destId="{7A064E6E-9E06-4727-A387-C362963B2A0C}" srcOrd="1" destOrd="0" presId="urn:microsoft.com/office/officeart/2005/8/layout/cycle7"/>
    <dgm:cxn modelId="{B18CF538-19F5-4E93-A522-F5FF577B56EB}" type="presParOf" srcId="{0D15F5B1-B5BC-4A05-8553-E7C293A77A02}" destId="{A9C7DF98-8C5A-4CA3-B20E-6F07E670FA7E}" srcOrd="0" destOrd="0" presId="urn:microsoft.com/office/officeart/2005/8/layout/cycle7"/>
    <dgm:cxn modelId="{54140E27-9E7E-4E92-8C89-D927DA0430F5}" type="presParOf" srcId="{0D15F5B1-B5BC-4A05-8553-E7C293A77A02}" destId="{747DCC5E-3047-4E7F-9B3F-E2055447E21B}" srcOrd="1" destOrd="0" presId="urn:microsoft.com/office/officeart/2005/8/layout/cycle7"/>
    <dgm:cxn modelId="{11218C42-7584-4DF0-BD5D-DFB67D29F282}" type="presParOf" srcId="{747DCC5E-3047-4E7F-9B3F-E2055447E21B}" destId="{A0377AD5-01DC-4BBC-BF2C-BB830157A0CD}" srcOrd="0" destOrd="0" presId="urn:microsoft.com/office/officeart/2005/8/layout/cycle7"/>
    <dgm:cxn modelId="{65990467-CB42-4B1B-98D3-2C70B24545D3}" type="presParOf" srcId="{0D15F5B1-B5BC-4A05-8553-E7C293A77A02}" destId="{3DFC6C6B-B810-4DCE-BCA4-19906ABB07A6}" srcOrd="2" destOrd="0" presId="urn:microsoft.com/office/officeart/2005/8/layout/cycle7"/>
    <dgm:cxn modelId="{68286B83-1174-446A-85C9-8C247B6554BC}" type="presParOf" srcId="{0D15F5B1-B5BC-4A05-8553-E7C293A77A02}" destId="{356DE906-14B6-4B78-8C96-35F612D1C714}" srcOrd="3" destOrd="0" presId="urn:microsoft.com/office/officeart/2005/8/layout/cycle7"/>
    <dgm:cxn modelId="{66A69DA7-1E99-4F9F-92C2-0722B3D372D4}" type="presParOf" srcId="{356DE906-14B6-4B78-8C96-35F612D1C714}" destId="{33790FCE-029C-44D7-B810-4512603F7B67}" srcOrd="0" destOrd="0" presId="urn:microsoft.com/office/officeart/2005/8/layout/cycle7"/>
    <dgm:cxn modelId="{D639437C-D544-42A1-AF2D-758390042908}" type="presParOf" srcId="{0D15F5B1-B5BC-4A05-8553-E7C293A77A02}" destId="{80CA3785-9134-47D8-8FF6-F388AFA245FE}" srcOrd="4" destOrd="0" presId="urn:microsoft.com/office/officeart/2005/8/layout/cycle7"/>
    <dgm:cxn modelId="{1C02B2B8-C1B1-4E51-BE40-5972815DDFD0}" type="presParOf" srcId="{0D15F5B1-B5BC-4A05-8553-E7C293A77A02}" destId="{512DBB59-6E76-4DFA-AE98-2AECB938638F}" srcOrd="5" destOrd="0" presId="urn:microsoft.com/office/officeart/2005/8/layout/cycle7"/>
    <dgm:cxn modelId="{52F5DB6F-A3B4-4BC0-AF32-A9C7C5A6FFF3}" type="presParOf" srcId="{512DBB59-6E76-4DFA-AE98-2AECB938638F}" destId="{7A064E6E-9E06-4727-A387-C362963B2A0C}"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002AA16-DAA4-43B8-946D-9A97D83DAE08}" type="doc">
      <dgm:prSet loTypeId="urn:microsoft.com/office/officeart/2016/7/layout/BasicProcessNew" loCatId="process" qsTypeId="urn:microsoft.com/office/officeart/2005/8/quickstyle/simple1" qsCatId="simple" csTypeId="urn:microsoft.com/office/officeart/2005/8/colors/accent1_2" csCatId="accent1" phldr="1"/>
      <dgm:spPr/>
      <dgm:t>
        <a:bodyPr/>
        <a:lstStyle/>
        <a:p>
          <a:endParaRPr lang="en-US"/>
        </a:p>
      </dgm:t>
    </dgm:pt>
    <dgm:pt modelId="{2E4C0467-905E-4288-9A40-707894FD778F}">
      <dgm:prSet/>
      <dgm:spPr/>
      <dgm:t>
        <a:bodyPr/>
        <a:lstStyle/>
        <a:p>
          <a:r>
            <a:rPr lang="en-US" dirty="0"/>
            <a:t>A </a:t>
          </a:r>
          <a:r>
            <a:rPr lang="en-US" b="1" dirty="0"/>
            <a:t>test runner</a:t>
          </a:r>
          <a:r>
            <a:rPr lang="en-US" dirty="0"/>
            <a:t> is the library or tool that picks up an assembly (or a source code directory) that contains </a:t>
          </a:r>
          <a:r>
            <a:rPr lang="en-US" b="1" dirty="0"/>
            <a:t>tests</a:t>
          </a:r>
          <a:r>
            <a:rPr lang="en-US" dirty="0"/>
            <a:t>, and a bunch of settings, and then executes them and writes the </a:t>
          </a:r>
          <a:r>
            <a:rPr lang="en-US" b="1" dirty="0"/>
            <a:t>test</a:t>
          </a:r>
          <a:r>
            <a:rPr lang="en-US" dirty="0"/>
            <a:t> results to the console or log files. </a:t>
          </a:r>
        </a:p>
      </dgm:t>
    </dgm:pt>
    <dgm:pt modelId="{427904F4-626E-421E-8675-31640390F9A3}" type="parTrans" cxnId="{4F790F00-9CE2-484D-BD81-0CCF465FDBB8}">
      <dgm:prSet/>
      <dgm:spPr/>
      <dgm:t>
        <a:bodyPr/>
        <a:lstStyle/>
        <a:p>
          <a:endParaRPr lang="en-US"/>
        </a:p>
      </dgm:t>
    </dgm:pt>
    <dgm:pt modelId="{0282D65D-CF64-4C7B-AFB3-33516DDB3313}" type="sibTrans" cxnId="{4F790F00-9CE2-484D-BD81-0CCF465FDBB8}">
      <dgm:prSet/>
      <dgm:spPr/>
      <dgm:t>
        <a:bodyPr/>
        <a:lstStyle/>
        <a:p>
          <a:endParaRPr lang="en-US"/>
        </a:p>
      </dgm:t>
    </dgm:pt>
    <dgm:pt modelId="{FDB34EA7-4C90-4D84-84E2-B65CC1D32621}">
      <dgm:prSet/>
      <dgm:spPr/>
      <dgm:t>
        <a:bodyPr/>
        <a:lstStyle/>
        <a:p>
          <a:r>
            <a:rPr lang="en-US" dirty="0"/>
            <a:t>there are many </a:t>
          </a:r>
          <a:r>
            <a:rPr lang="en-US" b="1" dirty="0"/>
            <a:t>runners</a:t>
          </a:r>
          <a:r>
            <a:rPr lang="en-US" dirty="0"/>
            <a:t> for different languages. </a:t>
          </a:r>
        </a:p>
      </dgm:t>
    </dgm:pt>
    <dgm:pt modelId="{F7A4779E-2D56-4B7F-9E57-EF95747C901A}" type="parTrans" cxnId="{7D634287-C629-4089-9251-0468C014E717}">
      <dgm:prSet/>
      <dgm:spPr/>
      <dgm:t>
        <a:bodyPr/>
        <a:lstStyle/>
        <a:p>
          <a:endParaRPr lang="en-US"/>
        </a:p>
      </dgm:t>
    </dgm:pt>
    <dgm:pt modelId="{10BCE84D-CCEF-45E8-A9C6-B7DAC92E478F}" type="sibTrans" cxnId="{7D634287-C629-4089-9251-0468C014E717}">
      <dgm:prSet/>
      <dgm:spPr/>
      <dgm:t>
        <a:bodyPr/>
        <a:lstStyle/>
        <a:p>
          <a:endParaRPr lang="en-US"/>
        </a:p>
      </dgm:t>
    </dgm:pt>
    <dgm:pt modelId="{25ABD168-39BC-4B75-ACBB-664CF247D3DF}">
      <dgm:prSet phldr="0"/>
      <dgm:spPr/>
      <dgm:t>
        <a:bodyPr/>
        <a:lstStyle/>
        <a:p>
          <a:pPr rtl="0"/>
          <a:r>
            <a:rPr lang="en-US" dirty="0">
              <a:latin typeface="Gill Sans MT" panose="020B0502020104020203"/>
            </a:rPr>
            <a:t>Each has its own syntax and behavior</a:t>
          </a:r>
        </a:p>
      </dgm:t>
    </dgm:pt>
    <dgm:pt modelId="{AF3D56CE-D05C-40B0-AC4D-B8EBD169FF38}" type="parTrans" cxnId="{5A6EF005-4C2F-476E-9F89-8C219A06D9DD}">
      <dgm:prSet/>
      <dgm:spPr/>
    </dgm:pt>
    <dgm:pt modelId="{9EFE6344-BE43-46D7-9DDB-0D67DD1762E0}" type="sibTrans" cxnId="{5A6EF005-4C2F-476E-9F89-8C219A06D9DD}">
      <dgm:prSet/>
      <dgm:spPr/>
    </dgm:pt>
    <dgm:pt modelId="{61D33940-9D65-4EB1-8C69-FFBF8C0C9C97}" type="pres">
      <dgm:prSet presAssocID="{0002AA16-DAA4-43B8-946D-9A97D83DAE08}" presName="Name0" presStyleCnt="0">
        <dgm:presLayoutVars>
          <dgm:dir/>
          <dgm:resizeHandles val="exact"/>
        </dgm:presLayoutVars>
      </dgm:prSet>
      <dgm:spPr/>
    </dgm:pt>
    <dgm:pt modelId="{5C00E3CC-6A28-42CE-AFA1-92C46BABB2A6}" type="pres">
      <dgm:prSet presAssocID="{2E4C0467-905E-4288-9A40-707894FD778F}" presName="node" presStyleLbl="node1" presStyleIdx="0" presStyleCnt="5">
        <dgm:presLayoutVars>
          <dgm:bulletEnabled val="1"/>
        </dgm:presLayoutVars>
      </dgm:prSet>
      <dgm:spPr/>
    </dgm:pt>
    <dgm:pt modelId="{1FAC409E-2C96-479A-913E-52E46E2939A1}" type="pres">
      <dgm:prSet presAssocID="{0282D65D-CF64-4C7B-AFB3-33516DDB3313}" presName="sibTransSpacerBeforeConnector" presStyleCnt="0"/>
      <dgm:spPr/>
    </dgm:pt>
    <dgm:pt modelId="{53AA9EC1-3835-4621-9A4D-CE3F5CC56BE0}" type="pres">
      <dgm:prSet presAssocID="{0282D65D-CF64-4C7B-AFB3-33516DDB3313}" presName="sibTrans" presStyleLbl="node1" presStyleIdx="1" presStyleCnt="5"/>
      <dgm:spPr/>
    </dgm:pt>
    <dgm:pt modelId="{03E8D229-ABE2-486F-963C-BCE2112BDE57}" type="pres">
      <dgm:prSet presAssocID="{0282D65D-CF64-4C7B-AFB3-33516DDB3313}" presName="sibTransSpacerAfterConnector" presStyleCnt="0"/>
      <dgm:spPr/>
    </dgm:pt>
    <dgm:pt modelId="{CD6AC6CB-FA81-455C-BF76-CB7BC233D17C}" type="pres">
      <dgm:prSet presAssocID="{FDB34EA7-4C90-4D84-84E2-B65CC1D32621}" presName="node" presStyleLbl="node1" presStyleIdx="2" presStyleCnt="5">
        <dgm:presLayoutVars>
          <dgm:bulletEnabled val="1"/>
        </dgm:presLayoutVars>
      </dgm:prSet>
      <dgm:spPr/>
    </dgm:pt>
    <dgm:pt modelId="{4F8D9ADB-5D22-4720-805F-ECEC9553E98E}" type="pres">
      <dgm:prSet presAssocID="{10BCE84D-CCEF-45E8-A9C6-B7DAC92E478F}" presName="sibTransSpacerBeforeConnector" presStyleCnt="0"/>
      <dgm:spPr/>
    </dgm:pt>
    <dgm:pt modelId="{556F861E-8077-4951-BEDC-B2F14AC5690E}" type="pres">
      <dgm:prSet presAssocID="{10BCE84D-CCEF-45E8-A9C6-B7DAC92E478F}" presName="sibTrans" presStyleLbl="node1" presStyleIdx="3" presStyleCnt="5"/>
      <dgm:spPr/>
    </dgm:pt>
    <dgm:pt modelId="{D8052C1E-B739-46DF-B1B5-AF593E10EEB4}" type="pres">
      <dgm:prSet presAssocID="{10BCE84D-CCEF-45E8-A9C6-B7DAC92E478F}" presName="sibTransSpacerAfterConnector" presStyleCnt="0"/>
      <dgm:spPr/>
    </dgm:pt>
    <dgm:pt modelId="{8270A8F2-4C52-4A6E-8C1B-FED585E7823E}" type="pres">
      <dgm:prSet presAssocID="{25ABD168-39BC-4B75-ACBB-664CF247D3DF}" presName="node" presStyleLbl="node1" presStyleIdx="4" presStyleCnt="5">
        <dgm:presLayoutVars>
          <dgm:bulletEnabled val="1"/>
        </dgm:presLayoutVars>
      </dgm:prSet>
      <dgm:spPr/>
    </dgm:pt>
  </dgm:ptLst>
  <dgm:cxnLst>
    <dgm:cxn modelId="{4F790F00-9CE2-484D-BD81-0CCF465FDBB8}" srcId="{0002AA16-DAA4-43B8-946D-9A97D83DAE08}" destId="{2E4C0467-905E-4288-9A40-707894FD778F}" srcOrd="0" destOrd="0" parTransId="{427904F4-626E-421E-8675-31640390F9A3}" sibTransId="{0282D65D-CF64-4C7B-AFB3-33516DDB3313}"/>
    <dgm:cxn modelId="{5A6EF005-4C2F-476E-9F89-8C219A06D9DD}" srcId="{0002AA16-DAA4-43B8-946D-9A97D83DAE08}" destId="{25ABD168-39BC-4B75-ACBB-664CF247D3DF}" srcOrd="2" destOrd="0" parTransId="{AF3D56CE-D05C-40B0-AC4D-B8EBD169FF38}" sibTransId="{9EFE6344-BE43-46D7-9DDB-0D67DD1762E0}"/>
    <dgm:cxn modelId="{358EEE0B-ACCB-4B48-94CE-AB5A0C6D6FC0}" type="presOf" srcId="{0282D65D-CF64-4C7B-AFB3-33516DDB3313}" destId="{53AA9EC1-3835-4621-9A4D-CE3F5CC56BE0}" srcOrd="0" destOrd="0" presId="urn:microsoft.com/office/officeart/2016/7/layout/BasicProcessNew"/>
    <dgm:cxn modelId="{4F06E030-998E-42D0-BE2E-B744306D89FA}" type="presOf" srcId="{0002AA16-DAA4-43B8-946D-9A97D83DAE08}" destId="{61D33940-9D65-4EB1-8C69-FFBF8C0C9C97}" srcOrd="0" destOrd="0" presId="urn:microsoft.com/office/officeart/2016/7/layout/BasicProcessNew"/>
    <dgm:cxn modelId="{631F1260-4426-4561-83D8-22D8E8529311}" type="presOf" srcId="{FDB34EA7-4C90-4D84-84E2-B65CC1D32621}" destId="{CD6AC6CB-FA81-455C-BF76-CB7BC233D17C}" srcOrd="0" destOrd="0" presId="urn:microsoft.com/office/officeart/2016/7/layout/BasicProcessNew"/>
    <dgm:cxn modelId="{7769E967-102B-4FBE-8220-8B4D4A704BB3}" type="presOf" srcId="{10BCE84D-CCEF-45E8-A9C6-B7DAC92E478F}" destId="{556F861E-8077-4951-BEDC-B2F14AC5690E}" srcOrd="0" destOrd="0" presId="urn:microsoft.com/office/officeart/2016/7/layout/BasicProcessNew"/>
    <dgm:cxn modelId="{B5184A56-AEC6-44B5-A746-7F369258ECAD}" type="presOf" srcId="{2E4C0467-905E-4288-9A40-707894FD778F}" destId="{5C00E3CC-6A28-42CE-AFA1-92C46BABB2A6}" srcOrd="0" destOrd="0" presId="urn:microsoft.com/office/officeart/2016/7/layout/BasicProcessNew"/>
    <dgm:cxn modelId="{7D634287-C629-4089-9251-0468C014E717}" srcId="{0002AA16-DAA4-43B8-946D-9A97D83DAE08}" destId="{FDB34EA7-4C90-4D84-84E2-B65CC1D32621}" srcOrd="1" destOrd="0" parTransId="{F7A4779E-2D56-4B7F-9E57-EF95747C901A}" sibTransId="{10BCE84D-CCEF-45E8-A9C6-B7DAC92E478F}"/>
    <dgm:cxn modelId="{6797CB99-3619-49D0-8257-E8524FBBD6FE}" type="presOf" srcId="{25ABD168-39BC-4B75-ACBB-664CF247D3DF}" destId="{8270A8F2-4C52-4A6E-8C1B-FED585E7823E}" srcOrd="0" destOrd="0" presId="urn:microsoft.com/office/officeart/2016/7/layout/BasicProcessNew"/>
    <dgm:cxn modelId="{76854412-C749-458E-94FD-06A48020323A}" type="presParOf" srcId="{61D33940-9D65-4EB1-8C69-FFBF8C0C9C97}" destId="{5C00E3CC-6A28-42CE-AFA1-92C46BABB2A6}" srcOrd="0" destOrd="0" presId="urn:microsoft.com/office/officeart/2016/7/layout/BasicProcessNew"/>
    <dgm:cxn modelId="{CD603BC9-95E9-4FC4-B1B4-CFD5A8D5910D}" type="presParOf" srcId="{61D33940-9D65-4EB1-8C69-FFBF8C0C9C97}" destId="{1FAC409E-2C96-479A-913E-52E46E2939A1}" srcOrd="1" destOrd="0" presId="urn:microsoft.com/office/officeart/2016/7/layout/BasicProcessNew"/>
    <dgm:cxn modelId="{6217D83C-F593-47B4-B830-D8AA5DA3E41A}" type="presParOf" srcId="{61D33940-9D65-4EB1-8C69-FFBF8C0C9C97}" destId="{53AA9EC1-3835-4621-9A4D-CE3F5CC56BE0}" srcOrd="2" destOrd="0" presId="urn:microsoft.com/office/officeart/2016/7/layout/BasicProcessNew"/>
    <dgm:cxn modelId="{ACF35DBF-2B78-4790-9351-476EE6AF9F22}" type="presParOf" srcId="{61D33940-9D65-4EB1-8C69-FFBF8C0C9C97}" destId="{03E8D229-ABE2-486F-963C-BCE2112BDE57}" srcOrd="3" destOrd="0" presId="urn:microsoft.com/office/officeart/2016/7/layout/BasicProcessNew"/>
    <dgm:cxn modelId="{9ADC2317-5A33-4977-8C2F-8998ECF882AB}" type="presParOf" srcId="{61D33940-9D65-4EB1-8C69-FFBF8C0C9C97}" destId="{CD6AC6CB-FA81-455C-BF76-CB7BC233D17C}" srcOrd="4" destOrd="0" presId="urn:microsoft.com/office/officeart/2016/7/layout/BasicProcessNew"/>
    <dgm:cxn modelId="{3FC12547-0CA8-4079-A722-729F0F94BC4C}" type="presParOf" srcId="{61D33940-9D65-4EB1-8C69-FFBF8C0C9C97}" destId="{4F8D9ADB-5D22-4720-805F-ECEC9553E98E}" srcOrd="5" destOrd="0" presId="urn:microsoft.com/office/officeart/2016/7/layout/BasicProcessNew"/>
    <dgm:cxn modelId="{3E5C8BAE-C2A0-464B-930A-3D0F6B51DFC9}" type="presParOf" srcId="{61D33940-9D65-4EB1-8C69-FFBF8C0C9C97}" destId="{556F861E-8077-4951-BEDC-B2F14AC5690E}" srcOrd="6" destOrd="0" presId="urn:microsoft.com/office/officeart/2016/7/layout/BasicProcessNew"/>
    <dgm:cxn modelId="{63D13329-9AD3-4B95-A147-395B88CEDDED}" type="presParOf" srcId="{61D33940-9D65-4EB1-8C69-FFBF8C0C9C97}" destId="{D8052C1E-B739-46DF-B1B5-AF593E10EEB4}" srcOrd="7" destOrd="0" presId="urn:microsoft.com/office/officeart/2016/7/layout/BasicProcessNew"/>
    <dgm:cxn modelId="{F6791E84-A3BB-4BA3-8935-1B965D725E49}" type="presParOf" srcId="{61D33940-9D65-4EB1-8C69-FFBF8C0C9C97}" destId="{8270A8F2-4C52-4A6E-8C1B-FED585E7823E}" srcOrd="8" destOrd="0" presId="urn:microsoft.com/office/officeart/2016/7/layout/Basic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1D3B6D7-1215-41F9-AEFD-4A12E478C2CA}" type="doc">
      <dgm:prSet loTypeId="urn:microsoft.com/office/officeart/2005/8/layout/process4" loCatId="process" qsTypeId="urn:microsoft.com/office/officeart/2005/8/quickstyle/simple1" qsCatId="simple" csTypeId="urn:microsoft.com/office/officeart/2005/8/colors/accent1_2" csCatId="accent1"/>
      <dgm:spPr/>
      <dgm:t>
        <a:bodyPr/>
        <a:lstStyle/>
        <a:p>
          <a:endParaRPr lang="en-US"/>
        </a:p>
      </dgm:t>
    </dgm:pt>
    <dgm:pt modelId="{AD9B33F6-13C7-4D1E-8243-3403BF541D56}">
      <dgm:prSet/>
      <dgm:spPr/>
      <dgm:t>
        <a:bodyPr/>
        <a:lstStyle/>
        <a:p>
          <a:r>
            <a:rPr lang="en-US"/>
            <a:t>Assertion libraries are tools to verify that things are correct.</a:t>
          </a:r>
          <a:br>
            <a:rPr lang="en-US" dirty="0"/>
          </a:br>
          <a:r>
            <a:rPr lang="en-US"/>
            <a:t>This makes it a lot easier to test your code, so you don't have to do </a:t>
          </a:r>
          <a:r>
            <a:rPr lang="en-US" b="1"/>
            <a:t>thousands </a:t>
          </a:r>
          <a:r>
            <a:rPr lang="en-US"/>
            <a:t>of if </a:t>
          </a:r>
          <a:r>
            <a:rPr lang="en-US" b="0"/>
            <a:t>statements</a:t>
          </a:r>
          <a:r>
            <a:rPr lang="en-US"/>
            <a:t>.</a:t>
          </a:r>
        </a:p>
      </dgm:t>
    </dgm:pt>
    <dgm:pt modelId="{0230C08F-91AA-4482-8282-BAA0716D47D8}" type="parTrans" cxnId="{6B5969B5-893D-40C7-9935-55DEE6379ED8}">
      <dgm:prSet/>
      <dgm:spPr/>
      <dgm:t>
        <a:bodyPr/>
        <a:lstStyle/>
        <a:p>
          <a:endParaRPr lang="en-US"/>
        </a:p>
      </dgm:t>
    </dgm:pt>
    <dgm:pt modelId="{81297490-A179-4492-A7E0-C5DB698EDFCD}" type="sibTrans" cxnId="{6B5969B5-893D-40C7-9935-55DEE6379ED8}">
      <dgm:prSet/>
      <dgm:spPr/>
      <dgm:t>
        <a:bodyPr/>
        <a:lstStyle/>
        <a:p>
          <a:endParaRPr lang="en-US"/>
        </a:p>
      </dgm:t>
    </dgm:pt>
    <dgm:pt modelId="{F809B1FF-4BAB-42C7-BB87-5D5A795F6DBE}">
      <dgm:prSet/>
      <dgm:spPr/>
      <dgm:t>
        <a:bodyPr/>
        <a:lstStyle/>
        <a:p>
          <a:r>
            <a:rPr lang="en-US">
              <a:latin typeface="Gill Sans MT" panose="020B0502020104020203"/>
            </a:rPr>
            <a:t>Provides</a:t>
          </a:r>
          <a:r>
            <a:rPr lang="en-US"/>
            <a:t> the way to write custom assertions closer to the business language.</a:t>
          </a:r>
        </a:p>
      </dgm:t>
    </dgm:pt>
    <dgm:pt modelId="{D2A45950-11B9-4533-BE7F-FFE78F567E61}" type="parTrans" cxnId="{9EA207EB-817D-4EE6-A3B7-BC747E480934}">
      <dgm:prSet/>
      <dgm:spPr/>
      <dgm:t>
        <a:bodyPr/>
        <a:lstStyle/>
        <a:p>
          <a:endParaRPr lang="en-US"/>
        </a:p>
      </dgm:t>
    </dgm:pt>
    <dgm:pt modelId="{98ED8A4C-DA69-4542-9950-D3AF698D3BCD}" type="sibTrans" cxnId="{9EA207EB-817D-4EE6-A3B7-BC747E480934}">
      <dgm:prSet/>
      <dgm:spPr/>
      <dgm:t>
        <a:bodyPr/>
        <a:lstStyle/>
        <a:p>
          <a:endParaRPr lang="en-US"/>
        </a:p>
      </dgm:t>
    </dgm:pt>
    <dgm:pt modelId="{FD628974-72F1-4C1D-817B-612E585163E9}" type="pres">
      <dgm:prSet presAssocID="{81D3B6D7-1215-41F9-AEFD-4A12E478C2CA}" presName="Name0" presStyleCnt="0">
        <dgm:presLayoutVars>
          <dgm:dir/>
          <dgm:animLvl val="lvl"/>
          <dgm:resizeHandles val="exact"/>
        </dgm:presLayoutVars>
      </dgm:prSet>
      <dgm:spPr/>
    </dgm:pt>
    <dgm:pt modelId="{7655384A-2E24-4AC7-B4C8-C9E0BC44B4AA}" type="pres">
      <dgm:prSet presAssocID="{F809B1FF-4BAB-42C7-BB87-5D5A795F6DBE}" presName="boxAndChildren" presStyleCnt="0"/>
      <dgm:spPr/>
    </dgm:pt>
    <dgm:pt modelId="{2522F385-C1C9-457A-96A3-5E7F238D30B3}" type="pres">
      <dgm:prSet presAssocID="{F809B1FF-4BAB-42C7-BB87-5D5A795F6DBE}" presName="parentTextBox" presStyleLbl="node1" presStyleIdx="0" presStyleCnt="2"/>
      <dgm:spPr/>
    </dgm:pt>
    <dgm:pt modelId="{52A9C288-F129-498F-AFB3-49B2A30A6CBF}" type="pres">
      <dgm:prSet presAssocID="{81297490-A179-4492-A7E0-C5DB698EDFCD}" presName="sp" presStyleCnt="0"/>
      <dgm:spPr/>
    </dgm:pt>
    <dgm:pt modelId="{4CD2DBE7-FBB7-4ACC-BB2E-731D9E05569A}" type="pres">
      <dgm:prSet presAssocID="{AD9B33F6-13C7-4D1E-8243-3403BF541D56}" presName="arrowAndChildren" presStyleCnt="0"/>
      <dgm:spPr/>
    </dgm:pt>
    <dgm:pt modelId="{94E4058A-9943-44F9-9CBD-CA9797296A6A}" type="pres">
      <dgm:prSet presAssocID="{AD9B33F6-13C7-4D1E-8243-3403BF541D56}" presName="parentTextArrow" presStyleLbl="node1" presStyleIdx="1" presStyleCnt="2"/>
      <dgm:spPr/>
    </dgm:pt>
  </dgm:ptLst>
  <dgm:cxnLst>
    <dgm:cxn modelId="{BF150B05-7318-4D44-B5BA-BC7BD5F546ED}" type="presOf" srcId="{F809B1FF-4BAB-42C7-BB87-5D5A795F6DBE}" destId="{2522F385-C1C9-457A-96A3-5E7F238D30B3}" srcOrd="0" destOrd="0" presId="urn:microsoft.com/office/officeart/2005/8/layout/process4"/>
    <dgm:cxn modelId="{6B5969B5-893D-40C7-9935-55DEE6379ED8}" srcId="{81D3B6D7-1215-41F9-AEFD-4A12E478C2CA}" destId="{AD9B33F6-13C7-4D1E-8243-3403BF541D56}" srcOrd="0" destOrd="0" parTransId="{0230C08F-91AA-4482-8282-BAA0716D47D8}" sibTransId="{81297490-A179-4492-A7E0-C5DB698EDFCD}"/>
    <dgm:cxn modelId="{F7B7A1DC-0CC2-4A17-AC2F-62E9932694E3}" type="presOf" srcId="{81D3B6D7-1215-41F9-AEFD-4A12E478C2CA}" destId="{FD628974-72F1-4C1D-817B-612E585163E9}" srcOrd="0" destOrd="0" presId="urn:microsoft.com/office/officeart/2005/8/layout/process4"/>
    <dgm:cxn modelId="{9EA207EB-817D-4EE6-A3B7-BC747E480934}" srcId="{81D3B6D7-1215-41F9-AEFD-4A12E478C2CA}" destId="{F809B1FF-4BAB-42C7-BB87-5D5A795F6DBE}" srcOrd="1" destOrd="0" parTransId="{D2A45950-11B9-4533-BE7F-FFE78F567E61}" sibTransId="{98ED8A4C-DA69-4542-9950-D3AF698D3BCD}"/>
    <dgm:cxn modelId="{8C128CEE-7202-4126-B83D-0EB7699266E1}" type="presOf" srcId="{AD9B33F6-13C7-4D1E-8243-3403BF541D56}" destId="{94E4058A-9943-44F9-9CBD-CA9797296A6A}" srcOrd="0" destOrd="0" presId="urn:microsoft.com/office/officeart/2005/8/layout/process4"/>
    <dgm:cxn modelId="{BC6C8553-B6C0-4732-B4A6-E3EA5226BE92}" type="presParOf" srcId="{FD628974-72F1-4C1D-817B-612E585163E9}" destId="{7655384A-2E24-4AC7-B4C8-C9E0BC44B4AA}" srcOrd="0" destOrd="0" presId="urn:microsoft.com/office/officeart/2005/8/layout/process4"/>
    <dgm:cxn modelId="{46AF9EB9-D663-4E74-884B-95266509DBB0}" type="presParOf" srcId="{7655384A-2E24-4AC7-B4C8-C9E0BC44B4AA}" destId="{2522F385-C1C9-457A-96A3-5E7F238D30B3}" srcOrd="0" destOrd="0" presId="urn:microsoft.com/office/officeart/2005/8/layout/process4"/>
    <dgm:cxn modelId="{FE075512-B6B1-403C-B622-46077574F0F4}" type="presParOf" srcId="{FD628974-72F1-4C1D-817B-612E585163E9}" destId="{52A9C288-F129-498F-AFB3-49B2A30A6CBF}" srcOrd="1" destOrd="0" presId="urn:microsoft.com/office/officeart/2005/8/layout/process4"/>
    <dgm:cxn modelId="{1B170C0C-A55E-4AA5-BF96-E21B6BAFBB0F}" type="presParOf" srcId="{FD628974-72F1-4C1D-817B-612E585163E9}" destId="{4CD2DBE7-FBB7-4ACC-BB2E-731D9E05569A}" srcOrd="2" destOrd="0" presId="urn:microsoft.com/office/officeart/2005/8/layout/process4"/>
    <dgm:cxn modelId="{F8D34D54-D2B0-42C2-B205-5A657ADA486C}" type="presParOf" srcId="{4CD2DBE7-FBB7-4ACC-BB2E-731D9E05569A}" destId="{94E4058A-9943-44F9-9CBD-CA9797296A6A}"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70FF39C-F2C6-428B-9350-BE39BEE71A6E}"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214553D-2399-43B2-9E42-CA96508D6DA8}">
      <dgm:prSet/>
      <dgm:spPr/>
      <dgm:t>
        <a:bodyPr/>
        <a:lstStyle/>
        <a:p>
          <a:r>
            <a:rPr lang="en-US" dirty="0"/>
            <a:t>HTTP server mocking and expectations library for Node.js</a:t>
          </a:r>
        </a:p>
      </dgm:t>
    </dgm:pt>
    <dgm:pt modelId="{A544FDFE-BC44-481F-A10D-103D25BE4136}" type="parTrans" cxnId="{17DA8828-938D-4986-8D3D-42C131322732}">
      <dgm:prSet/>
      <dgm:spPr/>
      <dgm:t>
        <a:bodyPr/>
        <a:lstStyle/>
        <a:p>
          <a:endParaRPr lang="en-US"/>
        </a:p>
      </dgm:t>
    </dgm:pt>
    <dgm:pt modelId="{C63429C9-6AFD-4751-8FFA-87536D8FEB78}" type="sibTrans" cxnId="{17DA8828-938D-4986-8D3D-42C131322732}">
      <dgm:prSet/>
      <dgm:spPr/>
      <dgm:t>
        <a:bodyPr/>
        <a:lstStyle/>
        <a:p>
          <a:endParaRPr lang="en-US"/>
        </a:p>
      </dgm:t>
    </dgm:pt>
    <dgm:pt modelId="{E1B23071-9B02-464F-AFBC-7654CB654246}">
      <dgm:prSet/>
      <dgm:spPr/>
      <dgm:t>
        <a:bodyPr/>
        <a:lstStyle/>
        <a:p>
          <a:r>
            <a:rPr lang="en-US" dirty="0"/>
            <a:t>Nock can be used to test modules that perform HTTP requests in isolation.</a:t>
          </a:r>
        </a:p>
      </dgm:t>
    </dgm:pt>
    <dgm:pt modelId="{3C8EAD68-258D-400D-88D2-3DB3FA9FC1CF}" type="parTrans" cxnId="{1B7B0A7C-356B-4551-A286-4A976E3A3BC9}">
      <dgm:prSet/>
      <dgm:spPr/>
      <dgm:t>
        <a:bodyPr/>
        <a:lstStyle/>
        <a:p>
          <a:endParaRPr lang="en-US"/>
        </a:p>
      </dgm:t>
    </dgm:pt>
    <dgm:pt modelId="{016AEB09-983C-4BB5-9E7A-59FFFF10F090}" type="sibTrans" cxnId="{1B7B0A7C-356B-4551-A286-4A976E3A3BC9}">
      <dgm:prSet/>
      <dgm:spPr/>
      <dgm:t>
        <a:bodyPr/>
        <a:lstStyle/>
        <a:p>
          <a:endParaRPr lang="en-US"/>
        </a:p>
      </dgm:t>
    </dgm:pt>
    <dgm:pt modelId="{E9CF0253-E3EB-4500-8C10-B508EFB3EC0E}">
      <dgm:prSet/>
      <dgm:spPr/>
      <dgm:t>
        <a:bodyPr/>
        <a:lstStyle/>
        <a:p>
          <a:pPr rtl="0"/>
          <a:r>
            <a:rPr lang="en-US" dirty="0"/>
            <a:t>For instance, if a module performs HTTP requests to a </a:t>
          </a:r>
          <a:r>
            <a:rPr lang="en-US" dirty="0">
              <a:latin typeface="Gill Sans MT" panose="020B0502020104020203"/>
            </a:rPr>
            <a:t>Elasticsearch server</a:t>
          </a:r>
          <a:r>
            <a:rPr lang="en-US" dirty="0"/>
            <a:t> or makes HTTP requests to the Amazon API, you can test that module in isolation.</a:t>
          </a:r>
        </a:p>
      </dgm:t>
    </dgm:pt>
    <dgm:pt modelId="{2F4F40E9-7ACB-4AB5-B6A4-EF517E0077B5}" type="parTrans" cxnId="{8C4AF1E3-73ED-49D0-AD36-F3D68824F451}">
      <dgm:prSet/>
      <dgm:spPr/>
      <dgm:t>
        <a:bodyPr/>
        <a:lstStyle/>
        <a:p>
          <a:endParaRPr lang="en-US"/>
        </a:p>
      </dgm:t>
    </dgm:pt>
    <dgm:pt modelId="{B15E71C7-3394-4598-AB8B-242BAD399126}" type="sibTrans" cxnId="{8C4AF1E3-73ED-49D0-AD36-F3D68824F451}">
      <dgm:prSet/>
      <dgm:spPr/>
      <dgm:t>
        <a:bodyPr/>
        <a:lstStyle/>
        <a:p>
          <a:endParaRPr lang="en-US"/>
        </a:p>
      </dgm:t>
    </dgm:pt>
    <dgm:pt modelId="{C8FB9E08-DE41-4309-BD0F-8594C3CA7DE7}" type="pres">
      <dgm:prSet presAssocID="{370FF39C-F2C6-428B-9350-BE39BEE71A6E}" presName="root" presStyleCnt="0">
        <dgm:presLayoutVars>
          <dgm:dir/>
          <dgm:resizeHandles val="exact"/>
        </dgm:presLayoutVars>
      </dgm:prSet>
      <dgm:spPr/>
    </dgm:pt>
    <dgm:pt modelId="{063CC868-2586-4F80-AB8D-F773E47F6F87}" type="pres">
      <dgm:prSet presAssocID="{3214553D-2399-43B2-9E42-CA96508D6DA8}" presName="compNode" presStyleCnt="0"/>
      <dgm:spPr/>
    </dgm:pt>
    <dgm:pt modelId="{71263E06-EC86-48B8-A960-B5CEDB0D0755}" type="pres">
      <dgm:prSet presAssocID="{3214553D-2399-43B2-9E42-CA96508D6DA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360F12BF-BEDB-4FA0-8F5C-6445531ECD25}" type="pres">
      <dgm:prSet presAssocID="{3214553D-2399-43B2-9E42-CA96508D6DA8}" presName="spaceRect" presStyleCnt="0"/>
      <dgm:spPr/>
    </dgm:pt>
    <dgm:pt modelId="{F6D21233-E7AC-460E-A0CA-C28118C91767}" type="pres">
      <dgm:prSet presAssocID="{3214553D-2399-43B2-9E42-CA96508D6DA8}" presName="textRect" presStyleLbl="revTx" presStyleIdx="0" presStyleCnt="3">
        <dgm:presLayoutVars>
          <dgm:chMax val="1"/>
          <dgm:chPref val="1"/>
        </dgm:presLayoutVars>
      </dgm:prSet>
      <dgm:spPr/>
    </dgm:pt>
    <dgm:pt modelId="{358D51B3-11A0-4F22-95EA-BDEB8A70011A}" type="pres">
      <dgm:prSet presAssocID="{C63429C9-6AFD-4751-8FFA-87536D8FEB78}" presName="sibTrans" presStyleCnt="0"/>
      <dgm:spPr/>
    </dgm:pt>
    <dgm:pt modelId="{4E0166EB-B9E8-4419-B223-640D8FA29F43}" type="pres">
      <dgm:prSet presAssocID="{E1B23071-9B02-464F-AFBC-7654CB654246}" presName="compNode" presStyleCnt="0"/>
      <dgm:spPr/>
    </dgm:pt>
    <dgm:pt modelId="{F6B9FF06-1713-40A1-8BED-E053E958AFFF}" type="pres">
      <dgm:prSet presAssocID="{E1B23071-9B02-464F-AFBC-7654CB65424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CAAC3914-CD01-4C94-82B6-A14380BAC94F}" type="pres">
      <dgm:prSet presAssocID="{E1B23071-9B02-464F-AFBC-7654CB654246}" presName="spaceRect" presStyleCnt="0"/>
      <dgm:spPr/>
    </dgm:pt>
    <dgm:pt modelId="{F0EB0C1C-957C-4E3F-9A3F-6418654D28C4}" type="pres">
      <dgm:prSet presAssocID="{E1B23071-9B02-464F-AFBC-7654CB654246}" presName="textRect" presStyleLbl="revTx" presStyleIdx="1" presStyleCnt="3">
        <dgm:presLayoutVars>
          <dgm:chMax val="1"/>
          <dgm:chPref val="1"/>
        </dgm:presLayoutVars>
      </dgm:prSet>
      <dgm:spPr/>
    </dgm:pt>
    <dgm:pt modelId="{E83D6472-DC20-4587-895A-F268D75FAD24}" type="pres">
      <dgm:prSet presAssocID="{016AEB09-983C-4BB5-9E7A-59FFFF10F090}" presName="sibTrans" presStyleCnt="0"/>
      <dgm:spPr/>
    </dgm:pt>
    <dgm:pt modelId="{C4A72EA1-7606-414C-9549-C505B2061053}" type="pres">
      <dgm:prSet presAssocID="{E9CF0253-E3EB-4500-8C10-B508EFB3EC0E}" presName="compNode" presStyleCnt="0"/>
      <dgm:spPr/>
    </dgm:pt>
    <dgm:pt modelId="{206DA274-106C-496B-BEBE-ADA29DA81117}" type="pres">
      <dgm:prSet presAssocID="{E9CF0253-E3EB-4500-8C10-B508EFB3EC0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87B7921D-1389-4F81-8590-C9F91D56630E}" type="pres">
      <dgm:prSet presAssocID="{E9CF0253-E3EB-4500-8C10-B508EFB3EC0E}" presName="spaceRect" presStyleCnt="0"/>
      <dgm:spPr/>
    </dgm:pt>
    <dgm:pt modelId="{F0853467-43CE-4E09-9F4D-76AB31F8638F}" type="pres">
      <dgm:prSet presAssocID="{E9CF0253-E3EB-4500-8C10-B508EFB3EC0E}" presName="textRect" presStyleLbl="revTx" presStyleIdx="2" presStyleCnt="3">
        <dgm:presLayoutVars>
          <dgm:chMax val="1"/>
          <dgm:chPref val="1"/>
        </dgm:presLayoutVars>
      </dgm:prSet>
      <dgm:spPr/>
    </dgm:pt>
  </dgm:ptLst>
  <dgm:cxnLst>
    <dgm:cxn modelId="{17DA8828-938D-4986-8D3D-42C131322732}" srcId="{370FF39C-F2C6-428B-9350-BE39BEE71A6E}" destId="{3214553D-2399-43B2-9E42-CA96508D6DA8}" srcOrd="0" destOrd="0" parTransId="{A544FDFE-BC44-481F-A10D-103D25BE4136}" sibTransId="{C63429C9-6AFD-4751-8FFA-87536D8FEB78}"/>
    <dgm:cxn modelId="{9942783C-00D2-4031-B2D2-C0610379A18E}" type="presOf" srcId="{E1B23071-9B02-464F-AFBC-7654CB654246}" destId="{F0EB0C1C-957C-4E3F-9A3F-6418654D28C4}" srcOrd="0" destOrd="0" presId="urn:microsoft.com/office/officeart/2018/2/layout/IconLabelList"/>
    <dgm:cxn modelId="{1B7B0A7C-356B-4551-A286-4A976E3A3BC9}" srcId="{370FF39C-F2C6-428B-9350-BE39BEE71A6E}" destId="{E1B23071-9B02-464F-AFBC-7654CB654246}" srcOrd="1" destOrd="0" parTransId="{3C8EAD68-258D-400D-88D2-3DB3FA9FC1CF}" sibTransId="{016AEB09-983C-4BB5-9E7A-59FFFF10F090}"/>
    <dgm:cxn modelId="{677EE6AF-8E94-4A5B-939C-D0BBB6B65880}" type="presOf" srcId="{370FF39C-F2C6-428B-9350-BE39BEE71A6E}" destId="{C8FB9E08-DE41-4309-BD0F-8594C3CA7DE7}" srcOrd="0" destOrd="0" presId="urn:microsoft.com/office/officeart/2018/2/layout/IconLabelList"/>
    <dgm:cxn modelId="{DF1C5DB5-DCA0-437C-9497-D348BD36A1BA}" type="presOf" srcId="{3214553D-2399-43B2-9E42-CA96508D6DA8}" destId="{F6D21233-E7AC-460E-A0CA-C28118C91767}" srcOrd="0" destOrd="0" presId="urn:microsoft.com/office/officeart/2018/2/layout/IconLabelList"/>
    <dgm:cxn modelId="{8C4AF1E3-73ED-49D0-AD36-F3D68824F451}" srcId="{370FF39C-F2C6-428B-9350-BE39BEE71A6E}" destId="{E9CF0253-E3EB-4500-8C10-B508EFB3EC0E}" srcOrd="2" destOrd="0" parTransId="{2F4F40E9-7ACB-4AB5-B6A4-EF517E0077B5}" sibTransId="{B15E71C7-3394-4598-AB8B-242BAD399126}"/>
    <dgm:cxn modelId="{BDD9FBEB-867E-49A6-BA83-9E9E4EDD57A4}" type="presOf" srcId="{E9CF0253-E3EB-4500-8C10-B508EFB3EC0E}" destId="{F0853467-43CE-4E09-9F4D-76AB31F8638F}" srcOrd="0" destOrd="0" presId="urn:microsoft.com/office/officeart/2018/2/layout/IconLabelList"/>
    <dgm:cxn modelId="{8C473CB1-3D3F-4837-909F-E9DBD027F3A4}" type="presParOf" srcId="{C8FB9E08-DE41-4309-BD0F-8594C3CA7DE7}" destId="{063CC868-2586-4F80-AB8D-F773E47F6F87}" srcOrd="0" destOrd="0" presId="urn:microsoft.com/office/officeart/2018/2/layout/IconLabelList"/>
    <dgm:cxn modelId="{AD0ACDD2-0B0C-4428-A83F-1E61A003ED32}" type="presParOf" srcId="{063CC868-2586-4F80-AB8D-F773E47F6F87}" destId="{71263E06-EC86-48B8-A960-B5CEDB0D0755}" srcOrd="0" destOrd="0" presId="urn:microsoft.com/office/officeart/2018/2/layout/IconLabelList"/>
    <dgm:cxn modelId="{74E0D10C-819B-4D73-AD80-AE28DFAEF030}" type="presParOf" srcId="{063CC868-2586-4F80-AB8D-F773E47F6F87}" destId="{360F12BF-BEDB-4FA0-8F5C-6445531ECD25}" srcOrd="1" destOrd="0" presId="urn:microsoft.com/office/officeart/2018/2/layout/IconLabelList"/>
    <dgm:cxn modelId="{6362EBDD-E714-44E1-A72E-4E919304D421}" type="presParOf" srcId="{063CC868-2586-4F80-AB8D-F773E47F6F87}" destId="{F6D21233-E7AC-460E-A0CA-C28118C91767}" srcOrd="2" destOrd="0" presId="urn:microsoft.com/office/officeart/2018/2/layout/IconLabelList"/>
    <dgm:cxn modelId="{B2309F64-2EA8-4740-BC4C-B97BA0C38190}" type="presParOf" srcId="{C8FB9E08-DE41-4309-BD0F-8594C3CA7DE7}" destId="{358D51B3-11A0-4F22-95EA-BDEB8A70011A}" srcOrd="1" destOrd="0" presId="urn:microsoft.com/office/officeart/2018/2/layout/IconLabelList"/>
    <dgm:cxn modelId="{02AA08B8-0003-4475-AC18-62B111AF18C5}" type="presParOf" srcId="{C8FB9E08-DE41-4309-BD0F-8594C3CA7DE7}" destId="{4E0166EB-B9E8-4419-B223-640D8FA29F43}" srcOrd="2" destOrd="0" presId="urn:microsoft.com/office/officeart/2018/2/layout/IconLabelList"/>
    <dgm:cxn modelId="{C571D6D0-8996-40D3-B573-0F6738595C22}" type="presParOf" srcId="{4E0166EB-B9E8-4419-B223-640D8FA29F43}" destId="{F6B9FF06-1713-40A1-8BED-E053E958AFFF}" srcOrd="0" destOrd="0" presId="urn:microsoft.com/office/officeart/2018/2/layout/IconLabelList"/>
    <dgm:cxn modelId="{69E6BB0B-52EC-4C63-B5C4-D85D79A25263}" type="presParOf" srcId="{4E0166EB-B9E8-4419-B223-640D8FA29F43}" destId="{CAAC3914-CD01-4C94-82B6-A14380BAC94F}" srcOrd="1" destOrd="0" presId="urn:microsoft.com/office/officeart/2018/2/layout/IconLabelList"/>
    <dgm:cxn modelId="{6D3A6B7E-A2A0-4AB5-8D2E-15031B0A3FBC}" type="presParOf" srcId="{4E0166EB-B9E8-4419-B223-640D8FA29F43}" destId="{F0EB0C1C-957C-4E3F-9A3F-6418654D28C4}" srcOrd="2" destOrd="0" presId="urn:microsoft.com/office/officeart/2018/2/layout/IconLabelList"/>
    <dgm:cxn modelId="{4E07479A-A366-4566-B0CF-D8BB83F3904D}" type="presParOf" srcId="{C8FB9E08-DE41-4309-BD0F-8594C3CA7DE7}" destId="{E83D6472-DC20-4587-895A-F268D75FAD24}" srcOrd="3" destOrd="0" presId="urn:microsoft.com/office/officeart/2018/2/layout/IconLabelList"/>
    <dgm:cxn modelId="{B68E8095-F5DB-40AD-A6BB-E4079B8794BD}" type="presParOf" srcId="{C8FB9E08-DE41-4309-BD0F-8594C3CA7DE7}" destId="{C4A72EA1-7606-414C-9549-C505B2061053}" srcOrd="4" destOrd="0" presId="urn:microsoft.com/office/officeart/2018/2/layout/IconLabelList"/>
    <dgm:cxn modelId="{5915A618-AD27-4D4E-9C3E-C8A3E05E5C02}" type="presParOf" srcId="{C4A72EA1-7606-414C-9549-C505B2061053}" destId="{206DA274-106C-496B-BEBE-ADA29DA81117}" srcOrd="0" destOrd="0" presId="urn:microsoft.com/office/officeart/2018/2/layout/IconLabelList"/>
    <dgm:cxn modelId="{262AA5D5-FA91-4CA8-A8D3-7A39F16D5407}" type="presParOf" srcId="{C4A72EA1-7606-414C-9549-C505B2061053}" destId="{87B7921D-1389-4F81-8590-C9F91D56630E}" srcOrd="1" destOrd="0" presId="urn:microsoft.com/office/officeart/2018/2/layout/IconLabelList"/>
    <dgm:cxn modelId="{5EA29C26-E71B-4EA5-AD01-873B46BF012A}" type="presParOf" srcId="{C4A72EA1-7606-414C-9549-C505B2061053}" destId="{F0853467-43CE-4E09-9F4D-76AB31F8638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7AA751-1324-4917-AAF5-B55BF634AC38}">
      <dsp:nvSpPr>
        <dsp:cNvPr id="0" name=""/>
        <dsp:cNvSpPr/>
      </dsp:nvSpPr>
      <dsp:spPr>
        <a:xfrm>
          <a:off x="3446" y="0"/>
          <a:ext cx="5299385" cy="3678303"/>
        </a:xfrm>
        <a:prstGeom prst="rect">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3462" tIns="0" rIns="523462" bIns="330200" numCol="1" spcCol="1270" anchor="t" anchorCtr="0">
          <a:noAutofit/>
        </a:bodyPr>
        <a:lstStyle/>
        <a:p>
          <a:pPr marL="0" lvl="0" indent="0" algn="l" defTabSz="1022350">
            <a:lnSpc>
              <a:spcPct val="90000"/>
            </a:lnSpc>
            <a:spcBef>
              <a:spcPct val="0"/>
            </a:spcBef>
            <a:spcAft>
              <a:spcPct val="35000"/>
            </a:spcAft>
            <a:buNone/>
          </a:pPr>
          <a:r>
            <a:rPr lang="en-US" sz="2300" kern="1200"/>
            <a:t>Software testing is defined as an activity to check whether the </a:t>
          </a:r>
          <a:r>
            <a:rPr lang="en-US" sz="2300" b="1" kern="1200"/>
            <a:t>actual </a:t>
          </a:r>
          <a:r>
            <a:rPr lang="en-US" sz="2300" kern="1200"/>
            <a:t>results match the </a:t>
          </a:r>
          <a:r>
            <a:rPr lang="en-US" sz="2300" b="1" kern="1200"/>
            <a:t>expected </a:t>
          </a:r>
          <a:r>
            <a:rPr lang="en-US" sz="2300" kern="1200"/>
            <a:t>results and to ensure that the software system is </a:t>
          </a:r>
          <a:r>
            <a:rPr lang="en-US" sz="2300" b="1" kern="1200"/>
            <a:t>Defect free</a:t>
          </a:r>
          <a:r>
            <a:rPr lang="en-US" sz="2300" kern="1200"/>
            <a:t>. </a:t>
          </a:r>
        </a:p>
      </dsp:txBody>
      <dsp:txXfrm>
        <a:off x="3446" y="1471321"/>
        <a:ext cx="5299385" cy="2206981"/>
      </dsp:txXfrm>
    </dsp:sp>
    <dsp:sp modelId="{EE50745B-7F8E-4F66-AF44-E0C7FB62718C}">
      <dsp:nvSpPr>
        <dsp:cNvPr id="0" name=""/>
        <dsp:cNvSpPr/>
      </dsp:nvSpPr>
      <dsp:spPr>
        <a:xfrm>
          <a:off x="3446" y="0"/>
          <a:ext cx="5299385" cy="1471321"/>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523462" tIns="165100" rIns="523462"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3446" y="0"/>
        <a:ext cx="5299385" cy="1471321"/>
      </dsp:txXfrm>
    </dsp:sp>
    <dsp:sp modelId="{258FC292-6A80-490E-9CC4-CEDE96ABCE93}">
      <dsp:nvSpPr>
        <dsp:cNvPr id="0" name=""/>
        <dsp:cNvSpPr/>
      </dsp:nvSpPr>
      <dsp:spPr>
        <a:xfrm>
          <a:off x="5726782" y="0"/>
          <a:ext cx="5299385" cy="3678303"/>
        </a:xfrm>
        <a:prstGeom prst="rect">
          <a:avLst/>
        </a:prstGeom>
        <a:solidFill>
          <a:schemeClr val="accent2">
            <a:hueOff val="-611709"/>
            <a:satOff val="32535"/>
            <a:lumOff val="9411"/>
            <a:alphaOff val="0"/>
          </a:schemeClr>
        </a:solidFill>
        <a:ln w="22225" cap="rnd" cmpd="sng" algn="ctr">
          <a:solidFill>
            <a:schemeClr val="accent2">
              <a:hueOff val="-611709"/>
              <a:satOff val="32535"/>
              <a:lumOff val="941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3462" tIns="0" rIns="523462" bIns="330200" numCol="1" spcCol="1270" anchor="t" anchorCtr="0">
          <a:noAutofit/>
        </a:bodyPr>
        <a:lstStyle/>
        <a:p>
          <a:pPr marL="0" lvl="0" indent="0" algn="l" defTabSz="1022350">
            <a:lnSpc>
              <a:spcPct val="90000"/>
            </a:lnSpc>
            <a:spcBef>
              <a:spcPct val="0"/>
            </a:spcBef>
            <a:spcAft>
              <a:spcPct val="35000"/>
            </a:spcAft>
            <a:buNone/>
          </a:pPr>
          <a:r>
            <a:rPr lang="en-US" sz="2300" kern="1200"/>
            <a:t>It involves execution of a</a:t>
          </a:r>
          <a:r>
            <a:rPr lang="en-US" sz="2300" b="1" kern="1200"/>
            <a:t> software component or system component</a:t>
          </a:r>
          <a:r>
            <a:rPr lang="en-US" sz="2300" kern="1200"/>
            <a:t> to evaluate one or more properties of interest.</a:t>
          </a:r>
        </a:p>
      </dsp:txBody>
      <dsp:txXfrm>
        <a:off x="5726782" y="1471321"/>
        <a:ext cx="5299385" cy="2206981"/>
      </dsp:txXfrm>
    </dsp:sp>
    <dsp:sp modelId="{12E4E6F9-4494-4229-8177-1D63B32751EF}">
      <dsp:nvSpPr>
        <dsp:cNvPr id="0" name=""/>
        <dsp:cNvSpPr/>
      </dsp:nvSpPr>
      <dsp:spPr>
        <a:xfrm>
          <a:off x="5726782" y="0"/>
          <a:ext cx="5299385" cy="1471321"/>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523462" tIns="165100" rIns="523462"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5726782" y="0"/>
        <a:ext cx="5299385" cy="14713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786713-9F68-4CDD-89AD-748D8AB60B97}">
      <dsp:nvSpPr>
        <dsp:cNvPr id="0" name=""/>
        <dsp:cNvSpPr/>
      </dsp:nvSpPr>
      <dsp:spPr>
        <a:xfrm>
          <a:off x="0" y="649"/>
          <a:ext cx="7285325" cy="0"/>
        </a:xfrm>
        <a:prstGeom prst="line">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w="12700" cap="rnd" cmpd="sng" algn="ctr">
          <a:solidFill>
            <a:schemeClr val="accent2">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6C1BC029-64E0-401A-B8BB-1759B401838E}">
      <dsp:nvSpPr>
        <dsp:cNvPr id="0" name=""/>
        <dsp:cNvSpPr/>
      </dsp:nvSpPr>
      <dsp:spPr>
        <a:xfrm>
          <a:off x="0" y="649"/>
          <a:ext cx="7285325" cy="532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In April 2015, Bloomberg terminal in London crashed due to software glitch affected more than 300,000 traders on financial markets. It forced the government to postpone a 3bn pound debt sale.</a:t>
          </a:r>
        </a:p>
      </dsp:txBody>
      <dsp:txXfrm>
        <a:off x="0" y="649"/>
        <a:ext cx="7285325" cy="532198"/>
      </dsp:txXfrm>
    </dsp:sp>
    <dsp:sp modelId="{9A6E126F-7A5D-4DEF-AA5E-4AE6D33754B2}">
      <dsp:nvSpPr>
        <dsp:cNvPr id="0" name=""/>
        <dsp:cNvSpPr/>
      </dsp:nvSpPr>
      <dsp:spPr>
        <a:xfrm>
          <a:off x="0" y="532847"/>
          <a:ext cx="7285325" cy="0"/>
        </a:xfrm>
        <a:prstGeom prst="line">
          <a:avLst/>
        </a:prstGeom>
        <a:gradFill rotWithShape="0">
          <a:gsLst>
            <a:gs pos="0">
              <a:schemeClr val="accent2">
                <a:hueOff val="-67968"/>
                <a:satOff val="3615"/>
                <a:lumOff val="1046"/>
                <a:alphaOff val="0"/>
                <a:tint val="98000"/>
                <a:lumMod val="110000"/>
              </a:schemeClr>
            </a:gs>
            <a:gs pos="84000">
              <a:schemeClr val="accent2">
                <a:hueOff val="-67968"/>
                <a:satOff val="3615"/>
                <a:lumOff val="1046"/>
                <a:alphaOff val="0"/>
                <a:shade val="90000"/>
                <a:lumMod val="88000"/>
              </a:schemeClr>
            </a:gs>
          </a:gsLst>
          <a:lin ang="5400000" scaled="0"/>
        </a:gradFill>
        <a:ln w="12700" cap="rnd" cmpd="sng" algn="ctr">
          <a:solidFill>
            <a:schemeClr val="accent2">
              <a:hueOff val="-67968"/>
              <a:satOff val="3615"/>
              <a:lumOff val="1046"/>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9B4ED2AA-98E8-40AA-83FF-8BEE363A602A}">
      <dsp:nvSpPr>
        <dsp:cNvPr id="0" name=""/>
        <dsp:cNvSpPr/>
      </dsp:nvSpPr>
      <dsp:spPr>
        <a:xfrm>
          <a:off x="0" y="532847"/>
          <a:ext cx="7285325" cy="532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Nissan cars have to recall over 1 million cars from the market due to software failure in the airbag sensory detectors. There has been reported two accident due to this software failure.</a:t>
          </a:r>
        </a:p>
      </dsp:txBody>
      <dsp:txXfrm>
        <a:off x="0" y="532847"/>
        <a:ext cx="7285325" cy="532198"/>
      </dsp:txXfrm>
    </dsp:sp>
    <dsp:sp modelId="{FF55EAA3-4D00-47A4-8D01-BB0779ACF967}">
      <dsp:nvSpPr>
        <dsp:cNvPr id="0" name=""/>
        <dsp:cNvSpPr/>
      </dsp:nvSpPr>
      <dsp:spPr>
        <a:xfrm>
          <a:off x="0" y="1065045"/>
          <a:ext cx="7285325" cy="0"/>
        </a:xfrm>
        <a:prstGeom prst="line">
          <a:avLst/>
        </a:prstGeom>
        <a:gradFill rotWithShape="0">
          <a:gsLst>
            <a:gs pos="0">
              <a:schemeClr val="accent2">
                <a:hueOff val="-135935"/>
                <a:satOff val="7230"/>
                <a:lumOff val="2091"/>
                <a:alphaOff val="0"/>
                <a:tint val="98000"/>
                <a:lumMod val="110000"/>
              </a:schemeClr>
            </a:gs>
            <a:gs pos="84000">
              <a:schemeClr val="accent2">
                <a:hueOff val="-135935"/>
                <a:satOff val="7230"/>
                <a:lumOff val="2091"/>
                <a:alphaOff val="0"/>
                <a:shade val="90000"/>
                <a:lumMod val="88000"/>
              </a:schemeClr>
            </a:gs>
          </a:gsLst>
          <a:lin ang="5400000" scaled="0"/>
        </a:gradFill>
        <a:ln w="12700" cap="rnd" cmpd="sng" algn="ctr">
          <a:solidFill>
            <a:schemeClr val="accent2">
              <a:hueOff val="-135935"/>
              <a:satOff val="7230"/>
              <a:lumOff val="2091"/>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C279C106-ADCC-4B07-912C-8CB95CADA9A1}">
      <dsp:nvSpPr>
        <dsp:cNvPr id="0" name=""/>
        <dsp:cNvSpPr/>
      </dsp:nvSpPr>
      <dsp:spPr>
        <a:xfrm>
          <a:off x="0" y="1065045"/>
          <a:ext cx="7285325" cy="532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Starbucks was forced to close about 60 percent of stores in the U.S and Canada due to software failure in its POS system. At one point store served coffee for free as they unable to process the transaction.</a:t>
          </a:r>
        </a:p>
      </dsp:txBody>
      <dsp:txXfrm>
        <a:off x="0" y="1065045"/>
        <a:ext cx="7285325" cy="532198"/>
      </dsp:txXfrm>
    </dsp:sp>
    <dsp:sp modelId="{61881F13-1C48-4210-90F0-8BC61EDAE34F}">
      <dsp:nvSpPr>
        <dsp:cNvPr id="0" name=""/>
        <dsp:cNvSpPr/>
      </dsp:nvSpPr>
      <dsp:spPr>
        <a:xfrm>
          <a:off x="0" y="1597243"/>
          <a:ext cx="7285325" cy="0"/>
        </a:xfrm>
        <a:prstGeom prst="line">
          <a:avLst/>
        </a:prstGeom>
        <a:gradFill rotWithShape="0">
          <a:gsLst>
            <a:gs pos="0">
              <a:schemeClr val="accent2">
                <a:hueOff val="-203903"/>
                <a:satOff val="10845"/>
                <a:lumOff val="3137"/>
                <a:alphaOff val="0"/>
                <a:tint val="98000"/>
                <a:lumMod val="110000"/>
              </a:schemeClr>
            </a:gs>
            <a:gs pos="84000">
              <a:schemeClr val="accent2">
                <a:hueOff val="-203903"/>
                <a:satOff val="10845"/>
                <a:lumOff val="3137"/>
                <a:alphaOff val="0"/>
                <a:shade val="90000"/>
                <a:lumMod val="88000"/>
              </a:schemeClr>
            </a:gs>
          </a:gsLst>
          <a:lin ang="5400000" scaled="0"/>
        </a:gradFill>
        <a:ln w="12700" cap="rnd" cmpd="sng" algn="ctr">
          <a:solidFill>
            <a:schemeClr val="accent2">
              <a:hueOff val="-203903"/>
              <a:satOff val="10845"/>
              <a:lumOff val="3137"/>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55771E8B-1A0E-41EC-958C-9327AC82C423}">
      <dsp:nvSpPr>
        <dsp:cNvPr id="0" name=""/>
        <dsp:cNvSpPr/>
      </dsp:nvSpPr>
      <dsp:spPr>
        <a:xfrm>
          <a:off x="0" y="1597243"/>
          <a:ext cx="7285325" cy="532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Some of the Amazon’s third party retailers saw their product price is reduced to 1p due to a software glitch. They were left with heavy losses.</a:t>
          </a:r>
        </a:p>
      </dsp:txBody>
      <dsp:txXfrm>
        <a:off x="0" y="1597243"/>
        <a:ext cx="7285325" cy="532198"/>
      </dsp:txXfrm>
    </dsp:sp>
    <dsp:sp modelId="{6225522B-1978-4EF5-9A8D-6DCD8F0CD043}">
      <dsp:nvSpPr>
        <dsp:cNvPr id="0" name=""/>
        <dsp:cNvSpPr/>
      </dsp:nvSpPr>
      <dsp:spPr>
        <a:xfrm>
          <a:off x="0" y="2129441"/>
          <a:ext cx="7285325" cy="0"/>
        </a:xfrm>
        <a:prstGeom prst="line">
          <a:avLst/>
        </a:prstGeom>
        <a:gradFill rotWithShape="0">
          <a:gsLst>
            <a:gs pos="0">
              <a:schemeClr val="accent2">
                <a:hueOff val="-271871"/>
                <a:satOff val="14460"/>
                <a:lumOff val="4183"/>
                <a:alphaOff val="0"/>
                <a:tint val="98000"/>
                <a:lumMod val="110000"/>
              </a:schemeClr>
            </a:gs>
            <a:gs pos="84000">
              <a:schemeClr val="accent2">
                <a:hueOff val="-271871"/>
                <a:satOff val="14460"/>
                <a:lumOff val="4183"/>
                <a:alphaOff val="0"/>
                <a:shade val="90000"/>
                <a:lumMod val="88000"/>
              </a:schemeClr>
            </a:gs>
          </a:gsLst>
          <a:lin ang="5400000" scaled="0"/>
        </a:gradFill>
        <a:ln w="12700" cap="rnd" cmpd="sng" algn="ctr">
          <a:solidFill>
            <a:schemeClr val="accent2">
              <a:hueOff val="-271871"/>
              <a:satOff val="14460"/>
              <a:lumOff val="4183"/>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9F4A3BE7-21DC-4A0A-B8F2-A7C740C61477}">
      <dsp:nvSpPr>
        <dsp:cNvPr id="0" name=""/>
        <dsp:cNvSpPr/>
      </dsp:nvSpPr>
      <dsp:spPr>
        <a:xfrm>
          <a:off x="0" y="2129441"/>
          <a:ext cx="7285325" cy="532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Vulnerability in Window 10. This bug enables users to escape from security sandboxes through a flaw in the win32k system.</a:t>
          </a:r>
        </a:p>
      </dsp:txBody>
      <dsp:txXfrm>
        <a:off x="0" y="2129441"/>
        <a:ext cx="7285325" cy="532198"/>
      </dsp:txXfrm>
    </dsp:sp>
    <dsp:sp modelId="{38A79470-E81E-42AA-8D4D-AB201058B16D}">
      <dsp:nvSpPr>
        <dsp:cNvPr id="0" name=""/>
        <dsp:cNvSpPr/>
      </dsp:nvSpPr>
      <dsp:spPr>
        <a:xfrm>
          <a:off x="0" y="2661639"/>
          <a:ext cx="7285325" cy="0"/>
        </a:xfrm>
        <a:prstGeom prst="line">
          <a:avLst/>
        </a:prstGeom>
        <a:gradFill rotWithShape="0">
          <a:gsLst>
            <a:gs pos="0">
              <a:schemeClr val="accent2">
                <a:hueOff val="-339838"/>
                <a:satOff val="18075"/>
                <a:lumOff val="5228"/>
                <a:alphaOff val="0"/>
                <a:tint val="98000"/>
                <a:lumMod val="110000"/>
              </a:schemeClr>
            </a:gs>
            <a:gs pos="84000">
              <a:schemeClr val="accent2">
                <a:hueOff val="-339838"/>
                <a:satOff val="18075"/>
                <a:lumOff val="5228"/>
                <a:alphaOff val="0"/>
                <a:shade val="90000"/>
                <a:lumMod val="88000"/>
              </a:schemeClr>
            </a:gs>
          </a:gsLst>
          <a:lin ang="5400000" scaled="0"/>
        </a:gradFill>
        <a:ln w="12700" cap="rnd" cmpd="sng" algn="ctr">
          <a:solidFill>
            <a:schemeClr val="accent2">
              <a:hueOff val="-339838"/>
              <a:satOff val="18075"/>
              <a:lumOff val="5228"/>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87464FFF-FEF0-48D4-A7C7-B85EB89DB21A}">
      <dsp:nvSpPr>
        <dsp:cNvPr id="0" name=""/>
        <dsp:cNvSpPr/>
      </dsp:nvSpPr>
      <dsp:spPr>
        <a:xfrm>
          <a:off x="0" y="2661639"/>
          <a:ext cx="7285325" cy="532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In 2015 fighter plane F-35 fell victim to a software bug, making it unable to detect targets correctly.</a:t>
          </a:r>
        </a:p>
      </dsp:txBody>
      <dsp:txXfrm>
        <a:off x="0" y="2661639"/>
        <a:ext cx="7285325" cy="532198"/>
      </dsp:txXfrm>
    </dsp:sp>
    <dsp:sp modelId="{39CECE98-D416-4FA2-8294-7F4175A82FBF}">
      <dsp:nvSpPr>
        <dsp:cNvPr id="0" name=""/>
        <dsp:cNvSpPr/>
      </dsp:nvSpPr>
      <dsp:spPr>
        <a:xfrm>
          <a:off x="0" y="3193838"/>
          <a:ext cx="7285325" cy="0"/>
        </a:xfrm>
        <a:prstGeom prst="line">
          <a:avLst/>
        </a:prstGeom>
        <a:gradFill rotWithShape="0">
          <a:gsLst>
            <a:gs pos="0">
              <a:schemeClr val="accent2">
                <a:hueOff val="-407806"/>
                <a:satOff val="21690"/>
                <a:lumOff val="6274"/>
                <a:alphaOff val="0"/>
                <a:tint val="98000"/>
                <a:lumMod val="110000"/>
              </a:schemeClr>
            </a:gs>
            <a:gs pos="84000">
              <a:schemeClr val="accent2">
                <a:hueOff val="-407806"/>
                <a:satOff val="21690"/>
                <a:lumOff val="6274"/>
                <a:alphaOff val="0"/>
                <a:shade val="90000"/>
                <a:lumMod val="88000"/>
              </a:schemeClr>
            </a:gs>
          </a:gsLst>
          <a:lin ang="5400000" scaled="0"/>
        </a:gradFill>
        <a:ln w="12700" cap="rnd" cmpd="sng" algn="ctr">
          <a:solidFill>
            <a:schemeClr val="accent2">
              <a:hueOff val="-407806"/>
              <a:satOff val="21690"/>
              <a:lumOff val="6274"/>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3ECB2DA7-C8DD-4FE2-8495-CB3516D12484}">
      <dsp:nvSpPr>
        <dsp:cNvPr id="0" name=""/>
        <dsp:cNvSpPr/>
      </dsp:nvSpPr>
      <dsp:spPr>
        <a:xfrm>
          <a:off x="0" y="3193838"/>
          <a:ext cx="7285325" cy="532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China Airlines Airbus A300 crashed due to a software bug on April 26, 1994, killing 264 innocent live</a:t>
          </a:r>
        </a:p>
      </dsp:txBody>
      <dsp:txXfrm>
        <a:off x="0" y="3193838"/>
        <a:ext cx="7285325" cy="532198"/>
      </dsp:txXfrm>
    </dsp:sp>
    <dsp:sp modelId="{E6D887B2-2033-42CC-9530-D0985F1A06E1}">
      <dsp:nvSpPr>
        <dsp:cNvPr id="0" name=""/>
        <dsp:cNvSpPr/>
      </dsp:nvSpPr>
      <dsp:spPr>
        <a:xfrm>
          <a:off x="0" y="3726036"/>
          <a:ext cx="7285325" cy="0"/>
        </a:xfrm>
        <a:prstGeom prst="line">
          <a:avLst/>
        </a:prstGeom>
        <a:gradFill rotWithShape="0">
          <a:gsLst>
            <a:gs pos="0">
              <a:schemeClr val="accent2">
                <a:hueOff val="-475773"/>
                <a:satOff val="25305"/>
                <a:lumOff val="7320"/>
                <a:alphaOff val="0"/>
                <a:tint val="98000"/>
                <a:lumMod val="110000"/>
              </a:schemeClr>
            </a:gs>
            <a:gs pos="84000">
              <a:schemeClr val="accent2">
                <a:hueOff val="-475773"/>
                <a:satOff val="25305"/>
                <a:lumOff val="7320"/>
                <a:alphaOff val="0"/>
                <a:shade val="90000"/>
                <a:lumMod val="88000"/>
              </a:schemeClr>
            </a:gs>
          </a:gsLst>
          <a:lin ang="5400000" scaled="0"/>
        </a:gradFill>
        <a:ln w="12700" cap="rnd" cmpd="sng" algn="ctr">
          <a:solidFill>
            <a:schemeClr val="accent2">
              <a:hueOff val="-475773"/>
              <a:satOff val="25305"/>
              <a:lumOff val="732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DA86CF37-14C1-487C-B60F-E24051DAF702}">
      <dsp:nvSpPr>
        <dsp:cNvPr id="0" name=""/>
        <dsp:cNvSpPr/>
      </dsp:nvSpPr>
      <dsp:spPr>
        <a:xfrm>
          <a:off x="0" y="3726036"/>
          <a:ext cx="7285325" cy="532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In 1985, Canada's Therac-25 radiation therapy machine malfunctioned due to software bug and delivered lethal radiation doses to patients, leaving 3 people dead and critically injuring 3 others.</a:t>
          </a:r>
        </a:p>
      </dsp:txBody>
      <dsp:txXfrm>
        <a:off x="0" y="3726036"/>
        <a:ext cx="7285325" cy="532198"/>
      </dsp:txXfrm>
    </dsp:sp>
    <dsp:sp modelId="{1F7C4F2D-E350-4284-A7EB-47B7AE49D791}">
      <dsp:nvSpPr>
        <dsp:cNvPr id="0" name=""/>
        <dsp:cNvSpPr/>
      </dsp:nvSpPr>
      <dsp:spPr>
        <a:xfrm>
          <a:off x="0" y="4258234"/>
          <a:ext cx="7285325" cy="0"/>
        </a:xfrm>
        <a:prstGeom prst="line">
          <a:avLst/>
        </a:prstGeom>
        <a:gradFill rotWithShape="0">
          <a:gsLst>
            <a:gs pos="0">
              <a:schemeClr val="accent2">
                <a:hueOff val="-543741"/>
                <a:satOff val="28920"/>
                <a:lumOff val="8365"/>
                <a:alphaOff val="0"/>
                <a:tint val="98000"/>
                <a:lumMod val="110000"/>
              </a:schemeClr>
            </a:gs>
            <a:gs pos="84000">
              <a:schemeClr val="accent2">
                <a:hueOff val="-543741"/>
                <a:satOff val="28920"/>
                <a:lumOff val="8365"/>
                <a:alphaOff val="0"/>
                <a:shade val="90000"/>
                <a:lumMod val="88000"/>
              </a:schemeClr>
            </a:gs>
          </a:gsLst>
          <a:lin ang="5400000" scaled="0"/>
        </a:gradFill>
        <a:ln w="12700" cap="rnd" cmpd="sng" algn="ctr">
          <a:solidFill>
            <a:schemeClr val="accent2">
              <a:hueOff val="-543741"/>
              <a:satOff val="28920"/>
              <a:lumOff val="8365"/>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1CD4A340-6E4D-4D24-8335-F04DC918CE9D}">
      <dsp:nvSpPr>
        <dsp:cNvPr id="0" name=""/>
        <dsp:cNvSpPr/>
      </dsp:nvSpPr>
      <dsp:spPr>
        <a:xfrm>
          <a:off x="0" y="4258234"/>
          <a:ext cx="7285325" cy="532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In April of 1999, a software bug caused the failure of a $1.2 billion military satellite launch, the costliest accident in history</a:t>
          </a:r>
        </a:p>
      </dsp:txBody>
      <dsp:txXfrm>
        <a:off x="0" y="4258234"/>
        <a:ext cx="7285325" cy="532198"/>
      </dsp:txXfrm>
    </dsp:sp>
    <dsp:sp modelId="{3AF6580F-655C-48AE-A219-7109ED54E910}">
      <dsp:nvSpPr>
        <dsp:cNvPr id="0" name=""/>
        <dsp:cNvSpPr/>
      </dsp:nvSpPr>
      <dsp:spPr>
        <a:xfrm>
          <a:off x="0" y="4790432"/>
          <a:ext cx="7285325" cy="0"/>
        </a:xfrm>
        <a:prstGeom prst="line">
          <a:avLst/>
        </a:prstGeom>
        <a:gradFill rotWithShape="0">
          <a:gsLst>
            <a:gs pos="0">
              <a:schemeClr val="accent2">
                <a:hueOff val="-611709"/>
                <a:satOff val="32535"/>
                <a:lumOff val="9411"/>
                <a:alphaOff val="0"/>
                <a:tint val="98000"/>
                <a:lumMod val="110000"/>
              </a:schemeClr>
            </a:gs>
            <a:gs pos="84000">
              <a:schemeClr val="accent2">
                <a:hueOff val="-611709"/>
                <a:satOff val="32535"/>
                <a:lumOff val="9411"/>
                <a:alphaOff val="0"/>
                <a:shade val="90000"/>
                <a:lumMod val="88000"/>
              </a:schemeClr>
            </a:gs>
          </a:gsLst>
          <a:lin ang="5400000" scaled="0"/>
        </a:gradFill>
        <a:ln w="12700" cap="rnd" cmpd="sng" algn="ctr">
          <a:solidFill>
            <a:schemeClr val="accent2">
              <a:hueOff val="-611709"/>
              <a:satOff val="32535"/>
              <a:lumOff val="9411"/>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6053B769-BE21-473B-8CB3-2663119C2D10}">
      <dsp:nvSpPr>
        <dsp:cNvPr id="0" name=""/>
        <dsp:cNvSpPr/>
      </dsp:nvSpPr>
      <dsp:spPr>
        <a:xfrm>
          <a:off x="0" y="4790432"/>
          <a:ext cx="7285325" cy="532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In may of 1996, a software bug caused the bank accounts of 823 customers of a major U.S. bank to be credited with 920 million US dollars.</a:t>
          </a:r>
        </a:p>
      </dsp:txBody>
      <dsp:txXfrm>
        <a:off x="0" y="4790432"/>
        <a:ext cx="7285325" cy="5321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C7DF98-8C5A-4CA3-B20E-6F07E670FA7E}">
      <dsp:nvSpPr>
        <dsp:cNvPr id="0" name=""/>
        <dsp:cNvSpPr/>
      </dsp:nvSpPr>
      <dsp:spPr>
        <a:xfrm>
          <a:off x="2807915" y="943"/>
          <a:ext cx="2192194" cy="1096097"/>
        </a:xfrm>
        <a:prstGeom prst="roundRect">
          <a:avLst>
            <a:gd name="adj" fmla="val 10000"/>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en-US" sz="3000" kern="1200"/>
            <a:t> Tests</a:t>
          </a:r>
        </a:p>
      </dsp:txBody>
      <dsp:txXfrm>
        <a:off x="2840019" y="33047"/>
        <a:ext cx="2127986" cy="1031889"/>
      </dsp:txXfrm>
    </dsp:sp>
    <dsp:sp modelId="{747DCC5E-3047-4E7F-9B3F-E2055447E21B}">
      <dsp:nvSpPr>
        <dsp:cNvPr id="0" name=""/>
        <dsp:cNvSpPr/>
      </dsp:nvSpPr>
      <dsp:spPr>
        <a:xfrm rot="3600000">
          <a:off x="4238136" y="1923969"/>
          <a:ext cx="1140929" cy="383634"/>
        </a:xfrm>
        <a:prstGeom prst="leftRightArrow">
          <a:avLst>
            <a:gd name="adj1" fmla="val 60000"/>
            <a:gd name="adj2" fmla="val 50000"/>
          </a:avLst>
        </a:prstGeom>
        <a:solidFill>
          <a:schemeClr val="accent2">
            <a:hueOff val="0"/>
            <a:satOff val="0"/>
            <a:lumOff val="0"/>
            <a:alphaOff val="0"/>
          </a:schemeClr>
        </a:solidFill>
        <a:ln>
          <a:noFill/>
        </a:ln>
        <a:effectLst>
          <a:outerShdw blurRad="38100" dist="25400" dir="5400000" rotWithShape="0">
            <a:srgbClr val="000000">
              <a:alpha val="5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4353226" y="2000696"/>
        <a:ext cx="910749" cy="230180"/>
      </dsp:txXfrm>
    </dsp:sp>
    <dsp:sp modelId="{3DFC6C6B-B810-4DCE-BCA4-19906ABB07A6}">
      <dsp:nvSpPr>
        <dsp:cNvPr id="0" name=""/>
        <dsp:cNvSpPr/>
      </dsp:nvSpPr>
      <dsp:spPr>
        <a:xfrm>
          <a:off x="4617093" y="3134532"/>
          <a:ext cx="2192194" cy="1096097"/>
        </a:xfrm>
        <a:prstGeom prst="roundRect">
          <a:avLst>
            <a:gd name="adj" fmla="val 10000"/>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 Assertions Libraries</a:t>
          </a:r>
        </a:p>
      </dsp:txBody>
      <dsp:txXfrm>
        <a:off x="4649197" y="3166636"/>
        <a:ext cx="2127986" cy="1031889"/>
      </dsp:txXfrm>
    </dsp:sp>
    <dsp:sp modelId="{356DE906-14B6-4B78-8C96-35F612D1C714}">
      <dsp:nvSpPr>
        <dsp:cNvPr id="0" name=""/>
        <dsp:cNvSpPr/>
      </dsp:nvSpPr>
      <dsp:spPr>
        <a:xfrm rot="10800000">
          <a:off x="3333547" y="3490764"/>
          <a:ext cx="1140929" cy="383634"/>
        </a:xfrm>
        <a:prstGeom prst="leftRightArrow">
          <a:avLst>
            <a:gd name="adj1" fmla="val 60000"/>
            <a:gd name="adj2" fmla="val 50000"/>
          </a:avLst>
        </a:prstGeom>
        <a:solidFill>
          <a:schemeClr val="accent3">
            <a:hueOff val="0"/>
            <a:satOff val="0"/>
            <a:lumOff val="0"/>
            <a:alphaOff val="0"/>
          </a:schemeClr>
        </a:solidFill>
        <a:ln>
          <a:noFill/>
        </a:ln>
        <a:effectLst>
          <a:outerShdw blurRad="38100" dist="25400" dir="5400000" rotWithShape="0">
            <a:srgbClr val="000000">
              <a:alpha val="5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10800000">
        <a:off x="3448637" y="3567491"/>
        <a:ext cx="910749" cy="230180"/>
      </dsp:txXfrm>
    </dsp:sp>
    <dsp:sp modelId="{80CA3785-9134-47D8-8FF6-F388AFA245FE}">
      <dsp:nvSpPr>
        <dsp:cNvPr id="0" name=""/>
        <dsp:cNvSpPr/>
      </dsp:nvSpPr>
      <dsp:spPr>
        <a:xfrm>
          <a:off x="998736" y="3134532"/>
          <a:ext cx="2192194" cy="1096097"/>
        </a:xfrm>
        <a:prstGeom prst="roundRect">
          <a:avLst>
            <a:gd name="adj" fmla="val 10000"/>
          </a:avLst>
        </a:prstGeom>
        <a:gradFill rotWithShape="0">
          <a:gsLst>
            <a:gs pos="0">
              <a:schemeClr val="accent4">
                <a:hueOff val="0"/>
                <a:satOff val="0"/>
                <a:lumOff val="0"/>
                <a:alphaOff val="0"/>
                <a:tint val="98000"/>
                <a:lumMod val="110000"/>
              </a:schemeClr>
            </a:gs>
            <a:gs pos="84000">
              <a:schemeClr val="accent4">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 Test </a:t>
          </a:r>
          <a:r>
            <a:rPr lang="en-US" sz="3000" kern="1200">
              <a:latin typeface="Gill Sans MT" panose="020B0502020104020203"/>
            </a:rPr>
            <a:t>Runner</a:t>
          </a:r>
          <a:endParaRPr lang="en-US" sz="3000" kern="1200"/>
        </a:p>
      </dsp:txBody>
      <dsp:txXfrm>
        <a:off x="1030840" y="3166636"/>
        <a:ext cx="2127986" cy="1031889"/>
      </dsp:txXfrm>
    </dsp:sp>
    <dsp:sp modelId="{512DBB59-6E76-4DFA-AE98-2AECB938638F}">
      <dsp:nvSpPr>
        <dsp:cNvPr id="0" name=""/>
        <dsp:cNvSpPr/>
      </dsp:nvSpPr>
      <dsp:spPr>
        <a:xfrm rot="18000000">
          <a:off x="2428958" y="1923969"/>
          <a:ext cx="1140929" cy="383634"/>
        </a:xfrm>
        <a:prstGeom prst="leftRightArrow">
          <a:avLst>
            <a:gd name="adj1" fmla="val 60000"/>
            <a:gd name="adj2" fmla="val 50000"/>
          </a:avLst>
        </a:prstGeom>
        <a:solidFill>
          <a:schemeClr val="accent4">
            <a:hueOff val="0"/>
            <a:satOff val="0"/>
            <a:lumOff val="0"/>
            <a:alphaOff val="0"/>
          </a:schemeClr>
        </a:solidFill>
        <a:ln>
          <a:noFill/>
        </a:ln>
        <a:effectLst>
          <a:outerShdw blurRad="38100" dist="25400" dir="5400000" rotWithShape="0">
            <a:srgbClr val="000000">
              <a:alpha val="5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2544048" y="2000696"/>
        <a:ext cx="910749" cy="2301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00E3CC-6A28-42CE-AFA1-92C46BABB2A6}">
      <dsp:nvSpPr>
        <dsp:cNvPr id="0" name=""/>
        <dsp:cNvSpPr/>
      </dsp:nvSpPr>
      <dsp:spPr>
        <a:xfrm>
          <a:off x="6787" y="855210"/>
          <a:ext cx="3279802" cy="1967881"/>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755650">
            <a:lnSpc>
              <a:spcPct val="90000"/>
            </a:lnSpc>
            <a:spcBef>
              <a:spcPct val="0"/>
            </a:spcBef>
            <a:spcAft>
              <a:spcPct val="35000"/>
            </a:spcAft>
            <a:buNone/>
          </a:pPr>
          <a:r>
            <a:rPr lang="en-US" sz="1700" kern="1200" dirty="0"/>
            <a:t>A </a:t>
          </a:r>
          <a:r>
            <a:rPr lang="en-US" sz="1700" b="1" kern="1200" dirty="0"/>
            <a:t>test runner</a:t>
          </a:r>
          <a:r>
            <a:rPr lang="en-US" sz="1700" kern="1200" dirty="0"/>
            <a:t> is the library or tool that picks up an assembly (or a source code directory) that contains </a:t>
          </a:r>
          <a:r>
            <a:rPr lang="en-US" sz="1700" b="1" kern="1200" dirty="0"/>
            <a:t>tests</a:t>
          </a:r>
          <a:r>
            <a:rPr lang="en-US" sz="1700" kern="1200" dirty="0"/>
            <a:t>, and a bunch of settings, and then executes them and writes the </a:t>
          </a:r>
          <a:r>
            <a:rPr lang="en-US" sz="1700" b="1" kern="1200" dirty="0"/>
            <a:t>test</a:t>
          </a:r>
          <a:r>
            <a:rPr lang="en-US" sz="1700" kern="1200" dirty="0"/>
            <a:t> results to the console or log files. </a:t>
          </a:r>
        </a:p>
      </dsp:txBody>
      <dsp:txXfrm>
        <a:off x="6787" y="855210"/>
        <a:ext cx="3279802" cy="1967881"/>
      </dsp:txXfrm>
    </dsp:sp>
    <dsp:sp modelId="{53AA9EC1-3835-4621-9A4D-CE3F5CC56BE0}">
      <dsp:nvSpPr>
        <dsp:cNvPr id="0" name=""/>
        <dsp:cNvSpPr/>
      </dsp:nvSpPr>
      <dsp:spPr>
        <a:xfrm>
          <a:off x="3334763" y="1717651"/>
          <a:ext cx="491970" cy="243000"/>
        </a:xfrm>
        <a:prstGeom prst="rightArrow">
          <a:avLst>
            <a:gd name="adj1" fmla="val 50000"/>
            <a:gd name="adj2" fmla="val 5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6AC6CB-FA81-455C-BF76-CB7BC233D17C}">
      <dsp:nvSpPr>
        <dsp:cNvPr id="0" name=""/>
        <dsp:cNvSpPr/>
      </dsp:nvSpPr>
      <dsp:spPr>
        <a:xfrm>
          <a:off x="3874906" y="855210"/>
          <a:ext cx="3279802" cy="1967881"/>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755650">
            <a:lnSpc>
              <a:spcPct val="90000"/>
            </a:lnSpc>
            <a:spcBef>
              <a:spcPct val="0"/>
            </a:spcBef>
            <a:spcAft>
              <a:spcPct val="35000"/>
            </a:spcAft>
            <a:buNone/>
          </a:pPr>
          <a:r>
            <a:rPr lang="en-US" sz="1700" kern="1200" dirty="0"/>
            <a:t>there are many </a:t>
          </a:r>
          <a:r>
            <a:rPr lang="en-US" sz="1700" b="1" kern="1200" dirty="0"/>
            <a:t>runners</a:t>
          </a:r>
          <a:r>
            <a:rPr lang="en-US" sz="1700" kern="1200" dirty="0"/>
            <a:t> for different languages. </a:t>
          </a:r>
        </a:p>
      </dsp:txBody>
      <dsp:txXfrm>
        <a:off x="3874906" y="855210"/>
        <a:ext cx="3279802" cy="1967881"/>
      </dsp:txXfrm>
    </dsp:sp>
    <dsp:sp modelId="{556F861E-8077-4951-BEDC-B2F14AC5690E}">
      <dsp:nvSpPr>
        <dsp:cNvPr id="0" name=""/>
        <dsp:cNvSpPr/>
      </dsp:nvSpPr>
      <dsp:spPr>
        <a:xfrm>
          <a:off x="7202881" y="1717651"/>
          <a:ext cx="491970" cy="243000"/>
        </a:xfrm>
        <a:prstGeom prst="rightArrow">
          <a:avLst>
            <a:gd name="adj1" fmla="val 50000"/>
            <a:gd name="adj2" fmla="val 5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70A8F2-4C52-4A6E-8C1B-FED585E7823E}">
      <dsp:nvSpPr>
        <dsp:cNvPr id="0" name=""/>
        <dsp:cNvSpPr/>
      </dsp:nvSpPr>
      <dsp:spPr>
        <a:xfrm>
          <a:off x="7743024" y="855210"/>
          <a:ext cx="3279802" cy="1967881"/>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755650" rtl="0">
            <a:lnSpc>
              <a:spcPct val="90000"/>
            </a:lnSpc>
            <a:spcBef>
              <a:spcPct val="0"/>
            </a:spcBef>
            <a:spcAft>
              <a:spcPct val="35000"/>
            </a:spcAft>
            <a:buNone/>
          </a:pPr>
          <a:r>
            <a:rPr lang="en-US" sz="1700" kern="1200" dirty="0">
              <a:latin typeface="Gill Sans MT" panose="020B0502020104020203"/>
            </a:rPr>
            <a:t>Each has its own syntax and behavior</a:t>
          </a:r>
        </a:p>
      </dsp:txBody>
      <dsp:txXfrm>
        <a:off x="7743024" y="855210"/>
        <a:ext cx="3279802" cy="196788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22F385-C1C9-457A-96A3-5E7F238D30B3}">
      <dsp:nvSpPr>
        <dsp:cNvPr id="0" name=""/>
        <dsp:cNvSpPr/>
      </dsp:nvSpPr>
      <dsp:spPr>
        <a:xfrm>
          <a:off x="0" y="2220050"/>
          <a:ext cx="11029615" cy="145659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a:latin typeface="Gill Sans MT" panose="020B0502020104020203"/>
            </a:rPr>
            <a:t>Provides</a:t>
          </a:r>
          <a:r>
            <a:rPr lang="en-US" sz="2600" kern="1200"/>
            <a:t> the way to write custom assertions closer to the business language.</a:t>
          </a:r>
        </a:p>
      </dsp:txBody>
      <dsp:txXfrm>
        <a:off x="0" y="2220050"/>
        <a:ext cx="11029615" cy="1456593"/>
      </dsp:txXfrm>
    </dsp:sp>
    <dsp:sp modelId="{94E4058A-9943-44F9-9CBD-CA9797296A6A}">
      <dsp:nvSpPr>
        <dsp:cNvPr id="0" name=""/>
        <dsp:cNvSpPr/>
      </dsp:nvSpPr>
      <dsp:spPr>
        <a:xfrm rot="10800000">
          <a:off x="0" y="1658"/>
          <a:ext cx="11029615" cy="2240240"/>
        </a:xfrm>
        <a:prstGeom prst="upArrowCallou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a:t>Assertion libraries are tools to verify that things are correct.</a:t>
          </a:r>
          <a:br>
            <a:rPr lang="en-US" sz="2600" kern="1200" dirty="0"/>
          </a:br>
          <a:r>
            <a:rPr lang="en-US" sz="2600" kern="1200"/>
            <a:t>This makes it a lot easier to test your code, so you don't have to do </a:t>
          </a:r>
          <a:r>
            <a:rPr lang="en-US" sz="2600" b="1" kern="1200"/>
            <a:t>thousands </a:t>
          </a:r>
          <a:r>
            <a:rPr lang="en-US" sz="2600" kern="1200"/>
            <a:t>of if </a:t>
          </a:r>
          <a:r>
            <a:rPr lang="en-US" sz="2600" b="0" kern="1200"/>
            <a:t>statements</a:t>
          </a:r>
          <a:r>
            <a:rPr lang="en-US" sz="2600" kern="1200"/>
            <a:t>.</a:t>
          </a:r>
        </a:p>
      </dsp:txBody>
      <dsp:txXfrm rot="10800000">
        <a:off x="0" y="1658"/>
        <a:ext cx="11029615" cy="145564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263E06-EC86-48B8-A960-B5CEDB0D0755}">
      <dsp:nvSpPr>
        <dsp:cNvPr id="0" name=""/>
        <dsp:cNvSpPr/>
      </dsp:nvSpPr>
      <dsp:spPr>
        <a:xfrm>
          <a:off x="975923" y="557275"/>
          <a:ext cx="1458980" cy="14589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6D21233-E7AC-460E-A0CA-C28118C91767}">
      <dsp:nvSpPr>
        <dsp:cNvPr id="0" name=""/>
        <dsp:cNvSpPr/>
      </dsp:nvSpPr>
      <dsp:spPr>
        <a:xfrm>
          <a:off x="84324" y="2400962"/>
          <a:ext cx="324217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dirty="0"/>
            <a:t>HTTP server mocking and expectations library for Node.js</a:t>
          </a:r>
        </a:p>
      </dsp:txBody>
      <dsp:txXfrm>
        <a:off x="84324" y="2400962"/>
        <a:ext cx="3242179" cy="720000"/>
      </dsp:txXfrm>
    </dsp:sp>
    <dsp:sp modelId="{F6B9FF06-1713-40A1-8BED-E053E958AFFF}">
      <dsp:nvSpPr>
        <dsp:cNvPr id="0" name=""/>
        <dsp:cNvSpPr/>
      </dsp:nvSpPr>
      <dsp:spPr>
        <a:xfrm>
          <a:off x="4785484" y="557275"/>
          <a:ext cx="1458980" cy="14589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0EB0C1C-957C-4E3F-9A3F-6418654D28C4}">
      <dsp:nvSpPr>
        <dsp:cNvPr id="0" name=""/>
        <dsp:cNvSpPr/>
      </dsp:nvSpPr>
      <dsp:spPr>
        <a:xfrm>
          <a:off x="3893885" y="2400962"/>
          <a:ext cx="324217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dirty="0"/>
            <a:t>Nock can be used to test modules that perform HTTP requests in isolation.</a:t>
          </a:r>
        </a:p>
      </dsp:txBody>
      <dsp:txXfrm>
        <a:off x="3893885" y="2400962"/>
        <a:ext cx="3242179" cy="720000"/>
      </dsp:txXfrm>
    </dsp:sp>
    <dsp:sp modelId="{206DA274-106C-496B-BEBE-ADA29DA81117}">
      <dsp:nvSpPr>
        <dsp:cNvPr id="0" name=""/>
        <dsp:cNvSpPr/>
      </dsp:nvSpPr>
      <dsp:spPr>
        <a:xfrm>
          <a:off x="8595045" y="557275"/>
          <a:ext cx="1458980" cy="14589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0853467-43CE-4E09-9F4D-76AB31F8638F}">
      <dsp:nvSpPr>
        <dsp:cNvPr id="0" name=""/>
        <dsp:cNvSpPr/>
      </dsp:nvSpPr>
      <dsp:spPr>
        <a:xfrm>
          <a:off x="7703446" y="2400962"/>
          <a:ext cx="324217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rtl="0">
            <a:lnSpc>
              <a:spcPct val="90000"/>
            </a:lnSpc>
            <a:spcBef>
              <a:spcPct val="0"/>
            </a:spcBef>
            <a:spcAft>
              <a:spcPct val="35000"/>
            </a:spcAft>
            <a:buNone/>
          </a:pPr>
          <a:r>
            <a:rPr lang="en-US" sz="1300" kern="1200" dirty="0"/>
            <a:t>For instance, if a module performs HTTP requests to a </a:t>
          </a:r>
          <a:r>
            <a:rPr lang="en-US" sz="1300" kern="1200" dirty="0">
              <a:latin typeface="Gill Sans MT" panose="020B0502020104020203"/>
            </a:rPr>
            <a:t>Elasticsearch server</a:t>
          </a:r>
          <a:r>
            <a:rPr lang="en-US" sz="1300" kern="1200" dirty="0"/>
            <a:t> or makes HTTP requests to the Amazon API, you can test that module in isolation.</a:t>
          </a:r>
        </a:p>
      </dsp:txBody>
      <dsp:txXfrm>
        <a:off x="7703446" y="2400962"/>
        <a:ext cx="3242179" cy="720000"/>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4.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1/3/2020</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Testing is important because software bugs could be expensive or even dangerous. Software bugs can potentially cause monetary and human loss, and history is full of such examples.</a:t>
            </a:r>
          </a:p>
        </p:txBody>
      </p:sp>
      <p:sp>
        <p:nvSpPr>
          <p:cNvPr id="4" name="Slide Number Placeholder 3"/>
          <p:cNvSpPr>
            <a:spLocks noGrp="1"/>
          </p:cNvSpPr>
          <p:nvPr>
            <p:ph type="sldNum" sz="quarter" idx="5"/>
          </p:nvPr>
        </p:nvSpPr>
        <p:spPr/>
        <p:txBody>
          <a:bodyPr/>
          <a:lstStyle/>
          <a:p>
            <a:fld id="{C6B3AB32-59DF-41F1-9618-EDFBF5049629}" type="slidenum">
              <a:rPr lang="en-US" smtClean="0"/>
              <a:t>6</a:t>
            </a:fld>
            <a:endParaRPr lang="en-US" dirty="0"/>
          </a:p>
        </p:txBody>
      </p:sp>
    </p:spTree>
    <p:extLst>
      <p:ext uri="{BB962C8B-B14F-4D97-AF65-F5344CB8AC3E}">
        <p14:creationId xmlns:p14="http://schemas.microsoft.com/office/powerpoint/2010/main" val="3294736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More syntax example and documantation can be found on chaijs website.</a:t>
            </a:r>
          </a:p>
        </p:txBody>
      </p:sp>
      <p:sp>
        <p:nvSpPr>
          <p:cNvPr id="4" name="Slide Number Placeholder 3"/>
          <p:cNvSpPr>
            <a:spLocks noGrp="1"/>
          </p:cNvSpPr>
          <p:nvPr>
            <p:ph type="sldNum" sz="quarter" idx="5"/>
          </p:nvPr>
        </p:nvSpPr>
        <p:spPr/>
        <p:txBody>
          <a:bodyPr/>
          <a:lstStyle/>
          <a:p>
            <a:fld id="{C6B3AB32-59DF-41F1-9618-EDFBF5049629}" type="slidenum">
              <a:rPr lang="en-US" smtClean="0"/>
              <a:t>17</a:t>
            </a:fld>
            <a:endParaRPr lang="en-US" dirty="0"/>
          </a:p>
        </p:txBody>
      </p:sp>
    </p:spTree>
    <p:extLst>
      <p:ext uri="{BB962C8B-B14F-4D97-AF65-F5344CB8AC3E}">
        <p14:creationId xmlns:p14="http://schemas.microsoft.com/office/powerpoint/2010/main" val="714077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35</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1/3/2020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1/3/2020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1/3/2020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1/3/2020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1/3/2020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hyperlink" Target="https://jojofeelings.wordpress.com/2012/02/01/romantic-songs/" TargetMode="External"/><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3" Type="http://schemas.openxmlformats.org/officeDocument/2006/relationships/hyperlink" Target="http://arcticgardenstudio.blogspot.com/2012/02/masala-chai.html" TargetMode="External"/><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sinonjs.org/releases/v7.5.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medium.com/building-ibotta/excelling-with-sinon-js-be35b974b75e" TargetMode="External"/><Relationship Id="rId2" Type="http://schemas.openxmlformats.org/officeDocument/2006/relationships/hyperlink" Target="https://semaphoreci.com/community/tutorials/best-practices-for-spies-stubs-and-mocks-in-sinon-js" TargetMode="External"/><Relationship Id="rId1" Type="http://schemas.openxmlformats.org/officeDocument/2006/relationships/slideLayout" Target="../slideLayouts/slideLayout2.xml"/><Relationship Id="rId5" Type="http://schemas.openxmlformats.org/officeDocument/2006/relationships/hyperlink" Target="https://www.youtube.com/watch?v=vXDbmrh0xDQ" TargetMode="External"/><Relationship Id="rId4" Type="http://schemas.openxmlformats.org/officeDocument/2006/relationships/hyperlink" Target="https://www.youtube.com/watch?v=Qlmv7nox5pM"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medium.com/@me_37286/yoni-goldberg-javascript-nodejs-testing-best-practices-2b98924c9347" TargetMode="External"/><Relationship Id="rId2" Type="http://schemas.openxmlformats.org/officeDocument/2006/relationships/hyperlink" Target="https://medium.com/serverlessguru/how-to-unit-test-with-nodejs-76967019ba56" TargetMode="External"/><Relationship Id="rId1" Type="http://schemas.openxmlformats.org/officeDocument/2006/relationships/slideLayout" Target="../slideLayouts/slideLayout2.xml"/><Relationship Id="rId6" Type="http://schemas.openxmlformats.org/officeDocument/2006/relationships/hyperlink" Target="https://github.com/goldbergyoni/nodebestpractices" TargetMode="External"/><Relationship Id="rId5" Type="http://schemas.openxmlformats.org/officeDocument/2006/relationships/hyperlink" Target="https://codeburst.io/testing-mocking-http-requests-with-nock-480e3f164851" TargetMode="External"/><Relationship Id="rId4" Type="http://schemas.openxmlformats.org/officeDocument/2006/relationships/hyperlink" Target="https://www.youtube.com/watch?v=-2zP494wdUY&amp;feature=youtu.be"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mailto:Danielhermonsync@gmail.com" TargetMode="Externa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Testing: hands-on</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ea typeface="+mn-lt"/>
                <a:cs typeface="+mn-lt"/>
              </a:rPr>
              <a:t>philosophy &amp;</a:t>
            </a:r>
            <a:r>
              <a:rPr lang="en-US" dirty="0">
                <a:solidFill>
                  <a:srgbClr val="7CEBFF"/>
                </a:solidFill>
              </a:rPr>
              <a:t> Nodejs &amp; fun</a:t>
            </a:r>
            <a:endParaRPr lang="en-US" dirty="0"/>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7A32C-F5A9-44A8-89EC-A16BA59B218C}"/>
              </a:ext>
            </a:extLst>
          </p:cNvPr>
          <p:cNvSpPr>
            <a:spLocks noGrp="1"/>
          </p:cNvSpPr>
          <p:nvPr>
            <p:ph type="title"/>
          </p:nvPr>
        </p:nvSpPr>
        <p:spPr/>
        <p:txBody>
          <a:bodyPr/>
          <a:lstStyle/>
          <a:p>
            <a:r>
              <a:rPr lang="en-US" dirty="0"/>
              <a:t>Test  runners</a:t>
            </a:r>
          </a:p>
        </p:txBody>
      </p:sp>
      <p:graphicFrame>
        <p:nvGraphicFramePr>
          <p:cNvPr id="11" name="Diagram 11">
            <a:extLst>
              <a:ext uri="{FF2B5EF4-FFF2-40B4-BE49-F238E27FC236}">
                <a16:creationId xmlns:a16="http://schemas.microsoft.com/office/drawing/2014/main" id="{CC002A01-27C0-446D-828F-C54694FCD335}"/>
              </a:ext>
            </a:extLst>
          </p:cNvPr>
          <p:cNvGraphicFramePr/>
          <p:nvPr>
            <p:extLst>
              <p:ext uri="{D42A27DB-BD31-4B8C-83A1-F6EECF244321}">
                <p14:modId xmlns:p14="http://schemas.microsoft.com/office/powerpoint/2010/main" val="2297290058"/>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1499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26" name="Rectangle 25">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16BDCC-9F7A-43D4-99A5-E87653A0F66E}"/>
              </a:ext>
            </a:extLst>
          </p:cNvPr>
          <p:cNvSpPr>
            <a:spLocks noGrp="1"/>
          </p:cNvSpPr>
          <p:nvPr>
            <p:ph type="title"/>
          </p:nvPr>
        </p:nvSpPr>
        <p:spPr>
          <a:xfrm>
            <a:off x="643468" y="1033389"/>
            <a:ext cx="4826256" cy="4825409"/>
          </a:xfrm>
        </p:spPr>
        <p:txBody>
          <a:bodyPr anchor="ctr">
            <a:normAutofit/>
          </a:bodyPr>
          <a:lstStyle/>
          <a:p>
            <a:r>
              <a:rPr lang="en-US" sz="5400">
                <a:solidFill>
                  <a:srgbClr val="FFFFFF"/>
                </a:solidFill>
              </a:rPr>
              <a:t>Mocha syntax</a:t>
            </a:r>
          </a:p>
        </p:txBody>
      </p:sp>
      <p:sp>
        <p:nvSpPr>
          <p:cNvPr id="28" name="Rectangle 27">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38C08A1-6729-48EC-9A28-48596D693AB2}"/>
              </a:ext>
            </a:extLst>
          </p:cNvPr>
          <p:cNvSpPr>
            <a:spLocks noGrp="1"/>
          </p:cNvSpPr>
          <p:nvPr>
            <p:ph idx="1"/>
          </p:nvPr>
        </p:nvSpPr>
        <p:spPr>
          <a:xfrm>
            <a:off x="6787519" y="1033390"/>
            <a:ext cx="4823287" cy="6561075"/>
          </a:xfrm>
          <a:ln w="57150">
            <a:noFill/>
          </a:ln>
        </p:spPr>
        <p:txBody>
          <a:bodyPr anchor="ctr">
            <a:normAutofit/>
          </a:bodyPr>
          <a:lstStyle/>
          <a:p>
            <a:pPr marL="305435" indent="-305435">
              <a:lnSpc>
                <a:spcPct val="90000"/>
              </a:lnSpc>
              <a:buFont typeface="Arial" panose="05020102010507070707" pitchFamily="18" charset="2"/>
              <a:buChar char="•"/>
            </a:pPr>
            <a:r>
              <a:rPr lang="en-US" sz="1900" dirty="0">
                <a:solidFill>
                  <a:schemeClr val="accent2">
                    <a:lumMod val="50000"/>
                  </a:schemeClr>
                </a:solidFill>
              </a:rPr>
              <a:t>BDD (MOST COMMON):</a:t>
            </a:r>
            <a:endParaRPr lang="en-US" dirty="0">
              <a:solidFill>
                <a:schemeClr val="accent2">
                  <a:lumMod val="50000"/>
                </a:schemeClr>
              </a:solidFill>
            </a:endParaRPr>
          </a:p>
          <a:p>
            <a:pPr marL="991870" lvl="1" indent="-342900">
              <a:lnSpc>
                <a:spcPct val="90000"/>
              </a:lnSpc>
              <a:buFont typeface="Arial" panose="05020102010507070707" pitchFamily="18" charset="2"/>
              <a:buChar char="•"/>
            </a:pPr>
            <a:r>
              <a:rPr lang="en-US" sz="1900" dirty="0">
                <a:solidFill>
                  <a:schemeClr val="accent2">
                    <a:lumMod val="50000"/>
                  </a:schemeClr>
                </a:solidFill>
                <a:latin typeface="Consolas"/>
                <a:ea typeface="+mn-lt"/>
                <a:cs typeface="+mn-lt"/>
              </a:rPr>
              <a:t>describe() (Alias context)</a:t>
            </a:r>
            <a:endParaRPr lang="en-US" sz="1900" dirty="0">
              <a:solidFill>
                <a:schemeClr val="accent2">
                  <a:lumMod val="50000"/>
                </a:schemeClr>
              </a:solidFill>
              <a:ea typeface="+mn-lt"/>
              <a:cs typeface="+mn-lt"/>
            </a:endParaRPr>
          </a:p>
          <a:p>
            <a:pPr marL="991870" lvl="1" indent="-342900">
              <a:lnSpc>
                <a:spcPct val="90000"/>
              </a:lnSpc>
              <a:buFont typeface="Arial" panose="05020102010507070707" pitchFamily="18" charset="2"/>
              <a:buChar char="•"/>
            </a:pPr>
            <a:r>
              <a:rPr lang="en-US" sz="1900" dirty="0">
                <a:solidFill>
                  <a:schemeClr val="accent2">
                    <a:lumMod val="50000"/>
                  </a:schemeClr>
                </a:solidFill>
                <a:latin typeface="Consolas"/>
                <a:ea typeface="+mn-lt"/>
                <a:cs typeface="+mn-lt"/>
              </a:rPr>
              <a:t>it() (Alias specify)</a:t>
            </a:r>
            <a:r>
              <a:rPr lang="en-US" sz="1900" dirty="0">
                <a:solidFill>
                  <a:schemeClr val="accent2">
                    <a:lumMod val="50000"/>
                  </a:schemeClr>
                </a:solidFill>
                <a:ea typeface="+mn-lt"/>
                <a:cs typeface="+mn-lt"/>
              </a:rPr>
              <a:t> </a:t>
            </a:r>
          </a:p>
          <a:p>
            <a:pPr marL="991870" lvl="1" indent="-342900">
              <a:lnSpc>
                <a:spcPct val="90000"/>
              </a:lnSpc>
              <a:buFont typeface="Arial" panose="05020102010507070707" pitchFamily="18" charset="2"/>
              <a:buChar char="•"/>
            </a:pPr>
            <a:r>
              <a:rPr lang="en-US" sz="1900" dirty="0">
                <a:solidFill>
                  <a:schemeClr val="accent2">
                    <a:lumMod val="50000"/>
                  </a:schemeClr>
                </a:solidFill>
                <a:latin typeface="Consolas"/>
                <a:ea typeface="+mn-lt"/>
                <a:cs typeface="+mn-lt"/>
              </a:rPr>
              <a:t>before()</a:t>
            </a:r>
            <a:r>
              <a:rPr lang="en-US" sz="1900" dirty="0">
                <a:solidFill>
                  <a:schemeClr val="accent2">
                    <a:lumMod val="50000"/>
                  </a:schemeClr>
                </a:solidFill>
                <a:ea typeface="+mn-lt"/>
                <a:cs typeface="+mn-lt"/>
              </a:rPr>
              <a:t> &amp; </a:t>
            </a:r>
            <a:r>
              <a:rPr lang="en-US" sz="1900" dirty="0" err="1">
                <a:solidFill>
                  <a:schemeClr val="accent2">
                    <a:lumMod val="50000"/>
                  </a:schemeClr>
                </a:solidFill>
                <a:latin typeface="Consolas"/>
                <a:ea typeface="+mn-lt"/>
                <a:cs typeface="+mn-lt"/>
              </a:rPr>
              <a:t>beforeEach</a:t>
            </a:r>
            <a:r>
              <a:rPr lang="en-US" sz="1900" dirty="0">
                <a:solidFill>
                  <a:schemeClr val="accent2">
                    <a:lumMod val="50000"/>
                  </a:schemeClr>
                </a:solidFill>
                <a:latin typeface="Consolas"/>
                <a:ea typeface="+mn-lt"/>
                <a:cs typeface="+mn-lt"/>
              </a:rPr>
              <a:t>()</a:t>
            </a:r>
            <a:endParaRPr lang="en-US" sz="1900" dirty="0">
              <a:solidFill>
                <a:schemeClr val="accent2">
                  <a:lumMod val="50000"/>
                </a:schemeClr>
              </a:solidFill>
              <a:ea typeface="+mn-lt"/>
              <a:cs typeface="+mn-lt"/>
            </a:endParaRPr>
          </a:p>
          <a:p>
            <a:pPr marL="991870" lvl="1" indent="-342900">
              <a:lnSpc>
                <a:spcPct val="90000"/>
              </a:lnSpc>
              <a:buFont typeface="Arial" panose="05020102010507070707" pitchFamily="18" charset="2"/>
              <a:buChar char="•"/>
            </a:pPr>
            <a:r>
              <a:rPr lang="en-US" sz="1900" dirty="0">
                <a:solidFill>
                  <a:schemeClr val="accent2">
                    <a:lumMod val="50000"/>
                  </a:schemeClr>
                </a:solidFill>
                <a:latin typeface="Consolas"/>
                <a:ea typeface="+mn-lt"/>
                <a:cs typeface="+mn-lt"/>
              </a:rPr>
              <a:t>after() &amp; </a:t>
            </a:r>
            <a:r>
              <a:rPr lang="en-US" sz="1900" dirty="0" err="1">
                <a:solidFill>
                  <a:schemeClr val="accent2">
                    <a:lumMod val="50000"/>
                  </a:schemeClr>
                </a:solidFill>
                <a:latin typeface="Consolas"/>
                <a:ea typeface="+mn-lt"/>
                <a:cs typeface="+mn-lt"/>
              </a:rPr>
              <a:t>afterEach</a:t>
            </a:r>
            <a:r>
              <a:rPr lang="en-US" sz="1900" dirty="0">
                <a:solidFill>
                  <a:schemeClr val="accent2">
                    <a:lumMod val="50000"/>
                  </a:schemeClr>
                </a:solidFill>
                <a:latin typeface="Consolas"/>
                <a:ea typeface="+mn-lt"/>
                <a:cs typeface="+mn-lt"/>
              </a:rPr>
              <a:t>()</a:t>
            </a:r>
            <a:endParaRPr lang="en-US" sz="1900" dirty="0">
              <a:solidFill>
                <a:schemeClr val="accent2">
                  <a:lumMod val="50000"/>
                </a:schemeClr>
              </a:solidFill>
            </a:endParaRPr>
          </a:p>
          <a:p>
            <a:pPr marL="305435" indent="-305435">
              <a:lnSpc>
                <a:spcPct val="90000"/>
              </a:lnSpc>
              <a:buFont typeface="Arial" panose="05020102010507070707" pitchFamily="18" charset="2"/>
              <a:buChar char="•"/>
            </a:pPr>
            <a:r>
              <a:rPr lang="en-US" sz="1900" dirty="0">
                <a:solidFill>
                  <a:schemeClr val="accent2">
                    <a:lumMod val="50000"/>
                  </a:schemeClr>
                </a:solidFill>
                <a:ea typeface="+mn-lt"/>
                <a:cs typeface="+mn-lt"/>
              </a:rPr>
              <a:t>TDD:</a:t>
            </a:r>
          </a:p>
          <a:p>
            <a:pPr marL="629920" lvl="1" indent="-305435">
              <a:lnSpc>
                <a:spcPct val="90000"/>
              </a:lnSpc>
              <a:buFont typeface="Arial" panose="05020102010507070707" pitchFamily="18" charset="2"/>
              <a:buChar char="•"/>
            </a:pPr>
            <a:r>
              <a:rPr lang="en-US" sz="1900" dirty="0">
                <a:solidFill>
                  <a:schemeClr val="accent2">
                    <a:lumMod val="50000"/>
                  </a:schemeClr>
                </a:solidFill>
                <a:latin typeface="Consolas"/>
              </a:rPr>
              <a:t>suite()</a:t>
            </a:r>
            <a:endParaRPr lang="en-US" sz="1900" dirty="0">
              <a:solidFill>
                <a:schemeClr val="accent2">
                  <a:lumMod val="50000"/>
                </a:schemeClr>
              </a:solidFill>
              <a:ea typeface="+mn-lt"/>
              <a:cs typeface="+mn-lt"/>
            </a:endParaRPr>
          </a:p>
          <a:p>
            <a:pPr marL="629920" lvl="1" indent="-305435">
              <a:lnSpc>
                <a:spcPct val="90000"/>
              </a:lnSpc>
              <a:buFont typeface="Arial" panose="05020102010507070707" pitchFamily="18" charset="2"/>
              <a:buChar char="•"/>
            </a:pPr>
            <a:r>
              <a:rPr lang="en-US" sz="1900" dirty="0">
                <a:solidFill>
                  <a:schemeClr val="accent2">
                    <a:lumMod val="50000"/>
                  </a:schemeClr>
                </a:solidFill>
                <a:latin typeface="Consolas"/>
              </a:rPr>
              <a:t>test()</a:t>
            </a:r>
            <a:endParaRPr lang="en-US" sz="1900" dirty="0">
              <a:solidFill>
                <a:schemeClr val="accent2">
                  <a:lumMod val="50000"/>
                </a:schemeClr>
              </a:solidFill>
              <a:latin typeface="Gill Sans MT" panose="020B0502020104020203"/>
            </a:endParaRPr>
          </a:p>
          <a:p>
            <a:pPr marL="629920" lvl="1" indent="-305435">
              <a:lnSpc>
                <a:spcPct val="90000"/>
              </a:lnSpc>
              <a:buFont typeface="Arial" panose="05020102010507070707" pitchFamily="18" charset="2"/>
              <a:buChar char="•"/>
            </a:pPr>
            <a:r>
              <a:rPr lang="en-US" sz="1900" dirty="0" err="1">
                <a:solidFill>
                  <a:schemeClr val="accent2">
                    <a:lumMod val="50000"/>
                  </a:schemeClr>
                </a:solidFill>
                <a:latin typeface="Consolas"/>
              </a:rPr>
              <a:t>suiteSetup</a:t>
            </a:r>
            <a:r>
              <a:rPr lang="en-US" sz="1900" dirty="0">
                <a:solidFill>
                  <a:schemeClr val="accent2">
                    <a:lumMod val="50000"/>
                  </a:schemeClr>
                </a:solidFill>
                <a:latin typeface="Consolas"/>
              </a:rPr>
              <a:t>()</a:t>
            </a:r>
            <a:endParaRPr lang="en-US" sz="1900" dirty="0">
              <a:solidFill>
                <a:schemeClr val="accent2">
                  <a:lumMod val="50000"/>
                </a:schemeClr>
              </a:solidFill>
              <a:ea typeface="+mn-lt"/>
              <a:cs typeface="+mn-lt"/>
            </a:endParaRPr>
          </a:p>
          <a:p>
            <a:pPr marL="629920" lvl="1" indent="-305435">
              <a:lnSpc>
                <a:spcPct val="90000"/>
              </a:lnSpc>
              <a:buFont typeface="Arial" panose="05020102010507070707" pitchFamily="18" charset="2"/>
              <a:buChar char="•"/>
            </a:pPr>
            <a:r>
              <a:rPr lang="en-US" sz="1900" dirty="0" err="1">
                <a:solidFill>
                  <a:schemeClr val="accent2">
                    <a:lumMod val="50000"/>
                  </a:schemeClr>
                </a:solidFill>
                <a:latin typeface="Consolas"/>
              </a:rPr>
              <a:t>suiteTeardown</a:t>
            </a:r>
            <a:r>
              <a:rPr lang="en-US" sz="1900" dirty="0">
                <a:solidFill>
                  <a:schemeClr val="accent2">
                    <a:lumMod val="50000"/>
                  </a:schemeClr>
                </a:solidFill>
                <a:latin typeface="Consolas"/>
              </a:rPr>
              <a:t>() </a:t>
            </a:r>
            <a:endParaRPr lang="en-US" sz="1900">
              <a:solidFill>
                <a:schemeClr val="accent2">
                  <a:lumMod val="50000"/>
                </a:schemeClr>
              </a:solidFill>
              <a:latin typeface="Gill Sans MT" panose="020B0502020104020203"/>
            </a:endParaRPr>
          </a:p>
          <a:p>
            <a:pPr marL="629920" lvl="1" indent="-305435">
              <a:lnSpc>
                <a:spcPct val="90000"/>
              </a:lnSpc>
              <a:buFont typeface="Arial" panose="05020102010507070707" pitchFamily="18" charset="2"/>
              <a:buChar char="•"/>
            </a:pPr>
            <a:r>
              <a:rPr lang="en-US" sz="1900" dirty="0">
                <a:solidFill>
                  <a:schemeClr val="accent2">
                    <a:lumMod val="50000"/>
                  </a:schemeClr>
                </a:solidFill>
                <a:latin typeface="Consolas"/>
              </a:rPr>
              <a:t>setup()</a:t>
            </a:r>
            <a:r>
              <a:rPr lang="en-US" sz="1900" dirty="0">
                <a:solidFill>
                  <a:schemeClr val="accent2">
                    <a:lumMod val="50000"/>
                  </a:schemeClr>
                </a:solidFill>
                <a:latin typeface="Consolas"/>
                <a:ea typeface="+mn-lt"/>
                <a:cs typeface="+mn-lt"/>
              </a:rPr>
              <a:t> </a:t>
            </a:r>
            <a:endParaRPr lang="en-US" sz="1900" dirty="0">
              <a:solidFill>
                <a:schemeClr val="accent2">
                  <a:lumMod val="50000"/>
                </a:schemeClr>
              </a:solidFill>
              <a:ea typeface="+mn-lt"/>
              <a:cs typeface="+mn-lt"/>
            </a:endParaRPr>
          </a:p>
          <a:p>
            <a:pPr marL="629920" lvl="1" indent="-305435">
              <a:lnSpc>
                <a:spcPct val="90000"/>
              </a:lnSpc>
              <a:buFont typeface="Arial" panose="05020102010507070707" pitchFamily="18" charset="2"/>
              <a:buChar char="•"/>
            </a:pPr>
            <a:r>
              <a:rPr lang="en-US" sz="1900" dirty="0">
                <a:solidFill>
                  <a:schemeClr val="accent2">
                    <a:lumMod val="50000"/>
                  </a:schemeClr>
                </a:solidFill>
                <a:ea typeface="+mn-lt"/>
                <a:cs typeface="+mn-lt"/>
              </a:rPr>
              <a:t>t</a:t>
            </a:r>
            <a:r>
              <a:rPr lang="en-US" sz="1900" dirty="0">
                <a:solidFill>
                  <a:schemeClr val="accent2">
                    <a:lumMod val="50000"/>
                  </a:schemeClr>
                </a:solidFill>
                <a:latin typeface="Consolas"/>
              </a:rPr>
              <a:t>eardown()</a:t>
            </a:r>
            <a:endParaRPr lang="en-US" sz="1900" dirty="0">
              <a:solidFill>
                <a:schemeClr val="accent2">
                  <a:lumMod val="50000"/>
                </a:schemeClr>
              </a:solidFill>
            </a:endParaRPr>
          </a:p>
          <a:p>
            <a:pPr marL="305435" indent="-305435">
              <a:lnSpc>
                <a:spcPct val="90000"/>
              </a:lnSpc>
            </a:pPr>
            <a:endParaRPr lang="en-US" sz="1900">
              <a:solidFill>
                <a:schemeClr val="accent2">
                  <a:lumMod val="50000"/>
                </a:schemeClr>
              </a:solidFill>
            </a:endParaRPr>
          </a:p>
          <a:p>
            <a:pPr marL="305435" indent="-305435">
              <a:lnSpc>
                <a:spcPct val="90000"/>
              </a:lnSpc>
            </a:pPr>
            <a:endParaRPr lang="en-US" sz="1900">
              <a:solidFill>
                <a:schemeClr val="accent2">
                  <a:lumMod val="50000"/>
                </a:schemeClr>
              </a:solidFill>
            </a:endParaRPr>
          </a:p>
          <a:p>
            <a:pPr marL="629920" indent="-305435">
              <a:lnSpc>
                <a:spcPct val="90000"/>
              </a:lnSpc>
            </a:pPr>
            <a:endParaRPr lang="en-US" sz="1900">
              <a:solidFill>
                <a:schemeClr val="accent2">
                  <a:lumMod val="50000"/>
                </a:schemeClr>
              </a:solidFill>
            </a:endParaRPr>
          </a:p>
        </p:txBody>
      </p:sp>
    </p:spTree>
    <p:extLst>
      <p:ext uri="{BB962C8B-B14F-4D97-AF65-F5344CB8AC3E}">
        <p14:creationId xmlns:p14="http://schemas.microsoft.com/office/powerpoint/2010/main" val="3281446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AD54DB8-C150-4290-85D6-F5B0262BF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screenshot of a cell phone&#10;&#10;Description generated with very high confidence">
            <a:extLst>
              <a:ext uri="{FF2B5EF4-FFF2-40B4-BE49-F238E27FC236}">
                <a16:creationId xmlns:a16="http://schemas.microsoft.com/office/drawing/2014/main" id="{155AAFDA-220E-40C4-A34A-C0109E43264D}"/>
              </a:ext>
            </a:extLst>
          </p:cNvPr>
          <p:cNvPicPr>
            <a:picLocks noGrp="1" noChangeAspect="1"/>
          </p:cNvPicPr>
          <p:nvPr>
            <p:ph type="pic" idx="1"/>
          </p:nvPr>
        </p:nvPicPr>
        <p:blipFill rotWithShape="1">
          <a:blip r:embed="rId2"/>
          <a:srcRect r="9004" b="-195"/>
          <a:stretch/>
        </p:blipFill>
        <p:spPr>
          <a:xfrm>
            <a:off x="319533" y="829732"/>
            <a:ext cx="7726014" cy="54547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0" name="Rectangle 19">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D56A070-8348-426D-9248-2F7619EC75CD}"/>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dirty="0">
                <a:solidFill>
                  <a:srgbClr val="FFFFFF"/>
                </a:solidFill>
              </a:rPr>
              <a:t>Mocha</a:t>
            </a:r>
            <a:br>
              <a:rPr lang="en-US" sz="3600" dirty="0">
                <a:solidFill>
                  <a:srgbClr val="FFFFFF"/>
                </a:solidFill>
              </a:rPr>
            </a:br>
            <a:r>
              <a:rPr lang="en-US" sz="3600" dirty="0">
                <a:solidFill>
                  <a:srgbClr val="FFFFFF"/>
                </a:solidFill>
              </a:rPr>
              <a:t>console output</a:t>
            </a:r>
          </a:p>
        </p:txBody>
      </p:sp>
      <p:grpSp>
        <p:nvGrpSpPr>
          <p:cNvPr id="22" name="Group 21">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3" name="Rectangle 22">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70190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486EC-57E8-45E0-9840-EF9DE0523EE4}"/>
              </a:ext>
            </a:extLst>
          </p:cNvPr>
          <p:cNvSpPr>
            <a:spLocks noGrp="1"/>
          </p:cNvSpPr>
          <p:nvPr>
            <p:ph type="title"/>
          </p:nvPr>
        </p:nvSpPr>
        <p:spPr/>
        <p:txBody>
          <a:bodyPr/>
          <a:lstStyle/>
          <a:p>
            <a:r>
              <a:rPr lang="en-US"/>
              <a:t>Syntax.test.js</a:t>
            </a:r>
          </a:p>
        </p:txBody>
      </p:sp>
      <p:sp>
        <p:nvSpPr>
          <p:cNvPr id="3" name="Text Placeholder 2">
            <a:extLst>
              <a:ext uri="{FF2B5EF4-FFF2-40B4-BE49-F238E27FC236}">
                <a16:creationId xmlns:a16="http://schemas.microsoft.com/office/drawing/2014/main" id="{4217BEA8-BB0B-418D-A92C-FFCCE5D1F437}"/>
              </a:ext>
            </a:extLst>
          </p:cNvPr>
          <p:cNvSpPr>
            <a:spLocks noGrp="1"/>
          </p:cNvSpPr>
          <p:nvPr>
            <p:ph type="body" idx="1"/>
          </p:nvPr>
        </p:nvSpPr>
        <p:spPr/>
        <p:txBody>
          <a:bodyPr/>
          <a:lstStyle/>
          <a:p>
            <a:r>
              <a:rPr lang="en-US"/>
              <a:t>THIS IS WHERE  THE FUN BEGINS</a:t>
            </a:r>
          </a:p>
        </p:txBody>
      </p:sp>
      <p:pic>
        <p:nvPicPr>
          <p:cNvPr id="4" name="Picture 4" descr="A graffiti covered wall&#10;&#10;Description generated with high confidence">
            <a:extLst>
              <a:ext uri="{FF2B5EF4-FFF2-40B4-BE49-F238E27FC236}">
                <a16:creationId xmlns:a16="http://schemas.microsoft.com/office/drawing/2014/main" id="{87432ECF-AD46-4C29-8101-8A9EE9FB76D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255147" y="546479"/>
            <a:ext cx="7466003" cy="4603504"/>
          </a:xfrm>
          <a:prstGeom prst="rect">
            <a:avLst/>
          </a:prstGeom>
        </p:spPr>
      </p:pic>
    </p:spTree>
    <p:extLst>
      <p:ext uri="{BB962C8B-B14F-4D97-AF65-F5344CB8AC3E}">
        <p14:creationId xmlns:p14="http://schemas.microsoft.com/office/powerpoint/2010/main" val="3681478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938D43-7005-4B1D-862E-108371851C35}"/>
              </a:ext>
            </a:extLst>
          </p:cNvPr>
          <p:cNvSpPr>
            <a:spLocks noGrp="1"/>
          </p:cNvSpPr>
          <p:nvPr>
            <p:ph type="title"/>
          </p:nvPr>
        </p:nvSpPr>
        <p:spPr>
          <a:xfrm>
            <a:off x="643468" y="1033389"/>
            <a:ext cx="3427361" cy="4825409"/>
          </a:xfrm>
        </p:spPr>
        <p:txBody>
          <a:bodyPr anchor="ctr">
            <a:normAutofit/>
          </a:bodyPr>
          <a:lstStyle/>
          <a:p>
            <a:r>
              <a:rPr lang="en-US" sz="5400">
                <a:solidFill>
                  <a:srgbClr val="FFFFFF"/>
                </a:solidFill>
              </a:rPr>
              <a:t>Mocha cli</a:t>
            </a: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57A625D-55B0-4C4D-83EC-39FB0FC0F4AF}"/>
              </a:ext>
            </a:extLst>
          </p:cNvPr>
          <p:cNvSpPr>
            <a:spLocks noGrp="1"/>
          </p:cNvSpPr>
          <p:nvPr>
            <p:ph idx="1"/>
          </p:nvPr>
        </p:nvSpPr>
        <p:spPr>
          <a:xfrm>
            <a:off x="6755769" y="1033390"/>
            <a:ext cx="4855037" cy="4825409"/>
          </a:xfrm>
          <a:ln w="57150">
            <a:noFill/>
          </a:ln>
        </p:spPr>
        <p:txBody>
          <a:bodyPr anchor="ctr">
            <a:normAutofit/>
          </a:bodyPr>
          <a:lstStyle/>
          <a:p>
            <a:pPr marL="305435" indent="-305435"/>
            <a:r>
              <a:rPr lang="en-US" sz="2000">
                <a:solidFill>
                  <a:schemeClr val="accent2">
                    <a:lumMod val="50000"/>
                  </a:schemeClr>
                </a:solidFill>
              </a:rPr>
              <a:t>All you need to know about test running is explained in </a:t>
            </a:r>
          </a:p>
          <a:p>
            <a:pPr marL="629920" lvl="1" indent="-305435"/>
            <a:r>
              <a:rPr lang="en-US" sz="2000">
                <a:solidFill>
                  <a:schemeClr val="accent2">
                    <a:lumMod val="50000"/>
                  </a:schemeClr>
                </a:solidFill>
              </a:rPr>
              <a:t>mocha  --help (for global installation)</a:t>
            </a:r>
            <a:endParaRPr lang="en-US" sz="2000">
              <a:solidFill>
                <a:schemeClr val="accent2">
                  <a:lumMod val="50000"/>
                </a:schemeClr>
              </a:solidFill>
              <a:ea typeface="+mn-lt"/>
              <a:cs typeface="+mn-lt"/>
            </a:endParaRPr>
          </a:p>
          <a:p>
            <a:pPr marL="629920" lvl="1" indent="-305435"/>
            <a:r>
              <a:rPr lang="en-US" sz="2000">
                <a:solidFill>
                  <a:schemeClr val="accent2">
                    <a:lumMod val="50000"/>
                  </a:schemeClr>
                </a:solidFill>
                <a:ea typeface="+mn-lt"/>
                <a:cs typeface="+mn-lt"/>
              </a:rPr>
              <a:t>node .\node_modules\mocha\bin\_mocha</a:t>
            </a:r>
            <a:r>
              <a:rPr lang="en-US" sz="2000">
                <a:solidFill>
                  <a:schemeClr val="accent2">
                    <a:lumMod val="50000"/>
                  </a:schemeClr>
                </a:solidFill>
              </a:rPr>
              <a:t> --help (for local installation)</a:t>
            </a:r>
          </a:p>
          <a:p>
            <a:pPr marL="629920" lvl="1" indent="-305435"/>
            <a:endParaRPr lang="en-US" sz="2000">
              <a:solidFill>
                <a:schemeClr val="accent2">
                  <a:lumMod val="50000"/>
                </a:schemeClr>
              </a:solidFill>
            </a:endParaRPr>
          </a:p>
          <a:p>
            <a:pPr marL="324485" lvl="1" indent="0">
              <a:buNone/>
            </a:pPr>
            <a:r>
              <a:rPr lang="en-US" sz="2000">
                <a:solidFill>
                  <a:schemeClr val="accent2">
                    <a:lumMod val="50000"/>
                  </a:schemeClr>
                </a:solidFill>
              </a:rPr>
              <a:t>Let's cover some of its features together!</a:t>
            </a:r>
          </a:p>
        </p:txBody>
      </p:sp>
    </p:spTree>
    <p:extLst>
      <p:ext uri="{BB962C8B-B14F-4D97-AF65-F5344CB8AC3E}">
        <p14:creationId xmlns:p14="http://schemas.microsoft.com/office/powerpoint/2010/main" val="395196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67DAE-EEA6-4353-9520-9F9C1EEAFBFC}"/>
              </a:ext>
            </a:extLst>
          </p:cNvPr>
          <p:cNvSpPr>
            <a:spLocks noGrp="1"/>
          </p:cNvSpPr>
          <p:nvPr>
            <p:ph type="title"/>
          </p:nvPr>
        </p:nvSpPr>
        <p:spPr/>
        <p:txBody>
          <a:bodyPr/>
          <a:lstStyle/>
          <a:p>
            <a:r>
              <a:rPr lang="en-US"/>
              <a:t>Assertion libraries</a:t>
            </a:r>
          </a:p>
        </p:txBody>
      </p:sp>
      <p:graphicFrame>
        <p:nvGraphicFramePr>
          <p:cNvPr id="7" name="Diagram 7">
            <a:extLst>
              <a:ext uri="{FF2B5EF4-FFF2-40B4-BE49-F238E27FC236}">
                <a16:creationId xmlns:a16="http://schemas.microsoft.com/office/drawing/2014/main" id="{89C798B6-98F7-4FDE-A3A3-A2C1160BF052}"/>
              </a:ext>
            </a:extLst>
          </p:cNvPr>
          <p:cNvGraphicFramePr/>
          <p:nvPr>
            <p:extLst>
              <p:ext uri="{D42A27DB-BD31-4B8C-83A1-F6EECF244321}">
                <p14:modId xmlns:p14="http://schemas.microsoft.com/office/powerpoint/2010/main" val="1402764628"/>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8297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3D6C3-C07E-4893-B726-D96C89AA70D9}"/>
              </a:ext>
            </a:extLst>
          </p:cNvPr>
          <p:cNvSpPr>
            <a:spLocks noGrp="1"/>
          </p:cNvSpPr>
          <p:nvPr>
            <p:ph type="title"/>
          </p:nvPr>
        </p:nvSpPr>
        <p:spPr/>
        <p:txBody>
          <a:bodyPr/>
          <a:lstStyle/>
          <a:p>
            <a:r>
              <a:rPr lang="en-US"/>
              <a:t>chai</a:t>
            </a:r>
          </a:p>
        </p:txBody>
      </p:sp>
      <p:sp>
        <p:nvSpPr>
          <p:cNvPr id="3" name="Content Placeholder 2">
            <a:extLst>
              <a:ext uri="{FF2B5EF4-FFF2-40B4-BE49-F238E27FC236}">
                <a16:creationId xmlns:a16="http://schemas.microsoft.com/office/drawing/2014/main" id="{7FA0B201-261F-4D8C-B120-A49FE9CC582B}"/>
              </a:ext>
            </a:extLst>
          </p:cNvPr>
          <p:cNvSpPr>
            <a:spLocks noGrp="1"/>
          </p:cNvSpPr>
          <p:nvPr>
            <p:ph idx="1"/>
          </p:nvPr>
        </p:nvSpPr>
        <p:spPr>
          <a:xfrm>
            <a:off x="581192" y="2180496"/>
            <a:ext cx="4774865" cy="4069886"/>
          </a:xfrm>
        </p:spPr>
        <p:txBody>
          <a:bodyPr/>
          <a:lstStyle/>
          <a:p>
            <a:pPr marL="305435" indent="-305435"/>
            <a:r>
              <a:rPr lang="en-US">
                <a:ea typeface="+mn-lt"/>
                <a:cs typeface="+mn-lt"/>
              </a:rPr>
              <a:t>Chai is a BDD / TDD assertion library for node and the browser that can be delightfully paired with </a:t>
            </a:r>
            <a:r>
              <a:rPr lang="en-US" b="1">
                <a:ea typeface="+mn-lt"/>
                <a:cs typeface="+mn-lt"/>
              </a:rPr>
              <a:t>any </a:t>
            </a:r>
            <a:r>
              <a:rPr lang="en-US">
                <a:ea typeface="+mn-lt"/>
                <a:cs typeface="+mn-lt"/>
              </a:rPr>
              <a:t>javascript testing framework.</a:t>
            </a:r>
            <a:endParaRPr lang="en-US"/>
          </a:p>
        </p:txBody>
      </p:sp>
      <p:pic>
        <p:nvPicPr>
          <p:cNvPr id="4" name="Picture 4" descr="A cup of coffee on a table&#10;&#10;Description generated with high confidence">
            <a:extLst>
              <a:ext uri="{FF2B5EF4-FFF2-40B4-BE49-F238E27FC236}">
                <a16:creationId xmlns:a16="http://schemas.microsoft.com/office/drawing/2014/main" id="{58614025-CDC4-4A0A-A5D3-C47E160B2F8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423150" y="2183542"/>
            <a:ext cx="4468281" cy="4469997"/>
          </a:xfrm>
          <a:prstGeom prst="rect">
            <a:avLst/>
          </a:prstGeom>
        </p:spPr>
      </p:pic>
    </p:spTree>
    <p:extLst>
      <p:ext uri="{BB962C8B-B14F-4D97-AF65-F5344CB8AC3E}">
        <p14:creationId xmlns:p14="http://schemas.microsoft.com/office/powerpoint/2010/main" val="2405303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9CA8C65D-7200-4364-83A9-56FEE2B0C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37">
            <a:extLst>
              <a:ext uri="{FF2B5EF4-FFF2-40B4-BE49-F238E27FC236}">
                <a16:creationId xmlns:a16="http://schemas.microsoft.com/office/drawing/2014/main" id="{FBE0910E-BCC6-4CD1-9484-9DF343B84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39">
            <a:extLst>
              <a:ext uri="{FF2B5EF4-FFF2-40B4-BE49-F238E27FC236}">
                <a16:creationId xmlns:a16="http://schemas.microsoft.com/office/drawing/2014/main" id="{04D0C3A9-2770-4D11-B0E3-39390FEB34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41">
            <a:extLst>
              <a:ext uri="{FF2B5EF4-FFF2-40B4-BE49-F238E27FC236}">
                <a16:creationId xmlns:a16="http://schemas.microsoft.com/office/drawing/2014/main" id="{0CC8D560-7D8D-4328-BF6D-992C83ECB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44" name="Rectangle 43">
            <a:extLst>
              <a:ext uri="{FF2B5EF4-FFF2-40B4-BE49-F238E27FC236}">
                <a16:creationId xmlns:a16="http://schemas.microsoft.com/office/drawing/2014/main" id="{4CFB7F65-9106-4CAB-B5F1-B6B1476E70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E0996FEB-A7FD-41B5-AC7B-E2ED8B762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47">
            <a:extLst>
              <a:ext uri="{FF2B5EF4-FFF2-40B4-BE49-F238E27FC236}">
                <a16:creationId xmlns:a16="http://schemas.microsoft.com/office/drawing/2014/main" id="{2F3AC5DB-7693-457F-ACCC-7E0B50B98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49">
            <a:extLst>
              <a:ext uri="{FF2B5EF4-FFF2-40B4-BE49-F238E27FC236}">
                <a16:creationId xmlns:a16="http://schemas.microsoft.com/office/drawing/2014/main" id="{7F9DE51B-4C99-46DA-BAA8-AFBACAA90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51">
            <a:extLst>
              <a:ext uri="{FF2B5EF4-FFF2-40B4-BE49-F238E27FC236}">
                <a16:creationId xmlns:a16="http://schemas.microsoft.com/office/drawing/2014/main" id="{1C96A87B-A6AF-49F9-A35C-DBCD32934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641075"/>
            <a:ext cx="11296733" cy="21910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EED6E2C-E854-45C4-B6E8-4FC6966CA3A1}"/>
              </a:ext>
            </a:extLst>
          </p:cNvPr>
          <p:cNvSpPr>
            <a:spLocks noGrp="1"/>
          </p:cNvSpPr>
          <p:nvPr>
            <p:ph type="title"/>
          </p:nvPr>
        </p:nvSpPr>
        <p:spPr>
          <a:xfrm>
            <a:off x="581191" y="776445"/>
            <a:ext cx="10993549" cy="1140874"/>
          </a:xfrm>
        </p:spPr>
        <p:txBody>
          <a:bodyPr vert="horz" lIns="91440" tIns="45720" rIns="91440" bIns="45720" rtlCol="0" anchor="b">
            <a:normAutofit/>
          </a:bodyPr>
          <a:lstStyle/>
          <a:p>
            <a:r>
              <a:rPr lang="en-US" sz="3600">
                <a:solidFill>
                  <a:srgbClr val="FFFFFF"/>
                </a:solidFill>
              </a:rPr>
              <a:t>Chai syntax samples</a:t>
            </a:r>
          </a:p>
        </p:txBody>
      </p:sp>
      <p:pic>
        <p:nvPicPr>
          <p:cNvPr id="4" name="Picture 4" descr="A screenshot of a cell phone&#10;&#10;Description generated with very high confidence">
            <a:extLst>
              <a:ext uri="{FF2B5EF4-FFF2-40B4-BE49-F238E27FC236}">
                <a16:creationId xmlns:a16="http://schemas.microsoft.com/office/drawing/2014/main" id="{C7F4A914-1BA9-4BB4-9927-0E44D770C78A}"/>
              </a:ext>
            </a:extLst>
          </p:cNvPr>
          <p:cNvPicPr>
            <a:picLocks noChangeAspect="1"/>
          </p:cNvPicPr>
          <p:nvPr/>
        </p:nvPicPr>
        <p:blipFill rotWithShape="1">
          <a:blip r:embed="rId3"/>
          <a:srcRect l="1495" r="13229" b="-2"/>
          <a:stretch/>
        </p:blipFill>
        <p:spPr>
          <a:xfrm>
            <a:off x="446533" y="2924663"/>
            <a:ext cx="3703322" cy="3465902"/>
          </a:xfrm>
          <a:prstGeom prst="rect">
            <a:avLst/>
          </a:prstGeom>
        </p:spPr>
      </p:pic>
      <p:pic>
        <p:nvPicPr>
          <p:cNvPr id="6" name="Picture 6" descr="A screen shot of a smart phone&#10;&#10;Description generated with high confidence">
            <a:extLst>
              <a:ext uri="{FF2B5EF4-FFF2-40B4-BE49-F238E27FC236}">
                <a16:creationId xmlns:a16="http://schemas.microsoft.com/office/drawing/2014/main" id="{44676AF1-0E5B-4691-85A4-4A90FFF35BE7}"/>
              </a:ext>
            </a:extLst>
          </p:cNvPr>
          <p:cNvPicPr>
            <a:picLocks noChangeAspect="1"/>
          </p:cNvPicPr>
          <p:nvPr/>
        </p:nvPicPr>
        <p:blipFill rotWithShape="1">
          <a:blip r:embed="rId4"/>
          <a:srcRect l="5680" r="9112" b="-3"/>
          <a:stretch/>
        </p:blipFill>
        <p:spPr>
          <a:xfrm>
            <a:off x="4241831" y="2924663"/>
            <a:ext cx="3703320" cy="3465902"/>
          </a:xfrm>
          <a:prstGeom prst="rect">
            <a:avLst/>
          </a:prstGeom>
        </p:spPr>
      </p:pic>
      <p:pic>
        <p:nvPicPr>
          <p:cNvPr id="8" name="Picture 8" descr="A close up of a screen&#10;&#10;Description generated with high confidence">
            <a:extLst>
              <a:ext uri="{FF2B5EF4-FFF2-40B4-BE49-F238E27FC236}">
                <a16:creationId xmlns:a16="http://schemas.microsoft.com/office/drawing/2014/main" id="{8E85FD21-9855-46D8-B31C-C21CBA7FB6B3}"/>
              </a:ext>
            </a:extLst>
          </p:cNvPr>
          <p:cNvPicPr>
            <a:picLocks noChangeAspect="1"/>
          </p:cNvPicPr>
          <p:nvPr/>
        </p:nvPicPr>
        <p:blipFill rotWithShape="1">
          <a:blip r:embed="rId5"/>
          <a:srcRect r="13896" b="-3"/>
          <a:stretch/>
        </p:blipFill>
        <p:spPr>
          <a:xfrm>
            <a:off x="8037125" y="2924635"/>
            <a:ext cx="3703322" cy="3465930"/>
          </a:xfrm>
          <a:prstGeom prst="rect">
            <a:avLst/>
          </a:prstGeom>
        </p:spPr>
      </p:pic>
    </p:spTree>
    <p:extLst>
      <p:ext uri="{BB962C8B-B14F-4D97-AF65-F5344CB8AC3E}">
        <p14:creationId xmlns:p14="http://schemas.microsoft.com/office/powerpoint/2010/main" val="2380860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D4981-0DC8-4D17-9A20-5FD4E59F4328}"/>
              </a:ext>
            </a:extLst>
          </p:cNvPr>
          <p:cNvSpPr>
            <a:spLocks noGrp="1"/>
          </p:cNvSpPr>
          <p:nvPr>
            <p:ph type="title"/>
          </p:nvPr>
        </p:nvSpPr>
        <p:spPr/>
        <p:txBody>
          <a:bodyPr/>
          <a:lstStyle/>
          <a:p>
            <a:r>
              <a:rPr lang="en-US"/>
              <a:t>Mocha + chai = love</a:t>
            </a:r>
          </a:p>
        </p:txBody>
      </p:sp>
      <p:pic>
        <p:nvPicPr>
          <p:cNvPr id="4" name="Picture 4" descr="A drawing of a face&#10;&#10;Description generated with high confidence">
            <a:extLst>
              <a:ext uri="{FF2B5EF4-FFF2-40B4-BE49-F238E27FC236}">
                <a16:creationId xmlns:a16="http://schemas.microsoft.com/office/drawing/2014/main" id="{ADF42945-1538-4A20-A21B-0D71ECAD4B59}"/>
              </a:ext>
            </a:extLst>
          </p:cNvPr>
          <p:cNvPicPr>
            <a:picLocks noGrp="1" noChangeAspect="1"/>
          </p:cNvPicPr>
          <p:nvPr>
            <p:ph idx="1"/>
          </p:nvPr>
        </p:nvPicPr>
        <p:blipFill>
          <a:blip r:embed="rId2"/>
          <a:stretch>
            <a:fillRect/>
          </a:stretch>
        </p:blipFill>
        <p:spPr>
          <a:xfrm>
            <a:off x="-2768" y="2353678"/>
            <a:ext cx="4993171" cy="3678303"/>
          </a:xfrm>
        </p:spPr>
      </p:pic>
      <p:sp>
        <p:nvSpPr>
          <p:cNvPr id="6" name="TextBox 5">
            <a:extLst>
              <a:ext uri="{FF2B5EF4-FFF2-40B4-BE49-F238E27FC236}">
                <a16:creationId xmlns:a16="http://schemas.microsoft.com/office/drawing/2014/main" id="{1FEB7E06-A317-40D9-9771-767456ECD3BC}"/>
              </a:ext>
            </a:extLst>
          </p:cNvPr>
          <p:cNvSpPr txBox="1"/>
          <p:nvPr/>
        </p:nvSpPr>
        <p:spPr>
          <a:xfrm>
            <a:off x="5567218" y="2357582"/>
            <a:ext cx="6345381"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Having Mocha and Chai combined easies your pain writing tests</a:t>
            </a:r>
            <a:r>
              <a:rPr lang="en-US">
                <a:ea typeface="+mn-lt"/>
                <a:cs typeface="+mn-lt"/>
              </a:rPr>
              <a:t>.</a:t>
            </a:r>
          </a:p>
          <a:p>
            <a:endParaRPr lang="en-US" dirty="0"/>
          </a:p>
          <a:p>
            <a:r>
              <a:rPr lang="en-US"/>
              <a:t>Let's see it in action.</a:t>
            </a:r>
            <a:endParaRPr lang="en-US" dirty="0"/>
          </a:p>
          <a:p>
            <a:endParaRPr lang="en-US" dirty="0"/>
          </a:p>
          <a:p>
            <a:r>
              <a:rPr lang="en-US"/>
              <a:t>HERE WE GO </a:t>
            </a:r>
            <a:endParaRPr lang="en-US" dirty="0"/>
          </a:p>
          <a:p>
            <a:endParaRPr lang="en-US" dirty="0"/>
          </a:p>
          <a:p>
            <a:r>
              <a:rPr lang="en-US" b="1"/>
              <a:t>Mocha-chai.test.js</a:t>
            </a:r>
            <a:endParaRPr lang="en-US" b="1" dirty="0"/>
          </a:p>
        </p:txBody>
      </p:sp>
    </p:spTree>
    <p:extLst>
      <p:ext uri="{BB962C8B-B14F-4D97-AF65-F5344CB8AC3E}">
        <p14:creationId xmlns:p14="http://schemas.microsoft.com/office/powerpoint/2010/main" val="2893300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B5D83B-6578-4965-BEDC-4137E87ED8EF}"/>
              </a:ext>
            </a:extLst>
          </p:cNvPr>
          <p:cNvSpPr>
            <a:spLocks noGrp="1"/>
          </p:cNvSpPr>
          <p:nvPr>
            <p:ph type="title"/>
          </p:nvPr>
        </p:nvSpPr>
        <p:spPr>
          <a:xfrm>
            <a:off x="643468" y="1033389"/>
            <a:ext cx="4826256" cy="4825409"/>
          </a:xfrm>
        </p:spPr>
        <p:txBody>
          <a:bodyPr anchor="ctr">
            <a:normAutofit/>
          </a:bodyPr>
          <a:lstStyle/>
          <a:p>
            <a:r>
              <a:rPr lang="en-US" sz="5400">
                <a:solidFill>
                  <a:srgbClr val="FFFFFF"/>
                </a:solidFill>
              </a:rPr>
              <a:t>Sinon + rewire</a:t>
            </a: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730B5A2-B7B1-453D-AF85-6A5BA9D6CAD1}"/>
              </a:ext>
            </a:extLst>
          </p:cNvPr>
          <p:cNvSpPr>
            <a:spLocks noGrp="1"/>
          </p:cNvSpPr>
          <p:nvPr>
            <p:ph idx="1"/>
          </p:nvPr>
        </p:nvSpPr>
        <p:spPr>
          <a:xfrm>
            <a:off x="6607919" y="1033390"/>
            <a:ext cx="5002887" cy="5712513"/>
          </a:xfrm>
          <a:ln w="57150">
            <a:noFill/>
          </a:ln>
        </p:spPr>
        <p:txBody>
          <a:bodyPr anchor="ctr">
            <a:normAutofit lnSpcReduction="10000"/>
          </a:bodyPr>
          <a:lstStyle/>
          <a:p>
            <a:pPr marL="0" indent="0">
              <a:buNone/>
            </a:pPr>
            <a:r>
              <a:rPr lang="en-US" sz="2000" b="1" dirty="0">
                <a:solidFill>
                  <a:schemeClr val="accent2">
                    <a:lumMod val="50000"/>
                  </a:schemeClr>
                </a:solidFill>
                <a:ea typeface="+mn-lt"/>
                <a:cs typeface="+mn-lt"/>
              </a:rPr>
              <a:t>"Sinon</a:t>
            </a:r>
            <a:r>
              <a:rPr lang="en-US" sz="2000" dirty="0">
                <a:solidFill>
                  <a:schemeClr val="accent2">
                    <a:lumMod val="50000"/>
                  </a:schemeClr>
                </a:solidFill>
                <a:ea typeface="+mn-lt"/>
                <a:cs typeface="+mn-lt"/>
              </a:rPr>
              <a:t>. JS - Standalone test fakes, spies, stubs </a:t>
            </a:r>
            <a:r>
              <a:rPr lang="en-US" sz="2000">
                <a:solidFill>
                  <a:schemeClr val="accent2">
                    <a:lumMod val="50000"/>
                  </a:schemeClr>
                </a:solidFill>
                <a:ea typeface="+mn-lt"/>
                <a:cs typeface="+mn-lt"/>
              </a:rPr>
              <a:t>and mocks for JavaScript. " - Sinon</a:t>
            </a:r>
            <a:r>
              <a:rPr lang="en-US" sz="2000" dirty="0">
                <a:solidFill>
                  <a:schemeClr val="accent2">
                    <a:lumMod val="50000"/>
                  </a:schemeClr>
                </a:solidFill>
                <a:ea typeface="+mn-lt"/>
                <a:cs typeface="+mn-lt"/>
              </a:rPr>
              <a:t> official website</a:t>
            </a:r>
            <a:endParaRPr lang="en-US" dirty="0">
              <a:solidFill>
                <a:schemeClr val="accent2">
                  <a:lumMod val="50000"/>
                </a:schemeClr>
              </a:solidFill>
            </a:endParaRPr>
          </a:p>
          <a:p>
            <a:pPr marL="629920" lvl="1" indent="-305435"/>
            <a:r>
              <a:rPr lang="en-US" sz="2000" dirty="0">
                <a:solidFill>
                  <a:schemeClr val="accent2">
                    <a:lumMod val="50000"/>
                  </a:schemeClr>
                </a:solidFill>
                <a:ea typeface="+mn-lt"/>
                <a:cs typeface="+mn-lt"/>
              </a:rPr>
              <a:t>Works with any unit testing framework.</a:t>
            </a:r>
          </a:p>
          <a:p>
            <a:pPr marL="629920" lvl="1" indent="-305435"/>
            <a:r>
              <a:rPr lang="en-US" sz="2000" dirty="0">
                <a:solidFill>
                  <a:schemeClr val="accent2">
                    <a:lumMod val="50000"/>
                  </a:schemeClr>
                </a:solidFill>
                <a:ea typeface="+mn-lt"/>
                <a:cs typeface="+mn-lt"/>
              </a:rPr>
              <a:t>Documentation can be found here @ </a:t>
            </a:r>
            <a:r>
              <a:rPr lang="en-US" sz="2000" dirty="0">
                <a:solidFill>
                  <a:schemeClr val="accent2">
                    <a:lumMod val="50000"/>
                  </a:schemeClr>
                </a:solidFill>
                <a:ea typeface="+mn-lt"/>
                <a:cs typeface="+mn-lt"/>
                <a:hlinkClick r:id="rId2"/>
              </a:rPr>
              <a:t>https://sinonjs.org/releases/v7.5.0/</a:t>
            </a:r>
            <a:endParaRPr lang="en-US" sz="2000" dirty="0">
              <a:solidFill>
                <a:schemeClr val="accent2">
                  <a:lumMod val="50000"/>
                </a:schemeClr>
              </a:solidFill>
              <a:ea typeface="+mn-lt"/>
              <a:cs typeface="+mn-lt"/>
            </a:endParaRPr>
          </a:p>
          <a:p>
            <a:pPr marL="305435" indent="-305435"/>
            <a:endParaRPr lang="en-US" sz="2000">
              <a:solidFill>
                <a:schemeClr val="accent2">
                  <a:lumMod val="50000"/>
                </a:schemeClr>
              </a:solidFill>
              <a:ea typeface="+mn-lt"/>
              <a:cs typeface="+mn-lt"/>
            </a:endParaRPr>
          </a:p>
          <a:p>
            <a:pPr marL="0" indent="0">
              <a:buNone/>
            </a:pPr>
            <a:r>
              <a:rPr lang="en-US" sz="2000" dirty="0">
                <a:ea typeface="+mn-lt"/>
                <a:cs typeface="+mn-lt"/>
              </a:rPr>
              <a:t>"Rewire.js - Easy monkey-patching for node.js unit tests"</a:t>
            </a:r>
          </a:p>
          <a:p>
            <a:pPr marL="0" indent="0">
              <a:buNone/>
            </a:pPr>
            <a:r>
              <a:rPr lang="en-US" sz="2000" dirty="0">
                <a:ea typeface="+mn-lt"/>
                <a:cs typeface="+mn-lt"/>
              </a:rPr>
              <a:t>Rewire adds a special setter and getter to modules so you can modify their behavior for better unit testing.</a:t>
            </a:r>
          </a:p>
          <a:p>
            <a:pPr marL="899795" lvl="2" indent="-269875"/>
            <a:r>
              <a:rPr lang="en-US" sz="1600" dirty="0">
                <a:ea typeface="+mn-lt"/>
                <a:cs typeface="+mn-lt"/>
              </a:rPr>
              <a:t>inject mocks for other modules or </a:t>
            </a:r>
            <a:r>
              <a:rPr lang="en-US" sz="1600" err="1">
                <a:ea typeface="+mn-lt"/>
                <a:cs typeface="+mn-lt"/>
              </a:rPr>
              <a:t>globals</a:t>
            </a:r>
            <a:r>
              <a:rPr lang="en-US" sz="1600" dirty="0">
                <a:ea typeface="+mn-lt"/>
                <a:cs typeface="+mn-lt"/>
              </a:rPr>
              <a:t> like </a:t>
            </a:r>
            <a:r>
              <a:rPr lang="en-US" sz="1600" dirty="0">
                <a:latin typeface="Consolas"/>
                <a:ea typeface="+mn-lt"/>
                <a:cs typeface="+mn-lt"/>
              </a:rPr>
              <a:t>process</a:t>
            </a:r>
            <a:endParaRPr lang="en-US" sz="1600" dirty="0"/>
          </a:p>
          <a:p>
            <a:pPr marL="899795" lvl="2" indent="-269875"/>
            <a:r>
              <a:rPr lang="en-US" sz="1600" dirty="0">
                <a:ea typeface="+mn-lt"/>
                <a:cs typeface="+mn-lt"/>
              </a:rPr>
              <a:t>inspect private variables</a:t>
            </a:r>
            <a:endParaRPr lang="en-US" sz="1600" dirty="0"/>
          </a:p>
          <a:p>
            <a:pPr marL="899795" lvl="2" indent="-269875"/>
            <a:r>
              <a:rPr lang="en-US" sz="1600" dirty="0">
                <a:ea typeface="+mn-lt"/>
                <a:cs typeface="+mn-lt"/>
              </a:rPr>
              <a:t>override variables within the module.</a:t>
            </a:r>
            <a:endParaRPr lang="en-US" sz="1600" dirty="0"/>
          </a:p>
          <a:p>
            <a:pPr marL="305435" indent="-305435"/>
            <a:endParaRPr lang="en-US" sz="2000" dirty="0">
              <a:solidFill>
                <a:srgbClr val="3D3D3D"/>
              </a:solidFill>
              <a:ea typeface="+mn-lt"/>
              <a:cs typeface="+mn-lt"/>
            </a:endParaRPr>
          </a:p>
        </p:txBody>
      </p:sp>
    </p:spTree>
    <p:extLst>
      <p:ext uri="{BB962C8B-B14F-4D97-AF65-F5344CB8AC3E}">
        <p14:creationId xmlns:p14="http://schemas.microsoft.com/office/powerpoint/2010/main" val="1583746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6B037-CB6E-4942-9C7B-078D8E049B52}"/>
              </a:ext>
            </a:extLst>
          </p:cNvPr>
          <p:cNvSpPr>
            <a:spLocks noGrp="1"/>
          </p:cNvSpPr>
          <p:nvPr>
            <p:ph type="title"/>
          </p:nvPr>
        </p:nvSpPr>
        <p:spPr/>
        <p:txBody>
          <a:bodyPr/>
          <a:lstStyle/>
          <a:p>
            <a:r>
              <a:rPr lang="en-US" dirty="0"/>
              <a:t>Who am I? MEET DANIEL...</a:t>
            </a:r>
          </a:p>
        </p:txBody>
      </p:sp>
      <p:pic>
        <p:nvPicPr>
          <p:cNvPr id="4" name="Picture 4" descr="A picture containing table, computer&#10;&#10;Description generated with very high confidence">
            <a:extLst>
              <a:ext uri="{FF2B5EF4-FFF2-40B4-BE49-F238E27FC236}">
                <a16:creationId xmlns:a16="http://schemas.microsoft.com/office/drawing/2014/main" id="{6D0AFD99-0994-4E41-B3ED-34F05FF5C16B}"/>
              </a:ext>
            </a:extLst>
          </p:cNvPr>
          <p:cNvPicPr>
            <a:picLocks noGrp="1" noChangeAspect="1"/>
          </p:cNvPicPr>
          <p:nvPr>
            <p:ph idx="1"/>
          </p:nvPr>
        </p:nvPicPr>
        <p:blipFill>
          <a:blip r:embed="rId2"/>
          <a:stretch>
            <a:fillRect/>
          </a:stretch>
        </p:blipFill>
        <p:spPr>
          <a:xfrm>
            <a:off x="624933" y="2033338"/>
            <a:ext cx="1584402" cy="158440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TextBox 5">
            <a:extLst>
              <a:ext uri="{FF2B5EF4-FFF2-40B4-BE49-F238E27FC236}">
                <a16:creationId xmlns:a16="http://schemas.microsoft.com/office/drawing/2014/main" id="{C17E1E5E-5C6F-4C7C-9D8E-A66661E02AD3}"/>
              </a:ext>
            </a:extLst>
          </p:cNvPr>
          <p:cNvSpPr txBox="1"/>
          <p:nvPr/>
        </p:nvSpPr>
        <p:spPr>
          <a:xfrm>
            <a:off x="2447694" y="1908717"/>
            <a:ext cx="5438075"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 Backend</a:t>
            </a:r>
            <a:r>
              <a:rPr lang="en-US"/>
              <a:t> Developer @ MoD</a:t>
            </a:r>
            <a:endParaRPr lang="en-US" dirty="0"/>
          </a:p>
          <a:p>
            <a:endParaRPr lang="en-US" dirty="0">
              <a:ea typeface="+mn-lt"/>
              <a:cs typeface="+mn-lt"/>
            </a:endParaRPr>
          </a:p>
          <a:p>
            <a:r>
              <a:rPr lang="en-US" dirty="0">
                <a:ea typeface="+mn-lt"/>
                <a:cs typeface="+mn-lt"/>
              </a:rPr>
              <a:t>🎓 B.Sc. in Computer Science @ Bar-</a:t>
            </a:r>
            <a:r>
              <a:rPr lang="en-US" dirty="0" err="1">
                <a:ea typeface="+mn-lt"/>
                <a:cs typeface="+mn-lt"/>
              </a:rPr>
              <a:t>Ilan</a:t>
            </a:r>
            <a:r>
              <a:rPr lang="en-US" dirty="0">
                <a:ea typeface="+mn-lt"/>
                <a:cs typeface="+mn-lt"/>
              </a:rPr>
              <a:t> University</a:t>
            </a:r>
            <a:endParaRPr lang="en-US" dirty="0"/>
          </a:p>
          <a:p>
            <a:endParaRPr lang="en-US" dirty="0">
              <a:ea typeface="+mn-lt"/>
              <a:cs typeface="+mn-lt"/>
            </a:endParaRPr>
          </a:p>
          <a:p>
            <a:r>
              <a:rPr lang="en-US" dirty="0">
                <a:ea typeface="+mn-lt"/>
                <a:cs typeface="+mn-lt"/>
              </a:rPr>
              <a:t>🤾 Handball &amp; 🏋 Weightlifting</a:t>
            </a:r>
            <a:endParaRPr lang="en-US" dirty="0"/>
          </a:p>
          <a:p>
            <a:endParaRPr lang="en-US" dirty="0">
              <a:ea typeface="+mn-lt"/>
              <a:cs typeface="+mn-lt"/>
            </a:endParaRPr>
          </a:p>
          <a:p>
            <a:r>
              <a:rPr lang="en-US" dirty="0">
                <a:ea typeface="+mn-lt"/>
                <a:cs typeface="+mn-lt"/>
              </a:rPr>
              <a:t>🤖 Tech Enthusiast</a:t>
            </a:r>
            <a:endParaRPr lang="en-US" dirty="0"/>
          </a:p>
          <a:p>
            <a:endParaRPr lang="en-US" dirty="0">
              <a:ea typeface="+mn-lt"/>
              <a:cs typeface="+mn-lt"/>
            </a:endParaRPr>
          </a:p>
          <a:p>
            <a:r>
              <a:rPr lang="en-US" dirty="0">
                <a:ea typeface="+mn-lt"/>
                <a:cs typeface="+mn-lt"/>
              </a:rPr>
              <a:t>👨‍💻️ Backend Technologies</a:t>
            </a:r>
          </a:p>
          <a:p>
            <a:r>
              <a:rPr lang="en-US" dirty="0">
                <a:ea typeface="+mn-lt"/>
                <a:cs typeface="+mn-lt"/>
              </a:rPr>
              <a:t>      Testing</a:t>
            </a:r>
            <a:endParaRPr lang="en-US" dirty="0"/>
          </a:p>
          <a:p>
            <a:r>
              <a:rPr lang="en-US" dirty="0">
                <a:ea typeface="+mn-lt"/>
                <a:cs typeface="+mn-lt"/>
              </a:rPr>
              <a:t>      Open Source Projects</a:t>
            </a:r>
          </a:p>
          <a:p>
            <a:r>
              <a:rPr lang="en-US" dirty="0">
                <a:ea typeface="+mn-lt"/>
                <a:cs typeface="+mn-lt"/>
              </a:rPr>
              <a:t>      Anomaly Detection</a:t>
            </a:r>
          </a:p>
          <a:p>
            <a:endParaRPr lang="en-US" dirty="0">
              <a:ea typeface="+mn-lt"/>
              <a:cs typeface="+mn-lt"/>
            </a:endParaRPr>
          </a:p>
          <a:p>
            <a:r>
              <a:rPr lang="en-US" dirty="0">
                <a:ea typeface="+mn-lt"/>
                <a:cs typeface="+mn-lt"/>
              </a:rPr>
              <a:t>🍻 Meetups</a:t>
            </a:r>
            <a:endParaRPr lang="en-US" dirty="0"/>
          </a:p>
          <a:p>
            <a:endParaRPr lang="en-US" dirty="0"/>
          </a:p>
          <a:p>
            <a:endParaRPr lang="en-US" dirty="0"/>
          </a:p>
        </p:txBody>
      </p:sp>
    </p:spTree>
    <p:extLst>
      <p:ext uri="{BB962C8B-B14F-4D97-AF65-F5344CB8AC3E}">
        <p14:creationId xmlns:p14="http://schemas.microsoft.com/office/powerpoint/2010/main" val="422462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F7660A3D-94D7-4E5D-AE77-F2DEE49DF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A44EB985-DC5C-4DAC-9D62-8DC7D0F25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3FCB64ED-B050-4F57-8188-F2332600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2BF5D0F4-EA4E-47A5-87BE-9ABB1AF6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F6FF103D-65A5-496A-9B61-995A9F81E6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809958B-41D5-45C2-8EBC-E0E1FF481510}"/>
              </a:ext>
            </a:extLst>
          </p:cNvPr>
          <p:cNvSpPr txBox="1"/>
          <p:nvPr/>
        </p:nvSpPr>
        <p:spPr>
          <a:xfrm>
            <a:off x="581193" y="1507414"/>
            <a:ext cx="5952037" cy="370332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spcBef>
                <a:spcPct val="0"/>
              </a:spcBef>
              <a:spcAft>
                <a:spcPts val="600"/>
              </a:spcAft>
            </a:pPr>
            <a:r>
              <a:rPr lang="en-US" sz="4800" cap="all">
                <a:solidFill>
                  <a:schemeClr val="accent1"/>
                </a:solidFill>
                <a:latin typeface="+mj-lt"/>
                <a:ea typeface="+mj-ea"/>
                <a:cs typeface="+mj-cs"/>
              </a:rPr>
              <a:t>Sinon-game.test.js</a:t>
            </a:r>
            <a:endParaRPr lang="en-US" sz="4800" cap="all" dirty="0">
              <a:solidFill>
                <a:schemeClr val="accent1"/>
              </a:solidFill>
              <a:latin typeface="+mj-lt"/>
              <a:ea typeface="+mj-ea"/>
              <a:cs typeface="+mj-cs"/>
            </a:endParaRPr>
          </a:p>
        </p:txBody>
      </p:sp>
      <p:sp>
        <p:nvSpPr>
          <p:cNvPr id="36" name="Rectangle 35">
            <a:extLst>
              <a:ext uri="{FF2B5EF4-FFF2-40B4-BE49-F238E27FC236}">
                <a16:creationId xmlns:a16="http://schemas.microsoft.com/office/drawing/2014/main" id="{2DFDD496-1EBA-4A1D-A7EF-C3175608D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24130" y="3313354"/>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42049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1620BE-7904-4AD5-B5F1-32748C8CE7F9}"/>
              </a:ext>
            </a:extLst>
          </p:cNvPr>
          <p:cNvSpPr>
            <a:spLocks noGrp="1"/>
          </p:cNvSpPr>
          <p:nvPr>
            <p:ph type="title"/>
          </p:nvPr>
        </p:nvSpPr>
        <p:spPr>
          <a:xfrm>
            <a:off x="959157" y="1113764"/>
            <a:ext cx="3269749" cy="4624327"/>
          </a:xfrm>
        </p:spPr>
        <p:txBody>
          <a:bodyPr anchor="ctr">
            <a:normAutofit/>
          </a:bodyPr>
          <a:lstStyle/>
          <a:p>
            <a:r>
              <a:rPr lang="en-US" sz="3200">
                <a:solidFill>
                  <a:srgbClr val="FFFFFF"/>
                </a:solidFill>
              </a:rPr>
              <a:t>Mockery</a:t>
            </a:r>
          </a:p>
        </p:txBody>
      </p:sp>
      <p:sp>
        <p:nvSpPr>
          <p:cNvPr id="3" name="Content Placeholder 2">
            <a:extLst>
              <a:ext uri="{FF2B5EF4-FFF2-40B4-BE49-F238E27FC236}">
                <a16:creationId xmlns:a16="http://schemas.microsoft.com/office/drawing/2014/main" id="{0AD765C8-252D-405F-95B0-2A7F281EB9B6}"/>
              </a:ext>
            </a:extLst>
          </p:cNvPr>
          <p:cNvSpPr>
            <a:spLocks noGrp="1"/>
          </p:cNvSpPr>
          <p:nvPr>
            <p:ph idx="1"/>
          </p:nvPr>
        </p:nvSpPr>
        <p:spPr>
          <a:xfrm>
            <a:off x="5155905" y="1113764"/>
            <a:ext cx="6108179" cy="4624327"/>
          </a:xfrm>
        </p:spPr>
        <p:txBody>
          <a:bodyPr anchor="ctr">
            <a:normAutofit/>
          </a:bodyPr>
          <a:lstStyle/>
          <a:p>
            <a:pPr marL="0" indent="0">
              <a:buNone/>
            </a:pPr>
            <a:r>
              <a:rPr lang="en-US" dirty="0">
                <a:ea typeface="+mn-lt"/>
                <a:cs typeface="+mn-lt"/>
              </a:rPr>
              <a:t>Mockery lets you work more easily with your framework of choice (or no framework) to get your mocks hooked in to all the right places in the code you need to test.</a:t>
            </a:r>
          </a:p>
          <a:p>
            <a:pPr marL="0" indent="0">
              <a:buNone/>
            </a:pPr>
            <a:endParaRPr lang="en-US" dirty="0"/>
          </a:p>
          <a:p>
            <a:pPr marL="0" indent="0">
              <a:buNone/>
            </a:pPr>
            <a:r>
              <a:rPr lang="en-US" dirty="0"/>
              <a:t>Mockery is used more for </a:t>
            </a:r>
            <a:r>
              <a:rPr lang="en-US" b="1" i="1" dirty="0"/>
              <a:t>stubs</a:t>
            </a:r>
            <a:r>
              <a:rPr lang="en-US" dirty="0"/>
              <a:t> since it replaces the </a:t>
            </a:r>
            <a:r>
              <a:rPr lang="en-US" b="1" i="1" dirty="0"/>
              <a:t>module</a:t>
            </a:r>
          </a:p>
        </p:txBody>
      </p:sp>
    </p:spTree>
    <p:extLst>
      <p:ext uri="{BB962C8B-B14F-4D97-AF65-F5344CB8AC3E}">
        <p14:creationId xmlns:p14="http://schemas.microsoft.com/office/powerpoint/2010/main" val="2972372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7660A3D-94D7-4E5D-AE77-F2DEE49DF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A44EB985-DC5C-4DAC-9D62-8DC7D0F25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3FCB64ED-B050-4F57-8188-F2332600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2BF5D0F4-EA4E-47A5-87BE-9ABB1AF6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F6FF103D-65A5-496A-9B61-995A9F81E6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969515-5464-4702-BCF6-8D6BDFFDB24D}"/>
              </a:ext>
            </a:extLst>
          </p:cNvPr>
          <p:cNvSpPr>
            <a:spLocks noGrp="1"/>
          </p:cNvSpPr>
          <p:nvPr>
            <p:ph type="title"/>
          </p:nvPr>
        </p:nvSpPr>
        <p:spPr>
          <a:xfrm>
            <a:off x="581193" y="1517997"/>
            <a:ext cx="7211453" cy="3703320"/>
          </a:xfrm>
        </p:spPr>
        <p:txBody>
          <a:bodyPr vert="horz" lIns="91440" tIns="45720" rIns="91440" bIns="45720" rtlCol="0" anchor="b">
            <a:normAutofit/>
          </a:bodyPr>
          <a:lstStyle/>
          <a:p>
            <a:r>
              <a:rPr lang="en-US" sz="4800"/>
              <a:t>Mockery-sinon.test.js</a:t>
            </a:r>
          </a:p>
        </p:txBody>
      </p:sp>
      <p:sp>
        <p:nvSpPr>
          <p:cNvPr id="18" name="Rectangle 17">
            <a:extLst>
              <a:ext uri="{FF2B5EF4-FFF2-40B4-BE49-F238E27FC236}">
                <a16:creationId xmlns:a16="http://schemas.microsoft.com/office/drawing/2014/main" id="{2DFDD496-1EBA-4A1D-A7EF-C3175608D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24130" y="3313354"/>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41808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E510A-44C9-4803-A1C0-7A62E65CA890}"/>
              </a:ext>
            </a:extLst>
          </p:cNvPr>
          <p:cNvSpPr>
            <a:spLocks noGrp="1"/>
          </p:cNvSpPr>
          <p:nvPr>
            <p:ph type="title"/>
          </p:nvPr>
        </p:nvSpPr>
        <p:spPr>
          <a:xfrm>
            <a:off x="581192" y="702156"/>
            <a:ext cx="11029616" cy="1013800"/>
          </a:xfrm>
        </p:spPr>
        <p:txBody>
          <a:bodyPr>
            <a:normAutofit/>
          </a:bodyPr>
          <a:lstStyle/>
          <a:p>
            <a:r>
              <a:rPr lang="en-US">
                <a:solidFill>
                  <a:srgbClr val="FFFEFF"/>
                </a:solidFill>
              </a:rPr>
              <a:t>nock</a:t>
            </a:r>
          </a:p>
        </p:txBody>
      </p:sp>
      <p:graphicFrame>
        <p:nvGraphicFramePr>
          <p:cNvPr id="5" name="Content Placeholder 2">
            <a:extLst>
              <a:ext uri="{FF2B5EF4-FFF2-40B4-BE49-F238E27FC236}">
                <a16:creationId xmlns:a16="http://schemas.microsoft.com/office/drawing/2014/main" id="{A972E753-DD2C-47B6-BA69-9CEB3FCBA4C4}"/>
              </a:ext>
            </a:extLst>
          </p:cNvPr>
          <p:cNvGraphicFramePr>
            <a:graphicFrameLocks noGrp="1"/>
          </p:cNvGraphicFramePr>
          <p:nvPr>
            <p:ph idx="1"/>
            <p:extLst>
              <p:ext uri="{D42A27DB-BD31-4B8C-83A1-F6EECF244321}">
                <p14:modId xmlns:p14="http://schemas.microsoft.com/office/powerpoint/2010/main" val="1448937057"/>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89160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7660A3D-94D7-4E5D-AE77-F2DEE49DF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A44EB985-DC5C-4DAC-9D62-8DC7D0F25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3FCB64ED-B050-4F57-8188-F2332600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2BF5D0F4-EA4E-47A5-87BE-9ABB1AF6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F6FF103D-65A5-496A-9B61-995A9F81E6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BC4DAA-3CFB-47C7-8F4D-B072857B5383}"/>
              </a:ext>
            </a:extLst>
          </p:cNvPr>
          <p:cNvSpPr>
            <a:spLocks noGrp="1"/>
          </p:cNvSpPr>
          <p:nvPr>
            <p:ph type="title"/>
          </p:nvPr>
        </p:nvSpPr>
        <p:spPr>
          <a:xfrm>
            <a:off x="581193" y="1518787"/>
            <a:ext cx="7225828" cy="3703320"/>
          </a:xfrm>
        </p:spPr>
        <p:txBody>
          <a:bodyPr vert="horz" lIns="91440" tIns="45720" rIns="91440" bIns="45720" rtlCol="0" anchor="b">
            <a:normAutofit/>
          </a:bodyPr>
          <a:lstStyle/>
          <a:p>
            <a:r>
              <a:rPr lang="en-US" sz="4800"/>
              <a:t>Nock-request.test.js</a:t>
            </a:r>
          </a:p>
        </p:txBody>
      </p:sp>
      <p:sp>
        <p:nvSpPr>
          <p:cNvPr id="18" name="Rectangle 17">
            <a:extLst>
              <a:ext uri="{FF2B5EF4-FFF2-40B4-BE49-F238E27FC236}">
                <a16:creationId xmlns:a16="http://schemas.microsoft.com/office/drawing/2014/main" id="{2DFDD496-1EBA-4A1D-A7EF-C3175608D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24130" y="3313354"/>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53320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50412C-9E8C-4B37-8BC3-A0128F67C091}"/>
              </a:ext>
            </a:extLst>
          </p:cNvPr>
          <p:cNvSpPr>
            <a:spLocks noGrp="1"/>
          </p:cNvSpPr>
          <p:nvPr>
            <p:ph type="title"/>
          </p:nvPr>
        </p:nvSpPr>
        <p:spPr>
          <a:xfrm>
            <a:off x="959157" y="1113764"/>
            <a:ext cx="3269749" cy="4624327"/>
          </a:xfrm>
        </p:spPr>
        <p:txBody>
          <a:bodyPr anchor="ctr">
            <a:normAutofit/>
          </a:bodyPr>
          <a:lstStyle/>
          <a:p>
            <a:r>
              <a:rPr lang="en-US" sz="3200">
                <a:solidFill>
                  <a:srgbClr val="FFFFFF"/>
                </a:solidFill>
              </a:rPr>
              <a:t>supertest</a:t>
            </a:r>
          </a:p>
        </p:txBody>
      </p:sp>
      <p:sp>
        <p:nvSpPr>
          <p:cNvPr id="3" name="Content Placeholder 2">
            <a:extLst>
              <a:ext uri="{FF2B5EF4-FFF2-40B4-BE49-F238E27FC236}">
                <a16:creationId xmlns:a16="http://schemas.microsoft.com/office/drawing/2014/main" id="{D20E0C53-7B8E-444A-AB2C-68E9C2E0EBF2}"/>
              </a:ext>
            </a:extLst>
          </p:cNvPr>
          <p:cNvSpPr>
            <a:spLocks noGrp="1"/>
          </p:cNvSpPr>
          <p:nvPr>
            <p:ph idx="1"/>
          </p:nvPr>
        </p:nvSpPr>
        <p:spPr>
          <a:xfrm>
            <a:off x="5155905" y="1113764"/>
            <a:ext cx="6108179" cy="4624327"/>
          </a:xfrm>
        </p:spPr>
        <p:txBody>
          <a:bodyPr anchor="ctr">
            <a:normAutofit/>
          </a:bodyPr>
          <a:lstStyle/>
          <a:p>
            <a:pPr marL="0" indent="0">
              <a:buNone/>
            </a:pPr>
            <a:r>
              <a:rPr lang="en-US">
                <a:ea typeface="+mn-lt"/>
                <a:cs typeface="+mn-lt"/>
              </a:rPr>
              <a:t>Small progressive client-side HTTP request library, and Node.js module with the same API, supporting many high-level HTTP client features</a:t>
            </a:r>
            <a:endParaRPr lang="en-US"/>
          </a:p>
        </p:txBody>
      </p:sp>
    </p:spTree>
    <p:extLst>
      <p:ext uri="{BB962C8B-B14F-4D97-AF65-F5344CB8AC3E}">
        <p14:creationId xmlns:p14="http://schemas.microsoft.com/office/powerpoint/2010/main" val="3533479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7660A3D-94D7-4E5D-AE77-F2DEE49DF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A44EB985-DC5C-4DAC-9D62-8DC7D0F25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3FCB64ED-B050-4F57-8188-F2332600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BF5D0F4-EA4E-47A5-87BE-9ABB1AF6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F6FF103D-65A5-496A-9B61-995A9F81E6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CF7772-0750-4FA5-8400-049CA78A852F}"/>
              </a:ext>
            </a:extLst>
          </p:cNvPr>
          <p:cNvSpPr>
            <a:spLocks noGrp="1"/>
          </p:cNvSpPr>
          <p:nvPr>
            <p:ph type="title"/>
          </p:nvPr>
        </p:nvSpPr>
        <p:spPr>
          <a:xfrm>
            <a:off x="581193" y="1518787"/>
            <a:ext cx="8374514" cy="3703320"/>
          </a:xfrm>
        </p:spPr>
        <p:txBody>
          <a:bodyPr vert="horz" lIns="91440" tIns="45720" rIns="91440" bIns="45720" rtlCol="0" anchor="b">
            <a:normAutofit/>
          </a:bodyPr>
          <a:lstStyle/>
          <a:p>
            <a:r>
              <a:rPr lang="en-US" sz="4800"/>
              <a:t>Supertest-express.test.js</a:t>
            </a:r>
          </a:p>
        </p:txBody>
      </p:sp>
      <p:sp>
        <p:nvSpPr>
          <p:cNvPr id="17" name="Rectangle 16">
            <a:extLst>
              <a:ext uri="{FF2B5EF4-FFF2-40B4-BE49-F238E27FC236}">
                <a16:creationId xmlns:a16="http://schemas.microsoft.com/office/drawing/2014/main" id="{2DFDD496-1EBA-4A1D-A7EF-C3175608D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24130" y="3313354"/>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647220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7660A3D-94D7-4E5D-AE77-F2DEE49DF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A44EB985-DC5C-4DAC-9D62-8DC7D0F25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3FCB64ED-B050-4F57-8188-F2332600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BF5D0F4-EA4E-47A5-87BE-9ABB1AF6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F6FF103D-65A5-496A-9B61-995A9F81E6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52FDD9-133D-40CC-B58B-D1C68983D564}"/>
              </a:ext>
            </a:extLst>
          </p:cNvPr>
          <p:cNvSpPr>
            <a:spLocks noGrp="1"/>
          </p:cNvSpPr>
          <p:nvPr>
            <p:ph type="title"/>
          </p:nvPr>
        </p:nvSpPr>
        <p:spPr>
          <a:xfrm>
            <a:off x="581193" y="1507414"/>
            <a:ext cx="5952037" cy="3703320"/>
          </a:xfrm>
        </p:spPr>
        <p:txBody>
          <a:bodyPr vert="horz" lIns="91440" tIns="45720" rIns="91440" bIns="45720" rtlCol="0" anchor="b">
            <a:normAutofit/>
          </a:bodyPr>
          <a:lstStyle/>
          <a:p>
            <a:r>
              <a:rPr lang="en-US" sz="4800"/>
              <a:t>TIPS &amp; tRICKS</a:t>
            </a:r>
          </a:p>
        </p:txBody>
      </p:sp>
      <p:sp>
        <p:nvSpPr>
          <p:cNvPr id="17" name="Rectangle 16">
            <a:extLst>
              <a:ext uri="{FF2B5EF4-FFF2-40B4-BE49-F238E27FC236}">
                <a16:creationId xmlns:a16="http://schemas.microsoft.com/office/drawing/2014/main" id="{2DFDD496-1EBA-4A1D-A7EF-C3175608D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24130" y="3313354"/>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544097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7660A3D-94D7-4E5D-AE77-F2DEE49DF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A44EB985-DC5C-4DAC-9D62-8DC7D0F25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3FCB64ED-B050-4F57-8188-F2332600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BF5D0F4-EA4E-47A5-87BE-9ABB1AF6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F6FF103D-65A5-496A-9B61-995A9F81E6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C12ABA-5FD5-4E51-A157-4E0202ABBFC5}"/>
              </a:ext>
            </a:extLst>
          </p:cNvPr>
          <p:cNvSpPr>
            <a:spLocks noGrp="1"/>
          </p:cNvSpPr>
          <p:nvPr>
            <p:ph type="title"/>
          </p:nvPr>
        </p:nvSpPr>
        <p:spPr>
          <a:xfrm>
            <a:off x="581193" y="1507414"/>
            <a:ext cx="5952037" cy="3703320"/>
          </a:xfrm>
        </p:spPr>
        <p:txBody>
          <a:bodyPr vert="horz" lIns="91440" tIns="45720" rIns="91440" bIns="45720" rtlCol="0" anchor="b">
            <a:normAutofit/>
          </a:bodyPr>
          <a:lstStyle/>
          <a:p>
            <a:r>
              <a:rPr lang="en-US" sz="4800"/>
              <a:t>SPoiler alert</a:t>
            </a:r>
          </a:p>
        </p:txBody>
      </p:sp>
      <p:sp>
        <p:nvSpPr>
          <p:cNvPr id="17" name="Rectangle 16">
            <a:extLst>
              <a:ext uri="{FF2B5EF4-FFF2-40B4-BE49-F238E27FC236}">
                <a16:creationId xmlns:a16="http://schemas.microsoft.com/office/drawing/2014/main" id="{2DFDD496-1EBA-4A1D-A7EF-C3175608D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24130" y="3313354"/>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237501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7660A3D-94D7-4E5D-AE77-F2DEE49DF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A44EB985-DC5C-4DAC-9D62-8DC7D0F25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3FCB64ED-B050-4F57-8188-F2332600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BF5D0F4-EA4E-47A5-87BE-9ABB1AF6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F6FF103D-65A5-496A-9B61-995A9F81E6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C12ABA-5FD5-4E51-A157-4E0202ABBFC5}"/>
              </a:ext>
            </a:extLst>
          </p:cNvPr>
          <p:cNvSpPr>
            <a:spLocks noGrp="1"/>
          </p:cNvSpPr>
          <p:nvPr>
            <p:ph type="title"/>
          </p:nvPr>
        </p:nvSpPr>
        <p:spPr>
          <a:xfrm>
            <a:off x="581193" y="1507414"/>
            <a:ext cx="5952037" cy="3703320"/>
          </a:xfrm>
        </p:spPr>
        <p:txBody>
          <a:bodyPr vert="horz" lIns="91440" tIns="45720" rIns="91440" bIns="45720" rtlCol="0" anchor="b">
            <a:normAutofit/>
          </a:bodyPr>
          <a:lstStyle/>
          <a:p>
            <a:r>
              <a:rPr lang="en-US" sz="4800" dirty="0">
                <a:solidFill>
                  <a:schemeClr val="accent2">
                    <a:lumMod val="50000"/>
                  </a:schemeClr>
                </a:solidFill>
                <a:ea typeface="+mj-lt"/>
                <a:cs typeface="+mj-lt"/>
              </a:rPr>
              <a:t>Personal Note</a:t>
            </a:r>
            <a:endParaRPr lang="en-US" dirty="0"/>
          </a:p>
        </p:txBody>
      </p:sp>
      <p:sp>
        <p:nvSpPr>
          <p:cNvPr id="17" name="Rectangle 16">
            <a:extLst>
              <a:ext uri="{FF2B5EF4-FFF2-40B4-BE49-F238E27FC236}">
                <a16:creationId xmlns:a16="http://schemas.microsoft.com/office/drawing/2014/main" id="{2DFDD496-1EBA-4A1D-A7EF-C3175608D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24130" y="3313354"/>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38051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35D2C1-43D0-461B-BAFC-40988756ECE3}"/>
              </a:ext>
            </a:extLst>
          </p:cNvPr>
          <p:cNvSpPr>
            <a:spLocks noGrp="1"/>
          </p:cNvSpPr>
          <p:nvPr>
            <p:ph type="title"/>
          </p:nvPr>
        </p:nvSpPr>
        <p:spPr>
          <a:xfrm>
            <a:off x="643468" y="1033389"/>
            <a:ext cx="4826256" cy="4825409"/>
          </a:xfrm>
        </p:spPr>
        <p:txBody>
          <a:bodyPr anchor="ctr">
            <a:normAutofit/>
          </a:bodyPr>
          <a:lstStyle/>
          <a:p>
            <a:r>
              <a:rPr lang="en-US" sz="5400">
                <a:solidFill>
                  <a:srgbClr val="FFFFFF"/>
                </a:solidFill>
              </a:rPr>
              <a:t>Agenda</a:t>
            </a: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541674DE-6A1D-4C1E-8393-8F0DBFB74BFC}"/>
              </a:ext>
            </a:extLst>
          </p:cNvPr>
          <p:cNvSpPr>
            <a:spLocks noGrp="1"/>
          </p:cNvSpPr>
          <p:nvPr>
            <p:ph idx="1"/>
          </p:nvPr>
        </p:nvSpPr>
        <p:spPr>
          <a:xfrm>
            <a:off x="6755769" y="1033390"/>
            <a:ext cx="4855037" cy="4825409"/>
          </a:xfrm>
          <a:ln w="57150">
            <a:noFill/>
          </a:ln>
        </p:spPr>
        <p:txBody>
          <a:bodyPr anchor="ctr">
            <a:normAutofit/>
          </a:bodyPr>
          <a:lstStyle/>
          <a:p>
            <a:pPr marL="305435" indent="-305435">
              <a:lnSpc>
                <a:spcPct val="90000"/>
              </a:lnSpc>
              <a:buFont typeface="Arial" panose="05020102010507070707" pitchFamily="18" charset="2"/>
              <a:buChar char="•"/>
            </a:pPr>
            <a:r>
              <a:rPr lang="en-US" sz="1300" dirty="0">
                <a:solidFill>
                  <a:schemeClr val="accent2">
                    <a:lumMod val="50000"/>
                  </a:schemeClr>
                </a:solidFill>
              </a:rPr>
              <a:t>What?</a:t>
            </a:r>
            <a:endParaRPr lang="en-US" dirty="0">
              <a:solidFill>
                <a:schemeClr val="accent2">
                  <a:lumMod val="50000"/>
                </a:schemeClr>
              </a:solidFill>
            </a:endParaRPr>
          </a:p>
          <a:p>
            <a:pPr marL="305435" indent="-305435">
              <a:lnSpc>
                <a:spcPct val="90000"/>
              </a:lnSpc>
              <a:buFont typeface="Arial" panose="05020102010507070707" pitchFamily="18" charset="2"/>
              <a:buChar char="•"/>
            </a:pPr>
            <a:r>
              <a:rPr lang="en-US" sz="1300" dirty="0">
                <a:solidFill>
                  <a:schemeClr val="accent2">
                    <a:lumMod val="50000"/>
                  </a:schemeClr>
                </a:solidFill>
              </a:rPr>
              <a:t>Why?</a:t>
            </a:r>
          </a:p>
          <a:p>
            <a:pPr marL="305435" indent="-305435">
              <a:lnSpc>
                <a:spcPct val="90000"/>
              </a:lnSpc>
              <a:buFont typeface="Arial" panose="05020102010507070707" pitchFamily="18" charset="2"/>
              <a:buChar char="•"/>
            </a:pPr>
            <a:r>
              <a:rPr lang="en-US" sz="1300" dirty="0">
                <a:solidFill>
                  <a:schemeClr val="accent2">
                    <a:lumMod val="50000"/>
                  </a:schemeClr>
                </a:solidFill>
              </a:rPr>
              <a:t>How?</a:t>
            </a:r>
          </a:p>
          <a:p>
            <a:pPr marL="629920" lvl="1" indent="-305435">
              <a:lnSpc>
                <a:spcPct val="90000"/>
              </a:lnSpc>
              <a:buFont typeface="Arial" panose="05020102010507070707" pitchFamily="18" charset="2"/>
              <a:buChar char="•"/>
            </a:pPr>
            <a:r>
              <a:rPr lang="en-US" sz="1300" dirty="0">
                <a:solidFill>
                  <a:schemeClr val="accent2">
                    <a:lumMod val="50000"/>
                  </a:schemeClr>
                </a:solidFill>
                <a:ea typeface="+mn-lt"/>
                <a:cs typeface="+mn-lt"/>
              </a:rPr>
              <a:t>Test Runners</a:t>
            </a:r>
          </a:p>
          <a:p>
            <a:pPr marL="899795" lvl="2" indent="-269875">
              <a:lnSpc>
                <a:spcPct val="90000"/>
              </a:lnSpc>
              <a:buFont typeface="Arial" panose="05020102010507070707" pitchFamily="18" charset="2"/>
              <a:buChar char="•"/>
            </a:pPr>
            <a:r>
              <a:rPr lang="en-US" sz="1300" dirty="0">
                <a:solidFill>
                  <a:schemeClr val="accent2">
                    <a:lumMod val="50000"/>
                  </a:schemeClr>
                </a:solidFill>
                <a:ea typeface="+mn-lt"/>
                <a:cs typeface="+mn-lt"/>
              </a:rPr>
              <a:t>Mocha</a:t>
            </a:r>
          </a:p>
          <a:p>
            <a:pPr marL="629920" lvl="1" indent="-305435">
              <a:lnSpc>
                <a:spcPct val="90000"/>
              </a:lnSpc>
              <a:buFont typeface="Arial" panose="05020102010507070707" pitchFamily="18" charset="2"/>
              <a:buChar char="•"/>
            </a:pPr>
            <a:r>
              <a:rPr lang="en-US" sz="1300" dirty="0">
                <a:solidFill>
                  <a:schemeClr val="accent2">
                    <a:lumMod val="50000"/>
                  </a:schemeClr>
                </a:solidFill>
                <a:ea typeface="+mn-lt"/>
                <a:cs typeface="+mn-lt"/>
              </a:rPr>
              <a:t>Assertion Libraries</a:t>
            </a:r>
          </a:p>
          <a:p>
            <a:pPr marL="899795" lvl="2" indent="-269875">
              <a:lnSpc>
                <a:spcPct val="90000"/>
              </a:lnSpc>
              <a:buFont typeface="Arial" panose="05020102010507070707" pitchFamily="18" charset="2"/>
              <a:buChar char="•"/>
            </a:pPr>
            <a:r>
              <a:rPr lang="en-US" sz="1300" dirty="0">
                <a:solidFill>
                  <a:schemeClr val="accent2">
                    <a:lumMod val="50000"/>
                  </a:schemeClr>
                </a:solidFill>
                <a:ea typeface="+mn-lt"/>
                <a:cs typeface="+mn-lt"/>
              </a:rPr>
              <a:t>Chai</a:t>
            </a:r>
          </a:p>
          <a:p>
            <a:pPr marL="305435" indent="-305435">
              <a:lnSpc>
                <a:spcPct val="90000"/>
              </a:lnSpc>
              <a:buFont typeface="Arial" panose="05020102010507070707" pitchFamily="18" charset="2"/>
              <a:buChar char="•"/>
            </a:pPr>
            <a:r>
              <a:rPr lang="en-US" sz="1300" dirty="0">
                <a:solidFill>
                  <a:schemeClr val="accent2">
                    <a:lumMod val="50000"/>
                  </a:schemeClr>
                </a:solidFill>
              </a:rPr>
              <a:t>Sinon</a:t>
            </a:r>
          </a:p>
          <a:p>
            <a:pPr marL="305435" indent="-305435">
              <a:lnSpc>
                <a:spcPct val="90000"/>
              </a:lnSpc>
              <a:buFont typeface="Arial" panose="05020102010507070707" pitchFamily="18" charset="2"/>
              <a:buChar char="•"/>
            </a:pPr>
            <a:r>
              <a:rPr lang="en-US" sz="1300" dirty="0">
                <a:solidFill>
                  <a:schemeClr val="accent2">
                    <a:lumMod val="50000"/>
                  </a:schemeClr>
                </a:solidFill>
              </a:rPr>
              <a:t>Rewire</a:t>
            </a:r>
          </a:p>
          <a:p>
            <a:pPr marL="305435" indent="-305435">
              <a:lnSpc>
                <a:spcPct val="90000"/>
              </a:lnSpc>
              <a:buFont typeface="Arial" panose="05020102010507070707" pitchFamily="18" charset="2"/>
              <a:buChar char="•"/>
            </a:pPr>
            <a:r>
              <a:rPr lang="en-US" sz="1300" dirty="0">
                <a:solidFill>
                  <a:schemeClr val="accent2">
                    <a:lumMod val="50000"/>
                  </a:schemeClr>
                </a:solidFill>
              </a:rPr>
              <a:t>Mockery</a:t>
            </a:r>
          </a:p>
          <a:p>
            <a:pPr marL="305435" indent="-305435">
              <a:lnSpc>
                <a:spcPct val="90000"/>
              </a:lnSpc>
              <a:buFont typeface="Arial" panose="05020102010507070707" pitchFamily="18" charset="2"/>
              <a:buChar char="•"/>
            </a:pPr>
            <a:r>
              <a:rPr lang="en-US" sz="1300" dirty="0">
                <a:solidFill>
                  <a:schemeClr val="accent2">
                    <a:lumMod val="50000"/>
                  </a:schemeClr>
                </a:solidFill>
              </a:rPr>
              <a:t>Tips &amp; Tricks</a:t>
            </a:r>
          </a:p>
          <a:p>
            <a:pPr marL="305435" indent="-305435">
              <a:lnSpc>
                <a:spcPct val="90000"/>
              </a:lnSpc>
              <a:buFont typeface="Arial" panose="05020102010507070707" pitchFamily="18" charset="2"/>
              <a:buChar char="•"/>
            </a:pPr>
            <a:r>
              <a:rPr lang="en-US" sz="1300" dirty="0">
                <a:solidFill>
                  <a:schemeClr val="accent2">
                    <a:lumMod val="50000"/>
                  </a:schemeClr>
                </a:solidFill>
              </a:rPr>
              <a:t>A spoiler</a:t>
            </a:r>
          </a:p>
          <a:p>
            <a:pPr marL="305435" indent="-305435">
              <a:lnSpc>
                <a:spcPct val="90000"/>
              </a:lnSpc>
              <a:buFont typeface="Arial" panose="05020102010507070707" pitchFamily="18" charset="2"/>
              <a:buChar char="•"/>
            </a:pPr>
            <a:r>
              <a:rPr lang="en-US" sz="1300" dirty="0">
                <a:solidFill>
                  <a:schemeClr val="accent2">
                    <a:lumMod val="50000"/>
                  </a:schemeClr>
                </a:solidFill>
              </a:rPr>
              <a:t>Personal Note</a:t>
            </a:r>
          </a:p>
          <a:p>
            <a:pPr marL="305435" indent="-305435">
              <a:lnSpc>
                <a:spcPct val="90000"/>
              </a:lnSpc>
              <a:buFont typeface="Arial" panose="05020102010507070707" pitchFamily="18" charset="2"/>
              <a:buChar char="•"/>
            </a:pPr>
            <a:r>
              <a:rPr lang="en-US" sz="1300" dirty="0">
                <a:solidFill>
                  <a:schemeClr val="accent2">
                    <a:lumMod val="50000"/>
                  </a:schemeClr>
                </a:solidFill>
                <a:ea typeface="+mn-lt"/>
                <a:cs typeface="+mn-lt"/>
              </a:rPr>
              <a:t>Meme</a:t>
            </a:r>
          </a:p>
          <a:p>
            <a:pPr marL="305435" indent="-305435">
              <a:lnSpc>
                <a:spcPct val="90000"/>
              </a:lnSpc>
            </a:pPr>
            <a:endParaRPr lang="en-US" sz="1300">
              <a:solidFill>
                <a:schemeClr val="accent2">
                  <a:lumMod val="50000"/>
                </a:schemeClr>
              </a:solidFill>
            </a:endParaRPr>
          </a:p>
          <a:p>
            <a:pPr marL="629920" lvl="1" indent="-305435">
              <a:lnSpc>
                <a:spcPct val="90000"/>
              </a:lnSpc>
            </a:pPr>
            <a:endParaRPr lang="en-US" sz="1300">
              <a:solidFill>
                <a:schemeClr val="accent2">
                  <a:lumMod val="50000"/>
                </a:schemeClr>
              </a:solidFill>
            </a:endParaRPr>
          </a:p>
        </p:txBody>
      </p:sp>
    </p:spTree>
    <p:extLst>
      <p:ext uri="{BB962C8B-B14F-4D97-AF65-F5344CB8AC3E}">
        <p14:creationId xmlns:p14="http://schemas.microsoft.com/office/powerpoint/2010/main" val="25038638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35D2C1-43D0-461B-BAFC-40988756ECE3}"/>
              </a:ext>
            </a:extLst>
          </p:cNvPr>
          <p:cNvSpPr>
            <a:spLocks noGrp="1"/>
          </p:cNvSpPr>
          <p:nvPr>
            <p:ph type="title"/>
          </p:nvPr>
        </p:nvSpPr>
        <p:spPr>
          <a:xfrm>
            <a:off x="643468" y="1033389"/>
            <a:ext cx="4826256" cy="4825409"/>
          </a:xfrm>
        </p:spPr>
        <p:txBody>
          <a:bodyPr anchor="ctr">
            <a:normAutofit/>
          </a:bodyPr>
          <a:lstStyle/>
          <a:p>
            <a:r>
              <a:rPr lang="en-US" sz="5400">
                <a:solidFill>
                  <a:srgbClr val="FFFFFF"/>
                </a:solidFill>
              </a:rPr>
              <a:t>Agenda</a:t>
            </a: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541674DE-6A1D-4C1E-8393-8F0DBFB74BFC}"/>
              </a:ext>
            </a:extLst>
          </p:cNvPr>
          <p:cNvSpPr>
            <a:spLocks noGrp="1"/>
          </p:cNvSpPr>
          <p:nvPr>
            <p:ph idx="1"/>
          </p:nvPr>
        </p:nvSpPr>
        <p:spPr>
          <a:xfrm>
            <a:off x="6755769" y="1033390"/>
            <a:ext cx="4855037" cy="4825409"/>
          </a:xfrm>
          <a:ln w="57150">
            <a:noFill/>
          </a:ln>
        </p:spPr>
        <p:txBody>
          <a:bodyPr anchor="ctr">
            <a:normAutofit/>
          </a:bodyPr>
          <a:lstStyle/>
          <a:p>
            <a:pPr marL="305435" indent="-305435">
              <a:lnSpc>
                <a:spcPct val="90000"/>
              </a:lnSpc>
              <a:buFont typeface="Arial" panose="05020102010507070707" pitchFamily="18" charset="2"/>
              <a:buChar char="•"/>
            </a:pPr>
            <a:r>
              <a:rPr lang="en-US" sz="1300" dirty="0">
                <a:ea typeface="+mn-lt"/>
                <a:cs typeface="+mn-lt"/>
              </a:rPr>
              <a:t>✔️ </a:t>
            </a:r>
            <a:r>
              <a:rPr lang="en-US" sz="1300" dirty="0">
                <a:solidFill>
                  <a:schemeClr val="accent2">
                    <a:lumMod val="50000"/>
                  </a:schemeClr>
                </a:solidFill>
              </a:rPr>
              <a:t>What?</a:t>
            </a:r>
            <a:endParaRPr lang="en-US" dirty="0">
              <a:solidFill>
                <a:schemeClr val="accent2">
                  <a:lumMod val="50000"/>
                </a:schemeClr>
              </a:solidFill>
            </a:endParaRPr>
          </a:p>
          <a:p>
            <a:pPr marL="305435" indent="-305435">
              <a:lnSpc>
                <a:spcPct val="90000"/>
              </a:lnSpc>
              <a:buFont typeface="Arial" panose="05020102010507070707" pitchFamily="18" charset="2"/>
              <a:buChar char="•"/>
            </a:pPr>
            <a:r>
              <a:rPr lang="en-US" sz="1300" dirty="0">
                <a:ea typeface="+mn-lt"/>
                <a:cs typeface="+mn-lt"/>
              </a:rPr>
              <a:t>✔️ </a:t>
            </a:r>
            <a:r>
              <a:rPr lang="en-US" sz="1300" dirty="0">
                <a:solidFill>
                  <a:schemeClr val="accent2">
                    <a:lumMod val="50000"/>
                  </a:schemeClr>
                </a:solidFill>
              </a:rPr>
              <a:t>Why?</a:t>
            </a:r>
          </a:p>
          <a:p>
            <a:pPr marL="305435" indent="-305435">
              <a:lnSpc>
                <a:spcPct val="90000"/>
              </a:lnSpc>
              <a:buFont typeface="Arial" panose="05020102010507070707" pitchFamily="18" charset="2"/>
              <a:buChar char="•"/>
            </a:pPr>
            <a:r>
              <a:rPr lang="en-US" sz="1300" dirty="0">
                <a:ea typeface="+mn-lt"/>
                <a:cs typeface="+mn-lt"/>
              </a:rPr>
              <a:t>✔️ </a:t>
            </a:r>
            <a:r>
              <a:rPr lang="en-US" sz="1300" dirty="0">
                <a:solidFill>
                  <a:schemeClr val="accent2">
                    <a:lumMod val="50000"/>
                  </a:schemeClr>
                </a:solidFill>
              </a:rPr>
              <a:t>How?</a:t>
            </a:r>
          </a:p>
          <a:p>
            <a:pPr marL="629920" lvl="1" indent="-305435">
              <a:lnSpc>
                <a:spcPct val="90000"/>
              </a:lnSpc>
              <a:buFont typeface="Arial" panose="05020102010507070707" pitchFamily="18" charset="2"/>
              <a:buChar char="•"/>
            </a:pPr>
            <a:r>
              <a:rPr lang="en-US" sz="1300" dirty="0">
                <a:ea typeface="+mn-lt"/>
                <a:cs typeface="+mn-lt"/>
              </a:rPr>
              <a:t>✔️ </a:t>
            </a:r>
            <a:r>
              <a:rPr lang="en-US" sz="1300" dirty="0">
                <a:solidFill>
                  <a:schemeClr val="accent2">
                    <a:lumMod val="50000"/>
                  </a:schemeClr>
                </a:solidFill>
                <a:ea typeface="+mn-lt"/>
                <a:cs typeface="+mn-lt"/>
              </a:rPr>
              <a:t>Test Runners</a:t>
            </a:r>
          </a:p>
          <a:p>
            <a:pPr marL="899795" lvl="2" indent="-269875">
              <a:lnSpc>
                <a:spcPct val="90000"/>
              </a:lnSpc>
              <a:buFont typeface="Arial" panose="05020102010507070707" pitchFamily="18" charset="2"/>
              <a:buChar char="•"/>
            </a:pPr>
            <a:r>
              <a:rPr lang="en-US" sz="1300" dirty="0">
                <a:ea typeface="+mn-lt"/>
                <a:cs typeface="+mn-lt"/>
              </a:rPr>
              <a:t>✔️ </a:t>
            </a:r>
            <a:r>
              <a:rPr lang="en-US" sz="1300" dirty="0">
                <a:solidFill>
                  <a:schemeClr val="accent2">
                    <a:lumMod val="50000"/>
                  </a:schemeClr>
                </a:solidFill>
                <a:ea typeface="+mn-lt"/>
                <a:cs typeface="+mn-lt"/>
              </a:rPr>
              <a:t>Mocha</a:t>
            </a:r>
          </a:p>
          <a:p>
            <a:pPr marL="629920" lvl="1" indent="-305435">
              <a:lnSpc>
                <a:spcPct val="90000"/>
              </a:lnSpc>
              <a:buFont typeface="Arial" panose="05020102010507070707" pitchFamily="18" charset="2"/>
              <a:buChar char="•"/>
            </a:pPr>
            <a:r>
              <a:rPr lang="en-US" sz="1300" dirty="0">
                <a:ea typeface="+mn-lt"/>
                <a:cs typeface="+mn-lt"/>
              </a:rPr>
              <a:t>✔️ </a:t>
            </a:r>
            <a:r>
              <a:rPr lang="en-US" sz="1300" dirty="0">
                <a:solidFill>
                  <a:schemeClr val="accent2">
                    <a:lumMod val="50000"/>
                  </a:schemeClr>
                </a:solidFill>
                <a:ea typeface="+mn-lt"/>
                <a:cs typeface="+mn-lt"/>
              </a:rPr>
              <a:t>Assertion Libraries</a:t>
            </a:r>
          </a:p>
          <a:p>
            <a:pPr marL="899795" lvl="2" indent="-269875">
              <a:lnSpc>
                <a:spcPct val="90000"/>
              </a:lnSpc>
              <a:buFont typeface="Arial" panose="05020102010507070707" pitchFamily="18" charset="2"/>
              <a:buChar char="•"/>
            </a:pPr>
            <a:r>
              <a:rPr lang="en-US" sz="1300" dirty="0">
                <a:ea typeface="+mn-lt"/>
                <a:cs typeface="+mn-lt"/>
              </a:rPr>
              <a:t>✔️ </a:t>
            </a:r>
            <a:r>
              <a:rPr lang="en-US" sz="1300" dirty="0">
                <a:solidFill>
                  <a:schemeClr val="accent2">
                    <a:lumMod val="50000"/>
                  </a:schemeClr>
                </a:solidFill>
                <a:ea typeface="+mn-lt"/>
                <a:cs typeface="+mn-lt"/>
              </a:rPr>
              <a:t>Chai</a:t>
            </a:r>
          </a:p>
          <a:p>
            <a:pPr marL="305435" indent="-305435">
              <a:lnSpc>
                <a:spcPct val="90000"/>
              </a:lnSpc>
              <a:buFont typeface="Arial" panose="05020102010507070707" pitchFamily="18" charset="2"/>
              <a:buChar char="•"/>
            </a:pPr>
            <a:r>
              <a:rPr lang="en-US" sz="1300" dirty="0">
                <a:ea typeface="+mn-lt"/>
                <a:cs typeface="+mn-lt"/>
              </a:rPr>
              <a:t>✔️ </a:t>
            </a:r>
            <a:r>
              <a:rPr lang="en-US" sz="1300" dirty="0">
                <a:solidFill>
                  <a:schemeClr val="accent2">
                    <a:lumMod val="50000"/>
                  </a:schemeClr>
                </a:solidFill>
              </a:rPr>
              <a:t>Sinon</a:t>
            </a:r>
          </a:p>
          <a:p>
            <a:pPr marL="305435" indent="-305435">
              <a:lnSpc>
                <a:spcPct val="90000"/>
              </a:lnSpc>
              <a:buFont typeface="Arial" panose="05020102010507070707" pitchFamily="18" charset="2"/>
              <a:buChar char="•"/>
            </a:pPr>
            <a:r>
              <a:rPr lang="en-US" sz="1300" dirty="0">
                <a:ea typeface="+mn-lt"/>
                <a:cs typeface="+mn-lt"/>
              </a:rPr>
              <a:t>✔️ </a:t>
            </a:r>
            <a:r>
              <a:rPr lang="en-US" sz="1300" dirty="0">
                <a:solidFill>
                  <a:schemeClr val="accent2">
                    <a:lumMod val="50000"/>
                  </a:schemeClr>
                </a:solidFill>
              </a:rPr>
              <a:t>Rewire</a:t>
            </a:r>
          </a:p>
          <a:p>
            <a:pPr marL="305435" indent="-305435">
              <a:lnSpc>
                <a:spcPct val="90000"/>
              </a:lnSpc>
              <a:buFont typeface="Arial" panose="05020102010507070707" pitchFamily="18" charset="2"/>
              <a:buChar char="•"/>
            </a:pPr>
            <a:r>
              <a:rPr lang="en-US" sz="1300" dirty="0">
                <a:ea typeface="+mn-lt"/>
                <a:cs typeface="+mn-lt"/>
              </a:rPr>
              <a:t>✔️ </a:t>
            </a:r>
            <a:r>
              <a:rPr lang="en-US" sz="1300" dirty="0">
                <a:solidFill>
                  <a:schemeClr val="accent2">
                    <a:lumMod val="50000"/>
                  </a:schemeClr>
                </a:solidFill>
              </a:rPr>
              <a:t>Mockery</a:t>
            </a:r>
          </a:p>
          <a:p>
            <a:pPr marL="305435" indent="-305435">
              <a:lnSpc>
                <a:spcPct val="90000"/>
              </a:lnSpc>
              <a:buFont typeface="Arial" panose="05020102010507070707" pitchFamily="18" charset="2"/>
              <a:buChar char="•"/>
            </a:pPr>
            <a:r>
              <a:rPr lang="en-US" sz="1300" dirty="0">
                <a:ea typeface="+mn-lt"/>
                <a:cs typeface="+mn-lt"/>
              </a:rPr>
              <a:t>✔️ </a:t>
            </a:r>
            <a:r>
              <a:rPr lang="en-US" sz="1300" dirty="0">
                <a:solidFill>
                  <a:schemeClr val="accent2">
                    <a:lumMod val="50000"/>
                  </a:schemeClr>
                </a:solidFill>
                <a:ea typeface="+mn-lt"/>
                <a:cs typeface="+mn-lt"/>
              </a:rPr>
              <a:t>Nock</a:t>
            </a:r>
          </a:p>
          <a:p>
            <a:pPr marL="305435" indent="-305435">
              <a:lnSpc>
                <a:spcPct val="90000"/>
              </a:lnSpc>
              <a:buFont typeface="Arial" panose="05020102010507070707" pitchFamily="18" charset="2"/>
              <a:buChar char="•"/>
            </a:pPr>
            <a:r>
              <a:rPr lang="en-US" sz="1300" dirty="0">
                <a:ea typeface="+mn-lt"/>
                <a:cs typeface="+mn-lt"/>
              </a:rPr>
              <a:t>✔️ </a:t>
            </a:r>
            <a:r>
              <a:rPr lang="en-US" sz="1300" dirty="0" err="1">
                <a:solidFill>
                  <a:schemeClr val="accent2">
                    <a:lumMod val="50000"/>
                  </a:schemeClr>
                </a:solidFill>
                <a:ea typeface="+mn-lt"/>
                <a:cs typeface="+mn-lt"/>
              </a:rPr>
              <a:t>Supertest</a:t>
            </a:r>
            <a:endParaRPr lang="en-US" sz="1300">
              <a:solidFill>
                <a:schemeClr val="accent2">
                  <a:lumMod val="50000"/>
                </a:schemeClr>
              </a:solidFill>
              <a:ea typeface="+mn-lt"/>
              <a:cs typeface="+mn-lt"/>
            </a:endParaRPr>
          </a:p>
          <a:p>
            <a:pPr marL="305435" indent="-305435">
              <a:lnSpc>
                <a:spcPct val="90000"/>
              </a:lnSpc>
              <a:buFont typeface="Arial" panose="05020102010507070707" pitchFamily="18" charset="2"/>
              <a:buChar char="•"/>
            </a:pPr>
            <a:r>
              <a:rPr lang="en-US" sz="1300" dirty="0">
                <a:ea typeface="+mn-lt"/>
                <a:cs typeface="+mn-lt"/>
              </a:rPr>
              <a:t>✔️ </a:t>
            </a:r>
            <a:r>
              <a:rPr lang="en-US" sz="1300" dirty="0">
                <a:solidFill>
                  <a:schemeClr val="accent2">
                    <a:lumMod val="50000"/>
                  </a:schemeClr>
                </a:solidFill>
              </a:rPr>
              <a:t>Tips &amp; Tricks</a:t>
            </a:r>
          </a:p>
          <a:p>
            <a:pPr marL="305435" indent="-305435">
              <a:lnSpc>
                <a:spcPct val="90000"/>
              </a:lnSpc>
              <a:buFont typeface="Arial" panose="05020102010507070707" pitchFamily="18" charset="2"/>
              <a:buChar char="•"/>
            </a:pPr>
            <a:r>
              <a:rPr lang="en-US" sz="1300" dirty="0">
                <a:ea typeface="+mn-lt"/>
                <a:cs typeface="+mn-lt"/>
              </a:rPr>
              <a:t>✔️</a:t>
            </a:r>
            <a:r>
              <a:rPr lang="en-US" sz="1300" dirty="0">
                <a:solidFill>
                  <a:schemeClr val="accent2">
                    <a:lumMod val="50000"/>
                  </a:schemeClr>
                </a:solidFill>
              </a:rPr>
              <a:t>A spoiler</a:t>
            </a:r>
          </a:p>
          <a:p>
            <a:pPr marL="305435" indent="-305435">
              <a:lnSpc>
                <a:spcPct val="90000"/>
              </a:lnSpc>
              <a:buFont typeface="Arial" panose="05020102010507070707" pitchFamily="18" charset="2"/>
              <a:buChar char="•"/>
            </a:pPr>
            <a:r>
              <a:rPr lang="en-US" sz="1300" dirty="0">
                <a:ea typeface="+mn-lt"/>
                <a:cs typeface="+mn-lt"/>
              </a:rPr>
              <a:t>✔️</a:t>
            </a:r>
            <a:r>
              <a:rPr lang="en-US" sz="1300" dirty="0">
                <a:solidFill>
                  <a:schemeClr val="accent2">
                    <a:lumMod val="50000"/>
                  </a:schemeClr>
                </a:solidFill>
                <a:ea typeface="+mn-lt"/>
                <a:cs typeface="+mn-lt"/>
              </a:rPr>
              <a:t>Personal Note</a:t>
            </a:r>
          </a:p>
          <a:p>
            <a:pPr marL="305435" indent="-305435">
              <a:lnSpc>
                <a:spcPct val="90000"/>
              </a:lnSpc>
              <a:buFont typeface="Arial" panose="05020102010507070707" pitchFamily="18" charset="2"/>
              <a:buChar char="•"/>
            </a:pPr>
            <a:r>
              <a:rPr lang="en-US" sz="1300" dirty="0">
                <a:ea typeface="+mn-lt"/>
                <a:cs typeface="+mn-lt"/>
              </a:rPr>
              <a:t>❌ </a:t>
            </a:r>
            <a:r>
              <a:rPr lang="en-US" sz="1300" dirty="0">
                <a:solidFill>
                  <a:schemeClr val="accent2">
                    <a:lumMod val="50000"/>
                  </a:schemeClr>
                </a:solidFill>
                <a:ea typeface="+mn-lt"/>
                <a:cs typeface="+mn-lt"/>
              </a:rPr>
              <a:t>Meme</a:t>
            </a:r>
          </a:p>
          <a:p>
            <a:pPr marL="305435" indent="-305435">
              <a:lnSpc>
                <a:spcPct val="90000"/>
              </a:lnSpc>
            </a:pPr>
            <a:endParaRPr lang="en-US" sz="1300">
              <a:solidFill>
                <a:schemeClr val="accent2">
                  <a:lumMod val="50000"/>
                </a:schemeClr>
              </a:solidFill>
            </a:endParaRPr>
          </a:p>
          <a:p>
            <a:pPr marL="629920" lvl="1" indent="-305435">
              <a:lnSpc>
                <a:spcPct val="90000"/>
              </a:lnSpc>
            </a:pPr>
            <a:endParaRPr lang="en-US" sz="1300">
              <a:solidFill>
                <a:schemeClr val="accent2">
                  <a:lumMod val="50000"/>
                </a:schemeClr>
              </a:solidFill>
            </a:endParaRPr>
          </a:p>
        </p:txBody>
      </p:sp>
    </p:spTree>
    <p:extLst>
      <p:ext uri="{BB962C8B-B14F-4D97-AF65-F5344CB8AC3E}">
        <p14:creationId xmlns:p14="http://schemas.microsoft.com/office/powerpoint/2010/main" val="7914526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D441E7DC-C148-4A95-AF2B-D613C2820E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Rectangle 11">
            <a:extLst>
              <a:ext uri="{FF2B5EF4-FFF2-40B4-BE49-F238E27FC236}">
                <a16:creationId xmlns:a16="http://schemas.microsoft.com/office/drawing/2014/main" id="{3FB3E502-7B9D-4CC2-AEF1-61E35D08E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13">
            <a:extLst>
              <a:ext uri="{FF2B5EF4-FFF2-40B4-BE49-F238E27FC236}">
                <a16:creationId xmlns:a16="http://schemas.microsoft.com/office/drawing/2014/main" id="{BC3DFB63-5ACC-44EB-A0A9-33D0ADA3E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00C418F9-B1A3-4097-9C97-E1C9F31497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5" name="Picture 5" descr="A group of people posing for the camera&#10;&#10;Description generated with very high confidence">
            <a:extLst>
              <a:ext uri="{FF2B5EF4-FFF2-40B4-BE49-F238E27FC236}">
                <a16:creationId xmlns:a16="http://schemas.microsoft.com/office/drawing/2014/main" id="{5538CD79-1100-4F8A-86C1-14F233CF5BCB}"/>
              </a:ext>
            </a:extLst>
          </p:cNvPr>
          <p:cNvPicPr>
            <a:picLocks noGrp="1" noChangeAspect="1"/>
          </p:cNvPicPr>
          <p:nvPr>
            <p:ph type="pic" idx="1"/>
          </p:nvPr>
        </p:nvPicPr>
        <p:blipFill rotWithShape="1">
          <a:blip r:embed="rId2"/>
          <a:srcRect t="7937" r="-1" b="-1"/>
          <a:stretch/>
        </p:blipFill>
        <p:spPr>
          <a:xfrm>
            <a:off x="446533" y="457201"/>
            <a:ext cx="7595655" cy="5856458"/>
          </a:xfrm>
          <a:prstGeom prst="rect">
            <a:avLst/>
          </a:prstGeom>
        </p:spPr>
      </p:pic>
      <p:sp>
        <p:nvSpPr>
          <p:cNvPr id="18" name="Rectangle 17">
            <a:extLst>
              <a:ext uri="{FF2B5EF4-FFF2-40B4-BE49-F238E27FC236}">
                <a16:creationId xmlns:a16="http://schemas.microsoft.com/office/drawing/2014/main" id="{6B5E8ED2-C3EC-40AD-BDB9-27E589B52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3" y="457202"/>
            <a:ext cx="3615593" cy="5859734"/>
          </a:xfrm>
          <a:prstGeom prst="rect">
            <a:avLst/>
          </a:prstGeom>
          <a:solidFill>
            <a:srgbClr val="3C4854"/>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355637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35D2C1-43D0-461B-BAFC-40988756ECE3}"/>
              </a:ext>
            </a:extLst>
          </p:cNvPr>
          <p:cNvSpPr>
            <a:spLocks noGrp="1"/>
          </p:cNvSpPr>
          <p:nvPr>
            <p:ph type="title"/>
          </p:nvPr>
        </p:nvSpPr>
        <p:spPr>
          <a:xfrm>
            <a:off x="643468" y="1033389"/>
            <a:ext cx="4826256" cy="4825409"/>
          </a:xfrm>
        </p:spPr>
        <p:txBody>
          <a:bodyPr anchor="ctr">
            <a:normAutofit/>
          </a:bodyPr>
          <a:lstStyle/>
          <a:p>
            <a:r>
              <a:rPr lang="en-US" sz="5400">
                <a:solidFill>
                  <a:srgbClr val="FFFFFF"/>
                </a:solidFill>
              </a:rPr>
              <a:t>Agenda</a:t>
            </a: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541674DE-6A1D-4C1E-8393-8F0DBFB74BFC}"/>
              </a:ext>
            </a:extLst>
          </p:cNvPr>
          <p:cNvSpPr>
            <a:spLocks noGrp="1"/>
          </p:cNvSpPr>
          <p:nvPr>
            <p:ph idx="1"/>
          </p:nvPr>
        </p:nvSpPr>
        <p:spPr>
          <a:xfrm>
            <a:off x="6755769" y="1033390"/>
            <a:ext cx="4855037" cy="4825409"/>
          </a:xfrm>
          <a:ln w="57150">
            <a:noFill/>
          </a:ln>
        </p:spPr>
        <p:txBody>
          <a:bodyPr anchor="ctr">
            <a:normAutofit/>
          </a:bodyPr>
          <a:lstStyle/>
          <a:p>
            <a:pPr marL="305435" indent="-305435">
              <a:lnSpc>
                <a:spcPct val="90000"/>
              </a:lnSpc>
              <a:buFont typeface="Arial" panose="05020102010507070707" pitchFamily="18" charset="2"/>
              <a:buChar char="•"/>
            </a:pPr>
            <a:r>
              <a:rPr lang="en-US" sz="1300" dirty="0">
                <a:ea typeface="+mn-lt"/>
                <a:cs typeface="+mn-lt"/>
              </a:rPr>
              <a:t>✔️ </a:t>
            </a:r>
            <a:r>
              <a:rPr lang="en-US" sz="1300" dirty="0">
                <a:solidFill>
                  <a:schemeClr val="accent2">
                    <a:lumMod val="50000"/>
                  </a:schemeClr>
                </a:solidFill>
              </a:rPr>
              <a:t>What?</a:t>
            </a:r>
            <a:endParaRPr lang="en-US" dirty="0">
              <a:solidFill>
                <a:schemeClr val="accent2">
                  <a:lumMod val="50000"/>
                </a:schemeClr>
              </a:solidFill>
            </a:endParaRPr>
          </a:p>
          <a:p>
            <a:pPr marL="305435" indent="-305435">
              <a:lnSpc>
                <a:spcPct val="90000"/>
              </a:lnSpc>
              <a:buFont typeface="Arial" panose="05020102010507070707" pitchFamily="18" charset="2"/>
              <a:buChar char="•"/>
            </a:pPr>
            <a:r>
              <a:rPr lang="en-US" sz="1300" dirty="0">
                <a:ea typeface="+mn-lt"/>
                <a:cs typeface="+mn-lt"/>
              </a:rPr>
              <a:t>✔️ </a:t>
            </a:r>
            <a:r>
              <a:rPr lang="en-US" sz="1300" dirty="0">
                <a:solidFill>
                  <a:schemeClr val="accent2">
                    <a:lumMod val="50000"/>
                  </a:schemeClr>
                </a:solidFill>
              </a:rPr>
              <a:t>Why?</a:t>
            </a:r>
          </a:p>
          <a:p>
            <a:pPr marL="305435" indent="-305435">
              <a:lnSpc>
                <a:spcPct val="90000"/>
              </a:lnSpc>
              <a:buFont typeface="Arial" panose="05020102010507070707" pitchFamily="18" charset="2"/>
              <a:buChar char="•"/>
            </a:pPr>
            <a:r>
              <a:rPr lang="en-US" sz="1300" dirty="0">
                <a:ea typeface="+mn-lt"/>
                <a:cs typeface="+mn-lt"/>
              </a:rPr>
              <a:t>✔️ </a:t>
            </a:r>
            <a:r>
              <a:rPr lang="en-US" sz="1300" dirty="0">
                <a:solidFill>
                  <a:schemeClr val="accent2">
                    <a:lumMod val="50000"/>
                  </a:schemeClr>
                </a:solidFill>
              </a:rPr>
              <a:t>How?</a:t>
            </a:r>
          </a:p>
          <a:p>
            <a:pPr marL="629920" lvl="1" indent="-305435">
              <a:lnSpc>
                <a:spcPct val="90000"/>
              </a:lnSpc>
              <a:buFont typeface="Arial" panose="05020102010507070707" pitchFamily="18" charset="2"/>
              <a:buChar char="•"/>
            </a:pPr>
            <a:r>
              <a:rPr lang="en-US" sz="1300" dirty="0">
                <a:ea typeface="+mn-lt"/>
                <a:cs typeface="+mn-lt"/>
              </a:rPr>
              <a:t>✔️ </a:t>
            </a:r>
            <a:r>
              <a:rPr lang="en-US" sz="1300" dirty="0">
                <a:solidFill>
                  <a:schemeClr val="accent2">
                    <a:lumMod val="50000"/>
                  </a:schemeClr>
                </a:solidFill>
                <a:ea typeface="+mn-lt"/>
                <a:cs typeface="+mn-lt"/>
              </a:rPr>
              <a:t>Test Runners</a:t>
            </a:r>
          </a:p>
          <a:p>
            <a:pPr marL="899795" lvl="2" indent="-269875">
              <a:lnSpc>
                <a:spcPct val="90000"/>
              </a:lnSpc>
              <a:buFont typeface="Arial" panose="05020102010507070707" pitchFamily="18" charset="2"/>
              <a:buChar char="•"/>
            </a:pPr>
            <a:r>
              <a:rPr lang="en-US" sz="1300" dirty="0">
                <a:ea typeface="+mn-lt"/>
                <a:cs typeface="+mn-lt"/>
              </a:rPr>
              <a:t>✔️ </a:t>
            </a:r>
            <a:r>
              <a:rPr lang="en-US" sz="1300" dirty="0">
                <a:solidFill>
                  <a:schemeClr val="accent2">
                    <a:lumMod val="50000"/>
                  </a:schemeClr>
                </a:solidFill>
                <a:ea typeface="+mn-lt"/>
                <a:cs typeface="+mn-lt"/>
              </a:rPr>
              <a:t>Mocha</a:t>
            </a:r>
          </a:p>
          <a:p>
            <a:pPr marL="629920" lvl="1" indent="-305435">
              <a:lnSpc>
                <a:spcPct val="90000"/>
              </a:lnSpc>
              <a:buFont typeface="Arial" panose="05020102010507070707" pitchFamily="18" charset="2"/>
              <a:buChar char="•"/>
            </a:pPr>
            <a:r>
              <a:rPr lang="en-US" sz="1300" dirty="0">
                <a:ea typeface="+mn-lt"/>
                <a:cs typeface="+mn-lt"/>
              </a:rPr>
              <a:t>✔️ </a:t>
            </a:r>
            <a:r>
              <a:rPr lang="en-US" sz="1300" dirty="0">
                <a:solidFill>
                  <a:schemeClr val="accent2">
                    <a:lumMod val="50000"/>
                  </a:schemeClr>
                </a:solidFill>
                <a:ea typeface="+mn-lt"/>
                <a:cs typeface="+mn-lt"/>
              </a:rPr>
              <a:t>Assertion Libraries</a:t>
            </a:r>
          </a:p>
          <a:p>
            <a:pPr marL="899795" lvl="2" indent="-269875">
              <a:lnSpc>
                <a:spcPct val="90000"/>
              </a:lnSpc>
              <a:buFont typeface="Arial" panose="05020102010507070707" pitchFamily="18" charset="2"/>
              <a:buChar char="•"/>
            </a:pPr>
            <a:r>
              <a:rPr lang="en-US" sz="1300" dirty="0">
                <a:ea typeface="+mn-lt"/>
                <a:cs typeface="+mn-lt"/>
              </a:rPr>
              <a:t>✔️ </a:t>
            </a:r>
            <a:r>
              <a:rPr lang="en-US" sz="1300" dirty="0">
                <a:solidFill>
                  <a:schemeClr val="accent2">
                    <a:lumMod val="50000"/>
                  </a:schemeClr>
                </a:solidFill>
                <a:ea typeface="+mn-lt"/>
                <a:cs typeface="+mn-lt"/>
              </a:rPr>
              <a:t>Chai</a:t>
            </a:r>
          </a:p>
          <a:p>
            <a:pPr marL="305435" indent="-305435">
              <a:lnSpc>
                <a:spcPct val="90000"/>
              </a:lnSpc>
              <a:buFont typeface="Arial" panose="05020102010507070707" pitchFamily="18" charset="2"/>
              <a:buChar char="•"/>
            </a:pPr>
            <a:r>
              <a:rPr lang="en-US" sz="1300" dirty="0">
                <a:ea typeface="+mn-lt"/>
                <a:cs typeface="+mn-lt"/>
              </a:rPr>
              <a:t>✔️ </a:t>
            </a:r>
            <a:r>
              <a:rPr lang="en-US" sz="1300" dirty="0">
                <a:solidFill>
                  <a:schemeClr val="accent2">
                    <a:lumMod val="50000"/>
                  </a:schemeClr>
                </a:solidFill>
              </a:rPr>
              <a:t>Sinon</a:t>
            </a:r>
          </a:p>
          <a:p>
            <a:pPr marL="305435" indent="-305435">
              <a:lnSpc>
                <a:spcPct val="90000"/>
              </a:lnSpc>
              <a:buFont typeface="Arial" panose="05020102010507070707" pitchFamily="18" charset="2"/>
              <a:buChar char="•"/>
            </a:pPr>
            <a:r>
              <a:rPr lang="en-US" sz="1300" dirty="0">
                <a:ea typeface="+mn-lt"/>
                <a:cs typeface="+mn-lt"/>
              </a:rPr>
              <a:t>✔️ </a:t>
            </a:r>
            <a:r>
              <a:rPr lang="en-US" sz="1300" dirty="0">
                <a:solidFill>
                  <a:schemeClr val="accent2">
                    <a:lumMod val="50000"/>
                  </a:schemeClr>
                </a:solidFill>
              </a:rPr>
              <a:t>Rewire</a:t>
            </a:r>
          </a:p>
          <a:p>
            <a:pPr marL="305435" indent="-305435">
              <a:lnSpc>
                <a:spcPct val="90000"/>
              </a:lnSpc>
              <a:buFont typeface="Arial" panose="05020102010507070707" pitchFamily="18" charset="2"/>
              <a:buChar char="•"/>
            </a:pPr>
            <a:r>
              <a:rPr lang="en-US" sz="1300" dirty="0">
                <a:ea typeface="+mn-lt"/>
                <a:cs typeface="+mn-lt"/>
              </a:rPr>
              <a:t>✔️ </a:t>
            </a:r>
            <a:r>
              <a:rPr lang="en-US" sz="1300" dirty="0">
                <a:solidFill>
                  <a:schemeClr val="accent2">
                    <a:lumMod val="50000"/>
                  </a:schemeClr>
                </a:solidFill>
              </a:rPr>
              <a:t>Mockery</a:t>
            </a:r>
          </a:p>
          <a:p>
            <a:pPr marL="305435" indent="-305435">
              <a:lnSpc>
                <a:spcPct val="90000"/>
              </a:lnSpc>
              <a:buFont typeface="Arial" panose="05020102010507070707" pitchFamily="18" charset="2"/>
              <a:buChar char="•"/>
            </a:pPr>
            <a:r>
              <a:rPr lang="en-US" sz="1300" dirty="0">
                <a:ea typeface="+mn-lt"/>
                <a:cs typeface="+mn-lt"/>
              </a:rPr>
              <a:t>✔️ </a:t>
            </a:r>
            <a:r>
              <a:rPr lang="en-US" sz="1300" dirty="0">
                <a:solidFill>
                  <a:schemeClr val="accent2">
                    <a:lumMod val="50000"/>
                  </a:schemeClr>
                </a:solidFill>
                <a:ea typeface="+mn-lt"/>
                <a:cs typeface="+mn-lt"/>
              </a:rPr>
              <a:t>Nock</a:t>
            </a:r>
          </a:p>
          <a:p>
            <a:pPr marL="305435" indent="-305435">
              <a:lnSpc>
                <a:spcPct val="90000"/>
              </a:lnSpc>
              <a:buFont typeface="Arial" panose="05020102010507070707" pitchFamily="18" charset="2"/>
              <a:buChar char="•"/>
            </a:pPr>
            <a:r>
              <a:rPr lang="en-US" sz="1300" dirty="0">
                <a:ea typeface="+mn-lt"/>
                <a:cs typeface="+mn-lt"/>
              </a:rPr>
              <a:t>✔️ </a:t>
            </a:r>
            <a:r>
              <a:rPr lang="en-US" sz="1300" dirty="0" err="1">
                <a:solidFill>
                  <a:schemeClr val="accent2">
                    <a:lumMod val="50000"/>
                  </a:schemeClr>
                </a:solidFill>
                <a:ea typeface="+mn-lt"/>
                <a:cs typeface="+mn-lt"/>
              </a:rPr>
              <a:t>Supertest</a:t>
            </a:r>
            <a:endParaRPr lang="en-US" sz="1300">
              <a:solidFill>
                <a:schemeClr val="accent2">
                  <a:lumMod val="50000"/>
                </a:schemeClr>
              </a:solidFill>
              <a:ea typeface="+mn-lt"/>
              <a:cs typeface="+mn-lt"/>
            </a:endParaRPr>
          </a:p>
          <a:p>
            <a:pPr marL="305435" indent="-305435">
              <a:lnSpc>
                <a:spcPct val="90000"/>
              </a:lnSpc>
              <a:buFont typeface="Arial" panose="05020102010507070707" pitchFamily="18" charset="2"/>
              <a:buChar char="•"/>
            </a:pPr>
            <a:r>
              <a:rPr lang="en-US" sz="1300" dirty="0">
                <a:ea typeface="+mn-lt"/>
                <a:cs typeface="+mn-lt"/>
              </a:rPr>
              <a:t>✔️ </a:t>
            </a:r>
            <a:r>
              <a:rPr lang="en-US" sz="1300" dirty="0">
                <a:solidFill>
                  <a:schemeClr val="accent2">
                    <a:lumMod val="50000"/>
                  </a:schemeClr>
                </a:solidFill>
              </a:rPr>
              <a:t>Tips &amp; Tricks</a:t>
            </a:r>
          </a:p>
          <a:p>
            <a:pPr marL="305435" indent="-305435">
              <a:lnSpc>
                <a:spcPct val="90000"/>
              </a:lnSpc>
              <a:buFont typeface="Arial" panose="05020102010507070707" pitchFamily="18" charset="2"/>
              <a:buChar char="•"/>
            </a:pPr>
            <a:r>
              <a:rPr lang="en-US" sz="1300" dirty="0">
                <a:ea typeface="+mn-lt"/>
                <a:cs typeface="+mn-lt"/>
              </a:rPr>
              <a:t>✔️ </a:t>
            </a:r>
            <a:r>
              <a:rPr lang="en-US" sz="1300" dirty="0">
                <a:solidFill>
                  <a:schemeClr val="accent2">
                    <a:lumMod val="50000"/>
                  </a:schemeClr>
                </a:solidFill>
              </a:rPr>
              <a:t>A spoiler</a:t>
            </a:r>
          </a:p>
          <a:p>
            <a:pPr marL="305435" indent="-305435">
              <a:lnSpc>
                <a:spcPct val="90000"/>
              </a:lnSpc>
              <a:buFont typeface="Arial" panose="05020102010507070707" pitchFamily="18" charset="2"/>
              <a:buChar char="•"/>
            </a:pPr>
            <a:r>
              <a:rPr lang="en-US" sz="1300" dirty="0">
                <a:ea typeface="+mn-lt"/>
                <a:cs typeface="+mn-lt"/>
              </a:rPr>
              <a:t>✔️ </a:t>
            </a:r>
            <a:r>
              <a:rPr lang="en-US" sz="1300" dirty="0">
                <a:solidFill>
                  <a:schemeClr val="accent2">
                    <a:lumMod val="50000"/>
                  </a:schemeClr>
                </a:solidFill>
                <a:ea typeface="+mn-lt"/>
                <a:cs typeface="+mn-lt"/>
              </a:rPr>
              <a:t>Personal Note</a:t>
            </a:r>
          </a:p>
          <a:p>
            <a:pPr marL="305435" indent="-305435">
              <a:lnSpc>
                <a:spcPct val="90000"/>
              </a:lnSpc>
              <a:buFont typeface="Arial" panose="05020102010507070707" pitchFamily="18" charset="2"/>
              <a:buChar char="•"/>
            </a:pPr>
            <a:r>
              <a:rPr lang="en-US" sz="1300" dirty="0">
                <a:ea typeface="+mn-lt"/>
                <a:cs typeface="+mn-lt"/>
              </a:rPr>
              <a:t>✔️ </a:t>
            </a:r>
            <a:r>
              <a:rPr lang="en-US" sz="1300" dirty="0">
                <a:solidFill>
                  <a:schemeClr val="accent2">
                    <a:lumMod val="50000"/>
                  </a:schemeClr>
                </a:solidFill>
              </a:rPr>
              <a:t>Meme</a:t>
            </a:r>
          </a:p>
          <a:p>
            <a:pPr marL="305435" indent="-305435">
              <a:lnSpc>
                <a:spcPct val="90000"/>
              </a:lnSpc>
            </a:pPr>
            <a:endParaRPr lang="en-US" sz="1300">
              <a:solidFill>
                <a:schemeClr val="accent2">
                  <a:lumMod val="50000"/>
                </a:schemeClr>
              </a:solidFill>
            </a:endParaRPr>
          </a:p>
          <a:p>
            <a:pPr marL="629920" lvl="1" indent="-305435">
              <a:lnSpc>
                <a:spcPct val="90000"/>
              </a:lnSpc>
            </a:pPr>
            <a:endParaRPr lang="en-US" sz="1300">
              <a:solidFill>
                <a:schemeClr val="accent2">
                  <a:lumMod val="50000"/>
                </a:schemeClr>
              </a:solidFill>
            </a:endParaRPr>
          </a:p>
        </p:txBody>
      </p:sp>
    </p:spTree>
    <p:extLst>
      <p:ext uri="{BB962C8B-B14F-4D97-AF65-F5344CB8AC3E}">
        <p14:creationId xmlns:p14="http://schemas.microsoft.com/office/powerpoint/2010/main" val="39802003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305BC-9668-48CF-8237-0553EEC0E020}"/>
              </a:ext>
            </a:extLst>
          </p:cNvPr>
          <p:cNvSpPr>
            <a:spLocks noGrp="1"/>
          </p:cNvSpPr>
          <p:nvPr>
            <p:ph type="title"/>
          </p:nvPr>
        </p:nvSpPr>
        <p:spPr/>
        <p:txBody>
          <a:bodyPr/>
          <a:lstStyle/>
          <a:p>
            <a:r>
              <a:rPr lang="en-US" dirty="0"/>
              <a:t>MUST READ</a:t>
            </a:r>
          </a:p>
        </p:txBody>
      </p:sp>
      <p:sp>
        <p:nvSpPr>
          <p:cNvPr id="3" name="Content Placeholder 2">
            <a:extLst>
              <a:ext uri="{FF2B5EF4-FFF2-40B4-BE49-F238E27FC236}">
                <a16:creationId xmlns:a16="http://schemas.microsoft.com/office/drawing/2014/main" id="{768A8034-BA26-477C-BE4C-64EF30E5E8CB}"/>
              </a:ext>
            </a:extLst>
          </p:cNvPr>
          <p:cNvSpPr>
            <a:spLocks noGrp="1"/>
          </p:cNvSpPr>
          <p:nvPr>
            <p:ph idx="1"/>
          </p:nvPr>
        </p:nvSpPr>
        <p:spPr/>
        <p:txBody>
          <a:bodyPr/>
          <a:lstStyle/>
          <a:p>
            <a:pPr marL="0" indent="0">
              <a:buNone/>
            </a:pPr>
            <a:endParaRPr lang="en-US" dirty="0">
              <a:ea typeface="+mn-lt"/>
              <a:cs typeface="+mn-lt"/>
            </a:endParaRPr>
          </a:p>
          <a:p>
            <a:pPr marL="305435" indent="-305435"/>
            <a:r>
              <a:rPr lang="en-US" dirty="0">
                <a:hlinkClick r:id="rId2"/>
              </a:rPr>
              <a:t>best practices for spies stubs and mocks in sinonjs</a:t>
            </a:r>
          </a:p>
          <a:p>
            <a:pPr marL="305435" indent="-305435"/>
            <a:r>
              <a:rPr lang="en-US" dirty="0">
                <a:hlinkClick r:id="rId3"/>
              </a:rPr>
              <a:t>Excelling with Sinon.js</a:t>
            </a:r>
          </a:p>
          <a:p>
            <a:pPr marL="305435" indent="-305435"/>
            <a:r>
              <a:rPr lang="en-US" dirty="0">
                <a:hlinkClick r:id="rId4"/>
              </a:rPr>
              <a:t>Sinon.js Tutorial - How to Write Unit Tests Using Sinon.js (Video)</a:t>
            </a:r>
          </a:p>
          <a:p>
            <a:pPr marL="305435" indent="-305435"/>
            <a:r>
              <a:rPr lang="en-US" dirty="0">
                <a:hlinkClick r:id="rId5"/>
              </a:rPr>
              <a:t>How to Stub Dependencies with Sinon | JavaScript Testing Tutorials (Video)</a:t>
            </a:r>
            <a:endParaRPr lang="en-US" dirty="0"/>
          </a:p>
        </p:txBody>
      </p:sp>
    </p:spTree>
    <p:extLst>
      <p:ext uri="{BB962C8B-B14F-4D97-AF65-F5344CB8AC3E}">
        <p14:creationId xmlns:p14="http://schemas.microsoft.com/office/powerpoint/2010/main" val="8806174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383AD-BB66-47B4-91E5-B47CB818CBB5}"/>
              </a:ext>
            </a:extLst>
          </p:cNvPr>
          <p:cNvSpPr>
            <a:spLocks noGrp="1"/>
          </p:cNvSpPr>
          <p:nvPr>
            <p:ph type="title"/>
          </p:nvPr>
        </p:nvSpPr>
        <p:spPr/>
        <p:txBody>
          <a:bodyPr/>
          <a:lstStyle/>
          <a:p>
            <a:r>
              <a:rPr lang="en-US" dirty="0"/>
              <a:t>More on testing....</a:t>
            </a:r>
          </a:p>
        </p:txBody>
      </p:sp>
      <p:sp>
        <p:nvSpPr>
          <p:cNvPr id="3" name="Content Placeholder 2">
            <a:extLst>
              <a:ext uri="{FF2B5EF4-FFF2-40B4-BE49-F238E27FC236}">
                <a16:creationId xmlns:a16="http://schemas.microsoft.com/office/drawing/2014/main" id="{E7B2DEEC-8B18-4CB0-9E1C-6734644CA391}"/>
              </a:ext>
            </a:extLst>
          </p:cNvPr>
          <p:cNvSpPr>
            <a:spLocks noGrp="1"/>
          </p:cNvSpPr>
          <p:nvPr>
            <p:ph idx="1"/>
          </p:nvPr>
        </p:nvSpPr>
        <p:spPr/>
        <p:txBody>
          <a:bodyPr/>
          <a:lstStyle/>
          <a:p>
            <a:pPr marL="305435" indent="-305435"/>
            <a:r>
              <a:rPr lang="en-US" dirty="0">
                <a:ea typeface="+mn-lt"/>
                <a:cs typeface="+mn-lt"/>
                <a:hlinkClick r:id="rId2"/>
              </a:rPr>
              <a:t>How to Unit Test with NodeJS?</a:t>
            </a:r>
            <a:endParaRPr lang="en-US" dirty="0">
              <a:ea typeface="+mn-lt"/>
              <a:cs typeface="+mn-lt"/>
            </a:endParaRPr>
          </a:p>
          <a:p>
            <a:pPr marL="305435" indent="-305435"/>
            <a:r>
              <a:rPr lang="en-US" dirty="0">
                <a:ea typeface="+mn-lt"/>
                <a:cs typeface="+mn-lt"/>
                <a:hlinkClick r:id="rId3"/>
              </a:rPr>
              <a:t>Node.js &amp; JavaScript Testing Best Practices (2019)</a:t>
            </a:r>
            <a:endParaRPr lang="en-US">
              <a:ea typeface="+mn-lt"/>
              <a:cs typeface="+mn-lt"/>
            </a:endParaRPr>
          </a:p>
          <a:p>
            <a:pPr marL="305435" indent="-305435"/>
            <a:r>
              <a:rPr lang="en-US" dirty="0">
                <a:hlinkClick r:id="rId4"/>
              </a:rPr>
              <a:t>Advanced Node.js testing: beyond unit &amp; integration tests (2019) (Video)</a:t>
            </a:r>
            <a:endParaRPr lang="en-US" dirty="0"/>
          </a:p>
          <a:p>
            <a:pPr marL="305435" indent="-305435"/>
            <a:r>
              <a:rPr lang="en-US" dirty="0">
                <a:hlinkClick r:id="rId5"/>
              </a:rPr>
              <a:t>Mocking HTTP requests with Nock</a:t>
            </a:r>
            <a:endParaRPr lang="en-US" dirty="0"/>
          </a:p>
          <a:p>
            <a:pPr marL="305435" indent="-305435"/>
            <a:r>
              <a:rPr lang="en-US" dirty="0">
                <a:hlinkClick r:id="rId6"/>
              </a:rPr>
              <a:t>NodeJS Best Practices</a:t>
            </a:r>
            <a:endParaRPr lang="en-US"/>
          </a:p>
          <a:p>
            <a:pPr marL="305435" indent="-305435"/>
            <a:r>
              <a:rPr lang="en-US" dirty="0"/>
              <a:t>Google it!</a:t>
            </a:r>
          </a:p>
          <a:p>
            <a:pPr marL="305435" indent="-305435"/>
            <a:endParaRPr lang="en-US" dirty="0"/>
          </a:p>
        </p:txBody>
      </p:sp>
    </p:spTree>
    <p:extLst>
      <p:ext uri="{BB962C8B-B14F-4D97-AF65-F5344CB8AC3E}">
        <p14:creationId xmlns:p14="http://schemas.microsoft.com/office/powerpoint/2010/main" val="32159263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230258" cy="2629006"/>
          </a:xfrm>
        </p:spPr>
        <p:txBody>
          <a:bodyPr>
            <a:normAutofit/>
          </a:bodyPr>
          <a:lstStyle/>
          <a:p>
            <a:r>
              <a:rPr lang="en-US" dirty="0" err="1">
                <a:solidFill>
                  <a:schemeClr val="bg2"/>
                </a:solidFill>
              </a:rPr>
              <a:t>daniel</a:t>
            </a:r>
            <a:r>
              <a:rPr lang="en-US" dirty="0">
                <a:solidFill>
                  <a:schemeClr val="bg2"/>
                </a:solidFill>
              </a:rPr>
              <a:t> </a:t>
            </a:r>
            <a:r>
              <a:rPr lang="en-US" dirty="0" err="1">
                <a:solidFill>
                  <a:schemeClr val="bg2"/>
                </a:solidFill>
              </a:rPr>
              <a:t>hermon</a:t>
            </a:r>
            <a:endParaRPr lang="en-US">
              <a:solidFill>
                <a:schemeClr val="bg2"/>
              </a:solidFill>
            </a:endParaRPr>
          </a:p>
          <a:p>
            <a:endParaRPr lang="en-US" dirty="0">
              <a:solidFill>
                <a:schemeClr val="bg2"/>
              </a:solidFill>
            </a:endParaRPr>
          </a:p>
          <a:p>
            <a:r>
              <a:rPr lang="en-US" sz="1400" dirty="0">
                <a:solidFill>
                  <a:schemeClr val="tx1"/>
                </a:solidFill>
                <a:hlinkClick r:id="rId4"/>
              </a:rPr>
              <a:t>Danielhermonsync@gmail.com</a:t>
            </a:r>
            <a:endParaRPr lang="en-US" sz="1400">
              <a:solidFill>
                <a:schemeClr val="tx1"/>
              </a:solidFill>
            </a:endParaRPr>
          </a:p>
          <a:p>
            <a:r>
              <a:rPr lang="en-US" sz="1400" dirty="0">
                <a:solidFill>
                  <a:schemeClr val="bg2"/>
                </a:solidFill>
              </a:rPr>
              <a:t>Daniel </a:t>
            </a:r>
            <a:r>
              <a:rPr lang="en-US" sz="1400" dirty="0" err="1">
                <a:solidFill>
                  <a:schemeClr val="bg2"/>
                </a:solidFill>
              </a:rPr>
              <a:t>hermon</a:t>
            </a:r>
            <a:r>
              <a:rPr lang="en-US" sz="1400" dirty="0">
                <a:solidFill>
                  <a:schemeClr val="bg2"/>
                </a:solidFill>
              </a:rPr>
              <a:t> @ </a:t>
            </a:r>
            <a:r>
              <a:rPr lang="en-US" sz="1400" dirty="0" err="1">
                <a:solidFill>
                  <a:schemeClr val="bg2"/>
                </a:solidFill>
              </a:rPr>
              <a:t>linkedin</a:t>
            </a:r>
            <a:endParaRPr lang="en-US" sz="1400">
              <a:solidFill>
                <a:schemeClr val="bg2"/>
              </a:solidFill>
            </a:endParaRPr>
          </a:p>
          <a:p>
            <a:r>
              <a:rPr lang="en-US" sz="1400" dirty="0" err="1">
                <a:solidFill>
                  <a:schemeClr val="bg2"/>
                </a:solidFill>
              </a:rPr>
              <a:t>Syncush</a:t>
            </a:r>
            <a:r>
              <a:rPr lang="en-US" sz="1400" dirty="0">
                <a:solidFill>
                  <a:schemeClr val="bg2"/>
                </a:solidFill>
              </a:rPr>
              <a:t> @ </a:t>
            </a:r>
            <a:r>
              <a:rPr lang="en-US" sz="1400" dirty="0" err="1">
                <a:solidFill>
                  <a:schemeClr val="bg2"/>
                </a:solidFill>
              </a:rPr>
              <a:t>github</a:t>
            </a:r>
          </a:p>
          <a:p>
            <a:r>
              <a:rPr lang="en-US" sz="1400" dirty="0" err="1">
                <a:solidFill>
                  <a:schemeClr val="bg2"/>
                </a:solidFill>
                <a:ea typeface="+mn-lt"/>
                <a:cs typeface="+mn-lt"/>
              </a:rPr>
              <a:t>Syncush</a:t>
            </a:r>
            <a:r>
              <a:rPr lang="en-US" sz="1400" dirty="0">
                <a:solidFill>
                  <a:schemeClr val="bg2"/>
                </a:solidFill>
                <a:ea typeface="+mn-lt"/>
                <a:cs typeface="+mn-lt"/>
              </a:rPr>
              <a:t> @ </a:t>
            </a:r>
            <a:r>
              <a:rPr lang="en-US" sz="1400" dirty="0" err="1">
                <a:solidFill>
                  <a:schemeClr val="bg2"/>
                </a:solidFill>
                <a:ea typeface="+mn-lt"/>
                <a:cs typeface="+mn-lt"/>
              </a:rPr>
              <a:t>kaggle</a:t>
            </a:r>
          </a:p>
          <a:p>
            <a:endParaRPr lang="en-US" sz="1400" dirty="0">
              <a:solidFill>
                <a:schemeClr val="bg2"/>
              </a:solidFill>
            </a:endParaRPr>
          </a:p>
          <a:p>
            <a:endParaRPr lang="en-US" dirty="0">
              <a:solidFill>
                <a:schemeClr val="bg2"/>
              </a:solidFill>
            </a:endParaRPr>
          </a:p>
          <a:p>
            <a:endParaRPr lang="en-US" dirty="0">
              <a:solidFill>
                <a:schemeClr val="bg2"/>
              </a:solidFill>
            </a:endParaRP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610B3-6645-4501-A029-D8A12E50A8A0}"/>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What is software testing?</a:t>
            </a:r>
          </a:p>
        </p:txBody>
      </p:sp>
      <p:graphicFrame>
        <p:nvGraphicFramePr>
          <p:cNvPr id="9" name="Diagram 9">
            <a:extLst>
              <a:ext uri="{FF2B5EF4-FFF2-40B4-BE49-F238E27FC236}">
                <a16:creationId xmlns:a16="http://schemas.microsoft.com/office/drawing/2014/main" id="{A766E690-2705-426B-9313-739C505B3874}"/>
              </a:ext>
            </a:extLst>
          </p:cNvPr>
          <p:cNvGraphicFramePr/>
          <p:nvPr>
            <p:extLst>
              <p:ext uri="{D42A27DB-BD31-4B8C-83A1-F6EECF244321}">
                <p14:modId xmlns:p14="http://schemas.microsoft.com/office/powerpoint/2010/main" val="3282781479"/>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5453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C7ECF-324A-4475-88BB-6D0135DC2EB0}"/>
              </a:ext>
            </a:extLst>
          </p:cNvPr>
          <p:cNvSpPr>
            <a:spLocks noGrp="1"/>
          </p:cNvSpPr>
          <p:nvPr>
            <p:ph type="title"/>
          </p:nvPr>
        </p:nvSpPr>
        <p:spPr>
          <a:xfrm>
            <a:off x="581192" y="702156"/>
            <a:ext cx="11029616" cy="1013800"/>
          </a:xfrm>
        </p:spPr>
        <p:txBody>
          <a:bodyPr>
            <a:normAutofit/>
          </a:bodyPr>
          <a:lstStyle/>
          <a:p>
            <a:r>
              <a:rPr lang="en-US">
                <a:ea typeface="+mj-lt"/>
                <a:cs typeface="+mj-lt"/>
              </a:rPr>
              <a:t>philosophy </a:t>
            </a:r>
            <a:endParaRPr lang="en-US" dirty="0">
              <a:ea typeface="+mj-lt"/>
              <a:cs typeface="+mj-lt"/>
            </a:endParaRPr>
          </a:p>
        </p:txBody>
      </p:sp>
      <p:sp>
        <p:nvSpPr>
          <p:cNvPr id="10" name="Rectangle 9">
            <a:extLst>
              <a:ext uri="{FF2B5EF4-FFF2-40B4-BE49-F238E27FC236}">
                <a16:creationId xmlns:a16="http://schemas.microsoft.com/office/drawing/2014/main" id="{3FE9758B-E361-4084-8D9F-729FA6C4A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ead with Gears">
            <a:extLst>
              <a:ext uri="{FF2B5EF4-FFF2-40B4-BE49-F238E27FC236}">
                <a16:creationId xmlns:a16="http://schemas.microsoft.com/office/drawing/2014/main" id="{80A64FB0-2BC4-439A-8F88-03BCF78108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9162" y="2167713"/>
            <a:ext cx="4081398" cy="4081398"/>
          </a:xfrm>
          <a:prstGeom prst="rect">
            <a:avLst/>
          </a:prstGeom>
        </p:spPr>
      </p:pic>
      <p:sp>
        <p:nvSpPr>
          <p:cNvPr id="3" name="Content Placeholder 2">
            <a:extLst>
              <a:ext uri="{FF2B5EF4-FFF2-40B4-BE49-F238E27FC236}">
                <a16:creationId xmlns:a16="http://schemas.microsoft.com/office/drawing/2014/main" id="{8D4E9D7B-CAB0-4F5E-8F9A-CCE4B6872F07}"/>
              </a:ext>
            </a:extLst>
          </p:cNvPr>
          <p:cNvSpPr>
            <a:spLocks noGrp="1"/>
          </p:cNvSpPr>
          <p:nvPr>
            <p:ph idx="1"/>
          </p:nvPr>
        </p:nvSpPr>
        <p:spPr>
          <a:xfrm>
            <a:off x="5994611" y="2180496"/>
            <a:ext cx="6059747" cy="4045683"/>
          </a:xfrm>
        </p:spPr>
        <p:txBody>
          <a:bodyPr>
            <a:normAutofit fontScale="92500" lnSpcReduction="20000"/>
          </a:bodyPr>
          <a:lstStyle/>
          <a:p>
            <a:pPr marL="305435" indent="-305435"/>
            <a:r>
              <a:rPr lang="en-US" dirty="0">
                <a:ea typeface="+mn-lt"/>
                <a:cs typeface="+mn-lt"/>
              </a:rPr>
              <a:t>Much like we gain knowledge about the behavior of the physical universe via the scientific method, we gain knowledge about the behavior of our soft</a:t>
            </a:r>
            <a:r>
              <a:rPr lang="en-US" b="1" dirty="0">
                <a:ea typeface="+mn-lt"/>
                <a:cs typeface="+mn-lt"/>
              </a:rPr>
              <a:t>ware via a system of assertion, observation</a:t>
            </a:r>
            <a:r>
              <a:rPr lang="en-US" dirty="0">
                <a:ea typeface="+mn-lt"/>
                <a:cs typeface="+mn-lt"/>
              </a:rPr>
              <a:t>, and experimentation called “</a:t>
            </a:r>
            <a:r>
              <a:rPr lang="en-US" b="1" dirty="0">
                <a:ea typeface="+mn-lt"/>
                <a:cs typeface="+mn-lt"/>
              </a:rPr>
              <a:t>testing</a:t>
            </a:r>
            <a:r>
              <a:rPr lang="en-US" dirty="0">
                <a:ea typeface="+mn-lt"/>
                <a:cs typeface="+mn-lt"/>
              </a:rPr>
              <a:t>.”</a:t>
            </a:r>
          </a:p>
          <a:p>
            <a:pPr marL="305435" indent="-305435"/>
            <a:r>
              <a:rPr lang="en-US" dirty="0">
                <a:ea typeface="+mn-lt"/>
                <a:cs typeface="+mn-lt"/>
              </a:rPr>
              <a:t>The purpose of a test is to deliver us knowledge about the system, and </a:t>
            </a:r>
            <a:r>
              <a:rPr lang="en-US" b="1" dirty="0">
                <a:ea typeface="+mn-lt"/>
                <a:cs typeface="+mn-lt"/>
              </a:rPr>
              <a:t>knowledge has different levels of value</a:t>
            </a:r>
            <a:r>
              <a:rPr lang="en-US" dirty="0">
                <a:ea typeface="+mn-lt"/>
                <a:cs typeface="+mn-lt"/>
              </a:rPr>
              <a:t>. For example, testing that 1 + 1 still equals two no matter what time of day it's doesn’t give us valuable knowledge. However, knowing that my code still works despite possible </a:t>
            </a:r>
            <a:r>
              <a:rPr lang="en-US" b="1" dirty="0">
                <a:ea typeface="+mn-lt"/>
                <a:cs typeface="+mn-lt"/>
              </a:rPr>
              <a:t>breaking changes in APIs</a:t>
            </a:r>
            <a:r>
              <a:rPr lang="en-US" dirty="0">
                <a:ea typeface="+mn-lt"/>
                <a:cs typeface="+mn-lt"/>
              </a:rPr>
              <a:t>. </a:t>
            </a:r>
          </a:p>
          <a:p>
            <a:pPr marL="305435" indent="-305435"/>
            <a:r>
              <a:rPr lang="en-US" dirty="0">
                <a:ea typeface="+mn-lt"/>
                <a:cs typeface="+mn-lt"/>
              </a:rPr>
              <a:t>There are many ways to gain knowledge about a system, and testing is just one of them. We could also read its</a:t>
            </a:r>
            <a:r>
              <a:rPr lang="en-US" b="1" dirty="0">
                <a:ea typeface="+mn-lt"/>
                <a:cs typeface="+mn-lt"/>
              </a:rPr>
              <a:t> code</a:t>
            </a:r>
            <a:r>
              <a:rPr lang="en-US" dirty="0">
                <a:ea typeface="+mn-lt"/>
                <a:cs typeface="+mn-lt"/>
              </a:rPr>
              <a:t>, look at its </a:t>
            </a:r>
            <a:r>
              <a:rPr lang="en-US" b="1" dirty="0">
                <a:ea typeface="+mn-lt"/>
                <a:cs typeface="+mn-lt"/>
              </a:rPr>
              <a:t>documentation</a:t>
            </a:r>
            <a:r>
              <a:rPr lang="en-US" dirty="0">
                <a:ea typeface="+mn-lt"/>
                <a:cs typeface="+mn-lt"/>
              </a:rPr>
              <a:t>, talk to its </a:t>
            </a:r>
            <a:r>
              <a:rPr lang="en-US" b="1" dirty="0">
                <a:ea typeface="+mn-lt"/>
                <a:cs typeface="+mn-lt"/>
              </a:rPr>
              <a:t>developers</a:t>
            </a:r>
            <a:r>
              <a:rPr lang="en-US" dirty="0">
                <a:ea typeface="+mn-lt"/>
                <a:cs typeface="+mn-lt"/>
              </a:rPr>
              <a:t>, etc., and each of these would give us a </a:t>
            </a:r>
            <a:r>
              <a:rPr lang="en-US" b="1" i="1" dirty="0">
                <a:ea typeface="+mn-lt"/>
                <a:cs typeface="+mn-lt"/>
              </a:rPr>
              <a:t>belief</a:t>
            </a:r>
            <a:r>
              <a:rPr lang="en-US" b="1" dirty="0">
                <a:ea typeface="+mn-lt"/>
                <a:cs typeface="+mn-lt"/>
              </a:rPr>
              <a:t> </a:t>
            </a:r>
            <a:r>
              <a:rPr lang="en-US" dirty="0">
                <a:ea typeface="+mn-lt"/>
                <a:cs typeface="+mn-lt"/>
              </a:rPr>
              <a:t>about how the system behaves. However, testing </a:t>
            </a:r>
            <a:r>
              <a:rPr lang="en-US" b="1" i="1" dirty="0">
                <a:ea typeface="+mn-lt"/>
                <a:cs typeface="+mn-lt"/>
              </a:rPr>
              <a:t>validates</a:t>
            </a:r>
            <a:r>
              <a:rPr lang="en-US" b="1" dirty="0">
                <a:ea typeface="+mn-lt"/>
                <a:cs typeface="+mn-lt"/>
              </a:rPr>
              <a:t> </a:t>
            </a:r>
            <a:r>
              <a:rPr lang="en-US" dirty="0">
                <a:ea typeface="+mn-lt"/>
                <a:cs typeface="+mn-lt"/>
              </a:rPr>
              <a:t>our beliefs, and thus is particularly important out of all these methods.</a:t>
            </a:r>
            <a:endParaRPr lang="en-US" dirty="0"/>
          </a:p>
        </p:txBody>
      </p:sp>
    </p:spTree>
    <p:extLst>
      <p:ext uri="{BB962C8B-B14F-4D97-AF65-F5344CB8AC3E}">
        <p14:creationId xmlns:p14="http://schemas.microsoft.com/office/powerpoint/2010/main" val="2316280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4" name="Rectangle 26">
            <a:extLst>
              <a:ext uri="{FF2B5EF4-FFF2-40B4-BE49-F238E27FC236}">
                <a16:creationId xmlns:a16="http://schemas.microsoft.com/office/drawing/2014/main" id="{CE8BCA1D-ACDF-4D63-9AA0-366C4F855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A4EEB2-5BA6-4A6A-B102-90D5AAE41F3D}"/>
              </a:ext>
            </a:extLst>
          </p:cNvPr>
          <p:cNvSpPr>
            <a:spLocks noGrp="1"/>
          </p:cNvSpPr>
          <p:nvPr>
            <p:ph type="title"/>
          </p:nvPr>
        </p:nvSpPr>
        <p:spPr>
          <a:xfrm>
            <a:off x="746228" y="1037967"/>
            <a:ext cx="3054091" cy="4709131"/>
          </a:xfrm>
        </p:spPr>
        <p:txBody>
          <a:bodyPr anchor="ctr">
            <a:normAutofit/>
          </a:bodyPr>
          <a:lstStyle/>
          <a:p>
            <a:r>
              <a:rPr lang="en-US">
                <a:solidFill>
                  <a:schemeClr val="accent1"/>
                </a:solidFill>
              </a:rPr>
              <a:t>Why should I bother?</a:t>
            </a:r>
          </a:p>
        </p:txBody>
      </p:sp>
      <p:sp>
        <p:nvSpPr>
          <p:cNvPr id="25" name="Rectangle 28">
            <a:extLst>
              <a:ext uri="{FF2B5EF4-FFF2-40B4-BE49-F238E27FC236}">
                <a16:creationId xmlns:a16="http://schemas.microsoft.com/office/drawing/2014/main" id="{5DB82E3F-D9C4-42E7-AABF-D760C2F56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5F145784-B126-48E6-B33B-0BEA2EBF1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06AD7FED-ECA8-4F84-9067-C1B1E9610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74DF12F2-5059-41AC-A8BD-D5E115CDC2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Diagram 3">
            <a:extLst>
              <a:ext uri="{FF2B5EF4-FFF2-40B4-BE49-F238E27FC236}">
                <a16:creationId xmlns:a16="http://schemas.microsoft.com/office/drawing/2014/main" id="{8FCF7B1C-8E58-455D-99B1-A851AE28E7FE}"/>
              </a:ext>
            </a:extLst>
          </p:cNvPr>
          <p:cNvGraphicFramePr/>
          <p:nvPr>
            <p:extLst>
              <p:ext uri="{D42A27DB-BD31-4B8C-83A1-F6EECF244321}">
                <p14:modId xmlns:p14="http://schemas.microsoft.com/office/powerpoint/2010/main" val="2952473909"/>
              </p:ext>
            </p:extLst>
          </p:nvPr>
        </p:nvGraphicFramePr>
        <p:xfrm>
          <a:off x="4325483" y="1046827"/>
          <a:ext cx="7285325" cy="5323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7315386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E6622-5E5E-47B9-9BF7-2BE3C4616D17}"/>
              </a:ext>
            </a:extLst>
          </p:cNvPr>
          <p:cNvSpPr>
            <a:spLocks noGrp="1"/>
          </p:cNvSpPr>
          <p:nvPr>
            <p:ph type="ctrTitle"/>
          </p:nvPr>
        </p:nvSpPr>
        <p:spPr/>
        <p:txBody>
          <a:bodyPr/>
          <a:lstStyle/>
          <a:p>
            <a:r>
              <a:rPr lang="en-US" dirty="0"/>
              <a:t>ok </a:t>
            </a:r>
            <a:r>
              <a:rPr lang="en-US" dirty="0" err="1"/>
              <a:t>daniel</a:t>
            </a:r>
            <a:r>
              <a:rPr lang="en-US" dirty="0"/>
              <a:t> we get it – code can kill </a:t>
            </a:r>
            <a:endParaRPr lang="en-US"/>
          </a:p>
        </p:txBody>
      </p:sp>
    </p:spTree>
    <p:extLst>
      <p:ext uri="{BB962C8B-B14F-4D97-AF65-F5344CB8AC3E}">
        <p14:creationId xmlns:p14="http://schemas.microsoft.com/office/powerpoint/2010/main" val="1537880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2DA32-79B9-4524-85A2-9A54ACAB46DA}"/>
              </a:ext>
            </a:extLst>
          </p:cNvPr>
          <p:cNvSpPr>
            <a:spLocks noGrp="1"/>
          </p:cNvSpPr>
          <p:nvPr>
            <p:ph type="title"/>
          </p:nvPr>
        </p:nvSpPr>
        <p:spPr>
          <a:xfrm>
            <a:off x="581192" y="702156"/>
            <a:ext cx="11029616" cy="1013800"/>
          </a:xfrm>
        </p:spPr>
        <p:txBody>
          <a:bodyPr>
            <a:normAutofit/>
          </a:bodyPr>
          <a:lstStyle/>
          <a:p>
            <a:r>
              <a:rPr lang="en-US" dirty="0"/>
              <a:t>Writing tests vs schedule</a:t>
            </a:r>
          </a:p>
        </p:txBody>
      </p:sp>
      <p:sp>
        <p:nvSpPr>
          <p:cNvPr id="5" name="Rectangle 9">
            <a:extLst>
              <a:ext uri="{FF2B5EF4-FFF2-40B4-BE49-F238E27FC236}">
                <a16:creationId xmlns:a16="http://schemas.microsoft.com/office/drawing/2014/main" id="{3FE9758B-E361-4084-8D9F-729FA6C4A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6" descr="Schedule Event Action">
            <a:extLst>
              <a:ext uri="{FF2B5EF4-FFF2-40B4-BE49-F238E27FC236}">
                <a16:creationId xmlns:a16="http://schemas.microsoft.com/office/drawing/2014/main" id="{730B0AA6-BEA5-4A19-A383-98408AF021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13878" y="2361056"/>
            <a:ext cx="3649219" cy="3649219"/>
          </a:xfrm>
          <a:prstGeom prst="rect">
            <a:avLst/>
          </a:prstGeom>
        </p:spPr>
      </p:pic>
      <p:sp>
        <p:nvSpPr>
          <p:cNvPr id="3" name="Content Placeholder 2">
            <a:extLst>
              <a:ext uri="{FF2B5EF4-FFF2-40B4-BE49-F238E27FC236}">
                <a16:creationId xmlns:a16="http://schemas.microsoft.com/office/drawing/2014/main" id="{124F5E49-AF7E-4760-9B50-A8905E64720E}"/>
              </a:ext>
            </a:extLst>
          </p:cNvPr>
          <p:cNvSpPr>
            <a:spLocks noGrp="1"/>
          </p:cNvSpPr>
          <p:nvPr>
            <p:ph idx="1"/>
          </p:nvPr>
        </p:nvSpPr>
        <p:spPr>
          <a:xfrm>
            <a:off x="6335805" y="2180496"/>
            <a:ext cx="5275001" cy="4045683"/>
          </a:xfrm>
        </p:spPr>
        <p:txBody>
          <a:bodyPr>
            <a:normAutofit/>
          </a:bodyPr>
          <a:lstStyle/>
          <a:p>
            <a:pPr marL="305435" indent="-305435"/>
            <a:r>
              <a:rPr lang="en-US" dirty="0">
                <a:ea typeface="+mn-lt"/>
                <a:cs typeface="+mn-lt"/>
              </a:rPr>
              <a:t>“Quality is the ally of schedule and cost, not their adversary. If we have to sacrifice quality to meet schedule, it’s because we are doing the job wrong from the very beginning.” – James A. Ward</a:t>
            </a:r>
          </a:p>
          <a:p>
            <a:pPr marL="305435" indent="-305435"/>
            <a:r>
              <a:rPr lang="en-US" dirty="0">
                <a:ea typeface="+mn-lt"/>
                <a:cs typeface="+mn-lt"/>
              </a:rPr>
              <a:t>“The bitterness of poor quality remains long after the sweetness of meeting the schedule has been forgotten.” – Anonymous</a:t>
            </a:r>
          </a:p>
          <a:p>
            <a:pPr marL="305435" indent="-305435"/>
            <a:r>
              <a:rPr lang="en-US" dirty="0">
                <a:ea typeface="+mn-lt"/>
                <a:cs typeface="+mn-lt"/>
              </a:rPr>
              <a:t>“Quality is free, but only to those who are willing to pay heavily for it.” – T. DeMarco and T. Lister</a:t>
            </a:r>
            <a:endParaRPr lang="en-US" dirty="0"/>
          </a:p>
        </p:txBody>
      </p:sp>
    </p:spTree>
    <p:extLst>
      <p:ext uri="{BB962C8B-B14F-4D97-AF65-F5344CB8AC3E}">
        <p14:creationId xmlns:p14="http://schemas.microsoft.com/office/powerpoint/2010/main" val="2415112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B928C-FA03-45C7-8709-146E493FD2FA}"/>
              </a:ext>
            </a:extLst>
          </p:cNvPr>
          <p:cNvSpPr>
            <a:spLocks noGrp="1"/>
          </p:cNvSpPr>
          <p:nvPr>
            <p:ph type="title"/>
          </p:nvPr>
        </p:nvSpPr>
        <p:spPr/>
        <p:txBody>
          <a:bodyPr/>
          <a:lstStyle/>
          <a:p>
            <a:r>
              <a:rPr lang="en-US"/>
              <a:t>How can we test our code?</a:t>
            </a:r>
          </a:p>
        </p:txBody>
      </p:sp>
      <p:graphicFrame>
        <p:nvGraphicFramePr>
          <p:cNvPr id="245" name="Diagram 245">
            <a:extLst>
              <a:ext uri="{FF2B5EF4-FFF2-40B4-BE49-F238E27FC236}">
                <a16:creationId xmlns:a16="http://schemas.microsoft.com/office/drawing/2014/main" id="{E5E53B78-40E7-4135-BDE6-60466235AE2D}"/>
              </a:ext>
            </a:extLst>
          </p:cNvPr>
          <p:cNvGraphicFramePr/>
          <p:nvPr>
            <p:extLst>
              <p:ext uri="{D42A27DB-BD31-4B8C-83A1-F6EECF244321}">
                <p14:modId xmlns:p14="http://schemas.microsoft.com/office/powerpoint/2010/main" val="3553630189"/>
              </p:ext>
            </p:extLst>
          </p:nvPr>
        </p:nvGraphicFramePr>
        <p:xfrm>
          <a:off x="1751611" y="1966357"/>
          <a:ext cx="7808025" cy="42315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390797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ED214C-B51A-4B75-8B08-0E0DBD2305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651EF32-6551-47EB-8BA9-22EF81F3DDAC}">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B21BF1A-59D3-4E19-9B95-2FD4309AC3A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24</Words>
  <Application>Microsoft Office PowerPoint</Application>
  <PresentationFormat>Widescreen</PresentationFormat>
  <Paragraphs>15</Paragraphs>
  <Slides>35</Slides>
  <Notes>4</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Dividend</vt:lpstr>
      <vt:lpstr>Testing: hands-on</vt:lpstr>
      <vt:lpstr>Who am I? MEET DANIEL...</vt:lpstr>
      <vt:lpstr>Agenda</vt:lpstr>
      <vt:lpstr>What is software testing?</vt:lpstr>
      <vt:lpstr>philosophy </vt:lpstr>
      <vt:lpstr>Why should I bother?</vt:lpstr>
      <vt:lpstr>ok daniel we get it – code can kill </vt:lpstr>
      <vt:lpstr>Writing tests vs schedule</vt:lpstr>
      <vt:lpstr>How can we test our code?</vt:lpstr>
      <vt:lpstr>Test  runners</vt:lpstr>
      <vt:lpstr>Mocha syntax</vt:lpstr>
      <vt:lpstr>Mocha console output</vt:lpstr>
      <vt:lpstr>Syntax.test.js</vt:lpstr>
      <vt:lpstr>Mocha cli</vt:lpstr>
      <vt:lpstr>Assertion libraries</vt:lpstr>
      <vt:lpstr>chai</vt:lpstr>
      <vt:lpstr>Chai syntax samples</vt:lpstr>
      <vt:lpstr>Mocha + chai = love</vt:lpstr>
      <vt:lpstr>Sinon + rewire</vt:lpstr>
      <vt:lpstr>PowerPoint Presentation</vt:lpstr>
      <vt:lpstr>Mockery</vt:lpstr>
      <vt:lpstr>Mockery-sinon.test.js</vt:lpstr>
      <vt:lpstr>nock</vt:lpstr>
      <vt:lpstr>Nock-request.test.js</vt:lpstr>
      <vt:lpstr>supertest</vt:lpstr>
      <vt:lpstr>Supertest-express.test.js</vt:lpstr>
      <vt:lpstr>TIPS &amp; tRICKS</vt:lpstr>
      <vt:lpstr>SPoiler alert</vt:lpstr>
      <vt:lpstr>Personal Note</vt:lpstr>
      <vt:lpstr>Agenda</vt:lpstr>
      <vt:lpstr>PowerPoint Presentation</vt:lpstr>
      <vt:lpstr>Agenda</vt:lpstr>
      <vt:lpstr>MUST READ</vt:lpstr>
      <vt:lpstr>More on testing....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dividend design</dc:title>
  <dc:creator/>
  <cp:lastModifiedBy/>
  <cp:revision>1168</cp:revision>
  <dcterms:created xsi:type="dcterms:W3CDTF">2019-12-05T18:11:15Z</dcterms:created>
  <dcterms:modified xsi:type="dcterms:W3CDTF">2020-01-03T09:21:08Z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