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4546" y="642918"/>
            <a:ext cx="157163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err="1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Owner</a:t>
            </a:r>
            <a:endParaRPr lang="fr-FR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2643182"/>
            <a:ext cx="171451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17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gymnasiums</a:t>
            </a:r>
            <a:endParaRPr lang="fr-FR" sz="17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3570" y="785794"/>
            <a:ext cx="164307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err="1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Members</a:t>
            </a:r>
            <a:endParaRPr lang="fr-FR" b="1" cap="all" dirty="0" smtClean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6644" y="4214818"/>
            <a:ext cx="150019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Sessions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7158" y="3143248"/>
            <a:ext cx="17145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_gym</a:t>
            </a:r>
            <a:endParaRPr lang="fr-FR" b="1" u="sng" dirty="0" smtClean="0"/>
          </a:p>
          <a:p>
            <a:r>
              <a:rPr lang="fr-FR" dirty="0" err="1" smtClean="0"/>
              <a:t>Names</a:t>
            </a:r>
            <a:endParaRPr lang="fr-FR" dirty="0" smtClean="0"/>
          </a:p>
          <a:p>
            <a:r>
              <a:rPr lang="fr-FR" dirty="0" smtClean="0"/>
              <a:t>Adresses</a:t>
            </a:r>
          </a:p>
          <a:p>
            <a:r>
              <a:rPr lang="fr-FR" dirty="0" smtClean="0"/>
              <a:t>Tel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286644" y="4643446"/>
            <a:ext cx="1500198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_Session</a:t>
            </a:r>
            <a:endParaRPr lang="fr-FR" b="1" u="sng" dirty="0" smtClean="0"/>
          </a:p>
          <a:p>
            <a:r>
              <a:rPr lang="fr-FR" sz="1500" dirty="0" smtClean="0"/>
              <a:t>Type</a:t>
            </a:r>
            <a:r>
              <a:rPr lang="fr-FR" dirty="0" smtClean="0"/>
              <a:t> of sport</a:t>
            </a:r>
          </a:p>
          <a:p>
            <a:r>
              <a:rPr lang="fr-FR" dirty="0" smtClean="0"/>
              <a:t>Schedule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43570" y="1142984"/>
            <a:ext cx="1643074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err="1" smtClean="0"/>
              <a:t>id_member</a:t>
            </a:r>
            <a:endParaRPr lang="fr-FR" b="1" u="sng" dirty="0" smtClean="0"/>
          </a:p>
          <a:p>
            <a:r>
              <a:rPr lang="fr-FR" dirty="0" smtClean="0"/>
              <a:t>First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Last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Adresse</a:t>
            </a:r>
          </a:p>
          <a:p>
            <a:r>
              <a:rPr lang="fr-FR" dirty="0" smtClean="0"/>
              <a:t>Date of </a:t>
            </a:r>
            <a:r>
              <a:rPr lang="fr-FR" dirty="0" err="1" smtClean="0"/>
              <a:t>birth</a:t>
            </a:r>
            <a:endParaRPr lang="fr-FR" dirty="0" smtClean="0"/>
          </a:p>
          <a:p>
            <a:r>
              <a:rPr lang="fr-FR" dirty="0" err="1" smtClean="0"/>
              <a:t>Gender</a:t>
            </a:r>
            <a:endParaRPr lang="fr-FR" dirty="0"/>
          </a:p>
        </p:txBody>
      </p:sp>
      <p:cxnSp>
        <p:nvCxnSpPr>
          <p:cNvPr id="28" name="Forme 27"/>
          <p:cNvCxnSpPr/>
          <p:nvPr/>
        </p:nvCxnSpPr>
        <p:spPr>
          <a:xfrm rot="10800000" flipV="1">
            <a:off x="1285058" y="1285860"/>
            <a:ext cx="929488" cy="13573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785786" y="1571612"/>
            <a:ext cx="1000132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dk1"/>
                </a:solidFill>
              </a:rPr>
              <a:t>owner</a:t>
            </a:r>
            <a:endParaRPr lang="fr-FR" sz="1400" dirty="0">
              <a:solidFill>
                <a:schemeClr val="dk1"/>
              </a:solidFill>
            </a:endParaRPr>
          </a:p>
        </p:txBody>
      </p:sp>
      <p:cxnSp>
        <p:nvCxnSpPr>
          <p:cNvPr id="36" name="Forme 35"/>
          <p:cNvCxnSpPr>
            <a:stCxn id="22" idx="3"/>
          </p:cNvCxnSpPr>
          <p:nvPr/>
        </p:nvCxnSpPr>
        <p:spPr>
          <a:xfrm>
            <a:off x="7286644" y="2178835"/>
            <a:ext cx="821537" cy="203598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 rot="10800000" flipV="1">
            <a:off x="3857620" y="5429264"/>
            <a:ext cx="3429024" cy="4643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rot="16200000" flipV="1">
            <a:off x="964381" y="4607727"/>
            <a:ext cx="1643074" cy="1428760"/>
          </a:xfrm>
          <a:prstGeom prst="bentConnector3">
            <a:avLst>
              <a:gd name="adj1" fmla="val 27739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7358082" y="2643182"/>
            <a:ext cx="1643042" cy="6429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Accomodate</a:t>
            </a:r>
            <a:endParaRPr lang="fr-FR" sz="1400" dirty="0"/>
          </a:p>
        </p:txBody>
      </p:sp>
      <p:sp>
        <p:nvSpPr>
          <p:cNvPr id="44" name="Ellipse 43"/>
          <p:cNvSpPr/>
          <p:nvPr/>
        </p:nvSpPr>
        <p:spPr>
          <a:xfrm>
            <a:off x="4714876" y="5357826"/>
            <a:ext cx="1143008" cy="6429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dk1"/>
                </a:solidFill>
              </a:rPr>
              <a:t>Lead</a:t>
            </a:r>
            <a:r>
              <a:rPr lang="fr-FR" sz="1600" dirty="0" smtClean="0">
                <a:solidFill>
                  <a:schemeClr val="dk1"/>
                </a:solidFill>
              </a:rPr>
              <a:t> by</a:t>
            </a:r>
            <a:endParaRPr lang="fr-FR" sz="1600" dirty="0">
              <a:solidFill>
                <a:schemeClr val="dk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571472" y="4929198"/>
            <a:ext cx="1000132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dk1"/>
                </a:solidFill>
              </a:rPr>
              <a:t>Work</a:t>
            </a:r>
            <a:r>
              <a:rPr lang="fr-FR" sz="1400" dirty="0" smtClean="0">
                <a:solidFill>
                  <a:schemeClr val="dk1"/>
                </a:solidFill>
              </a:rPr>
              <a:t> for</a:t>
            </a:r>
            <a:endParaRPr lang="fr-FR" sz="1400" dirty="0">
              <a:solidFill>
                <a:schemeClr val="dk1"/>
              </a:solidFill>
            </a:endParaRPr>
          </a:p>
        </p:txBody>
      </p:sp>
      <p:cxnSp>
        <p:nvCxnSpPr>
          <p:cNvPr id="47" name="Connecteur en angle 46"/>
          <p:cNvCxnSpPr>
            <a:stCxn id="22" idx="1"/>
            <a:endCxn id="19" idx="3"/>
          </p:cNvCxnSpPr>
          <p:nvPr/>
        </p:nvCxnSpPr>
        <p:spPr>
          <a:xfrm rot="10800000" flipV="1">
            <a:off x="2071670" y="2178835"/>
            <a:ext cx="3571900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000364" y="2571744"/>
            <a:ext cx="1571636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dk1"/>
                </a:solidFill>
              </a:rPr>
              <a:t>Register</a:t>
            </a:r>
            <a:r>
              <a:rPr lang="fr-FR" sz="1600" dirty="0" smtClean="0">
                <a:solidFill>
                  <a:schemeClr val="dk1"/>
                </a:solidFill>
              </a:rPr>
              <a:t> </a:t>
            </a:r>
            <a:r>
              <a:rPr lang="fr-FR" sz="1600" dirty="0" err="1" smtClean="0">
                <a:solidFill>
                  <a:schemeClr val="dk1"/>
                </a:solidFill>
              </a:rPr>
              <a:t>at</a:t>
            </a:r>
            <a:endParaRPr lang="fr-FR" sz="16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14546" y="1071546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_owner</a:t>
            </a:r>
            <a:endParaRPr lang="fr-FR" b="1" u="sng" dirty="0" smtClean="0"/>
          </a:p>
          <a:p>
            <a:r>
              <a:rPr lang="fr-FR" dirty="0" err="1" smtClean="0"/>
              <a:t>Owner_name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357422" y="5072074"/>
            <a:ext cx="150019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_coach</a:t>
            </a:r>
            <a:endParaRPr lang="fr-FR" b="1" u="sng" dirty="0" smtClean="0"/>
          </a:p>
          <a:p>
            <a:r>
              <a:rPr lang="fr-FR" dirty="0" smtClean="0"/>
              <a:t>First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Last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Age</a:t>
            </a:r>
          </a:p>
          <a:p>
            <a:r>
              <a:rPr lang="fr-FR" dirty="0" err="1" smtClean="0"/>
              <a:t>Specialty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357422" y="4643446"/>
            <a:ext cx="150019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Coaches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428728" y="71414"/>
            <a:ext cx="5929354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000" b="1" dirty="0" err="1" smtClean="0">
                <a:solidFill>
                  <a:schemeClr val="bg1"/>
                </a:solidFill>
              </a:rPr>
              <a:t>Entity</a:t>
            </a:r>
            <a:r>
              <a:rPr lang="fr-FR" sz="2000" b="1" dirty="0" smtClean="0">
                <a:solidFill>
                  <a:schemeClr val="bg1"/>
                </a:solidFill>
              </a:rPr>
              <a:t>–Relationship </a:t>
            </a:r>
            <a:r>
              <a:rPr lang="fr-FR" sz="2000" b="1" dirty="0" err="1" smtClean="0">
                <a:solidFill>
                  <a:schemeClr val="bg1"/>
                </a:solidFill>
              </a:rPr>
              <a:t>model_Checkpoint</a:t>
            </a:r>
            <a:endParaRPr lang="fr-FR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43042" y="928670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57290" y="2285992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71670" y="3286124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00628" y="1785926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429520" y="1785926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1..20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72462" y="3786190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72264" y="5072074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86182" y="5500702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14480" y="5357826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8596" y="4500570"/>
            <a:ext cx="57150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1..1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82</Words>
  <PresentationFormat>Affichage à l'écran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Flow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Utilisateur Windows</cp:lastModifiedBy>
  <cp:revision>19</cp:revision>
  <dcterms:created xsi:type="dcterms:W3CDTF">2022-10-29T19:42:14Z</dcterms:created>
  <dcterms:modified xsi:type="dcterms:W3CDTF">2023-05-31T10:59:32Z</dcterms:modified>
</cp:coreProperties>
</file>