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BB475-6266-4F14-B875-1B9FF5CD869A}" v="89" dt="2020-08-30T11:28:27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E46BB475-6266-4F14-B875-1B9FF5CD869A}"/>
    <pc:docChg chg="undo redo custSel addSld modSld">
      <pc:chgData name="Manish Sharma" userId="b799adb9ba789c8f" providerId="LiveId" clId="{E46BB475-6266-4F14-B875-1B9FF5CD869A}" dt="2020-08-30T11:28:38.741" v="628" actId="478"/>
      <pc:docMkLst>
        <pc:docMk/>
      </pc:docMkLst>
      <pc:sldChg chg="addSp delSp modSp add">
        <pc:chgData name="Manish Sharma" userId="b799adb9ba789c8f" providerId="LiveId" clId="{E46BB475-6266-4F14-B875-1B9FF5CD869A}" dt="2020-08-29T04:43:05.329" v="174" actId="20577"/>
        <pc:sldMkLst>
          <pc:docMk/>
          <pc:sldMk cId="1603808225" sldId="258"/>
        </pc:sldMkLst>
        <pc:spChg chg="del">
          <ac:chgData name="Manish Sharma" userId="b799adb9ba789c8f" providerId="LiveId" clId="{E46BB475-6266-4F14-B875-1B9FF5CD869A}" dt="2020-08-29T04:40:36.887" v="2" actId="478"/>
          <ac:spMkLst>
            <pc:docMk/>
            <pc:sldMk cId="1603808225" sldId="258"/>
            <ac:spMk id="2" creationId="{DC7BF0CD-71BB-4170-A7F8-F29F558A2B24}"/>
          </ac:spMkLst>
        </pc:spChg>
        <pc:spChg chg="del mod">
          <ac:chgData name="Manish Sharma" userId="b799adb9ba789c8f" providerId="LiveId" clId="{E46BB475-6266-4F14-B875-1B9FF5CD869A}" dt="2020-08-29T04:40:36.887" v="2" actId="478"/>
          <ac:spMkLst>
            <pc:docMk/>
            <pc:sldMk cId="1603808225" sldId="258"/>
            <ac:spMk id="3" creationId="{E4ED4335-0610-4C49-A468-5CD06A7DA6C3}"/>
          </ac:spMkLst>
        </pc:spChg>
        <pc:spChg chg="add mod">
          <ac:chgData name="Manish Sharma" userId="b799adb9ba789c8f" providerId="LiveId" clId="{E46BB475-6266-4F14-B875-1B9FF5CD869A}" dt="2020-08-29T04:40:48.216" v="4" actId="13822"/>
          <ac:spMkLst>
            <pc:docMk/>
            <pc:sldMk cId="1603808225" sldId="258"/>
            <ac:spMk id="4" creationId="{E05DF11C-FD3E-481C-A0AB-869317E53633}"/>
          </ac:spMkLst>
        </pc:spChg>
        <pc:spChg chg="add mod">
          <ac:chgData name="Manish Sharma" userId="b799adb9ba789c8f" providerId="LiveId" clId="{E46BB475-6266-4F14-B875-1B9FF5CD869A}" dt="2020-08-29T04:41:01.311" v="22" actId="1076"/>
          <ac:spMkLst>
            <pc:docMk/>
            <pc:sldMk cId="1603808225" sldId="258"/>
            <ac:spMk id="5" creationId="{D41620DB-C8BE-486D-B41D-DF58F7FAA3EF}"/>
          </ac:spMkLst>
        </pc:spChg>
        <pc:spChg chg="add mod">
          <ac:chgData name="Manish Sharma" userId="b799adb9ba789c8f" providerId="LiveId" clId="{E46BB475-6266-4F14-B875-1B9FF5CD869A}" dt="2020-08-29T04:41:21.049" v="24" actId="13822"/>
          <ac:spMkLst>
            <pc:docMk/>
            <pc:sldMk cId="1603808225" sldId="258"/>
            <ac:spMk id="6" creationId="{16F1702F-8DDE-4CFC-B96F-F70563C03B52}"/>
          </ac:spMkLst>
        </pc:spChg>
        <pc:spChg chg="add mod">
          <ac:chgData name="Manish Sharma" userId="b799adb9ba789c8f" providerId="LiveId" clId="{E46BB475-6266-4F14-B875-1B9FF5CD869A}" dt="2020-08-29T04:41:37.294" v="40" actId="1076"/>
          <ac:spMkLst>
            <pc:docMk/>
            <pc:sldMk cId="1603808225" sldId="258"/>
            <ac:spMk id="7" creationId="{F3A6382C-346D-476F-A323-6E3E9C7EDD54}"/>
          </ac:spMkLst>
        </pc:spChg>
        <pc:spChg chg="add mod">
          <ac:chgData name="Manish Sharma" userId="b799adb9ba789c8f" providerId="LiveId" clId="{E46BB475-6266-4F14-B875-1B9FF5CD869A}" dt="2020-08-29T04:42:02.539" v="54" actId="20577"/>
          <ac:spMkLst>
            <pc:docMk/>
            <pc:sldMk cId="1603808225" sldId="258"/>
            <ac:spMk id="8" creationId="{CDC47AE9-F62A-4E32-8CE0-6543C69EC267}"/>
          </ac:spMkLst>
        </pc:spChg>
        <pc:spChg chg="add mod">
          <ac:chgData name="Manish Sharma" userId="b799adb9ba789c8f" providerId="LiveId" clId="{E46BB475-6266-4F14-B875-1B9FF5CD869A}" dt="2020-08-29T04:42:17.983" v="76" actId="20577"/>
          <ac:spMkLst>
            <pc:docMk/>
            <pc:sldMk cId="1603808225" sldId="258"/>
            <ac:spMk id="9" creationId="{3D42D347-CE86-4115-B15D-893E3B28BCAF}"/>
          </ac:spMkLst>
        </pc:spChg>
        <pc:spChg chg="add mod">
          <ac:chgData name="Manish Sharma" userId="b799adb9ba789c8f" providerId="LiveId" clId="{E46BB475-6266-4F14-B875-1B9FF5CD869A}" dt="2020-08-29T04:43:05.329" v="174" actId="20577"/>
          <ac:spMkLst>
            <pc:docMk/>
            <pc:sldMk cId="1603808225" sldId="258"/>
            <ac:spMk id="10" creationId="{80C67147-C1F5-4B02-A37D-C974164194C8}"/>
          </ac:spMkLst>
        </pc:spChg>
      </pc:sldChg>
      <pc:sldChg chg="addSp delSp modSp add">
        <pc:chgData name="Manish Sharma" userId="b799adb9ba789c8f" providerId="LiveId" clId="{E46BB475-6266-4F14-B875-1B9FF5CD869A}" dt="2020-08-29T09:18:17.358" v="193"/>
        <pc:sldMkLst>
          <pc:docMk/>
          <pc:sldMk cId="3575677" sldId="259"/>
        </pc:sldMkLst>
        <pc:spChg chg="del">
          <ac:chgData name="Manish Sharma" userId="b799adb9ba789c8f" providerId="LiveId" clId="{E46BB475-6266-4F14-B875-1B9FF5CD869A}" dt="2020-08-29T05:28:55.156" v="176" actId="478"/>
          <ac:spMkLst>
            <pc:docMk/>
            <pc:sldMk cId="3575677" sldId="259"/>
            <ac:spMk id="2" creationId="{4B36E7ED-2C78-4FEF-AE6E-098BD6A36D36}"/>
          </ac:spMkLst>
        </pc:spChg>
        <pc:spChg chg="del">
          <ac:chgData name="Manish Sharma" userId="b799adb9ba789c8f" providerId="LiveId" clId="{E46BB475-6266-4F14-B875-1B9FF5CD869A}" dt="2020-08-29T05:28:55.156" v="176" actId="478"/>
          <ac:spMkLst>
            <pc:docMk/>
            <pc:sldMk cId="3575677" sldId="259"/>
            <ac:spMk id="3" creationId="{3743E6C4-BFAC-4CCA-A4F5-00975B4F591D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4" creationId="{AC91F0B2-C82E-4FD1-9776-5324CCAB9127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5" creationId="{6DE2118C-4979-4595-B7B7-5D1DF67416A6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7" creationId="{833A2052-6FF3-429B-BB06-A62AE8E20BAF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9" creationId="{A4F5D12F-5200-4387-8749-6BF3D2F4CC60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10" creationId="{C2BE9C67-EEAE-45D4-A2B0-797F591CAD59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12" creationId="{B860BCB6-2C2F-45E9-924A-EB9BFAFE9BC5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13" creationId="{EC89BFF8-A36C-461A-9C23-E8E610C70C54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15" creationId="{926A4078-F167-47A0-BE99-892E4F17AC4F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16" creationId="{A5C84D5E-29D4-44E6-8B8B-29093565DE83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18" creationId="{084CE6DB-8B1A-4AC4-8B2F-6149E50A8FDB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19" creationId="{591F8D32-05FE-4E50-87D8-FEBA90705714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21" creationId="{9FFDABAE-DAAC-4E9F-A120-32DB9344FC17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23" creationId="{A6788494-1B90-4438-9890-FCCDEFD253A0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24" creationId="{DE60889B-42B7-45C7-90D3-0708543175DF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26" creationId="{33D00CF9-0D4D-4F7F-A33A-4627983C4071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27" creationId="{2E4463FC-F311-4F9D-AA46-1DB6FE552CE2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29" creationId="{0093778F-BB4C-413A-8A8C-F19889721181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30" creationId="{4105A304-F9C6-453C-BCA0-CF0188658385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32" creationId="{56A65C53-AF2F-4716-8A24-B57388D771FD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33" creationId="{D9996E96-85CD-4301-8E2E-733231DDFB6F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35" creationId="{182E1E08-337F-4544-A36D-74AC3F8DC2A5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37" creationId="{0B381D8C-950F-4949-8BE3-C270C4F6402D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39" creationId="{27C489DE-7276-435B-ACA9-1F6D6DE175C4}"/>
          </ac:spMkLst>
        </pc:spChg>
        <pc:spChg chg="add mod">
          <ac:chgData name="Manish Sharma" userId="b799adb9ba789c8f" providerId="LiveId" clId="{E46BB475-6266-4F14-B875-1B9FF5CD869A}" dt="2020-08-29T05:39:23.071" v="191" actId="164"/>
          <ac:spMkLst>
            <pc:docMk/>
            <pc:sldMk cId="3575677" sldId="259"/>
            <ac:spMk id="40" creationId="{36FFDA20-74F3-4321-8D2E-7507EF885A3E}"/>
          </ac:spMkLst>
        </pc:spChg>
        <pc:spChg chg="add del">
          <ac:chgData name="Manish Sharma" userId="b799adb9ba789c8f" providerId="LiveId" clId="{E46BB475-6266-4F14-B875-1B9FF5CD869A}" dt="2020-08-29T09:18:17.358" v="193"/>
          <ac:spMkLst>
            <pc:docMk/>
            <pc:sldMk cId="3575677" sldId="259"/>
            <ac:spMk id="42" creationId="{DF583BEB-3CA7-41C4-8C02-D669E6793D63}"/>
          </ac:spMkLst>
        </pc:spChg>
        <pc:grpChg chg="add mod">
          <ac:chgData name="Manish Sharma" userId="b799adb9ba789c8f" providerId="LiveId" clId="{E46BB475-6266-4F14-B875-1B9FF5CD869A}" dt="2020-08-29T05:39:23.071" v="191" actId="164"/>
          <ac:grpSpMkLst>
            <pc:docMk/>
            <pc:sldMk cId="3575677" sldId="259"/>
            <ac:grpSpMk id="41" creationId="{AF90F40C-902C-4DF6-9582-EB33899D71D3}"/>
          </ac:grpSpMkLst>
        </pc:grp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6" creationId="{120AB765-8370-407B-B2B3-8069F25BC503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8" creationId="{73A783D9-687B-4163-916F-BBE7AAB5A327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11" creationId="{1730A63F-1F1E-44EF-960D-8A1CE5F507F7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14" creationId="{D26370B9-000A-4C9B-A2AE-D7C8AE1B55EF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17" creationId="{30F1D1C4-3ED1-4FDB-B3E1-44859F4DEC9F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20" creationId="{FE574279-03AC-4472-BAD3-6F00289CF15F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22" creationId="{804B19A5-10A5-4B47-B396-10FD56EA9A9C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25" creationId="{1209D932-BB68-46BC-8B59-0D5DB243FA03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28" creationId="{38A130EB-4AC9-4D22-B3D7-4A36D99DFFD9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31" creationId="{E2705A57-F13E-4659-8CF2-B8C90E06D008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34" creationId="{E5039BD0-2F73-4E71-AFE7-833E490F5D79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36" creationId="{1B9B949B-A7B0-45D9-A896-E84C4EDD0AC0}"/>
          </ac:cxnSpMkLst>
        </pc:cxnChg>
        <pc:cxnChg chg="add mod">
          <ac:chgData name="Manish Sharma" userId="b799adb9ba789c8f" providerId="LiveId" clId="{E46BB475-6266-4F14-B875-1B9FF5CD869A}" dt="2020-08-29T05:39:23.071" v="191" actId="164"/>
          <ac:cxnSpMkLst>
            <pc:docMk/>
            <pc:sldMk cId="3575677" sldId="259"/>
            <ac:cxnSpMk id="38" creationId="{0DB8F8BF-3DFD-4636-BC2E-217C7697CDCD}"/>
          </ac:cxnSpMkLst>
        </pc:cxnChg>
      </pc:sldChg>
      <pc:sldChg chg="addSp delSp modSp add">
        <pc:chgData name="Manish Sharma" userId="b799adb9ba789c8f" providerId="LiveId" clId="{E46BB475-6266-4F14-B875-1B9FF5CD869A}" dt="2020-08-29T09:23:26.468" v="213" actId="164"/>
        <pc:sldMkLst>
          <pc:docMk/>
          <pc:sldMk cId="4239781313" sldId="260"/>
        </pc:sldMkLst>
        <pc:spChg chg="del mod topLvl">
          <ac:chgData name="Manish Sharma" userId="b799adb9ba789c8f" providerId="LiveId" clId="{E46BB475-6266-4F14-B875-1B9FF5CD869A}" dt="2020-08-29T09:18:53.531" v="196" actId="478"/>
          <ac:spMkLst>
            <pc:docMk/>
            <pc:sldMk cId="4239781313" sldId="260"/>
            <ac:spMk id="4" creationId="{AC91F0B2-C82E-4FD1-9776-5324CCAB9127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5" creationId="{6DE2118C-4979-4595-B7B7-5D1DF67416A6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7" creationId="{833A2052-6FF3-429B-BB06-A62AE8E20BAF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9" creationId="{A4F5D12F-5200-4387-8749-6BF3D2F4CC60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10" creationId="{C2BE9C67-EEAE-45D4-A2B0-797F591CAD59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12" creationId="{B860BCB6-2C2F-45E9-924A-EB9BFAFE9BC5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13" creationId="{EC89BFF8-A36C-461A-9C23-E8E610C70C54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15" creationId="{926A4078-F167-47A0-BE99-892E4F17AC4F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16" creationId="{A5C84D5E-29D4-44E6-8B8B-29093565DE83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18" creationId="{084CE6DB-8B1A-4AC4-8B2F-6149E50A8FDB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19" creationId="{591F8D32-05FE-4E50-87D8-FEBA90705714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21" creationId="{9FFDABAE-DAAC-4E9F-A120-32DB9344FC17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23" creationId="{A6788494-1B90-4438-9890-FCCDEFD253A0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24" creationId="{DE60889B-42B7-45C7-90D3-0708543175DF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26" creationId="{33D00CF9-0D4D-4F7F-A33A-4627983C4071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27" creationId="{2E4463FC-F311-4F9D-AA46-1DB6FE552CE2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29" creationId="{0093778F-BB4C-413A-8A8C-F19889721181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30" creationId="{4105A304-F9C6-453C-BCA0-CF0188658385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32" creationId="{56A65C53-AF2F-4716-8A24-B57388D771FD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33" creationId="{D9996E96-85CD-4301-8E2E-733231DDFB6F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35" creationId="{182E1E08-337F-4544-A36D-74AC3F8DC2A5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37" creationId="{0B381D8C-950F-4949-8BE3-C270C4F6402D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39" creationId="{27C489DE-7276-435B-ACA9-1F6D6DE175C4}"/>
          </ac:spMkLst>
        </pc:spChg>
        <pc:spChg chg="del mod topLvl">
          <ac:chgData name="Manish Sharma" userId="b799adb9ba789c8f" providerId="LiveId" clId="{E46BB475-6266-4F14-B875-1B9FF5CD869A}" dt="2020-08-29T09:19:03.662" v="197" actId="478"/>
          <ac:spMkLst>
            <pc:docMk/>
            <pc:sldMk cId="4239781313" sldId="260"/>
            <ac:spMk id="40" creationId="{36FFDA20-74F3-4321-8D2E-7507EF885A3E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42" creationId="{7F8F7CB2-5CF7-4871-BE51-6B00BB21933F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43" creationId="{247FFD74-1A60-420A-A672-159D94778324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46" creationId="{72DE8C29-729A-40A6-94DB-885854B350A4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47" creationId="{E55F4D9F-E9C1-4448-BF03-AE81EDA4F55A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48" creationId="{B732F13D-C2CE-4CEA-8A6E-5F92F494A44B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50" creationId="{6C48051F-B567-4755-ABCE-23C1C2B32BFB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51" creationId="{F0BD6D87-C49B-4B82-AF2B-C56115A72464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53" creationId="{D9294D97-F667-4767-A8E6-A37B5D606F0D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54" creationId="{4A6E8D2F-D4A7-483F-BC03-9253FBE79DF1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56" creationId="{B1E9813E-0141-4DEF-B913-2E3FEAC8BD83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57" creationId="{3954D0FB-3CE6-4C0F-ABE1-62AC56E794D8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59" creationId="{B8883CAB-C646-4D1A-A89B-C952F4964150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60" creationId="{A23F1027-C13F-4EA4-B95C-8D97139A394A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62" creationId="{DA89AF14-9143-4EDF-BC75-01C912529E7F}"/>
          </ac:spMkLst>
        </pc:spChg>
        <pc:spChg chg="add del">
          <ac:chgData name="Manish Sharma" userId="b799adb9ba789c8f" providerId="LiveId" clId="{E46BB475-6266-4F14-B875-1B9FF5CD869A}" dt="2020-08-29T09:23:01.754" v="211" actId="478"/>
          <ac:spMkLst>
            <pc:docMk/>
            <pc:sldMk cId="4239781313" sldId="260"/>
            <ac:spMk id="63" creationId="{8A3015FD-AC9D-40BD-AF8C-F300C43F83A9}"/>
          </ac:spMkLst>
        </pc:spChg>
        <pc:spChg chg="add del">
          <ac:chgData name="Manish Sharma" userId="b799adb9ba789c8f" providerId="LiveId" clId="{E46BB475-6266-4F14-B875-1B9FF5CD869A}" dt="2020-08-29T09:23:01.754" v="211" actId="478"/>
          <ac:spMkLst>
            <pc:docMk/>
            <pc:sldMk cId="4239781313" sldId="260"/>
            <ac:spMk id="65" creationId="{6CD45CE6-C15E-4D68-ABC7-EED77110CA45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66" creationId="{D867D811-D550-4D63-90E0-79CE40CA8CBA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68" creationId="{41DBB5C9-2427-49AF-858C-CE582878B72F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69" creationId="{8A11DFE8-AC9B-4BC6-A6CC-73515359472C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71" creationId="{288EF195-8AC4-41B3-8BFD-7860E4AEB9CE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72" creationId="{2F04C196-F616-48EE-A892-BBE12CBB867D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74" creationId="{96AC55FC-8BC9-43A7-AE65-E0056FEBCC96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76" creationId="{8514FFAA-343B-4BE7-A700-9D7803F6AD08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77" creationId="{A30C9C09-CB92-45E9-8A3C-3876C1E608CA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79" creationId="{2536312A-8838-4AC2-83A2-B5E2935BA735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80" creationId="{D4108480-AA80-4859-AAA5-FF2E38437ABE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82" creationId="{8BFB2132-4B2B-4620-9D65-46A00258F63C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84" creationId="{47EC4DE2-D3FD-483A-B1D6-A6E225A46638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85" creationId="{D54B6845-0395-495D-9D49-C4B2BEC2330B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88" creationId="{1B4B724E-0165-48C8-86FE-2C53132F4285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89" creationId="{0A411B98-478E-44AB-9CC6-6CAA825C78F5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90" creationId="{CE66F8E9-3BDD-4D00-AB1B-192E0090FEAE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92" creationId="{2A5CD503-6428-474D-BB1D-CF09C7F347C4}"/>
          </ac:spMkLst>
        </pc:spChg>
        <pc:spChg chg="add mod">
          <ac:chgData name="Manish Sharma" userId="b799adb9ba789c8f" providerId="LiveId" clId="{E46BB475-6266-4F14-B875-1B9FF5CD869A}" dt="2020-08-29T09:23:26.468" v="213" actId="164"/>
          <ac:spMkLst>
            <pc:docMk/>
            <pc:sldMk cId="4239781313" sldId="260"/>
            <ac:spMk id="93" creationId="{F4AC632A-2EC9-4025-B2D4-6AC43127AEBB}"/>
          </ac:spMkLst>
        </pc:spChg>
        <pc:grpChg chg="add mod">
          <ac:chgData name="Manish Sharma" userId="b799adb9ba789c8f" providerId="LiveId" clId="{E46BB475-6266-4F14-B875-1B9FF5CD869A}" dt="2020-08-29T09:23:26.468" v="213" actId="164"/>
          <ac:grpSpMkLst>
            <pc:docMk/>
            <pc:sldMk cId="4239781313" sldId="260"/>
            <ac:grpSpMk id="2" creationId="{F37262A1-D2E2-46AC-B1B0-45C8E6495596}"/>
          </ac:grpSpMkLst>
        </pc:grpChg>
        <pc:grpChg chg="del">
          <ac:chgData name="Manish Sharma" userId="b799adb9ba789c8f" providerId="LiveId" clId="{E46BB475-6266-4F14-B875-1B9FF5CD869A}" dt="2020-08-29T09:18:28.369" v="195" actId="165"/>
          <ac:grpSpMkLst>
            <pc:docMk/>
            <pc:sldMk cId="4239781313" sldId="260"/>
            <ac:grpSpMk id="41" creationId="{AF90F40C-902C-4DF6-9582-EB33899D71D3}"/>
          </ac:grpSpMkLst>
        </pc:grpChg>
        <pc:cxnChg chg="del mod topLvl">
          <ac:chgData name="Manish Sharma" userId="b799adb9ba789c8f" providerId="LiveId" clId="{E46BB475-6266-4F14-B875-1B9FF5CD869A}" dt="2020-08-29T09:18:53.531" v="196" actId="478"/>
          <ac:cxnSpMkLst>
            <pc:docMk/>
            <pc:sldMk cId="4239781313" sldId="260"/>
            <ac:cxnSpMk id="6" creationId="{120AB765-8370-407B-B2B3-8069F25BC503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8" creationId="{73A783D9-687B-4163-916F-BBE7AAB5A327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11" creationId="{1730A63F-1F1E-44EF-960D-8A1CE5F507F7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14" creationId="{D26370B9-000A-4C9B-A2AE-D7C8AE1B55EF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17" creationId="{30F1D1C4-3ED1-4FDB-B3E1-44859F4DEC9F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20" creationId="{FE574279-03AC-4472-BAD3-6F00289CF15F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22" creationId="{804B19A5-10A5-4B47-B396-10FD56EA9A9C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25" creationId="{1209D932-BB68-46BC-8B59-0D5DB243FA03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28" creationId="{38A130EB-4AC9-4D22-B3D7-4A36D99DFFD9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31" creationId="{E2705A57-F13E-4659-8CF2-B8C90E06D008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34" creationId="{E5039BD0-2F73-4E71-AFE7-833E490F5D79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36" creationId="{1B9B949B-A7B0-45D9-A896-E84C4EDD0AC0}"/>
          </ac:cxnSpMkLst>
        </pc:cxnChg>
        <pc:cxnChg chg="del mod topLvl">
          <ac:chgData name="Manish Sharma" userId="b799adb9ba789c8f" providerId="LiveId" clId="{E46BB475-6266-4F14-B875-1B9FF5CD869A}" dt="2020-08-29T09:19:03.662" v="197" actId="478"/>
          <ac:cxnSpMkLst>
            <pc:docMk/>
            <pc:sldMk cId="4239781313" sldId="260"/>
            <ac:cxnSpMk id="38" creationId="{0DB8F8BF-3DFD-4636-BC2E-217C7697CDCD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44" creationId="{DE40DF18-85FA-4B88-843C-7E1337039FDF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45" creationId="{62F1B5D7-D355-4EB1-B326-8F108EECF53E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49" creationId="{72B974D9-10F2-44CB-8706-6DECBE7F2653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52" creationId="{7D3FAE79-0376-4CC7-9299-59BDB341CB0E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55" creationId="{19CA5D58-3A26-4703-9ED1-8F10200C0B62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58" creationId="{BD4A05F6-2C99-4D18-9B1B-9075FD2EB04C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61" creationId="{AC8800D2-EA67-4733-93E0-C7EAF27A74B8}"/>
          </ac:cxnSpMkLst>
        </pc:cxnChg>
        <pc:cxnChg chg="add del mod">
          <ac:chgData name="Manish Sharma" userId="b799adb9ba789c8f" providerId="LiveId" clId="{E46BB475-6266-4F14-B875-1B9FF5CD869A}" dt="2020-08-29T09:23:01.754" v="211" actId="478"/>
          <ac:cxnSpMkLst>
            <pc:docMk/>
            <pc:sldMk cId="4239781313" sldId="260"/>
            <ac:cxnSpMk id="64" creationId="{41596971-BB4A-4F45-9DCB-2563272295F5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67" creationId="{6C7D2D22-9753-4A6C-BB9E-7C227E024873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70" creationId="{6E2216CB-09C5-4F92-98B8-4876F97E8753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73" creationId="{F1B07C25-AAFF-41F8-87AF-D131C6445FA2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75" creationId="{3FD2DD00-AD29-40E4-95CF-1FD78C0C672D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78" creationId="{08FC1054-C821-4445-B25F-CD9104CA41F6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81" creationId="{5BB018C6-BF07-4EEF-AD4E-2C7AB12007D1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83" creationId="{34D892EC-A4A6-4709-9103-86EA96701B92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86" creationId="{C4D066C6-DFA6-4C2D-8435-628EFC2F03B9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87" creationId="{059B9AD3-45FE-4782-A269-703D6875BFD5}"/>
          </ac:cxnSpMkLst>
        </pc:cxnChg>
        <pc:cxnChg chg="add mod">
          <ac:chgData name="Manish Sharma" userId="b799adb9ba789c8f" providerId="LiveId" clId="{E46BB475-6266-4F14-B875-1B9FF5CD869A}" dt="2020-08-29T09:23:26.468" v="213" actId="164"/>
          <ac:cxnSpMkLst>
            <pc:docMk/>
            <pc:sldMk cId="4239781313" sldId="260"/>
            <ac:cxnSpMk id="91" creationId="{3BE05DF8-0B74-40DA-B6AE-9DC7394A283B}"/>
          </ac:cxnSpMkLst>
        </pc:cxnChg>
      </pc:sldChg>
      <pc:sldChg chg="addSp delSp add">
        <pc:chgData name="Manish Sharma" userId="b799adb9ba789c8f" providerId="LiveId" clId="{E46BB475-6266-4F14-B875-1B9FF5CD869A}" dt="2020-08-29T09:58:15.999" v="218"/>
        <pc:sldMkLst>
          <pc:docMk/>
          <pc:sldMk cId="3736444666" sldId="261"/>
        </pc:sldMkLst>
        <pc:spChg chg="del">
          <ac:chgData name="Manish Sharma" userId="b799adb9ba789c8f" providerId="LiveId" clId="{E46BB475-6266-4F14-B875-1B9FF5CD869A}" dt="2020-08-29T09:54:00.509" v="215" actId="478"/>
          <ac:spMkLst>
            <pc:docMk/>
            <pc:sldMk cId="3736444666" sldId="261"/>
            <ac:spMk id="2" creationId="{D473D9C4-40BE-4D63-8F34-F0F75AF82F82}"/>
          </ac:spMkLst>
        </pc:spChg>
        <pc:spChg chg="del">
          <ac:chgData name="Manish Sharma" userId="b799adb9ba789c8f" providerId="LiveId" clId="{E46BB475-6266-4F14-B875-1B9FF5CD869A}" dt="2020-08-29T09:54:00.509" v="215" actId="478"/>
          <ac:spMkLst>
            <pc:docMk/>
            <pc:sldMk cId="3736444666" sldId="261"/>
            <ac:spMk id="3" creationId="{4E2E24A9-C5AA-42FE-BE94-4CDBDDF0C4B3}"/>
          </ac:spMkLst>
        </pc:spChg>
        <pc:spChg chg="add">
          <ac:chgData name="Manish Sharma" userId="b799adb9ba789c8f" providerId="LiveId" clId="{E46BB475-6266-4F14-B875-1B9FF5CD869A}" dt="2020-08-29T09:54:42.836" v="216"/>
          <ac:spMkLst>
            <pc:docMk/>
            <pc:sldMk cId="3736444666" sldId="261"/>
            <ac:spMk id="4" creationId="{2890FE0E-DED2-4EDB-9488-218925E93813}"/>
          </ac:spMkLst>
        </pc:spChg>
        <pc:spChg chg="add">
          <ac:chgData name="Manish Sharma" userId="b799adb9ba789c8f" providerId="LiveId" clId="{E46BB475-6266-4F14-B875-1B9FF5CD869A}" dt="2020-08-29T09:58:10.821" v="217"/>
          <ac:spMkLst>
            <pc:docMk/>
            <pc:sldMk cId="3736444666" sldId="261"/>
            <ac:spMk id="5" creationId="{D5BA54D2-7C02-45B3-8147-9C2916737475}"/>
          </ac:spMkLst>
        </pc:spChg>
        <pc:spChg chg="add">
          <ac:chgData name="Manish Sharma" userId="b799adb9ba789c8f" providerId="LiveId" clId="{E46BB475-6266-4F14-B875-1B9FF5CD869A}" dt="2020-08-29T09:58:10.821" v="217"/>
          <ac:spMkLst>
            <pc:docMk/>
            <pc:sldMk cId="3736444666" sldId="261"/>
            <ac:spMk id="6" creationId="{BC8325D3-AADF-4AF0-A83F-368DCF9B07C1}"/>
          </ac:spMkLst>
        </pc:spChg>
        <pc:spChg chg="add">
          <ac:chgData name="Manish Sharma" userId="b799adb9ba789c8f" providerId="LiveId" clId="{E46BB475-6266-4F14-B875-1B9FF5CD869A}" dt="2020-08-29T09:58:10.821" v="217"/>
          <ac:spMkLst>
            <pc:docMk/>
            <pc:sldMk cId="3736444666" sldId="261"/>
            <ac:spMk id="7" creationId="{A7524691-198C-4565-BC7C-0529AD43E8A1}"/>
          </ac:spMkLst>
        </pc:spChg>
        <pc:spChg chg="add">
          <ac:chgData name="Manish Sharma" userId="b799adb9ba789c8f" providerId="LiveId" clId="{E46BB475-6266-4F14-B875-1B9FF5CD869A}" dt="2020-08-29T09:58:15.999" v="218"/>
          <ac:spMkLst>
            <pc:docMk/>
            <pc:sldMk cId="3736444666" sldId="261"/>
            <ac:spMk id="8" creationId="{42482F0A-7CBB-4990-8489-B8D2BE465D3C}"/>
          </ac:spMkLst>
        </pc:spChg>
      </pc:sldChg>
      <pc:sldChg chg="addSp delSp modSp add">
        <pc:chgData name="Manish Sharma" userId="b799adb9ba789c8f" providerId="LiveId" clId="{E46BB475-6266-4F14-B875-1B9FF5CD869A}" dt="2020-08-30T09:10:59.673" v="288"/>
        <pc:sldMkLst>
          <pc:docMk/>
          <pc:sldMk cId="3919731348" sldId="262"/>
        </pc:sldMkLst>
        <pc:spChg chg="del">
          <ac:chgData name="Manish Sharma" userId="b799adb9ba789c8f" providerId="LiveId" clId="{E46BB475-6266-4F14-B875-1B9FF5CD869A}" dt="2020-08-30T06:02:52.159" v="220" actId="478"/>
          <ac:spMkLst>
            <pc:docMk/>
            <pc:sldMk cId="3919731348" sldId="262"/>
            <ac:spMk id="2" creationId="{1F0FE81A-2520-409C-9528-6F8BA21A947B}"/>
          </ac:spMkLst>
        </pc:spChg>
        <pc:spChg chg="del">
          <ac:chgData name="Manish Sharma" userId="b799adb9ba789c8f" providerId="LiveId" clId="{E46BB475-6266-4F14-B875-1B9FF5CD869A}" dt="2020-08-30T06:02:52.159" v="220" actId="478"/>
          <ac:spMkLst>
            <pc:docMk/>
            <pc:sldMk cId="3919731348" sldId="262"/>
            <ac:spMk id="3" creationId="{2F65C785-A079-4259-A875-969F38D2221D}"/>
          </ac:spMkLst>
        </pc:spChg>
        <pc:spChg chg="add mod">
          <ac:chgData name="Manish Sharma" userId="b799adb9ba789c8f" providerId="LiveId" clId="{E46BB475-6266-4F14-B875-1B9FF5CD869A}" dt="2020-08-30T06:03:41.182" v="228" actId="20577"/>
          <ac:spMkLst>
            <pc:docMk/>
            <pc:sldMk cId="3919731348" sldId="262"/>
            <ac:spMk id="4" creationId="{F9135C59-E457-4614-BCFF-66235E100B7E}"/>
          </ac:spMkLst>
        </pc:spChg>
        <pc:spChg chg="add mod">
          <ac:chgData name="Manish Sharma" userId="b799adb9ba789c8f" providerId="LiveId" clId="{E46BB475-6266-4F14-B875-1B9FF5CD869A}" dt="2020-08-30T06:04:52.910" v="244" actId="1076"/>
          <ac:spMkLst>
            <pc:docMk/>
            <pc:sldMk cId="3919731348" sldId="262"/>
            <ac:spMk id="9" creationId="{51531A0A-B76D-4F8D-9BED-3CA5690D13D4}"/>
          </ac:spMkLst>
        </pc:spChg>
        <pc:spChg chg="add mod">
          <ac:chgData name="Manish Sharma" userId="b799adb9ba789c8f" providerId="LiveId" clId="{E46BB475-6266-4F14-B875-1B9FF5CD869A}" dt="2020-08-30T06:07:00.547" v="284" actId="1076"/>
          <ac:spMkLst>
            <pc:docMk/>
            <pc:sldMk cId="3919731348" sldId="262"/>
            <ac:spMk id="10" creationId="{B710F671-E053-456E-853C-2C4EE45D15B4}"/>
          </ac:spMkLst>
        </pc:spChg>
        <pc:spChg chg="add mod">
          <ac:chgData name="Manish Sharma" userId="b799adb9ba789c8f" providerId="LiveId" clId="{E46BB475-6266-4F14-B875-1B9FF5CD869A}" dt="2020-08-30T06:05:18.283" v="255" actId="20577"/>
          <ac:spMkLst>
            <pc:docMk/>
            <pc:sldMk cId="3919731348" sldId="262"/>
            <ac:spMk id="11" creationId="{6376AC32-806C-473D-BA44-F6D95BD24A10}"/>
          </ac:spMkLst>
        </pc:spChg>
        <pc:spChg chg="add mod">
          <ac:chgData name="Manish Sharma" userId="b799adb9ba789c8f" providerId="LiveId" clId="{E46BB475-6266-4F14-B875-1B9FF5CD869A}" dt="2020-08-30T06:05:41.344" v="259" actId="20577"/>
          <ac:spMkLst>
            <pc:docMk/>
            <pc:sldMk cId="3919731348" sldId="262"/>
            <ac:spMk id="16" creationId="{0A4894F1-2DC3-4CEA-977D-0C2C5F826203}"/>
          </ac:spMkLst>
        </pc:spChg>
        <pc:spChg chg="add mod">
          <ac:chgData name="Manish Sharma" userId="b799adb9ba789c8f" providerId="LiveId" clId="{E46BB475-6266-4F14-B875-1B9FF5CD869A}" dt="2020-08-30T06:05:45.968" v="261" actId="20577"/>
          <ac:spMkLst>
            <pc:docMk/>
            <pc:sldMk cId="3919731348" sldId="262"/>
            <ac:spMk id="17" creationId="{DB591563-7643-4D37-8292-F8AED56BB9A6}"/>
          </ac:spMkLst>
        </pc:spChg>
        <pc:spChg chg="add mod">
          <ac:chgData name="Manish Sharma" userId="b799adb9ba789c8f" providerId="LiveId" clId="{E46BB475-6266-4F14-B875-1B9FF5CD869A}" dt="2020-08-30T06:06:01.696" v="268" actId="20577"/>
          <ac:spMkLst>
            <pc:docMk/>
            <pc:sldMk cId="3919731348" sldId="262"/>
            <ac:spMk id="18" creationId="{8134BEFB-8213-492D-867C-D0EE13CB1FFE}"/>
          </ac:spMkLst>
        </pc:spChg>
        <pc:spChg chg="add mod">
          <ac:chgData name="Manish Sharma" userId="b799adb9ba789c8f" providerId="LiveId" clId="{E46BB475-6266-4F14-B875-1B9FF5CD869A}" dt="2020-08-30T06:06:44.615" v="276" actId="1076"/>
          <ac:spMkLst>
            <pc:docMk/>
            <pc:sldMk cId="3919731348" sldId="262"/>
            <ac:spMk id="24" creationId="{1F4E21B0-DBE8-4290-9412-CF33E4DBCEDC}"/>
          </ac:spMkLst>
        </pc:spChg>
        <pc:spChg chg="add mod">
          <ac:chgData name="Manish Sharma" userId="b799adb9ba789c8f" providerId="LiveId" clId="{E46BB475-6266-4F14-B875-1B9FF5CD869A}" dt="2020-08-30T06:06:52.634" v="280" actId="20577"/>
          <ac:spMkLst>
            <pc:docMk/>
            <pc:sldMk cId="3919731348" sldId="262"/>
            <ac:spMk id="25" creationId="{EAEF9AF9-F39D-464F-B977-B627662912B2}"/>
          </ac:spMkLst>
        </pc:spChg>
        <pc:spChg chg="add del mod">
          <ac:chgData name="Manish Sharma" userId="b799adb9ba789c8f" providerId="LiveId" clId="{E46BB475-6266-4F14-B875-1B9FF5CD869A}" dt="2020-08-30T09:10:59.673" v="288"/>
          <ac:spMkLst>
            <pc:docMk/>
            <pc:sldMk cId="3919731348" sldId="262"/>
            <ac:spMk id="26" creationId="{FCA877E9-007C-4476-9CCF-343E80C03558}"/>
          </ac:spMkLst>
        </pc:spChg>
        <pc:cxnChg chg="add mod">
          <ac:chgData name="Manish Sharma" userId="b799adb9ba789c8f" providerId="LiveId" clId="{E46BB475-6266-4F14-B875-1B9FF5CD869A}" dt="2020-08-30T06:04:35.004" v="231" actId="1076"/>
          <ac:cxnSpMkLst>
            <pc:docMk/>
            <pc:sldMk cId="3919731348" sldId="262"/>
            <ac:cxnSpMk id="6" creationId="{3F33BE17-3742-4D4A-AF08-EADF8DAD4B99}"/>
          </ac:cxnSpMkLst>
        </pc:cxnChg>
        <pc:cxnChg chg="add mod">
          <ac:chgData name="Manish Sharma" userId="b799adb9ba789c8f" providerId="LiveId" clId="{E46BB475-6266-4F14-B875-1B9FF5CD869A}" dt="2020-08-30T06:04:37.204" v="232" actId="1076"/>
          <ac:cxnSpMkLst>
            <pc:docMk/>
            <pc:sldMk cId="3919731348" sldId="262"/>
            <ac:cxnSpMk id="8" creationId="{1A2BDAD0-1B30-4F18-A534-F7DC275BA5F4}"/>
          </ac:cxnSpMkLst>
        </pc:cxnChg>
        <pc:cxnChg chg="add mod">
          <ac:chgData name="Manish Sharma" userId="b799adb9ba789c8f" providerId="LiveId" clId="{E46BB475-6266-4F14-B875-1B9FF5CD869A}" dt="2020-08-30T06:05:24.222" v="256" actId="11529"/>
          <ac:cxnSpMkLst>
            <pc:docMk/>
            <pc:sldMk cId="3919731348" sldId="262"/>
            <ac:cxnSpMk id="13" creationId="{486A9203-AD46-4B16-B644-7D638434D93C}"/>
          </ac:cxnSpMkLst>
        </pc:cxnChg>
        <pc:cxnChg chg="add mod">
          <ac:chgData name="Manish Sharma" userId="b799adb9ba789c8f" providerId="LiveId" clId="{E46BB475-6266-4F14-B875-1B9FF5CD869A}" dt="2020-08-30T06:05:31.691" v="257" actId="11529"/>
          <ac:cxnSpMkLst>
            <pc:docMk/>
            <pc:sldMk cId="3919731348" sldId="262"/>
            <ac:cxnSpMk id="15" creationId="{773E2C1B-9F2F-4441-AFB5-FAA2B2620160}"/>
          </ac:cxnSpMkLst>
        </pc:cxnChg>
        <pc:cxnChg chg="add mod">
          <ac:chgData name="Manish Sharma" userId="b799adb9ba789c8f" providerId="LiveId" clId="{E46BB475-6266-4F14-B875-1B9FF5CD869A}" dt="2020-08-30T06:06:40.191" v="275" actId="1076"/>
          <ac:cxnSpMkLst>
            <pc:docMk/>
            <pc:sldMk cId="3919731348" sldId="262"/>
            <ac:cxnSpMk id="20" creationId="{12B34E37-6B3F-44E9-888F-72E06207070F}"/>
          </ac:cxnSpMkLst>
        </pc:cxnChg>
        <pc:cxnChg chg="add mod">
          <ac:chgData name="Manish Sharma" userId="b799adb9ba789c8f" providerId="LiveId" clId="{E46BB475-6266-4F14-B875-1B9FF5CD869A}" dt="2020-08-30T06:06:32.445" v="271" actId="14100"/>
          <ac:cxnSpMkLst>
            <pc:docMk/>
            <pc:sldMk cId="3919731348" sldId="262"/>
            <ac:cxnSpMk id="22" creationId="{9C6484AF-86BC-48F8-8BFC-8276DDF6A252}"/>
          </ac:cxnSpMkLst>
        </pc:cxnChg>
      </pc:sldChg>
      <pc:sldChg chg="addSp delSp modSp add">
        <pc:chgData name="Manish Sharma" userId="b799adb9ba789c8f" providerId="LiveId" clId="{E46BB475-6266-4F14-B875-1B9FF5CD869A}" dt="2020-08-30T09:15:45.697" v="405" actId="20577"/>
        <pc:sldMkLst>
          <pc:docMk/>
          <pc:sldMk cId="1614049216" sldId="263"/>
        </pc:sldMkLst>
        <pc:spChg chg="add mod">
          <ac:chgData name="Manish Sharma" userId="b799adb9ba789c8f" providerId="LiveId" clId="{E46BB475-6266-4F14-B875-1B9FF5CD869A}" dt="2020-08-30T09:13:58.409" v="383" actId="1037"/>
          <ac:spMkLst>
            <pc:docMk/>
            <pc:sldMk cId="1614049216" sldId="263"/>
            <ac:spMk id="2" creationId="{E41675F2-1025-493D-A955-78DEB8814FBA}"/>
          </ac:spMkLst>
        </pc:spChg>
        <pc:spChg chg="mod">
          <ac:chgData name="Manish Sharma" userId="b799adb9ba789c8f" providerId="LiveId" clId="{E46BB475-6266-4F14-B875-1B9FF5CD869A}" dt="2020-08-30T09:13:58.409" v="383" actId="1037"/>
          <ac:spMkLst>
            <pc:docMk/>
            <pc:sldMk cId="1614049216" sldId="263"/>
            <ac:spMk id="4" creationId="{F9135C59-E457-4614-BCFF-66235E100B7E}"/>
          </ac:spMkLst>
        </pc:spChg>
        <pc:spChg chg="del">
          <ac:chgData name="Manish Sharma" userId="b799adb9ba789c8f" providerId="LiveId" clId="{E46BB475-6266-4F14-B875-1B9FF5CD869A}" dt="2020-08-30T09:11:39.415" v="300"/>
          <ac:spMkLst>
            <pc:docMk/>
            <pc:sldMk cId="1614049216" sldId="263"/>
            <ac:spMk id="9" creationId="{51531A0A-B76D-4F8D-9BED-3CA5690D13D4}"/>
          </ac:spMkLst>
        </pc:spChg>
        <pc:spChg chg="del">
          <ac:chgData name="Manish Sharma" userId="b799adb9ba789c8f" providerId="LiveId" clId="{E46BB475-6266-4F14-B875-1B9FF5CD869A}" dt="2020-08-30T09:11:39.415" v="300"/>
          <ac:spMkLst>
            <pc:docMk/>
            <pc:sldMk cId="1614049216" sldId="263"/>
            <ac:spMk id="10" creationId="{B710F671-E053-456E-853C-2C4EE45D15B4}"/>
          </ac:spMkLst>
        </pc:spChg>
        <pc:spChg chg="mod">
          <ac:chgData name="Manish Sharma" userId="b799adb9ba789c8f" providerId="LiveId" clId="{E46BB475-6266-4F14-B875-1B9FF5CD869A}" dt="2020-08-30T09:13:58.409" v="383" actId="1037"/>
          <ac:spMkLst>
            <pc:docMk/>
            <pc:sldMk cId="1614049216" sldId="263"/>
            <ac:spMk id="11" creationId="{6376AC32-806C-473D-BA44-F6D95BD24A10}"/>
          </ac:spMkLst>
        </pc:spChg>
        <pc:spChg chg="mod">
          <ac:chgData name="Manish Sharma" userId="b799adb9ba789c8f" providerId="LiveId" clId="{E46BB475-6266-4F14-B875-1B9FF5CD869A}" dt="2020-08-30T09:13:58.409" v="383" actId="1037"/>
          <ac:spMkLst>
            <pc:docMk/>
            <pc:sldMk cId="1614049216" sldId="263"/>
            <ac:spMk id="16" creationId="{0A4894F1-2DC3-4CEA-977D-0C2C5F826203}"/>
          </ac:spMkLst>
        </pc:spChg>
        <pc:spChg chg="mod">
          <ac:chgData name="Manish Sharma" userId="b799adb9ba789c8f" providerId="LiveId" clId="{E46BB475-6266-4F14-B875-1B9FF5CD869A}" dt="2020-08-30T09:13:58.409" v="383" actId="1037"/>
          <ac:spMkLst>
            <pc:docMk/>
            <pc:sldMk cId="1614049216" sldId="263"/>
            <ac:spMk id="17" creationId="{DB591563-7643-4D37-8292-F8AED56BB9A6}"/>
          </ac:spMkLst>
        </pc:spChg>
        <pc:spChg chg="mod">
          <ac:chgData name="Manish Sharma" userId="b799adb9ba789c8f" providerId="LiveId" clId="{E46BB475-6266-4F14-B875-1B9FF5CD869A}" dt="2020-08-30T09:13:58.409" v="383" actId="1037"/>
          <ac:spMkLst>
            <pc:docMk/>
            <pc:sldMk cId="1614049216" sldId="263"/>
            <ac:spMk id="18" creationId="{8134BEFB-8213-492D-867C-D0EE13CB1FFE}"/>
          </ac:spMkLst>
        </pc:spChg>
        <pc:spChg chg="add mod">
          <ac:chgData name="Manish Sharma" userId="b799adb9ba789c8f" providerId="LiveId" clId="{E46BB475-6266-4F14-B875-1B9FF5CD869A}" dt="2020-08-30T09:13:58.409" v="383" actId="1037"/>
          <ac:spMkLst>
            <pc:docMk/>
            <pc:sldMk cId="1614049216" sldId="263"/>
            <ac:spMk id="23" creationId="{3D6ECD12-407E-4A54-96E4-0C999E26A2B0}"/>
          </ac:spMkLst>
        </pc:spChg>
        <pc:spChg chg="mod">
          <ac:chgData name="Manish Sharma" userId="b799adb9ba789c8f" providerId="LiveId" clId="{E46BB475-6266-4F14-B875-1B9FF5CD869A}" dt="2020-08-30T09:15:07.559" v="391" actId="1076"/>
          <ac:spMkLst>
            <pc:docMk/>
            <pc:sldMk cId="1614049216" sldId="263"/>
            <ac:spMk id="24" creationId="{1F4E21B0-DBE8-4290-9412-CF33E4DBCEDC}"/>
          </ac:spMkLst>
        </pc:spChg>
        <pc:spChg chg="mod">
          <ac:chgData name="Manish Sharma" userId="b799adb9ba789c8f" providerId="LiveId" clId="{E46BB475-6266-4F14-B875-1B9FF5CD869A}" dt="2020-08-30T09:15:11.541" v="392" actId="1076"/>
          <ac:spMkLst>
            <pc:docMk/>
            <pc:sldMk cId="1614049216" sldId="263"/>
            <ac:spMk id="25" creationId="{EAEF9AF9-F39D-464F-B977-B627662912B2}"/>
          </ac:spMkLst>
        </pc:spChg>
        <pc:spChg chg="add mod">
          <ac:chgData name="Manish Sharma" userId="b799adb9ba789c8f" providerId="LiveId" clId="{E46BB475-6266-4F14-B875-1B9FF5CD869A}" dt="2020-08-30T09:15:45.697" v="405" actId="20577"/>
          <ac:spMkLst>
            <pc:docMk/>
            <pc:sldMk cId="1614049216" sldId="263"/>
            <ac:spMk id="26" creationId="{73D48D71-EA27-4AF0-A904-FE2AE0A4F341}"/>
          </ac:spMkLst>
        </pc:spChg>
        <pc:spChg chg="add mod">
          <ac:chgData name="Manish Sharma" userId="b799adb9ba789c8f" providerId="LiveId" clId="{E46BB475-6266-4F14-B875-1B9FF5CD869A}" dt="2020-08-30T09:15:16.341" v="393" actId="1076"/>
          <ac:spMkLst>
            <pc:docMk/>
            <pc:sldMk cId="1614049216" sldId="263"/>
            <ac:spMk id="28" creationId="{4F747645-E199-44AB-99FC-215AD6552676}"/>
          </ac:spMkLst>
        </pc:spChg>
        <pc:spChg chg="add mod">
          <ac:chgData name="Manish Sharma" userId="b799adb9ba789c8f" providerId="LiveId" clId="{E46BB475-6266-4F14-B875-1B9FF5CD869A}" dt="2020-08-30T09:15:20.347" v="394" actId="1076"/>
          <ac:spMkLst>
            <pc:docMk/>
            <pc:sldMk cId="1614049216" sldId="263"/>
            <ac:spMk id="31" creationId="{4E798B9B-1C96-4C2F-ADFA-7676B8E808C4}"/>
          </ac:spMkLst>
        </pc:spChg>
        <pc:spChg chg="add mod">
          <ac:chgData name="Manish Sharma" userId="b799adb9ba789c8f" providerId="LiveId" clId="{E46BB475-6266-4F14-B875-1B9FF5CD869A}" dt="2020-08-30T09:14:24.471" v="385" actId="14100"/>
          <ac:spMkLst>
            <pc:docMk/>
            <pc:sldMk cId="1614049216" sldId="263"/>
            <ac:spMk id="32" creationId="{33BDF062-21BF-4BDE-825E-27256F915FAD}"/>
          </ac:spMkLst>
        </pc:spChg>
        <pc:spChg chg="add mod">
          <ac:chgData name="Manish Sharma" userId="b799adb9ba789c8f" providerId="LiveId" clId="{E46BB475-6266-4F14-B875-1B9FF5CD869A}" dt="2020-08-30T09:15:31.068" v="399" actId="20577"/>
          <ac:spMkLst>
            <pc:docMk/>
            <pc:sldMk cId="1614049216" sldId="263"/>
            <ac:spMk id="40" creationId="{9025255B-7699-437A-8E5E-C4B37370998B}"/>
          </ac:spMkLst>
        </pc:spChg>
        <pc:spChg chg="add mod">
          <ac:chgData name="Manish Sharma" userId="b799adb9ba789c8f" providerId="LiveId" clId="{E46BB475-6266-4F14-B875-1B9FF5CD869A}" dt="2020-08-30T09:15:42.600" v="402" actId="20577"/>
          <ac:spMkLst>
            <pc:docMk/>
            <pc:sldMk cId="1614049216" sldId="263"/>
            <ac:spMk id="41" creationId="{45F481E4-EBD3-48C0-B98C-704DA89CFF1E}"/>
          </ac:spMkLst>
        </pc:spChg>
        <pc:cxnChg chg="del">
          <ac:chgData name="Manish Sharma" userId="b799adb9ba789c8f" providerId="LiveId" clId="{E46BB475-6266-4F14-B875-1B9FF5CD869A}" dt="2020-08-30T09:11:39.415" v="300"/>
          <ac:cxnSpMkLst>
            <pc:docMk/>
            <pc:sldMk cId="1614049216" sldId="263"/>
            <ac:cxnSpMk id="6" creationId="{3F33BE17-3742-4D4A-AF08-EADF8DAD4B99}"/>
          </ac:cxnSpMkLst>
        </pc:cxnChg>
        <pc:cxnChg chg="del">
          <ac:chgData name="Manish Sharma" userId="b799adb9ba789c8f" providerId="LiveId" clId="{E46BB475-6266-4F14-B875-1B9FF5CD869A}" dt="2020-08-30T09:11:39.415" v="300"/>
          <ac:cxnSpMkLst>
            <pc:docMk/>
            <pc:sldMk cId="1614049216" sldId="263"/>
            <ac:cxnSpMk id="8" creationId="{1A2BDAD0-1B30-4F18-A534-F7DC275BA5F4}"/>
          </ac:cxnSpMkLst>
        </pc:cxnChg>
        <pc:cxnChg chg="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13" creationId="{486A9203-AD46-4B16-B644-7D638434D93C}"/>
          </ac:cxnSpMkLst>
        </pc:cxnChg>
        <pc:cxnChg chg="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15" creationId="{773E2C1B-9F2F-4441-AFB5-FAA2B2620160}"/>
          </ac:cxnSpMkLst>
        </pc:cxnChg>
        <pc:cxnChg chg="add 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19" creationId="{98CAFFD8-A7E8-4DA1-A571-ADA627319F56}"/>
          </ac:cxnSpMkLst>
        </pc:cxnChg>
        <pc:cxnChg chg="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20" creationId="{12B34E37-6B3F-44E9-888F-72E06207070F}"/>
          </ac:cxnSpMkLst>
        </pc:cxnChg>
        <pc:cxnChg chg="add 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21" creationId="{C63C9202-DA06-4CC9-973D-CA6C27D4FDA5}"/>
          </ac:cxnSpMkLst>
        </pc:cxnChg>
        <pc:cxnChg chg="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22" creationId="{9C6484AF-86BC-48F8-8BFC-8276DDF6A252}"/>
          </ac:cxnSpMkLst>
        </pc:cxnChg>
        <pc:cxnChg chg="add 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27" creationId="{CD253573-4E5B-4CC8-AC23-4C08DB99EC40}"/>
          </ac:cxnSpMkLst>
        </pc:cxnChg>
        <pc:cxnChg chg="add mod">
          <ac:chgData name="Manish Sharma" userId="b799adb9ba789c8f" providerId="LiveId" clId="{E46BB475-6266-4F14-B875-1B9FF5CD869A}" dt="2020-08-30T09:13:58.409" v="383" actId="1037"/>
          <ac:cxnSpMkLst>
            <pc:docMk/>
            <pc:sldMk cId="1614049216" sldId="263"/>
            <ac:cxnSpMk id="30" creationId="{2D7C7E5D-DB68-4E95-8E90-EB95D5B5FD07}"/>
          </ac:cxnSpMkLst>
        </pc:cxnChg>
        <pc:cxnChg chg="add mod">
          <ac:chgData name="Manish Sharma" userId="b799adb9ba789c8f" providerId="LiveId" clId="{E46BB475-6266-4F14-B875-1B9FF5CD869A}" dt="2020-08-30T09:14:40.959" v="387" actId="14100"/>
          <ac:cxnSpMkLst>
            <pc:docMk/>
            <pc:sldMk cId="1614049216" sldId="263"/>
            <ac:cxnSpMk id="34" creationId="{8F66C517-64C0-4198-8C1A-C39E1013DF08}"/>
          </ac:cxnSpMkLst>
        </pc:cxnChg>
        <pc:cxnChg chg="add del mod">
          <ac:chgData name="Manish Sharma" userId="b799adb9ba789c8f" providerId="LiveId" clId="{E46BB475-6266-4F14-B875-1B9FF5CD869A}" dt="2020-08-30T09:14:48.271" v="389" actId="478"/>
          <ac:cxnSpMkLst>
            <pc:docMk/>
            <pc:sldMk cId="1614049216" sldId="263"/>
            <ac:cxnSpMk id="37" creationId="{96151DDA-C83D-423F-BEA7-9E32991A9D34}"/>
          </ac:cxnSpMkLst>
        </pc:cxnChg>
        <pc:cxnChg chg="add mod">
          <ac:chgData name="Manish Sharma" userId="b799adb9ba789c8f" providerId="LiveId" clId="{E46BB475-6266-4F14-B875-1B9FF5CD869A}" dt="2020-08-30T09:14:53.342" v="390" actId="11529"/>
          <ac:cxnSpMkLst>
            <pc:docMk/>
            <pc:sldMk cId="1614049216" sldId="263"/>
            <ac:cxnSpMk id="39" creationId="{BC51C857-C159-4A5E-9CE1-40090935DF01}"/>
          </ac:cxnSpMkLst>
        </pc:cxnChg>
      </pc:sldChg>
      <pc:sldChg chg="addSp delSp modSp add">
        <pc:chgData name="Manish Sharma" userId="b799adb9ba789c8f" providerId="LiveId" clId="{E46BB475-6266-4F14-B875-1B9FF5CD869A}" dt="2020-08-30T10:05:26.919" v="494" actId="20577"/>
        <pc:sldMkLst>
          <pc:docMk/>
          <pc:sldMk cId="2812330147" sldId="264"/>
        </pc:sldMkLst>
        <pc:spChg chg="del">
          <ac:chgData name="Manish Sharma" userId="b799adb9ba789c8f" providerId="LiveId" clId="{E46BB475-6266-4F14-B875-1B9FF5CD869A}" dt="2020-08-30T09:17:21.502" v="407" actId="478"/>
          <ac:spMkLst>
            <pc:docMk/>
            <pc:sldMk cId="2812330147" sldId="264"/>
            <ac:spMk id="2" creationId="{3FDB5911-125C-4700-B0A9-C91558BE2D25}"/>
          </ac:spMkLst>
        </pc:spChg>
        <pc:spChg chg="del">
          <ac:chgData name="Manish Sharma" userId="b799adb9ba789c8f" providerId="LiveId" clId="{E46BB475-6266-4F14-B875-1B9FF5CD869A}" dt="2020-08-30T09:17:21.502" v="407" actId="478"/>
          <ac:spMkLst>
            <pc:docMk/>
            <pc:sldMk cId="2812330147" sldId="264"/>
            <ac:spMk id="3" creationId="{26A5F8B8-9F89-42CA-8792-55EF8B259F84}"/>
          </ac:spMkLst>
        </pc:spChg>
        <pc:spChg chg="add">
          <ac:chgData name="Manish Sharma" userId="b799adb9ba789c8f" providerId="LiveId" clId="{E46BB475-6266-4F14-B875-1B9FF5CD869A}" dt="2020-08-30T09:17:22.344" v="408"/>
          <ac:spMkLst>
            <pc:docMk/>
            <pc:sldMk cId="2812330147" sldId="264"/>
            <ac:spMk id="4" creationId="{22A255C3-FAD6-4564-8B55-08173DB49604}"/>
          </ac:spMkLst>
        </pc:spChg>
        <pc:spChg chg="add">
          <ac:chgData name="Manish Sharma" userId="b799adb9ba789c8f" providerId="LiveId" clId="{E46BB475-6266-4F14-B875-1B9FF5CD869A}" dt="2020-08-30T09:17:22.344" v="408"/>
          <ac:spMkLst>
            <pc:docMk/>
            <pc:sldMk cId="2812330147" sldId="264"/>
            <ac:spMk id="5" creationId="{EC09C528-6CDA-4E72-8A97-EBD0C39601F0}"/>
          </ac:spMkLst>
        </pc:spChg>
        <pc:spChg chg="add">
          <ac:chgData name="Manish Sharma" userId="b799adb9ba789c8f" providerId="LiveId" clId="{E46BB475-6266-4F14-B875-1B9FF5CD869A}" dt="2020-08-30T09:17:22.344" v="408"/>
          <ac:spMkLst>
            <pc:docMk/>
            <pc:sldMk cId="2812330147" sldId="264"/>
            <ac:spMk id="6" creationId="{7DED9051-2340-41E7-8977-60F81A956D61}"/>
          </ac:spMkLst>
        </pc:spChg>
        <pc:spChg chg="add">
          <ac:chgData name="Manish Sharma" userId="b799adb9ba789c8f" providerId="LiveId" clId="{E46BB475-6266-4F14-B875-1B9FF5CD869A}" dt="2020-08-30T09:17:22.344" v="408"/>
          <ac:spMkLst>
            <pc:docMk/>
            <pc:sldMk cId="2812330147" sldId="264"/>
            <ac:spMk id="7" creationId="{5AECAEDD-820B-436E-A32A-16201CCFA22C}"/>
          </ac:spMkLst>
        </pc:spChg>
        <pc:spChg chg="add">
          <ac:chgData name="Manish Sharma" userId="b799adb9ba789c8f" providerId="LiveId" clId="{E46BB475-6266-4F14-B875-1B9FF5CD869A}" dt="2020-08-30T09:17:22.344" v="408"/>
          <ac:spMkLst>
            <pc:docMk/>
            <pc:sldMk cId="2812330147" sldId="264"/>
            <ac:spMk id="10" creationId="{153A2C6B-B0BF-4A50-BC82-1D5C678ECCA9}"/>
          </ac:spMkLst>
        </pc:spChg>
        <pc:spChg chg="add del">
          <ac:chgData name="Manish Sharma" userId="b799adb9ba789c8f" providerId="LiveId" clId="{E46BB475-6266-4F14-B875-1B9FF5CD869A}" dt="2020-08-30T09:24:36.680" v="415" actId="478"/>
          <ac:spMkLst>
            <pc:docMk/>
            <pc:sldMk cId="2812330147" sldId="264"/>
            <ac:spMk id="11" creationId="{10545A39-64E9-454F-B7EE-93AA020F69F6}"/>
          </ac:spMkLst>
        </pc:spChg>
        <pc:spChg chg="add mod">
          <ac:chgData name="Manish Sharma" userId="b799adb9ba789c8f" providerId="LiveId" clId="{E46BB475-6266-4F14-B875-1B9FF5CD869A}" dt="2020-08-30T10:05:26.919" v="494" actId="20577"/>
          <ac:spMkLst>
            <pc:docMk/>
            <pc:sldMk cId="2812330147" sldId="264"/>
            <ac:spMk id="16" creationId="{12B8DF89-8E6B-4A2E-BB6D-41C64CB33F5F}"/>
          </ac:spMkLst>
        </pc:spChg>
        <pc:spChg chg="add del">
          <ac:chgData name="Manish Sharma" userId="b799adb9ba789c8f" providerId="LiveId" clId="{E46BB475-6266-4F14-B875-1B9FF5CD869A}" dt="2020-08-30T09:24:36.090" v="414" actId="478"/>
          <ac:spMkLst>
            <pc:docMk/>
            <pc:sldMk cId="2812330147" sldId="264"/>
            <ac:spMk id="17" creationId="{3E01DCEB-CEAF-4A4C-B3CD-12B0D08F856D}"/>
          </ac:spMkLst>
        </pc:spChg>
        <pc:cxnChg chg="add">
          <ac:chgData name="Manish Sharma" userId="b799adb9ba789c8f" providerId="LiveId" clId="{E46BB475-6266-4F14-B875-1B9FF5CD869A}" dt="2020-08-30T09:17:22.344" v="408"/>
          <ac:cxnSpMkLst>
            <pc:docMk/>
            <pc:sldMk cId="2812330147" sldId="264"/>
            <ac:cxnSpMk id="8" creationId="{F4DDD961-B6D0-4F71-8ACE-B229B9A9696A}"/>
          </ac:cxnSpMkLst>
        </pc:cxnChg>
        <pc:cxnChg chg="add del">
          <ac:chgData name="Manish Sharma" userId="b799adb9ba789c8f" providerId="LiveId" clId="{E46BB475-6266-4F14-B875-1B9FF5CD869A}" dt="2020-08-30T09:24:37.428" v="416" actId="478"/>
          <ac:cxnSpMkLst>
            <pc:docMk/>
            <pc:sldMk cId="2812330147" sldId="264"/>
            <ac:cxnSpMk id="9" creationId="{03FB8055-48F2-4F25-880A-6863B332DD92}"/>
          </ac:cxnSpMkLst>
        </pc:cxnChg>
        <pc:cxnChg chg="add">
          <ac:chgData name="Manish Sharma" userId="b799adb9ba789c8f" providerId="LiveId" clId="{E46BB475-6266-4F14-B875-1B9FF5CD869A}" dt="2020-08-30T09:17:22.344" v="408"/>
          <ac:cxnSpMkLst>
            <pc:docMk/>
            <pc:sldMk cId="2812330147" sldId="264"/>
            <ac:cxnSpMk id="12" creationId="{76A63FA6-AB55-40CA-8A8F-AB05984F34D4}"/>
          </ac:cxnSpMkLst>
        </pc:cxnChg>
        <pc:cxnChg chg="add">
          <ac:chgData name="Manish Sharma" userId="b799adb9ba789c8f" providerId="LiveId" clId="{E46BB475-6266-4F14-B875-1B9FF5CD869A}" dt="2020-08-30T09:17:22.344" v="408"/>
          <ac:cxnSpMkLst>
            <pc:docMk/>
            <pc:sldMk cId="2812330147" sldId="264"/>
            <ac:cxnSpMk id="13" creationId="{81DE2F03-862A-4982-8692-5AB091755312}"/>
          </ac:cxnSpMkLst>
        </pc:cxnChg>
        <pc:cxnChg chg="add del">
          <ac:chgData name="Manish Sharma" userId="b799adb9ba789c8f" providerId="LiveId" clId="{E46BB475-6266-4F14-B875-1B9FF5CD869A}" dt="2020-08-30T09:24:35.512" v="413" actId="478"/>
          <ac:cxnSpMkLst>
            <pc:docMk/>
            <pc:sldMk cId="2812330147" sldId="264"/>
            <ac:cxnSpMk id="14" creationId="{A6C8DED4-D16F-4E90-BE3E-249670EC6013}"/>
          </ac:cxnSpMkLst>
        </pc:cxnChg>
        <pc:cxnChg chg="add">
          <ac:chgData name="Manish Sharma" userId="b799adb9ba789c8f" providerId="LiveId" clId="{E46BB475-6266-4F14-B875-1B9FF5CD869A}" dt="2020-08-30T09:17:22.344" v="408"/>
          <ac:cxnSpMkLst>
            <pc:docMk/>
            <pc:sldMk cId="2812330147" sldId="264"/>
            <ac:cxnSpMk id="15" creationId="{8F4B7563-293B-48CB-ADCF-31EF0C3F366D}"/>
          </ac:cxnSpMkLst>
        </pc:cxnChg>
      </pc:sldChg>
      <pc:sldChg chg="addSp delSp modSp add">
        <pc:chgData name="Manish Sharma" userId="b799adb9ba789c8f" providerId="LiveId" clId="{E46BB475-6266-4F14-B875-1B9FF5CD869A}" dt="2020-08-30T10:52:08.140" v="623" actId="20577"/>
        <pc:sldMkLst>
          <pc:docMk/>
          <pc:sldMk cId="3038186353" sldId="265"/>
        </pc:sldMkLst>
        <pc:spChg chg="mod">
          <ac:chgData name="Manish Sharma" userId="b799adb9ba789c8f" providerId="LiveId" clId="{E46BB475-6266-4F14-B875-1B9FF5CD869A}" dt="2020-08-30T10:01:34.692" v="420" actId="14100"/>
          <ac:spMkLst>
            <pc:docMk/>
            <pc:sldMk cId="3038186353" sldId="265"/>
            <ac:spMk id="6" creationId="{7DED9051-2340-41E7-8977-60F81A956D61}"/>
          </ac:spMkLst>
        </pc:spChg>
        <pc:spChg chg="del">
          <ac:chgData name="Manish Sharma" userId="b799adb9ba789c8f" providerId="LiveId" clId="{E46BB475-6266-4F14-B875-1B9FF5CD869A}" dt="2020-08-30T10:05:34.953" v="497" actId="478"/>
          <ac:spMkLst>
            <pc:docMk/>
            <pc:sldMk cId="3038186353" sldId="265"/>
            <ac:spMk id="16" creationId="{12B8DF89-8E6B-4A2E-BB6D-41C64CB33F5F}"/>
          </ac:spMkLst>
        </pc:spChg>
        <pc:spChg chg="add mod">
          <ac:chgData name="Manish Sharma" userId="b799adb9ba789c8f" providerId="LiveId" clId="{E46BB475-6266-4F14-B875-1B9FF5CD869A}" dt="2020-08-30T10:05:29.606" v="496" actId="20577"/>
          <ac:spMkLst>
            <pc:docMk/>
            <pc:sldMk cId="3038186353" sldId="265"/>
            <ac:spMk id="18" creationId="{07172E19-55E7-48A9-A1DB-85EB471CF8BA}"/>
          </ac:spMkLst>
        </pc:spChg>
        <pc:spChg chg="add">
          <ac:chgData name="Manish Sharma" userId="b799adb9ba789c8f" providerId="LiveId" clId="{E46BB475-6266-4F14-B875-1B9FF5CD869A}" dt="2020-08-30T10:05:35.348" v="498"/>
          <ac:spMkLst>
            <pc:docMk/>
            <pc:sldMk cId="3038186353" sldId="265"/>
            <ac:spMk id="19" creationId="{6D1F6114-81C2-4C7C-9FE9-7C51B51476DC}"/>
          </ac:spMkLst>
        </pc:spChg>
        <pc:spChg chg="add mod">
          <ac:chgData name="Manish Sharma" userId="b799adb9ba789c8f" providerId="LiveId" clId="{E46BB475-6266-4F14-B875-1B9FF5CD869A}" dt="2020-08-30T10:06:52.946" v="533" actId="1076"/>
          <ac:spMkLst>
            <pc:docMk/>
            <pc:sldMk cId="3038186353" sldId="265"/>
            <ac:spMk id="28" creationId="{DEB66DAE-B307-4EC5-B81E-E0D4D314CDC5}"/>
          </ac:spMkLst>
        </pc:spChg>
        <pc:spChg chg="add mod">
          <ac:chgData name="Manish Sharma" userId="b799adb9ba789c8f" providerId="LiveId" clId="{E46BB475-6266-4F14-B875-1B9FF5CD869A}" dt="2020-08-30T10:06:59.550" v="539" actId="20577"/>
          <ac:spMkLst>
            <pc:docMk/>
            <pc:sldMk cId="3038186353" sldId="265"/>
            <ac:spMk id="29" creationId="{AF30D1A2-2429-4096-8AA3-EEA30BAD2EBE}"/>
          </ac:spMkLst>
        </pc:spChg>
        <pc:spChg chg="add mod">
          <ac:chgData name="Manish Sharma" userId="b799adb9ba789c8f" providerId="LiveId" clId="{E46BB475-6266-4F14-B875-1B9FF5CD869A}" dt="2020-08-30T10:51:39.857" v="602" actId="5793"/>
          <ac:spMkLst>
            <pc:docMk/>
            <pc:sldMk cId="3038186353" sldId="265"/>
            <ac:spMk id="33" creationId="{97961778-BC95-408A-95E0-63D4178D8BEC}"/>
          </ac:spMkLst>
        </pc:spChg>
        <pc:spChg chg="add mod">
          <ac:chgData name="Manish Sharma" userId="b799adb9ba789c8f" providerId="LiveId" clId="{E46BB475-6266-4F14-B875-1B9FF5CD869A}" dt="2020-08-30T10:51:53.376" v="612" actId="20577"/>
          <ac:spMkLst>
            <pc:docMk/>
            <pc:sldMk cId="3038186353" sldId="265"/>
            <ac:spMk id="34" creationId="{0E95A184-8B2A-4E78-8C6C-964844445AB8}"/>
          </ac:spMkLst>
        </pc:spChg>
        <pc:spChg chg="add mod">
          <ac:chgData name="Manish Sharma" userId="b799adb9ba789c8f" providerId="LiveId" clId="{E46BB475-6266-4F14-B875-1B9FF5CD869A}" dt="2020-08-30T10:52:08.140" v="623" actId="20577"/>
          <ac:spMkLst>
            <pc:docMk/>
            <pc:sldMk cId="3038186353" sldId="265"/>
            <ac:spMk id="35" creationId="{86B27439-F93C-4C8F-BB9A-27C77BECE85C}"/>
          </ac:spMkLst>
        </pc:spChg>
        <pc:cxnChg chg="add mod">
          <ac:chgData name="Manish Sharma" userId="b799adb9ba789c8f" providerId="LiveId" clId="{E46BB475-6266-4F14-B875-1B9FF5CD869A}" dt="2020-08-30T10:05:54.633" v="500" actId="13822"/>
          <ac:cxnSpMkLst>
            <pc:docMk/>
            <pc:sldMk cId="3038186353" sldId="265"/>
            <ac:cxnSpMk id="3" creationId="{FFD4A367-3A93-457C-8E47-5DFD65F7C5B5}"/>
          </ac:cxnSpMkLst>
        </pc:cxnChg>
        <pc:cxnChg chg="mod">
          <ac:chgData name="Manish Sharma" userId="b799adb9ba789c8f" providerId="LiveId" clId="{E46BB475-6266-4F14-B875-1B9FF5CD869A}" dt="2020-08-30T10:07:22.781" v="544" actId="13822"/>
          <ac:cxnSpMkLst>
            <pc:docMk/>
            <pc:sldMk cId="3038186353" sldId="265"/>
            <ac:cxnSpMk id="12" creationId="{76A63FA6-AB55-40CA-8A8F-AB05984F34D4}"/>
          </ac:cxnSpMkLst>
        </pc:cxnChg>
        <pc:cxnChg chg="mod">
          <ac:chgData name="Manish Sharma" userId="b799adb9ba789c8f" providerId="LiveId" clId="{E46BB475-6266-4F14-B875-1B9FF5CD869A}" dt="2020-08-30T10:07:10.607" v="541" actId="13822"/>
          <ac:cxnSpMkLst>
            <pc:docMk/>
            <pc:sldMk cId="3038186353" sldId="265"/>
            <ac:cxnSpMk id="13" creationId="{81DE2F03-862A-4982-8692-5AB091755312}"/>
          </ac:cxnSpMkLst>
        </pc:cxnChg>
        <pc:cxnChg chg="add mod">
          <ac:chgData name="Manish Sharma" userId="b799adb9ba789c8f" providerId="LiveId" clId="{E46BB475-6266-4F14-B875-1B9FF5CD869A}" dt="2020-08-30T10:06:24.366" v="508" actId="14100"/>
          <ac:cxnSpMkLst>
            <pc:docMk/>
            <pc:sldMk cId="3038186353" sldId="265"/>
            <ac:cxnSpMk id="21" creationId="{A0F3BE2A-7EE3-4B22-8D70-C5C147A168B7}"/>
          </ac:cxnSpMkLst>
        </pc:cxnChg>
      </pc:sldChg>
      <pc:sldChg chg="addSp delSp add">
        <pc:chgData name="Manish Sharma" userId="b799adb9ba789c8f" providerId="LiveId" clId="{E46BB475-6266-4F14-B875-1B9FF5CD869A}" dt="2020-08-30T11:28:38.741" v="628" actId="478"/>
        <pc:sldMkLst>
          <pc:docMk/>
          <pc:sldMk cId="2781144319" sldId="266"/>
        </pc:sldMkLst>
        <pc:spChg chg="del">
          <ac:chgData name="Manish Sharma" userId="b799adb9ba789c8f" providerId="LiveId" clId="{E46BB475-6266-4F14-B875-1B9FF5CD869A}" dt="2020-08-30T11:28:27.118" v="625" actId="478"/>
          <ac:spMkLst>
            <pc:docMk/>
            <pc:sldMk cId="2781144319" sldId="266"/>
            <ac:spMk id="2" creationId="{6165805D-1C47-484D-A8E3-46CF7DBFC554}"/>
          </ac:spMkLst>
        </pc:spChg>
        <pc:spChg chg="del">
          <ac:chgData name="Manish Sharma" userId="b799adb9ba789c8f" providerId="LiveId" clId="{E46BB475-6266-4F14-B875-1B9FF5CD869A}" dt="2020-08-30T11:28:27.118" v="625" actId="478"/>
          <ac:spMkLst>
            <pc:docMk/>
            <pc:sldMk cId="2781144319" sldId="266"/>
            <ac:spMk id="3" creationId="{BACF4527-2A53-43EF-B789-EDCAB7A3099B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4" creationId="{0FAD6BDF-9941-4157-9EBE-10BB9A6FD72F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5" creationId="{ED38A4C6-202C-45B2-BEBD-E34D81955366}"/>
          </ac:spMkLst>
        </pc:spChg>
        <pc:spChg chg="add del">
          <ac:chgData name="Manish Sharma" userId="b799adb9ba789c8f" providerId="LiveId" clId="{E46BB475-6266-4F14-B875-1B9FF5CD869A}" dt="2020-08-30T11:28:38.741" v="628" actId="478"/>
          <ac:spMkLst>
            <pc:docMk/>
            <pc:sldMk cId="2781144319" sldId="266"/>
            <ac:spMk id="6" creationId="{727A6CDF-F238-44C0-A484-D844C1B2A6C5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7" creationId="{C4CE70F7-4F05-44AF-985D-8ED9C6AC6735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12" creationId="{B4B3D5CA-E902-44C9-A479-A5896215D087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15" creationId="{F43EEF00-2DB2-4C12-8ABD-E64DC838FFB8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16" creationId="{86A3A38A-F671-43B3-B59D-9D5A04113465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17" creationId="{B23E0590-5B88-42CF-AF66-603DFF42990B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18" creationId="{50AA4548-F57C-455B-9AF9-2C93DE101EC5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19" creationId="{43199864-41B2-4D24-81AF-1E182BD17A7A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20" creationId="{1E0F0349-4957-4609-B343-3764F11CBA46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21" creationId="{1C7E6F38-76B4-44A0-BDD8-D97A9E1B70DF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22" creationId="{A72A2288-821D-47D3-8209-C237FB65C790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23" creationId="{748FA902-EF1F-4C54-B99B-DE4153B8BC1F}"/>
          </ac:spMkLst>
        </pc:spChg>
        <pc:spChg chg="add">
          <ac:chgData name="Manish Sharma" userId="b799adb9ba789c8f" providerId="LiveId" clId="{E46BB475-6266-4F14-B875-1B9FF5CD869A}" dt="2020-08-30T11:28:27.597" v="626"/>
          <ac:spMkLst>
            <pc:docMk/>
            <pc:sldMk cId="2781144319" sldId="266"/>
            <ac:spMk id="24" creationId="{5D59DE31-220E-4308-BE47-74C0560279C5}"/>
          </ac:spMkLst>
        </pc:spChg>
        <pc:cxnChg chg="add">
          <ac:chgData name="Manish Sharma" userId="b799adb9ba789c8f" providerId="LiveId" clId="{E46BB475-6266-4F14-B875-1B9FF5CD869A}" dt="2020-08-30T11:28:27.597" v="626"/>
          <ac:cxnSpMkLst>
            <pc:docMk/>
            <pc:sldMk cId="2781144319" sldId="266"/>
            <ac:cxnSpMk id="8" creationId="{E156FDF1-F860-45B3-93EF-9B1BCF9F3540}"/>
          </ac:cxnSpMkLst>
        </pc:cxnChg>
        <pc:cxnChg chg="add">
          <ac:chgData name="Manish Sharma" userId="b799adb9ba789c8f" providerId="LiveId" clId="{E46BB475-6266-4F14-B875-1B9FF5CD869A}" dt="2020-08-30T11:28:27.597" v="626"/>
          <ac:cxnSpMkLst>
            <pc:docMk/>
            <pc:sldMk cId="2781144319" sldId="266"/>
            <ac:cxnSpMk id="9" creationId="{90E90AFB-E5C7-4318-BF94-F7A450B75975}"/>
          </ac:cxnSpMkLst>
        </pc:cxnChg>
        <pc:cxnChg chg="add">
          <ac:chgData name="Manish Sharma" userId="b799adb9ba789c8f" providerId="LiveId" clId="{E46BB475-6266-4F14-B875-1B9FF5CD869A}" dt="2020-08-30T11:28:27.597" v="626"/>
          <ac:cxnSpMkLst>
            <pc:docMk/>
            <pc:sldMk cId="2781144319" sldId="266"/>
            <ac:cxnSpMk id="10" creationId="{3A276484-8A0C-4FB4-A0EA-8142ACE0D494}"/>
          </ac:cxnSpMkLst>
        </pc:cxnChg>
        <pc:cxnChg chg="add">
          <ac:chgData name="Manish Sharma" userId="b799adb9ba789c8f" providerId="LiveId" clId="{E46BB475-6266-4F14-B875-1B9FF5CD869A}" dt="2020-08-30T11:28:27.597" v="626"/>
          <ac:cxnSpMkLst>
            <pc:docMk/>
            <pc:sldMk cId="2781144319" sldId="266"/>
            <ac:cxnSpMk id="11" creationId="{AFD53F24-F5EC-4C23-AFB5-D33B432E0101}"/>
          </ac:cxnSpMkLst>
        </pc:cxnChg>
        <pc:cxnChg chg="add">
          <ac:chgData name="Manish Sharma" userId="b799adb9ba789c8f" providerId="LiveId" clId="{E46BB475-6266-4F14-B875-1B9FF5CD869A}" dt="2020-08-30T11:28:27.597" v="626"/>
          <ac:cxnSpMkLst>
            <pc:docMk/>
            <pc:sldMk cId="2781144319" sldId="266"/>
            <ac:cxnSpMk id="13" creationId="{05CDE28D-BD5A-46EE-AB97-DBCAD446D692}"/>
          </ac:cxnSpMkLst>
        </pc:cxnChg>
        <pc:cxnChg chg="add">
          <ac:chgData name="Manish Sharma" userId="b799adb9ba789c8f" providerId="LiveId" clId="{E46BB475-6266-4F14-B875-1B9FF5CD869A}" dt="2020-08-30T11:28:27.597" v="626"/>
          <ac:cxnSpMkLst>
            <pc:docMk/>
            <pc:sldMk cId="2781144319" sldId="266"/>
            <ac:cxnSpMk id="14" creationId="{2005BF98-DED9-4FD7-BDA7-D00D595791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4FED-E5A1-4434-A686-88C156B4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DDCE-4A5E-4B11-B523-FCB19A8C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B055-BB7E-47F9-999D-95780286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4D01-1835-475B-BE88-3052A659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C07F-BCD7-4E93-B7C4-990DA70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2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BE34-DC76-49F4-A8D4-CF450BF0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B25A7-06F1-4E6D-82D4-D0162F41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8099-20FE-425A-AAD3-64794568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1607-3FFB-4DF0-BEAC-64551DFA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C3DF-99E8-42C0-8D62-65392B9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C2402-BC05-4848-8ACB-EB81E4D1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1A40D-348F-4EFD-B0E2-5E875F1A0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8E26-0DD2-4B6A-9B35-68FC16D4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83E7-4DF7-41C7-8999-625AEFD8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4C1-2F43-4893-9BF8-7686AA9A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A2F6-0738-4487-89D4-36FE691C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ED84-5B9C-4F82-8142-3FE65025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5577-448E-4D2F-A9ED-0795CCEB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28A5-18C6-4F1C-80F7-5A9B35BB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7A13-6462-4105-B3C9-AEFA8A05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015D-C4CA-4841-AC30-C039EB33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D8FD-97E8-4545-AC27-4DFDB639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DD62-3323-4E0F-A8F3-4AAD6873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6F72-4161-4329-93D5-C62742FD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4BCD9-E2CC-4583-BFB2-3F44E7C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7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01A-AFA9-474B-98A5-A705DDEB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FB21-C179-435B-9D20-CEEDFFD9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9A860-2D3C-4801-ACA3-5E6BFA37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93A1-6890-4C9D-8753-F671BFD9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8B75-D154-478C-82F4-5964AFE9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6BD3-639D-4FF0-BA21-83275FD9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5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17D6-5C8D-4411-B930-184F0E95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534F-46D5-446D-8A3A-A236FAA3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BD55F-58BC-442F-B988-9A2C9D6B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7C1D6-C523-4275-BBD3-8924C3031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CD2E-791F-48E3-BE7B-D314E86ED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D19BC-4DDB-4A2B-8763-8657F96A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5CB5-A7A2-4D0D-8832-C4280C10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97AEB-6AC5-4ECC-9DA8-1752FFE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F81-C61B-4552-9CAF-01B906E1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5E433-1E2E-44C9-A99A-3ED28C8E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9D10-5778-4AAD-9406-EDD9CC26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BD66-6317-4CC2-8F37-FA2E14E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341F0-1EE7-4FF2-AACA-8EA87977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36BEC-7559-47DB-B339-DB6124F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FACB0-0FF5-4267-A030-134D113E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1931-DF21-47C6-A35F-CA302412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D45F-38BB-42ED-8539-C0B5B9C9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DFCB6-520B-49D8-824C-A333DA0B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637AC-284E-485F-A80C-B5CA6248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51C00-C87E-4DC3-A7C1-7224A776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D097-F5D5-4DC8-820D-F6311E67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5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181-A718-4CFF-88E3-B2B0FF0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D5C0C-34EC-44A3-AA0B-8FF19519B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FF476-4160-4B72-9C18-C77822BA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9F04E-26ED-4313-BA3A-39897984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FE9D-2129-4439-84AD-5383D182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EEA4-0861-4C1B-B514-358F8812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0CC98-D1C9-4B6F-B239-757A280D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D9AD-5DC7-49A9-AC20-F457BA2F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BE30-F91B-4489-9524-BDD84DCF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0EEF-9C00-4448-9A55-19E9672B84E3}" type="datetimeFigureOut">
              <a:rPr lang="en-IN" smtClean="0"/>
              <a:t>30-Aug-2020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21FA-BA19-4629-885B-590CBCC37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A248-5008-4A41-8081-696674148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0395-2BC3-4E83-AEE2-3958A2A94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9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81E5B97-538C-436A-BA9D-844E9ACDC1ED}"/>
              </a:ext>
            </a:extLst>
          </p:cNvPr>
          <p:cNvSpPr/>
          <p:nvPr/>
        </p:nvSpPr>
        <p:spPr>
          <a:xfrm>
            <a:off x="10656916" y="3358342"/>
            <a:ext cx="1338349" cy="12219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C4BFE5-C47C-4B9D-98A7-26CBF68C32F0}"/>
              </a:ext>
            </a:extLst>
          </p:cNvPr>
          <p:cNvSpPr/>
          <p:nvPr/>
        </p:nvSpPr>
        <p:spPr>
          <a:xfrm>
            <a:off x="7423265" y="1508760"/>
            <a:ext cx="2709950" cy="384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JSP</a:t>
            </a:r>
          </a:p>
          <a:p>
            <a:pPr algn="ctr"/>
            <a:r>
              <a:rPr lang="en-IN" dirty="0"/>
              <a:t>ASP</a:t>
            </a:r>
          </a:p>
          <a:p>
            <a:pPr algn="ctr"/>
            <a:r>
              <a:rPr lang="en-IN" dirty="0"/>
              <a:t>ASP.NET</a:t>
            </a:r>
          </a:p>
          <a:p>
            <a:pPr algn="ctr"/>
            <a:r>
              <a:rPr lang="en-IN" dirty="0"/>
              <a:t>SPRING MVC</a:t>
            </a:r>
          </a:p>
          <a:p>
            <a:pPr algn="ctr"/>
            <a:r>
              <a:rPr lang="en-IN" dirty="0"/>
              <a:t>Ruby</a:t>
            </a:r>
          </a:p>
          <a:p>
            <a:pPr algn="ctr"/>
            <a:r>
              <a:rPr lang="en-IN" dirty="0"/>
              <a:t>ROR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BB59844-3872-4791-8DD8-A646BB9C96A1}"/>
              </a:ext>
            </a:extLst>
          </p:cNvPr>
          <p:cNvCxnSpPr>
            <a:endCxn id="4" idx="1"/>
          </p:cNvCxnSpPr>
          <p:nvPr/>
        </p:nvCxnSpPr>
        <p:spPr>
          <a:xfrm>
            <a:off x="10141527" y="2435629"/>
            <a:ext cx="1184564" cy="922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DFB77C-615D-4B0F-B8ED-C988E0248F49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10800000">
            <a:off x="10133216" y="3429000"/>
            <a:ext cx="523701" cy="540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DBD8C6-ECE7-43E8-95B0-4C9983D5E653}"/>
              </a:ext>
            </a:extLst>
          </p:cNvPr>
          <p:cNvSpPr/>
          <p:nvPr/>
        </p:nvSpPr>
        <p:spPr>
          <a:xfrm>
            <a:off x="825730" y="2161309"/>
            <a:ext cx="2067099" cy="271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4758C8-D065-4A06-939E-3844BB41F01A}"/>
              </a:ext>
            </a:extLst>
          </p:cNvPr>
          <p:cNvCxnSpPr/>
          <p:nvPr/>
        </p:nvCxnSpPr>
        <p:spPr>
          <a:xfrm>
            <a:off x="2892829" y="2518756"/>
            <a:ext cx="453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A5EA24-C511-4CEB-B398-9DFD0270259C}"/>
              </a:ext>
            </a:extLst>
          </p:cNvPr>
          <p:cNvCxnSpPr/>
          <p:nvPr/>
        </p:nvCxnSpPr>
        <p:spPr>
          <a:xfrm flipH="1">
            <a:off x="2892829" y="2884516"/>
            <a:ext cx="453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177554-F470-4BBC-95CA-E81B2CB585DC}"/>
              </a:ext>
            </a:extLst>
          </p:cNvPr>
          <p:cNvSpPr txBox="1"/>
          <p:nvPr/>
        </p:nvSpPr>
        <p:spPr>
          <a:xfrm>
            <a:off x="4174214" y="214763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04692F-FFCA-442C-9862-DBE83589DDC5}"/>
              </a:ext>
            </a:extLst>
          </p:cNvPr>
          <p:cNvSpPr txBox="1"/>
          <p:nvPr/>
        </p:nvSpPr>
        <p:spPr>
          <a:xfrm>
            <a:off x="4174214" y="289698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</a:t>
            </a:r>
          </a:p>
        </p:txBody>
      </p:sp>
    </p:spTree>
    <p:extLst>
      <p:ext uri="{BB962C8B-B14F-4D97-AF65-F5344CB8AC3E}">
        <p14:creationId xmlns:p14="http://schemas.microsoft.com/office/powerpoint/2010/main" val="19202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2A255C3-FAD6-4564-8B55-08173DB49604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9C528-6CDA-4E72-8A97-EBD0C39601F0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D9051-2340-41E7-8977-60F81A956D61}"/>
              </a:ext>
            </a:extLst>
          </p:cNvPr>
          <p:cNvSpPr/>
          <p:nvPr/>
        </p:nvSpPr>
        <p:spPr>
          <a:xfrm>
            <a:off x="7278003" y="1469967"/>
            <a:ext cx="2276054" cy="9905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CAEDD-820B-436E-A32A-16201CCFA22C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DD961-B6D0-4F71-8ACE-B229B9A9696A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B8055-48F2-4F25-880A-6863B332DD92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A2C6B-B0BF-4A50-BC82-1D5C678ECCA9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45A39-64E9-454F-B7EE-93AA020F69F6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A63FA6-AB55-40CA-8A8F-AB05984F34D4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9517058" y="3072442"/>
            <a:ext cx="1647824" cy="1573827"/>
          </a:xfrm>
          <a:prstGeom prst="bentConnector3">
            <a:avLst>
              <a:gd name="adj1" fmla="val 5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DE2F03-862A-4982-8692-5AB091755312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V="1">
            <a:off x="9528900" y="3330806"/>
            <a:ext cx="1386008" cy="1318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8DED4-D16F-4E90-BE3E-249670EC6013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4B7563-293B-48CB-ADCF-31EF0C3F366D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01DCEB-CEAF-4A4C-B3CD-12B0D08F856D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172E19-55E7-48A9-A1DB-85EB471CF8BA}"/>
              </a:ext>
            </a:extLst>
          </p:cNvPr>
          <p:cNvSpPr/>
          <p:nvPr/>
        </p:nvSpPr>
        <p:spPr>
          <a:xfrm>
            <a:off x="7286391" y="2801962"/>
            <a:ext cx="2276054" cy="9905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F6114-81C2-4C7C-9FE9-7C51B51476DC}"/>
              </a:ext>
            </a:extLst>
          </p:cNvPr>
          <p:cNvSpPr txBox="1"/>
          <p:nvPr/>
        </p:nvSpPr>
        <p:spPr>
          <a:xfrm>
            <a:off x="3382165" y="3373094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 (Only Have </a:t>
            </a:r>
            <a:r>
              <a:rPr lang="en-IN" dirty="0" err="1"/>
              <a:t>thead</a:t>
            </a:r>
            <a:r>
              <a:rPr lang="en-IN" dirty="0"/>
              <a:t>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D4A367-3A93-457C-8E47-5DFD65F7C5B5}"/>
              </a:ext>
            </a:extLst>
          </p:cNvPr>
          <p:cNvCxnSpPr>
            <a:endCxn id="18" idx="2"/>
          </p:cNvCxnSpPr>
          <p:nvPr/>
        </p:nvCxnSpPr>
        <p:spPr>
          <a:xfrm flipV="1">
            <a:off x="2990850" y="3792560"/>
            <a:ext cx="5433568" cy="890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0F3BE2A-7EE3-4B22-8D70-C5C147A168B7}"/>
              </a:ext>
            </a:extLst>
          </p:cNvPr>
          <p:cNvCxnSpPr/>
          <p:nvPr/>
        </p:nvCxnSpPr>
        <p:spPr>
          <a:xfrm rot="10800000" flipV="1">
            <a:off x="2990850" y="3792559"/>
            <a:ext cx="5903768" cy="1161825"/>
          </a:xfrm>
          <a:prstGeom prst="bentConnector3">
            <a:avLst>
              <a:gd name="adj1" fmla="val 1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66DAE-B307-4EC5-B81E-E0D4D314CDC5}"/>
              </a:ext>
            </a:extLst>
          </p:cNvPr>
          <p:cNvSpPr txBox="1"/>
          <p:nvPr/>
        </p:nvSpPr>
        <p:spPr>
          <a:xfrm>
            <a:off x="4680931" y="4317362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0D1A2-2429-4096-8AA3-EEA30BAD2EBE}"/>
              </a:ext>
            </a:extLst>
          </p:cNvPr>
          <p:cNvSpPr txBox="1"/>
          <p:nvPr/>
        </p:nvSpPr>
        <p:spPr>
          <a:xfrm>
            <a:off x="4763699" y="49798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961778-BC95-408A-95E0-63D4178D8BEC}"/>
              </a:ext>
            </a:extLst>
          </p:cNvPr>
          <p:cNvSpPr txBox="1"/>
          <p:nvPr/>
        </p:nvSpPr>
        <p:spPr>
          <a:xfrm>
            <a:off x="219076" y="5569527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– MongoDB</a:t>
            </a:r>
          </a:p>
          <a:p>
            <a:r>
              <a:rPr lang="en-IN" dirty="0"/>
              <a:t>E – Express JS </a:t>
            </a:r>
          </a:p>
          <a:p>
            <a:r>
              <a:rPr lang="en-IN" dirty="0" err="1"/>
              <a:t>jQ</a:t>
            </a:r>
            <a:r>
              <a:rPr lang="en-IN" dirty="0"/>
              <a:t> – jQuery</a:t>
            </a:r>
          </a:p>
          <a:p>
            <a:r>
              <a:rPr lang="en-IN" dirty="0"/>
              <a:t>N – Node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5A184-8B2A-4E78-8C6C-964844445AB8}"/>
              </a:ext>
            </a:extLst>
          </p:cNvPr>
          <p:cNvSpPr txBox="1"/>
          <p:nvPr/>
        </p:nvSpPr>
        <p:spPr>
          <a:xfrm>
            <a:off x="2017396" y="5569527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– MongoDB</a:t>
            </a:r>
          </a:p>
          <a:p>
            <a:r>
              <a:rPr lang="en-IN" dirty="0"/>
              <a:t>E – Express JS </a:t>
            </a:r>
          </a:p>
          <a:p>
            <a:r>
              <a:rPr lang="en-IN" dirty="0"/>
              <a:t>A – Angular</a:t>
            </a:r>
          </a:p>
          <a:p>
            <a:r>
              <a:rPr lang="en-IN" dirty="0"/>
              <a:t>N – Node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B27439-F93C-4C8F-BB9A-27C77BECE85C}"/>
              </a:ext>
            </a:extLst>
          </p:cNvPr>
          <p:cNvSpPr txBox="1"/>
          <p:nvPr/>
        </p:nvSpPr>
        <p:spPr>
          <a:xfrm>
            <a:off x="3639585" y="5569526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– MongoDB</a:t>
            </a:r>
          </a:p>
          <a:p>
            <a:r>
              <a:rPr lang="en-IN" dirty="0"/>
              <a:t>E – Express JS </a:t>
            </a:r>
          </a:p>
          <a:p>
            <a:r>
              <a:rPr lang="en-IN" dirty="0"/>
              <a:t>R – React</a:t>
            </a:r>
          </a:p>
          <a:p>
            <a:r>
              <a:rPr lang="en-IN" dirty="0"/>
              <a:t>N – Node </a:t>
            </a:r>
          </a:p>
        </p:txBody>
      </p:sp>
    </p:spTree>
    <p:extLst>
      <p:ext uri="{BB962C8B-B14F-4D97-AF65-F5344CB8AC3E}">
        <p14:creationId xmlns:p14="http://schemas.microsoft.com/office/powerpoint/2010/main" val="303818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FAD6BDF-9941-4157-9EBE-10BB9A6FD72F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38A4C6-202C-45B2-BEBD-E34D81955366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7A6CDF-F238-44C0-A484-D844C1B2A6C5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E70F7-4F05-44AF-985D-8ED9C6AC6735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56FDF1-F860-45B3-93EF-9B1BCF9F3540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E90AFB-E5C7-4318-BF94-F7A450B75975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A276484-8A0C-4FB4-A0EA-8142ACE0D4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D53F24-F5EC-4C23-AFB5-D33B432E010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B3D5CA-E902-44C9-A479-A5896215D087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CDE28D-BD5A-46EE-AB97-DBCAD446D692}"/>
              </a:ext>
            </a:extLst>
          </p:cNvPr>
          <p:cNvCxnSpPr>
            <a:endCxn id="12" idx="2"/>
          </p:cNvCxnSpPr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005BF98-DED9-4FD7-BDA7-D00D59579178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3EEF00-2DB2-4C12-8ABD-E64DC838FFB8}"/>
              </a:ext>
            </a:extLst>
          </p:cNvPr>
          <p:cNvSpPr txBox="1"/>
          <p:nvPr/>
        </p:nvSpPr>
        <p:spPr>
          <a:xfrm>
            <a:off x="3479436" y="4012666"/>
            <a:ext cx="406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Button Click</a:t>
            </a:r>
          </a:p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A3A38A-F671-43B3-B59D-9D5A04113465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3E0590-5B88-42CF-AF66-603DFF42990B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A4548-F57C-455B-9AF9-2C93DE101EC5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99864-41B2-4D24-81AF-1E182BD17A7A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F0349-4957-4609-B343-3764F11CBA46}"/>
              </a:ext>
            </a:extLst>
          </p:cNvPr>
          <p:cNvSpPr txBox="1"/>
          <p:nvPr/>
        </p:nvSpPr>
        <p:spPr>
          <a:xfrm>
            <a:off x="164781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E6F38-76B4-44A0-BDD8-D97A9E1B70DF}"/>
              </a:ext>
            </a:extLst>
          </p:cNvPr>
          <p:cNvSpPr txBox="1"/>
          <p:nvPr/>
        </p:nvSpPr>
        <p:spPr>
          <a:xfrm>
            <a:off x="3126285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2A2288-821D-47D3-8209-C237FB65C790}"/>
              </a:ext>
            </a:extLst>
          </p:cNvPr>
          <p:cNvSpPr txBox="1"/>
          <p:nvPr/>
        </p:nvSpPr>
        <p:spPr>
          <a:xfrm>
            <a:off x="4529117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FA902-EF1F-4C54-B99B-DE4153B8BC1F}"/>
              </a:ext>
            </a:extLst>
          </p:cNvPr>
          <p:cNvSpPr txBox="1"/>
          <p:nvPr/>
        </p:nvSpPr>
        <p:spPr>
          <a:xfrm>
            <a:off x="3327143" y="1414851"/>
            <a:ext cx="318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document ready - </a:t>
            </a:r>
          </a:p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59DE31-220E-4308-BE47-74C0560279C5}"/>
              </a:ext>
            </a:extLst>
          </p:cNvPr>
          <p:cNvSpPr txBox="1"/>
          <p:nvPr/>
        </p:nvSpPr>
        <p:spPr>
          <a:xfrm>
            <a:off x="4091827" y="2259446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</p:spTree>
    <p:extLst>
      <p:ext uri="{BB962C8B-B14F-4D97-AF65-F5344CB8AC3E}">
        <p14:creationId xmlns:p14="http://schemas.microsoft.com/office/powerpoint/2010/main" val="278114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81E5B97-538C-436A-BA9D-844E9ACDC1ED}"/>
              </a:ext>
            </a:extLst>
          </p:cNvPr>
          <p:cNvSpPr/>
          <p:nvPr/>
        </p:nvSpPr>
        <p:spPr>
          <a:xfrm>
            <a:off x="10656916" y="3358342"/>
            <a:ext cx="1338349" cy="12219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C4BFE5-C47C-4B9D-98A7-26CBF68C32F0}"/>
              </a:ext>
            </a:extLst>
          </p:cNvPr>
          <p:cNvSpPr/>
          <p:nvPr/>
        </p:nvSpPr>
        <p:spPr>
          <a:xfrm>
            <a:off x="7423265" y="1691640"/>
            <a:ext cx="2709950" cy="201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ASP.NET</a:t>
            </a:r>
          </a:p>
          <a:p>
            <a:pPr algn="ctr"/>
            <a:r>
              <a:rPr lang="en-IN" dirty="0"/>
              <a:t>SPRING MVC</a:t>
            </a:r>
          </a:p>
          <a:p>
            <a:pPr algn="ctr"/>
            <a:r>
              <a:rPr lang="en-IN" dirty="0"/>
              <a:t>JSP</a:t>
            </a:r>
          </a:p>
          <a:p>
            <a:pPr algn="ctr"/>
            <a:r>
              <a:rPr lang="en-IN" dirty="0"/>
              <a:t>ROR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DBD8C6-ECE7-43E8-95B0-4C9983D5E653}"/>
              </a:ext>
            </a:extLst>
          </p:cNvPr>
          <p:cNvSpPr/>
          <p:nvPr/>
        </p:nvSpPr>
        <p:spPr>
          <a:xfrm>
            <a:off x="825730" y="2161309"/>
            <a:ext cx="2067099" cy="271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4758C8-D065-4A06-939E-3844BB41F01A}"/>
              </a:ext>
            </a:extLst>
          </p:cNvPr>
          <p:cNvCxnSpPr/>
          <p:nvPr/>
        </p:nvCxnSpPr>
        <p:spPr>
          <a:xfrm>
            <a:off x="2892829" y="2518756"/>
            <a:ext cx="453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A5EA24-C511-4CEB-B398-9DFD0270259C}"/>
              </a:ext>
            </a:extLst>
          </p:cNvPr>
          <p:cNvCxnSpPr/>
          <p:nvPr/>
        </p:nvCxnSpPr>
        <p:spPr>
          <a:xfrm flipH="1">
            <a:off x="2892829" y="2884516"/>
            <a:ext cx="453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177554-F470-4BBC-95CA-E81B2CB585DC}"/>
              </a:ext>
            </a:extLst>
          </p:cNvPr>
          <p:cNvSpPr txBox="1"/>
          <p:nvPr/>
        </p:nvSpPr>
        <p:spPr>
          <a:xfrm>
            <a:off x="4326613" y="214763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04692F-FFCA-442C-9862-DBE83589DDC5}"/>
              </a:ext>
            </a:extLst>
          </p:cNvPr>
          <p:cNvSpPr txBox="1"/>
          <p:nvPr/>
        </p:nvSpPr>
        <p:spPr>
          <a:xfrm>
            <a:off x="4174214" y="289698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47C4C0-CFB3-48F9-B525-EC893FBE77BC}"/>
              </a:ext>
            </a:extLst>
          </p:cNvPr>
          <p:cNvSpPr/>
          <p:nvPr/>
        </p:nvSpPr>
        <p:spPr>
          <a:xfrm>
            <a:off x="7423265" y="4158444"/>
            <a:ext cx="2709950" cy="201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SERVER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ASP.NET WEB API</a:t>
            </a:r>
          </a:p>
          <a:p>
            <a:pPr algn="ctr"/>
            <a:r>
              <a:rPr lang="en-IN" dirty="0"/>
              <a:t>SPRING WS</a:t>
            </a:r>
          </a:p>
          <a:p>
            <a:pPr algn="ctr"/>
            <a:r>
              <a:rPr lang="en-IN" dirty="0"/>
              <a:t>LOOP BACK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027EEA-EF3F-4980-B76F-F8FF1C8A65A8}"/>
              </a:ext>
            </a:extLst>
          </p:cNvPr>
          <p:cNvCxnSpPr/>
          <p:nvPr/>
        </p:nvCxnSpPr>
        <p:spPr>
          <a:xfrm>
            <a:off x="2892829" y="4305993"/>
            <a:ext cx="453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9644F2-0E5B-4334-BA7F-3058DA3C9468}"/>
              </a:ext>
            </a:extLst>
          </p:cNvPr>
          <p:cNvCxnSpPr/>
          <p:nvPr/>
        </p:nvCxnSpPr>
        <p:spPr>
          <a:xfrm flipH="1">
            <a:off x="2892829" y="4505498"/>
            <a:ext cx="453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B3D17F-D591-4280-9488-0EA4133EB3E1}"/>
              </a:ext>
            </a:extLst>
          </p:cNvPr>
          <p:cNvSpPr txBox="1"/>
          <p:nvPr/>
        </p:nvSpPr>
        <p:spPr>
          <a:xfrm>
            <a:off x="4387445" y="394676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1E83B-7F4B-4E33-8A87-2257DBCCAF1C}"/>
              </a:ext>
            </a:extLst>
          </p:cNvPr>
          <p:cNvSpPr txBox="1"/>
          <p:nvPr/>
        </p:nvSpPr>
        <p:spPr>
          <a:xfrm>
            <a:off x="4687975" y="45054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FF320F-7C9E-4E9C-9E25-DD41F31C0E32}"/>
              </a:ext>
            </a:extLst>
          </p:cNvPr>
          <p:cNvCxnSpPr>
            <a:endCxn id="4" idx="3"/>
          </p:cNvCxnSpPr>
          <p:nvPr/>
        </p:nvCxnSpPr>
        <p:spPr>
          <a:xfrm flipV="1">
            <a:off x="10133215" y="4580313"/>
            <a:ext cx="1192876" cy="9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36E230-3754-4D51-8806-2FC51F4BAEE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133215" y="4580313"/>
            <a:ext cx="789709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625625-C918-4FA6-A5B8-A16580042032}"/>
              </a:ext>
            </a:extLst>
          </p:cNvPr>
          <p:cNvSpPr txBox="1"/>
          <p:nvPr/>
        </p:nvSpPr>
        <p:spPr>
          <a:xfrm>
            <a:off x="704315" y="4921716"/>
            <a:ext cx="2309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Convert JSON to HTML</a:t>
            </a:r>
          </a:p>
          <a:p>
            <a:r>
              <a:rPr lang="en-IN" dirty="0"/>
              <a:t>Angular</a:t>
            </a:r>
          </a:p>
          <a:p>
            <a:r>
              <a:rPr lang="en-IN" dirty="0"/>
              <a:t>React</a:t>
            </a:r>
          </a:p>
          <a:p>
            <a:r>
              <a:rPr lang="en-IN" dirty="0" err="1"/>
              <a:t>VueJS</a:t>
            </a:r>
            <a:endParaRPr lang="en-IN" dirty="0"/>
          </a:p>
          <a:p>
            <a:r>
              <a:rPr lang="en-IN" dirty="0" err="1"/>
              <a:t>ExtJS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31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DF11C-FD3E-481C-A0AB-869317E53633}"/>
              </a:ext>
            </a:extLst>
          </p:cNvPr>
          <p:cNvSpPr/>
          <p:nvPr/>
        </p:nvSpPr>
        <p:spPr>
          <a:xfrm>
            <a:off x="3948545" y="631767"/>
            <a:ext cx="3948546" cy="5104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620DB-C8BE-486D-B41D-DF58F7FAA3EF}"/>
              </a:ext>
            </a:extLst>
          </p:cNvPr>
          <p:cNvSpPr txBox="1"/>
          <p:nvPr/>
        </p:nvSpPr>
        <p:spPr>
          <a:xfrm>
            <a:off x="5095702" y="5765461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1702F-8DDE-4CFC-B96F-F70563C03B52}"/>
              </a:ext>
            </a:extLst>
          </p:cNvPr>
          <p:cNvSpPr/>
          <p:nvPr/>
        </p:nvSpPr>
        <p:spPr>
          <a:xfrm>
            <a:off x="4172989" y="931025"/>
            <a:ext cx="3483033" cy="4389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6382C-346D-476F-A323-6E3E9C7EDD54}"/>
              </a:ext>
            </a:extLst>
          </p:cNvPr>
          <p:cNvSpPr txBox="1"/>
          <p:nvPr/>
        </p:nvSpPr>
        <p:spPr>
          <a:xfrm>
            <a:off x="5287100" y="5346252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C47AE9-F62A-4E32-8CE0-6543C69EC267}"/>
              </a:ext>
            </a:extLst>
          </p:cNvPr>
          <p:cNvSpPr/>
          <p:nvPr/>
        </p:nvSpPr>
        <p:spPr>
          <a:xfrm>
            <a:off x="4347556" y="1122218"/>
            <a:ext cx="1388226" cy="85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42D347-CE86-4115-B15D-893E3B28BCAF}"/>
              </a:ext>
            </a:extLst>
          </p:cNvPr>
          <p:cNvSpPr/>
          <p:nvPr/>
        </p:nvSpPr>
        <p:spPr>
          <a:xfrm>
            <a:off x="6048322" y="1122218"/>
            <a:ext cx="1388226" cy="85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Built In Modules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C67147-C1F5-4B02-A37D-C974164194C8}"/>
              </a:ext>
            </a:extLst>
          </p:cNvPr>
          <p:cNvSpPr/>
          <p:nvPr/>
        </p:nvSpPr>
        <p:spPr>
          <a:xfrm>
            <a:off x="4347556" y="2269375"/>
            <a:ext cx="3088992" cy="28595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is loaded with all modules you have created or downloaded from NPM repository</a:t>
            </a:r>
          </a:p>
        </p:txBody>
      </p:sp>
    </p:spTree>
    <p:extLst>
      <p:ext uri="{BB962C8B-B14F-4D97-AF65-F5344CB8AC3E}">
        <p14:creationId xmlns:p14="http://schemas.microsoft.com/office/powerpoint/2010/main" val="160380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F90F40C-902C-4DF6-9582-EB33899D71D3}"/>
              </a:ext>
            </a:extLst>
          </p:cNvPr>
          <p:cNvGrpSpPr/>
          <p:nvPr/>
        </p:nvGrpSpPr>
        <p:grpSpPr>
          <a:xfrm>
            <a:off x="138912" y="123825"/>
            <a:ext cx="11595888" cy="6603742"/>
            <a:chOff x="138912" y="123825"/>
            <a:chExt cx="11595888" cy="66037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91F0B2-C82E-4FD1-9776-5324CCAB9127}"/>
                </a:ext>
              </a:extLst>
            </p:cNvPr>
            <p:cNvSpPr/>
            <p:nvPr/>
          </p:nvSpPr>
          <p:spPr>
            <a:xfrm>
              <a:off x="5453062" y="123825"/>
              <a:ext cx="128587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require(Path)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E2118C-4979-4595-B7B7-5D1DF67416A6}"/>
                </a:ext>
              </a:extLst>
            </p:cNvPr>
            <p:cNvSpPr/>
            <p:nvPr/>
          </p:nvSpPr>
          <p:spPr>
            <a:xfrm>
              <a:off x="3829050" y="857250"/>
              <a:ext cx="45339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Module Loader will search for a file on the path specified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0AB765-8370-407B-B2B3-8069F25BC503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096000" y="504825"/>
              <a:ext cx="0" cy="3524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3A2052-6FF3-429B-BB06-A62AE8E20BAF}"/>
                </a:ext>
              </a:extLst>
            </p:cNvPr>
            <p:cNvSpPr/>
            <p:nvPr/>
          </p:nvSpPr>
          <p:spPr>
            <a:xfrm>
              <a:off x="752475" y="1809750"/>
              <a:ext cx="3505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and cache the file on the memory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A783D9-687B-4163-916F-BBE7AAB5A32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505075" y="1238250"/>
              <a:ext cx="3590925" cy="5715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F5D12F-5200-4387-8749-6BF3D2F4CC60}"/>
                </a:ext>
              </a:extLst>
            </p:cNvPr>
            <p:cNvSpPr txBox="1"/>
            <p:nvPr/>
          </p:nvSpPr>
          <p:spPr>
            <a:xfrm>
              <a:off x="3260494" y="133933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BE9C67-EEAE-45D4-A2B0-797F591CAD59}"/>
                </a:ext>
              </a:extLst>
            </p:cNvPr>
            <p:cNvSpPr/>
            <p:nvPr/>
          </p:nvSpPr>
          <p:spPr>
            <a:xfrm>
              <a:off x="6905625" y="1809750"/>
              <a:ext cx="45339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Module Loader will search for a folder on the path specified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30A63F-1F1E-44EF-960D-8A1CE5F507F7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096000" y="1238250"/>
              <a:ext cx="3076575" cy="571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0BCB6-2C2F-45E9-924A-EB9BFAFE9BC5}"/>
                </a:ext>
              </a:extLst>
            </p:cNvPr>
            <p:cNvSpPr txBox="1"/>
            <p:nvPr/>
          </p:nvSpPr>
          <p:spPr>
            <a:xfrm>
              <a:off x="8297876" y="135255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9BFF8-A36C-461A-9C23-E8E610C70C54}"/>
                </a:ext>
              </a:extLst>
            </p:cNvPr>
            <p:cNvSpPr/>
            <p:nvPr/>
          </p:nvSpPr>
          <p:spPr>
            <a:xfrm>
              <a:off x="9858374" y="3048000"/>
              <a:ext cx="187642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Error Loading Module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6370B9-000A-4C9B-A2AE-D7C8AE1B55EF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9172575" y="2190750"/>
              <a:ext cx="1624012" cy="8572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6A4078-F167-47A0-BE99-892E4F17AC4F}"/>
                </a:ext>
              </a:extLst>
            </p:cNvPr>
            <p:cNvSpPr txBox="1"/>
            <p:nvPr/>
          </p:nvSpPr>
          <p:spPr>
            <a:xfrm>
              <a:off x="10250501" y="243470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C84D5E-29D4-44E6-8B8B-29093565DE83}"/>
                </a:ext>
              </a:extLst>
            </p:cNvPr>
            <p:cNvSpPr/>
            <p:nvPr/>
          </p:nvSpPr>
          <p:spPr>
            <a:xfrm>
              <a:off x="4681536" y="3048000"/>
              <a:ext cx="45339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Search inside folder, file with the name ‘</a:t>
              </a:r>
              <a:r>
                <a:rPr lang="en-IN" sz="1400" dirty="0" err="1"/>
                <a:t>package.json</a:t>
              </a:r>
              <a:r>
                <a:rPr lang="en-IN" sz="1400" dirty="0"/>
                <a:t>’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0F1D1C4-3ED1-4FDB-B3E1-44859F4DEC9F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6948486" y="2190750"/>
              <a:ext cx="2224089" cy="8572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4CE6DB-8B1A-4AC4-8B2F-6149E50A8FDB}"/>
                </a:ext>
              </a:extLst>
            </p:cNvPr>
            <p:cNvSpPr txBox="1"/>
            <p:nvPr/>
          </p:nvSpPr>
          <p:spPr>
            <a:xfrm>
              <a:off x="7485849" y="243470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1F8D32-05FE-4E50-87D8-FEBA90705714}"/>
                </a:ext>
              </a:extLst>
            </p:cNvPr>
            <p:cNvSpPr/>
            <p:nvPr/>
          </p:nvSpPr>
          <p:spPr>
            <a:xfrm>
              <a:off x="5608623" y="4042291"/>
              <a:ext cx="3754452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Search inside folder, file with the name ‘index.js’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E574279-03AC-4472-BAD3-6F00289CF15F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6948486" y="3429000"/>
              <a:ext cx="537363" cy="6132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FDABAE-DAAC-4E9F-A120-32DB9344FC17}"/>
                </a:ext>
              </a:extLst>
            </p:cNvPr>
            <p:cNvSpPr txBox="1"/>
            <p:nvPr/>
          </p:nvSpPr>
          <p:spPr>
            <a:xfrm>
              <a:off x="7300541" y="355097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04B19A5-10A5-4B47-B396-10FD56EA9A9C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9363075" y="3429000"/>
              <a:ext cx="1433512" cy="80379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788494-1B90-4438-9890-FCCDEFD253A0}"/>
                </a:ext>
              </a:extLst>
            </p:cNvPr>
            <p:cNvSpPr txBox="1"/>
            <p:nvPr/>
          </p:nvSpPr>
          <p:spPr>
            <a:xfrm>
              <a:off x="9893723" y="386715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60889B-42B7-45C7-90D3-0708543175DF}"/>
                </a:ext>
              </a:extLst>
            </p:cNvPr>
            <p:cNvSpPr/>
            <p:nvPr/>
          </p:nvSpPr>
          <p:spPr>
            <a:xfrm>
              <a:off x="7830350" y="5417582"/>
              <a:ext cx="3505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and cache the file on the memory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209D932-BB68-46BC-8B59-0D5DB243FA03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7485849" y="4423291"/>
              <a:ext cx="2097101" cy="99429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D00CF9-0D4D-4F7F-A33A-4627983C4071}"/>
                </a:ext>
              </a:extLst>
            </p:cNvPr>
            <p:cNvSpPr txBox="1"/>
            <p:nvPr/>
          </p:nvSpPr>
          <p:spPr>
            <a:xfrm>
              <a:off x="8214512" y="445064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4463FC-F311-4F9D-AA46-1DB6FE552CE2}"/>
                </a:ext>
              </a:extLst>
            </p:cNvPr>
            <p:cNvSpPr/>
            <p:nvPr/>
          </p:nvSpPr>
          <p:spPr>
            <a:xfrm>
              <a:off x="1142199" y="4034611"/>
              <a:ext cx="3754452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 ‘</a:t>
              </a:r>
              <a:r>
                <a:rPr lang="en-IN" sz="1400" dirty="0" err="1"/>
                <a:t>package.json</a:t>
              </a:r>
              <a:r>
                <a:rPr lang="en-IN" sz="1400" dirty="0"/>
                <a:t>’, read ‘main’ key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A130EB-4AC9-4D22-B3D7-4A36D99DFFD9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3019425" y="3429000"/>
              <a:ext cx="3929061" cy="60561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93778F-BB4C-413A-8A8C-F19889721181}"/>
                </a:ext>
              </a:extLst>
            </p:cNvPr>
            <p:cNvSpPr txBox="1"/>
            <p:nvPr/>
          </p:nvSpPr>
          <p:spPr>
            <a:xfrm>
              <a:off x="4291812" y="34597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05A304-F9C6-453C-BCA0-CF0188658385}"/>
                </a:ext>
              </a:extLst>
            </p:cNvPr>
            <p:cNvSpPr/>
            <p:nvPr/>
          </p:nvSpPr>
          <p:spPr>
            <a:xfrm>
              <a:off x="945570" y="5124450"/>
              <a:ext cx="25527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Search file mentioned in ‘main’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705A57-F13E-4659-8CF2-B8C90E06D008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2221920" y="4415611"/>
              <a:ext cx="797505" cy="7088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A65C53-AF2F-4716-8A24-B57388D771FD}"/>
                </a:ext>
              </a:extLst>
            </p:cNvPr>
            <p:cNvSpPr txBox="1"/>
            <p:nvPr/>
          </p:nvSpPr>
          <p:spPr>
            <a:xfrm>
              <a:off x="2321132" y="453589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996E96-85CD-4301-8E2E-733231DDFB6F}"/>
                </a:ext>
              </a:extLst>
            </p:cNvPr>
            <p:cNvSpPr/>
            <p:nvPr/>
          </p:nvSpPr>
          <p:spPr>
            <a:xfrm>
              <a:off x="138912" y="6254234"/>
              <a:ext cx="3309138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and cache the file on the memory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039BD0-2F73-4E71-AFE7-833E490F5D79}"/>
                </a:ext>
              </a:extLst>
            </p:cNvPr>
            <p:cNvCxnSpPr>
              <a:cxnSpLocks/>
              <a:stCxn id="30" idx="2"/>
              <a:endCxn id="33" idx="0"/>
            </p:cNvCxnSpPr>
            <p:nvPr/>
          </p:nvCxnSpPr>
          <p:spPr>
            <a:xfrm flipH="1">
              <a:off x="1793481" y="5505450"/>
              <a:ext cx="428439" cy="7487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2E1E08-337F-4544-A36D-74AC3F8DC2A5}"/>
                </a:ext>
              </a:extLst>
            </p:cNvPr>
            <p:cNvSpPr txBox="1"/>
            <p:nvPr/>
          </p:nvSpPr>
          <p:spPr>
            <a:xfrm>
              <a:off x="1728786" y="570178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1B9B949B-A7B0-45D9-A896-E84C4EDD0AC0}"/>
                </a:ext>
              </a:extLst>
            </p:cNvPr>
            <p:cNvCxnSpPr/>
            <p:nvPr/>
          </p:nvCxnSpPr>
          <p:spPr>
            <a:xfrm rot="5400000" flipH="1" flipV="1">
              <a:off x="4312804" y="2332406"/>
              <a:ext cx="1082159" cy="5263929"/>
            </a:xfrm>
            <a:prstGeom prst="bentConnector3">
              <a:avLst>
                <a:gd name="adj1" fmla="val -2112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381D8C-950F-4949-8BE3-C270C4F6402D}"/>
                </a:ext>
              </a:extLst>
            </p:cNvPr>
            <p:cNvSpPr txBox="1"/>
            <p:nvPr/>
          </p:nvSpPr>
          <p:spPr>
            <a:xfrm>
              <a:off x="4514663" y="540406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DB8F8BF-3DFD-4636-BC2E-217C7697CDCD}"/>
                </a:ext>
              </a:extLst>
            </p:cNvPr>
            <p:cNvCxnSpPr/>
            <p:nvPr/>
          </p:nvCxnSpPr>
          <p:spPr>
            <a:xfrm rot="16200000" flipH="1">
              <a:off x="5248797" y="2186239"/>
              <a:ext cx="7680" cy="4466424"/>
            </a:xfrm>
            <a:prstGeom prst="bentConnector3">
              <a:avLst>
                <a:gd name="adj1" fmla="val 307656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C489DE-7276-435B-ACA9-1F6D6DE175C4}"/>
                </a:ext>
              </a:extLst>
            </p:cNvPr>
            <p:cNvSpPr txBox="1"/>
            <p:nvPr/>
          </p:nvSpPr>
          <p:spPr>
            <a:xfrm>
              <a:off x="5119316" y="43151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DA20-74F3-4321-8D2E-7507EF885A3E}"/>
                </a:ext>
              </a:extLst>
            </p:cNvPr>
            <p:cNvSpPr txBox="1"/>
            <p:nvPr/>
          </p:nvSpPr>
          <p:spPr>
            <a:xfrm>
              <a:off x="7340779" y="6265902"/>
              <a:ext cx="3672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solidFill>
                    <a:srgbClr val="0070C0"/>
                  </a:solidFill>
                </a:rPr>
                <a:t>NODE JS Module Resolution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7262A1-D2E2-46AC-B1B0-45C8E6495596}"/>
              </a:ext>
            </a:extLst>
          </p:cNvPr>
          <p:cNvGrpSpPr/>
          <p:nvPr/>
        </p:nvGrpSpPr>
        <p:grpSpPr>
          <a:xfrm>
            <a:off x="138912" y="-26432"/>
            <a:ext cx="11812304" cy="6814066"/>
            <a:chOff x="138912" y="-26432"/>
            <a:chExt cx="11812304" cy="681406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8F7CB2-5CF7-4871-BE51-6B00BB21933F}"/>
                </a:ext>
              </a:extLst>
            </p:cNvPr>
            <p:cNvSpPr/>
            <p:nvPr/>
          </p:nvSpPr>
          <p:spPr>
            <a:xfrm>
              <a:off x="244682" y="152400"/>
              <a:ext cx="207645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require(</a:t>
              </a:r>
              <a:r>
                <a:rPr lang="en-IN" sz="1400" dirty="0" err="1"/>
                <a:t>ModuleName</a:t>
              </a:r>
              <a:r>
                <a:rPr lang="en-IN" sz="1400" dirty="0"/>
                <a:t>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7FFD74-1A60-420A-A672-159D94778324}"/>
                </a:ext>
              </a:extLst>
            </p:cNvPr>
            <p:cNvSpPr/>
            <p:nvPr/>
          </p:nvSpPr>
          <p:spPr>
            <a:xfrm>
              <a:off x="2819029" y="152400"/>
              <a:ext cx="3590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Module Loader will search in built in modules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40DF18-85FA-4B88-843C-7E1337039FDF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321132" y="342900"/>
              <a:ext cx="49789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F1B5D7-D355-4EB1-B326-8F108EECF53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1498518" y="533400"/>
              <a:ext cx="3115974" cy="63603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DE8C29-729A-40A6-94DB-885854B350A4}"/>
                </a:ext>
              </a:extLst>
            </p:cNvPr>
            <p:cNvSpPr txBox="1"/>
            <p:nvPr/>
          </p:nvSpPr>
          <p:spPr>
            <a:xfrm>
              <a:off x="2545769" y="586860"/>
              <a:ext cx="29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5F4D9F-E9C1-4448-BF03-AE81EDA4F55A}"/>
                </a:ext>
              </a:extLst>
            </p:cNvPr>
            <p:cNvSpPr/>
            <p:nvPr/>
          </p:nvSpPr>
          <p:spPr>
            <a:xfrm>
              <a:off x="178007" y="1169432"/>
              <a:ext cx="2641022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the module  on the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32F13D-C2CE-4CEA-8A6E-5F92F494A44B}"/>
                </a:ext>
              </a:extLst>
            </p:cNvPr>
            <p:cNvSpPr/>
            <p:nvPr/>
          </p:nvSpPr>
          <p:spPr>
            <a:xfrm>
              <a:off x="6993322" y="74250"/>
              <a:ext cx="3590925" cy="541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Module Loader will search </a:t>
              </a:r>
              <a:r>
                <a:rPr lang="en-IN" sz="1400" dirty="0" err="1"/>
                <a:t>node_modules</a:t>
              </a:r>
              <a:r>
                <a:rPr lang="en-IN" sz="1400" dirty="0"/>
                <a:t> folder in your application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B974D9-10F2-44CB-8706-6DECBE7F2653}"/>
                </a:ext>
              </a:extLst>
            </p:cNvPr>
            <p:cNvCxnSpPr>
              <a:endCxn id="48" idx="1"/>
            </p:cNvCxnSpPr>
            <p:nvPr/>
          </p:nvCxnSpPr>
          <p:spPr>
            <a:xfrm>
              <a:off x="6409954" y="342900"/>
              <a:ext cx="583368" cy="18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48051F-B567-4755-ABCE-23C1C2B32BFB}"/>
                </a:ext>
              </a:extLst>
            </p:cNvPr>
            <p:cNvSpPr txBox="1"/>
            <p:nvPr/>
          </p:nvSpPr>
          <p:spPr>
            <a:xfrm>
              <a:off x="6534765" y="-2643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D6D87-C49B-4B82-AF2B-C56115A72464}"/>
                </a:ext>
              </a:extLst>
            </p:cNvPr>
            <p:cNvSpPr/>
            <p:nvPr/>
          </p:nvSpPr>
          <p:spPr>
            <a:xfrm>
              <a:off x="10074790" y="1009650"/>
              <a:ext cx="187642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Error Loading Module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D3FAE79-0376-4CC7-9299-59BDB341CB0E}"/>
                </a:ext>
              </a:extLst>
            </p:cNvPr>
            <p:cNvCxnSpPr>
              <a:endCxn id="51" idx="0"/>
            </p:cNvCxnSpPr>
            <p:nvPr/>
          </p:nvCxnSpPr>
          <p:spPr>
            <a:xfrm>
              <a:off x="10584247" y="344775"/>
              <a:ext cx="428756" cy="664875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294D97-F667-4767-A8E6-A37B5D606F0D}"/>
                </a:ext>
              </a:extLst>
            </p:cNvPr>
            <p:cNvSpPr txBox="1"/>
            <p:nvPr/>
          </p:nvSpPr>
          <p:spPr>
            <a:xfrm>
              <a:off x="11013003" y="8192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6E8D2F-D4A7-483F-BC03-9253FBE79DF1}"/>
                </a:ext>
              </a:extLst>
            </p:cNvPr>
            <p:cNvSpPr/>
            <p:nvPr/>
          </p:nvSpPr>
          <p:spPr>
            <a:xfrm>
              <a:off x="3829050" y="1009650"/>
              <a:ext cx="45339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Module Loader will search for a file inside </a:t>
              </a:r>
              <a:r>
                <a:rPr lang="en-IN" sz="1400" dirty="0" err="1"/>
                <a:t>node_modules</a:t>
              </a:r>
              <a:endParaRPr lang="en-IN" sz="1400" dirty="0"/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19CA5D58-3A26-4703-9ED1-8F10200C0B62}"/>
                </a:ext>
              </a:extLst>
            </p:cNvPr>
            <p:cNvCxnSpPr>
              <a:endCxn id="54" idx="3"/>
            </p:cNvCxnSpPr>
            <p:nvPr/>
          </p:nvCxnSpPr>
          <p:spPr>
            <a:xfrm rot="5400000">
              <a:off x="8283443" y="694808"/>
              <a:ext cx="584850" cy="42583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E9813E-0141-4DEF-B913-2E3FEAC8BD83}"/>
                </a:ext>
              </a:extLst>
            </p:cNvPr>
            <p:cNvSpPr txBox="1"/>
            <p:nvPr/>
          </p:nvSpPr>
          <p:spPr>
            <a:xfrm>
              <a:off x="8812578" y="739706"/>
              <a:ext cx="29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54D0FB-3CE6-4C0F-ABE1-62AC56E794D8}"/>
                </a:ext>
              </a:extLst>
            </p:cNvPr>
            <p:cNvSpPr/>
            <p:nvPr/>
          </p:nvSpPr>
          <p:spPr>
            <a:xfrm>
              <a:off x="752475" y="1962150"/>
              <a:ext cx="3505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and cache the file on the memory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A05F6-2C99-4D18-9B1B-9075FD2EB04C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2505075" y="1390650"/>
              <a:ext cx="3590925" cy="5715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883CAB-C646-4D1A-A89B-C952F4964150}"/>
                </a:ext>
              </a:extLst>
            </p:cNvPr>
            <p:cNvSpPr txBox="1"/>
            <p:nvPr/>
          </p:nvSpPr>
          <p:spPr>
            <a:xfrm>
              <a:off x="3019425" y="150495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23F1027-C13F-4EA4-B95C-8D97139A394A}"/>
                </a:ext>
              </a:extLst>
            </p:cNvPr>
            <p:cNvSpPr/>
            <p:nvPr/>
          </p:nvSpPr>
          <p:spPr>
            <a:xfrm>
              <a:off x="6905625" y="1962150"/>
              <a:ext cx="45339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Module Loader will search for a folder inside </a:t>
              </a:r>
              <a:r>
                <a:rPr lang="en-IN" sz="1400" dirty="0" err="1"/>
                <a:t>node_modules</a:t>
              </a:r>
              <a:endParaRPr lang="en-IN" sz="1400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8800D2-EA67-4733-93E0-C7EAF27A74B8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6096000" y="1390650"/>
              <a:ext cx="3076575" cy="571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89AF14-9143-4EDF-BC75-01C912529E7F}"/>
                </a:ext>
              </a:extLst>
            </p:cNvPr>
            <p:cNvSpPr txBox="1"/>
            <p:nvPr/>
          </p:nvSpPr>
          <p:spPr>
            <a:xfrm>
              <a:off x="8297876" y="150495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67D811-D550-4D63-90E0-79CE40CA8CBA}"/>
                </a:ext>
              </a:extLst>
            </p:cNvPr>
            <p:cNvSpPr/>
            <p:nvPr/>
          </p:nvSpPr>
          <p:spPr>
            <a:xfrm>
              <a:off x="9858374" y="3200400"/>
              <a:ext cx="187642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Error Loading Module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C7D2D22-9753-4A6C-BB9E-7C227E024873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9172575" y="2343150"/>
              <a:ext cx="1624012" cy="8572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DBB5C9-2427-49AF-858C-CE582878B72F}"/>
                </a:ext>
              </a:extLst>
            </p:cNvPr>
            <p:cNvSpPr txBox="1"/>
            <p:nvPr/>
          </p:nvSpPr>
          <p:spPr>
            <a:xfrm>
              <a:off x="10250501" y="258710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11DFE8-AC9B-4BC6-A6CC-73515359472C}"/>
                </a:ext>
              </a:extLst>
            </p:cNvPr>
            <p:cNvSpPr/>
            <p:nvPr/>
          </p:nvSpPr>
          <p:spPr>
            <a:xfrm>
              <a:off x="4681536" y="3200400"/>
              <a:ext cx="45339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Search inside folder, file with the name ‘</a:t>
              </a:r>
              <a:r>
                <a:rPr lang="en-IN" sz="1400" dirty="0" err="1"/>
                <a:t>package.json</a:t>
              </a:r>
              <a:r>
                <a:rPr lang="en-IN" sz="1400" dirty="0"/>
                <a:t>’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E2216CB-09C5-4F92-98B8-4876F97E875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6948486" y="2343150"/>
              <a:ext cx="2224089" cy="8572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88EF195-8AC4-41B3-8BFD-7860E4AEB9CE}"/>
                </a:ext>
              </a:extLst>
            </p:cNvPr>
            <p:cNvSpPr txBox="1"/>
            <p:nvPr/>
          </p:nvSpPr>
          <p:spPr>
            <a:xfrm>
              <a:off x="7485849" y="258710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F04C196-F616-48EE-A892-BBE12CBB867D}"/>
                </a:ext>
              </a:extLst>
            </p:cNvPr>
            <p:cNvSpPr/>
            <p:nvPr/>
          </p:nvSpPr>
          <p:spPr>
            <a:xfrm>
              <a:off x="5608623" y="4194691"/>
              <a:ext cx="3754452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Search inside folder, file with the name ‘index.js’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1B07C25-AAFF-41F8-87AF-D131C6445FA2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6948486" y="3581400"/>
              <a:ext cx="537363" cy="6132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AC55FC-8BC9-43A7-AE65-E0056FEBCC96}"/>
                </a:ext>
              </a:extLst>
            </p:cNvPr>
            <p:cNvSpPr txBox="1"/>
            <p:nvPr/>
          </p:nvSpPr>
          <p:spPr>
            <a:xfrm>
              <a:off x="7300541" y="370337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3FD2DD00-AD29-40E4-95CF-1FD78C0C672D}"/>
                </a:ext>
              </a:extLst>
            </p:cNvPr>
            <p:cNvCxnSpPr>
              <a:stCxn id="72" idx="3"/>
              <a:endCxn id="66" idx="2"/>
            </p:cNvCxnSpPr>
            <p:nvPr/>
          </p:nvCxnSpPr>
          <p:spPr>
            <a:xfrm flipV="1">
              <a:off x="9363075" y="3581400"/>
              <a:ext cx="1433512" cy="80379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14FFAA-343B-4BE7-A700-9D7803F6AD08}"/>
                </a:ext>
              </a:extLst>
            </p:cNvPr>
            <p:cNvSpPr txBox="1"/>
            <p:nvPr/>
          </p:nvSpPr>
          <p:spPr>
            <a:xfrm>
              <a:off x="9893723" y="401955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0C9C09-CB92-45E9-8A3C-3876C1E608CA}"/>
                </a:ext>
              </a:extLst>
            </p:cNvPr>
            <p:cNvSpPr/>
            <p:nvPr/>
          </p:nvSpPr>
          <p:spPr>
            <a:xfrm>
              <a:off x="7830350" y="5569982"/>
              <a:ext cx="3505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and cache the file on the memory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8FC1054-C821-4445-B25F-CD9104CA41F6}"/>
                </a:ext>
              </a:extLst>
            </p:cNvPr>
            <p:cNvCxnSpPr>
              <a:stCxn id="72" idx="2"/>
              <a:endCxn id="77" idx="0"/>
            </p:cNvCxnSpPr>
            <p:nvPr/>
          </p:nvCxnSpPr>
          <p:spPr>
            <a:xfrm>
              <a:off x="7485849" y="4575691"/>
              <a:ext cx="2097101" cy="99429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36312A-8838-4AC2-83A2-B5E2935BA735}"/>
                </a:ext>
              </a:extLst>
            </p:cNvPr>
            <p:cNvSpPr txBox="1"/>
            <p:nvPr/>
          </p:nvSpPr>
          <p:spPr>
            <a:xfrm>
              <a:off x="8214512" y="460304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4108480-AA80-4859-AAA5-FF2E38437ABE}"/>
                </a:ext>
              </a:extLst>
            </p:cNvPr>
            <p:cNvSpPr/>
            <p:nvPr/>
          </p:nvSpPr>
          <p:spPr>
            <a:xfrm>
              <a:off x="1142199" y="4187011"/>
              <a:ext cx="3754452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In ‘</a:t>
              </a:r>
              <a:r>
                <a:rPr lang="en-IN" sz="1400" dirty="0" err="1"/>
                <a:t>package.json</a:t>
              </a:r>
              <a:r>
                <a:rPr lang="en-IN" sz="1400" dirty="0"/>
                <a:t>’, read ‘main’ key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BB018C6-BF07-4EEF-AD4E-2C7AB12007D1}"/>
                </a:ext>
              </a:extLst>
            </p:cNvPr>
            <p:cNvCxnSpPr>
              <a:cxnSpLocks/>
              <a:stCxn id="69" idx="2"/>
              <a:endCxn id="80" idx="0"/>
            </p:cNvCxnSpPr>
            <p:nvPr/>
          </p:nvCxnSpPr>
          <p:spPr>
            <a:xfrm flipH="1">
              <a:off x="3019425" y="3581400"/>
              <a:ext cx="3929061" cy="60561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FB2132-4B2B-4620-9D65-46A00258F63C}"/>
                </a:ext>
              </a:extLst>
            </p:cNvPr>
            <p:cNvSpPr txBox="1"/>
            <p:nvPr/>
          </p:nvSpPr>
          <p:spPr>
            <a:xfrm>
              <a:off x="4291812" y="36121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34D892EC-A4A6-4709-9103-86EA96701B92}"/>
                </a:ext>
              </a:extLst>
            </p:cNvPr>
            <p:cNvCxnSpPr>
              <a:stCxn id="80" idx="2"/>
              <a:endCxn id="72" idx="2"/>
            </p:cNvCxnSpPr>
            <p:nvPr/>
          </p:nvCxnSpPr>
          <p:spPr>
            <a:xfrm rot="16200000" flipH="1">
              <a:off x="5248797" y="2338639"/>
              <a:ext cx="7680" cy="4466424"/>
            </a:xfrm>
            <a:prstGeom prst="bentConnector3">
              <a:avLst>
                <a:gd name="adj1" fmla="val 307656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EC4DE2-D3FD-483A-B1D6-A6E225A46638}"/>
                </a:ext>
              </a:extLst>
            </p:cNvPr>
            <p:cNvSpPr txBox="1"/>
            <p:nvPr/>
          </p:nvSpPr>
          <p:spPr>
            <a:xfrm>
              <a:off x="5119316" y="44675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54B6845-0395-495D-9D49-C4B2BEC2330B}"/>
                </a:ext>
              </a:extLst>
            </p:cNvPr>
            <p:cNvSpPr/>
            <p:nvPr/>
          </p:nvSpPr>
          <p:spPr>
            <a:xfrm>
              <a:off x="945570" y="5276850"/>
              <a:ext cx="25527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Search file mentioned in ‘main’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4D066C6-DFA6-4C2D-8435-628EFC2F03B9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 flipH="1">
              <a:off x="2221920" y="4568011"/>
              <a:ext cx="797505" cy="7088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059B9AD3-45FE-4782-A269-703D6875BFD5}"/>
                </a:ext>
              </a:extLst>
            </p:cNvPr>
            <p:cNvCxnSpPr>
              <a:stCxn id="85" idx="2"/>
              <a:endCxn id="72" idx="2"/>
            </p:cNvCxnSpPr>
            <p:nvPr/>
          </p:nvCxnSpPr>
          <p:spPr>
            <a:xfrm rot="5400000" flipH="1" flipV="1">
              <a:off x="4312804" y="2484806"/>
              <a:ext cx="1082159" cy="5263929"/>
            </a:xfrm>
            <a:prstGeom prst="bentConnector3">
              <a:avLst>
                <a:gd name="adj1" fmla="val -2112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B4B724E-0165-48C8-86FE-2C53132F4285}"/>
                </a:ext>
              </a:extLst>
            </p:cNvPr>
            <p:cNvSpPr txBox="1"/>
            <p:nvPr/>
          </p:nvSpPr>
          <p:spPr>
            <a:xfrm>
              <a:off x="4514663" y="555646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A411B98-478E-44AB-9CC6-6CAA825C78F5}"/>
                </a:ext>
              </a:extLst>
            </p:cNvPr>
            <p:cNvSpPr txBox="1"/>
            <p:nvPr/>
          </p:nvSpPr>
          <p:spPr>
            <a:xfrm>
              <a:off x="2321132" y="468829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66F8E9-3BDD-4D00-AB1B-192E0090FEAE}"/>
                </a:ext>
              </a:extLst>
            </p:cNvPr>
            <p:cNvSpPr/>
            <p:nvPr/>
          </p:nvSpPr>
          <p:spPr>
            <a:xfrm>
              <a:off x="138912" y="6406634"/>
              <a:ext cx="3309138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and cache the file on the memory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BE05DF8-0B74-40DA-B6AE-9DC7394A283B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1793481" y="5657850"/>
              <a:ext cx="428439" cy="7487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5CD503-6428-474D-BB1D-CF09C7F347C4}"/>
                </a:ext>
              </a:extLst>
            </p:cNvPr>
            <p:cNvSpPr txBox="1"/>
            <p:nvPr/>
          </p:nvSpPr>
          <p:spPr>
            <a:xfrm>
              <a:off x="1728786" y="585418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4AC632A-2EC9-4025-B2D4-6AC43127AEBB}"/>
                </a:ext>
              </a:extLst>
            </p:cNvPr>
            <p:cNvSpPr txBox="1"/>
            <p:nvPr/>
          </p:nvSpPr>
          <p:spPr>
            <a:xfrm>
              <a:off x="7340779" y="6265902"/>
              <a:ext cx="3672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solidFill>
                    <a:srgbClr val="0070C0"/>
                  </a:solidFill>
                </a:rPr>
                <a:t>NODE JS Module Resolution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78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90FE0E-DED2-4EDB-9488-218925E93813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BA54D2-7C02-45B3-8147-9C2916737475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sendSMS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8325D3-AADF-4AF0-A83F-368DCF9B07C1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sendEmail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524691-198C-4565-BC7C-0529AD43E8A1}"/>
              </a:ext>
            </a:extLst>
          </p:cNvPr>
          <p:cNvSpPr/>
          <p:nvPr/>
        </p:nvSpPr>
        <p:spPr>
          <a:xfrm>
            <a:off x="6206835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Whatsapp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82F0A-7CBB-4990-8489-B8D2BE465D3C}"/>
              </a:ext>
            </a:extLst>
          </p:cNvPr>
          <p:cNvSpPr txBox="1"/>
          <p:nvPr/>
        </p:nvSpPr>
        <p:spPr>
          <a:xfrm>
            <a:off x="4015046" y="550685"/>
            <a:ext cx="7634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</p:spTree>
    <p:extLst>
      <p:ext uri="{BB962C8B-B14F-4D97-AF65-F5344CB8AC3E}">
        <p14:creationId xmlns:p14="http://schemas.microsoft.com/office/powerpoint/2010/main" val="373644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135C59-E457-4614-BCFF-66235E100B7E}"/>
              </a:ext>
            </a:extLst>
          </p:cNvPr>
          <p:cNvSpPr/>
          <p:nvPr/>
        </p:nvSpPr>
        <p:spPr>
          <a:xfrm>
            <a:off x="5710844" y="2419004"/>
            <a:ext cx="1970116" cy="1928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3BE17-3742-4D4A-AF08-EADF8DAD4B99}"/>
              </a:ext>
            </a:extLst>
          </p:cNvPr>
          <p:cNvCxnSpPr/>
          <p:nvPr/>
        </p:nvCxnSpPr>
        <p:spPr>
          <a:xfrm>
            <a:off x="2227811" y="3117272"/>
            <a:ext cx="3499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2BDAD0-1B30-4F18-A534-F7DC275BA5F4}"/>
              </a:ext>
            </a:extLst>
          </p:cNvPr>
          <p:cNvCxnSpPr/>
          <p:nvPr/>
        </p:nvCxnSpPr>
        <p:spPr>
          <a:xfrm flipH="1">
            <a:off x="2227811" y="3616036"/>
            <a:ext cx="346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531A0A-B76D-4F8D-9BED-3CA5690D13D4}"/>
              </a:ext>
            </a:extLst>
          </p:cNvPr>
          <p:cNvSpPr txBox="1"/>
          <p:nvPr/>
        </p:nvSpPr>
        <p:spPr>
          <a:xfrm>
            <a:off x="3323372" y="2747940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0F671-E053-456E-853C-2C4EE45D15B4}"/>
              </a:ext>
            </a:extLst>
          </p:cNvPr>
          <p:cNvSpPr txBox="1"/>
          <p:nvPr/>
        </p:nvSpPr>
        <p:spPr>
          <a:xfrm>
            <a:off x="3479152" y="362730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6. HTML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76AC32-806C-473D-BA44-F6D95BD24A10}"/>
              </a:ext>
            </a:extLst>
          </p:cNvPr>
          <p:cNvSpPr/>
          <p:nvPr/>
        </p:nvSpPr>
        <p:spPr>
          <a:xfrm>
            <a:off x="8412480" y="615142"/>
            <a:ext cx="1338349" cy="1130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6A9203-AD46-4B16-B644-7D638434D93C}"/>
              </a:ext>
            </a:extLst>
          </p:cNvPr>
          <p:cNvCxnSpPr>
            <a:endCxn id="11" idx="1"/>
          </p:cNvCxnSpPr>
          <p:nvPr/>
        </p:nvCxnSpPr>
        <p:spPr>
          <a:xfrm flipV="1">
            <a:off x="7074131" y="1180408"/>
            <a:ext cx="1338349" cy="12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3E2C1B-9F2F-4441-AFB5-FAA2B2620160}"/>
              </a:ext>
            </a:extLst>
          </p:cNvPr>
          <p:cNvCxnSpPr/>
          <p:nvPr/>
        </p:nvCxnSpPr>
        <p:spPr>
          <a:xfrm flipH="1">
            <a:off x="7606145" y="1745673"/>
            <a:ext cx="872837" cy="8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4894F1-2DC3-4CEA-977D-0C2C5F826203}"/>
              </a:ext>
            </a:extLst>
          </p:cNvPr>
          <p:cNvSpPr txBox="1"/>
          <p:nvPr/>
        </p:nvSpPr>
        <p:spPr>
          <a:xfrm>
            <a:off x="7331825" y="1629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91563-7643-4D37-8292-F8AED56BB9A6}"/>
              </a:ext>
            </a:extLst>
          </p:cNvPr>
          <p:cNvSpPr txBox="1"/>
          <p:nvPr/>
        </p:nvSpPr>
        <p:spPr>
          <a:xfrm>
            <a:off x="8129847" y="2227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34BEFB-8213-492D-867C-D0EE13CB1FFE}"/>
              </a:ext>
            </a:extLst>
          </p:cNvPr>
          <p:cNvSpPr/>
          <p:nvPr/>
        </p:nvSpPr>
        <p:spPr>
          <a:xfrm>
            <a:off x="8431533" y="4663440"/>
            <a:ext cx="2483078" cy="1130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34E37-6B3F-44E9-888F-72E06207070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680960" y="3811970"/>
            <a:ext cx="1992112" cy="85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6484AF-86BC-48F8-8BFC-8276DDF6A252}"/>
              </a:ext>
            </a:extLst>
          </p:cNvPr>
          <p:cNvCxnSpPr>
            <a:cxnSpLocks/>
          </p:cNvCxnSpPr>
          <p:nvPr/>
        </p:nvCxnSpPr>
        <p:spPr>
          <a:xfrm flipH="1" flipV="1">
            <a:off x="7606145" y="4218125"/>
            <a:ext cx="947652" cy="44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4E21B0-DBE8-4290-9412-CF33E4DBCEDC}"/>
              </a:ext>
            </a:extLst>
          </p:cNvPr>
          <p:cNvSpPr txBox="1"/>
          <p:nvPr/>
        </p:nvSpPr>
        <p:spPr>
          <a:xfrm>
            <a:off x="8389270" y="377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F9AF9-F39D-464F-B977-B627662912B2}"/>
              </a:ext>
            </a:extLst>
          </p:cNvPr>
          <p:cNvSpPr txBox="1"/>
          <p:nvPr/>
        </p:nvSpPr>
        <p:spPr>
          <a:xfrm>
            <a:off x="7754561" y="4392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97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135C59-E457-4614-BCFF-66235E100B7E}"/>
              </a:ext>
            </a:extLst>
          </p:cNvPr>
          <p:cNvSpPr/>
          <p:nvPr/>
        </p:nvSpPr>
        <p:spPr>
          <a:xfrm>
            <a:off x="6143104" y="2419004"/>
            <a:ext cx="1970116" cy="1928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76AC32-806C-473D-BA44-F6D95BD24A10}"/>
              </a:ext>
            </a:extLst>
          </p:cNvPr>
          <p:cNvSpPr/>
          <p:nvPr/>
        </p:nvSpPr>
        <p:spPr>
          <a:xfrm>
            <a:off x="8844740" y="615142"/>
            <a:ext cx="1338349" cy="1130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6A9203-AD46-4B16-B644-7D638434D93C}"/>
              </a:ext>
            </a:extLst>
          </p:cNvPr>
          <p:cNvCxnSpPr>
            <a:endCxn id="11" idx="1"/>
          </p:cNvCxnSpPr>
          <p:nvPr/>
        </p:nvCxnSpPr>
        <p:spPr>
          <a:xfrm flipV="1">
            <a:off x="7506391" y="1180408"/>
            <a:ext cx="1338349" cy="12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3E2C1B-9F2F-4441-AFB5-FAA2B2620160}"/>
              </a:ext>
            </a:extLst>
          </p:cNvPr>
          <p:cNvCxnSpPr/>
          <p:nvPr/>
        </p:nvCxnSpPr>
        <p:spPr>
          <a:xfrm flipH="1">
            <a:off x="8038405" y="1745673"/>
            <a:ext cx="872837" cy="8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4894F1-2DC3-4CEA-977D-0C2C5F826203}"/>
              </a:ext>
            </a:extLst>
          </p:cNvPr>
          <p:cNvSpPr txBox="1"/>
          <p:nvPr/>
        </p:nvSpPr>
        <p:spPr>
          <a:xfrm>
            <a:off x="5511851" y="273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91563-7643-4D37-8292-F8AED56BB9A6}"/>
              </a:ext>
            </a:extLst>
          </p:cNvPr>
          <p:cNvSpPr txBox="1"/>
          <p:nvPr/>
        </p:nvSpPr>
        <p:spPr>
          <a:xfrm>
            <a:off x="7901761" y="137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34BEFB-8213-492D-867C-D0EE13CB1FFE}"/>
              </a:ext>
            </a:extLst>
          </p:cNvPr>
          <p:cNvSpPr/>
          <p:nvPr/>
        </p:nvSpPr>
        <p:spPr>
          <a:xfrm>
            <a:off x="8863793" y="4663440"/>
            <a:ext cx="2483078" cy="1130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34E37-6B3F-44E9-888F-72E06207070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113220" y="3811970"/>
            <a:ext cx="1992112" cy="85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6484AF-86BC-48F8-8BFC-8276DDF6A252}"/>
              </a:ext>
            </a:extLst>
          </p:cNvPr>
          <p:cNvCxnSpPr>
            <a:cxnSpLocks/>
          </p:cNvCxnSpPr>
          <p:nvPr/>
        </p:nvCxnSpPr>
        <p:spPr>
          <a:xfrm flipH="1" flipV="1">
            <a:off x="8038405" y="4218125"/>
            <a:ext cx="947652" cy="44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4E21B0-DBE8-4290-9412-CF33E4DBCEDC}"/>
              </a:ext>
            </a:extLst>
          </p:cNvPr>
          <p:cNvSpPr txBox="1"/>
          <p:nvPr/>
        </p:nvSpPr>
        <p:spPr>
          <a:xfrm>
            <a:off x="10461997" y="995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F9AF9-F39D-464F-B977-B627662912B2}"/>
              </a:ext>
            </a:extLst>
          </p:cNvPr>
          <p:cNvSpPr txBox="1"/>
          <p:nvPr/>
        </p:nvSpPr>
        <p:spPr>
          <a:xfrm>
            <a:off x="10450609" y="1518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1675F2-1025-493D-A955-78DEB8814FBA}"/>
              </a:ext>
            </a:extLst>
          </p:cNvPr>
          <p:cNvSpPr/>
          <p:nvPr/>
        </p:nvSpPr>
        <p:spPr>
          <a:xfrm>
            <a:off x="3280234" y="2419004"/>
            <a:ext cx="2028305" cy="1928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AFFD8-A7E8-4DA1-A571-ADA627319F56}"/>
              </a:ext>
            </a:extLst>
          </p:cNvPr>
          <p:cNvCxnSpPr>
            <a:cxnSpLocks/>
          </p:cNvCxnSpPr>
          <p:nvPr/>
        </p:nvCxnSpPr>
        <p:spPr>
          <a:xfrm>
            <a:off x="739831" y="3117272"/>
            <a:ext cx="2510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C9202-DA06-4CC9-973D-CA6C27D4FDA5}"/>
              </a:ext>
            </a:extLst>
          </p:cNvPr>
          <p:cNvCxnSpPr>
            <a:cxnSpLocks/>
          </p:cNvCxnSpPr>
          <p:nvPr/>
        </p:nvCxnSpPr>
        <p:spPr>
          <a:xfrm flipH="1">
            <a:off x="714894" y="3616036"/>
            <a:ext cx="2502130" cy="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6ECD12-407E-4A54-96E4-0C999E26A2B0}"/>
              </a:ext>
            </a:extLst>
          </p:cNvPr>
          <p:cNvSpPr txBox="1"/>
          <p:nvPr/>
        </p:nvSpPr>
        <p:spPr>
          <a:xfrm>
            <a:off x="1401052" y="2747940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D48D71-EA27-4AF0-A904-FE2AE0A4F341}"/>
              </a:ext>
            </a:extLst>
          </p:cNvPr>
          <p:cNvSpPr txBox="1"/>
          <p:nvPr/>
        </p:nvSpPr>
        <p:spPr>
          <a:xfrm>
            <a:off x="1556832" y="36273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10. HTML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53573-4E5B-4CC8-AC23-4C08DB99EC40}"/>
              </a:ext>
            </a:extLst>
          </p:cNvPr>
          <p:cNvCxnSpPr/>
          <p:nvPr/>
        </p:nvCxnSpPr>
        <p:spPr>
          <a:xfrm>
            <a:off x="5308539" y="3117272"/>
            <a:ext cx="83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747645-E199-44AB-99FC-215AD6552676}"/>
              </a:ext>
            </a:extLst>
          </p:cNvPr>
          <p:cNvSpPr txBox="1"/>
          <p:nvPr/>
        </p:nvSpPr>
        <p:spPr>
          <a:xfrm>
            <a:off x="8449883" y="2120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7C7E5D-DB68-4E95-8E90-EB95D5B5FD07}"/>
              </a:ext>
            </a:extLst>
          </p:cNvPr>
          <p:cNvCxnSpPr/>
          <p:nvPr/>
        </p:nvCxnSpPr>
        <p:spPr>
          <a:xfrm flipH="1">
            <a:off x="5308539" y="3616036"/>
            <a:ext cx="834565" cy="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98B9B-1C96-4C2F-ADFA-7676B8E808C4}"/>
              </a:ext>
            </a:extLst>
          </p:cNvPr>
          <p:cNvSpPr txBox="1"/>
          <p:nvPr/>
        </p:nvSpPr>
        <p:spPr>
          <a:xfrm>
            <a:off x="8835214" y="381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33BDF062-21BF-4BDE-825E-27256F915FAD}"/>
              </a:ext>
            </a:extLst>
          </p:cNvPr>
          <p:cNvSpPr/>
          <p:nvPr/>
        </p:nvSpPr>
        <p:spPr>
          <a:xfrm>
            <a:off x="11042592" y="922713"/>
            <a:ext cx="902797" cy="8229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66C517-64C0-4198-8C1A-C39E1013DF08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0183089" y="1334193"/>
            <a:ext cx="85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51C857-C159-4A5E-9CE1-40090935DF01}"/>
              </a:ext>
            </a:extLst>
          </p:cNvPr>
          <p:cNvCxnSpPr/>
          <p:nvPr/>
        </p:nvCxnSpPr>
        <p:spPr>
          <a:xfrm flipH="1">
            <a:off x="10183089" y="1562793"/>
            <a:ext cx="85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25255B-7699-437A-8E5E-C4B37370998B}"/>
              </a:ext>
            </a:extLst>
          </p:cNvPr>
          <p:cNvSpPr txBox="1"/>
          <p:nvPr/>
        </p:nvSpPr>
        <p:spPr>
          <a:xfrm>
            <a:off x="8203447" y="437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F481E4-EBD3-48C0-B98C-704DA89CFF1E}"/>
              </a:ext>
            </a:extLst>
          </p:cNvPr>
          <p:cNvSpPr txBox="1"/>
          <p:nvPr/>
        </p:nvSpPr>
        <p:spPr>
          <a:xfrm>
            <a:off x="5574978" y="363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1404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2A255C3-FAD6-4564-8B55-08173DB49604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9C528-6CDA-4E72-8A97-EBD0C39601F0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D9051-2340-41E7-8977-60F81A956D61}"/>
              </a:ext>
            </a:extLst>
          </p:cNvPr>
          <p:cNvSpPr/>
          <p:nvPr/>
        </p:nvSpPr>
        <p:spPr>
          <a:xfrm>
            <a:off x="7278003" y="1469967"/>
            <a:ext cx="2276054" cy="2398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CAEDD-820B-436E-A32A-16201CCFA22C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DD961-B6D0-4F71-8ACE-B229B9A9696A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B8055-48F2-4F25-880A-6863B332DD92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A2C6B-B0BF-4A50-BC82-1D5C678ECCA9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45A39-64E9-454F-B7EE-93AA020F69F6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A63FA6-AB55-40CA-8A8F-AB05984F34D4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348788" y="2904171"/>
            <a:ext cx="2413893" cy="1144299"/>
          </a:xfrm>
          <a:prstGeom prst="bentConnector3">
            <a:avLst>
              <a:gd name="adj1" fmla="val 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DE2F03-862A-4982-8692-5AB091755312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9350477" y="3152384"/>
            <a:ext cx="2163992" cy="897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8DED4-D16F-4E90-BE3E-249670EC6013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4B7563-293B-48CB-ADCF-31EF0C3F366D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8DF89-8E6B-4A2E-BB6D-41C64CB33F5F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1DCEB-CEAF-4A4C-B3CD-12B0D08F856D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</p:spTree>
    <p:extLst>
      <p:ext uri="{BB962C8B-B14F-4D97-AF65-F5344CB8AC3E}">
        <p14:creationId xmlns:p14="http://schemas.microsoft.com/office/powerpoint/2010/main" val="281233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613</Words>
  <Application>Microsoft Office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2</cp:revision>
  <dcterms:created xsi:type="dcterms:W3CDTF">2020-08-29T04:06:57Z</dcterms:created>
  <dcterms:modified xsi:type="dcterms:W3CDTF">2020-08-30T11:28:49Z</dcterms:modified>
</cp:coreProperties>
</file>