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70FD8C-576F-4DAC-93AC-A049B3027D0B}" v="4" dt="2020-12-11T07:16:10.4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60" y="3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ish Sharma" userId="b799adb9ba789c8f" providerId="LiveId" clId="{6FBFD629-721D-4D6F-BBB9-E9D1B1DC3555}"/>
    <pc:docChg chg="undo custSel addSld modSld sldOrd">
      <pc:chgData name="Manish Sharma" userId="b799adb9ba789c8f" providerId="LiveId" clId="{6FBFD629-721D-4D6F-BBB9-E9D1B1DC3555}" dt="2020-08-29T09:18:04.382" v="1637" actId="165"/>
      <pc:docMkLst>
        <pc:docMk/>
      </pc:docMkLst>
      <pc:sldChg chg="addSp delSp modSp add">
        <pc:chgData name="Manish Sharma" userId="b799adb9ba789c8f" providerId="LiveId" clId="{6FBFD629-721D-4D6F-BBB9-E9D1B1DC3555}" dt="2020-08-29T05:29:41.919" v="1636"/>
        <pc:sldMkLst>
          <pc:docMk/>
          <pc:sldMk cId="3127853552" sldId="258"/>
        </pc:sldMkLst>
        <pc:spChg chg="del">
          <ac:chgData name="Manish Sharma" userId="b799adb9ba789c8f" providerId="LiveId" clId="{6FBFD629-721D-4D6F-BBB9-E9D1B1DC3555}" dt="2020-08-12T05:33:16.280" v="1" actId="478"/>
          <ac:spMkLst>
            <pc:docMk/>
            <pc:sldMk cId="3127853552" sldId="258"/>
            <ac:spMk id="2" creationId="{74C9970C-CA3E-4243-96D4-2938F9EF6D69}"/>
          </ac:spMkLst>
        </pc:spChg>
        <pc:spChg chg="del">
          <ac:chgData name="Manish Sharma" userId="b799adb9ba789c8f" providerId="LiveId" clId="{6FBFD629-721D-4D6F-BBB9-E9D1B1DC3555}" dt="2020-08-12T05:33:16.280" v="1" actId="478"/>
          <ac:spMkLst>
            <pc:docMk/>
            <pc:sldMk cId="3127853552" sldId="258"/>
            <ac:spMk id="3" creationId="{F91B225E-B05B-4B7F-833E-22E3DD09209D}"/>
          </ac:spMkLst>
        </pc:spChg>
        <pc:spChg chg="add mod topLvl">
          <ac:chgData name="Manish Sharma" userId="b799adb9ba789c8f" providerId="LiveId" clId="{6FBFD629-721D-4D6F-BBB9-E9D1B1DC3555}" dt="2020-08-29T05:29:03.384" v="1634" actId="165"/>
          <ac:spMkLst>
            <pc:docMk/>
            <pc:sldMk cId="3127853552" sldId="258"/>
            <ac:spMk id="4" creationId="{EAE299C0-0CAC-43EA-90F3-AB68BFCC743C}"/>
          </ac:spMkLst>
        </pc:spChg>
        <pc:spChg chg="add mod topLvl">
          <ac:chgData name="Manish Sharma" userId="b799adb9ba789c8f" providerId="LiveId" clId="{6FBFD629-721D-4D6F-BBB9-E9D1B1DC3555}" dt="2020-08-29T05:29:03.384" v="1634" actId="165"/>
          <ac:spMkLst>
            <pc:docMk/>
            <pc:sldMk cId="3127853552" sldId="258"/>
            <ac:spMk id="5" creationId="{9AF16D69-C6A1-431F-ABFD-CA2E427382D4}"/>
          </ac:spMkLst>
        </pc:spChg>
        <pc:spChg chg="add mod topLvl">
          <ac:chgData name="Manish Sharma" userId="b799adb9ba789c8f" providerId="LiveId" clId="{6FBFD629-721D-4D6F-BBB9-E9D1B1DC3555}" dt="2020-08-29T05:29:03.384" v="1634" actId="165"/>
          <ac:spMkLst>
            <pc:docMk/>
            <pc:sldMk cId="3127853552" sldId="258"/>
            <ac:spMk id="6" creationId="{122CCB4C-2BEA-49E4-A179-8961C57CB3BC}"/>
          </ac:spMkLst>
        </pc:spChg>
        <pc:spChg chg="add mod topLvl">
          <ac:chgData name="Manish Sharma" userId="b799adb9ba789c8f" providerId="LiveId" clId="{6FBFD629-721D-4D6F-BBB9-E9D1B1DC3555}" dt="2020-08-29T05:29:03.384" v="1634" actId="165"/>
          <ac:spMkLst>
            <pc:docMk/>
            <pc:sldMk cId="3127853552" sldId="258"/>
            <ac:spMk id="13" creationId="{EBBA3246-6EE7-4D44-BC4A-D2B5919E9054}"/>
          </ac:spMkLst>
        </pc:spChg>
        <pc:spChg chg="add mod topLvl">
          <ac:chgData name="Manish Sharma" userId="b799adb9ba789c8f" providerId="LiveId" clId="{6FBFD629-721D-4D6F-BBB9-E9D1B1DC3555}" dt="2020-08-29T05:29:03.384" v="1634" actId="165"/>
          <ac:spMkLst>
            <pc:docMk/>
            <pc:sldMk cId="3127853552" sldId="258"/>
            <ac:spMk id="14" creationId="{52471E5B-73BB-4FC9-9077-AA6E8B8233C0}"/>
          </ac:spMkLst>
        </pc:spChg>
        <pc:spChg chg="add mod topLvl">
          <ac:chgData name="Manish Sharma" userId="b799adb9ba789c8f" providerId="LiveId" clId="{6FBFD629-721D-4D6F-BBB9-E9D1B1DC3555}" dt="2020-08-29T05:29:03.384" v="1634" actId="165"/>
          <ac:spMkLst>
            <pc:docMk/>
            <pc:sldMk cId="3127853552" sldId="258"/>
            <ac:spMk id="18" creationId="{187E8EAE-FC50-4125-A17D-1C1BC89D4437}"/>
          </ac:spMkLst>
        </pc:spChg>
        <pc:spChg chg="add mod topLvl">
          <ac:chgData name="Manish Sharma" userId="b799adb9ba789c8f" providerId="LiveId" clId="{6FBFD629-721D-4D6F-BBB9-E9D1B1DC3555}" dt="2020-08-29T05:29:03.384" v="1634" actId="165"/>
          <ac:spMkLst>
            <pc:docMk/>
            <pc:sldMk cId="3127853552" sldId="258"/>
            <ac:spMk id="19" creationId="{4271C4CD-E983-43B8-BFC5-DC6CED3E875E}"/>
          </ac:spMkLst>
        </pc:spChg>
        <pc:spChg chg="add mod topLvl">
          <ac:chgData name="Manish Sharma" userId="b799adb9ba789c8f" providerId="LiveId" clId="{6FBFD629-721D-4D6F-BBB9-E9D1B1DC3555}" dt="2020-08-29T05:29:03.384" v="1634" actId="165"/>
          <ac:spMkLst>
            <pc:docMk/>
            <pc:sldMk cId="3127853552" sldId="258"/>
            <ac:spMk id="23" creationId="{A7897A9E-5524-41A3-A670-DF149D17E793}"/>
          </ac:spMkLst>
        </pc:spChg>
        <pc:spChg chg="add mod topLvl">
          <ac:chgData name="Manish Sharma" userId="b799adb9ba789c8f" providerId="LiveId" clId="{6FBFD629-721D-4D6F-BBB9-E9D1B1DC3555}" dt="2020-08-29T05:29:03.384" v="1634" actId="165"/>
          <ac:spMkLst>
            <pc:docMk/>
            <pc:sldMk cId="3127853552" sldId="258"/>
            <ac:spMk id="24" creationId="{38ED3A61-1BDA-4ECF-AB11-A1CCBDF3CD56}"/>
          </ac:spMkLst>
        </pc:spChg>
        <pc:spChg chg="add mod topLvl">
          <ac:chgData name="Manish Sharma" userId="b799adb9ba789c8f" providerId="LiveId" clId="{6FBFD629-721D-4D6F-BBB9-E9D1B1DC3555}" dt="2020-08-29T05:29:03.384" v="1634" actId="165"/>
          <ac:spMkLst>
            <pc:docMk/>
            <pc:sldMk cId="3127853552" sldId="258"/>
            <ac:spMk id="28" creationId="{D33148D6-2EA8-4CA0-A4FB-6ED965FDF225}"/>
          </ac:spMkLst>
        </pc:spChg>
        <pc:spChg chg="add mod topLvl">
          <ac:chgData name="Manish Sharma" userId="b799adb9ba789c8f" providerId="LiveId" clId="{6FBFD629-721D-4D6F-BBB9-E9D1B1DC3555}" dt="2020-08-29T05:29:03.384" v="1634" actId="165"/>
          <ac:spMkLst>
            <pc:docMk/>
            <pc:sldMk cId="3127853552" sldId="258"/>
            <ac:spMk id="29" creationId="{1A3BD2F8-2C03-4999-8367-C5F689E675F4}"/>
          </ac:spMkLst>
        </pc:spChg>
        <pc:spChg chg="add mod topLvl">
          <ac:chgData name="Manish Sharma" userId="b799adb9ba789c8f" providerId="LiveId" clId="{6FBFD629-721D-4D6F-BBB9-E9D1B1DC3555}" dt="2020-08-29T05:29:03.384" v="1634" actId="165"/>
          <ac:spMkLst>
            <pc:docMk/>
            <pc:sldMk cId="3127853552" sldId="258"/>
            <ac:spMk id="33" creationId="{BB0F4054-84BC-478C-AB8A-D40B1729CF4A}"/>
          </ac:spMkLst>
        </pc:spChg>
        <pc:spChg chg="add mod topLvl">
          <ac:chgData name="Manish Sharma" userId="b799adb9ba789c8f" providerId="LiveId" clId="{6FBFD629-721D-4D6F-BBB9-E9D1B1DC3555}" dt="2020-08-29T05:29:03.384" v="1634" actId="165"/>
          <ac:spMkLst>
            <pc:docMk/>
            <pc:sldMk cId="3127853552" sldId="258"/>
            <ac:spMk id="36" creationId="{6B8493AA-4A52-4A22-8C81-1E3426F24CEE}"/>
          </ac:spMkLst>
        </pc:spChg>
        <pc:spChg chg="add mod topLvl">
          <ac:chgData name="Manish Sharma" userId="b799adb9ba789c8f" providerId="LiveId" clId="{6FBFD629-721D-4D6F-BBB9-E9D1B1DC3555}" dt="2020-08-29T05:29:03.384" v="1634" actId="165"/>
          <ac:spMkLst>
            <pc:docMk/>
            <pc:sldMk cId="3127853552" sldId="258"/>
            <ac:spMk id="37" creationId="{25935544-21E8-4928-A1B7-68D0F87BB52C}"/>
          </ac:spMkLst>
        </pc:spChg>
        <pc:spChg chg="add mod topLvl">
          <ac:chgData name="Manish Sharma" userId="b799adb9ba789c8f" providerId="LiveId" clId="{6FBFD629-721D-4D6F-BBB9-E9D1B1DC3555}" dt="2020-08-29T05:29:03.384" v="1634" actId="165"/>
          <ac:spMkLst>
            <pc:docMk/>
            <pc:sldMk cId="3127853552" sldId="258"/>
            <ac:spMk id="40" creationId="{8641D559-FDAC-489B-90BB-F330F26E7B38}"/>
          </ac:spMkLst>
        </pc:spChg>
        <pc:spChg chg="add del">
          <ac:chgData name="Manish Sharma" userId="b799adb9ba789c8f" providerId="LiveId" clId="{6FBFD629-721D-4D6F-BBB9-E9D1B1DC3555}" dt="2020-08-29T05:29:41.919" v="1636"/>
          <ac:spMkLst>
            <pc:docMk/>
            <pc:sldMk cId="3127853552" sldId="258"/>
            <ac:spMk id="41" creationId="{D981ED39-5FA3-4152-9B58-5D9A34766312}"/>
          </ac:spMkLst>
        </pc:spChg>
        <pc:spChg chg="add mod topLvl">
          <ac:chgData name="Manish Sharma" userId="b799adb9ba789c8f" providerId="LiveId" clId="{6FBFD629-721D-4D6F-BBB9-E9D1B1DC3555}" dt="2020-08-29T05:29:03.384" v="1634" actId="165"/>
          <ac:spMkLst>
            <pc:docMk/>
            <pc:sldMk cId="3127853552" sldId="258"/>
            <ac:spMk id="43" creationId="{57D1F3A4-9647-4C8C-A2E1-E66F3895F744}"/>
          </ac:spMkLst>
        </pc:spChg>
        <pc:spChg chg="add mod topLvl">
          <ac:chgData name="Manish Sharma" userId="b799adb9ba789c8f" providerId="LiveId" clId="{6FBFD629-721D-4D6F-BBB9-E9D1B1DC3555}" dt="2020-08-29T05:29:03.384" v="1634" actId="165"/>
          <ac:spMkLst>
            <pc:docMk/>
            <pc:sldMk cId="3127853552" sldId="258"/>
            <ac:spMk id="47" creationId="{F2221D7E-E1BB-4D58-A099-19815DBD65DF}"/>
          </ac:spMkLst>
        </pc:spChg>
        <pc:spChg chg="add mod topLvl">
          <ac:chgData name="Manish Sharma" userId="b799adb9ba789c8f" providerId="LiveId" clId="{6FBFD629-721D-4D6F-BBB9-E9D1B1DC3555}" dt="2020-08-29T05:29:03.384" v="1634" actId="165"/>
          <ac:spMkLst>
            <pc:docMk/>
            <pc:sldMk cId="3127853552" sldId="258"/>
            <ac:spMk id="53" creationId="{F04514CF-5DCD-4A31-9D45-1160523E9D3C}"/>
          </ac:spMkLst>
        </pc:spChg>
        <pc:spChg chg="add mod topLvl">
          <ac:chgData name="Manish Sharma" userId="b799adb9ba789c8f" providerId="LiveId" clId="{6FBFD629-721D-4D6F-BBB9-E9D1B1DC3555}" dt="2020-08-29T05:29:03.384" v="1634" actId="165"/>
          <ac:spMkLst>
            <pc:docMk/>
            <pc:sldMk cId="3127853552" sldId="258"/>
            <ac:spMk id="54" creationId="{3B30E2C3-842A-42C8-9D63-3B249C63EC4A}"/>
          </ac:spMkLst>
        </pc:spChg>
        <pc:spChg chg="add mod topLvl">
          <ac:chgData name="Manish Sharma" userId="b799adb9ba789c8f" providerId="LiveId" clId="{6FBFD629-721D-4D6F-BBB9-E9D1B1DC3555}" dt="2020-08-29T05:29:03.384" v="1634" actId="165"/>
          <ac:spMkLst>
            <pc:docMk/>
            <pc:sldMk cId="3127853552" sldId="258"/>
            <ac:spMk id="62" creationId="{F86CA70D-DDE9-4689-9241-745DAF370770}"/>
          </ac:spMkLst>
        </pc:spChg>
        <pc:spChg chg="add mod topLvl">
          <ac:chgData name="Manish Sharma" userId="b799adb9ba789c8f" providerId="LiveId" clId="{6FBFD629-721D-4D6F-BBB9-E9D1B1DC3555}" dt="2020-08-29T05:29:03.384" v="1634" actId="165"/>
          <ac:spMkLst>
            <pc:docMk/>
            <pc:sldMk cId="3127853552" sldId="258"/>
            <ac:spMk id="63" creationId="{527B358F-183C-4251-85DA-CAB8CDF8F64C}"/>
          </ac:spMkLst>
        </pc:spChg>
        <pc:spChg chg="add mod topLvl">
          <ac:chgData name="Manish Sharma" userId="b799adb9ba789c8f" providerId="LiveId" clId="{6FBFD629-721D-4D6F-BBB9-E9D1B1DC3555}" dt="2020-08-29T05:29:03.384" v="1634" actId="165"/>
          <ac:spMkLst>
            <pc:docMk/>
            <pc:sldMk cId="3127853552" sldId="258"/>
            <ac:spMk id="64" creationId="{8DBCD781-8562-48B1-8BB0-46DD37A33B3F}"/>
          </ac:spMkLst>
        </pc:spChg>
        <pc:spChg chg="add mod topLvl">
          <ac:chgData name="Manish Sharma" userId="b799adb9ba789c8f" providerId="LiveId" clId="{6FBFD629-721D-4D6F-BBB9-E9D1B1DC3555}" dt="2020-08-29T05:29:03.384" v="1634" actId="165"/>
          <ac:spMkLst>
            <pc:docMk/>
            <pc:sldMk cId="3127853552" sldId="258"/>
            <ac:spMk id="71" creationId="{C690E6C0-CA31-4AB8-B90B-CD4B30EBD7EB}"/>
          </ac:spMkLst>
        </pc:spChg>
        <pc:spChg chg="add mod topLvl">
          <ac:chgData name="Manish Sharma" userId="b799adb9ba789c8f" providerId="LiveId" clId="{6FBFD629-721D-4D6F-BBB9-E9D1B1DC3555}" dt="2020-08-29T05:29:03.384" v="1634" actId="165"/>
          <ac:spMkLst>
            <pc:docMk/>
            <pc:sldMk cId="3127853552" sldId="258"/>
            <ac:spMk id="72" creationId="{E8D16157-63EF-4EF2-A0F3-1B38E5261250}"/>
          </ac:spMkLst>
        </pc:spChg>
        <pc:grpChg chg="add del mod">
          <ac:chgData name="Manish Sharma" userId="b799adb9ba789c8f" providerId="LiveId" clId="{6FBFD629-721D-4D6F-BBB9-E9D1B1DC3555}" dt="2020-08-29T05:29:03.384" v="1634" actId="165"/>
          <ac:grpSpMkLst>
            <pc:docMk/>
            <pc:sldMk cId="3127853552" sldId="258"/>
            <ac:grpSpMk id="73" creationId="{ACAAC375-4BEC-42FD-BD4F-BCF8D5870A2B}"/>
          </ac:grpSpMkLst>
        </pc:grpChg>
        <pc:cxnChg chg="add mod topLvl">
          <ac:chgData name="Manish Sharma" userId="b799adb9ba789c8f" providerId="LiveId" clId="{6FBFD629-721D-4D6F-BBB9-E9D1B1DC3555}" dt="2020-08-29T05:29:03.384" v="1634" actId="165"/>
          <ac:cxnSpMkLst>
            <pc:docMk/>
            <pc:sldMk cId="3127853552" sldId="258"/>
            <ac:cxnSpMk id="8" creationId="{5FF43E79-B649-4179-8F04-8FEA0FCC5743}"/>
          </ac:cxnSpMkLst>
        </pc:cxnChg>
        <pc:cxnChg chg="add mod topLvl">
          <ac:chgData name="Manish Sharma" userId="b799adb9ba789c8f" providerId="LiveId" clId="{6FBFD629-721D-4D6F-BBB9-E9D1B1DC3555}" dt="2020-08-29T05:29:03.384" v="1634" actId="165"/>
          <ac:cxnSpMkLst>
            <pc:docMk/>
            <pc:sldMk cId="3127853552" sldId="258"/>
            <ac:cxnSpMk id="9" creationId="{BD940AAD-901C-4614-9AF2-7FD9EC6CEC13}"/>
          </ac:cxnSpMkLst>
        </pc:cxnChg>
        <pc:cxnChg chg="add mod topLvl">
          <ac:chgData name="Manish Sharma" userId="b799adb9ba789c8f" providerId="LiveId" clId="{6FBFD629-721D-4D6F-BBB9-E9D1B1DC3555}" dt="2020-08-29T05:29:03.384" v="1634" actId="165"/>
          <ac:cxnSpMkLst>
            <pc:docMk/>
            <pc:sldMk cId="3127853552" sldId="258"/>
            <ac:cxnSpMk id="15" creationId="{96ED145B-44F4-4001-A075-8AEFEA38A957}"/>
          </ac:cxnSpMkLst>
        </pc:cxnChg>
        <pc:cxnChg chg="add mod topLvl">
          <ac:chgData name="Manish Sharma" userId="b799adb9ba789c8f" providerId="LiveId" clId="{6FBFD629-721D-4D6F-BBB9-E9D1B1DC3555}" dt="2020-08-29T05:29:03.384" v="1634" actId="165"/>
          <ac:cxnSpMkLst>
            <pc:docMk/>
            <pc:sldMk cId="3127853552" sldId="258"/>
            <ac:cxnSpMk id="20" creationId="{655EDE51-7DF9-49D2-B66F-B6DB78512280}"/>
          </ac:cxnSpMkLst>
        </pc:cxnChg>
        <pc:cxnChg chg="add mod topLvl">
          <ac:chgData name="Manish Sharma" userId="b799adb9ba789c8f" providerId="LiveId" clId="{6FBFD629-721D-4D6F-BBB9-E9D1B1DC3555}" dt="2020-08-29T05:29:03.384" v="1634" actId="165"/>
          <ac:cxnSpMkLst>
            <pc:docMk/>
            <pc:sldMk cId="3127853552" sldId="258"/>
            <ac:cxnSpMk id="25" creationId="{9574F35A-A87D-4B7B-906C-2EECE62A107F}"/>
          </ac:cxnSpMkLst>
        </pc:cxnChg>
        <pc:cxnChg chg="add mod topLvl">
          <ac:chgData name="Manish Sharma" userId="b799adb9ba789c8f" providerId="LiveId" clId="{6FBFD629-721D-4D6F-BBB9-E9D1B1DC3555}" dt="2020-08-29T05:29:03.384" v="1634" actId="165"/>
          <ac:cxnSpMkLst>
            <pc:docMk/>
            <pc:sldMk cId="3127853552" sldId="258"/>
            <ac:cxnSpMk id="30" creationId="{BC3B0DD5-7883-4031-A841-79839C6CC53D}"/>
          </ac:cxnSpMkLst>
        </pc:cxnChg>
        <pc:cxnChg chg="add mod topLvl">
          <ac:chgData name="Manish Sharma" userId="b799adb9ba789c8f" providerId="LiveId" clId="{6FBFD629-721D-4D6F-BBB9-E9D1B1DC3555}" dt="2020-08-29T05:29:03.384" v="1634" actId="165"/>
          <ac:cxnSpMkLst>
            <pc:docMk/>
            <pc:sldMk cId="3127853552" sldId="258"/>
            <ac:cxnSpMk id="35" creationId="{7FD2D242-E156-4AE8-AA5A-ED402D655F26}"/>
          </ac:cxnSpMkLst>
        </pc:cxnChg>
        <pc:cxnChg chg="add mod topLvl">
          <ac:chgData name="Manish Sharma" userId="b799adb9ba789c8f" providerId="LiveId" clId="{6FBFD629-721D-4D6F-BBB9-E9D1B1DC3555}" dt="2020-08-29T05:29:03.384" v="1634" actId="165"/>
          <ac:cxnSpMkLst>
            <pc:docMk/>
            <pc:sldMk cId="3127853552" sldId="258"/>
            <ac:cxnSpMk id="39" creationId="{2671264E-630B-425C-A23E-00F055CEB35A}"/>
          </ac:cxnSpMkLst>
        </pc:cxnChg>
        <pc:cxnChg chg="add mod topLvl">
          <ac:chgData name="Manish Sharma" userId="b799adb9ba789c8f" providerId="LiveId" clId="{6FBFD629-721D-4D6F-BBB9-E9D1B1DC3555}" dt="2020-08-29T05:29:03.384" v="1634" actId="165"/>
          <ac:cxnSpMkLst>
            <pc:docMk/>
            <pc:sldMk cId="3127853552" sldId="258"/>
            <ac:cxnSpMk id="44" creationId="{6E688CCC-13CE-4972-B69C-B857776EE804}"/>
          </ac:cxnSpMkLst>
        </pc:cxnChg>
        <pc:cxnChg chg="add del mod">
          <ac:chgData name="Manish Sharma" userId="b799adb9ba789c8f" providerId="LiveId" clId="{6FBFD629-721D-4D6F-BBB9-E9D1B1DC3555}" dt="2020-08-12T05:46:37.829" v="392" actId="478"/>
          <ac:cxnSpMkLst>
            <pc:docMk/>
            <pc:sldMk cId="3127853552" sldId="258"/>
            <ac:cxnSpMk id="49" creationId="{5B2B3C6E-276C-4F69-BE51-1C390BCDBAA5}"/>
          </ac:cxnSpMkLst>
        </pc:cxnChg>
        <pc:cxnChg chg="add mod topLvl">
          <ac:chgData name="Manish Sharma" userId="b799adb9ba789c8f" providerId="LiveId" clId="{6FBFD629-721D-4D6F-BBB9-E9D1B1DC3555}" dt="2020-08-29T05:29:03.384" v="1634" actId="165"/>
          <ac:cxnSpMkLst>
            <pc:docMk/>
            <pc:sldMk cId="3127853552" sldId="258"/>
            <ac:cxnSpMk id="52" creationId="{3439987E-7A12-4A8A-B351-77922E52545C}"/>
          </ac:cxnSpMkLst>
        </pc:cxnChg>
        <pc:cxnChg chg="add mod topLvl">
          <ac:chgData name="Manish Sharma" userId="b799adb9ba789c8f" providerId="LiveId" clId="{6FBFD629-721D-4D6F-BBB9-E9D1B1DC3555}" dt="2020-08-29T05:29:03.384" v="1634" actId="165"/>
          <ac:cxnSpMkLst>
            <pc:docMk/>
            <pc:sldMk cId="3127853552" sldId="258"/>
            <ac:cxnSpMk id="56" creationId="{F486EFEA-8F71-46DB-88BB-5B5731C623C8}"/>
          </ac:cxnSpMkLst>
        </pc:cxnChg>
        <pc:cxnChg chg="add mod topLvl">
          <ac:chgData name="Manish Sharma" userId="b799adb9ba789c8f" providerId="LiveId" clId="{6FBFD629-721D-4D6F-BBB9-E9D1B1DC3555}" dt="2020-08-29T05:29:03.384" v="1634" actId="165"/>
          <ac:cxnSpMkLst>
            <pc:docMk/>
            <pc:sldMk cId="3127853552" sldId="258"/>
            <ac:cxnSpMk id="60" creationId="{92AEE920-4837-4464-8977-49EF37AD55A3}"/>
          </ac:cxnSpMkLst>
        </pc:cxnChg>
        <pc:cxnChg chg="add mod topLvl">
          <ac:chgData name="Manish Sharma" userId="b799adb9ba789c8f" providerId="LiveId" clId="{6FBFD629-721D-4D6F-BBB9-E9D1B1DC3555}" dt="2020-08-29T05:29:03.384" v="1634" actId="165"/>
          <ac:cxnSpMkLst>
            <pc:docMk/>
            <pc:sldMk cId="3127853552" sldId="258"/>
            <ac:cxnSpMk id="66" creationId="{20CFD27F-9BE0-474D-95FF-41334A73AD96}"/>
          </ac:cxnSpMkLst>
        </pc:cxnChg>
      </pc:sldChg>
      <pc:sldChg chg="addSp delSp modSp add">
        <pc:chgData name="Manish Sharma" userId="b799adb9ba789c8f" providerId="LiveId" clId="{6FBFD629-721D-4D6F-BBB9-E9D1B1DC3555}" dt="2020-08-29T09:18:04.382" v="1637" actId="165"/>
        <pc:sldMkLst>
          <pc:docMk/>
          <pc:sldMk cId="1455718159" sldId="259"/>
        </pc:sldMkLst>
        <pc:spChg chg="mod topLvl">
          <ac:chgData name="Manish Sharma" userId="b799adb9ba789c8f" providerId="LiveId" clId="{6FBFD629-721D-4D6F-BBB9-E9D1B1DC3555}" dt="2020-08-29T09:18:04.382" v="1637" actId="165"/>
          <ac:spMkLst>
            <pc:docMk/>
            <pc:sldMk cId="1455718159" sldId="259"/>
            <ac:spMk id="4" creationId="{EAE299C0-0CAC-43EA-90F3-AB68BFCC743C}"/>
          </ac:spMkLst>
        </pc:spChg>
        <pc:spChg chg="mod topLvl">
          <ac:chgData name="Manish Sharma" userId="b799adb9ba789c8f" providerId="LiveId" clId="{6FBFD629-721D-4D6F-BBB9-E9D1B1DC3555}" dt="2020-08-29T09:18:04.382" v="1637" actId="165"/>
          <ac:spMkLst>
            <pc:docMk/>
            <pc:sldMk cId="1455718159" sldId="259"/>
            <ac:spMk id="5" creationId="{9AF16D69-C6A1-431F-ABFD-CA2E427382D4}"/>
          </ac:spMkLst>
        </pc:spChg>
        <pc:spChg chg="mod topLvl">
          <ac:chgData name="Manish Sharma" userId="b799adb9ba789c8f" providerId="LiveId" clId="{6FBFD629-721D-4D6F-BBB9-E9D1B1DC3555}" dt="2020-08-29T09:18:04.382" v="1637" actId="165"/>
          <ac:spMkLst>
            <pc:docMk/>
            <pc:sldMk cId="1455718159" sldId="259"/>
            <ac:spMk id="6" creationId="{122CCB4C-2BEA-49E4-A179-8961C57CB3BC}"/>
          </ac:spMkLst>
        </pc:spChg>
        <pc:spChg chg="mod topLvl">
          <ac:chgData name="Manish Sharma" userId="b799adb9ba789c8f" providerId="LiveId" clId="{6FBFD629-721D-4D6F-BBB9-E9D1B1DC3555}" dt="2020-08-29T09:18:04.382" v="1637" actId="165"/>
          <ac:spMkLst>
            <pc:docMk/>
            <pc:sldMk cId="1455718159" sldId="259"/>
            <ac:spMk id="13" creationId="{EBBA3246-6EE7-4D44-BC4A-D2B5919E9054}"/>
          </ac:spMkLst>
        </pc:spChg>
        <pc:spChg chg="mod topLvl">
          <ac:chgData name="Manish Sharma" userId="b799adb9ba789c8f" providerId="LiveId" clId="{6FBFD629-721D-4D6F-BBB9-E9D1B1DC3555}" dt="2020-08-29T09:18:04.382" v="1637" actId="165"/>
          <ac:spMkLst>
            <pc:docMk/>
            <pc:sldMk cId="1455718159" sldId="259"/>
            <ac:spMk id="14" creationId="{52471E5B-73BB-4FC9-9077-AA6E8B8233C0}"/>
          </ac:spMkLst>
        </pc:spChg>
        <pc:spChg chg="mod topLvl">
          <ac:chgData name="Manish Sharma" userId="b799adb9ba789c8f" providerId="LiveId" clId="{6FBFD629-721D-4D6F-BBB9-E9D1B1DC3555}" dt="2020-08-29T09:18:04.382" v="1637" actId="165"/>
          <ac:spMkLst>
            <pc:docMk/>
            <pc:sldMk cId="1455718159" sldId="259"/>
            <ac:spMk id="18" creationId="{187E8EAE-FC50-4125-A17D-1C1BC89D4437}"/>
          </ac:spMkLst>
        </pc:spChg>
        <pc:spChg chg="mod topLvl">
          <ac:chgData name="Manish Sharma" userId="b799adb9ba789c8f" providerId="LiveId" clId="{6FBFD629-721D-4D6F-BBB9-E9D1B1DC3555}" dt="2020-08-29T09:18:04.382" v="1637" actId="165"/>
          <ac:spMkLst>
            <pc:docMk/>
            <pc:sldMk cId="1455718159" sldId="259"/>
            <ac:spMk id="19" creationId="{4271C4CD-E983-43B8-BFC5-DC6CED3E875E}"/>
          </ac:spMkLst>
        </pc:spChg>
        <pc:spChg chg="mod topLvl">
          <ac:chgData name="Manish Sharma" userId="b799adb9ba789c8f" providerId="LiveId" clId="{6FBFD629-721D-4D6F-BBB9-E9D1B1DC3555}" dt="2020-08-29T09:18:04.382" v="1637" actId="165"/>
          <ac:spMkLst>
            <pc:docMk/>
            <pc:sldMk cId="1455718159" sldId="259"/>
            <ac:spMk id="23" creationId="{A7897A9E-5524-41A3-A670-DF149D17E793}"/>
          </ac:spMkLst>
        </pc:spChg>
        <pc:spChg chg="mod topLvl">
          <ac:chgData name="Manish Sharma" userId="b799adb9ba789c8f" providerId="LiveId" clId="{6FBFD629-721D-4D6F-BBB9-E9D1B1DC3555}" dt="2020-08-29T09:18:04.382" v="1637" actId="165"/>
          <ac:spMkLst>
            <pc:docMk/>
            <pc:sldMk cId="1455718159" sldId="259"/>
            <ac:spMk id="24" creationId="{38ED3A61-1BDA-4ECF-AB11-A1CCBDF3CD56}"/>
          </ac:spMkLst>
        </pc:spChg>
        <pc:spChg chg="mod topLvl">
          <ac:chgData name="Manish Sharma" userId="b799adb9ba789c8f" providerId="LiveId" clId="{6FBFD629-721D-4D6F-BBB9-E9D1B1DC3555}" dt="2020-08-29T09:18:04.382" v="1637" actId="165"/>
          <ac:spMkLst>
            <pc:docMk/>
            <pc:sldMk cId="1455718159" sldId="259"/>
            <ac:spMk id="28" creationId="{D33148D6-2EA8-4CA0-A4FB-6ED965FDF225}"/>
          </ac:spMkLst>
        </pc:spChg>
        <pc:spChg chg="mod topLvl">
          <ac:chgData name="Manish Sharma" userId="b799adb9ba789c8f" providerId="LiveId" clId="{6FBFD629-721D-4D6F-BBB9-E9D1B1DC3555}" dt="2020-08-29T09:18:04.382" v="1637" actId="165"/>
          <ac:spMkLst>
            <pc:docMk/>
            <pc:sldMk cId="1455718159" sldId="259"/>
            <ac:spMk id="29" creationId="{1A3BD2F8-2C03-4999-8367-C5F689E675F4}"/>
          </ac:spMkLst>
        </pc:spChg>
        <pc:spChg chg="mod topLvl">
          <ac:chgData name="Manish Sharma" userId="b799adb9ba789c8f" providerId="LiveId" clId="{6FBFD629-721D-4D6F-BBB9-E9D1B1DC3555}" dt="2020-08-29T09:18:04.382" v="1637" actId="165"/>
          <ac:spMkLst>
            <pc:docMk/>
            <pc:sldMk cId="1455718159" sldId="259"/>
            <ac:spMk id="33" creationId="{BB0F4054-84BC-478C-AB8A-D40B1729CF4A}"/>
          </ac:spMkLst>
        </pc:spChg>
        <pc:spChg chg="mod topLvl">
          <ac:chgData name="Manish Sharma" userId="b799adb9ba789c8f" providerId="LiveId" clId="{6FBFD629-721D-4D6F-BBB9-E9D1B1DC3555}" dt="2020-08-29T09:18:04.382" v="1637" actId="165"/>
          <ac:spMkLst>
            <pc:docMk/>
            <pc:sldMk cId="1455718159" sldId="259"/>
            <ac:spMk id="36" creationId="{6B8493AA-4A52-4A22-8C81-1E3426F24CEE}"/>
          </ac:spMkLst>
        </pc:spChg>
        <pc:spChg chg="mod topLvl">
          <ac:chgData name="Manish Sharma" userId="b799adb9ba789c8f" providerId="LiveId" clId="{6FBFD629-721D-4D6F-BBB9-E9D1B1DC3555}" dt="2020-08-29T09:18:04.382" v="1637" actId="165"/>
          <ac:spMkLst>
            <pc:docMk/>
            <pc:sldMk cId="1455718159" sldId="259"/>
            <ac:spMk id="37" creationId="{25935544-21E8-4928-A1B7-68D0F87BB52C}"/>
          </ac:spMkLst>
        </pc:spChg>
        <pc:spChg chg="mod topLvl">
          <ac:chgData name="Manish Sharma" userId="b799adb9ba789c8f" providerId="LiveId" clId="{6FBFD629-721D-4D6F-BBB9-E9D1B1DC3555}" dt="2020-08-29T09:18:04.382" v="1637" actId="165"/>
          <ac:spMkLst>
            <pc:docMk/>
            <pc:sldMk cId="1455718159" sldId="259"/>
            <ac:spMk id="40" creationId="{8641D559-FDAC-489B-90BB-F330F26E7B38}"/>
          </ac:spMkLst>
        </pc:spChg>
        <pc:spChg chg="mod topLvl">
          <ac:chgData name="Manish Sharma" userId="b799adb9ba789c8f" providerId="LiveId" clId="{6FBFD629-721D-4D6F-BBB9-E9D1B1DC3555}" dt="2020-08-29T09:18:04.382" v="1637" actId="165"/>
          <ac:spMkLst>
            <pc:docMk/>
            <pc:sldMk cId="1455718159" sldId="259"/>
            <ac:spMk id="43" creationId="{57D1F3A4-9647-4C8C-A2E1-E66F3895F744}"/>
          </ac:spMkLst>
        </pc:spChg>
        <pc:spChg chg="add mod topLvl">
          <ac:chgData name="Manish Sharma" userId="b799adb9ba789c8f" providerId="LiveId" clId="{6FBFD629-721D-4D6F-BBB9-E9D1B1DC3555}" dt="2020-08-29T09:18:04.382" v="1637" actId="165"/>
          <ac:spMkLst>
            <pc:docMk/>
            <pc:sldMk cId="1455718159" sldId="259"/>
            <ac:spMk id="45" creationId="{2A7A5F59-04FE-4385-BDC9-C6EE069CA98F}"/>
          </ac:spMkLst>
        </pc:spChg>
        <pc:spChg chg="mod topLvl">
          <ac:chgData name="Manish Sharma" userId="b799adb9ba789c8f" providerId="LiveId" clId="{6FBFD629-721D-4D6F-BBB9-E9D1B1DC3555}" dt="2020-08-29T09:18:04.382" v="1637" actId="165"/>
          <ac:spMkLst>
            <pc:docMk/>
            <pc:sldMk cId="1455718159" sldId="259"/>
            <ac:spMk id="47" creationId="{F2221D7E-E1BB-4D58-A099-19815DBD65DF}"/>
          </ac:spMkLst>
        </pc:spChg>
        <pc:spChg chg="add mod topLvl">
          <ac:chgData name="Manish Sharma" userId="b799adb9ba789c8f" providerId="LiveId" clId="{6FBFD629-721D-4D6F-BBB9-E9D1B1DC3555}" dt="2020-08-29T09:18:04.382" v="1637" actId="165"/>
          <ac:spMkLst>
            <pc:docMk/>
            <pc:sldMk cId="1455718159" sldId="259"/>
            <ac:spMk id="50" creationId="{0F34EF33-26F7-45E7-B84C-0C8B878A6479}"/>
          </ac:spMkLst>
        </pc:spChg>
        <pc:spChg chg="add mod topLvl">
          <ac:chgData name="Manish Sharma" userId="b799adb9ba789c8f" providerId="LiveId" clId="{6FBFD629-721D-4D6F-BBB9-E9D1B1DC3555}" dt="2020-08-29T09:18:04.382" v="1637" actId="165"/>
          <ac:spMkLst>
            <pc:docMk/>
            <pc:sldMk cId="1455718159" sldId="259"/>
            <ac:spMk id="51" creationId="{77A80E8E-97EE-451D-B4DB-2CC02E023D2C}"/>
          </ac:spMkLst>
        </pc:spChg>
        <pc:spChg chg="mod topLvl">
          <ac:chgData name="Manish Sharma" userId="b799adb9ba789c8f" providerId="LiveId" clId="{6FBFD629-721D-4D6F-BBB9-E9D1B1DC3555}" dt="2020-08-29T09:18:04.382" v="1637" actId="165"/>
          <ac:spMkLst>
            <pc:docMk/>
            <pc:sldMk cId="1455718159" sldId="259"/>
            <ac:spMk id="53" creationId="{F04514CF-5DCD-4A31-9D45-1160523E9D3C}"/>
          </ac:spMkLst>
        </pc:spChg>
        <pc:spChg chg="mod topLvl">
          <ac:chgData name="Manish Sharma" userId="b799adb9ba789c8f" providerId="LiveId" clId="{6FBFD629-721D-4D6F-BBB9-E9D1B1DC3555}" dt="2020-08-29T09:18:04.382" v="1637" actId="165"/>
          <ac:spMkLst>
            <pc:docMk/>
            <pc:sldMk cId="1455718159" sldId="259"/>
            <ac:spMk id="54" creationId="{3B30E2C3-842A-42C8-9D63-3B249C63EC4A}"/>
          </ac:spMkLst>
        </pc:spChg>
        <pc:spChg chg="add mod topLvl">
          <ac:chgData name="Manish Sharma" userId="b799adb9ba789c8f" providerId="LiveId" clId="{6FBFD629-721D-4D6F-BBB9-E9D1B1DC3555}" dt="2020-08-29T09:18:04.382" v="1637" actId="165"/>
          <ac:spMkLst>
            <pc:docMk/>
            <pc:sldMk cId="1455718159" sldId="259"/>
            <ac:spMk id="55" creationId="{19C97E0F-91FE-4441-AE18-E939C7F9EC52}"/>
          </ac:spMkLst>
        </pc:spChg>
        <pc:spChg chg="add mod topLvl">
          <ac:chgData name="Manish Sharma" userId="b799adb9ba789c8f" providerId="LiveId" clId="{6FBFD629-721D-4D6F-BBB9-E9D1B1DC3555}" dt="2020-08-29T09:18:04.382" v="1637" actId="165"/>
          <ac:spMkLst>
            <pc:docMk/>
            <pc:sldMk cId="1455718159" sldId="259"/>
            <ac:spMk id="59" creationId="{1871D7B3-1E51-4267-985E-A59B20DA339C}"/>
          </ac:spMkLst>
        </pc:spChg>
        <pc:spChg chg="mod topLvl">
          <ac:chgData name="Manish Sharma" userId="b799adb9ba789c8f" providerId="LiveId" clId="{6FBFD629-721D-4D6F-BBB9-E9D1B1DC3555}" dt="2020-08-29T09:18:04.382" v="1637" actId="165"/>
          <ac:spMkLst>
            <pc:docMk/>
            <pc:sldMk cId="1455718159" sldId="259"/>
            <ac:spMk id="62" creationId="{F86CA70D-DDE9-4689-9241-745DAF370770}"/>
          </ac:spMkLst>
        </pc:spChg>
        <pc:spChg chg="mod topLvl">
          <ac:chgData name="Manish Sharma" userId="b799adb9ba789c8f" providerId="LiveId" clId="{6FBFD629-721D-4D6F-BBB9-E9D1B1DC3555}" dt="2020-08-29T09:18:04.382" v="1637" actId="165"/>
          <ac:spMkLst>
            <pc:docMk/>
            <pc:sldMk cId="1455718159" sldId="259"/>
            <ac:spMk id="63" creationId="{527B358F-183C-4251-85DA-CAB8CDF8F64C}"/>
          </ac:spMkLst>
        </pc:spChg>
        <pc:spChg chg="mod topLvl">
          <ac:chgData name="Manish Sharma" userId="b799adb9ba789c8f" providerId="LiveId" clId="{6FBFD629-721D-4D6F-BBB9-E9D1B1DC3555}" dt="2020-08-29T09:18:04.382" v="1637" actId="165"/>
          <ac:spMkLst>
            <pc:docMk/>
            <pc:sldMk cId="1455718159" sldId="259"/>
            <ac:spMk id="64" creationId="{8DBCD781-8562-48B1-8BB0-46DD37A33B3F}"/>
          </ac:spMkLst>
        </pc:spChg>
        <pc:spChg chg="add mod topLvl">
          <ac:chgData name="Manish Sharma" userId="b799adb9ba789c8f" providerId="LiveId" clId="{6FBFD629-721D-4D6F-BBB9-E9D1B1DC3555}" dt="2020-08-29T09:18:04.382" v="1637" actId="165"/>
          <ac:spMkLst>
            <pc:docMk/>
            <pc:sldMk cId="1455718159" sldId="259"/>
            <ac:spMk id="65" creationId="{5BF18D71-2C94-4B72-9488-4F90791CEB7B}"/>
          </ac:spMkLst>
        </pc:spChg>
        <pc:spChg chg="add mod topLvl">
          <ac:chgData name="Manish Sharma" userId="b799adb9ba789c8f" providerId="LiveId" clId="{6FBFD629-721D-4D6F-BBB9-E9D1B1DC3555}" dt="2020-08-29T09:18:04.382" v="1637" actId="165"/>
          <ac:spMkLst>
            <pc:docMk/>
            <pc:sldMk cId="1455718159" sldId="259"/>
            <ac:spMk id="68" creationId="{7C84221B-C62D-4016-8510-6490BB70C80A}"/>
          </ac:spMkLst>
        </pc:spChg>
        <pc:spChg chg="add mod topLvl">
          <ac:chgData name="Manish Sharma" userId="b799adb9ba789c8f" providerId="LiveId" clId="{6FBFD629-721D-4D6F-BBB9-E9D1B1DC3555}" dt="2020-08-29T09:18:04.382" v="1637" actId="165"/>
          <ac:spMkLst>
            <pc:docMk/>
            <pc:sldMk cId="1455718159" sldId="259"/>
            <ac:spMk id="69" creationId="{9481D6C8-AE75-4DDF-8DD3-8FA6EAEF6E6B}"/>
          </ac:spMkLst>
        </pc:spChg>
        <pc:spChg chg="mod topLvl">
          <ac:chgData name="Manish Sharma" userId="b799adb9ba789c8f" providerId="LiveId" clId="{6FBFD629-721D-4D6F-BBB9-E9D1B1DC3555}" dt="2020-08-29T09:18:04.382" v="1637" actId="165"/>
          <ac:spMkLst>
            <pc:docMk/>
            <pc:sldMk cId="1455718159" sldId="259"/>
            <ac:spMk id="71" creationId="{C690E6C0-CA31-4AB8-B90B-CD4B30EBD7EB}"/>
          </ac:spMkLst>
        </pc:spChg>
        <pc:spChg chg="mod topLvl">
          <ac:chgData name="Manish Sharma" userId="b799adb9ba789c8f" providerId="LiveId" clId="{6FBFD629-721D-4D6F-BBB9-E9D1B1DC3555}" dt="2020-08-29T09:18:04.382" v="1637" actId="165"/>
          <ac:spMkLst>
            <pc:docMk/>
            <pc:sldMk cId="1455718159" sldId="259"/>
            <ac:spMk id="72" creationId="{E8D16157-63EF-4EF2-A0F3-1B38E5261250}"/>
          </ac:spMkLst>
        </pc:spChg>
        <pc:grpChg chg="add del mod">
          <ac:chgData name="Manish Sharma" userId="b799adb9ba789c8f" providerId="LiveId" clId="{6FBFD629-721D-4D6F-BBB9-E9D1B1DC3555}" dt="2020-08-29T09:18:04.382" v="1637" actId="165"/>
          <ac:grpSpMkLst>
            <pc:docMk/>
            <pc:sldMk cId="1455718159" sldId="259"/>
            <ac:grpSpMk id="57" creationId="{A9564EBF-6999-4559-B3DA-84FFE8C8724A}"/>
          </ac:grpSpMkLst>
        </pc:grpChg>
        <pc:grpChg chg="del mod">
          <ac:chgData name="Manish Sharma" userId="b799adb9ba789c8f" providerId="LiveId" clId="{6FBFD629-721D-4D6F-BBB9-E9D1B1DC3555}" dt="2020-08-12T07:10:23.186" v="502" actId="165"/>
          <ac:grpSpMkLst>
            <pc:docMk/>
            <pc:sldMk cId="1455718159" sldId="259"/>
            <ac:grpSpMk id="73" creationId="{ACAAC375-4BEC-42FD-BD4F-BCF8D5870A2B}"/>
          </ac:grpSpMkLst>
        </pc:grpChg>
        <pc:cxnChg chg="del mod topLvl">
          <ac:chgData name="Manish Sharma" userId="b799adb9ba789c8f" providerId="LiveId" clId="{6FBFD629-721D-4D6F-BBB9-E9D1B1DC3555}" dt="2020-08-12T07:10:48.474" v="508"/>
          <ac:cxnSpMkLst>
            <pc:docMk/>
            <pc:sldMk cId="1455718159" sldId="259"/>
            <ac:cxnSpMk id="8" creationId="{5FF43E79-B649-4179-8F04-8FEA0FCC5743}"/>
          </ac:cxnSpMkLst>
        </pc:cxnChg>
        <pc:cxnChg chg="mod topLvl">
          <ac:chgData name="Manish Sharma" userId="b799adb9ba789c8f" providerId="LiveId" clId="{6FBFD629-721D-4D6F-BBB9-E9D1B1DC3555}" dt="2020-08-29T09:18:04.382" v="1637" actId="165"/>
          <ac:cxnSpMkLst>
            <pc:docMk/>
            <pc:sldMk cId="1455718159" sldId="259"/>
            <ac:cxnSpMk id="9" creationId="{BD940AAD-901C-4614-9AF2-7FD9EC6CEC13}"/>
          </ac:cxnSpMkLst>
        </pc:cxnChg>
        <pc:cxnChg chg="mod topLvl">
          <ac:chgData name="Manish Sharma" userId="b799adb9ba789c8f" providerId="LiveId" clId="{6FBFD629-721D-4D6F-BBB9-E9D1B1DC3555}" dt="2020-08-29T09:18:04.382" v="1637" actId="165"/>
          <ac:cxnSpMkLst>
            <pc:docMk/>
            <pc:sldMk cId="1455718159" sldId="259"/>
            <ac:cxnSpMk id="15" creationId="{96ED145B-44F4-4001-A075-8AEFEA38A957}"/>
          </ac:cxnSpMkLst>
        </pc:cxnChg>
        <pc:cxnChg chg="mod topLvl">
          <ac:chgData name="Manish Sharma" userId="b799adb9ba789c8f" providerId="LiveId" clId="{6FBFD629-721D-4D6F-BBB9-E9D1B1DC3555}" dt="2020-08-29T09:18:04.382" v="1637" actId="165"/>
          <ac:cxnSpMkLst>
            <pc:docMk/>
            <pc:sldMk cId="1455718159" sldId="259"/>
            <ac:cxnSpMk id="20" creationId="{655EDE51-7DF9-49D2-B66F-B6DB78512280}"/>
          </ac:cxnSpMkLst>
        </pc:cxnChg>
        <pc:cxnChg chg="mod topLvl">
          <ac:chgData name="Manish Sharma" userId="b799adb9ba789c8f" providerId="LiveId" clId="{6FBFD629-721D-4D6F-BBB9-E9D1B1DC3555}" dt="2020-08-29T09:18:04.382" v="1637" actId="165"/>
          <ac:cxnSpMkLst>
            <pc:docMk/>
            <pc:sldMk cId="1455718159" sldId="259"/>
            <ac:cxnSpMk id="25" creationId="{9574F35A-A87D-4B7B-906C-2EECE62A107F}"/>
          </ac:cxnSpMkLst>
        </pc:cxnChg>
        <pc:cxnChg chg="add mod topLvl">
          <ac:chgData name="Manish Sharma" userId="b799adb9ba789c8f" providerId="LiveId" clId="{6FBFD629-721D-4D6F-BBB9-E9D1B1DC3555}" dt="2020-08-29T09:18:04.382" v="1637" actId="165"/>
          <ac:cxnSpMkLst>
            <pc:docMk/>
            <pc:sldMk cId="1455718159" sldId="259"/>
            <ac:cxnSpMk id="27" creationId="{07168152-B680-44A0-ADF0-F6EAECF0A695}"/>
          </ac:cxnSpMkLst>
        </pc:cxnChg>
        <pc:cxnChg chg="mod topLvl">
          <ac:chgData name="Manish Sharma" userId="b799adb9ba789c8f" providerId="LiveId" clId="{6FBFD629-721D-4D6F-BBB9-E9D1B1DC3555}" dt="2020-08-29T09:18:04.382" v="1637" actId="165"/>
          <ac:cxnSpMkLst>
            <pc:docMk/>
            <pc:sldMk cId="1455718159" sldId="259"/>
            <ac:cxnSpMk id="30" creationId="{BC3B0DD5-7883-4031-A841-79839C6CC53D}"/>
          </ac:cxnSpMkLst>
        </pc:cxnChg>
        <pc:cxnChg chg="mod topLvl">
          <ac:chgData name="Manish Sharma" userId="b799adb9ba789c8f" providerId="LiveId" clId="{6FBFD629-721D-4D6F-BBB9-E9D1B1DC3555}" dt="2020-08-29T09:18:04.382" v="1637" actId="165"/>
          <ac:cxnSpMkLst>
            <pc:docMk/>
            <pc:sldMk cId="1455718159" sldId="259"/>
            <ac:cxnSpMk id="35" creationId="{7FD2D242-E156-4AE8-AA5A-ED402D655F26}"/>
          </ac:cxnSpMkLst>
        </pc:cxnChg>
        <pc:cxnChg chg="mod topLvl">
          <ac:chgData name="Manish Sharma" userId="b799adb9ba789c8f" providerId="LiveId" clId="{6FBFD629-721D-4D6F-BBB9-E9D1B1DC3555}" dt="2020-08-29T09:18:04.382" v="1637" actId="165"/>
          <ac:cxnSpMkLst>
            <pc:docMk/>
            <pc:sldMk cId="1455718159" sldId="259"/>
            <ac:cxnSpMk id="39" creationId="{2671264E-630B-425C-A23E-00F055CEB35A}"/>
          </ac:cxnSpMkLst>
        </pc:cxnChg>
        <pc:cxnChg chg="add mod topLvl">
          <ac:chgData name="Manish Sharma" userId="b799adb9ba789c8f" providerId="LiveId" clId="{6FBFD629-721D-4D6F-BBB9-E9D1B1DC3555}" dt="2020-08-29T09:18:04.382" v="1637" actId="165"/>
          <ac:cxnSpMkLst>
            <pc:docMk/>
            <pc:sldMk cId="1455718159" sldId="259"/>
            <ac:cxnSpMk id="41" creationId="{95F54CE3-797F-47C4-8161-D022785E0CA4}"/>
          </ac:cxnSpMkLst>
        </pc:cxnChg>
        <pc:cxnChg chg="mod topLvl">
          <ac:chgData name="Manish Sharma" userId="b799adb9ba789c8f" providerId="LiveId" clId="{6FBFD629-721D-4D6F-BBB9-E9D1B1DC3555}" dt="2020-08-29T09:18:04.382" v="1637" actId="165"/>
          <ac:cxnSpMkLst>
            <pc:docMk/>
            <pc:sldMk cId="1455718159" sldId="259"/>
            <ac:cxnSpMk id="44" creationId="{6E688CCC-13CE-4972-B69C-B857776EE804}"/>
          </ac:cxnSpMkLst>
        </pc:cxnChg>
        <pc:cxnChg chg="add mod topLvl">
          <ac:chgData name="Manish Sharma" userId="b799adb9ba789c8f" providerId="LiveId" clId="{6FBFD629-721D-4D6F-BBB9-E9D1B1DC3555}" dt="2020-08-29T09:18:04.382" v="1637" actId="165"/>
          <ac:cxnSpMkLst>
            <pc:docMk/>
            <pc:sldMk cId="1455718159" sldId="259"/>
            <ac:cxnSpMk id="46" creationId="{6D761201-808D-4B3D-AEDC-0B6919A6055A}"/>
          </ac:cxnSpMkLst>
        </pc:cxnChg>
        <pc:cxnChg chg="add mod topLvl">
          <ac:chgData name="Manish Sharma" userId="b799adb9ba789c8f" providerId="LiveId" clId="{6FBFD629-721D-4D6F-BBB9-E9D1B1DC3555}" dt="2020-08-29T09:18:04.382" v="1637" actId="165"/>
          <ac:cxnSpMkLst>
            <pc:docMk/>
            <pc:sldMk cId="1455718159" sldId="259"/>
            <ac:cxnSpMk id="48" creationId="{6037641F-356F-446B-BE4F-0ABD4ED04F88}"/>
          </ac:cxnSpMkLst>
        </pc:cxnChg>
        <pc:cxnChg chg="add mod topLvl">
          <ac:chgData name="Manish Sharma" userId="b799adb9ba789c8f" providerId="LiveId" clId="{6FBFD629-721D-4D6F-BBB9-E9D1B1DC3555}" dt="2020-08-29T09:18:04.382" v="1637" actId="165"/>
          <ac:cxnSpMkLst>
            <pc:docMk/>
            <pc:sldMk cId="1455718159" sldId="259"/>
            <ac:cxnSpMk id="49" creationId="{E2585F13-9B50-4E5F-B311-16E095050A82}"/>
          </ac:cxnSpMkLst>
        </pc:cxnChg>
        <pc:cxnChg chg="mod topLvl">
          <ac:chgData name="Manish Sharma" userId="b799adb9ba789c8f" providerId="LiveId" clId="{6FBFD629-721D-4D6F-BBB9-E9D1B1DC3555}" dt="2020-08-29T09:18:04.382" v="1637" actId="165"/>
          <ac:cxnSpMkLst>
            <pc:docMk/>
            <pc:sldMk cId="1455718159" sldId="259"/>
            <ac:cxnSpMk id="52" creationId="{3439987E-7A12-4A8A-B351-77922E52545C}"/>
          </ac:cxnSpMkLst>
        </pc:cxnChg>
        <pc:cxnChg chg="mod topLvl">
          <ac:chgData name="Manish Sharma" userId="b799adb9ba789c8f" providerId="LiveId" clId="{6FBFD629-721D-4D6F-BBB9-E9D1B1DC3555}" dt="2020-08-29T09:18:04.382" v="1637" actId="165"/>
          <ac:cxnSpMkLst>
            <pc:docMk/>
            <pc:sldMk cId="1455718159" sldId="259"/>
            <ac:cxnSpMk id="56" creationId="{F486EFEA-8F71-46DB-88BB-5B5731C623C8}"/>
          </ac:cxnSpMkLst>
        </pc:cxnChg>
        <pc:cxnChg chg="mod topLvl">
          <ac:chgData name="Manish Sharma" userId="b799adb9ba789c8f" providerId="LiveId" clId="{6FBFD629-721D-4D6F-BBB9-E9D1B1DC3555}" dt="2020-08-29T09:18:04.382" v="1637" actId="165"/>
          <ac:cxnSpMkLst>
            <pc:docMk/>
            <pc:sldMk cId="1455718159" sldId="259"/>
            <ac:cxnSpMk id="60" creationId="{92AEE920-4837-4464-8977-49EF37AD55A3}"/>
          </ac:cxnSpMkLst>
        </pc:cxnChg>
        <pc:cxnChg chg="add del mod">
          <ac:chgData name="Manish Sharma" userId="b799adb9ba789c8f" providerId="LiveId" clId="{6FBFD629-721D-4D6F-BBB9-E9D1B1DC3555}" dt="2020-08-12T07:14:43.779" v="659" actId="478"/>
          <ac:cxnSpMkLst>
            <pc:docMk/>
            <pc:sldMk cId="1455718159" sldId="259"/>
            <ac:cxnSpMk id="61" creationId="{1CC1E87F-9676-40AB-B86C-2DF884171240}"/>
          </ac:cxnSpMkLst>
        </pc:cxnChg>
        <pc:cxnChg chg="mod topLvl">
          <ac:chgData name="Manish Sharma" userId="b799adb9ba789c8f" providerId="LiveId" clId="{6FBFD629-721D-4D6F-BBB9-E9D1B1DC3555}" dt="2020-08-29T09:18:04.382" v="1637" actId="165"/>
          <ac:cxnSpMkLst>
            <pc:docMk/>
            <pc:sldMk cId="1455718159" sldId="259"/>
            <ac:cxnSpMk id="66" creationId="{20CFD27F-9BE0-474D-95FF-41334A73AD96}"/>
          </ac:cxnSpMkLst>
        </pc:cxnChg>
      </pc:sldChg>
      <pc:sldChg chg="addSp delSp modSp add">
        <pc:chgData name="Manish Sharma" userId="b799adb9ba789c8f" providerId="LiveId" clId="{6FBFD629-721D-4D6F-BBB9-E9D1B1DC3555}" dt="2020-08-12T09:56:49.333" v="962" actId="20577"/>
        <pc:sldMkLst>
          <pc:docMk/>
          <pc:sldMk cId="2774336993" sldId="260"/>
        </pc:sldMkLst>
        <pc:spChg chg="del">
          <ac:chgData name="Manish Sharma" userId="b799adb9ba789c8f" providerId="LiveId" clId="{6FBFD629-721D-4D6F-BBB9-E9D1B1DC3555}" dt="2020-08-12T09:39:31.698" v="694" actId="478"/>
          <ac:spMkLst>
            <pc:docMk/>
            <pc:sldMk cId="2774336993" sldId="260"/>
            <ac:spMk id="2" creationId="{50614E56-9FC6-4603-A0D4-C2B75D2768A6}"/>
          </ac:spMkLst>
        </pc:spChg>
        <pc:spChg chg="del">
          <ac:chgData name="Manish Sharma" userId="b799adb9ba789c8f" providerId="LiveId" clId="{6FBFD629-721D-4D6F-BBB9-E9D1B1DC3555}" dt="2020-08-12T09:39:31.698" v="694" actId="478"/>
          <ac:spMkLst>
            <pc:docMk/>
            <pc:sldMk cId="2774336993" sldId="260"/>
            <ac:spMk id="3" creationId="{CCB7B4E0-8783-4980-B8FB-16C4A74C2704}"/>
          </ac:spMkLst>
        </pc:spChg>
        <pc:spChg chg="add mod">
          <ac:chgData name="Manish Sharma" userId="b799adb9ba789c8f" providerId="LiveId" clId="{6FBFD629-721D-4D6F-BBB9-E9D1B1DC3555}" dt="2020-08-12T09:42:17.164" v="752" actId="20577"/>
          <ac:spMkLst>
            <pc:docMk/>
            <pc:sldMk cId="2774336993" sldId="260"/>
            <ac:spMk id="4" creationId="{A7FB2775-8207-4930-BC23-73D6794E4A11}"/>
          </ac:spMkLst>
        </pc:spChg>
        <pc:spChg chg="add mod">
          <ac:chgData name="Manish Sharma" userId="b799adb9ba789c8f" providerId="LiveId" clId="{6FBFD629-721D-4D6F-BBB9-E9D1B1DC3555}" dt="2020-08-12T09:43:51.312" v="905" actId="1076"/>
          <ac:spMkLst>
            <pc:docMk/>
            <pc:sldMk cId="2774336993" sldId="260"/>
            <ac:spMk id="5" creationId="{F7FD4ABA-717D-4F11-8133-83086C9F6402}"/>
          </ac:spMkLst>
        </pc:spChg>
        <pc:spChg chg="add mod">
          <ac:chgData name="Manish Sharma" userId="b799adb9ba789c8f" providerId="LiveId" clId="{6FBFD629-721D-4D6F-BBB9-E9D1B1DC3555}" dt="2020-08-12T09:56:15.042" v="933" actId="20577"/>
          <ac:spMkLst>
            <pc:docMk/>
            <pc:sldMk cId="2774336993" sldId="260"/>
            <ac:spMk id="6" creationId="{D1C1EB58-5755-4A45-BF34-DA9C45ACB839}"/>
          </ac:spMkLst>
        </pc:spChg>
        <pc:spChg chg="add mod">
          <ac:chgData name="Manish Sharma" userId="b799adb9ba789c8f" providerId="LiveId" clId="{6FBFD629-721D-4D6F-BBB9-E9D1B1DC3555}" dt="2020-08-12T09:56:30.371" v="945" actId="20577"/>
          <ac:spMkLst>
            <pc:docMk/>
            <pc:sldMk cId="2774336993" sldId="260"/>
            <ac:spMk id="7" creationId="{39C26CF1-06EC-409F-9D19-34D746411B12}"/>
          </ac:spMkLst>
        </pc:spChg>
        <pc:spChg chg="add mod">
          <ac:chgData name="Manish Sharma" userId="b799adb9ba789c8f" providerId="LiveId" clId="{6FBFD629-721D-4D6F-BBB9-E9D1B1DC3555}" dt="2020-08-12T09:56:49.333" v="962" actId="20577"/>
          <ac:spMkLst>
            <pc:docMk/>
            <pc:sldMk cId="2774336993" sldId="260"/>
            <ac:spMk id="8" creationId="{38F93381-7471-4B97-8D8E-5AF327E55051}"/>
          </ac:spMkLst>
        </pc:spChg>
      </pc:sldChg>
      <pc:sldChg chg="addSp delSp modSp add">
        <pc:chgData name="Manish Sharma" userId="b799adb9ba789c8f" providerId="LiveId" clId="{6FBFD629-721D-4D6F-BBB9-E9D1B1DC3555}" dt="2020-08-13T05:24:52.615" v="1098" actId="164"/>
        <pc:sldMkLst>
          <pc:docMk/>
          <pc:sldMk cId="1628182038" sldId="261"/>
        </pc:sldMkLst>
        <pc:spChg chg="del">
          <ac:chgData name="Manish Sharma" userId="b799adb9ba789c8f" providerId="LiveId" clId="{6FBFD629-721D-4D6F-BBB9-E9D1B1DC3555}" dt="2020-08-13T04:48:35.571" v="964" actId="478"/>
          <ac:spMkLst>
            <pc:docMk/>
            <pc:sldMk cId="1628182038" sldId="261"/>
            <ac:spMk id="2" creationId="{DF44DEC0-76DB-4CB5-96C7-7A0B8CE48129}"/>
          </ac:spMkLst>
        </pc:spChg>
        <pc:spChg chg="del">
          <ac:chgData name="Manish Sharma" userId="b799adb9ba789c8f" providerId="LiveId" clId="{6FBFD629-721D-4D6F-BBB9-E9D1B1DC3555}" dt="2020-08-13T04:48:35.571" v="964" actId="478"/>
          <ac:spMkLst>
            <pc:docMk/>
            <pc:sldMk cId="1628182038" sldId="261"/>
            <ac:spMk id="3" creationId="{27435002-AEFB-4A5A-902A-078DEADE73AC}"/>
          </ac:spMkLst>
        </pc:spChg>
        <pc:spChg chg="add del">
          <ac:chgData name="Manish Sharma" userId="b799adb9ba789c8f" providerId="LiveId" clId="{6FBFD629-721D-4D6F-BBB9-E9D1B1DC3555}" dt="2020-08-13T04:51:56.649" v="971" actId="478"/>
          <ac:spMkLst>
            <pc:docMk/>
            <pc:sldMk cId="1628182038" sldId="261"/>
            <ac:spMk id="4" creationId="{3EDDD0F1-C7DB-44B9-8F5C-527131A0D9D1}"/>
          </ac:spMkLst>
        </pc:spChg>
        <pc:spChg chg="add mod">
          <ac:chgData name="Manish Sharma" userId="b799adb9ba789c8f" providerId="LiveId" clId="{6FBFD629-721D-4D6F-BBB9-E9D1B1DC3555}" dt="2020-08-13T05:24:52.615" v="1098" actId="164"/>
          <ac:spMkLst>
            <pc:docMk/>
            <pc:sldMk cId="1628182038" sldId="261"/>
            <ac:spMk id="5" creationId="{200F097E-5FEF-4AA5-B448-7C29F362D44C}"/>
          </ac:spMkLst>
        </pc:spChg>
        <pc:spChg chg="add del">
          <ac:chgData name="Manish Sharma" userId="b799adb9ba789c8f" providerId="LiveId" clId="{6FBFD629-721D-4D6F-BBB9-E9D1B1DC3555}" dt="2020-08-13T04:50:04.183" v="970" actId="478"/>
          <ac:spMkLst>
            <pc:docMk/>
            <pc:sldMk cId="1628182038" sldId="261"/>
            <ac:spMk id="6" creationId="{8990D4EB-A2BE-4EB0-8BA5-8BE04EA93842}"/>
          </ac:spMkLst>
        </pc:spChg>
        <pc:spChg chg="add mod">
          <ac:chgData name="Manish Sharma" userId="b799adb9ba789c8f" providerId="LiveId" clId="{6FBFD629-721D-4D6F-BBB9-E9D1B1DC3555}" dt="2020-08-13T05:24:52.615" v="1098" actId="164"/>
          <ac:spMkLst>
            <pc:docMk/>
            <pc:sldMk cId="1628182038" sldId="261"/>
            <ac:spMk id="7" creationId="{D5E432CB-A848-40B2-9DF9-EB85EB967C2D}"/>
          </ac:spMkLst>
        </pc:spChg>
        <pc:spChg chg="add mod">
          <ac:chgData name="Manish Sharma" userId="b799adb9ba789c8f" providerId="LiveId" clId="{6FBFD629-721D-4D6F-BBB9-E9D1B1DC3555}" dt="2020-08-13T05:24:52.615" v="1098" actId="164"/>
          <ac:spMkLst>
            <pc:docMk/>
            <pc:sldMk cId="1628182038" sldId="261"/>
            <ac:spMk id="10" creationId="{6F6570FC-8745-4ABA-8AED-BD65A95742EC}"/>
          </ac:spMkLst>
        </pc:spChg>
        <pc:spChg chg="add mod">
          <ac:chgData name="Manish Sharma" userId="b799adb9ba789c8f" providerId="LiveId" clId="{6FBFD629-721D-4D6F-BBB9-E9D1B1DC3555}" dt="2020-08-13T05:24:52.615" v="1098" actId="164"/>
          <ac:spMkLst>
            <pc:docMk/>
            <pc:sldMk cId="1628182038" sldId="261"/>
            <ac:spMk id="11" creationId="{8D880059-0430-49A4-A58B-C9827B68F8CC}"/>
          </ac:spMkLst>
        </pc:spChg>
        <pc:spChg chg="add mod">
          <ac:chgData name="Manish Sharma" userId="b799adb9ba789c8f" providerId="LiveId" clId="{6FBFD629-721D-4D6F-BBB9-E9D1B1DC3555}" dt="2020-08-13T05:24:52.615" v="1098" actId="164"/>
          <ac:spMkLst>
            <pc:docMk/>
            <pc:sldMk cId="1628182038" sldId="261"/>
            <ac:spMk id="13" creationId="{D255CE13-2E67-464E-9145-117BE43608A9}"/>
          </ac:spMkLst>
        </pc:spChg>
        <pc:spChg chg="add mod">
          <ac:chgData name="Manish Sharma" userId="b799adb9ba789c8f" providerId="LiveId" clId="{6FBFD629-721D-4D6F-BBB9-E9D1B1DC3555}" dt="2020-08-13T05:24:52.615" v="1098" actId="164"/>
          <ac:spMkLst>
            <pc:docMk/>
            <pc:sldMk cId="1628182038" sldId="261"/>
            <ac:spMk id="15" creationId="{5FF7C706-D535-45D6-B4C8-E99C413885D0}"/>
          </ac:spMkLst>
        </pc:spChg>
        <pc:spChg chg="add mod">
          <ac:chgData name="Manish Sharma" userId="b799adb9ba789c8f" providerId="LiveId" clId="{6FBFD629-721D-4D6F-BBB9-E9D1B1DC3555}" dt="2020-08-13T05:24:52.615" v="1098" actId="164"/>
          <ac:spMkLst>
            <pc:docMk/>
            <pc:sldMk cId="1628182038" sldId="261"/>
            <ac:spMk id="16" creationId="{847A8C05-3E14-498B-A155-E0486D5BEBDB}"/>
          </ac:spMkLst>
        </pc:spChg>
        <pc:spChg chg="add mod">
          <ac:chgData name="Manish Sharma" userId="b799adb9ba789c8f" providerId="LiveId" clId="{6FBFD629-721D-4D6F-BBB9-E9D1B1DC3555}" dt="2020-08-13T05:24:52.615" v="1098" actId="164"/>
          <ac:spMkLst>
            <pc:docMk/>
            <pc:sldMk cId="1628182038" sldId="261"/>
            <ac:spMk id="17" creationId="{BF732AF7-045E-4CC2-863A-020D74113FD7}"/>
          </ac:spMkLst>
        </pc:spChg>
        <pc:grpChg chg="add mod">
          <ac:chgData name="Manish Sharma" userId="b799adb9ba789c8f" providerId="LiveId" clId="{6FBFD629-721D-4D6F-BBB9-E9D1B1DC3555}" dt="2020-08-13T05:24:52.615" v="1098" actId="164"/>
          <ac:grpSpMkLst>
            <pc:docMk/>
            <pc:sldMk cId="1628182038" sldId="261"/>
            <ac:grpSpMk id="18" creationId="{5F69D97D-FBB7-43D2-A1FF-3009BF82A68D}"/>
          </ac:grpSpMkLst>
        </pc:grpChg>
        <pc:cxnChg chg="add mod">
          <ac:chgData name="Manish Sharma" userId="b799adb9ba789c8f" providerId="LiveId" clId="{6FBFD629-721D-4D6F-BBB9-E9D1B1DC3555}" dt="2020-08-13T05:24:52.615" v="1098" actId="164"/>
          <ac:cxnSpMkLst>
            <pc:docMk/>
            <pc:sldMk cId="1628182038" sldId="261"/>
            <ac:cxnSpMk id="8" creationId="{EFA09096-100F-4F5C-A5DC-6681512D5469}"/>
          </ac:cxnSpMkLst>
        </pc:cxnChg>
        <pc:cxnChg chg="add mod">
          <ac:chgData name="Manish Sharma" userId="b799adb9ba789c8f" providerId="LiveId" clId="{6FBFD629-721D-4D6F-BBB9-E9D1B1DC3555}" dt="2020-08-13T05:24:52.615" v="1098" actId="164"/>
          <ac:cxnSpMkLst>
            <pc:docMk/>
            <pc:sldMk cId="1628182038" sldId="261"/>
            <ac:cxnSpMk id="9" creationId="{179C0164-408C-4F47-9936-49B6AA92F5CB}"/>
          </ac:cxnSpMkLst>
        </pc:cxnChg>
        <pc:cxnChg chg="add mod">
          <ac:chgData name="Manish Sharma" userId="b799adb9ba789c8f" providerId="LiveId" clId="{6FBFD629-721D-4D6F-BBB9-E9D1B1DC3555}" dt="2020-08-13T05:24:52.615" v="1098" actId="164"/>
          <ac:cxnSpMkLst>
            <pc:docMk/>
            <pc:sldMk cId="1628182038" sldId="261"/>
            <ac:cxnSpMk id="12" creationId="{7F4D9144-E83A-4C8E-AE2D-D1E397941557}"/>
          </ac:cxnSpMkLst>
        </pc:cxnChg>
        <pc:cxnChg chg="add mod">
          <ac:chgData name="Manish Sharma" userId="b799adb9ba789c8f" providerId="LiveId" clId="{6FBFD629-721D-4D6F-BBB9-E9D1B1DC3555}" dt="2020-08-13T05:24:52.615" v="1098" actId="164"/>
          <ac:cxnSpMkLst>
            <pc:docMk/>
            <pc:sldMk cId="1628182038" sldId="261"/>
            <ac:cxnSpMk id="14" creationId="{93F51001-54FB-49A3-AFF2-D394D7CF7C78}"/>
          </ac:cxnSpMkLst>
        </pc:cxnChg>
      </pc:sldChg>
      <pc:sldChg chg="addSp delSp modSp add">
        <pc:chgData name="Manish Sharma" userId="b799adb9ba789c8f" providerId="LiveId" clId="{6FBFD629-721D-4D6F-BBB9-E9D1B1DC3555}" dt="2020-08-13T09:02:31.314" v="1269" actId="20577"/>
        <pc:sldMkLst>
          <pc:docMk/>
          <pc:sldMk cId="3032313815" sldId="262"/>
        </pc:sldMkLst>
        <pc:spChg chg="del">
          <ac:chgData name="Manish Sharma" userId="b799adb9ba789c8f" providerId="LiveId" clId="{6FBFD629-721D-4D6F-BBB9-E9D1B1DC3555}" dt="2020-08-13T08:57:41.173" v="1100" actId="478"/>
          <ac:spMkLst>
            <pc:docMk/>
            <pc:sldMk cId="3032313815" sldId="262"/>
            <ac:spMk id="2" creationId="{62EC90B2-D49A-4D8F-8BE1-C2D51A4A98B1}"/>
          </ac:spMkLst>
        </pc:spChg>
        <pc:spChg chg="del">
          <ac:chgData name="Manish Sharma" userId="b799adb9ba789c8f" providerId="LiveId" clId="{6FBFD629-721D-4D6F-BBB9-E9D1B1DC3555}" dt="2020-08-13T08:57:41.173" v="1100" actId="478"/>
          <ac:spMkLst>
            <pc:docMk/>
            <pc:sldMk cId="3032313815" sldId="262"/>
            <ac:spMk id="3" creationId="{0F7BA548-44D5-4BAF-B17E-F0DD1718EA54}"/>
          </ac:spMkLst>
        </pc:spChg>
        <pc:spChg chg="add mod">
          <ac:chgData name="Manish Sharma" userId="b799adb9ba789c8f" providerId="LiveId" clId="{6FBFD629-721D-4D6F-BBB9-E9D1B1DC3555}" dt="2020-08-13T08:57:54.205" v="1105" actId="14100"/>
          <ac:spMkLst>
            <pc:docMk/>
            <pc:sldMk cId="3032313815" sldId="262"/>
            <ac:spMk id="4" creationId="{CFB15050-4376-4660-93A5-1CEF05660724}"/>
          </ac:spMkLst>
        </pc:spChg>
        <pc:spChg chg="add mod">
          <ac:chgData name="Manish Sharma" userId="b799adb9ba789c8f" providerId="LiveId" clId="{6FBFD629-721D-4D6F-BBB9-E9D1B1DC3555}" dt="2020-08-13T08:58:09.531" v="1112" actId="20577"/>
          <ac:spMkLst>
            <pc:docMk/>
            <pc:sldMk cId="3032313815" sldId="262"/>
            <ac:spMk id="5" creationId="{07BC2D9A-93DF-4424-BB4A-C70CF8604117}"/>
          </ac:spMkLst>
        </pc:spChg>
        <pc:spChg chg="add mod">
          <ac:chgData name="Manish Sharma" userId="b799adb9ba789c8f" providerId="LiveId" clId="{6FBFD629-721D-4D6F-BBB9-E9D1B1DC3555}" dt="2020-08-13T08:58:46.329" v="1123" actId="20577"/>
          <ac:spMkLst>
            <pc:docMk/>
            <pc:sldMk cId="3032313815" sldId="262"/>
            <ac:spMk id="15" creationId="{F63EC5A9-AECC-4FA0-8F1E-1D1B8E3130DF}"/>
          </ac:spMkLst>
        </pc:spChg>
        <pc:spChg chg="add mod">
          <ac:chgData name="Manish Sharma" userId="b799adb9ba789c8f" providerId="LiveId" clId="{6FBFD629-721D-4D6F-BBB9-E9D1B1DC3555}" dt="2020-08-13T08:59:59.644" v="1157" actId="20577"/>
          <ac:spMkLst>
            <pc:docMk/>
            <pc:sldMk cId="3032313815" sldId="262"/>
            <ac:spMk id="20" creationId="{1A02B4D9-5FD7-4EFE-8EF0-CC2FD14185B1}"/>
          </ac:spMkLst>
        </pc:spChg>
        <pc:spChg chg="add mod">
          <ac:chgData name="Manish Sharma" userId="b799adb9ba789c8f" providerId="LiveId" clId="{6FBFD629-721D-4D6F-BBB9-E9D1B1DC3555}" dt="2020-08-13T09:00:04.135" v="1160" actId="20577"/>
          <ac:spMkLst>
            <pc:docMk/>
            <pc:sldMk cId="3032313815" sldId="262"/>
            <ac:spMk id="21" creationId="{BED45093-AADD-40CA-BD1C-0CE40E67AF9E}"/>
          </ac:spMkLst>
        </pc:spChg>
        <pc:spChg chg="add mod">
          <ac:chgData name="Manish Sharma" userId="b799adb9ba789c8f" providerId="LiveId" clId="{6FBFD629-721D-4D6F-BBB9-E9D1B1DC3555}" dt="2020-08-13T08:59:26.378" v="1144" actId="20577"/>
          <ac:spMkLst>
            <pc:docMk/>
            <pc:sldMk cId="3032313815" sldId="262"/>
            <ac:spMk id="22" creationId="{4C1332EA-73F0-497D-B2C4-1B7E4BFDF080}"/>
          </ac:spMkLst>
        </pc:spChg>
        <pc:spChg chg="add mod">
          <ac:chgData name="Manish Sharma" userId="b799adb9ba789c8f" providerId="LiveId" clId="{6FBFD629-721D-4D6F-BBB9-E9D1B1DC3555}" dt="2020-08-13T08:59:37.227" v="1147" actId="20577"/>
          <ac:spMkLst>
            <pc:docMk/>
            <pc:sldMk cId="3032313815" sldId="262"/>
            <ac:spMk id="23" creationId="{436E1A49-160B-43CE-9669-5CFE4701C348}"/>
          </ac:spMkLst>
        </pc:spChg>
        <pc:spChg chg="add mod">
          <ac:chgData name="Manish Sharma" userId="b799adb9ba789c8f" providerId="LiveId" clId="{6FBFD629-721D-4D6F-BBB9-E9D1B1DC3555}" dt="2020-08-13T08:59:46.404" v="1150" actId="20577"/>
          <ac:spMkLst>
            <pc:docMk/>
            <pc:sldMk cId="3032313815" sldId="262"/>
            <ac:spMk id="24" creationId="{F77AAB32-61A6-4619-86D9-46E1A46F94EF}"/>
          </ac:spMkLst>
        </pc:spChg>
        <pc:spChg chg="add mod">
          <ac:chgData name="Manish Sharma" userId="b799adb9ba789c8f" providerId="LiveId" clId="{6FBFD629-721D-4D6F-BBB9-E9D1B1DC3555}" dt="2020-08-13T09:02:31.314" v="1269" actId="20577"/>
          <ac:spMkLst>
            <pc:docMk/>
            <pc:sldMk cId="3032313815" sldId="262"/>
            <ac:spMk id="25" creationId="{65483494-5EFE-47EA-9581-00F40C7F0BD5}"/>
          </ac:spMkLst>
        </pc:spChg>
        <pc:cxnChg chg="add mod">
          <ac:chgData name="Manish Sharma" userId="b799adb9ba789c8f" providerId="LiveId" clId="{6FBFD629-721D-4D6F-BBB9-E9D1B1DC3555}" dt="2020-08-13T08:58:16.332" v="1113" actId="11529"/>
          <ac:cxnSpMkLst>
            <pc:docMk/>
            <pc:sldMk cId="3032313815" sldId="262"/>
            <ac:cxnSpMk id="7" creationId="{4D13B854-9322-4D1C-AF2B-7AA4D51FFE00}"/>
          </ac:cxnSpMkLst>
        </pc:cxnChg>
        <pc:cxnChg chg="add mod">
          <ac:chgData name="Manish Sharma" userId="b799adb9ba789c8f" providerId="LiveId" clId="{6FBFD629-721D-4D6F-BBB9-E9D1B1DC3555}" dt="2020-08-13T08:58:22.513" v="1114" actId="11529"/>
          <ac:cxnSpMkLst>
            <pc:docMk/>
            <pc:sldMk cId="3032313815" sldId="262"/>
            <ac:cxnSpMk id="9" creationId="{286EC708-4350-4DC4-AF50-F15B3AE3F4B2}"/>
          </ac:cxnSpMkLst>
        </pc:cxnChg>
        <pc:cxnChg chg="add mod">
          <ac:chgData name="Manish Sharma" userId="b799adb9ba789c8f" providerId="LiveId" clId="{6FBFD629-721D-4D6F-BBB9-E9D1B1DC3555}" dt="2020-08-13T08:58:27.441" v="1115" actId="11529"/>
          <ac:cxnSpMkLst>
            <pc:docMk/>
            <pc:sldMk cId="3032313815" sldId="262"/>
            <ac:cxnSpMk id="11" creationId="{3A989C34-831F-4F78-93DD-E3AFE1FBAB61}"/>
          </ac:cxnSpMkLst>
        </pc:cxnChg>
        <pc:cxnChg chg="add mod">
          <ac:chgData name="Manish Sharma" userId="b799adb9ba789c8f" providerId="LiveId" clId="{6FBFD629-721D-4D6F-BBB9-E9D1B1DC3555}" dt="2020-08-13T08:58:37.847" v="1117" actId="14100"/>
          <ac:cxnSpMkLst>
            <pc:docMk/>
            <pc:sldMk cId="3032313815" sldId="262"/>
            <ac:cxnSpMk id="13" creationId="{4B366C1B-7CED-4EA7-903A-7A6CC28DD09B}"/>
          </ac:cxnSpMkLst>
        </pc:cxnChg>
        <pc:cxnChg chg="add mod">
          <ac:chgData name="Manish Sharma" userId="b799adb9ba789c8f" providerId="LiveId" clId="{6FBFD629-721D-4D6F-BBB9-E9D1B1DC3555}" dt="2020-08-13T08:58:50.755" v="1124" actId="11529"/>
          <ac:cxnSpMkLst>
            <pc:docMk/>
            <pc:sldMk cId="3032313815" sldId="262"/>
            <ac:cxnSpMk id="17" creationId="{44667C60-93EE-46E6-A3F1-EB40930D34C4}"/>
          </ac:cxnSpMkLst>
        </pc:cxnChg>
        <pc:cxnChg chg="add mod">
          <ac:chgData name="Manish Sharma" userId="b799adb9ba789c8f" providerId="LiveId" clId="{6FBFD629-721D-4D6F-BBB9-E9D1B1DC3555}" dt="2020-08-13T08:58:57.595" v="1125" actId="11529"/>
          <ac:cxnSpMkLst>
            <pc:docMk/>
            <pc:sldMk cId="3032313815" sldId="262"/>
            <ac:cxnSpMk id="19" creationId="{18A856C8-9128-4852-9C90-0DC54770F588}"/>
          </ac:cxnSpMkLst>
        </pc:cxnChg>
      </pc:sldChg>
      <pc:sldChg chg="addSp delSp modSp add">
        <pc:chgData name="Manish Sharma" userId="b799adb9ba789c8f" providerId="LiveId" clId="{6FBFD629-721D-4D6F-BBB9-E9D1B1DC3555}" dt="2020-08-13T09:17:08.943" v="1270" actId="164"/>
        <pc:sldMkLst>
          <pc:docMk/>
          <pc:sldMk cId="1810443244" sldId="263"/>
        </pc:sldMkLst>
        <pc:spChg chg="del">
          <ac:chgData name="Manish Sharma" userId="b799adb9ba789c8f" providerId="LiveId" clId="{6FBFD629-721D-4D6F-BBB9-E9D1B1DC3555}" dt="2020-08-13T09:00:50.163" v="1162" actId="478"/>
          <ac:spMkLst>
            <pc:docMk/>
            <pc:sldMk cId="1810443244" sldId="263"/>
            <ac:spMk id="2" creationId="{63464D70-0DDF-414F-8423-2FBD094A7B4C}"/>
          </ac:spMkLst>
        </pc:spChg>
        <pc:spChg chg="del">
          <ac:chgData name="Manish Sharma" userId="b799adb9ba789c8f" providerId="LiveId" clId="{6FBFD629-721D-4D6F-BBB9-E9D1B1DC3555}" dt="2020-08-13T09:00:50.163" v="1162" actId="478"/>
          <ac:spMkLst>
            <pc:docMk/>
            <pc:sldMk cId="1810443244" sldId="263"/>
            <ac:spMk id="3" creationId="{F9ECFD70-B90D-4E78-93F9-8A321777A957}"/>
          </ac:spMkLst>
        </pc:spChg>
        <pc:spChg chg="add mod">
          <ac:chgData name="Manish Sharma" userId="b799adb9ba789c8f" providerId="LiveId" clId="{6FBFD629-721D-4D6F-BBB9-E9D1B1DC3555}" dt="2020-08-13T09:17:08.943" v="1270" actId="164"/>
          <ac:spMkLst>
            <pc:docMk/>
            <pc:sldMk cId="1810443244" sldId="263"/>
            <ac:spMk id="4" creationId="{4B453F78-554D-47AB-8352-5D66E79B889E}"/>
          </ac:spMkLst>
        </pc:spChg>
        <pc:spChg chg="add mod">
          <ac:chgData name="Manish Sharma" userId="b799adb9ba789c8f" providerId="LiveId" clId="{6FBFD629-721D-4D6F-BBB9-E9D1B1DC3555}" dt="2020-08-13T09:17:08.943" v="1270" actId="164"/>
          <ac:spMkLst>
            <pc:docMk/>
            <pc:sldMk cId="1810443244" sldId="263"/>
            <ac:spMk id="5" creationId="{9ABA2F62-6957-4E99-9A8C-F54CD3B517FD}"/>
          </ac:spMkLst>
        </pc:spChg>
        <pc:spChg chg="add mod">
          <ac:chgData name="Manish Sharma" userId="b799adb9ba789c8f" providerId="LiveId" clId="{6FBFD629-721D-4D6F-BBB9-E9D1B1DC3555}" dt="2020-08-13T09:17:08.943" v="1270" actId="164"/>
          <ac:spMkLst>
            <pc:docMk/>
            <pc:sldMk cId="1810443244" sldId="263"/>
            <ac:spMk id="10" creationId="{24231566-4330-4425-9675-60040859B7C2}"/>
          </ac:spMkLst>
        </pc:spChg>
        <pc:spChg chg="add mod">
          <ac:chgData name="Manish Sharma" userId="b799adb9ba789c8f" providerId="LiveId" clId="{6FBFD629-721D-4D6F-BBB9-E9D1B1DC3555}" dt="2020-08-13T09:17:08.943" v="1270" actId="164"/>
          <ac:spMkLst>
            <pc:docMk/>
            <pc:sldMk cId="1810443244" sldId="263"/>
            <ac:spMk id="13" creationId="{7B84FFA6-851A-4E1E-8C11-FF2B6C51786E}"/>
          </ac:spMkLst>
        </pc:spChg>
        <pc:spChg chg="add mod">
          <ac:chgData name="Manish Sharma" userId="b799adb9ba789c8f" providerId="LiveId" clId="{6FBFD629-721D-4D6F-BBB9-E9D1B1DC3555}" dt="2020-08-13T09:17:08.943" v="1270" actId="164"/>
          <ac:spMkLst>
            <pc:docMk/>
            <pc:sldMk cId="1810443244" sldId="263"/>
            <ac:spMk id="14" creationId="{C9ECA6AE-9C74-4FCE-9147-D5B4B1282DEE}"/>
          </ac:spMkLst>
        </pc:spChg>
        <pc:spChg chg="add mod">
          <ac:chgData name="Manish Sharma" userId="b799adb9ba789c8f" providerId="LiveId" clId="{6FBFD629-721D-4D6F-BBB9-E9D1B1DC3555}" dt="2020-08-13T09:17:08.943" v="1270" actId="164"/>
          <ac:spMkLst>
            <pc:docMk/>
            <pc:sldMk cId="1810443244" sldId="263"/>
            <ac:spMk id="15" creationId="{4618183B-89D4-4D89-99DA-59B77B8B8840}"/>
          </ac:spMkLst>
        </pc:spChg>
        <pc:spChg chg="add mod">
          <ac:chgData name="Manish Sharma" userId="b799adb9ba789c8f" providerId="LiveId" clId="{6FBFD629-721D-4D6F-BBB9-E9D1B1DC3555}" dt="2020-08-13T09:17:08.943" v="1270" actId="164"/>
          <ac:spMkLst>
            <pc:docMk/>
            <pc:sldMk cId="1810443244" sldId="263"/>
            <ac:spMk id="16" creationId="{6B18372D-3FE5-4054-A1C4-41A9BF614BFC}"/>
          </ac:spMkLst>
        </pc:spChg>
        <pc:spChg chg="add mod">
          <ac:chgData name="Manish Sharma" userId="b799adb9ba789c8f" providerId="LiveId" clId="{6FBFD629-721D-4D6F-BBB9-E9D1B1DC3555}" dt="2020-08-13T09:17:08.943" v="1270" actId="164"/>
          <ac:spMkLst>
            <pc:docMk/>
            <pc:sldMk cId="1810443244" sldId="263"/>
            <ac:spMk id="17" creationId="{4A4284AE-0A28-403A-8DED-9D7A9AF6AFCA}"/>
          </ac:spMkLst>
        </pc:spChg>
        <pc:spChg chg="add mod">
          <ac:chgData name="Manish Sharma" userId="b799adb9ba789c8f" providerId="LiveId" clId="{6FBFD629-721D-4D6F-BBB9-E9D1B1DC3555}" dt="2020-08-13T09:17:08.943" v="1270" actId="164"/>
          <ac:spMkLst>
            <pc:docMk/>
            <pc:sldMk cId="1810443244" sldId="263"/>
            <ac:spMk id="18" creationId="{2D3EA29F-38A5-4EDC-AAAE-BA76612E59DF}"/>
          </ac:spMkLst>
        </pc:spChg>
        <pc:spChg chg="add mod">
          <ac:chgData name="Manish Sharma" userId="b799adb9ba789c8f" providerId="LiveId" clId="{6FBFD629-721D-4D6F-BBB9-E9D1B1DC3555}" dt="2020-08-13T09:17:08.943" v="1270" actId="164"/>
          <ac:spMkLst>
            <pc:docMk/>
            <pc:sldMk cId="1810443244" sldId="263"/>
            <ac:spMk id="19" creationId="{15C23508-5B9D-4427-A2B8-994C7FE3247C}"/>
          </ac:spMkLst>
        </pc:spChg>
        <pc:spChg chg="add mod">
          <ac:chgData name="Manish Sharma" userId="b799adb9ba789c8f" providerId="LiveId" clId="{6FBFD629-721D-4D6F-BBB9-E9D1B1DC3555}" dt="2020-08-13T09:17:08.943" v="1270" actId="164"/>
          <ac:spMkLst>
            <pc:docMk/>
            <pc:sldMk cId="1810443244" sldId="263"/>
            <ac:spMk id="24" creationId="{DAEC4E7A-0D6A-4B09-ACD5-E75641FBC725}"/>
          </ac:spMkLst>
        </pc:spChg>
        <pc:spChg chg="add mod">
          <ac:chgData name="Manish Sharma" userId="b799adb9ba789c8f" providerId="LiveId" clId="{6FBFD629-721D-4D6F-BBB9-E9D1B1DC3555}" dt="2020-08-13T09:17:08.943" v="1270" actId="164"/>
          <ac:spMkLst>
            <pc:docMk/>
            <pc:sldMk cId="1810443244" sldId="263"/>
            <ac:spMk id="25" creationId="{395F4E8D-3933-4CFB-8DE6-2947617770A5}"/>
          </ac:spMkLst>
        </pc:spChg>
        <pc:grpChg chg="add mod">
          <ac:chgData name="Manish Sharma" userId="b799adb9ba789c8f" providerId="LiveId" clId="{6FBFD629-721D-4D6F-BBB9-E9D1B1DC3555}" dt="2020-08-13T09:17:08.943" v="1270" actId="164"/>
          <ac:grpSpMkLst>
            <pc:docMk/>
            <pc:sldMk cId="1810443244" sldId="263"/>
            <ac:grpSpMk id="26" creationId="{B9E55ED9-8053-4181-BAFF-DFB6BDF5279E}"/>
          </ac:grpSpMkLst>
        </pc:grpChg>
        <pc:cxnChg chg="add mod">
          <ac:chgData name="Manish Sharma" userId="b799adb9ba789c8f" providerId="LiveId" clId="{6FBFD629-721D-4D6F-BBB9-E9D1B1DC3555}" dt="2020-08-13T09:17:08.943" v="1270" actId="164"/>
          <ac:cxnSpMkLst>
            <pc:docMk/>
            <pc:sldMk cId="1810443244" sldId="263"/>
            <ac:cxnSpMk id="6" creationId="{C9A91BFE-8C22-4E6B-9158-01AB0239E7C4}"/>
          </ac:cxnSpMkLst>
        </pc:cxnChg>
        <pc:cxnChg chg="add mod">
          <ac:chgData name="Manish Sharma" userId="b799adb9ba789c8f" providerId="LiveId" clId="{6FBFD629-721D-4D6F-BBB9-E9D1B1DC3555}" dt="2020-08-13T09:17:08.943" v="1270" actId="164"/>
          <ac:cxnSpMkLst>
            <pc:docMk/>
            <pc:sldMk cId="1810443244" sldId="263"/>
            <ac:cxnSpMk id="7" creationId="{484879EC-C18F-472A-BB8D-49F8234411BC}"/>
          </ac:cxnSpMkLst>
        </pc:cxnChg>
        <pc:cxnChg chg="add mod">
          <ac:chgData name="Manish Sharma" userId="b799adb9ba789c8f" providerId="LiveId" clId="{6FBFD629-721D-4D6F-BBB9-E9D1B1DC3555}" dt="2020-08-13T09:17:08.943" v="1270" actId="164"/>
          <ac:cxnSpMkLst>
            <pc:docMk/>
            <pc:sldMk cId="1810443244" sldId="263"/>
            <ac:cxnSpMk id="8" creationId="{C2C1E216-EE45-45D6-A395-B6888078A52D}"/>
          </ac:cxnSpMkLst>
        </pc:cxnChg>
        <pc:cxnChg chg="add mod">
          <ac:chgData name="Manish Sharma" userId="b799adb9ba789c8f" providerId="LiveId" clId="{6FBFD629-721D-4D6F-BBB9-E9D1B1DC3555}" dt="2020-08-13T09:17:08.943" v="1270" actId="164"/>
          <ac:cxnSpMkLst>
            <pc:docMk/>
            <pc:sldMk cId="1810443244" sldId="263"/>
            <ac:cxnSpMk id="9" creationId="{C51C7E8B-742C-45F4-85A2-BF027EE1BED6}"/>
          </ac:cxnSpMkLst>
        </pc:cxnChg>
        <pc:cxnChg chg="add mod">
          <ac:chgData name="Manish Sharma" userId="b799adb9ba789c8f" providerId="LiveId" clId="{6FBFD629-721D-4D6F-BBB9-E9D1B1DC3555}" dt="2020-08-13T09:17:08.943" v="1270" actId="164"/>
          <ac:cxnSpMkLst>
            <pc:docMk/>
            <pc:sldMk cId="1810443244" sldId="263"/>
            <ac:cxnSpMk id="11" creationId="{C3B32228-5FDC-4D5F-A53B-54FCCE65A215}"/>
          </ac:cxnSpMkLst>
        </pc:cxnChg>
        <pc:cxnChg chg="add mod">
          <ac:chgData name="Manish Sharma" userId="b799adb9ba789c8f" providerId="LiveId" clId="{6FBFD629-721D-4D6F-BBB9-E9D1B1DC3555}" dt="2020-08-13T09:17:08.943" v="1270" actId="164"/>
          <ac:cxnSpMkLst>
            <pc:docMk/>
            <pc:sldMk cId="1810443244" sldId="263"/>
            <ac:cxnSpMk id="12" creationId="{50C8AFE0-6EEB-4FF7-8919-3C2FCEE5F4B5}"/>
          </ac:cxnSpMkLst>
        </pc:cxnChg>
        <pc:cxnChg chg="add mod">
          <ac:chgData name="Manish Sharma" userId="b799adb9ba789c8f" providerId="LiveId" clId="{6FBFD629-721D-4D6F-BBB9-E9D1B1DC3555}" dt="2020-08-13T09:17:08.943" v="1270" actId="164"/>
          <ac:cxnSpMkLst>
            <pc:docMk/>
            <pc:sldMk cId="1810443244" sldId="263"/>
            <ac:cxnSpMk id="21" creationId="{3C64709E-6457-4542-8DB2-67C51FA8ABD3}"/>
          </ac:cxnSpMkLst>
        </pc:cxnChg>
        <pc:cxnChg chg="add mod">
          <ac:chgData name="Manish Sharma" userId="b799adb9ba789c8f" providerId="LiveId" clId="{6FBFD629-721D-4D6F-BBB9-E9D1B1DC3555}" dt="2020-08-13T09:17:08.943" v="1270" actId="164"/>
          <ac:cxnSpMkLst>
            <pc:docMk/>
            <pc:sldMk cId="1810443244" sldId="263"/>
            <ac:cxnSpMk id="23" creationId="{3C6116FB-9A73-458D-B20F-9AC57396A2BB}"/>
          </ac:cxnSpMkLst>
        </pc:cxnChg>
      </pc:sldChg>
      <pc:sldChg chg="addSp modSp add ord">
        <pc:chgData name="Manish Sharma" userId="b799adb9ba789c8f" providerId="LiveId" clId="{6FBFD629-721D-4D6F-BBB9-E9D1B1DC3555}" dt="2020-08-14T07:39:41.481" v="1327" actId="1076"/>
        <pc:sldMkLst>
          <pc:docMk/>
          <pc:sldMk cId="3746839809" sldId="264"/>
        </pc:sldMkLst>
        <pc:spChg chg="mod">
          <ac:chgData name="Manish Sharma" userId="b799adb9ba789c8f" providerId="LiveId" clId="{6FBFD629-721D-4D6F-BBB9-E9D1B1DC3555}" dt="2020-08-14T05:49:47.670" v="1277" actId="1076"/>
          <ac:spMkLst>
            <pc:docMk/>
            <pc:sldMk cId="3746839809" sldId="264"/>
            <ac:spMk id="4" creationId="{0D16CF42-8A2A-4507-BA31-B093DFABCCB1}"/>
          </ac:spMkLst>
        </pc:spChg>
        <pc:spChg chg="mod">
          <ac:chgData name="Manish Sharma" userId="b799adb9ba789c8f" providerId="LiveId" clId="{6FBFD629-721D-4D6F-BBB9-E9D1B1DC3555}" dt="2020-08-14T05:49:50.570" v="1278" actId="14100"/>
          <ac:spMkLst>
            <pc:docMk/>
            <pc:sldMk cId="3746839809" sldId="264"/>
            <ac:spMk id="5" creationId="{09274C8F-DB29-4B96-9AAC-565A698721E5}"/>
          </ac:spMkLst>
        </pc:spChg>
        <pc:spChg chg="mod">
          <ac:chgData name="Manish Sharma" userId="b799adb9ba789c8f" providerId="LiveId" clId="{6FBFD629-721D-4D6F-BBB9-E9D1B1DC3555}" dt="2020-08-14T05:49:40.245" v="1275" actId="1076"/>
          <ac:spMkLst>
            <pc:docMk/>
            <pc:sldMk cId="3746839809" sldId="264"/>
            <ac:spMk id="6" creationId="{1BC400F7-4E87-4E11-A9B5-B793AC48C190}"/>
          </ac:spMkLst>
        </pc:spChg>
        <pc:spChg chg="mod">
          <ac:chgData name="Manish Sharma" userId="b799adb9ba789c8f" providerId="LiveId" clId="{6FBFD629-721D-4D6F-BBB9-E9D1B1DC3555}" dt="2020-08-14T07:39:41.481" v="1327" actId="1076"/>
          <ac:spMkLst>
            <pc:docMk/>
            <pc:sldMk cId="3746839809" sldId="264"/>
            <ac:spMk id="12" creationId="{FBAE61A2-B7D0-4C26-91A8-E784425AB633}"/>
          </ac:spMkLst>
        </pc:spChg>
        <pc:spChg chg="mod">
          <ac:chgData name="Manish Sharma" userId="b799adb9ba789c8f" providerId="LiveId" clId="{6FBFD629-721D-4D6F-BBB9-E9D1B1DC3555}" dt="2020-08-14T07:38:56.929" v="1295" actId="1076"/>
          <ac:spMkLst>
            <pc:docMk/>
            <pc:sldMk cId="3746839809" sldId="264"/>
            <ac:spMk id="13" creationId="{0E2C476D-6E8D-426B-B14E-4BA447BD4C8F}"/>
          </ac:spMkLst>
        </pc:spChg>
        <pc:spChg chg="add mod">
          <ac:chgData name="Manish Sharma" userId="b799adb9ba789c8f" providerId="LiveId" clId="{6FBFD629-721D-4D6F-BBB9-E9D1B1DC3555}" dt="2020-08-14T07:39:28.675" v="1308" actId="20577"/>
          <ac:spMkLst>
            <pc:docMk/>
            <pc:sldMk cId="3746839809" sldId="264"/>
            <ac:spMk id="17" creationId="{6F106A7B-A5DF-496E-B46F-AC30BA7DDAEF}"/>
          </ac:spMkLst>
        </pc:spChg>
        <pc:spChg chg="add mod">
          <ac:chgData name="Manish Sharma" userId="b799adb9ba789c8f" providerId="LiveId" clId="{6FBFD629-721D-4D6F-BBB9-E9D1B1DC3555}" dt="2020-08-14T07:39:19.460" v="1303" actId="20577"/>
          <ac:spMkLst>
            <pc:docMk/>
            <pc:sldMk cId="3746839809" sldId="264"/>
            <ac:spMk id="18" creationId="{F7B8B523-7B88-45F6-84B7-A92698CC67F1}"/>
          </ac:spMkLst>
        </pc:spChg>
        <pc:cxnChg chg="add mod">
          <ac:chgData name="Manish Sharma" userId="b799adb9ba789c8f" providerId="LiveId" clId="{6FBFD629-721D-4D6F-BBB9-E9D1B1DC3555}" dt="2020-08-14T05:50:27.250" v="1284" actId="14100"/>
          <ac:cxnSpMkLst>
            <pc:docMk/>
            <pc:sldMk cId="3746839809" sldId="264"/>
            <ac:cxnSpMk id="3" creationId="{8E3ACB63-D7C5-4F3B-9C22-D1F013543544}"/>
          </ac:cxnSpMkLst>
        </pc:cxnChg>
        <pc:cxnChg chg="mod">
          <ac:chgData name="Manish Sharma" userId="b799adb9ba789c8f" providerId="LiveId" clId="{6FBFD629-721D-4D6F-BBB9-E9D1B1DC3555}" dt="2020-08-14T07:36:53.016" v="1286" actId="1076"/>
          <ac:cxnSpMkLst>
            <pc:docMk/>
            <pc:sldMk cId="3746839809" sldId="264"/>
            <ac:cxnSpMk id="11" creationId="{5005CC45-CBD5-468D-8755-909EEEFB48B8}"/>
          </ac:cxnSpMkLst>
        </pc:cxnChg>
        <pc:cxnChg chg="add mod">
          <ac:chgData name="Manish Sharma" userId="b799adb9ba789c8f" providerId="LiveId" clId="{6FBFD629-721D-4D6F-BBB9-E9D1B1DC3555}" dt="2020-08-14T07:39:07.191" v="1297" actId="1076"/>
          <ac:cxnSpMkLst>
            <pc:docMk/>
            <pc:sldMk cId="3746839809" sldId="264"/>
            <ac:cxnSpMk id="14" creationId="{C8661ED3-CB48-4499-9980-B78885A37617}"/>
          </ac:cxnSpMkLst>
        </pc:cxnChg>
        <pc:cxnChg chg="add mod">
          <ac:chgData name="Manish Sharma" userId="b799adb9ba789c8f" providerId="LiveId" clId="{6FBFD629-721D-4D6F-BBB9-E9D1B1DC3555}" dt="2020-08-14T07:39:07.191" v="1297" actId="1076"/>
          <ac:cxnSpMkLst>
            <pc:docMk/>
            <pc:sldMk cId="3746839809" sldId="264"/>
            <ac:cxnSpMk id="15" creationId="{8479278A-CEBC-44A5-873D-7E177C7BEECD}"/>
          </ac:cxnSpMkLst>
        </pc:cxnChg>
        <pc:cxnChg chg="add mod">
          <ac:chgData name="Manish Sharma" userId="b799adb9ba789c8f" providerId="LiveId" clId="{6FBFD629-721D-4D6F-BBB9-E9D1B1DC3555}" dt="2020-08-14T05:50:34.678" v="1285" actId="11529"/>
          <ac:cxnSpMkLst>
            <pc:docMk/>
            <pc:sldMk cId="3746839809" sldId="264"/>
            <ac:cxnSpMk id="16" creationId="{09547F21-A662-4049-9893-AB02AA94C9A8}"/>
          </ac:cxnSpMkLst>
        </pc:cxnChg>
      </pc:sldChg>
      <pc:sldChg chg="addSp delSp modSp add">
        <pc:chgData name="Manish Sharma" userId="b799adb9ba789c8f" providerId="LiveId" clId="{6FBFD629-721D-4D6F-BBB9-E9D1B1DC3555}" dt="2020-08-14T09:29:10.599" v="1437" actId="20577"/>
        <pc:sldMkLst>
          <pc:docMk/>
          <pc:sldMk cId="1254370951" sldId="265"/>
        </pc:sldMkLst>
        <pc:spChg chg="del">
          <ac:chgData name="Manish Sharma" userId="b799adb9ba789c8f" providerId="LiveId" clId="{6FBFD629-721D-4D6F-BBB9-E9D1B1DC3555}" dt="2020-08-14T09:15:50.393" v="1329" actId="478"/>
          <ac:spMkLst>
            <pc:docMk/>
            <pc:sldMk cId="1254370951" sldId="265"/>
            <ac:spMk id="2" creationId="{73B96842-4EEE-49D8-A674-979989B72057}"/>
          </ac:spMkLst>
        </pc:spChg>
        <pc:spChg chg="del">
          <ac:chgData name="Manish Sharma" userId="b799adb9ba789c8f" providerId="LiveId" clId="{6FBFD629-721D-4D6F-BBB9-E9D1B1DC3555}" dt="2020-08-14T09:15:50.393" v="1329" actId="478"/>
          <ac:spMkLst>
            <pc:docMk/>
            <pc:sldMk cId="1254370951" sldId="265"/>
            <ac:spMk id="3" creationId="{7C60D47E-D836-4BBD-907A-D5FD87965E06}"/>
          </ac:spMkLst>
        </pc:spChg>
        <pc:spChg chg="add">
          <ac:chgData name="Manish Sharma" userId="b799adb9ba789c8f" providerId="LiveId" clId="{6FBFD629-721D-4D6F-BBB9-E9D1B1DC3555}" dt="2020-08-14T09:15:50.787" v="1330"/>
          <ac:spMkLst>
            <pc:docMk/>
            <pc:sldMk cId="1254370951" sldId="265"/>
            <ac:spMk id="4" creationId="{7DACFFFE-415C-4205-8CF6-25F3883A80A1}"/>
          </ac:spMkLst>
        </pc:spChg>
        <pc:spChg chg="add mod">
          <ac:chgData name="Manish Sharma" userId="b799adb9ba789c8f" providerId="LiveId" clId="{6FBFD629-721D-4D6F-BBB9-E9D1B1DC3555}" dt="2020-08-14T09:17:15.061" v="1342" actId="14100"/>
          <ac:spMkLst>
            <pc:docMk/>
            <pc:sldMk cId="1254370951" sldId="265"/>
            <ac:spMk id="5" creationId="{576927BD-6874-4939-8BB3-5E0DADA52E02}"/>
          </ac:spMkLst>
        </pc:spChg>
        <pc:spChg chg="add mod">
          <ac:chgData name="Manish Sharma" userId="b799adb9ba789c8f" providerId="LiveId" clId="{6FBFD629-721D-4D6F-BBB9-E9D1B1DC3555}" dt="2020-08-14T09:16:21.748" v="1333" actId="14100"/>
          <ac:spMkLst>
            <pc:docMk/>
            <pc:sldMk cId="1254370951" sldId="265"/>
            <ac:spMk id="6" creationId="{A9D48A30-639A-46E8-9456-0E243B2EAEC7}"/>
          </ac:spMkLst>
        </pc:spChg>
        <pc:spChg chg="add">
          <ac:chgData name="Manish Sharma" userId="b799adb9ba789c8f" providerId="LiveId" clId="{6FBFD629-721D-4D6F-BBB9-E9D1B1DC3555}" dt="2020-08-14T09:15:50.787" v="1330"/>
          <ac:spMkLst>
            <pc:docMk/>
            <pc:sldMk cId="1254370951" sldId="265"/>
            <ac:spMk id="7" creationId="{B9A88EB3-C20D-4CAC-9234-50662432BA00}"/>
          </ac:spMkLst>
        </pc:spChg>
        <pc:spChg chg="add">
          <ac:chgData name="Manish Sharma" userId="b799adb9ba789c8f" providerId="LiveId" clId="{6FBFD629-721D-4D6F-BBB9-E9D1B1DC3555}" dt="2020-08-14T09:15:50.787" v="1330"/>
          <ac:spMkLst>
            <pc:docMk/>
            <pc:sldMk cId="1254370951" sldId="265"/>
            <ac:spMk id="10" creationId="{EB3278E3-4673-4123-B354-B286B312793C}"/>
          </ac:spMkLst>
        </pc:spChg>
        <pc:spChg chg="add">
          <ac:chgData name="Manish Sharma" userId="b799adb9ba789c8f" providerId="LiveId" clId="{6FBFD629-721D-4D6F-BBB9-E9D1B1DC3555}" dt="2020-08-14T09:15:50.787" v="1330"/>
          <ac:spMkLst>
            <pc:docMk/>
            <pc:sldMk cId="1254370951" sldId="265"/>
            <ac:spMk id="11" creationId="{3E6B74DA-A674-4B14-B41A-AA0A205D2E47}"/>
          </ac:spMkLst>
        </pc:spChg>
        <pc:spChg chg="add">
          <ac:chgData name="Manish Sharma" userId="b799adb9ba789c8f" providerId="LiveId" clId="{6FBFD629-721D-4D6F-BBB9-E9D1B1DC3555}" dt="2020-08-14T09:15:50.787" v="1330"/>
          <ac:spMkLst>
            <pc:docMk/>
            <pc:sldMk cId="1254370951" sldId="265"/>
            <ac:spMk id="16" creationId="{9CE96F66-4FBC-4F89-9B30-FF70C56C3697}"/>
          </ac:spMkLst>
        </pc:spChg>
        <pc:spChg chg="add">
          <ac:chgData name="Manish Sharma" userId="b799adb9ba789c8f" providerId="LiveId" clId="{6FBFD629-721D-4D6F-BBB9-E9D1B1DC3555}" dt="2020-08-14T09:15:50.787" v="1330"/>
          <ac:spMkLst>
            <pc:docMk/>
            <pc:sldMk cId="1254370951" sldId="265"/>
            <ac:spMk id="17" creationId="{4FFA39F3-0DAB-4E8A-99C8-47F0755DBEFE}"/>
          </ac:spMkLst>
        </pc:spChg>
        <pc:spChg chg="add mod">
          <ac:chgData name="Manish Sharma" userId="b799adb9ba789c8f" providerId="LiveId" clId="{6FBFD629-721D-4D6F-BBB9-E9D1B1DC3555}" dt="2020-08-14T09:16:31.558" v="1337" actId="20577"/>
          <ac:spMkLst>
            <pc:docMk/>
            <pc:sldMk cId="1254370951" sldId="265"/>
            <ac:spMk id="18" creationId="{289375F8-A150-4732-81D1-E80A417430CE}"/>
          </ac:spMkLst>
        </pc:spChg>
        <pc:spChg chg="add mod">
          <ac:chgData name="Manish Sharma" userId="b799adb9ba789c8f" providerId="LiveId" clId="{6FBFD629-721D-4D6F-BBB9-E9D1B1DC3555}" dt="2020-08-14T09:18:24.060" v="1369" actId="1076"/>
          <ac:spMkLst>
            <pc:docMk/>
            <pc:sldMk cId="1254370951" sldId="265"/>
            <ac:spMk id="28" creationId="{F551F563-594B-4188-AF31-8CDD97EAD7B2}"/>
          </ac:spMkLst>
        </pc:spChg>
        <pc:spChg chg="add mod">
          <ac:chgData name="Manish Sharma" userId="b799adb9ba789c8f" providerId="LiveId" clId="{6FBFD629-721D-4D6F-BBB9-E9D1B1DC3555}" dt="2020-08-14T09:18:36.705" v="1376" actId="1076"/>
          <ac:spMkLst>
            <pc:docMk/>
            <pc:sldMk cId="1254370951" sldId="265"/>
            <ac:spMk id="29" creationId="{9188BFA0-37E5-4DD8-98D9-64B2E313908D}"/>
          </ac:spMkLst>
        </pc:spChg>
        <pc:spChg chg="add mod">
          <ac:chgData name="Manish Sharma" userId="b799adb9ba789c8f" providerId="LiveId" clId="{6FBFD629-721D-4D6F-BBB9-E9D1B1DC3555}" dt="2020-08-14T09:18:55.515" v="1377" actId="11529"/>
          <ac:spMkLst>
            <pc:docMk/>
            <pc:sldMk cId="1254370951" sldId="265"/>
            <ac:spMk id="30" creationId="{5DB7E2E2-A663-4756-9979-61C8EAF61DF3}"/>
          </ac:spMkLst>
        </pc:spChg>
        <pc:spChg chg="add mod">
          <ac:chgData name="Manish Sharma" userId="b799adb9ba789c8f" providerId="LiveId" clId="{6FBFD629-721D-4D6F-BBB9-E9D1B1DC3555}" dt="2020-08-14T09:19:02.581" v="1378" actId="11529"/>
          <ac:spMkLst>
            <pc:docMk/>
            <pc:sldMk cId="1254370951" sldId="265"/>
            <ac:spMk id="31" creationId="{A22DD6AE-EAF1-4138-8347-A014A3D4EB94}"/>
          </ac:spMkLst>
        </pc:spChg>
        <pc:spChg chg="add mod">
          <ac:chgData name="Manish Sharma" userId="b799adb9ba789c8f" providerId="LiveId" clId="{6FBFD629-721D-4D6F-BBB9-E9D1B1DC3555}" dt="2020-08-14T09:19:10.772" v="1379" actId="11529"/>
          <ac:spMkLst>
            <pc:docMk/>
            <pc:sldMk cId="1254370951" sldId="265"/>
            <ac:spMk id="32" creationId="{2260E6B0-AD11-496F-811E-B6E0A44ECBED}"/>
          </ac:spMkLst>
        </pc:spChg>
        <pc:spChg chg="add mod">
          <ac:chgData name="Manish Sharma" userId="b799adb9ba789c8f" providerId="LiveId" clId="{6FBFD629-721D-4D6F-BBB9-E9D1B1DC3555}" dt="2020-08-14T09:28:48.601" v="1421" actId="1076"/>
          <ac:spMkLst>
            <pc:docMk/>
            <pc:sldMk cId="1254370951" sldId="265"/>
            <ac:spMk id="33" creationId="{4BEBEEC3-C710-47F1-9967-F0A44DEB54E7}"/>
          </ac:spMkLst>
        </pc:spChg>
        <pc:spChg chg="add mod">
          <ac:chgData name="Manish Sharma" userId="b799adb9ba789c8f" providerId="LiveId" clId="{6FBFD629-721D-4D6F-BBB9-E9D1B1DC3555}" dt="2020-08-14T09:29:01.942" v="1430" actId="20577"/>
          <ac:spMkLst>
            <pc:docMk/>
            <pc:sldMk cId="1254370951" sldId="265"/>
            <ac:spMk id="34" creationId="{1C5C80CD-C967-4057-A210-2493D1DCB53D}"/>
          </ac:spMkLst>
        </pc:spChg>
        <pc:spChg chg="add mod">
          <ac:chgData name="Manish Sharma" userId="b799adb9ba789c8f" providerId="LiveId" clId="{6FBFD629-721D-4D6F-BBB9-E9D1B1DC3555}" dt="2020-08-14T09:29:10.599" v="1437" actId="20577"/>
          <ac:spMkLst>
            <pc:docMk/>
            <pc:sldMk cId="1254370951" sldId="265"/>
            <ac:spMk id="35" creationId="{63F4E44C-CEF1-4DDC-BB6F-FD4087F0C79D}"/>
          </ac:spMkLst>
        </pc:spChg>
        <pc:cxnChg chg="add">
          <ac:chgData name="Manish Sharma" userId="b799adb9ba789c8f" providerId="LiveId" clId="{6FBFD629-721D-4D6F-BBB9-E9D1B1DC3555}" dt="2020-08-14T09:15:50.787" v="1330"/>
          <ac:cxnSpMkLst>
            <pc:docMk/>
            <pc:sldMk cId="1254370951" sldId="265"/>
            <ac:cxnSpMk id="8" creationId="{D861544F-45ED-4A64-B8E6-C811C8A11412}"/>
          </ac:cxnSpMkLst>
        </pc:cxnChg>
        <pc:cxnChg chg="add">
          <ac:chgData name="Manish Sharma" userId="b799adb9ba789c8f" providerId="LiveId" clId="{6FBFD629-721D-4D6F-BBB9-E9D1B1DC3555}" dt="2020-08-14T09:15:50.787" v="1330"/>
          <ac:cxnSpMkLst>
            <pc:docMk/>
            <pc:sldMk cId="1254370951" sldId="265"/>
            <ac:cxnSpMk id="9" creationId="{D8600ED7-02BF-45AC-A595-0AAAF9822E97}"/>
          </ac:cxnSpMkLst>
        </pc:cxnChg>
        <pc:cxnChg chg="add mod">
          <ac:chgData name="Manish Sharma" userId="b799adb9ba789c8f" providerId="LiveId" clId="{6FBFD629-721D-4D6F-BBB9-E9D1B1DC3555}" dt="2020-08-14T09:17:02.809" v="1341" actId="1582"/>
          <ac:cxnSpMkLst>
            <pc:docMk/>
            <pc:sldMk cId="1254370951" sldId="265"/>
            <ac:cxnSpMk id="12" creationId="{BACC380B-5AF9-4FA1-8FC5-23ACE0A34B85}"/>
          </ac:cxnSpMkLst>
        </pc:cxnChg>
        <pc:cxnChg chg="add mod">
          <ac:chgData name="Manish Sharma" userId="b799adb9ba789c8f" providerId="LiveId" clId="{6FBFD629-721D-4D6F-BBB9-E9D1B1DC3555}" dt="2020-08-14T09:17:02.809" v="1341" actId="1582"/>
          <ac:cxnSpMkLst>
            <pc:docMk/>
            <pc:sldMk cId="1254370951" sldId="265"/>
            <ac:cxnSpMk id="13" creationId="{1D2A5019-00C4-46A5-A297-C7FF99565F4A}"/>
          </ac:cxnSpMkLst>
        </pc:cxnChg>
        <pc:cxnChg chg="add">
          <ac:chgData name="Manish Sharma" userId="b799adb9ba789c8f" providerId="LiveId" clId="{6FBFD629-721D-4D6F-BBB9-E9D1B1DC3555}" dt="2020-08-14T09:15:50.787" v="1330"/>
          <ac:cxnSpMkLst>
            <pc:docMk/>
            <pc:sldMk cId="1254370951" sldId="265"/>
            <ac:cxnSpMk id="14" creationId="{4A730EA8-228A-47B7-85CC-2B56DE3D0198}"/>
          </ac:cxnSpMkLst>
        </pc:cxnChg>
        <pc:cxnChg chg="add">
          <ac:chgData name="Manish Sharma" userId="b799adb9ba789c8f" providerId="LiveId" clId="{6FBFD629-721D-4D6F-BBB9-E9D1B1DC3555}" dt="2020-08-14T09:15:50.787" v="1330"/>
          <ac:cxnSpMkLst>
            <pc:docMk/>
            <pc:sldMk cId="1254370951" sldId="265"/>
            <ac:cxnSpMk id="15" creationId="{74E882BC-D4E6-4C80-8DB7-B92CF06947A5}"/>
          </ac:cxnSpMkLst>
        </pc:cxnChg>
        <pc:cxnChg chg="add mod">
          <ac:chgData name="Manish Sharma" userId="b799adb9ba789c8f" providerId="LiveId" clId="{6FBFD629-721D-4D6F-BBB9-E9D1B1DC3555}" dt="2020-08-14T09:17:35.169" v="1344" actId="13822"/>
          <ac:cxnSpMkLst>
            <pc:docMk/>
            <pc:sldMk cId="1254370951" sldId="265"/>
            <ac:cxnSpMk id="22" creationId="{290EB0BA-46D8-4B6F-B349-E8CADEBBE3E6}"/>
          </ac:cxnSpMkLst>
        </pc:cxnChg>
        <pc:cxnChg chg="add mod">
          <ac:chgData name="Manish Sharma" userId="b799adb9ba789c8f" providerId="LiveId" clId="{6FBFD629-721D-4D6F-BBB9-E9D1B1DC3555}" dt="2020-08-14T09:17:51.805" v="1349" actId="13822"/>
          <ac:cxnSpMkLst>
            <pc:docMk/>
            <pc:sldMk cId="1254370951" sldId="265"/>
            <ac:cxnSpMk id="24" creationId="{B751B292-4BF3-45F9-96B8-3566A49D3BED}"/>
          </ac:cxnSpMkLst>
        </pc:cxnChg>
      </pc:sldChg>
      <pc:sldChg chg="addSp delSp modSp add">
        <pc:chgData name="Manish Sharma" userId="b799adb9ba789c8f" providerId="LiveId" clId="{6FBFD629-721D-4D6F-BBB9-E9D1B1DC3555}" dt="2020-08-14T11:04:44.231" v="1633" actId="1076"/>
        <pc:sldMkLst>
          <pc:docMk/>
          <pc:sldMk cId="3587885475" sldId="266"/>
        </pc:sldMkLst>
        <pc:spChg chg="del">
          <ac:chgData name="Manish Sharma" userId="b799adb9ba789c8f" providerId="LiveId" clId="{6FBFD629-721D-4D6F-BBB9-E9D1B1DC3555}" dt="2020-08-14T11:00:57.340" v="1439" actId="478"/>
          <ac:spMkLst>
            <pc:docMk/>
            <pc:sldMk cId="3587885475" sldId="266"/>
            <ac:spMk id="2" creationId="{53FE1C67-416C-425E-A6E5-D6924C002137}"/>
          </ac:spMkLst>
        </pc:spChg>
        <pc:spChg chg="del">
          <ac:chgData name="Manish Sharma" userId="b799adb9ba789c8f" providerId="LiveId" clId="{6FBFD629-721D-4D6F-BBB9-E9D1B1DC3555}" dt="2020-08-14T11:00:57.340" v="1439" actId="478"/>
          <ac:spMkLst>
            <pc:docMk/>
            <pc:sldMk cId="3587885475" sldId="266"/>
            <ac:spMk id="3" creationId="{30021B1D-7D7D-4B9A-82BB-B5D919E724C1}"/>
          </ac:spMkLst>
        </pc:spChg>
        <pc:spChg chg="add">
          <ac:chgData name="Manish Sharma" userId="b799adb9ba789c8f" providerId="LiveId" clId="{6FBFD629-721D-4D6F-BBB9-E9D1B1DC3555}" dt="2020-08-14T11:00:57.770" v="1440"/>
          <ac:spMkLst>
            <pc:docMk/>
            <pc:sldMk cId="3587885475" sldId="266"/>
            <ac:spMk id="4" creationId="{5EA40CA6-30B0-4BEA-9CAF-A56621B3BA45}"/>
          </ac:spMkLst>
        </pc:spChg>
        <pc:spChg chg="add">
          <ac:chgData name="Manish Sharma" userId="b799adb9ba789c8f" providerId="LiveId" clId="{6FBFD629-721D-4D6F-BBB9-E9D1B1DC3555}" dt="2020-08-14T11:00:57.770" v="1440"/>
          <ac:spMkLst>
            <pc:docMk/>
            <pc:sldMk cId="3587885475" sldId="266"/>
            <ac:spMk id="5" creationId="{F7008CC5-09DA-41C2-B237-69D953EB1D61}"/>
          </ac:spMkLst>
        </pc:spChg>
        <pc:spChg chg="add">
          <ac:chgData name="Manish Sharma" userId="b799adb9ba789c8f" providerId="LiveId" clId="{6FBFD629-721D-4D6F-BBB9-E9D1B1DC3555}" dt="2020-08-14T11:00:57.770" v="1440"/>
          <ac:spMkLst>
            <pc:docMk/>
            <pc:sldMk cId="3587885475" sldId="266"/>
            <ac:spMk id="6" creationId="{C71B773A-382F-465C-B5E1-AF1CA17CDE72}"/>
          </ac:spMkLst>
        </pc:spChg>
        <pc:spChg chg="add mod">
          <ac:chgData name="Manish Sharma" userId="b799adb9ba789c8f" providerId="LiveId" clId="{6FBFD629-721D-4D6F-BBB9-E9D1B1DC3555}" dt="2020-08-14T11:02:51.488" v="1521" actId="5793"/>
          <ac:spMkLst>
            <pc:docMk/>
            <pc:sldMk cId="3587885475" sldId="266"/>
            <ac:spMk id="7" creationId="{50EA2AF2-EAD2-4F1A-971C-EB224B00150F}"/>
          </ac:spMkLst>
        </pc:spChg>
        <pc:spChg chg="add del">
          <ac:chgData name="Manish Sharma" userId="b799adb9ba789c8f" providerId="LiveId" clId="{6FBFD629-721D-4D6F-BBB9-E9D1B1DC3555}" dt="2020-08-14T11:01:08.362" v="1441" actId="478"/>
          <ac:spMkLst>
            <pc:docMk/>
            <pc:sldMk cId="3587885475" sldId="266"/>
            <ac:spMk id="10" creationId="{CC0603B7-DC97-4B9E-8044-E377BC64DFAB}"/>
          </ac:spMkLst>
        </pc:spChg>
        <pc:spChg chg="add del">
          <ac:chgData name="Manish Sharma" userId="b799adb9ba789c8f" providerId="LiveId" clId="{6FBFD629-721D-4D6F-BBB9-E9D1B1DC3555}" dt="2020-08-14T11:01:08.362" v="1441" actId="478"/>
          <ac:spMkLst>
            <pc:docMk/>
            <pc:sldMk cId="3587885475" sldId="266"/>
            <ac:spMk id="11" creationId="{FFB869F6-D901-46CF-91AA-07B387575E3C}"/>
          </ac:spMkLst>
        </pc:spChg>
        <pc:spChg chg="add del">
          <ac:chgData name="Manish Sharma" userId="b799adb9ba789c8f" providerId="LiveId" clId="{6FBFD629-721D-4D6F-BBB9-E9D1B1DC3555}" dt="2020-08-14T11:01:08.362" v="1441" actId="478"/>
          <ac:spMkLst>
            <pc:docMk/>
            <pc:sldMk cId="3587885475" sldId="266"/>
            <ac:spMk id="16" creationId="{68FAD8AE-25DD-48A0-B7D6-1150B60C96CE}"/>
          </ac:spMkLst>
        </pc:spChg>
        <pc:spChg chg="add del">
          <ac:chgData name="Manish Sharma" userId="b799adb9ba789c8f" providerId="LiveId" clId="{6FBFD629-721D-4D6F-BBB9-E9D1B1DC3555}" dt="2020-08-14T11:01:08.362" v="1441" actId="478"/>
          <ac:spMkLst>
            <pc:docMk/>
            <pc:sldMk cId="3587885475" sldId="266"/>
            <ac:spMk id="17" creationId="{9082ECC9-61E2-4C14-BC6F-71AF06001B50}"/>
          </ac:spMkLst>
        </pc:spChg>
        <pc:spChg chg="add">
          <ac:chgData name="Manish Sharma" userId="b799adb9ba789c8f" providerId="LiveId" clId="{6FBFD629-721D-4D6F-BBB9-E9D1B1DC3555}" dt="2020-08-14T11:00:57.770" v="1440"/>
          <ac:spMkLst>
            <pc:docMk/>
            <pc:sldMk cId="3587885475" sldId="266"/>
            <ac:spMk id="18" creationId="{C34F9928-0075-4C42-A953-CD842555502A}"/>
          </ac:spMkLst>
        </pc:spChg>
        <pc:spChg chg="add mod">
          <ac:chgData name="Manish Sharma" userId="b799adb9ba789c8f" providerId="LiveId" clId="{6FBFD629-721D-4D6F-BBB9-E9D1B1DC3555}" dt="2020-08-14T11:04:44.231" v="1633" actId="1076"/>
          <ac:spMkLst>
            <pc:docMk/>
            <pc:sldMk cId="3587885475" sldId="266"/>
            <ac:spMk id="21" creationId="{D7584CB8-023F-4CDF-AFEA-7EEF52C9AE2C}"/>
          </ac:spMkLst>
        </pc:spChg>
        <pc:spChg chg="add">
          <ac:chgData name="Manish Sharma" userId="b799adb9ba789c8f" providerId="LiveId" clId="{6FBFD629-721D-4D6F-BBB9-E9D1B1DC3555}" dt="2020-08-14T11:00:57.770" v="1440"/>
          <ac:spMkLst>
            <pc:docMk/>
            <pc:sldMk cId="3587885475" sldId="266"/>
            <ac:spMk id="22" creationId="{07CFEA91-3EA6-4640-9E00-62BADC03C2A5}"/>
          </ac:spMkLst>
        </pc:spChg>
        <pc:spChg chg="add">
          <ac:chgData name="Manish Sharma" userId="b799adb9ba789c8f" providerId="LiveId" clId="{6FBFD629-721D-4D6F-BBB9-E9D1B1DC3555}" dt="2020-08-14T11:00:57.770" v="1440"/>
          <ac:spMkLst>
            <pc:docMk/>
            <pc:sldMk cId="3587885475" sldId="266"/>
            <ac:spMk id="23" creationId="{A108D579-E982-4665-B878-994CCB1D33F3}"/>
          </ac:spMkLst>
        </pc:spChg>
        <pc:spChg chg="add">
          <ac:chgData name="Manish Sharma" userId="b799adb9ba789c8f" providerId="LiveId" clId="{6FBFD629-721D-4D6F-BBB9-E9D1B1DC3555}" dt="2020-08-14T11:00:57.770" v="1440"/>
          <ac:spMkLst>
            <pc:docMk/>
            <pc:sldMk cId="3587885475" sldId="266"/>
            <ac:spMk id="24" creationId="{2239FC8B-9B14-44F2-9F7B-31192D059F00}"/>
          </ac:spMkLst>
        </pc:spChg>
        <pc:spChg chg="add">
          <ac:chgData name="Manish Sharma" userId="b799adb9ba789c8f" providerId="LiveId" clId="{6FBFD629-721D-4D6F-BBB9-E9D1B1DC3555}" dt="2020-08-14T11:00:57.770" v="1440"/>
          <ac:spMkLst>
            <pc:docMk/>
            <pc:sldMk cId="3587885475" sldId="266"/>
            <ac:spMk id="25" creationId="{040282D8-90E2-4119-A21A-7DFB87575C90}"/>
          </ac:spMkLst>
        </pc:spChg>
        <pc:spChg chg="add">
          <ac:chgData name="Manish Sharma" userId="b799adb9ba789c8f" providerId="LiveId" clId="{6FBFD629-721D-4D6F-BBB9-E9D1B1DC3555}" dt="2020-08-14T11:00:57.770" v="1440"/>
          <ac:spMkLst>
            <pc:docMk/>
            <pc:sldMk cId="3587885475" sldId="266"/>
            <ac:spMk id="26" creationId="{B41391DF-B8B8-4087-A384-DA699E01D9AB}"/>
          </ac:spMkLst>
        </pc:spChg>
        <pc:spChg chg="add">
          <ac:chgData name="Manish Sharma" userId="b799adb9ba789c8f" providerId="LiveId" clId="{6FBFD629-721D-4D6F-BBB9-E9D1B1DC3555}" dt="2020-08-14T11:00:57.770" v="1440"/>
          <ac:spMkLst>
            <pc:docMk/>
            <pc:sldMk cId="3587885475" sldId="266"/>
            <ac:spMk id="27" creationId="{EDB2FBDC-7515-45DB-9479-6E8179411A18}"/>
          </ac:spMkLst>
        </pc:spChg>
        <pc:spChg chg="add">
          <ac:chgData name="Manish Sharma" userId="b799adb9ba789c8f" providerId="LiveId" clId="{6FBFD629-721D-4D6F-BBB9-E9D1B1DC3555}" dt="2020-08-14T11:00:57.770" v="1440"/>
          <ac:spMkLst>
            <pc:docMk/>
            <pc:sldMk cId="3587885475" sldId="266"/>
            <ac:spMk id="28" creationId="{7F892699-88E5-4703-9081-CC7FDC4084E0}"/>
          </ac:spMkLst>
        </pc:spChg>
        <pc:spChg chg="add mod">
          <ac:chgData name="Manish Sharma" userId="b799adb9ba789c8f" providerId="LiveId" clId="{6FBFD629-721D-4D6F-BBB9-E9D1B1DC3555}" dt="2020-08-14T11:04:08.612" v="1603" actId="1076"/>
          <ac:spMkLst>
            <pc:docMk/>
            <pc:sldMk cId="3587885475" sldId="266"/>
            <ac:spMk id="29" creationId="{598A0E45-1472-45A8-A01E-598683A893B2}"/>
          </ac:spMkLst>
        </pc:spChg>
        <pc:spChg chg="add mod">
          <ac:chgData name="Manish Sharma" userId="b799adb9ba789c8f" providerId="LiveId" clId="{6FBFD629-721D-4D6F-BBB9-E9D1B1DC3555}" dt="2020-08-14T11:02:21.812" v="1482" actId="20577"/>
          <ac:spMkLst>
            <pc:docMk/>
            <pc:sldMk cId="3587885475" sldId="266"/>
            <ac:spMk id="30" creationId="{7DF9F33F-441D-4590-A08D-7B8CE7E4FD52}"/>
          </ac:spMkLst>
        </pc:spChg>
        <pc:cxnChg chg="add mod">
          <ac:chgData name="Manish Sharma" userId="b799adb9ba789c8f" providerId="LiveId" clId="{6FBFD629-721D-4D6F-BBB9-E9D1B1DC3555}" dt="2020-08-14T11:01:17.859" v="1442" actId="13822"/>
          <ac:cxnSpMkLst>
            <pc:docMk/>
            <pc:sldMk cId="3587885475" sldId="266"/>
            <ac:cxnSpMk id="8" creationId="{F42EEC46-A407-4CF1-9730-F152091072DD}"/>
          </ac:cxnSpMkLst>
        </pc:cxnChg>
        <pc:cxnChg chg="add mod">
          <ac:chgData name="Manish Sharma" userId="b799adb9ba789c8f" providerId="LiveId" clId="{6FBFD629-721D-4D6F-BBB9-E9D1B1DC3555}" dt="2020-08-14T11:01:17.859" v="1442" actId="13822"/>
          <ac:cxnSpMkLst>
            <pc:docMk/>
            <pc:sldMk cId="3587885475" sldId="266"/>
            <ac:cxnSpMk id="9" creationId="{4E36646C-0DC7-4F31-850C-75C4E6D0A0AA}"/>
          </ac:cxnSpMkLst>
        </pc:cxnChg>
        <pc:cxnChg chg="add">
          <ac:chgData name="Manish Sharma" userId="b799adb9ba789c8f" providerId="LiveId" clId="{6FBFD629-721D-4D6F-BBB9-E9D1B1DC3555}" dt="2020-08-14T11:00:57.770" v="1440"/>
          <ac:cxnSpMkLst>
            <pc:docMk/>
            <pc:sldMk cId="3587885475" sldId="266"/>
            <ac:cxnSpMk id="12" creationId="{E1445225-1DD2-4F48-9011-4C941430F12A}"/>
          </ac:cxnSpMkLst>
        </pc:cxnChg>
        <pc:cxnChg chg="add">
          <ac:chgData name="Manish Sharma" userId="b799adb9ba789c8f" providerId="LiveId" clId="{6FBFD629-721D-4D6F-BBB9-E9D1B1DC3555}" dt="2020-08-14T11:00:57.770" v="1440"/>
          <ac:cxnSpMkLst>
            <pc:docMk/>
            <pc:sldMk cId="3587885475" sldId="266"/>
            <ac:cxnSpMk id="13" creationId="{FE1F31A9-5BCF-464F-9229-62B6B04C1AF0}"/>
          </ac:cxnSpMkLst>
        </pc:cxnChg>
        <pc:cxnChg chg="add del mod">
          <ac:chgData name="Manish Sharma" userId="b799adb9ba789c8f" providerId="LiveId" clId="{6FBFD629-721D-4D6F-BBB9-E9D1B1DC3555}" dt="2020-08-14T11:02:58.500" v="1522" actId="478"/>
          <ac:cxnSpMkLst>
            <pc:docMk/>
            <pc:sldMk cId="3587885475" sldId="266"/>
            <ac:cxnSpMk id="14" creationId="{63AF013D-3865-484B-9A9A-2193B90C94D5}"/>
          </ac:cxnSpMkLst>
        </pc:cxnChg>
        <pc:cxnChg chg="add del mod">
          <ac:chgData name="Manish Sharma" userId="b799adb9ba789c8f" providerId="LiveId" clId="{6FBFD629-721D-4D6F-BBB9-E9D1B1DC3555}" dt="2020-08-14T11:02:58.500" v="1522" actId="478"/>
          <ac:cxnSpMkLst>
            <pc:docMk/>
            <pc:sldMk cId="3587885475" sldId="266"/>
            <ac:cxnSpMk id="15" creationId="{FAB27581-84AF-4F3A-AA7A-AFF90435AFB3}"/>
          </ac:cxnSpMkLst>
        </pc:cxnChg>
        <pc:cxnChg chg="add">
          <ac:chgData name="Manish Sharma" userId="b799adb9ba789c8f" providerId="LiveId" clId="{6FBFD629-721D-4D6F-BBB9-E9D1B1DC3555}" dt="2020-08-14T11:00:57.770" v="1440"/>
          <ac:cxnSpMkLst>
            <pc:docMk/>
            <pc:sldMk cId="3587885475" sldId="266"/>
            <ac:cxnSpMk id="19" creationId="{8373A70A-D2A9-4E8C-9748-97AB8F5294F8}"/>
          </ac:cxnSpMkLst>
        </pc:cxnChg>
        <pc:cxnChg chg="add">
          <ac:chgData name="Manish Sharma" userId="b799adb9ba789c8f" providerId="LiveId" clId="{6FBFD629-721D-4D6F-BBB9-E9D1B1DC3555}" dt="2020-08-14T11:00:57.770" v="1440"/>
          <ac:cxnSpMkLst>
            <pc:docMk/>
            <pc:sldMk cId="3587885475" sldId="266"/>
            <ac:cxnSpMk id="20" creationId="{1488766D-27BA-482E-B83F-E4BC6BBC7668}"/>
          </ac:cxnSpMkLst>
        </pc:cxnChg>
      </pc:sldChg>
    </pc:docChg>
  </pc:docChgLst>
  <pc:docChgLst>
    <pc:chgData name="Manish Sharma" userId="b799adb9ba789c8f" providerId="LiveId" clId="{7A0F640B-ED26-427D-B550-77A70FE741A6}"/>
    <pc:docChg chg="modSld">
      <pc:chgData name="Manish Sharma" userId="b799adb9ba789c8f" providerId="LiveId" clId="{7A0F640B-ED26-427D-B550-77A70FE741A6}" dt="2020-10-20T09:09:17.962" v="1" actId="165"/>
      <pc:docMkLst>
        <pc:docMk/>
      </pc:docMkLst>
      <pc:sldChg chg="delSp modSp">
        <pc:chgData name="Manish Sharma" userId="b799adb9ba789c8f" providerId="LiveId" clId="{7A0F640B-ED26-427D-B550-77A70FE741A6}" dt="2020-10-20T04:57:32.759" v="0" actId="165"/>
        <pc:sldMkLst>
          <pc:docMk/>
          <pc:sldMk cId="1628182038" sldId="261"/>
        </pc:sldMkLst>
        <pc:spChg chg="mod topLvl">
          <ac:chgData name="Manish Sharma" userId="b799adb9ba789c8f" providerId="LiveId" clId="{7A0F640B-ED26-427D-B550-77A70FE741A6}" dt="2020-10-20T04:57:32.759" v="0" actId="165"/>
          <ac:spMkLst>
            <pc:docMk/>
            <pc:sldMk cId="1628182038" sldId="261"/>
            <ac:spMk id="5" creationId="{200F097E-5FEF-4AA5-B448-7C29F362D44C}"/>
          </ac:spMkLst>
        </pc:spChg>
        <pc:spChg chg="mod topLvl">
          <ac:chgData name="Manish Sharma" userId="b799adb9ba789c8f" providerId="LiveId" clId="{7A0F640B-ED26-427D-B550-77A70FE741A6}" dt="2020-10-20T04:57:32.759" v="0" actId="165"/>
          <ac:spMkLst>
            <pc:docMk/>
            <pc:sldMk cId="1628182038" sldId="261"/>
            <ac:spMk id="7" creationId="{D5E432CB-A848-40B2-9DF9-EB85EB967C2D}"/>
          </ac:spMkLst>
        </pc:spChg>
        <pc:spChg chg="mod topLvl">
          <ac:chgData name="Manish Sharma" userId="b799adb9ba789c8f" providerId="LiveId" clId="{7A0F640B-ED26-427D-B550-77A70FE741A6}" dt="2020-10-20T04:57:32.759" v="0" actId="165"/>
          <ac:spMkLst>
            <pc:docMk/>
            <pc:sldMk cId="1628182038" sldId="261"/>
            <ac:spMk id="10" creationId="{6F6570FC-8745-4ABA-8AED-BD65A95742EC}"/>
          </ac:spMkLst>
        </pc:spChg>
        <pc:spChg chg="mod topLvl">
          <ac:chgData name="Manish Sharma" userId="b799adb9ba789c8f" providerId="LiveId" clId="{7A0F640B-ED26-427D-B550-77A70FE741A6}" dt="2020-10-20T04:57:32.759" v="0" actId="165"/>
          <ac:spMkLst>
            <pc:docMk/>
            <pc:sldMk cId="1628182038" sldId="261"/>
            <ac:spMk id="11" creationId="{8D880059-0430-49A4-A58B-C9827B68F8CC}"/>
          </ac:spMkLst>
        </pc:spChg>
        <pc:spChg chg="mod topLvl">
          <ac:chgData name="Manish Sharma" userId="b799adb9ba789c8f" providerId="LiveId" clId="{7A0F640B-ED26-427D-B550-77A70FE741A6}" dt="2020-10-20T04:57:32.759" v="0" actId="165"/>
          <ac:spMkLst>
            <pc:docMk/>
            <pc:sldMk cId="1628182038" sldId="261"/>
            <ac:spMk id="13" creationId="{D255CE13-2E67-464E-9145-117BE43608A9}"/>
          </ac:spMkLst>
        </pc:spChg>
        <pc:spChg chg="mod topLvl">
          <ac:chgData name="Manish Sharma" userId="b799adb9ba789c8f" providerId="LiveId" clId="{7A0F640B-ED26-427D-B550-77A70FE741A6}" dt="2020-10-20T04:57:32.759" v="0" actId="165"/>
          <ac:spMkLst>
            <pc:docMk/>
            <pc:sldMk cId="1628182038" sldId="261"/>
            <ac:spMk id="15" creationId="{5FF7C706-D535-45D6-B4C8-E99C413885D0}"/>
          </ac:spMkLst>
        </pc:spChg>
        <pc:spChg chg="mod topLvl">
          <ac:chgData name="Manish Sharma" userId="b799adb9ba789c8f" providerId="LiveId" clId="{7A0F640B-ED26-427D-B550-77A70FE741A6}" dt="2020-10-20T04:57:32.759" v="0" actId="165"/>
          <ac:spMkLst>
            <pc:docMk/>
            <pc:sldMk cId="1628182038" sldId="261"/>
            <ac:spMk id="16" creationId="{847A8C05-3E14-498B-A155-E0486D5BEBDB}"/>
          </ac:spMkLst>
        </pc:spChg>
        <pc:spChg chg="mod topLvl">
          <ac:chgData name="Manish Sharma" userId="b799adb9ba789c8f" providerId="LiveId" clId="{7A0F640B-ED26-427D-B550-77A70FE741A6}" dt="2020-10-20T04:57:32.759" v="0" actId="165"/>
          <ac:spMkLst>
            <pc:docMk/>
            <pc:sldMk cId="1628182038" sldId="261"/>
            <ac:spMk id="17" creationId="{BF732AF7-045E-4CC2-863A-020D74113FD7}"/>
          </ac:spMkLst>
        </pc:spChg>
        <pc:grpChg chg="del">
          <ac:chgData name="Manish Sharma" userId="b799adb9ba789c8f" providerId="LiveId" clId="{7A0F640B-ED26-427D-B550-77A70FE741A6}" dt="2020-10-20T04:57:32.759" v="0" actId="165"/>
          <ac:grpSpMkLst>
            <pc:docMk/>
            <pc:sldMk cId="1628182038" sldId="261"/>
            <ac:grpSpMk id="18" creationId="{5F69D97D-FBB7-43D2-A1FF-3009BF82A68D}"/>
          </ac:grpSpMkLst>
        </pc:grpChg>
        <pc:cxnChg chg="mod topLvl">
          <ac:chgData name="Manish Sharma" userId="b799adb9ba789c8f" providerId="LiveId" clId="{7A0F640B-ED26-427D-B550-77A70FE741A6}" dt="2020-10-20T04:57:32.759" v="0" actId="165"/>
          <ac:cxnSpMkLst>
            <pc:docMk/>
            <pc:sldMk cId="1628182038" sldId="261"/>
            <ac:cxnSpMk id="8" creationId="{EFA09096-100F-4F5C-A5DC-6681512D5469}"/>
          </ac:cxnSpMkLst>
        </pc:cxnChg>
        <pc:cxnChg chg="mod topLvl">
          <ac:chgData name="Manish Sharma" userId="b799adb9ba789c8f" providerId="LiveId" clId="{7A0F640B-ED26-427D-B550-77A70FE741A6}" dt="2020-10-20T04:57:32.759" v="0" actId="165"/>
          <ac:cxnSpMkLst>
            <pc:docMk/>
            <pc:sldMk cId="1628182038" sldId="261"/>
            <ac:cxnSpMk id="9" creationId="{179C0164-408C-4F47-9936-49B6AA92F5CB}"/>
          </ac:cxnSpMkLst>
        </pc:cxnChg>
        <pc:cxnChg chg="mod topLvl">
          <ac:chgData name="Manish Sharma" userId="b799adb9ba789c8f" providerId="LiveId" clId="{7A0F640B-ED26-427D-B550-77A70FE741A6}" dt="2020-10-20T04:57:32.759" v="0" actId="165"/>
          <ac:cxnSpMkLst>
            <pc:docMk/>
            <pc:sldMk cId="1628182038" sldId="261"/>
            <ac:cxnSpMk id="12" creationId="{7F4D9144-E83A-4C8E-AE2D-D1E397941557}"/>
          </ac:cxnSpMkLst>
        </pc:cxnChg>
        <pc:cxnChg chg="mod topLvl">
          <ac:chgData name="Manish Sharma" userId="b799adb9ba789c8f" providerId="LiveId" clId="{7A0F640B-ED26-427D-B550-77A70FE741A6}" dt="2020-10-20T04:57:32.759" v="0" actId="165"/>
          <ac:cxnSpMkLst>
            <pc:docMk/>
            <pc:sldMk cId="1628182038" sldId="261"/>
            <ac:cxnSpMk id="14" creationId="{93F51001-54FB-49A3-AFF2-D394D7CF7C78}"/>
          </ac:cxnSpMkLst>
        </pc:cxnChg>
      </pc:sldChg>
      <pc:sldChg chg="delSp modSp">
        <pc:chgData name="Manish Sharma" userId="b799adb9ba789c8f" providerId="LiveId" clId="{7A0F640B-ED26-427D-B550-77A70FE741A6}" dt="2020-10-20T09:09:17.962" v="1" actId="165"/>
        <pc:sldMkLst>
          <pc:docMk/>
          <pc:sldMk cId="1810443244" sldId="263"/>
        </pc:sldMkLst>
        <pc:spChg chg="mod topLvl">
          <ac:chgData name="Manish Sharma" userId="b799adb9ba789c8f" providerId="LiveId" clId="{7A0F640B-ED26-427D-B550-77A70FE741A6}" dt="2020-10-20T09:09:17.962" v="1" actId="165"/>
          <ac:spMkLst>
            <pc:docMk/>
            <pc:sldMk cId="1810443244" sldId="263"/>
            <ac:spMk id="4" creationId="{4B453F78-554D-47AB-8352-5D66E79B889E}"/>
          </ac:spMkLst>
        </pc:spChg>
        <pc:spChg chg="mod topLvl">
          <ac:chgData name="Manish Sharma" userId="b799adb9ba789c8f" providerId="LiveId" clId="{7A0F640B-ED26-427D-B550-77A70FE741A6}" dt="2020-10-20T09:09:17.962" v="1" actId="165"/>
          <ac:spMkLst>
            <pc:docMk/>
            <pc:sldMk cId="1810443244" sldId="263"/>
            <ac:spMk id="5" creationId="{9ABA2F62-6957-4E99-9A8C-F54CD3B517FD}"/>
          </ac:spMkLst>
        </pc:spChg>
        <pc:spChg chg="mod topLvl">
          <ac:chgData name="Manish Sharma" userId="b799adb9ba789c8f" providerId="LiveId" clId="{7A0F640B-ED26-427D-B550-77A70FE741A6}" dt="2020-10-20T09:09:17.962" v="1" actId="165"/>
          <ac:spMkLst>
            <pc:docMk/>
            <pc:sldMk cId="1810443244" sldId="263"/>
            <ac:spMk id="10" creationId="{24231566-4330-4425-9675-60040859B7C2}"/>
          </ac:spMkLst>
        </pc:spChg>
        <pc:spChg chg="mod topLvl">
          <ac:chgData name="Manish Sharma" userId="b799adb9ba789c8f" providerId="LiveId" clId="{7A0F640B-ED26-427D-B550-77A70FE741A6}" dt="2020-10-20T09:09:17.962" v="1" actId="165"/>
          <ac:spMkLst>
            <pc:docMk/>
            <pc:sldMk cId="1810443244" sldId="263"/>
            <ac:spMk id="13" creationId="{7B84FFA6-851A-4E1E-8C11-FF2B6C51786E}"/>
          </ac:spMkLst>
        </pc:spChg>
        <pc:spChg chg="mod topLvl">
          <ac:chgData name="Manish Sharma" userId="b799adb9ba789c8f" providerId="LiveId" clId="{7A0F640B-ED26-427D-B550-77A70FE741A6}" dt="2020-10-20T09:09:17.962" v="1" actId="165"/>
          <ac:spMkLst>
            <pc:docMk/>
            <pc:sldMk cId="1810443244" sldId="263"/>
            <ac:spMk id="14" creationId="{C9ECA6AE-9C74-4FCE-9147-D5B4B1282DEE}"/>
          </ac:spMkLst>
        </pc:spChg>
        <pc:spChg chg="mod topLvl">
          <ac:chgData name="Manish Sharma" userId="b799adb9ba789c8f" providerId="LiveId" clId="{7A0F640B-ED26-427D-B550-77A70FE741A6}" dt="2020-10-20T09:09:17.962" v="1" actId="165"/>
          <ac:spMkLst>
            <pc:docMk/>
            <pc:sldMk cId="1810443244" sldId="263"/>
            <ac:spMk id="15" creationId="{4618183B-89D4-4D89-99DA-59B77B8B8840}"/>
          </ac:spMkLst>
        </pc:spChg>
        <pc:spChg chg="mod topLvl">
          <ac:chgData name="Manish Sharma" userId="b799adb9ba789c8f" providerId="LiveId" clId="{7A0F640B-ED26-427D-B550-77A70FE741A6}" dt="2020-10-20T09:09:17.962" v="1" actId="165"/>
          <ac:spMkLst>
            <pc:docMk/>
            <pc:sldMk cId="1810443244" sldId="263"/>
            <ac:spMk id="16" creationId="{6B18372D-3FE5-4054-A1C4-41A9BF614BFC}"/>
          </ac:spMkLst>
        </pc:spChg>
        <pc:spChg chg="mod topLvl">
          <ac:chgData name="Manish Sharma" userId="b799adb9ba789c8f" providerId="LiveId" clId="{7A0F640B-ED26-427D-B550-77A70FE741A6}" dt="2020-10-20T09:09:17.962" v="1" actId="165"/>
          <ac:spMkLst>
            <pc:docMk/>
            <pc:sldMk cId="1810443244" sldId="263"/>
            <ac:spMk id="17" creationId="{4A4284AE-0A28-403A-8DED-9D7A9AF6AFCA}"/>
          </ac:spMkLst>
        </pc:spChg>
        <pc:spChg chg="mod topLvl">
          <ac:chgData name="Manish Sharma" userId="b799adb9ba789c8f" providerId="LiveId" clId="{7A0F640B-ED26-427D-B550-77A70FE741A6}" dt="2020-10-20T09:09:17.962" v="1" actId="165"/>
          <ac:spMkLst>
            <pc:docMk/>
            <pc:sldMk cId="1810443244" sldId="263"/>
            <ac:spMk id="18" creationId="{2D3EA29F-38A5-4EDC-AAAE-BA76612E59DF}"/>
          </ac:spMkLst>
        </pc:spChg>
        <pc:spChg chg="mod topLvl">
          <ac:chgData name="Manish Sharma" userId="b799adb9ba789c8f" providerId="LiveId" clId="{7A0F640B-ED26-427D-B550-77A70FE741A6}" dt="2020-10-20T09:09:17.962" v="1" actId="165"/>
          <ac:spMkLst>
            <pc:docMk/>
            <pc:sldMk cId="1810443244" sldId="263"/>
            <ac:spMk id="19" creationId="{15C23508-5B9D-4427-A2B8-994C7FE3247C}"/>
          </ac:spMkLst>
        </pc:spChg>
        <pc:spChg chg="mod topLvl">
          <ac:chgData name="Manish Sharma" userId="b799adb9ba789c8f" providerId="LiveId" clId="{7A0F640B-ED26-427D-B550-77A70FE741A6}" dt="2020-10-20T09:09:17.962" v="1" actId="165"/>
          <ac:spMkLst>
            <pc:docMk/>
            <pc:sldMk cId="1810443244" sldId="263"/>
            <ac:spMk id="24" creationId="{DAEC4E7A-0D6A-4B09-ACD5-E75641FBC725}"/>
          </ac:spMkLst>
        </pc:spChg>
        <pc:spChg chg="mod topLvl">
          <ac:chgData name="Manish Sharma" userId="b799adb9ba789c8f" providerId="LiveId" clId="{7A0F640B-ED26-427D-B550-77A70FE741A6}" dt="2020-10-20T09:09:17.962" v="1" actId="165"/>
          <ac:spMkLst>
            <pc:docMk/>
            <pc:sldMk cId="1810443244" sldId="263"/>
            <ac:spMk id="25" creationId="{395F4E8D-3933-4CFB-8DE6-2947617770A5}"/>
          </ac:spMkLst>
        </pc:spChg>
        <pc:grpChg chg="del">
          <ac:chgData name="Manish Sharma" userId="b799adb9ba789c8f" providerId="LiveId" clId="{7A0F640B-ED26-427D-B550-77A70FE741A6}" dt="2020-10-20T09:09:17.962" v="1" actId="165"/>
          <ac:grpSpMkLst>
            <pc:docMk/>
            <pc:sldMk cId="1810443244" sldId="263"/>
            <ac:grpSpMk id="26" creationId="{B9E55ED9-8053-4181-BAFF-DFB6BDF5279E}"/>
          </ac:grpSpMkLst>
        </pc:grpChg>
        <pc:cxnChg chg="mod topLvl">
          <ac:chgData name="Manish Sharma" userId="b799adb9ba789c8f" providerId="LiveId" clId="{7A0F640B-ED26-427D-B550-77A70FE741A6}" dt="2020-10-20T09:09:17.962" v="1" actId="165"/>
          <ac:cxnSpMkLst>
            <pc:docMk/>
            <pc:sldMk cId="1810443244" sldId="263"/>
            <ac:cxnSpMk id="6" creationId="{C9A91BFE-8C22-4E6B-9158-01AB0239E7C4}"/>
          </ac:cxnSpMkLst>
        </pc:cxnChg>
        <pc:cxnChg chg="mod topLvl">
          <ac:chgData name="Manish Sharma" userId="b799adb9ba789c8f" providerId="LiveId" clId="{7A0F640B-ED26-427D-B550-77A70FE741A6}" dt="2020-10-20T09:09:17.962" v="1" actId="165"/>
          <ac:cxnSpMkLst>
            <pc:docMk/>
            <pc:sldMk cId="1810443244" sldId="263"/>
            <ac:cxnSpMk id="7" creationId="{484879EC-C18F-472A-BB8D-49F8234411BC}"/>
          </ac:cxnSpMkLst>
        </pc:cxnChg>
        <pc:cxnChg chg="mod topLvl">
          <ac:chgData name="Manish Sharma" userId="b799adb9ba789c8f" providerId="LiveId" clId="{7A0F640B-ED26-427D-B550-77A70FE741A6}" dt="2020-10-20T09:09:17.962" v="1" actId="165"/>
          <ac:cxnSpMkLst>
            <pc:docMk/>
            <pc:sldMk cId="1810443244" sldId="263"/>
            <ac:cxnSpMk id="8" creationId="{C2C1E216-EE45-45D6-A395-B6888078A52D}"/>
          </ac:cxnSpMkLst>
        </pc:cxnChg>
        <pc:cxnChg chg="mod topLvl">
          <ac:chgData name="Manish Sharma" userId="b799adb9ba789c8f" providerId="LiveId" clId="{7A0F640B-ED26-427D-B550-77A70FE741A6}" dt="2020-10-20T09:09:17.962" v="1" actId="165"/>
          <ac:cxnSpMkLst>
            <pc:docMk/>
            <pc:sldMk cId="1810443244" sldId="263"/>
            <ac:cxnSpMk id="9" creationId="{C51C7E8B-742C-45F4-85A2-BF027EE1BED6}"/>
          </ac:cxnSpMkLst>
        </pc:cxnChg>
        <pc:cxnChg chg="mod topLvl">
          <ac:chgData name="Manish Sharma" userId="b799adb9ba789c8f" providerId="LiveId" clId="{7A0F640B-ED26-427D-B550-77A70FE741A6}" dt="2020-10-20T09:09:17.962" v="1" actId="165"/>
          <ac:cxnSpMkLst>
            <pc:docMk/>
            <pc:sldMk cId="1810443244" sldId="263"/>
            <ac:cxnSpMk id="11" creationId="{C3B32228-5FDC-4D5F-A53B-54FCCE65A215}"/>
          </ac:cxnSpMkLst>
        </pc:cxnChg>
        <pc:cxnChg chg="mod topLvl">
          <ac:chgData name="Manish Sharma" userId="b799adb9ba789c8f" providerId="LiveId" clId="{7A0F640B-ED26-427D-B550-77A70FE741A6}" dt="2020-10-20T09:09:17.962" v="1" actId="165"/>
          <ac:cxnSpMkLst>
            <pc:docMk/>
            <pc:sldMk cId="1810443244" sldId="263"/>
            <ac:cxnSpMk id="12" creationId="{50C8AFE0-6EEB-4FF7-8919-3C2FCEE5F4B5}"/>
          </ac:cxnSpMkLst>
        </pc:cxnChg>
        <pc:cxnChg chg="mod topLvl">
          <ac:chgData name="Manish Sharma" userId="b799adb9ba789c8f" providerId="LiveId" clId="{7A0F640B-ED26-427D-B550-77A70FE741A6}" dt="2020-10-20T09:09:17.962" v="1" actId="165"/>
          <ac:cxnSpMkLst>
            <pc:docMk/>
            <pc:sldMk cId="1810443244" sldId="263"/>
            <ac:cxnSpMk id="21" creationId="{3C64709E-6457-4542-8DB2-67C51FA8ABD3}"/>
          </ac:cxnSpMkLst>
        </pc:cxnChg>
        <pc:cxnChg chg="mod topLvl">
          <ac:chgData name="Manish Sharma" userId="b799adb9ba789c8f" providerId="LiveId" clId="{7A0F640B-ED26-427D-B550-77A70FE741A6}" dt="2020-10-20T09:09:17.962" v="1" actId="165"/>
          <ac:cxnSpMkLst>
            <pc:docMk/>
            <pc:sldMk cId="1810443244" sldId="263"/>
            <ac:cxnSpMk id="23" creationId="{3C6116FB-9A73-458D-B20F-9AC57396A2BB}"/>
          </ac:cxnSpMkLst>
        </pc:cxnChg>
      </pc:sldChg>
    </pc:docChg>
  </pc:docChgLst>
  <pc:docChgLst>
    <pc:chgData name="Manish Sharma" userId="b799adb9ba789c8f" providerId="LiveId" clId="{6E70FD8C-576F-4DAC-93AC-A049B3027D0B}"/>
    <pc:docChg chg="custSel modSld">
      <pc:chgData name="Manish Sharma" userId="b799adb9ba789c8f" providerId="LiveId" clId="{6E70FD8C-576F-4DAC-93AC-A049B3027D0B}" dt="2020-12-24T07:12:18.550" v="5" actId="20577"/>
      <pc:docMkLst>
        <pc:docMk/>
      </pc:docMkLst>
      <pc:sldChg chg="addSp delSp">
        <pc:chgData name="Manish Sharma" userId="b799adb9ba789c8f" providerId="LiveId" clId="{6E70FD8C-576F-4DAC-93AC-A049B3027D0B}" dt="2020-12-09T04:07:16.549" v="3"/>
        <pc:sldMkLst>
          <pc:docMk/>
          <pc:sldMk cId="358557390" sldId="257"/>
        </pc:sldMkLst>
        <pc:spChg chg="add del">
          <ac:chgData name="Manish Sharma" userId="b799adb9ba789c8f" providerId="LiveId" clId="{6E70FD8C-576F-4DAC-93AC-A049B3027D0B}" dt="2020-12-09T04:06:18.411" v="1" actId="478"/>
          <ac:spMkLst>
            <pc:docMk/>
            <pc:sldMk cId="358557390" sldId="257"/>
            <ac:spMk id="10" creationId="{95EF5785-823E-45ED-89D6-49E0B33CF4C4}"/>
          </ac:spMkLst>
        </pc:spChg>
        <pc:spChg chg="add del">
          <ac:chgData name="Manish Sharma" userId="b799adb9ba789c8f" providerId="LiveId" clId="{6E70FD8C-576F-4DAC-93AC-A049B3027D0B}" dt="2020-12-09T04:07:16.549" v="3"/>
          <ac:spMkLst>
            <pc:docMk/>
            <pc:sldMk cId="358557390" sldId="257"/>
            <ac:spMk id="14" creationId="{49636CD6-6FA9-4A8C-AD2C-7A87CE1FEFC9}"/>
          </ac:spMkLst>
        </pc:spChg>
      </pc:sldChg>
      <pc:sldChg chg="addSp modSp">
        <pc:chgData name="Manish Sharma" userId="b799adb9ba789c8f" providerId="LiveId" clId="{6E70FD8C-576F-4DAC-93AC-A049B3027D0B}" dt="2020-12-11T07:16:10.483" v="4" actId="571"/>
        <pc:sldMkLst>
          <pc:docMk/>
          <pc:sldMk cId="1254370951" sldId="265"/>
        </pc:sldMkLst>
        <pc:spChg chg="add mod">
          <ac:chgData name="Manish Sharma" userId="b799adb9ba789c8f" providerId="LiveId" clId="{6E70FD8C-576F-4DAC-93AC-A049B3027D0B}" dt="2020-12-11T07:16:10.483" v="4" actId="571"/>
          <ac:spMkLst>
            <pc:docMk/>
            <pc:sldMk cId="1254370951" sldId="265"/>
            <ac:spMk id="37" creationId="{6F58610F-A001-4B1C-B8C5-6E6A079F59DF}"/>
          </ac:spMkLst>
        </pc:spChg>
        <pc:spChg chg="add mod">
          <ac:chgData name="Manish Sharma" userId="b799adb9ba789c8f" providerId="LiveId" clId="{6E70FD8C-576F-4DAC-93AC-A049B3027D0B}" dt="2020-12-11T07:16:10.483" v="4" actId="571"/>
          <ac:spMkLst>
            <pc:docMk/>
            <pc:sldMk cId="1254370951" sldId="265"/>
            <ac:spMk id="38" creationId="{CDB19498-51BD-43E5-AB62-9038DC729A85}"/>
          </ac:spMkLst>
        </pc:spChg>
        <pc:cxnChg chg="add mod">
          <ac:chgData name="Manish Sharma" userId="b799adb9ba789c8f" providerId="LiveId" clId="{6E70FD8C-576F-4DAC-93AC-A049B3027D0B}" dt="2020-12-11T07:16:10.483" v="4" actId="571"/>
          <ac:cxnSpMkLst>
            <pc:docMk/>
            <pc:sldMk cId="1254370951" sldId="265"/>
            <ac:cxnSpMk id="27" creationId="{DED9B2DD-3B39-4DF0-AB99-C93C113F0067}"/>
          </ac:cxnSpMkLst>
        </pc:cxnChg>
        <pc:cxnChg chg="add mod">
          <ac:chgData name="Manish Sharma" userId="b799adb9ba789c8f" providerId="LiveId" clId="{6E70FD8C-576F-4DAC-93AC-A049B3027D0B}" dt="2020-12-11T07:16:10.483" v="4" actId="571"/>
          <ac:cxnSpMkLst>
            <pc:docMk/>
            <pc:sldMk cId="1254370951" sldId="265"/>
            <ac:cxnSpMk id="36" creationId="{D2DAC668-C4D9-4084-8026-DF0FED2E6792}"/>
          </ac:cxnSpMkLst>
        </pc:cxnChg>
      </pc:sldChg>
      <pc:sldChg chg="modSp">
        <pc:chgData name="Manish Sharma" userId="b799adb9ba789c8f" providerId="LiveId" clId="{6E70FD8C-576F-4DAC-93AC-A049B3027D0B}" dt="2020-12-24T07:12:18.550" v="5" actId="20577"/>
        <pc:sldMkLst>
          <pc:docMk/>
          <pc:sldMk cId="3587885475" sldId="266"/>
        </pc:sldMkLst>
        <pc:spChg chg="mod">
          <ac:chgData name="Manish Sharma" userId="b799adb9ba789c8f" providerId="LiveId" clId="{6E70FD8C-576F-4DAC-93AC-A049B3027D0B}" dt="2020-12-24T07:12:18.550" v="5" actId="20577"/>
          <ac:spMkLst>
            <pc:docMk/>
            <pc:sldMk cId="3587885475" sldId="266"/>
            <ac:spMk id="21" creationId="{D7584CB8-023F-4CDF-AFEA-7EEF52C9AE2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56C25-7A4A-4678-BD3B-EFB6B8ABE1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6EBBEF-6283-4C62-97B1-C7422E15E6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87DE0-0848-4CE8-9065-302541673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8AE98-84A3-491B-A0E8-8CEB30F69012}" type="datetimeFigureOut">
              <a:rPr lang="en-IN" smtClean="0"/>
              <a:t>24-Dec-2020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9E6C2-421E-43C1-BB96-3FC8CC4D9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62FA2E-66E4-4B15-92DD-BE20CA14B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6F673-EC17-4187-8EFC-5BBF4B3269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8475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F6A36-B2B2-42D3-9D77-160C02934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9B11DB-08CA-454A-9E24-36C1BA2AC6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8A443-B5DB-49B0-8824-A445881EC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8AE98-84A3-491B-A0E8-8CEB30F69012}" type="datetimeFigureOut">
              <a:rPr lang="en-IN" smtClean="0"/>
              <a:t>24-Dec-2020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0A83D-42B0-45F6-BCEF-634CB1ED3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65EA10-B1FB-4F62-8DA2-1BBD2E164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6F673-EC17-4187-8EFC-5BBF4B3269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1705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647CDA-D67C-4E7C-83FE-73D7867C20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C235D2-2281-40BC-B4BB-66EE394064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C229E0-BA4E-4B78-A8D7-F728EA109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8AE98-84A3-491B-A0E8-8CEB30F69012}" type="datetimeFigureOut">
              <a:rPr lang="en-IN" smtClean="0"/>
              <a:t>24-Dec-2020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863608-7C4D-402B-9E97-17B366318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8392D6-19B6-4943-8523-6820D9AE4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6F673-EC17-4187-8EFC-5BBF4B3269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7915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96A4F-EB98-4867-A4B7-85165D9C8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397A0-1780-4BA2-A653-D9E8DBAEA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449E0D-88F9-490A-A15B-DFE4045EE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8AE98-84A3-491B-A0E8-8CEB30F69012}" type="datetimeFigureOut">
              <a:rPr lang="en-IN" smtClean="0"/>
              <a:t>24-Dec-2020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3C629A-A208-4BCC-A501-D17446463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1EBC77-2FA1-4878-B5EC-01233C87B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6F673-EC17-4187-8EFC-5BBF4B3269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7222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C0764-44C7-4463-8428-9217310FC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97C997-805C-4B55-904D-AFF28702DC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B40EC-5206-4545-BDE1-68B1F4D28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8AE98-84A3-491B-A0E8-8CEB30F69012}" type="datetimeFigureOut">
              <a:rPr lang="en-IN" smtClean="0"/>
              <a:t>24-Dec-2020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96376-8860-4E75-B215-412C0AD4F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AE264-B5EF-445D-805D-0DE6C8DCB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6F673-EC17-4187-8EFC-5BBF4B3269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2780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F4219-CF06-4CE0-95DF-29D113334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09465-6471-4E32-8A4C-16CC09468C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AF56CA-BAC5-4F16-BE17-149243E10A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A2FB20-59D1-4B7F-9703-CC994BCE1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8AE98-84A3-491B-A0E8-8CEB30F69012}" type="datetimeFigureOut">
              <a:rPr lang="en-IN" smtClean="0"/>
              <a:t>24-Dec-2020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C2FE62-3030-4B2F-924B-4008CAD46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5F3D96-B03E-4E89-82BB-E6E747621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6F673-EC17-4187-8EFC-5BBF4B3269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424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4C109-504C-4D5F-97C7-0014920AA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49255A-8E1B-4DF7-AF0E-D98F8F4FF3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E7DEC0-EE6D-4ED5-928C-C43808E398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09A6C8-FC73-45C5-94A4-8ED4CAE15B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0FF080-07E1-4B28-AEDD-805315AD56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E99A37-E336-4366-BDBD-95C078592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8AE98-84A3-491B-A0E8-8CEB30F69012}" type="datetimeFigureOut">
              <a:rPr lang="en-IN" smtClean="0"/>
              <a:t>24-Dec-2020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DC04C4-B15D-415B-A1B6-87C6C496E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309E93-6EAC-4688-9DFB-726D91944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6F673-EC17-4187-8EFC-5BBF4B3269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2137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20BC4-1A57-4CB0-B733-DB9FB9072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9744F9-AD92-4B51-8540-FE990DE7B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8AE98-84A3-491B-A0E8-8CEB30F69012}" type="datetimeFigureOut">
              <a:rPr lang="en-IN" smtClean="0"/>
              <a:t>24-Dec-2020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D26E90-0EB8-4A88-9667-AD0045825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9FF95E-2F76-4FD7-BCE6-4AEDE5A1E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6F673-EC17-4187-8EFC-5BBF4B3269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4731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3A1FC1-0ECD-42D0-9041-BBF5F5DF1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8AE98-84A3-491B-A0E8-8CEB30F69012}" type="datetimeFigureOut">
              <a:rPr lang="en-IN" smtClean="0"/>
              <a:t>24-Dec-2020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110B19-701A-4599-BCB7-8585DA33E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E49FAB-DE26-46EE-8C4B-D54B6CB36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6F673-EC17-4187-8EFC-5BBF4B3269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0964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CA897-B36D-464F-B8B4-3291BAFDF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CFFDA-9300-4472-824B-2C11F21D7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894976-28DC-480C-8108-F247DCF24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4309FE-DC1C-431A-A93C-38DE35C1B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8AE98-84A3-491B-A0E8-8CEB30F69012}" type="datetimeFigureOut">
              <a:rPr lang="en-IN" smtClean="0"/>
              <a:t>24-Dec-2020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8CDF0D-11B6-4CCA-9A1D-6496AF797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A680DE-1EB9-4420-A9BA-3068B9C50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6F673-EC17-4187-8EFC-5BBF4B3269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1197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0BDF0-76CA-4A0E-ACEC-79523A58D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619EA7-8B93-496B-A9C1-A1D79326FB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1E69AB-9341-4CBE-AC4F-13DA54129F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052B2E-735A-4574-A3FF-5FFA36F87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8AE98-84A3-491B-A0E8-8CEB30F69012}" type="datetimeFigureOut">
              <a:rPr lang="en-IN" smtClean="0"/>
              <a:t>24-Dec-2020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167360-6D68-4F7B-BDDC-9EAD3D067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3DE142-BB18-4147-A93C-B571217F2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6F673-EC17-4187-8EFC-5BBF4B3269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0851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ECC77F-5577-44AD-8083-5627CF41B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129DED-FDDD-4BFA-81C7-C16F937CEC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ADBD0-78E1-43B0-BD1E-84E192B57D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8AE98-84A3-491B-A0E8-8CEB30F69012}" type="datetimeFigureOut">
              <a:rPr lang="en-IN" smtClean="0"/>
              <a:t>24-Dec-2020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0F1E1-7F09-4628-9566-A353FB5F97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0F672-5C01-4741-9498-91EED0327A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6F673-EC17-4187-8EFC-5BBF4B3269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2412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085F1A-E7A4-4D37-A9D5-952525BB5B8C}"/>
              </a:ext>
            </a:extLst>
          </p:cNvPr>
          <p:cNvSpPr/>
          <p:nvPr/>
        </p:nvSpPr>
        <p:spPr>
          <a:xfrm>
            <a:off x="3965171" y="764771"/>
            <a:ext cx="3865418" cy="4987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NODE EXE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A9FD10-2EC4-45B9-A618-A4867F3D8F93}"/>
              </a:ext>
            </a:extLst>
          </p:cNvPr>
          <p:cNvSpPr/>
          <p:nvPr/>
        </p:nvSpPr>
        <p:spPr>
          <a:xfrm>
            <a:off x="4191000" y="1228725"/>
            <a:ext cx="1543050" cy="11620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V8 Engine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FA508E-DE4B-45E2-81B9-B19791460498}"/>
              </a:ext>
            </a:extLst>
          </p:cNvPr>
          <p:cNvSpPr/>
          <p:nvPr/>
        </p:nvSpPr>
        <p:spPr>
          <a:xfrm>
            <a:off x="6038850" y="1228725"/>
            <a:ext cx="1543050" cy="11620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Node JS API’s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4A25F6-62A5-47C3-88CD-2D32E4937C4A}"/>
              </a:ext>
            </a:extLst>
          </p:cNvPr>
          <p:cNvSpPr/>
          <p:nvPr/>
        </p:nvSpPr>
        <p:spPr>
          <a:xfrm>
            <a:off x="4191000" y="2677564"/>
            <a:ext cx="3390900" cy="286598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Application</a:t>
            </a:r>
          </a:p>
          <a:p>
            <a:pPr algn="ctr"/>
            <a:r>
              <a:rPr lang="en-IN" dirty="0"/>
              <a:t>(JavaScript + API’s)</a:t>
            </a:r>
          </a:p>
          <a:p>
            <a:pPr algn="ctr"/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07B115-0751-4824-B53C-AD8CCDD33494}"/>
              </a:ext>
            </a:extLst>
          </p:cNvPr>
          <p:cNvSpPr txBox="1"/>
          <p:nvPr/>
        </p:nvSpPr>
        <p:spPr>
          <a:xfrm>
            <a:off x="5316953" y="5847029"/>
            <a:ext cx="1443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NATIVE CODE</a:t>
            </a:r>
          </a:p>
        </p:txBody>
      </p:sp>
    </p:spTree>
    <p:extLst>
      <p:ext uri="{BB962C8B-B14F-4D97-AF65-F5344CB8AC3E}">
        <p14:creationId xmlns:p14="http://schemas.microsoft.com/office/powerpoint/2010/main" val="2952947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7DACFFFE-415C-4205-8CF6-25F3883A80A1}"/>
              </a:ext>
            </a:extLst>
          </p:cNvPr>
          <p:cNvSpPr/>
          <p:nvPr/>
        </p:nvSpPr>
        <p:spPr>
          <a:xfrm>
            <a:off x="10399221" y="4683268"/>
            <a:ext cx="1457325" cy="164782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MONGO DB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76927BD-6874-4939-8BB3-5E0DADA52E02}"/>
              </a:ext>
            </a:extLst>
          </p:cNvPr>
          <p:cNvSpPr/>
          <p:nvPr/>
        </p:nvSpPr>
        <p:spPr>
          <a:xfrm>
            <a:off x="6848475" y="857249"/>
            <a:ext cx="3135110" cy="33323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NODE SERVER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9D48A30-639A-46E8-9456-0E243B2EAEC7}"/>
              </a:ext>
            </a:extLst>
          </p:cNvPr>
          <p:cNvSpPr/>
          <p:nvPr/>
        </p:nvSpPr>
        <p:spPr>
          <a:xfrm>
            <a:off x="7278003" y="1469967"/>
            <a:ext cx="2276054" cy="104929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EXPRESS JS</a:t>
            </a:r>
          </a:p>
          <a:p>
            <a:pPr algn="ctr"/>
            <a:r>
              <a:rPr lang="en-IN" dirty="0"/>
              <a:t>Web App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A88EB3-C20D-4CAC-9234-50662432BA00}"/>
              </a:ext>
            </a:extLst>
          </p:cNvPr>
          <p:cNvSpPr/>
          <p:nvPr/>
        </p:nvSpPr>
        <p:spPr>
          <a:xfrm>
            <a:off x="219076" y="1557336"/>
            <a:ext cx="2771774" cy="37433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BROWSER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861544F-45ED-4A64-B8E6-C811C8A11412}"/>
              </a:ext>
            </a:extLst>
          </p:cNvPr>
          <p:cNvCxnSpPr/>
          <p:nvPr/>
        </p:nvCxnSpPr>
        <p:spPr>
          <a:xfrm>
            <a:off x="2990850" y="2047875"/>
            <a:ext cx="3857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8600ED7-02BF-45AC-A595-0AAAF9822E97}"/>
              </a:ext>
            </a:extLst>
          </p:cNvPr>
          <p:cNvCxnSpPr/>
          <p:nvPr/>
        </p:nvCxnSpPr>
        <p:spPr>
          <a:xfrm flipH="1">
            <a:off x="2990850" y="2280890"/>
            <a:ext cx="3857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B3278E3-4673-4123-B354-B286B312793C}"/>
              </a:ext>
            </a:extLst>
          </p:cNvPr>
          <p:cNvSpPr txBox="1"/>
          <p:nvPr/>
        </p:nvSpPr>
        <p:spPr>
          <a:xfrm>
            <a:off x="3902929" y="1693496"/>
            <a:ext cx="2015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Users Page Request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6B74DA-A674-4B14-B41A-AA0A205D2E47}"/>
              </a:ext>
            </a:extLst>
          </p:cNvPr>
          <p:cNvSpPr txBox="1"/>
          <p:nvPr/>
        </p:nvSpPr>
        <p:spPr>
          <a:xfrm>
            <a:off x="4288175" y="2269374"/>
            <a:ext cx="129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Login HTML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BACC380B-5AF9-4FA1-8FC5-23ACE0A34B85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9477888" y="3145837"/>
            <a:ext cx="1649996" cy="1537431"/>
          </a:xfrm>
          <a:prstGeom prst="bentConnector2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1D2A5019-00C4-46A5-A297-C7FF99565F4A}"/>
              </a:ext>
            </a:extLst>
          </p:cNvPr>
          <p:cNvCxnSpPr>
            <a:cxnSpLocks/>
            <a:endCxn id="18" idx="3"/>
          </p:cNvCxnSpPr>
          <p:nvPr/>
        </p:nvCxnSpPr>
        <p:spPr>
          <a:xfrm rot="16200000" flipV="1">
            <a:off x="9553413" y="3355320"/>
            <a:ext cx="1336980" cy="1318916"/>
          </a:xfrm>
          <a:prstGeom prst="bentConnector2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A730EA8-228A-47B7-85CC-2B56DE3D0198}"/>
              </a:ext>
            </a:extLst>
          </p:cNvPr>
          <p:cNvCxnSpPr/>
          <p:nvPr/>
        </p:nvCxnSpPr>
        <p:spPr>
          <a:xfrm>
            <a:off x="2999238" y="3151595"/>
            <a:ext cx="3857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4E882BC-D4E6-4C80-8DB7-B92CF06947A5}"/>
              </a:ext>
            </a:extLst>
          </p:cNvPr>
          <p:cNvCxnSpPr/>
          <p:nvPr/>
        </p:nvCxnSpPr>
        <p:spPr>
          <a:xfrm flipH="1">
            <a:off x="2999238" y="3384610"/>
            <a:ext cx="3857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CE96F66-4FBC-4F89-9B30-FF70C56C3697}"/>
              </a:ext>
            </a:extLst>
          </p:cNvPr>
          <p:cNvSpPr txBox="1"/>
          <p:nvPr/>
        </p:nvSpPr>
        <p:spPr>
          <a:xfrm>
            <a:off x="4296563" y="3373094"/>
            <a:ext cx="1307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Users HTML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FA39F3-0DAB-4E8A-99C8-47F0755DBEFE}"/>
              </a:ext>
            </a:extLst>
          </p:cNvPr>
          <p:cNvSpPr txBox="1"/>
          <p:nvPr/>
        </p:nvSpPr>
        <p:spPr>
          <a:xfrm>
            <a:off x="4296563" y="2776505"/>
            <a:ext cx="1228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Login POST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89375F8-A150-4732-81D1-E80A417430CE}"/>
              </a:ext>
            </a:extLst>
          </p:cNvPr>
          <p:cNvSpPr/>
          <p:nvPr/>
        </p:nvSpPr>
        <p:spPr>
          <a:xfrm>
            <a:off x="7286391" y="2821640"/>
            <a:ext cx="2276054" cy="104929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EXPRESS JS</a:t>
            </a:r>
          </a:p>
          <a:p>
            <a:pPr algn="ctr"/>
            <a:r>
              <a:rPr lang="en-IN" dirty="0"/>
              <a:t>Web API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290EB0BA-46D8-4B6F-B349-E8CADEBBE3E6}"/>
              </a:ext>
            </a:extLst>
          </p:cNvPr>
          <p:cNvCxnSpPr>
            <a:endCxn id="18" idx="2"/>
          </p:cNvCxnSpPr>
          <p:nvPr/>
        </p:nvCxnSpPr>
        <p:spPr>
          <a:xfrm flipV="1">
            <a:off x="2990850" y="3870935"/>
            <a:ext cx="5433568" cy="8123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B751B292-4BF3-45F9-96B8-3566A49D3BED}"/>
              </a:ext>
            </a:extLst>
          </p:cNvPr>
          <p:cNvCxnSpPr/>
          <p:nvPr/>
        </p:nvCxnSpPr>
        <p:spPr>
          <a:xfrm rot="10800000" flipV="1">
            <a:off x="2990851" y="3870934"/>
            <a:ext cx="5804015" cy="1062117"/>
          </a:xfrm>
          <a:prstGeom prst="bentConnector3">
            <a:avLst>
              <a:gd name="adj1" fmla="val 301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551F563-594B-4188-AF31-8CDD97EAD7B2}"/>
              </a:ext>
            </a:extLst>
          </p:cNvPr>
          <p:cNvSpPr txBox="1"/>
          <p:nvPr/>
        </p:nvSpPr>
        <p:spPr>
          <a:xfrm>
            <a:off x="4841339" y="4277101"/>
            <a:ext cx="1732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AJAX – </a:t>
            </a:r>
            <a:r>
              <a:rPr lang="en-IN" dirty="0" err="1"/>
              <a:t>api</a:t>
            </a:r>
            <a:r>
              <a:rPr lang="en-IN" dirty="0"/>
              <a:t>/users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188BFA0-37E5-4DD8-98D9-64B2E313908D}"/>
              </a:ext>
            </a:extLst>
          </p:cNvPr>
          <p:cNvSpPr txBox="1"/>
          <p:nvPr/>
        </p:nvSpPr>
        <p:spPr>
          <a:xfrm>
            <a:off x="5271381" y="4963138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JSON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DB7E2E2-A663-4756-9979-61C8EAF61DF3}"/>
              </a:ext>
            </a:extLst>
          </p:cNvPr>
          <p:cNvSpPr/>
          <p:nvPr/>
        </p:nvSpPr>
        <p:spPr>
          <a:xfrm>
            <a:off x="673331" y="4081549"/>
            <a:ext cx="1947071" cy="8515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22DD6AE-EAF1-4138-8347-A014A3D4EB94}"/>
              </a:ext>
            </a:extLst>
          </p:cNvPr>
          <p:cNvSpPr/>
          <p:nvPr/>
        </p:nvSpPr>
        <p:spPr>
          <a:xfrm>
            <a:off x="1645920" y="4081549"/>
            <a:ext cx="974482" cy="8515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260E6B0-AD11-496F-811E-B6E0A44ECBED}"/>
              </a:ext>
            </a:extLst>
          </p:cNvPr>
          <p:cNvSpPr/>
          <p:nvPr/>
        </p:nvSpPr>
        <p:spPr>
          <a:xfrm>
            <a:off x="673330" y="4081549"/>
            <a:ext cx="1947071" cy="448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BEBEEC3-C710-47F1-9967-F0A44DEB54E7}"/>
              </a:ext>
            </a:extLst>
          </p:cNvPr>
          <p:cNvSpPr txBox="1"/>
          <p:nvPr/>
        </p:nvSpPr>
        <p:spPr>
          <a:xfrm>
            <a:off x="1647812" y="5507180"/>
            <a:ext cx="11753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MongoDB </a:t>
            </a:r>
          </a:p>
          <a:p>
            <a:r>
              <a:rPr lang="en-IN" dirty="0" err="1"/>
              <a:t>ExpressJS</a:t>
            </a:r>
            <a:r>
              <a:rPr lang="en-IN" dirty="0"/>
              <a:t> </a:t>
            </a:r>
          </a:p>
          <a:p>
            <a:r>
              <a:rPr lang="en-IN" dirty="0"/>
              <a:t>jQuery </a:t>
            </a:r>
          </a:p>
          <a:p>
            <a:r>
              <a:rPr lang="en-IN" dirty="0"/>
              <a:t>Node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C5C80CD-C967-4057-A210-2493D1DCB53D}"/>
              </a:ext>
            </a:extLst>
          </p:cNvPr>
          <p:cNvSpPr txBox="1"/>
          <p:nvPr/>
        </p:nvSpPr>
        <p:spPr>
          <a:xfrm>
            <a:off x="3126285" y="5507179"/>
            <a:ext cx="11753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MongoDB </a:t>
            </a:r>
          </a:p>
          <a:p>
            <a:r>
              <a:rPr lang="en-IN" dirty="0" err="1"/>
              <a:t>ExpressJS</a:t>
            </a:r>
            <a:r>
              <a:rPr lang="en-IN" dirty="0"/>
              <a:t> </a:t>
            </a:r>
          </a:p>
          <a:p>
            <a:r>
              <a:rPr lang="en-IN" dirty="0"/>
              <a:t>Angular </a:t>
            </a:r>
          </a:p>
          <a:p>
            <a:r>
              <a:rPr lang="en-IN" dirty="0"/>
              <a:t>Node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3F4E44C-CEF1-4DDC-BB6F-FD4087F0C79D}"/>
              </a:ext>
            </a:extLst>
          </p:cNvPr>
          <p:cNvSpPr txBox="1"/>
          <p:nvPr/>
        </p:nvSpPr>
        <p:spPr>
          <a:xfrm>
            <a:off x="4529117" y="5507179"/>
            <a:ext cx="11753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MongoDB </a:t>
            </a:r>
          </a:p>
          <a:p>
            <a:r>
              <a:rPr lang="en-IN" dirty="0" err="1"/>
              <a:t>ExpressJS</a:t>
            </a:r>
            <a:r>
              <a:rPr lang="en-IN" dirty="0"/>
              <a:t> </a:t>
            </a:r>
          </a:p>
          <a:p>
            <a:r>
              <a:rPr lang="en-IN" dirty="0"/>
              <a:t>React </a:t>
            </a:r>
          </a:p>
          <a:p>
            <a:r>
              <a:rPr lang="en-IN" dirty="0"/>
              <a:t>Node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DED9B2DD-3B39-4DF0-AB99-C93C113F0067}"/>
              </a:ext>
            </a:extLst>
          </p:cNvPr>
          <p:cNvCxnSpPr/>
          <p:nvPr/>
        </p:nvCxnSpPr>
        <p:spPr>
          <a:xfrm flipV="1">
            <a:off x="2999238" y="3870936"/>
            <a:ext cx="5433568" cy="8123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D2DAC668-C4D9-4084-8026-DF0FED2E6792}"/>
              </a:ext>
            </a:extLst>
          </p:cNvPr>
          <p:cNvCxnSpPr/>
          <p:nvPr/>
        </p:nvCxnSpPr>
        <p:spPr>
          <a:xfrm rot="10800000" flipV="1">
            <a:off x="2999239" y="3870935"/>
            <a:ext cx="5804015" cy="1062117"/>
          </a:xfrm>
          <a:prstGeom prst="bentConnector3">
            <a:avLst>
              <a:gd name="adj1" fmla="val 301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F58610F-A001-4B1C-B8C5-6E6A079F59DF}"/>
              </a:ext>
            </a:extLst>
          </p:cNvPr>
          <p:cNvSpPr txBox="1"/>
          <p:nvPr/>
        </p:nvSpPr>
        <p:spPr>
          <a:xfrm>
            <a:off x="4849727" y="4277102"/>
            <a:ext cx="1732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AJAX – </a:t>
            </a:r>
            <a:r>
              <a:rPr lang="en-IN" dirty="0" err="1"/>
              <a:t>api</a:t>
            </a:r>
            <a:r>
              <a:rPr lang="en-IN" dirty="0"/>
              <a:t>/users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DB19498-51BD-43E5-AB62-9038DC729A85}"/>
              </a:ext>
            </a:extLst>
          </p:cNvPr>
          <p:cNvSpPr txBox="1"/>
          <p:nvPr/>
        </p:nvSpPr>
        <p:spPr>
          <a:xfrm>
            <a:off x="5279769" y="4963139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JSON</a:t>
            </a:r>
          </a:p>
        </p:txBody>
      </p:sp>
    </p:spTree>
    <p:extLst>
      <p:ext uri="{BB962C8B-B14F-4D97-AF65-F5344CB8AC3E}">
        <p14:creationId xmlns:p14="http://schemas.microsoft.com/office/powerpoint/2010/main" val="1254370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5EA40CA6-30B0-4BEA-9CAF-A56621B3BA45}"/>
              </a:ext>
            </a:extLst>
          </p:cNvPr>
          <p:cNvSpPr/>
          <p:nvPr/>
        </p:nvSpPr>
        <p:spPr>
          <a:xfrm>
            <a:off x="10399221" y="4683268"/>
            <a:ext cx="1457325" cy="164782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MONGO DB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7008CC5-09DA-41C2-B237-69D953EB1D61}"/>
              </a:ext>
            </a:extLst>
          </p:cNvPr>
          <p:cNvSpPr/>
          <p:nvPr/>
        </p:nvSpPr>
        <p:spPr>
          <a:xfrm>
            <a:off x="6848475" y="857249"/>
            <a:ext cx="3135110" cy="33323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NODE SERVER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71B773A-382F-465C-B5E1-AF1CA17CDE72}"/>
              </a:ext>
            </a:extLst>
          </p:cNvPr>
          <p:cNvSpPr/>
          <p:nvPr/>
        </p:nvSpPr>
        <p:spPr>
          <a:xfrm>
            <a:off x="7278003" y="1469967"/>
            <a:ext cx="2276054" cy="104929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EXPRESS JS</a:t>
            </a:r>
          </a:p>
          <a:p>
            <a:pPr algn="ctr"/>
            <a:r>
              <a:rPr lang="en-IN" dirty="0"/>
              <a:t>Web App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EA2AF2-EAD2-4F1A-971C-EB224B00150F}"/>
              </a:ext>
            </a:extLst>
          </p:cNvPr>
          <p:cNvSpPr/>
          <p:nvPr/>
        </p:nvSpPr>
        <p:spPr>
          <a:xfrm>
            <a:off x="219076" y="1557336"/>
            <a:ext cx="2771774" cy="37433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BROWSER</a:t>
            </a:r>
          </a:p>
          <a:p>
            <a:pPr algn="ctr"/>
            <a:r>
              <a:rPr lang="en-IN" dirty="0"/>
              <a:t>(Stores the Token in Session Storage)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42EEC46-A407-4CF1-9730-F152091072DD}"/>
              </a:ext>
            </a:extLst>
          </p:cNvPr>
          <p:cNvCxnSpPr/>
          <p:nvPr/>
        </p:nvCxnSpPr>
        <p:spPr>
          <a:xfrm>
            <a:off x="2990850" y="2047875"/>
            <a:ext cx="3857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E36646C-0DC7-4F31-850C-75C4E6D0A0AA}"/>
              </a:ext>
            </a:extLst>
          </p:cNvPr>
          <p:cNvCxnSpPr/>
          <p:nvPr/>
        </p:nvCxnSpPr>
        <p:spPr>
          <a:xfrm flipH="1">
            <a:off x="2990850" y="2280890"/>
            <a:ext cx="3857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E1445225-1DD2-4F48-9011-4C941430F12A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9477888" y="3145837"/>
            <a:ext cx="1649996" cy="1537431"/>
          </a:xfrm>
          <a:prstGeom prst="bentConnector2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FE1F31A9-5BCF-464F-9229-62B6B04C1AF0}"/>
              </a:ext>
            </a:extLst>
          </p:cNvPr>
          <p:cNvCxnSpPr>
            <a:cxnSpLocks/>
            <a:endCxn id="18" idx="3"/>
          </p:cNvCxnSpPr>
          <p:nvPr/>
        </p:nvCxnSpPr>
        <p:spPr>
          <a:xfrm rot="16200000" flipV="1">
            <a:off x="9553413" y="3355320"/>
            <a:ext cx="1336980" cy="1318916"/>
          </a:xfrm>
          <a:prstGeom prst="bentConnector2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34F9928-0075-4C42-A953-CD842555502A}"/>
              </a:ext>
            </a:extLst>
          </p:cNvPr>
          <p:cNvSpPr/>
          <p:nvPr/>
        </p:nvSpPr>
        <p:spPr>
          <a:xfrm>
            <a:off x="7286391" y="2821640"/>
            <a:ext cx="2276054" cy="104929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EXPRESS JS</a:t>
            </a:r>
          </a:p>
          <a:p>
            <a:pPr algn="ctr"/>
            <a:r>
              <a:rPr lang="en-IN" dirty="0"/>
              <a:t>Web API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8373A70A-D2A9-4E8C-9748-97AB8F5294F8}"/>
              </a:ext>
            </a:extLst>
          </p:cNvPr>
          <p:cNvCxnSpPr>
            <a:endCxn id="18" idx="2"/>
          </p:cNvCxnSpPr>
          <p:nvPr/>
        </p:nvCxnSpPr>
        <p:spPr>
          <a:xfrm flipV="1">
            <a:off x="2990850" y="3870935"/>
            <a:ext cx="5433568" cy="8123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488766D-27BA-482E-B83F-E4BC6BBC7668}"/>
              </a:ext>
            </a:extLst>
          </p:cNvPr>
          <p:cNvCxnSpPr/>
          <p:nvPr/>
        </p:nvCxnSpPr>
        <p:spPr>
          <a:xfrm rot="10800000" flipV="1">
            <a:off x="2990851" y="3870934"/>
            <a:ext cx="5804015" cy="1062117"/>
          </a:xfrm>
          <a:prstGeom prst="bentConnector3">
            <a:avLst>
              <a:gd name="adj1" fmla="val 301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7584CB8-023F-4CDF-AFEA-7EEF52C9AE2C}"/>
              </a:ext>
            </a:extLst>
          </p:cNvPr>
          <p:cNvSpPr txBox="1"/>
          <p:nvPr/>
        </p:nvSpPr>
        <p:spPr>
          <a:xfrm>
            <a:off x="3479436" y="4012666"/>
            <a:ext cx="4069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AJAX – </a:t>
            </a:r>
            <a:r>
              <a:rPr lang="en-IN" dirty="0" err="1"/>
              <a:t>api</a:t>
            </a:r>
            <a:r>
              <a:rPr lang="en-IN" dirty="0"/>
              <a:t>/users + Read and attach Token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CFEA91-3EA6-4640-9E00-62BADC03C2A5}"/>
              </a:ext>
            </a:extLst>
          </p:cNvPr>
          <p:cNvSpPr txBox="1"/>
          <p:nvPr/>
        </p:nvSpPr>
        <p:spPr>
          <a:xfrm>
            <a:off x="5271381" y="4963138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JSON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108D579-E982-4665-B878-994CCB1D33F3}"/>
              </a:ext>
            </a:extLst>
          </p:cNvPr>
          <p:cNvSpPr/>
          <p:nvPr/>
        </p:nvSpPr>
        <p:spPr>
          <a:xfrm>
            <a:off x="673331" y="4081549"/>
            <a:ext cx="1947071" cy="8515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239FC8B-9B14-44F2-9F7B-31192D059F00}"/>
              </a:ext>
            </a:extLst>
          </p:cNvPr>
          <p:cNvSpPr/>
          <p:nvPr/>
        </p:nvSpPr>
        <p:spPr>
          <a:xfrm>
            <a:off x="1645920" y="4081549"/>
            <a:ext cx="974482" cy="8515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40282D8-90E2-4119-A21A-7DFB87575C90}"/>
              </a:ext>
            </a:extLst>
          </p:cNvPr>
          <p:cNvSpPr/>
          <p:nvPr/>
        </p:nvSpPr>
        <p:spPr>
          <a:xfrm>
            <a:off x="673330" y="4081549"/>
            <a:ext cx="1947071" cy="448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41391DF-B8B8-4087-A384-DA699E01D9AB}"/>
              </a:ext>
            </a:extLst>
          </p:cNvPr>
          <p:cNvSpPr txBox="1"/>
          <p:nvPr/>
        </p:nvSpPr>
        <p:spPr>
          <a:xfrm>
            <a:off x="1647812" y="5507180"/>
            <a:ext cx="11753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MongoDB </a:t>
            </a:r>
          </a:p>
          <a:p>
            <a:r>
              <a:rPr lang="en-IN" dirty="0" err="1"/>
              <a:t>ExpressJS</a:t>
            </a:r>
            <a:r>
              <a:rPr lang="en-IN" dirty="0"/>
              <a:t> </a:t>
            </a:r>
          </a:p>
          <a:p>
            <a:r>
              <a:rPr lang="en-IN" dirty="0"/>
              <a:t>jQuery </a:t>
            </a:r>
          </a:p>
          <a:p>
            <a:r>
              <a:rPr lang="en-IN" dirty="0"/>
              <a:t>Node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DB2FBDC-7515-45DB-9479-6E8179411A18}"/>
              </a:ext>
            </a:extLst>
          </p:cNvPr>
          <p:cNvSpPr txBox="1"/>
          <p:nvPr/>
        </p:nvSpPr>
        <p:spPr>
          <a:xfrm>
            <a:off x="3126285" y="5507179"/>
            <a:ext cx="11753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MongoDB </a:t>
            </a:r>
          </a:p>
          <a:p>
            <a:r>
              <a:rPr lang="en-IN" dirty="0" err="1"/>
              <a:t>ExpressJS</a:t>
            </a:r>
            <a:r>
              <a:rPr lang="en-IN" dirty="0"/>
              <a:t> </a:t>
            </a:r>
          </a:p>
          <a:p>
            <a:r>
              <a:rPr lang="en-IN" dirty="0"/>
              <a:t>Angular </a:t>
            </a:r>
          </a:p>
          <a:p>
            <a:r>
              <a:rPr lang="en-IN" dirty="0"/>
              <a:t>Node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F892699-88E5-4703-9081-CC7FDC4084E0}"/>
              </a:ext>
            </a:extLst>
          </p:cNvPr>
          <p:cNvSpPr txBox="1"/>
          <p:nvPr/>
        </p:nvSpPr>
        <p:spPr>
          <a:xfrm>
            <a:off x="4529117" y="5507179"/>
            <a:ext cx="11753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MongoDB </a:t>
            </a:r>
          </a:p>
          <a:p>
            <a:r>
              <a:rPr lang="en-IN" dirty="0" err="1"/>
              <a:t>ExpressJS</a:t>
            </a:r>
            <a:r>
              <a:rPr lang="en-IN" dirty="0"/>
              <a:t> </a:t>
            </a:r>
          </a:p>
          <a:p>
            <a:r>
              <a:rPr lang="en-IN" dirty="0"/>
              <a:t>React </a:t>
            </a:r>
          </a:p>
          <a:p>
            <a:r>
              <a:rPr lang="en-IN" dirty="0"/>
              <a:t>Node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98A0E45-1472-45A8-A01E-598683A893B2}"/>
              </a:ext>
            </a:extLst>
          </p:cNvPr>
          <p:cNvSpPr txBox="1"/>
          <p:nvPr/>
        </p:nvSpPr>
        <p:spPr>
          <a:xfrm>
            <a:off x="3327143" y="1414851"/>
            <a:ext cx="31850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On document ready - </a:t>
            </a:r>
          </a:p>
          <a:p>
            <a:r>
              <a:rPr lang="en-IN" dirty="0"/>
              <a:t>AJAX – account/</a:t>
            </a:r>
            <a:r>
              <a:rPr lang="en-IN" dirty="0" err="1"/>
              <a:t>getToken</a:t>
            </a:r>
            <a:r>
              <a:rPr lang="en-IN" dirty="0"/>
              <a:t> + U&amp;P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DF9F33F-441D-4590-A08D-7B8CE7E4FD52}"/>
              </a:ext>
            </a:extLst>
          </p:cNvPr>
          <p:cNvSpPr txBox="1"/>
          <p:nvPr/>
        </p:nvSpPr>
        <p:spPr>
          <a:xfrm>
            <a:off x="4091827" y="2259446"/>
            <a:ext cx="1735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JSON with Token</a:t>
            </a:r>
          </a:p>
        </p:txBody>
      </p:sp>
    </p:spTree>
    <p:extLst>
      <p:ext uri="{BB962C8B-B14F-4D97-AF65-F5344CB8AC3E}">
        <p14:creationId xmlns:p14="http://schemas.microsoft.com/office/powerpoint/2010/main" val="3587885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0D16CF42-8A2A-4507-BA31-B093DFABCCB1}"/>
              </a:ext>
            </a:extLst>
          </p:cNvPr>
          <p:cNvSpPr/>
          <p:nvPr/>
        </p:nvSpPr>
        <p:spPr>
          <a:xfrm>
            <a:off x="10515599" y="2605087"/>
            <a:ext cx="1457325" cy="164782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MONGO DB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9274C8F-DB29-4B96-9AAC-565A698721E5}"/>
              </a:ext>
            </a:extLst>
          </p:cNvPr>
          <p:cNvSpPr/>
          <p:nvPr/>
        </p:nvSpPr>
        <p:spPr>
          <a:xfrm>
            <a:off x="6848475" y="857249"/>
            <a:ext cx="3371850" cy="5143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NODE SERVER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BC400F7-4E87-4E11-A9B5-B793AC48C190}"/>
              </a:ext>
            </a:extLst>
          </p:cNvPr>
          <p:cNvSpPr/>
          <p:nvPr/>
        </p:nvSpPr>
        <p:spPr>
          <a:xfrm>
            <a:off x="7310437" y="2209800"/>
            <a:ext cx="2447925" cy="32956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EXPRESS JS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Web App</a:t>
            </a:r>
          </a:p>
          <a:p>
            <a:pPr algn="ctr"/>
            <a:r>
              <a:rPr lang="en-IN" dirty="0"/>
              <a:t>Web API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25D623-EABD-4724-A154-D05692363BB8}"/>
              </a:ext>
            </a:extLst>
          </p:cNvPr>
          <p:cNvSpPr/>
          <p:nvPr/>
        </p:nvSpPr>
        <p:spPr>
          <a:xfrm>
            <a:off x="219076" y="1557336"/>
            <a:ext cx="2771774" cy="37433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BROWSER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2B6DAB2-05B7-4795-8501-4F0CB82B9848}"/>
              </a:ext>
            </a:extLst>
          </p:cNvPr>
          <p:cNvCxnSpPr/>
          <p:nvPr/>
        </p:nvCxnSpPr>
        <p:spPr>
          <a:xfrm>
            <a:off x="2990850" y="2047875"/>
            <a:ext cx="3857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005CC45-CBD5-468D-8755-909EEEFB48B8}"/>
              </a:ext>
            </a:extLst>
          </p:cNvPr>
          <p:cNvCxnSpPr/>
          <p:nvPr/>
        </p:nvCxnSpPr>
        <p:spPr>
          <a:xfrm flipH="1">
            <a:off x="2990850" y="2605087"/>
            <a:ext cx="3857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BAE61A2-B7D0-4C26-91A8-E784425AB633}"/>
              </a:ext>
            </a:extLst>
          </p:cNvPr>
          <p:cNvSpPr txBox="1"/>
          <p:nvPr/>
        </p:nvSpPr>
        <p:spPr>
          <a:xfrm>
            <a:off x="4043460" y="1678543"/>
            <a:ext cx="126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 + URL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2C476D-6E8D-426B-B14E-4BA447BD4C8F}"/>
              </a:ext>
            </a:extLst>
          </p:cNvPr>
          <p:cNvSpPr txBox="1"/>
          <p:nvPr/>
        </p:nvSpPr>
        <p:spPr>
          <a:xfrm>
            <a:off x="3970491" y="2605086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JSON / HTML</a:t>
            </a:r>
          </a:p>
        </p:txBody>
      </p:sp>
    </p:spTree>
    <p:extLst>
      <p:ext uri="{BB962C8B-B14F-4D97-AF65-F5344CB8AC3E}">
        <p14:creationId xmlns:p14="http://schemas.microsoft.com/office/powerpoint/2010/main" val="358557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AE299C0-0CAC-43EA-90F3-AB68BFCC743C}"/>
              </a:ext>
            </a:extLst>
          </p:cNvPr>
          <p:cNvSpPr/>
          <p:nvPr/>
        </p:nvSpPr>
        <p:spPr>
          <a:xfrm>
            <a:off x="5453062" y="123825"/>
            <a:ext cx="1285876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require(Path)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F16D69-C6A1-431F-ABFD-CA2E427382D4}"/>
              </a:ext>
            </a:extLst>
          </p:cNvPr>
          <p:cNvSpPr/>
          <p:nvPr/>
        </p:nvSpPr>
        <p:spPr>
          <a:xfrm>
            <a:off x="3829050" y="857250"/>
            <a:ext cx="45339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Module Loader will search for a file on the path specified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2CCB4C-2BEA-49E4-A179-8961C57CB3BC}"/>
              </a:ext>
            </a:extLst>
          </p:cNvPr>
          <p:cNvSpPr/>
          <p:nvPr/>
        </p:nvSpPr>
        <p:spPr>
          <a:xfrm>
            <a:off x="752475" y="1809750"/>
            <a:ext cx="35052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Load and cache the file on the memory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FF43E79-B649-4179-8F04-8FEA0FCC5743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6096000" y="504825"/>
            <a:ext cx="0" cy="352425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D940AAD-901C-4614-9AF2-7FD9EC6CEC13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2505075" y="1238250"/>
            <a:ext cx="3590925" cy="57150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BBA3246-6EE7-4D44-BC4A-D2B5919E9054}"/>
              </a:ext>
            </a:extLst>
          </p:cNvPr>
          <p:cNvSpPr txBox="1"/>
          <p:nvPr/>
        </p:nvSpPr>
        <p:spPr>
          <a:xfrm>
            <a:off x="3019425" y="135255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471E5B-73BB-4FC9-9077-AA6E8B8233C0}"/>
              </a:ext>
            </a:extLst>
          </p:cNvPr>
          <p:cNvSpPr/>
          <p:nvPr/>
        </p:nvSpPr>
        <p:spPr>
          <a:xfrm>
            <a:off x="6905625" y="1809750"/>
            <a:ext cx="45339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Module Loader will search for a folder on the path specified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6ED145B-44F4-4001-A075-8AEFEA38A957}"/>
              </a:ext>
            </a:extLst>
          </p:cNvPr>
          <p:cNvCxnSpPr>
            <a:cxnSpLocks/>
            <a:stCxn id="5" idx="2"/>
            <a:endCxn id="14" idx="0"/>
          </p:cNvCxnSpPr>
          <p:nvPr/>
        </p:nvCxnSpPr>
        <p:spPr>
          <a:xfrm>
            <a:off x="6096000" y="1238250"/>
            <a:ext cx="3076575" cy="5715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87E8EAE-FC50-4125-A17D-1C1BC89D4437}"/>
              </a:ext>
            </a:extLst>
          </p:cNvPr>
          <p:cNvSpPr txBox="1"/>
          <p:nvPr/>
        </p:nvSpPr>
        <p:spPr>
          <a:xfrm>
            <a:off x="8297876" y="1352550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271C4CD-E983-43B8-BFC5-DC6CED3E875E}"/>
              </a:ext>
            </a:extLst>
          </p:cNvPr>
          <p:cNvSpPr/>
          <p:nvPr/>
        </p:nvSpPr>
        <p:spPr>
          <a:xfrm>
            <a:off x="9858374" y="3048000"/>
            <a:ext cx="1876426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Error Loading Module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55EDE51-7DF9-49D2-B66F-B6DB78512280}"/>
              </a:ext>
            </a:extLst>
          </p:cNvPr>
          <p:cNvCxnSpPr>
            <a:cxnSpLocks/>
            <a:stCxn id="14" idx="2"/>
            <a:endCxn id="19" idx="0"/>
          </p:cNvCxnSpPr>
          <p:nvPr/>
        </p:nvCxnSpPr>
        <p:spPr>
          <a:xfrm>
            <a:off x="9172575" y="2190750"/>
            <a:ext cx="1624012" cy="85725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7897A9E-5524-41A3-A670-DF149D17E793}"/>
              </a:ext>
            </a:extLst>
          </p:cNvPr>
          <p:cNvSpPr txBox="1"/>
          <p:nvPr/>
        </p:nvSpPr>
        <p:spPr>
          <a:xfrm>
            <a:off x="10250501" y="2434709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8ED3A61-1BDA-4ECF-AB11-A1CCBDF3CD56}"/>
              </a:ext>
            </a:extLst>
          </p:cNvPr>
          <p:cNvSpPr/>
          <p:nvPr/>
        </p:nvSpPr>
        <p:spPr>
          <a:xfrm>
            <a:off x="4681536" y="3048000"/>
            <a:ext cx="45339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Search inside folder, file with the name ‘</a:t>
            </a:r>
            <a:r>
              <a:rPr lang="en-IN" sz="1400" dirty="0" err="1"/>
              <a:t>package.json</a:t>
            </a:r>
            <a:r>
              <a:rPr lang="en-IN" sz="1400" dirty="0"/>
              <a:t>’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574F35A-A87D-4B7B-906C-2EECE62A107F}"/>
              </a:ext>
            </a:extLst>
          </p:cNvPr>
          <p:cNvCxnSpPr>
            <a:cxnSpLocks/>
            <a:stCxn id="14" idx="2"/>
            <a:endCxn id="24" idx="0"/>
          </p:cNvCxnSpPr>
          <p:nvPr/>
        </p:nvCxnSpPr>
        <p:spPr>
          <a:xfrm flipH="1">
            <a:off x="6948486" y="2190750"/>
            <a:ext cx="2224089" cy="85725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33148D6-2EA8-4CA0-A4FB-6ED965FDF225}"/>
              </a:ext>
            </a:extLst>
          </p:cNvPr>
          <p:cNvSpPr txBox="1"/>
          <p:nvPr/>
        </p:nvSpPr>
        <p:spPr>
          <a:xfrm>
            <a:off x="7485849" y="243470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Y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A3BD2F8-2C03-4999-8367-C5F689E675F4}"/>
              </a:ext>
            </a:extLst>
          </p:cNvPr>
          <p:cNvSpPr/>
          <p:nvPr/>
        </p:nvSpPr>
        <p:spPr>
          <a:xfrm>
            <a:off x="5608623" y="4042291"/>
            <a:ext cx="3754452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Search inside folder, file with the name ‘index.js’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C3B0DD5-7883-4031-A841-79839C6CC53D}"/>
              </a:ext>
            </a:extLst>
          </p:cNvPr>
          <p:cNvCxnSpPr>
            <a:cxnSpLocks/>
            <a:stCxn id="24" idx="2"/>
            <a:endCxn id="29" idx="0"/>
          </p:cNvCxnSpPr>
          <p:nvPr/>
        </p:nvCxnSpPr>
        <p:spPr>
          <a:xfrm>
            <a:off x="6948486" y="3429000"/>
            <a:ext cx="537363" cy="61329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B0F4054-84BC-478C-AB8A-D40B1729CF4A}"/>
              </a:ext>
            </a:extLst>
          </p:cNvPr>
          <p:cNvSpPr txBox="1"/>
          <p:nvPr/>
        </p:nvSpPr>
        <p:spPr>
          <a:xfrm>
            <a:off x="7300541" y="3550979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7FD2D242-E156-4AE8-AA5A-ED402D655F26}"/>
              </a:ext>
            </a:extLst>
          </p:cNvPr>
          <p:cNvCxnSpPr>
            <a:stCxn id="29" idx="3"/>
            <a:endCxn id="19" idx="2"/>
          </p:cNvCxnSpPr>
          <p:nvPr/>
        </p:nvCxnSpPr>
        <p:spPr>
          <a:xfrm flipV="1">
            <a:off x="9363075" y="3429000"/>
            <a:ext cx="1433512" cy="803791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B8493AA-4A52-4A22-8C81-1E3426F24CEE}"/>
              </a:ext>
            </a:extLst>
          </p:cNvPr>
          <p:cNvSpPr txBox="1"/>
          <p:nvPr/>
        </p:nvSpPr>
        <p:spPr>
          <a:xfrm>
            <a:off x="9893723" y="3867150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5935544-21E8-4928-A1B7-68D0F87BB52C}"/>
              </a:ext>
            </a:extLst>
          </p:cNvPr>
          <p:cNvSpPr/>
          <p:nvPr/>
        </p:nvSpPr>
        <p:spPr>
          <a:xfrm>
            <a:off x="7830350" y="5417582"/>
            <a:ext cx="35052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Load and cache the file on the memory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671264E-630B-425C-A23E-00F055CEB35A}"/>
              </a:ext>
            </a:extLst>
          </p:cNvPr>
          <p:cNvCxnSpPr>
            <a:stCxn id="29" idx="2"/>
            <a:endCxn id="37" idx="0"/>
          </p:cNvCxnSpPr>
          <p:nvPr/>
        </p:nvCxnSpPr>
        <p:spPr>
          <a:xfrm>
            <a:off x="7485849" y="4423291"/>
            <a:ext cx="2097101" cy="99429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8641D559-FDAC-489B-90BB-F330F26E7B38}"/>
              </a:ext>
            </a:extLst>
          </p:cNvPr>
          <p:cNvSpPr txBox="1"/>
          <p:nvPr/>
        </p:nvSpPr>
        <p:spPr>
          <a:xfrm>
            <a:off x="8214512" y="445064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Y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7D1F3A4-9647-4C8C-A2E1-E66F3895F744}"/>
              </a:ext>
            </a:extLst>
          </p:cNvPr>
          <p:cNvSpPr/>
          <p:nvPr/>
        </p:nvSpPr>
        <p:spPr>
          <a:xfrm>
            <a:off x="1142199" y="4034611"/>
            <a:ext cx="3754452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In ‘</a:t>
            </a:r>
            <a:r>
              <a:rPr lang="en-IN" sz="1400" dirty="0" err="1"/>
              <a:t>package.json</a:t>
            </a:r>
            <a:r>
              <a:rPr lang="en-IN" sz="1400" dirty="0"/>
              <a:t>’, read ‘main’ key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E688CCC-13CE-4972-B69C-B857776EE804}"/>
              </a:ext>
            </a:extLst>
          </p:cNvPr>
          <p:cNvCxnSpPr>
            <a:cxnSpLocks/>
            <a:stCxn id="24" idx="2"/>
            <a:endCxn id="43" idx="0"/>
          </p:cNvCxnSpPr>
          <p:nvPr/>
        </p:nvCxnSpPr>
        <p:spPr>
          <a:xfrm flipH="1">
            <a:off x="3019425" y="3429000"/>
            <a:ext cx="3929061" cy="60561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2221D7E-E1BB-4D58-A099-19815DBD65DF}"/>
              </a:ext>
            </a:extLst>
          </p:cNvPr>
          <p:cNvSpPr txBox="1"/>
          <p:nvPr/>
        </p:nvSpPr>
        <p:spPr>
          <a:xfrm>
            <a:off x="4291812" y="345971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Y</a:t>
            </a:r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3439987E-7A12-4A8A-B351-77922E52545C}"/>
              </a:ext>
            </a:extLst>
          </p:cNvPr>
          <p:cNvCxnSpPr>
            <a:stCxn id="43" idx="2"/>
            <a:endCxn id="29" idx="2"/>
          </p:cNvCxnSpPr>
          <p:nvPr/>
        </p:nvCxnSpPr>
        <p:spPr>
          <a:xfrm rot="16200000" flipH="1">
            <a:off x="5248797" y="2186239"/>
            <a:ext cx="7680" cy="4466424"/>
          </a:xfrm>
          <a:prstGeom prst="bentConnector3">
            <a:avLst>
              <a:gd name="adj1" fmla="val 3076563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F04514CF-5DCD-4A31-9D45-1160523E9D3C}"/>
              </a:ext>
            </a:extLst>
          </p:cNvPr>
          <p:cNvSpPr txBox="1"/>
          <p:nvPr/>
        </p:nvSpPr>
        <p:spPr>
          <a:xfrm>
            <a:off x="5119316" y="4315123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B30E2C3-842A-42C8-9D63-3B249C63EC4A}"/>
              </a:ext>
            </a:extLst>
          </p:cNvPr>
          <p:cNvSpPr/>
          <p:nvPr/>
        </p:nvSpPr>
        <p:spPr>
          <a:xfrm>
            <a:off x="945570" y="5124450"/>
            <a:ext cx="25527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Search file mentioned in ‘main’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486EFEA-8F71-46DB-88BB-5B5731C623C8}"/>
              </a:ext>
            </a:extLst>
          </p:cNvPr>
          <p:cNvCxnSpPr>
            <a:cxnSpLocks/>
            <a:stCxn id="43" idx="2"/>
            <a:endCxn id="54" idx="0"/>
          </p:cNvCxnSpPr>
          <p:nvPr/>
        </p:nvCxnSpPr>
        <p:spPr>
          <a:xfrm flipH="1">
            <a:off x="2221920" y="4415611"/>
            <a:ext cx="797505" cy="70883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92AEE920-4837-4464-8977-49EF37AD55A3}"/>
              </a:ext>
            </a:extLst>
          </p:cNvPr>
          <p:cNvCxnSpPr>
            <a:stCxn id="54" idx="2"/>
            <a:endCxn id="29" idx="2"/>
          </p:cNvCxnSpPr>
          <p:nvPr/>
        </p:nvCxnSpPr>
        <p:spPr>
          <a:xfrm rot="5400000" flipH="1" flipV="1">
            <a:off x="4312804" y="2332406"/>
            <a:ext cx="1082159" cy="5263929"/>
          </a:xfrm>
          <a:prstGeom prst="bentConnector3">
            <a:avLst>
              <a:gd name="adj1" fmla="val -21124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F86CA70D-DDE9-4689-9241-745DAF370770}"/>
              </a:ext>
            </a:extLst>
          </p:cNvPr>
          <p:cNvSpPr txBox="1"/>
          <p:nvPr/>
        </p:nvSpPr>
        <p:spPr>
          <a:xfrm>
            <a:off x="4514663" y="5404068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27B358F-183C-4251-85DA-CAB8CDF8F64C}"/>
              </a:ext>
            </a:extLst>
          </p:cNvPr>
          <p:cNvSpPr txBox="1"/>
          <p:nvPr/>
        </p:nvSpPr>
        <p:spPr>
          <a:xfrm>
            <a:off x="2321132" y="453589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Y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DBCD781-8562-48B1-8BB0-46DD37A33B3F}"/>
              </a:ext>
            </a:extLst>
          </p:cNvPr>
          <p:cNvSpPr/>
          <p:nvPr/>
        </p:nvSpPr>
        <p:spPr>
          <a:xfrm>
            <a:off x="138912" y="6254234"/>
            <a:ext cx="3309138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Load and cache the file on the memory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0CFD27F-9BE0-474D-95FF-41334A73AD96}"/>
              </a:ext>
            </a:extLst>
          </p:cNvPr>
          <p:cNvCxnSpPr>
            <a:cxnSpLocks/>
            <a:stCxn id="54" idx="2"/>
            <a:endCxn id="64" idx="0"/>
          </p:cNvCxnSpPr>
          <p:nvPr/>
        </p:nvCxnSpPr>
        <p:spPr>
          <a:xfrm flipH="1">
            <a:off x="1793481" y="5505450"/>
            <a:ext cx="428439" cy="74878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C690E6C0-CA31-4AB8-B90B-CD4B30EBD7EB}"/>
              </a:ext>
            </a:extLst>
          </p:cNvPr>
          <p:cNvSpPr txBox="1"/>
          <p:nvPr/>
        </p:nvSpPr>
        <p:spPr>
          <a:xfrm>
            <a:off x="1728786" y="570178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Y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8D16157-63EF-4EF2-A0F3-1B38E5261250}"/>
              </a:ext>
            </a:extLst>
          </p:cNvPr>
          <p:cNvSpPr txBox="1"/>
          <p:nvPr/>
        </p:nvSpPr>
        <p:spPr>
          <a:xfrm>
            <a:off x="7340779" y="6265902"/>
            <a:ext cx="36722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solidFill>
                  <a:srgbClr val="0070C0"/>
                </a:solidFill>
              </a:rPr>
              <a:t>NODE JS Module Resolution</a:t>
            </a:r>
          </a:p>
        </p:txBody>
      </p:sp>
    </p:spTree>
    <p:extLst>
      <p:ext uri="{BB962C8B-B14F-4D97-AF65-F5344CB8AC3E}">
        <p14:creationId xmlns:p14="http://schemas.microsoft.com/office/powerpoint/2010/main" val="3127853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AE299C0-0CAC-43EA-90F3-AB68BFCC743C}"/>
              </a:ext>
            </a:extLst>
          </p:cNvPr>
          <p:cNvSpPr/>
          <p:nvPr/>
        </p:nvSpPr>
        <p:spPr>
          <a:xfrm>
            <a:off x="244682" y="152400"/>
            <a:ext cx="207645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require(</a:t>
            </a:r>
            <a:r>
              <a:rPr lang="en-IN" sz="1400" dirty="0" err="1"/>
              <a:t>ModuleName</a:t>
            </a:r>
            <a:r>
              <a:rPr lang="en-IN" sz="1400" dirty="0"/>
              <a:t>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F16D69-C6A1-431F-ABFD-CA2E427382D4}"/>
              </a:ext>
            </a:extLst>
          </p:cNvPr>
          <p:cNvSpPr/>
          <p:nvPr/>
        </p:nvSpPr>
        <p:spPr>
          <a:xfrm>
            <a:off x="3829050" y="1009650"/>
            <a:ext cx="45339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Module Loader will search for a file inside </a:t>
            </a:r>
            <a:r>
              <a:rPr lang="en-IN" sz="1400" dirty="0" err="1"/>
              <a:t>node_modules</a:t>
            </a:r>
            <a:endParaRPr lang="en-IN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2CCB4C-2BEA-49E4-A179-8961C57CB3BC}"/>
              </a:ext>
            </a:extLst>
          </p:cNvPr>
          <p:cNvSpPr/>
          <p:nvPr/>
        </p:nvSpPr>
        <p:spPr>
          <a:xfrm>
            <a:off x="752475" y="1962150"/>
            <a:ext cx="35052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Load and cache the file on the memory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D940AAD-901C-4614-9AF2-7FD9EC6CEC13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2505075" y="1390650"/>
            <a:ext cx="3590925" cy="57150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BBA3246-6EE7-4D44-BC4A-D2B5919E9054}"/>
              </a:ext>
            </a:extLst>
          </p:cNvPr>
          <p:cNvSpPr txBox="1"/>
          <p:nvPr/>
        </p:nvSpPr>
        <p:spPr>
          <a:xfrm>
            <a:off x="3019425" y="150495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471E5B-73BB-4FC9-9077-AA6E8B8233C0}"/>
              </a:ext>
            </a:extLst>
          </p:cNvPr>
          <p:cNvSpPr/>
          <p:nvPr/>
        </p:nvSpPr>
        <p:spPr>
          <a:xfrm>
            <a:off x="6905625" y="1962150"/>
            <a:ext cx="45339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Module Loader will search for a folder inside </a:t>
            </a:r>
            <a:r>
              <a:rPr lang="en-IN" sz="1400" dirty="0" err="1"/>
              <a:t>node_modules</a:t>
            </a:r>
            <a:endParaRPr lang="en-IN" sz="14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6ED145B-44F4-4001-A075-8AEFEA38A957}"/>
              </a:ext>
            </a:extLst>
          </p:cNvPr>
          <p:cNvCxnSpPr>
            <a:cxnSpLocks/>
            <a:stCxn id="5" idx="2"/>
            <a:endCxn id="14" idx="0"/>
          </p:cNvCxnSpPr>
          <p:nvPr/>
        </p:nvCxnSpPr>
        <p:spPr>
          <a:xfrm>
            <a:off x="6096000" y="1390650"/>
            <a:ext cx="3076575" cy="5715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87E8EAE-FC50-4125-A17D-1C1BC89D4437}"/>
              </a:ext>
            </a:extLst>
          </p:cNvPr>
          <p:cNvSpPr txBox="1"/>
          <p:nvPr/>
        </p:nvSpPr>
        <p:spPr>
          <a:xfrm>
            <a:off x="8297876" y="1504950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271C4CD-E983-43B8-BFC5-DC6CED3E875E}"/>
              </a:ext>
            </a:extLst>
          </p:cNvPr>
          <p:cNvSpPr/>
          <p:nvPr/>
        </p:nvSpPr>
        <p:spPr>
          <a:xfrm>
            <a:off x="9858374" y="3200400"/>
            <a:ext cx="1876426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Error Loading Module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55EDE51-7DF9-49D2-B66F-B6DB78512280}"/>
              </a:ext>
            </a:extLst>
          </p:cNvPr>
          <p:cNvCxnSpPr>
            <a:cxnSpLocks/>
            <a:stCxn id="14" idx="2"/>
            <a:endCxn id="19" idx="0"/>
          </p:cNvCxnSpPr>
          <p:nvPr/>
        </p:nvCxnSpPr>
        <p:spPr>
          <a:xfrm>
            <a:off x="9172575" y="2343150"/>
            <a:ext cx="1624012" cy="85725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7897A9E-5524-41A3-A670-DF149D17E793}"/>
              </a:ext>
            </a:extLst>
          </p:cNvPr>
          <p:cNvSpPr txBox="1"/>
          <p:nvPr/>
        </p:nvSpPr>
        <p:spPr>
          <a:xfrm>
            <a:off x="10250501" y="2587109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8ED3A61-1BDA-4ECF-AB11-A1CCBDF3CD56}"/>
              </a:ext>
            </a:extLst>
          </p:cNvPr>
          <p:cNvSpPr/>
          <p:nvPr/>
        </p:nvSpPr>
        <p:spPr>
          <a:xfrm>
            <a:off x="4681536" y="3200400"/>
            <a:ext cx="45339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Search inside folder, file with the name ‘</a:t>
            </a:r>
            <a:r>
              <a:rPr lang="en-IN" sz="1400" dirty="0" err="1"/>
              <a:t>package.json</a:t>
            </a:r>
            <a:r>
              <a:rPr lang="en-IN" sz="1400" dirty="0"/>
              <a:t>’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574F35A-A87D-4B7B-906C-2EECE62A107F}"/>
              </a:ext>
            </a:extLst>
          </p:cNvPr>
          <p:cNvCxnSpPr>
            <a:cxnSpLocks/>
            <a:stCxn id="14" idx="2"/>
            <a:endCxn id="24" idx="0"/>
          </p:cNvCxnSpPr>
          <p:nvPr/>
        </p:nvCxnSpPr>
        <p:spPr>
          <a:xfrm flipH="1">
            <a:off x="6948486" y="2343150"/>
            <a:ext cx="2224089" cy="85725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33148D6-2EA8-4CA0-A4FB-6ED965FDF225}"/>
              </a:ext>
            </a:extLst>
          </p:cNvPr>
          <p:cNvSpPr txBox="1"/>
          <p:nvPr/>
        </p:nvSpPr>
        <p:spPr>
          <a:xfrm>
            <a:off x="7485849" y="258710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Y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A3BD2F8-2C03-4999-8367-C5F689E675F4}"/>
              </a:ext>
            </a:extLst>
          </p:cNvPr>
          <p:cNvSpPr/>
          <p:nvPr/>
        </p:nvSpPr>
        <p:spPr>
          <a:xfrm>
            <a:off x="5608623" y="4194691"/>
            <a:ext cx="3754452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Search inside folder, file with the name ‘index.js’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C3B0DD5-7883-4031-A841-79839C6CC53D}"/>
              </a:ext>
            </a:extLst>
          </p:cNvPr>
          <p:cNvCxnSpPr>
            <a:cxnSpLocks/>
            <a:stCxn id="24" idx="2"/>
            <a:endCxn id="29" idx="0"/>
          </p:cNvCxnSpPr>
          <p:nvPr/>
        </p:nvCxnSpPr>
        <p:spPr>
          <a:xfrm>
            <a:off x="6948486" y="3581400"/>
            <a:ext cx="537363" cy="61329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B0F4054-84BC-478C-AB8A-D40B1729CF4A}"/>
              </a:ext>
            </a:extLst>
          </p:cNvPr>
          <p:cNvSpPr txBox="1"/>
          <p:nvPr/>
        </p:nvSpPr>
        <p:spPr>
          <a:xfrm>
            <a:off x="7300541" y="3703379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7FD2D242-E156-4AE8-AA5A-ED402D655F26}"/>
              </a:ext>
            </a:extLst>
          </p:cNvPr>
          <p:cNvCxnSpPr>
            <a:stCxn id="29" idx="3"/>
            <a:endCxn id="19" idx="2"/>
          </p:cNvCxnSpPr>
          <p:nvPr/>
        </p:nvCxnSpPr>
        <p:spPr>
          <a:xfrm flipV="1">
            <a:off x="9363075" y="3581400"/>
            <a:ext cx="1433512" cy="803791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B8493AA-4A52-4A22-8C81-1E3426F24CEE}"/>
              </a:ext>
            </a:extLst>
          </p:cNvPr>
          <p:cNvSpPr txBox="1"/>
          <p:nvPr/>
        </p:nvSpPr>
        <p:spPr>
          <a:xfrm>
            <a:off x="9893723" y="4019550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5935544-21E8-4928-A1B7-68D0F87BB52C}"/>
              </a:ext>
            </a:extLst>
          </p:cNvPr>
          <p:cNvSpPr/>
          <p:nvPr/>
        </p:nvSpPr>
        <p:spPr>
          <a:xfrm>
            <a:off x="7830350" y="5569982"/>
            <a:ext cx="35052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Load and cache the file on the memory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671264E-630B-425C-A23E-00F055CEB35A}"/>
              </a:ext>
            </a:extLst>
          </p:cNvPr>
          <p:cNvCxnSpPr>
            <a:stCxn id="29" idx="2"/>
            <a:endCxn id="37" idx="0"/>
          </p:cNvCxnSpPr>
          <p:nvPr/>
        </p:nvCxnSpPr>
        <p:spPr>
          <a:xfrm>
            <a:off x="7485849" y="4575691"/>
            <a:ext cx="2097101" cy="99429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8641D559-FDAC-489B-90BB-F330F26E7B38}"/>
              </a:ext>
            </a:extLst>
          </p:cNvPr>
          <p:cNvSpPr txBox="1"/>
          <p:nvPr/>
        </p:nvSpPr>
        <p:spPr>
          <a:xfrm>
            <a:off x="8214512" y="460304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Y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7D1F3A4-9647-4C8C-A2E1-E66F3895F744}"/>
              </a:ext>
            </a:extLst>
          </p:cNvPr>
          <p:cNvSpPr/>
          <p:nvPr/>
        </p:nvSpPr>
        <p:spPr>
          <a:xfrm>
            <a:off x="1142199" y="4187011"/>
            <a:ext cx="3754452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In ‘</a:t>
            </a:r>
            <a:r>
              <a:rPr lang="en-IN" sz="1400" dirty="0" err="1"/>
              <a:t>package.json</a:t>
            </a:r>
            <a:r>
              <a:rPr lang="en-IN" sz="1400" dirty="0"/>
              <a:t>’, read ‘main’ key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E688CCC-13CE-4972-B69C-B857776EE804}"/>
              </a:ext>
            </a:extLst>
          </p:cNvPr>
          <p:cNvCxnSpPr>
            <a:cxnSpLocks/>
            <a:stCxn id="24" idx="2"/>
            <a:endCxn id="43" idx="0"/>
          </p:cNvCxnSpPr>
          <p:nvPr/>
        </p:nvCxnSpPr>
        <p:spPr>
          <a:xfrm flipH="1">
            <a:off x="3019425" y="3581400"/>
            <a:ext cx="3929061" cy="60561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2221D7E-E1BB-4D58-A099-19815DBD65DF}"/>
              </a:ext>
            </a:extLst>
          </p:cNvPr>
          <p:cNvSpPr txBox="1"/>
          <p:nvPr/>
        </p:nvSpPr>
        <p:spPr>
          <a:xfrm>
            <a:off x="4291812" y="361211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Y</a:t>
            </a:r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3439987E-7A12-4A8A-B351-77922E52545C}"/>
              </a:ext>
            </a:extLst>
          </p:cNvPr>
          <p:cNvCxnSpPr>
            <a:stCxn id="43" idx="2"/>
            <a:endCxn id="29" idx="2"/>
          </p:cNvCxnSpPr>
          <p:nvPr/>
        </p:nvCxnSpPr>
        <p:spPr>
          <a:xfrm rot="16200000" flipH="1">
            <a:off x="5248797" y="2338639"/>
            <a:ext cx="7680" cy="4466424"/>
          </a:xfrm>
          <a:prstGeom prst="bentConnector3">
            <a:avLst>
              <a:gd name="adj1" fmla="val 3076563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F04514CF-5DCD-4A31-9D45-1160523E9D3C}"/>
              </a:ext>
            </a:extLst>
          </p:cNvPr>
          <p:cNvSpPr txBox="1"/>
          <p:nvPr/>
        </p:nvSpPr>
        <p:spPr>
          <a:xfrm>
            <a:off x="5119316" y="4467523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B30E2C3-842A-42C8-9D63-3B249C63EC4A}"/>
              </a:ext>
            </a:extLst>
          </p:cNvPr>
          <p:cNvSpPr/>
          <p:nvPr/>
        </p:nvSpPr>
        <p:spPr>
          <a:xfrm>
            <a:off x="945570" y="5276850"/>
            <a:ext cx="25527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Search file mentioned in ‘main’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486EFEA-8F71-46DB-88BB-5B5731C623C8}"/>
              </a:ext>
            </a:extLst>
          </p:cNvPr>
          <p:cNvCxnSpPr>
            <a:cxnSpLocks/>
            <a:stCxn id="43" idx="2"/>
            <a:endCxn id="54" idx="0"/>
          </p:cNvCxnSpPr>
          <p:nvPr/>
        </p:nvCxnSpPr>
        <p:spPr>
          <a:xfrm flipH="1">
            <a:off x="2221920" y="4568011"/>
            <a:ext cx="797505" cy="70883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92AEE920-4837-4464-8977-49EF37AD55A3}"/>
              </a:ext>
            </a:extLst>
          </p:cNvPr>
          <p:cNvCxnSpPr>
            <a:stCxn id="54" idx="2"/>
            <a:endCxn id="29" idx="2"/>
          </p:cNvCxnSpPr>
          <p:nvPr/>
        </p:nvCxnSpPr>
        <p:spPr>
          <a:xfrm rot="5400000" flipH="1" flipV="1">
            <a:off x="4312804" y="2484806"/>
            <a:ext cx="1082159" cy="5263929"/>
          </a:xfrm>
          <a:prstGeom prst="bentConnector3">
            <a:avLst>
              <a:gd name="adj1" fmla="val -21124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F86CA70D-DDE9-4689-9241-745DAF370770}"/>
              </a:ext>
            </a:extLst>
          </p:cNvPr>
          <p:cNvSpPr txBox="1"/>
          <p:nvPr/>
        </p:nvSpPr>
        <p:spPr>
          <a:xfrm>
            <a:off x="4514663" y="5556468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27B358F-183C-4251-85DA-CAB8CDF8F64C}"/>
              </a:ext>
            </a:extLst>
          </p:cNvPr>
          <p:cNvSpPr txBox="1"/>
          <p:nvPr/>
        </p:nvSpPr>
        <p:spPr>
          <a:xfrm>
            <a:off x="2321132" y="468829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Y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DBCD781-8562-48B1-8BB0-46DD37A33B3F}"/>
              </a:ext>
            </a:extLst>
          </p:cNvPr>
          <p:cNvSpPr/>
          <p:nvPr/>
        </p:nvSpPr>
        <p:spPr>
          <a:xfrm>
            <a:off x="138912" y="6406634"/>
            <a:ext cx="3309138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Load and cache the file on the memory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0CFD27F-9BE0-474D-95FF-41334A73AD96}"/>
              </a:ext>
            </a:extLst>
          </p:cNvPr>
          <p:cNvCxnSpPr>
            <a:cxnSpLocks/>
            <a:stCxn id="54" idx="2"/>
            <a:endCxn id="64" idx="0"/>
          </p:cNvCxnSpPr>
          <p:nvPr/>
        </p:nvCxnSpPr>
        <p:spPr>
          <a:xfrm flipH="1">
            <a:off x="1793481" y="5657850"/>
            <a:ext cx="428439" cy="74878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C690E6C0-CA31-4AB8-B90B-CD4B30EBD7EB}"/>
              </a:ext>
            </a:extLst>
          </p:cNvPr>
          <p:cNvSpPr txBox="1"/>
          <p:nvPr/>
        </p:nvSpPr>
        <p:spPr>
          <a:xfrm>
            <a:off x="1728786" y="585418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Y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8D16157-63EF-4EF2-A0F3-1B38E5261250}"/>
              </a:ext>
            </a:extLst>
          </p:cNvPr>
          <p:cNvSpPr txBox="1"/>
          <p:nvPr/>
        </p:nvSpPr>
        <p:spPr>
          <a:xfrm>
            <a:off x="7340779" y="6265902"/>
            <a:ext cx="36722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solidFill>
                  <a:srgbClr val="0070C0"/>
                </a:solidFill>
              </a:rPr>
              <a:t>NODE JS Module Resolution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A7A5F59-04FE-4385-BDC9-C6EE069CA98F}"/>
              </a:ext>
            </a:extLst>
          </p:cNvPr>
          <p:cNvSpPr/>
          <p:nvPr/>
        </p:nvSpPr>
        <p:spPr>
          <a:xfrm>
            <a:off x="2819029" y="152400"/>
            <a:ext cx="3590925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Module Loader will search in built in modules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D761201-808D-4B3D-AEDC-0B6919A6055A}"/>
              </a:ext>
            </a:extLst>
          </p:cNvPr>
          <p:cNvCxnSpPr>
            <a:cxnSpLocks/>
            <a:stCxn id="4" idx="3"/>
            <a:endCxn id="45" idx="1"/>
          </p:cNvCxnSpPr>
          <p:nvPr/>
        </p:nvCxnSpPr>
        <p:spPr>
          <a:xfrm>
            <a:off x="2321132" y="342900"/>
            <a:ext cx="497897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037641F-356F-446B-BE4F-0ABD4ED04F88}"/>
              </a:ext>
            </a:extLst>
          </p:cNvPr>
          <p:cNvCxnSpPr>
            <a:cxnSpLocks/>
            <a:stCxn id="45" idx="2"/>
            <a:endCxn id="51" idx="0"/>
          </p:cNvCxnSpPr>
          <p:nvPr/>
        </p:nvCxnSpPr>
        <p:spPr>
          <a:xfrm flipH="1">
            <a:off x="1498518" y="533400"/>
            <a:ext cx="3115974" cy="63603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0F34EF33-26F7-45E7-B84C-0C8B878A6479}"/>
              </a:ext>
            </a:extLst>
          </p:cNvPr>
          <p:cNvSpPr txBox="1"/>
          <p:nvPr/>
        </p:nvSpPr>
        <p:spPr>
          <a:xfrm>
            <a:off x="2545769" y="586860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Y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7A80E8E-97EE-451D-B4DB-2CC02E023D2C}"/>
              </a:ext>
            </a:extLst>
          </p:cNvPr>
          <p:cNvSpPr/>
          <p:nvPr/>
        </p:nvSpPr>
        <p:spPr>
          <a:xfrm>
            <a:off x="178007" y="1169432"/>
            <a:ext cx="2641022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Load the module  on the memory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9C97E0F-91FE-4441-AE18-E939C7F9EC52}"/>
              </a:ext>
            </a:extLst>
          </p:cNvPr>
          <p:cNvSpPr/>
          <p:nvPr/>
        </p:nvSpPr>
        <p:spPr>
          <a:xfrm>
            <a:off x="6993322" y="74250"/>
            <a:ext cx="3590925" cy="541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Module Loader will search inside </a:t>
            </a:r>
            <a:r>
              <a:rPr lang="en-IN" sz="1400" dirty="0" err="1"/>
              <a:t>node_modules</a:t>
            </a:r>
            <a:r>
              <a:rPr lang="en-IN" sz="1400" dirty="0"/>
              <a:t> folder of your application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7168152-B680-44A0-ADF0-F6EAECF0A695}"/>
              </a:ext>
            </a:extLst>
          </p:cNvPr>
          <p:cNvCxnSpPr>
            <a:stCxn id="45" idx="3"/>
            <a:endCxn id="55" idx="1"/>
          </p:cNvCxnSpPr>
          <p:nvPr/>
        </p:nvCxnSpPr>
        <p:spPr>
          <a:xfrm>
            <a:off x="6409954" y="342900"/>
            <a:ext cx="583368" cy="187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1871D7B3-1E51-4267-985E-A59B20DA339C}"/>
              </a:ext>
            </a:extLst>
          </p:cNvPr>
          <p:cNvSpPr txBox="1"/>
          <p:nvPr/>
        </p:nvSpPr>
        <p:spPr>
          <a:xfrm>
            <a:off x="6534765" y="-26432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95F54CE3-797F-47C4-8161-D022785E0CA4}"/>
              </a:ext>
            </a:extLst>
          </p:cNvPr>
          <p:cNvCxnSpPr>
            <a:stCxn id="55" idx="2"/>
            <a:endCxn id="5" idx="3"/>
          </p:cNvCxnSpPr>
          <p:nvPr/>
        </p:nvCxnSpPr>
        <p:spPr>
          <a:xfrm rot="5400000">
            <a:off x="8283443" y="694808"/>
            <a:ext cx="584850" cy="425835"/>
          </a:xfrm>
          <a:prstGeom prst="bentConnector2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5BF18D71-2C94-4B72-9488-4F90791CEB7B}"/>
              </a:ext>
            </a:extLst>
          </p:cNvPr>
          <p:cNvSpPr/>
          <p:nvPr/>
        </p:nvSpPr>
        <p:spPr>
          <a:xfrm>
            <a:off x="10074790" y="1009650"/>
            <a:ext cx="1876426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Error Loading Module</a:t>
            </a:r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E2585F13-9B50-4E5F-B311-16E095050A82}"/>
              </a:ext>
            </a:extLst>
          </p:cNvPr>
          <p:cNvCxnSpPr>
            <a:stCxn id="55" idx="3"/>
            <a:endCxn id="65" idx="0"/>
          </p:cNvCxnSpPr>
          <p:nvPr/>
        </p:nvCxnSpPr>
        <p:spPr>
          <a:xfrm>
            <a:off x="10584247" y="344775"/>
            <a:ext cx="428756" cy="664875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7C84221B-C62D-4016-8510-6490BB70C80A}"/>
              </a:ext>
            </a:extLst>
          </p:cNvPr>
          <p:cNvSpPr txBox="1"/>
          <p:nvPr/>
        </p:nvSpPr>
        <p:spPr>
          <a:xfrm>
            <a:off x="11013003" y="81929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481D6C8-AE75-4DDF-8DD3-8FA6EAEF6E6B}"/>
              </a:ext>
            </a:extLst>
          </p:cNvPr>
          <p:cNvSpPr txBox="1"/>
          <p:nvPr/>
        </p:nvSpPr>
        <p:spPr>
          <a:xfrm>
            <a:off x="8812578" y="739706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1455718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7FB2775-8207-4930-BC23-73D6794E4A11}"/>
              </a:ext>
            </a:extLst>
          </p:cNvPr>
          <p:cNvSpPr/>
          <p:nvPr/>
        </p:nvSpPr>
        <p:spPr>
          <a:xfrm>
            <a:off x="315884" y="257695"/>
            <a:ext cx="2560320" cy="31713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BankAccount</a:t>
            </a:r>
            <a:r>
              <a:rPr lang="en-IN" dirty="0"/>
              <a:t> Class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withdraw(amount)</a:t>
            </a:r>
          </a:p>
          <a:p>
            <a:pPr algn="ctr"/>
            <a:r>
              <a:rPr lang="en-IN" dirty="0"/>
              <a:t>deposit(amount)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FD4ABA-717D-4F11-8133-83086C9F6402}"/>
              </a:ext>
            </a:extLst>
          </p:cNvPr>
          <p:cNvSpPr txBox="1"/>
          <p:nvPr/>
        </p:nvSpPr>
        <p:spPr>
          <a:xfrm>
            <a:off x="4015046" y="550685"/>
            <a:ext cx="763484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Create </a:t>
            </a:r>
            <a:r>
              <a:rPr lang="en-IN" dirty="0" err="1"/>
              <a:t>BankAccount</a:t>
            </a:r>
            <a:r>
              <a:rPr lang="en-IN" dirty="0"/>
              <a:t> class with withdraw, deposit and other methods if needed.</a:t>
            </a:r>
          </a:p>
          <a:p>
            <a:endParaRPr lang="en-IN" dirty="0"/>
          </a:p>
          <a:p>
            <a:r>
              <a:rPr lang="en-IN" dirty="0"/>
              <a:t>Withdraw should show error if amount is greater than balance in account</a:t>
            </a:r>
          </a:p>
          <a:p>
            <a:r>
              <a:rPr lang="en-IN" dirty="0"/>
              <a:t>Show message after withdraw and deposit call, showing current balance</a:t>
            </a:r>
          </a:p>
          <a:p>
            <a:endParaRPr lang="en-IN" dirty="0"/>
          </a:p>
          <a:p>
            <a:r>
              <a:rPr lang="en-IN" dirty="0"/>
              <a:t>Send a SMS after withdraw or deposit is called</a:t>
            </a:r>
          </a:p>
          <a:p>
            <a:r>
              <a:rPr lang="en-IN" dirty="0"/>
              <a:t>Send an Email after withdraw or deposit is called</a:t>
            </a:r>
          </a:p>
          <a:p>
            <a:endParaRPr lang="en-IN" dirty="0"/>
          </a:p>
          <a:p>
            <a:r>
              <a:rPr lang="en-IN" dirty="0"/>
              <a:t>Follow SOLID principal’s of writing code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1C1EB58-5755-4A45-BF34-DA9C45ACB839}"/>
              </a:ext>
            </a:extLst>
          </p:cNvPr>
          <p:cNvSpPr/>
          <p:nvPr/>
        </p:nvSpPr>
        <p:spPr>
          <a:xfrm>
            <a:off x="1030777" y="4256116"/>
            <a:ext cx="1956262" cy="21017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SMS Class</a:t>
            </a:r>
          </a:p>
          <a:p>
            <a:pPr algn="ctr"/>
            <a:endParaRPr lang="en-IN" dirty="0"/>
          </a:p>
          <a:p>
            <a:pPr algn="ctr"/>
            <a:r>
              <a:rPr lang="en-IN" dirty="0" err="1"/>
              <a:t>sendSMS</a:t>
            </a:r>
            <a:r>
              <a:rPr lang="en-IN" dirty="0"/>
              <a:t>(</a:t>
            </a:r>
            <a:r>
              <a:rPr lang="en-IN" dirty="0" err="1"/>
              <a:t>msg</a:t>
            </a:r>
            <a:r>
              <a:rPr lang="en-IN" dirty="0"/>
              <a:t>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9C26CF1-06EC-409F-9D19-34D746411B12}"/>
              </a:ext>
            </a:extLst>
          </p:cNvPr>
          <p:cNvSpPr/>
          <p:nvPr/>
        </p:nvSpPr>
        <p:spPr>
          <a:xfrm>
            <a:off x="3618806" y="4256116"/>
            <a:ext cx="1956262" cy="21017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EMAIL Class</a:t>
            </a:r>
          </a:p>
          <a:p>
            <a:pPr algn="ctr"/>
            <a:endParaRPr lang="en-IN" dirty="0"/>
          </a:p>
          <a:p>
            <a:pPr algn="ctr"/>
            <a:r>
              <a:rPr lang="en-IN" dirty="0" err="1"/>
              <a:t>sendEmail</a:t>
            </a:r>
            <a:r>
              <a:rPr lang="en-IN" dirty="0"/>
              <a:t>(</a:t>
            </a:r>
            <a:r>
              <a:rPr lang="en-IN" dirty="0" err="1"/>
              <a:t>msg</a:t>
            </a:r>
            <a:r>
              <a:rPr lang="en-IN" dirty="0"/>
              <a:t>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8F93381-7471-4B97-8D8E-5AF327E55051}"/>
              </a:ext>
            </a:extLst>
          </p:cNvPr>
          <p:cNvSpPr/>
          <p:nvPr/>
        </p:nvSpPr>
        <p:spPr>
          <a:xfrm>
            <a:off x="6206835" y="4256116"/>
            <a:ext cx="1956262" cy="21017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Whatsapp</a:t>
            </a:r>
            <a:r>
              <a:rPr lang="en-IN" dirty="0"/>
              <a:t> Class</a:t>
            </a:r>
          </a:p>
          <a:p>
            <a:pPr algn="ctr"/>
            <a:endParaRPr lang="en-IN" dirty="0"/>
          </a:p>
          <a:p>
            <a:pPr algn="ctr"/>
            <a:r>
              <a:rPr lang="en-IN" dirty="0" err="1"/>
              <a:t>sendMessage</a:t>
            </a:r>
            <a:r>
              <a:rPr lang="en-IN" dirty="0"/>
              <a:t>(</a:t>
            </a:r>
            <a:r>
              <a:rPr lang="en-IN" dirty="0" err="1"/>
              <a:t>msg</a:t>
            </a:r>
            <a:r>
              <a:rPr lang="en-I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74336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00F097E-5FEF-4AA5-B448-7C29F362D44C}"/>
              </a:ext>
            </a:extLst>
          </p:cNvPr>
          <p:cNvSpPr/>
          <p:nvPr/>
        </p:nvSpPr>
        <p:spPr>
          <a:xfrm>
            <a:off x="7829377" y="857249"/>
            <a:ext cx="3371850" cy="5143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NODE SERVER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E432CB-A848-40B2-9DF9-EB85EB967C2D}"/>
              </a:ext>
            </a:extLst>
          </p:cNvPr>
          <p:cNvSpPr/>
          <p:nvPr/>
        </p:nvSpPr>
        <p:spPr>
          <a:xfrm>
            <a:off x="1199978" y="1557336"/>
            <a:ext cx="2771774" cy="37433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BROWSER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FA09096-100F-4F5C-A5DC-6681512D5469}"/>
              </a:ext>
            </a:extLst>
          </p:cNvPr>
          <p:cNvCxnSpPr/>
          <p:nvPr/>
        </p:nvCxnSpPr>
        <p:spPr>
          <a:xfrm>
            <a:off x="3971752" y="2047875"/>
            <a:ext cx="3857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79C0164-408C-4F47-9936-49B6AA92F5CB}"/>
              </a:ext>
            </a:extLst>
          </p:cNvPr>
          <p:cNvCxnSpPr/>
          <p:nvPr/>
        </p:nvCxnSpPr>
        <p:spPr>
          <a:xfrm flipH="1">
            <a:off x="3971752" y="2289203"/>
            <a:ext cx="3857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F6570FC-8745-4ABA-8AED-BD65A95742EC}"/>
              </a:ext>
            </a:extLst>
          </p:cNvPr>
          <p:cNvSpPr txBox="1"/>
          <p:nvPr/>
        </p:nvSpPr>
        <p:spPr>
          <a:xfrm>
            <a:off x="5024362" y="1678543"/>
            <a:ext cx="126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 + URL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880059-0430-49A4-A58B-C9827B68F8CC}"/>
              </a:ext>
            </a:extLst>
          </p:cNvPr>
          <p:cNvSpPr txBox="1"/>
          <p:nvPr/>
        </p:nvSpPr>
        <p:spPr>
          <a:xfrm>
            <a:off x="5289626" y="234586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HTML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F4D9144-E83A-4C8E-AE2D-D1E397941557}"/>
              </a:ext>
            </a:extLst>
          </p:cNvPr>
          <p:cNvCxnSpPr/>
          <p:nvPr/>
        </p:nvCxnSpPr>
        <p:spPr>
          <a:xfrm>
            <a:off x="3971752" y="3393149"/>
            <a:ext cx="3857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255CE13-2E67-464E-9145-117BE43608A9}"/>
              </a:ext>
            </a:extLst>
          </p:cNvPr>
          <p:cNvSpPr txBox="1"/>
          <p:nvPr/>
        </p:nvSpPr>
        <p:spPr>
          <a:xfrm>
            <a:off x="4205901" y="3059666"/>
            <a:ext cx="3389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 want </a:t>
            </a:r>
            <a:r>
              <a:rPr lang="en-IN" dirty="0" err="1"/>
              <a:t>Websocket</a:t>
            </a:r>
            <a:r>
              <a:rPr lang="en-IN" dirty="0"/>
              <a:t> Communication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3F51001-54FB-49A3-AFF2-D394D7CF7C78}"/>
              </a:ext>
            </a:extLst>
          </p:cNvPr>
          <p:cNvCxnSpPr/>
          <p:nvPr/>
        </p:nvCxnSpPr>
        <p:spPr>
          <a:xfrm flipH="1">
            <a:off x="3971752" y="3829829"/>
            <a:ext cx="3857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FF7C706-D535-45D6-B4C8-E99C413885D0}"/>
              </a:ext>
            </a:extLst>
          </p:cNvPr>
          <p:cNvSpPr txBox="1"/>
          <p:nvPr/>
        </p:nvSpPr>
        <p:spPr>
          <a:xfrm>
            <a:off x="4932254" y="3819142"/>
            <a:ext cx="1936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Acknowledgement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7A8C05-3E14-498B-A155-E0486D5BEBDB}"/>
              </a:ext>
            </a:extLst>
          </p:cNvPr>
          <p:cNvSpPr txBox="1"/>
          <p:nvPr/>
        </p:nvSpPr>
        <p:spPr>
          <a:xfrm>
            <a:off x="4688378" y="3434061"/>
            <a:ext cx="2300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>
                <a:solidFill>
                  <a:srgbClr val="0070C0"/>
                </a:solidFill>
              </a:rPr>
              <a:t>Websocket</a:t>
            </a:r>
            <a:r>
              <a:rPr lang="en-IN" dirty="0">
                <a:solidFill>
                  <a:srgbClr val="0070C0"/>
                </a:solidFill>
              </a:rPr>
              <a:t> Handshake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732AF7-045E-4CC2-863A-020D74113FD7}"/>
              </a:ext>
            </a:extLst>
          </p:cNvPr>
          <p:cNvSpPr txBox="1"/>
          <p:nvPr/>
        </p:nvSpPr>
        <p:spPr>
          <a:xfrm>
            <a:off x="8013469" y="3532909"/>
            <a:ext cx="2324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Accept the WS request</a:t>
            </a:r>
          </a:p>
        </p:txBody>
      </p:sp>
    </p:spTree>
    <p:extLst>
      <p:ext uri="{BB962C8B-B14F-4D97-AF65-F5344CB8AC3E}">
        <p14:creationId xmlns:p14="http://schemas.microsoft.com/office/powerpoint/2010/main" val="1628182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FB15050-4376-4660-93A5-1CEF05660724}"/>
              </a:ext>
            </a:extLst>
          </p:cNvPr>
          <p:cNvSpPr/>
          <p:nvPr/>
        </p:nvSpPr>
        <p:spPr>
          <a:xfrm>
            <a:off x="8154786" y="739833"/>
            <a:ext cx="1205346" cy="10640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DAL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7BC2D9A-93DF-4424-BB4A-C70CF8604117}"/>
              </a:ext>
            </a:extLst>
          </p:cNvPr>
          <p:cNvSpPr/>
          <p:nvPr/>
        </p:nvSpPr>
        <p:spPr>
          <a:xfrm>
            <a:off x="6542116" y="2335876"/>
            <a:ext cx="1612670" cy="15960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ROUTER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D13B854-9322-4D1C-AF2B-7AA4D51FFE00}"/>
              </a:ext>
            </a:extLst>
          </p:cNvPr>
          <p:cNvCxnSpPr/>
          <p:nvPr/>
        </p:nvCxnSpPr>
        <p:spPr>
          <a:xfrm>
            <a:off x="2618509" y="2618509"/>
            <a:ext cx="39236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86EC708-4350-4DC4-AF50-F15B3AE3F4B2}"/>
              </a:ext>
            </a:extLst>
          </p:cNvPr>
          <p:cNvCxnSpPr/>
          <p:nvPr/>
        </p:nvCxnSpPr>
        <p:spPr>
          <a:xfrm flipH="1">
            <a:off x="2618509" y="3524596"/>
            <a:ext cx="39236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A989C34-831F-4F78-93DD-E3AFE1FBAB61}"/>
              </a:ext>
            </a:extLst>
          </p:cNvPr>
          <p:cNvCxnSpPr/>
          <p:nvPr/>
        </p:nvCxnSpPr>
        <p:spPr>
          <a:xfrm flipV="1">
            <a:off x="7464829" y="1438102"/>
            <a:ext cx="689957" cy="897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B366C1B-7CED-4EA7-903A-7A6CC28DD09B}"/>
              </a:ext>
            </a:extLst>
          </p:cNvPr>
          <p:cNvCxnSpPr>
            <a:cxnSpLocks/>
          </p:cNvCxnSpPr>
          <p:nvPr/>
        </p:nvCxnSpPr>
        <p:spPr>
          <a:xfrm flipH="1">
            <a:off x="7971905" y="1803862"/>
            <a:ext cx="465514" cy="606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63EC5A9-AECC-4FA0-8F1E-1D1B8E3130DF}"/>
              </a:ext>
            </a:extLst>
          </p:cNvPr>
          <p:cNvSpPr/>
          <p:nvPr/>
        </p:nvSpPr>
        <p:spPr>
          <a:xfrm>
            <a:off x="7872153" y="4971011"/>
            <a:ext cx="2942705" cy="14464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VIEWS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4667C60-93EE-46E6-A3F1-EB40930D34C4}"/>
              </a:ext>
            </a:extLst>
          </p:cNvPr>
          <p:cNvCxnSpPr/>
          <p:nvPr/>
        </p:nvCxnSpPr>
        <p:spPr>
          <a:xfrm>
            <a:off x="8055033" y="3857105"/>
            <a:ext cx="1022466" cy="1113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8A856C8-9128-4852-9C90-0DC54770F588}"/>
              </a:ext>
            </a:extLst>
          </p:cNvPr>
          <p:cNvCxnSpPr/>
          <p:nvPr/>
        </p:nvCxnSpPr>
        <p:spPr>
          <a:xfrm flipH="1" flipV="1">
            <a:off x="7464829" y="3931920"/>
            <a:ext cx="972590" cy="1039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A02B4D9-5FD7-4EFE-8EF0-CC2FD14185B1}"/>
              </a:ext>
            </a:extLst>
          </p:cNvPr>
          <p:cNvSpPr txBox="1"/>
          <p:nvPr/>
        </p:nvSpPr>
        <p:spPr>
          <a:xfrm>
            <a:off x="4210396" y="3543592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6 . HTML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D45093-AADD-40CA-BD1C-0CE40E67AF9E}"/>
              </a:ext>
            </a:extLst>
          </p:cNvPr>
          <p:cNvSpPr txBox="1"/>
          <p:nvPr/>
        </p:nvSpPr>
        <p:spPr>
          <a:xfrm>
            <a:off x="4113414" y="2226025"/>
            <a:ext cx="127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1. REQUEST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C1332EA-73F0-497D-B2C4-1B7E4BFDF080}"/>
              </a:ext>
            </a:extLst>
          </p:cNvPr>
          <p:cNvSpPr txBox="1"/>
          <p:nvPr/>
        </p:nvSpPr>
        <p:spPr>
          <a:xfrm>
            <a:off x="7182196" y="16542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36E1A49-160B-43CE-9669-5CFE4701C348}"/>
              </a:ext>
            </a:extLst>
          </p:cNvPr>
          <p:cNvSpPr txBox="1"/>
          <p:nvPr/>
        </p:nvSpPr>
        <p:spPr>
          <a:xfrm>
            <a:off x="8415423" y="2068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77AAB32-61A6-4619-86D9-46E1A46F94EF}"/>
              </a:ext>
            </a:extLst>
          </p:cNvPr>
          <p:cNvSpPr txBox="1"/>
          <p:nvPr/>
        </p:nvSpPr>
        <p:spPr>
          <a:xfrm>
            <a:off x="8469456" y="39592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5483494-5EFE-47EA-9581-00F40C7F0BD5}"/>
              </a:ext>
            </a:extLst>
          </p:cNvPr>
          <p:cNvSpPr txBox="1"/>
          <p:nvPr/>
        </p:nvSpPr>
        <p:spPr>
          <a:xfrm>
            <a:off x="7391229" y="42667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032313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B453F78-554D-47AB-8352-5D66E79B889E}"/>
              </a:ext>
            </a:extLst>
          </p:cNvPr>
          <p:cNvSpPr/>
          <p:nvPr/>
        </p:nvSpPr>
        <p:spPr>
          <a:xfrm>
            <a:off x="8154786" y="739833"/>
            <a:ext cx="1205346" cy="10640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DAL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ABA2F62-6957-4E99-9A8C-F54CD3B517FD}"/>
              </a:ext>
            </a:extLst>
          </p:cNvPr>
          <p:cNvSpPr/>
          <p:nvPr/>
        </p:nvSpPr>
        <p:spPr>
          <a:xfrm>
            <a:off x="4148050" y="2335876"/>
            <a:ext cx="1612670" cy="15960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ROUTER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9A91BFE-8C22-4E6B-9158-01AB0239E7C4}"/>
              </a:ext>
            </a:extLst>
          </p:cNvPr>
          <p:cNvCxnSpPr/>
          <p:nvPr/>
        </p:nvCxnSpPr>
        <p:spPr>
          <a:xfrm>
            <a:off x="224443" y="2618509"/>
            <a:ext cx="39236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84879EC-C18F-472A-BB8D-49F8234411BC}"/>
              </a:ext>
            </a:extLst>
          </p:cNvPr>
          <p:cNvCxnSpPr/>
          <p:nvPr/>
        </p:nvCxnSpPr>
        <p:spPr>
          <a:xfrm flipH="1">
            <a:off x="224443" y="3524596"/>
            <a:ext cx="39236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2C1E216-EE45-45D6-A395-B6888078A52D}"/>
              </a:ext>
            </a:extLst>
          </p:cNvPr>
          <p:cNvCxnSpPr/>
          <p:nvPr/>
        </p:nvCxnSpPr>
        <p:spPr>
          <a:xfrm flipV="1">
            <a:off x="7464829" y="1438102"/>
            <a:ext cx="689957" cy="897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51C7E8B-742C-45F4-85A2-BF027EE1BED6}"/>
              </a:ext>
            </a:extLst>
          </p:cNvPr>
          <p:cNvCxnSpPr>
            <a:cxnSpLocks/>
          </p:cNvCxnSpPr>
          <p:nvPr/>
        </p:nvCxnSpPr>
        <p:spPr>
          <a:xfrm flipH="1">
            <a:off x="7971905" y="1803862"/>
            <a:ext cx="465514" cy="606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4231566-4330-4425-9675-60040859B7C2}"/>
              </a:ext>
            </a:extLst>
          </p:cNvPr>
          <p:cNvSpPr/>
          <p:nvPr/>
        </p:nvSpPr>
        <p:spPr>
          <a:xfrm>
            <a:off x="7872153" y="4971011"/>
            <a:ext cx="2942705" cy="14464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VIEWS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3B32228-5FDC-4D5F-A53B-54FCCE65A215}"/>
              </a:ext>
            </a:extLst>
          </p:cNvPr>
          <p:cNvCxnSpPr/>
          <p:nvPr/>
        </p:nvCxnSpPr>
        <p:spPr>
          <a:xfrm>
            <a:off x="8055033" y="3857105"/>
            <a:ext cx="1022466" cy="1113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0C8AFE0-6EEB-4FF7-8919-3C2FCEE5F4B5}"/>
              </a:ext>
            </a:extLst>
          </p:cNvPr>
          <p:cNvCxnSpPr/>
          <p:nvPr/>
        </p:nvCxnSpPr>
        <p:spPr>
          <a:xfrm flipH="1" flipV="1">
            <a:off x="7464829" y="3931920"/>
            <a:ext cx="972590" cy="1039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B84FFA6-851A-4E1E-8C11-FF2B6C51786E}"/>
              </a:ext>
            </a:extLst>
          </p:cNvPr>
          <p:cNvSpPr txBox="1"/>
          <p:nvPr/>
        </p:nvSpPr>
        <p:spPr>
          <a:xfrm>
            <a:off x="1816330" y="3543592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8 . HTML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ECA6AE-9C74-4FCE-9147-D5B4B1282DEE}"/>
              </a:ext>
            </a:extLst>
          </p:cNvPr>
          <p:cNvSpPr txBox="1"/>
          <p:nvPr/>
        </p:nvSpPr>
        <p:spPr>
          <a:xfrm>
            <a:off x="1719348" y="2226025"/>
            <a:ext cx="127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1. REQUEST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18183B-89D4-4D89-99DA-59B77B8B8840}"/>
              </a:ext>
            </a:extLst>
          </p:cNvPr>
          <p:cNvSpPr txBox="1"/>
          <p:nvPr/>
        </p:nvSpPr>
        <p:spPr>
          <a:xfrm>
            <a:off x="5981265" y="23097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18372D-3FE5-4054-A1C4-41A9BF614BFC}"/>
              </a:ext>
            </a:extLst>
          </p:cNvPr>
          <p:cNvSpPr txBox="1"/>
          <p:nvPr/>
        </p:nvSpPr>
        <p:spPr>
          <a:xfrm>
            <a:off x="7379274" y="17023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4284AE-0A28-403A-8DED-9D7A9AF6AFCA}"/>
              </a:ext>
            </a:extLst>
          </p:cNvPr>
          <p:cNvSpPr txBox="1"/>
          <p:nvPr/>
        </p:nvSpPr>
        <p:spPr>
          <a:xfrm>
            <a:off x="8231514" y="20716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D3EA29F-38A5-4EDC-AAAE-BA76612E59DF}"/>
              </a:ext>
            </a:extLst>
          </p:cNvPr>
          <p:cNvSpPr txBox="1"/>
          <p:nvPr/>
        </p:nvSpPr>
        <p:spPr>
          <a:xfrm>
            <a:off x="7391229" y="42667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6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5C23508-5B9D-4427-A2B8-994C7FE3247C}"/>
              </a:ext>
            </a:extLst>
          </p:cNvPr>
          <p:cNvSpPr/>
          <p:nvPr/>
        </p:nvSpPr>
        <p:spPr>
          <a:xfrm>
            <a:off x="6479771" y="2335876"/>
            <a:ext cx="1612670" cy="15960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CONTROLLER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C64709E-6457-4542-8DB2-67C51FA8ABD3}"/>
              </a:ext>
            </a:extLst>
          </p:cNvPr>
          <p:cNvCxnSpPr/>
          <p:nvPr/>
        </p:nvCxnSpPr>
        <p:spPr>
          <a:xfrm>
            <a:off x="5760720" y="2693324"/>
            <a:ext cx="7190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C6116FB-9A73-458D-B20F-9AC57396A2BB}"/>
              </a:ext>
            </a:extLst>
          </p:cNvPr>
          <p:cNvCxnSpPr/>
          <p:nvPr/>
        </p:nvCxnSpPr>
        <p:spPr>
          <a:xfrm flipH="1">
            <a:off x="5760720" y="3469979"/>
            <a:ext cx="7427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AEC4E7A-0D6A-4B09-ACD5-E75641FBC725}"/>
              </a:ext>
            </a:extLst>
          </p:cNvPr>
          <p:cNvSpPr txBox="1"/>
          <p:nvPr/>
        </p:nvSpPr>
        <p:spPr>
          <a:xfrm>
            <a:off x="8497851" y="40447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95F4E8D-3933-4CFB-8DE6-2947617770A5}"/>
              </a:ext>
            </a:extLst>
          </p:cNvPr>
          <p:cNvSpPr txBox="1"/>
          <p:nvPr/>
        </p:nvSpPr>
        <p:spPr>
          <a:xfrm>
            <a:off x="5969402" y="36041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810443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0D16CF42-8A2A-4507-BA31-B093DFABCCB1}"/>
              </a:ext>
            </a:extLst>
          </p:cNvPr>
          <p:cNvSpPr/>
          <p:nvPr/>
        </p:nvSpPr>
        <p:spPr>
          <a:xfrm>
            <a:off x="10399221" y="4683268"/>
            <a:ext cx="1457325" cy="164782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MONGO DB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9274C8F-DB29-4B96-9AAC-565A698721E5}"/>
              </a:ext>
            </a:extLst>
          </p:cNvPr>
          <p:cNvSpPr/>
          <p:nvPr/>
        </p:nvSpPr>
        <p:spPr>
          <a:xfrm>
            <a:off x="6848475" y="857250"/>
            <a:ext cx="3135110" cy="3324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NODE SERVER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BC400F7-4E87-4E11-A9B5-B793AC48C190}"/>
              </a:ext>
            </a:extLst>
          </p:cNvPr>
          <p:cNvSpPr/>
          <p:nvPr/>
        </p:nvSpPr>
        <p:spPr>
          <a:xfrm>
            <a:off x="7278003" y="1469967"/>
            <a:ext cx="2276054" cy="239849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EXPRESS JS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Web App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25D623-EABD-4724-A154-D05692363BB8}"/>
              </a:ext>
            </a:extLst>
          </p:cNvPr>
          <p:cNvSpPr/>
          <p:nvPr/>
        </p:nvSpPr>
        <p:spPr>
          <a:xfrm>
            <a:off x="219076" y="1557336"/>
            <a:ext cx="2771774" cy="37433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BROWSER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2B6DAB2-05B7-4795-8501-4F0CB82B9848}"/>
              </a:ext>
            </a:extLst>
          </p:cNvPr>
          <p:cNvCxnSpPr/>
          <p:nvPr/>
        </p:nvCxnSpPr>
        <p:spPr>
          <a:xfrm>
            <a:off x="2990850" y="2047875"/>
            <a:ext cx="3857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005CC45-CBD5-468D-8755-909EEEFB48B8}"/>
              </a:ext>
            </a:extLst>
          </p:cNvPr>
          <p:cNvCxnSpPr/>
          <p:nvPr/>
        </p:nvCxnSpPr>
        <p:spPr>
          <a:xfrm flipH="1">
            <a:off x="2990850" y="2280890"/>
            <a:ext cx="3857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BAE61A2-B7D0-4C26-91A8-E784425AB633}"/>
              </a:ext>
            </a:extLst>
          </p:cNvPr>
          <p:cNvSpPr txBox="1"/>
          <p:nvPr/>
        </p:nvSpPr>
        <p:spPr>
          <a:xfrm>
            <a:off x="3902929" y="1693496"/>
            <a:ext cx="2015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Users Page Request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2C476D-6E8D-426B-B14E-4BA447BD4C8F}"/>
              </a:ext>
            </a:extLst>
          </p:cNvPr>
          <p:cNvSpPr txBox="1"/>
          <p:nvPr/>
        </p:nvSpPr>
        <p:spPr>
          <a:xfrm>
            <a:off x="4288175" y="2269374"/>
            <a:ext cx="129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Login HTML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8E3ACB63-D7C5-4F3B-9C22-D1F013543544}"/>
              </a:ext>
            </a:extLst>
          </p:cNvPr>
          <p:cNvCxnSpPr>
            <a:endCxn id="4" idx="1"/>
          </p:cNvCxnSpPr>
          <p:nvPr/>
        </p:nvCxnSpPr>
        <p:spPr>
          <a:xfrm rot="16200000" flipH="1">
            <a:off x="9348788" y="2904171"/>
            <a:ext cx="2413893" cy="1144299"/>
          </a:xfrm>
          <a:prstGeom prst="bentConnector3">
            <a:avLst>
              <a:gd name="adj1" fmla="val 4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09547F21-A662-4049-9893-AB02AA94C9A8}"/>
              </a:ext>
            </a:extLst>
          </p:cNvPr>
          <p:cNvCxnSpPr>
            <a:endCxn id="5" idx="3"/>
          </p:cNvCxnSpPr>
          <p:nvPr/>
        </p:nvCxnSpPr>
        <p:spPr>
          <a:xfrm rot="16200000" flipV="1">
            <a:off x="9350477" y="3152384"/>
            <a:ext cx="2163992" cy="8977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8661ED3-CB48-4499-9980-B78885A37617}"/>
              </a:ext>
            </a:extLst>
          </p:cNvPr>
          <p:cNvCxnSpPr/>
          <p:nvPr/>
        </p:nvCxnSpPr>
        <p:spPr>
          <a:xfrm>
            <a:off x="2999238" y="3151595"/>
            <a:ext cx="3857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479278A-CEBC-44A5-873D-7E177C7BEECD}"/>
              </a:ext>
            </a:extLst>
          </p:cNvPr>
          <p:cNvCxnSpPr/>
          <p:nvPr/>
        </p:nvCxnSpPr>
        <p:spPr>
          <a:xfrm flipH="1">
            <a:off x="2999238" y="3384610"/>
            <a:ext cx="3857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F106A7B-A5DF-496E-B46F-AC30BA7DDAEF}"/>
              </a:ext>
            </a:extLst>
          </p:cNvPr>
          <p:cNvSpPr txBox="1"/>
          <p:nvPr/>
        </p:nvSpPr>
        <p:spPr>
          <a:xfrm>
            <a:off x="4296563" y="3373094"/>
            <a:ext cx="1307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Users HTML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B8B523-7B88-45F6-84B7-A92698CC67F1}"/>
              </a:ext>
            </a:extLst>
          </p:cNvPr>
          <p:cNvSpPr txBox="1"/>
          <p:nvPr/>
        </p:nvSpPr>
        <p:spPr>
          <a:xfrm>
            <a:off x="4296563" y="2776505"/>
            <a:ext cx="1228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Login POST</a:t>
            </a:r>
          </a:p>
        </p:txBody>
      </p:sp>
    </p:spTree>
    <p:extLst>
      <p:ext uri="{BB962C8B-B14F-4D97-AF65-F5344CB8AC3E}">
        <p14:creationId xmlns:p14="http://schemas.microsoft.com/office/powerpoint/2010/main" val="3746839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1347</TotalTime>
  <Words>550</Words>
  <Application>Microsoft Office PowerPoint</Application>
  <PresentationFormat>Widescreen</PresentationFormat>
  <Paragraphs>184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Manish</dc:creator>
  <cp:lastModifiedBy>Manish</cp:lastModifiedBy>
  <cp:revision>3</cp:revision>
  <dcterms:created xsi:type="dcterms:W3CDTF">2020-08-12T04:02:53Z</dcterms:created>
  <dcterms:modified xsi:type="dcterms:W3CDTF">2020-12-24T07:12:27Z</dcterms:modified>
</cp:coreProperties>
</file>