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90C27-E410-4E5E-8B94-9A190B3AFAB3}" v="10" dt="2020-10-10T05:06:18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DF290C27-E410-4E5E-8B94-9A190B3AFAB3}"/>
    <pc:docChg chg="undo custSel modSld">
      <pc:chgData name="Manish Sharma" userId="b799adb9ba789c8f" providerId="LiveId" clId="{DF290C27-E410-4E5E-8B94-9A190B3AFAB3}" dt="2020-10-10T05:06:20.327" v="16" actId="478"/>
      <pc:docMkLst>
        <pc:docMk/>
      </pc:docMkLst>
      <pc:sldChg chg="addSp delSp modSp">
        <pc:chgData name="Manish Sharma" userId="b799adb9ba789c8f" providerId="LiveId" clId="{DF290C27-E410-4E5E-8B94-9A190B3AFAB3}" dt="2020-10-10T03:52:56.925" v="14" actId="20577"/>
        <pc:sldMkLst>
          <pc:docMk/>
          <pc:sldMk cId="246093106" sldId="256"/>
        </pc:sldMkLst>
        <pc:spChg chg="mod">
          <ac:chgData name="Manish Sharma" userId="b799adb9ba789c8f" providerId="LiveId" clId="{DF290C27-E410-4E5E-8B94-9A190B3AFAB3}" dt="2020-10-10T03:52:56.925" v="14" actId="20577"/>
          <ac:spMkLst>
            <pc:docMk/>
            <pc:sldMk cId="246093106" sldId="256"/>
            <ac:spMk id="37" creationId="{8819AE31-0B30-4546-8945-DC704D032B58}"/>
          </ac:spMkLst>
        </pc:spChg>
        <pc:spChg chg="add del">
          <ac:chgData name="Manish Sharma" userId="b799adb9ba789c8f" providerId="LiveId" clId="{DF290C27-E410-4E5E-8B94-9A190B3AFAB3}" dt="2020-10-10T03:50:12.793" v="9" actId="478"/>
          <ac:spMkLst>
            <pc:docMk/>
            <pc:sldMk cId="246093106" sldId="256"/>
            <ac:spMk id="38" creationId="{2852277E-574B-44D6-B984-36522783B79B}"/>
          </ac:spMkLst>
        </pc:spChg>
      </pc:sldChg>
      <pc:sldChg chg="addSp delSp">
        <pc:chgData name="Manish Sharma" userId="b799adb9ba789c8f" providerId="LiveId" clId="{DF290C27-E410-4E5E-8B94-9A190B3AFAB3}" dt="2020-10-10T05:06:20.327" v="16" actId="478"/>
        <pc:sldMkLst>
          <pc:docMk/>
          <pc:sldMk cId="1231912646" sldId="260"/>
        </pc:sldMkLst>
        <pc:spChg chg="add del">
          <ac:chgData name="Manish Sharma" userId="b799adb9ba789c8f" providerId="LiveId" clId="{DF290C27-E410-4E5E-8B94-9A190B3AFAB3}" dt="2020-10-10T05:06:20.327" v="16" actId="478"/>
          <ac:spMkLst>
            <pc:docMk/>
            <pc:sldMk cId="1231912646" sldId="260"/>
            <ac:spMk id="24" creationId="{F5BE5FE1-F1EB-43F1-B748-EED4303D94BC}"/>
          </ac:spMkLst>
        </pc:spChg>
      </pc:sldChg>
      <pc:sldChg chg="delSp modSp">
        <pc:chgData name="Manish Sharma" userId="b799adb9ba789c8f" providerId="LiveId" clId="{DF290C27-E410-4E5E-8B94-9A190B3AFAB3}" dt="2020-09-20T06:17:03.713" v="7" actId="165"/>
        <pc:sldMkLst>
          <pc:docMk/>
          <pc:sldMk cId="2963517736" sldId="262"/>
        </pc:sldMkLst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4" creationId="{99191182-60C1-4353-8462-2A04E7D8EAC4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5" creationId="{80063A85-F657-488A-8AAA-F70DDB885B8E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" creationId="{50EF34F8-9DE2-496C-8075-9F813D20BA73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22" creationId="{C199844C-416E-47BA-A3D7-44ADE88EF9E1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23" creationId="{5889F41B-747C-4AA6-807B-A3E4C24856C4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38" creationId="{5D438C64-6D12-4CD0-B582-F1211AF3F729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41" creationId="{CF2AA67A-FA13-4C05-B99D-72A4FCC18100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45" creationId="{CE3B112B-91CA-415E-A0E0-98AB2E998774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49" creationId="{405A26AF-7466-4DA3-B9E4-85DFE5AFD83C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59" creationId="{C99C2BBE-960A-4052-817E-B3C4EF2D93F1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0" creationId="{CB82EABA-38F6-4EB6-9A9B-278614F8D368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1" creationId="{57B81BDB-D22C-44E4-8833-DAE17D768B3C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2" creationId="{D8EF864D-3FE1-4549-9458-B6B57FF80829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3" creationId="{40E9E173-686B-4159-BD35-C07FD7A93CC7}"/>
          </ac:spMkLst>
        </pc:spChg>
        <pc:spChg chg="mod topLvl">
          <ac:chgData name="Manish Sharma" userId="b799adb9ba789c8f" providerId="LiveId" clId="{DF290C27-E410-4E5E-8B94-9A190B3AFAB3}" dt="2020-09-20T06:17:03.713" v="7" actId="165"/>
          <ac:spMkLst>
            <pc:docMk/>
            <pc:sldMk cId="2963517736" sldId="262"/>
            <ac:spMk id="64" creationId="{DE60D5FB-3B0A-49EC-A0B2-E31C130687E6}"/>
          </ac:spMkLst>
        </pc:spChg>
        <pc:spChg chg="mod topLvl">
          <ac:chgData name="Manish Sharma" userId="b799adb9ba789c8f" providerId="LiveId" clId="{DF290C27-E410-4E5E-8B94-9A190B3AFAB3}" dt="2020-09-20T06:17:00.165" v="6" actId="165"/>
          <ac:spMkLst>
            <pc:docMk/>
            <pc:sldMk cId="2963517736" sldId="262"/>
            <ac:spMk id="66" creationId="{40D3ED81-8A6D-4CD4-B9DA-E6B91EA177FC}"/>
          </ac:spMkLst>
        </pc:spChg>
        <pc:spChg chg="mod topLvl">
          <ac:chgData name="Manish Sharma" userId="b799adb9ba789c8f" providerId="LiveId" clId="{DF290C27-E410-4E5E-8B94-9A190B3AFAB3}" dt="2020-09-20T06:17:00.165" v="6" actId="165"/>
          <ac:spMkLst>
            <pc:docMk/>
            <pc:sldMk cId="2963517736" sldId="262"/>
            <ac:spMk id="67" creationId="{CBDF4D87-224E-4C00-A6D5-09138A4B8A79}"/>
          </ac:spMkLst>
        </pc:spChg>
        <pc:spChg chg="mod topLvl">
          <ac:chgData name="Manish Sharma" userId="b799adb9ba789c8f" providerId="LiveId" clId="{DF290C27-E410-4E5E-8B94-9A190B3AFAB3}" dt="2020-09-20T06:16:54.656" v="5" actId="165"/>
          <ac:spMkLst>
            <pc:docMk/>
            <pc:sldMk cId="2963517736" sldId="262"/>
            <ac:spMk id="71" creationId="{F3496A40-0929-410A-9AB7-F1495DE8C3AC}"/>
          </ac:spMkLst>
        </pc:spChg>
        <pc:spChg chg="mod topLvl">
          <ac:chgData name="Manish Sharma" userId="b799adb9ba789c8f" providerId="LiveId" clId="{DF290C27-E410-4E5E-8B94-9A190B3AFAB3}" dt="2020-09-20T06:16:54.656" v="5" actId="165"/>
          <ac:spMkLst>
            <pc:docMk/>
            <pc:sldMk cId="2963517736" sldId="262"/>
            <ac:spMk id="72" creationId="{0C2CAB1F-3BE0-4772-B3E0-6A96507BE698}"/>
          </ac:spMkLst>
        </pc:spChg>
        <pc:spChg chg="mod topLvl">
          <ac:chgData name="Manish Sharma" userId="b799adb9ba789c8f" providerId="LiveId" clId="{DF290C27-E410-4E5E-8B94-9A190B3AFAB3}" dt="2020-09-20T06:16:54.656" v="5" actId="165"/>
          <ac:spMkLst>
            <pc:docMk/>
            <pc:sldMk cId="2963517736" sldId="262"/>
            <ac:spMk id="73" creationId="{E8722989-BD19-46AE-8A1C-E57E11599571}"/>
          </ac:spMkLst>
        </pc:spChg>
        <pc:spChg chg="mod topLvl">
          <ac:chgData name="Manish Sharma" userId="b799adb9ba789c8f" providerId="LiveId" clId="{DF290C27-E410-4E5E-8B94-9A190B3AFAB3}" dt="2020-09-20T06:16:54.656" v="5" actId="165"/>
          <ac:spMkLst>
            <pc:docMk/>
            <pc:sldMk cId="2963517736" sldId="262"/>
            <ac:spMk id="78" creationId="{7714E2D2-C830-4634-A5F5-CA77243E9E71}"/>
          </ac:spMkLst>
        </pc:spChg>
        <pc:grpChg chg="mod topLvl">
          <ac:chgData name="Manish Sharma" userId="b799adb9ba789c8f" providerId="LiveId" clId="{DF290C27-E410-4E5E-8B94-9A190B3AFAB3}" dt="2020-09-20T06:17:03.713" v="7" actId="165"/>
          <ac:grpSpMkLst>
            <pc:docMk/>
            <pc:sldMk cId="2963517736" sldId="262"/>
            <ac:grpSpMk id="21" creationId="{E0B9AC94-E19F-4F9E-B7F0-AB18A2402B11}"/>
          </ac:grpSpMkLst>
        </pc:grpChg>
        <pc:grpChg chg="mod topLvl">
          <ac:chgData name="Manish Sharma" userId="b799adb9ba789c8f" providerId="LiveId" clId="{DF290C27-E410-4E5E-8B94-9A190B3AFAB3}" dt="2020-09-20T06:17:03.713" v="7" actId="165"/>
          <ac:grpSpMkLst>
            <pc:docMk/>
            <pc:sldMk cId="2963517736" sldId="262"/>
            <ac:grpSpMk id="50" creationId="{D9C5CB87-7626-443A-9AAB-1D8048684A0F}"/>
          </ac:grpSpMkLst>
        </pc:grpChg>
        <pc:grpChg chg="del mod topLvl">
          <ac:chgData name="Manish Sharma" userId="b799adb9ba789c8f" providerId="LiveId" clId="{DF290C27-E410-4E5E-8B94-9A190B3AFAB3}" dt="2020-09-20T06:17:03.713" v="7" actId="165"/>
          <ac:grpSpMkLst>
            <pc:docMk/>
            <pc:sldMk cId="2963517736" sldId="262"/>
            <ac:grpSpMk id="65" creationId="{A88281FD-F3BB-4D5F-A7E8-3C352A6D9E04}"/>
          </ac:grpSpMkLst>
        </pc:grpChg>
        <pc:grpChg chg="del mod topLvl">
          <ac:chgData name="Manish Sharma" userId="b799adb9ba789c8f" providerId="LiveId" clId="{DF290C27-E410-4E5E-8B94-9A190B3AFAB3}" dt="2020-09-20T06:17:00.165" v="6" actId="165"/>
          <ac:grpSpMkLst>
            <pc:docMk/>
            <pc:sldMk cId="2963517736" sldId="262"/>
            <ac:grpSpMk id="68" creationId="{DF889BCD-5118-41B8-A9F7-328F6516D1DC}"/>
          </ac:grpSpMkLst>
        </pc:grpChg>
        <pc:grpChg chg="del">
          <ac:chgData name="Manish Sharma" userId="b799adb9ba789c8f" providerId="LiveId" clId="{DF290C27-E410-4E5E-8B94-9A190B3AFAB3}" dt="2020-09-20T06:16:54.656" v="5" actId="165"/>
          <ac:grpSpMkLst>
            <pc:docMk/>
            <pc:sldMk cId="2963517736" sldId="262"/>
            <ac:grpSpMk id="79" creationId="{8BD0A99E-EFAC-41DA-AA4B-7FFE717DD115}"/>
          </ac:grpSpMkLst>
        </pc:grp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8" creationId="{0B72F095-283C-442B-98D9-2DADC274F131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12" creationId="{178EDA68-5374-4B76-9038-895DBDDEF245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20" creationId="{D581CA72-DA45-488C-A794-D3B10A179EA4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31" creationId="{AAFDBC44-BB44-44C3-8B49-AC6AE4F1CD5E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40" creationId="{DBF2A2D3-05FE-4A7E-AF9C-57672735F5BB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43" creationId="{B9AD776C-2B8F-4E80-B2AA-E28D0442C674}"/>
          </ac:cxnSpMkLst>
        </pc:cxnChg>
        <pc:cxnChg chg="mod topLvl">
          <ac:chgData name="Manish Sharma" userId="b799adb9ba789c8f" providerId="LiveId" clId="{DF290C27-E410-4E5E-8B94-9A190B3AFAB3}" dt="2020-09-20T06:17:03.713" v="7" actId="165"/>
          <ac:cxnSpMkLst>
            <pc:docMk/>
            <pc:sldMk cId="2963517736" sldId="262"/>
            <ac:cxnSpMk id="47" creationId="{72BF0DA5-3C69-4BBD-8501-2C9CADCD44A1}"/>
          </ac:cxnSpMkLst>
        </pc:cxnChg>
        <pc:cxnChg chg="mod topLvl">
          <ac:chgData name="Manish Sharma" userId="b799adb9ba789c8f" providerId="LiveId" clId="{DF290C27-E410-4E5E-8B94-9A190B3AFAB3}" dt="2020-09-20T06:16:54.656" v="5" actId="165"/>
          <ac:cxnSpMkLst>
            <pc:docMk/>
            <pc:sldMk cId="2963517736" sldId="262"/>
            <ac:cxnSpMk id="75" creationId="{BB1ADDE4-A1A4-4AA3-ACA3-ED680823A34A}"/>
          </ac:cxnSpMkLst>
        </pc:cxnChg>
        <pc:cxnChg chg="mod topLvl">
          <ac:chgData name="Manish Sharma" userId="b799adb9ba789c8f" providerId="LiveId" clId="{DF290C27-E410-4E5E-8B94-9A190B3AFAB3}" dt="2020-09-20T06:16:54.656" v="5" actId="165"/>
          <ac:cxnSpMkLst>
            <pc:docMk/>
            <pc:sldMk cId="2963517736" sldId="262"/>
            <ac:cxnSpMk id="77" creationId="{9529ED81-F477-4018-AD4B-8FF84A52EA07}"/>
          </ac:cxnSpMkLst>
        </pc:cxnChg>
      </pc:sldChg>
      <pc:sldChg chg="addSp delSp modSp">
        <pc:chgData name="Manish Sharma" userId="b799adb9ba789c8f" providerId="LiveId" clId="{DF290C27-E410-4E5E-8B94-9A190B3AFAB3}" dt="2020-09-20T03:32:13.641" v="4" actId="571"/>
        <pc:sldMkLst>
          <pc:docMk/>
          <pc:sldMk cId="426262566" sldId="263"/>
        </pc:sldMkLst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4" creationId="{99191182-60C1-4353-8462-2A04E7D8EAC4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5" creationId="{80063A85-F657-488A-8AAA-F70DDB885B8E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" creationId="{50EF34F8-9DE2-496C-8075-9F813D20BA73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3" creationId="{B5E259D8-BA3C-4193-B9EA-B1CF636EE4E1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4" creationId="{2599EE31-E041-47C8-AB53-976AFFF18A42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5" creationId="{604FB1EA-DD68-4F0D-BDB1-6CF81F57EC05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6" creationId="{3D74C498-5B86-4343-A8F9-3E7B7D777330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7" creationId="{CA7EB84B-C9DD-423A-A32D-CB5F3284C14B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18" creationId="{67049C63-B223-4B33-ABA6-76D827BFC126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22" creationId="{C199844C-416E-47BA-A3D7-44ADE88EF9E1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23" creationId="{5889F41B-747C-4AA6-807B-A3E4C24856C4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4" creationId="{3278A77F-EC2D-49B6-AC51-5A13964DF82C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5" creationId="{4FB341E1-58EB-4706-AE6D-3833F78B4724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6" creationId="{B557DC0E-86D4-45C9-8880-7F57ABD48772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7" creationId="{0474161B-A73C-4104-B942-EE160D2CD375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8" creationId="{7C0E9FA7-A84F-4DC3-A7B7-10B813458000}"/>
          </ac:spMkLst>
        </pc:spChg>
        <pc:spChg chg="mod topLvl">
          <ac:chgData name="Manish Sharma" userId="b799adb9ba789c8f" providerId="LiveId" clId="{DF290C27-E410-4E5E-8B94-9A190B3AFAB3}" dt="2020-09-20T03:06:54.057" v="2" actId="165"/>
          <ac:spMkLst>
            <pc:docMk/>
            <pc:sldMk cId="426262566" sldId="263"/>
            <ac:spMk id="29" creationId="{844CB8B6-FBD3-45C5-8AE3-E60BBC86AA02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38" creationId="{5D438C64-6D12-4CD0-B582-F1211AF3F729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41" creationId="{CF2AA67A-FA13-4C05-B99D-72A4FCC18100}"/>
          </ac:spMkLst>
        </pc:spChg>
        <pc:spChg chg="add mod">
          <ac:chgData name="Manish Sharma" userId="b799adb9ba789c8f" providerId="LiveId" clId="{DF290C27-E410-4E5E-8B94-9A190B3AFAB3}" dt="2020-09-20T03:32:13.641" v="4" actId="571"/>
          <ac:spMkLst>
            <pc:docMk/>
            <pc:sldMk cId="426262566" sldId="263"/>
            <ac:spMk id="42" creationId="{A19D0472-DE7A-499B-AA38-A2EC3F1B93C9}"/>
          </ac:spMkLst>
        </pc:spChg>
        <pc:spChg chg="add mod">
          <ac:chgData name="Manish Sharma" userId="b799adb9ba789c8f" providerId="LiveId" clId="{DF290C27-E410-4E5E-8B94-9A190B3AFAB3}" dt="2020-09-20T03:32:13.641" v="4" actId="571"/>
          <ac:spMkLst>
            <pc:docMk/>
            <pc:sldMk cId="426262566" sldId="263"/>
            <ac:spMk id="44" creationId="{F24CF333-9ECB-4C3E-AC79-82C63CACCE05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45" creationId="{CE3B112B-91CA-415E-A0E0-98AB2E998774}"/>
          </ac:spMkLst>
        </pc:spChg>
        <pc:spChg chg="add mod">
          <ac:chgData name="Manish Sharma" userId="b799adb9ba789c8f" providerId="LiveId" clId="{DF290C27-E410-4E5E-8B94-9A190B3AFAB3}" dt="2020-09-20T03:32:13.641" v="4" actId="571"/>
          <ac:spMkLst>
            <pc:docMk/>
            <pc:sldMk cId="426262566" sldId="263"/>
            <ac:spMk id="46" creationId="{19F48946-0323-4D63-BA54-F519383F98C8}"/>
          </ac:spMkLst>
        </pc:spChg>
        <pc:spChg chg="add mod">
          <ac:chgData name="Manish Sharma" userId="b799adb9ba789c8f" providerId="LiveId" clId="{DF290C27-E410-4E5E-8B94-9A190B3AFAB3}" dt="2020-09-20T03:32:13.641" v="4" actId="571"/>
          <ac:spMkLst>
            <pc:docMk/>
            <pc:sldMk cId="426262566" sldId="263"/>
            <ac:spMk id="48" creationId="{45A87D36-00DA-4B4B-8827-D8AB42F11E09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49" creationId="{405A26AF-7466-4DA3-B9E4-85DFE5AFD83C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59" creationId="{C99C2BBE-960A-4052-817E-B3C4EF2D93F1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0" creationId="{CB82EABA-38F6-4EB6-9A9B-278614F8D368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1" creationId="{57B81BDB-D22C-44E4-8833-DAE17D768B3C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2" creationId="{D8EF864D-3FE1-4549-9458-B6B57FF80829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3" creationId="{40E9E173-686B-4159-BD35-C07FD7A93CC7}"/>
          </ac:spMkLst>
        </pc:spChg>
        <pc:spChg chg="mod topLvl">
          <ac:chgData name="Manish Sharma" userId="b799adb9ba789c8f" providerId="LiveId" clId="{DF290C27-E410-4E5E-8B94-9A190B3AFAB3}" dt="2020-09-20T03:06:49.206" v="1" actId="165"/>
          <ac:spMkLst>
            <pc:docMk/>
            <pc:sldMk cId="426262566" sldId="263"/>
            <ac:spMk id="64" creationId="{DE60D5FB-3B0A-49EC-A0B2-E31C130687E6}"/>
          </ac:spMkLst>
        </pc:spChg>
        <pc:spChg chg="mod topLvl">
          <ac:chgData name="Manish Sharma" userId="b799adb9ba789c8f" providerId="LiveId" clId="{DF290C27-E410-4E5E-8B94-9A190B3AFAB3}" dt="2020-09-20T03:06:44.330" v="0" actId="165"/>
          <ac:spMkLst>
            <pc:docMk/>
            <pc:sldMk cId="426262566" sldId="263"/>
            <ac:spMk id="66" creationId="{40D3ED81-8A6D-4CD4-B9DA-E6B91EA177FC}"/>
          </ac:spMkLst>
        </pc:spChg>
        <pc:spChg chg="mod topLvl">
          <ac:chgData name="Manish Sharma" userId="b799adb9ba789c8f" providerId="LiveId" clId="{DF290C27-E410-4E5E-8B94-9A190B3AFAB3}" dt="2020-09-20T03:06:44.330" v="0" actId="165"/>
          <ac:spMkLst>
            <pc:docMk/>
            <pc:sldMk cId="426262566" sldId="263"/>
            <ac:spMk id="67" creationId="{CBDF4D87-224E-4C00-A6D5-09138A4B8A79}"/>
          </ac:spMkLst>
        </pc:spChg>
        <pc:grpChg chg="del mod topLvl">
          <ac:chgData name="Manish Sharma" userId="b799adb9ba789c8f" providerId="LiveId" clId="{DF290C27-E410-4E5E-8B94-9A190B3AFAB3}" dt="2020-09-20T03:06:54.057" v="2" actId="165"/>
          <ac:grpSpMkLst>
            <pc:docMk/>
            <pc:sldMk cId="426262566" sldId="263"/>
            <ac:grpSpMk id="21" creationId="{E0B9AC94-E19F-4F9E-B7F0-AB18A2402B11}"/>
          </ac:grpSpMkLst>
        </pc:grpChg>
        <pc:grpChg chg="del mod topLvl">
          <ac:chgData name="Manish Sharma" userId="b799adb9ba789c8f" providerId="LiveId" clId="{DF290C27-E410-4E5E-8B94-9A190B3AFAB3}" dt="2020-09-20T03:06:54.057" v="2" actId="165"/>
          <ac:grpSpMkLst>
            <pc:docMk/>
            <pc:sldMk cId="426262566" sldId="263"/>
            <ac:grpSpMk id="50" creationId="{D9C5CB87-7626-443A-9AAB-1D8048684A0F}"/>
          </ac:grpSpMkLst>
        </pc:grpChg>
        <pc:grpChg chg="del mod topLvl">
          <ac:chgData name="Manish Sharma" userId="b799adb9ba789c8f" providerId="LiveId" clId="{DF290C27-E410-4E5E-8B94-9A190B3AFAB3}" dt="2020-09-20T03:06:49.206" v="1" actId="165"/>
          <ac:grpSpMkLst>
            <pc:docMk/>
            <pc:sldMk cId="426262566" sldId="263"/>
            <ac:grpSpMk id="65" creationId="{A88281FD-F3BB-4D5F-A7E8-3C352A6D9E04}"/>
          </ac:grpSpMkLst>
        </pc:grpChg>
        <pc:grpChg chg="del">
          <ac:chgData name="Manish Sharma" userId="b799adb9ba789c8f" providerId="LiveId" clId="{DF290C27-E410-4E5E-8B94-9A190B3AFAB3}" dt="2020-09-20T03:06:44.330" v="0" actId="165"/>
          <ac:grpSpMkLst>
            <pc:docMk/>
            <pc:sldMk cId="426262566" sldId="263"/>
            <ac:grpSpMk id="68" creationId="{DF889BCD-5118-41B8-A9F7-328F6516D1DC}"/>
          </ac:grpSpMkLst>
        </pc:grp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8" creationId="{0B72F095-283C-442B-98D9-2DADC274F131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12" creationId="{178EDA68-5374-4B76-9038-895DBDDEF245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20" creationId="{D581CA72-DA45-488C-A794-D3B10A179EA4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31" creationId="{AAFDBC44-BB44-44C3-8B49-AC6AE4F1CD5E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40" creationId="{DBF2A2D3-05FE-4A7E-AF9C-57672735F5BB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43" creationId="{B9AD776C-2B8F-4E80-B2AA-E28D0442C674}"/>
          </ac:cxnSpMkLst>
        </pc:cxnChg>
        <pc:cxnChg chg="mod topLvl">
          <ac:chgData name="Manish Sharma" userId="b799adb9ba789c8f" providerId="LiveId" clId="{DF290C27-E410-4E5E-8B94-9A190B3AFAB3}" dt="2020-09-20T03:06:49.206" v="1" actId="165"/>
          <ac:cxnSpMkLst>
            <pc:docMk/>
            <pc:sldMk cId="426262566" sldId="263"/>
            <ac:cxnSpMk id="47" creationId="{72BF0DA5-3C69-4BBD-8501-2C9CADCD44A1}"/>
          </ac:cxnSpMkLst>
        </pc:cxnChg>
      </pc:sldChg>
    </pc:docChg>
  </pc:docChgLst>
  <pc:docChgLst>
    <pc:chgData name="Manish Sharma" userId="b799adb9ba789c8f" providerId="LiveId" clId="{8D885AFC-2FCE-4BE0-82CF-E11AFAA5B043}"/>
    <pc:docChg chg="undo custSel addSld modSld">
      <pc:chgData name="Manish Sharma" userId="b799adb9ba789c8f" providerId="LiveId" clId="{8D885AFC-2FCE-4BE0-82CF-E11AFAA5B043}" dt="2020-08-19T07:36:59.343" v="1836" actId="164"/>
      <pc:docMkLst>
        <pc:docMk/>
      </pc:docMkLst>
      <pc:sldChg chg="addSp delSp modSp add">
        <pc:chgData name="Manish Sharma" userId="b799adb9ba789c8f" providerId="LiveId" clId="{8D885AFC-2FCE-4BE0-82CF-E11AFAA5B043}" dt="2020-08-17T04:59:09.514" v="278" actId="20577"/>
        <pc:sldMkLst>
          <pc:docMk/>
          <pc:sldMk cId="131467837" sldId="258"/>
        </pc:sldMkLst>
        <pc:spChg chg="del">
          <ac:chgData name="Manish Sharma" userId="b799adb9ba789c8f" providerId="LiveId" clId="{8D885AFC-2FCE-4BE0-82CF-E11AFAA5B043}" dt="2020-08-17T04:40:18.199" v="1" actId="478"/>
          <ac:spMkLst>
            <pc:docMk/>
            <pc:sldMk cId="131467837" sldId="258"/>
            <ac:spMk id="2" creationId="{0D59AB8F-32FE-40E0-B2A4-A371F1F1C6C9}"/>
          </ac:spMkLst>
        </pc:spChg>
        <pc:spChg chg="del">
          <ac:chgData name="Manish Sharma" userId="b799adb9ba789c8f" providerId="LiveId" clId="{8D885AFC-2FCE-4BE0-82CF-E11AFAA5B043}" dt="2020-08-17T04:40:18.199" v="1" actId="478"/>
          <ac:spMkLst>
            <pc:docMk/>
            <pc:sldMk cId="131467837" sldId="258"/>
            <ac:spMk id="3" creationId="{2A18EA7C-A11C-4CDB-8A40-9F1785EE9BD3}"/>
          </ac:spMkLst>
        </pc:spChg>
        <pc:spChg chg="add mod">
          <ac:chgData name="Manish Sharma" userId="b799adb9ba789c8f" providerId="LiveId" clId="{8D885AFC-2FCE-4BE0-82CF-E11AFAA5B043}" dt="2020-08-17T04:59:09.514" v="278" actId="20577"/>
          <ac:spMkLst>
            <pc:docMk/>
            <pc:sldMk cId="131467837" sldId="258"/>
            <ac:spMk id="4" creationId="{49840179-2238-4C36-BA21-5DE821CF58CA}"/>
          </ac:spMkLst>
        </pc:spChg>
        <pc:spChg chg="add mod">
          <ac:chgData name="Manish Sharma" userId="b799adb9ba789c8f" providerId="LiveId" clId="{8D885AFC-2FCE-4BE0-82CF-E11AFAA5B043}" dt="2020-08-17T04:49:16.025" v="157" actId="1076"/>
          <ac:spMkLst>
            <pc:docMk/>
            <pc:sldMk cId="131467837" sldId="258"/>
            <ac:spMk id="5" creationId="{318B9418-5BB3-4005-84D2-F016E29D00FE}"/>
          </ac:spMkLst>
        </pc:spChg>
        <pc:spChg chg="add mod">
          <ac:chgData name="Manish Sharma" userId="b799adb9ba789c8f" providerId="LiveId" clId="{8D885AFC-2FCE-4BE0-82CF-E11AFAA5B043}" dt="2020-08-17T04:49:04.826" v="155" actId="1076"/>
          <ac:spMkLst>
            <pc:docMk/>
            <pc:sldMk cId="131467837" sldId="258"/>
            <ac:spMk id="6" creationId="{9ABC2721-1857-466C-A23B-62B5D39097A0}"/>
          </ac:spMkLst>
        </pc:spChg>
        <pc:spChg chg="add mod">
          <ac:chgData name="Manish Sharma" userId="b799adb9ba789c8f" providerId="LiveId" clId="{8D885AFC-2FCE-4BE0-82CF-E11AFAA5B043}" dt="2020-08-17T04:51:50.442" v="231" actId="1076"/>
          <ac:spMkLst>
            <pc:docMk/>
            <pc:sldMk cId="131467837" sldId="258"/>
            <ac:spMk id="7" creationId="{2A21E98E-9257-46F7-B610-9AE28FC6D1CB}"/>
          </ac:spMkLst>
        </pc:spChg>
        <pc:spChg chg="add mod">
          <ac:chgData name="Manish Sharma" userId="b799adb9ba789c8f" providerId="LiveId" clId="{8D885AFC-2FCE-4BE0-82CF-E11AFAA5B043}" dt="2020-08-17T04:51:43.468" v="230" actId="1076"/>
          <ac:spMkLst>
            <pc:docMk/>
            <pc:sldMk cId="131467837" sldId="258"/>
            <ac:spMk id="8" creationId="{628677CB-1178-4B71-A964-2AC19249C6E0}"/>
          </ac:spMkLst>
        </pc:spChg>
        <pc:spChg chg="add mod">
          <ac:chgData name="Manish Sharma" userId="b799adb9ba789c8f" providerId="LiveId" clId="{8D885AFC-2FCE-4BE0-82CF-E11AFAA5B043}" dt="2020-08-17T04:52:18.355" v="253" actId="1076"/>
          <ac:spMkLst>
            <pc:docMk/>
            <pc:sldMk cId="131467837" sldId="258"/>
            <ac:spMk id="9" creationId="{C2D75A7D-4DCB-4860-807E-7E48EA159391}"/>
          </ac:spMkLst>
        </pc:spChg>
        <pc:cxnChg chg="add mod">
          <ac:chgData name="Manish Sharma" userId="b799adb9ba789c8f" providerId="LiveId" clId="{8D885AFC-2FCE-4BE0-82CF-E11AFAA5B043}" dt="2020-08-17T04:53:18.466" v="260" actId="208"/>
          <ac:cxnSpMkLst>
            <pc:docMk/>
            <pc:sldMk cId="131467837" sldId="258"/>
            <ac:cxnSpMk id="11" creationId="{886C5360-9A0C-4EA5-85DA-302E3F45A546}"/>
          </ac:cxnSpMkLst>
        </pc:cxnChg>
        <pc:cxnChg chg="add mod">
          <ac:chgData name="Manish Sharma" userId="b799adb9ba789c8f" providerId="LiveId" clId="{8D885AFC-2FCE-4BE0-82CF-E11AFAA5B043}" dt="2020-08-17T04:53:18.466" v="260" actId="208"/>
          <ac:cxnSpMkLst>
            <pc:docMk/>
            <pc:sldMk cId="131467837" sldId="258"/>
            <ac:cxnSpMk id="13" creationId="{B7EB9642-6950-4937-9012-CA1DE90BFE93}"/>
          </ac:cxnSpMkLst>
        </pc:cxnChg>
        <pc:cxnChg chg="add mod">
          <ac:chgData name="Manish Sharma" userId="b799adb9ba789c8f" providerId="LiveId" clId="{8D885AFC-2FCE-4BE0-82CF-E11AFAA5B043}" dt="2020-08-17T04:53:18.466" v="260" actId="208"/>
          <ac:cxnSpMkLst>
            <pc:docMk/>
            <pc:sldMk cId="131467837" sldId="258"/>
            <ac:cxnSpMk id="15" creationId="{9686F178-95E3-4D82-A83F-610EB747DF2B}"/>
          </ac:cxnSpMkLst>
        </pc:cxnChg>
        <pc:cxnChg chg="add mod">
          <ac:chgData name="Manish Sharma" userId="b799adb9ba789c8f" providerId="LiveId" clId="{8D885AFC-2FCE-4BE0-82CF-E11AFAA5B043}" dt="2020-08-17T04:53:18.466" v="260" actId="208"/>
          <ac:cxnSpMkLst>
            <pc:docMk/>
            <pc:sldMk cId="131467837" sldId="258"/>
            <ac:cxnSpMk id="17" creationId="{B14FCE81-38AD-467F-A752-D02B3762A4FD}"/>
          </ac:cxnSpMkLst>
        </pc:cxnChg>
        <pc:cxnChg chg="add mod">
          <ac:chgData name="Manish Sharma" userId="b799adb9ba789c8f" providerId="LiveId" clId="{8D885AFC-2FCE-4BE0-82CF-E11AFAA5B043}" dt="2020-08-17T04:53:18.466" v="260" actId="208"/>
          <ac:cxnSpMkLst>
            <pc:docMk/>
            <pc:sldMk cId="131467837" sldId="258"/>
            <ac:cxnSpMk id="19" creationId="{760048E4-F57F-4887-B93A-3F5D5B72DEB4}"/>
          </ac:cxnSpMkLst>
        </pc:cxnChg>
      </pc:sldChg>
      <pc:sldChg chg="addSp delSp modSp add">
        <pc:chgData name="Manish Sharma" userId="b799adb9ba789c8f" providerId="LiveId" clId="{8D885AFC-2FCE-4BE0-82CF-E11AFAA5B043}" dt="2020-08-17T07:37:00.872" v="634" actId="1076"/>
        <pc:sldMkLst>
          <pc:docMk/>
          <pc:sldMk cId="269372056" sldId="259"/>
        </pc:sldMkLst>
        <pc:spChg chg="del">
          <ac:chgData name="Manish Sharma" userId="b799adb9ba789c8f" providerId="LiveId" clId="{8D885AFC-2FCE-4BE0-82CF-E11AFAA5B043}" dt="2020-08-17T05:03:03.810" v="280" actId="478"/>
          <ac:spMkLst>
            <pc:docMk/>
            <pc:sldMk cId="269372056" sldId="259"/>
            <ac:spMk id="2" creationId="{2A7E66E2-5D86-4B4B-B03F-918C2CECAA97}"/>
          </ac:spMkLst>
        </pc:spChg>
        <pc:spChg chg="del">
          <ac:chgData name="Manish Sharma" userId="b799adb9ba789c8f" providerId="LiveId" clId="{8D885AFC-2FCE-4BE0-82CF-E11AFAA5B043}" dt="2020-08-17T05:03:03.810" v="280" actId="478"/>
          <ac:spMkLst>
            <pc:docMk/>
            <pc:sldMk cId="269372056" sldId="259"/>
            <ac:spMk id="3" creationId="{78CFA407-F397-4F8B-A961-EF3373227D8D}"/>
          </ac:spMkLst>
        </pc:spChg>
        <pc:spChg chg="add mod">
          <ac:chgData name="Manish Sharma" userId="b799adb9ba789c8f" providerId="LiveId" clId="{8D885AFC-2FCE-4BE0-82CF-E11AFAA5B043}" dt="2020-08-17T05:03:16.537" v="291" actId="20577"/>
          <ac:spMkLst>
            <pc:docMk/>
            <pc:sldMk cId="269372056" sldId="259"/>
            <ac:spMk id="4" creationId="{814AD62F-0712-4EA9-B047-EFC736F4BB2D}"/>
          </ac:spMkLst>
        </pc:spChg>
        <pc:spChg chg="add mod">
          <ac:chgData name="Manish Sharma" userId="b799adb9ba789c8f" providerId="LiveId" clId="{8D885AFC-2FCE-4BE0-82CF-E11AFAA5B043}" dt="2020-08-17T05:04:19.435" v="350" actId="14100"/>
          <ac:spMkLst>
            <pc:docMk/>
            <pc:sldMk cId="269372056" sldId="259"/>
            <ac:spMk id="5" creationId="{13683538-31B2-4BC5-8DE4-5481BDB279D5}"/>
          </ac:spMkLst>
        </pc:spChg>
        <pc:spChg chg="add mod">
          <ac:chgData name="Manish Sharma" userId="b799adb9ba789c8f" providerId="LiveId" clId="{8D885AFC-2FCE-4BE0-82CF-E11AFAA5B043}" dt="2020-08-17T05:04:01.648" v="326" actId="20577"/>
          <ac:spMkLst>
            <pc:docMk/>
            <pc:sldMk cId="269372056" sldId="259"/>
            <ac:spMk id="6" creationId="{BCD9BE42-19E6-4E66-BB0E-0A3993AC3539}"/>
          </ac:spMkLst>
        </pc:spChg>
        <pc:spChg chg="add mod">
          <ac:chgData name="Manish Sharma" userId="b799adb9ba789c8f" providerId="LiveId" clId="{8D885AFC-2FCE-4BE0-82CF-E11AFAA5B043}" dt="2020-08-17T05:04:16.285" v="349" actId="20577"/>
          <ac:spMkLst>
            <pc:docMk/>
            <pc:sldMk cId="269372056" sldId="259"/>
            <ac:spMk id="7" creationId="{8EDBA1DF-EBFB-437C-BBC1-6127F513C55C}"/>
          </ac:spMkLst>
        </pc:spChg>
        <pc:spChg chg="add mod">
          <ac:chgData name="Manish Sharma" userId="b799adb9ba789c8f" providerId="LiveId" clId="{8D885AFC-2FCE-4BE0-82CF-E11AFAA5B043}" dt="2020-08-17T05:04:30.555" v="362" actId="20577"/>
          <ac:spMkLst>
            <pc:docMk/>
            <pc:sldMk cId="269372056" sldId="259"/>
            <ac:spMk id="8" creationId="{A99574D0-9F6A-48FC-8CE0-077EF750EA3B}"/>
          </ac:spMkLst>
        </pc:spChg>
        <pc:spChg chg="add mod">
          <ac:chgData name="Manish Sharma" userId="b799adb9ba789c8f" providerId="LiveId" clId="{8D885AFC-2FCE-4BE0-82CF-E11AFAA5B043}" dt="2020-08-17T05:05:46.751" v="367" actId="1036"/>
          <ac:spMkLst>
            <pc:docMk/>
            <pc:sldMk cId="269372056" sldId="259"/>
            <ac:spMk id="9" creationId="{7AB29F51-9C61-4E4C-A92F-EB6E37EB2613}"/>
          </ac:spMkLst>
        </pc:spChg>
        <pc:spChg chg="add mod">
          <ac:chgData name="Manish Sharma" userId="b799adb9ba789c8f" providerId="LiveId" clId="{8D885AFC-2FCE-4BE0-82CF-E11AFAA5B043}" dt="2020-08-17T07:37:00.872" v="634" actId="1076"/>
          <ac:spMkLst>
            <pc:docMk/>
            <pc:sldMk cId="269372056" sldId="259"/>
            <ac:spMk id="10" creationId="{D4F8F74A-0AC7-4AAD-8CF2-4D64442129AC}"/>
          </ac:spMkLst>
        </pc:spChg>
      </pc:sldChg>
      <pc:sldChg chg="addSp delSp modSp add">
        <pc:chgData name="Manish Sharma" userId="b799adb9ba789c8f" providerId="LiveId" clId="{8D885AFC-2FCE-4BE0-82CF-E11AFAA5B043}" dt="2020-08-17T05:23:55.783" v="601" actId="20577"/>
        <pc:sldMkLst>
          <pc:docMk/>
          <pc:sldMk cId="1231912646" sldId="260"/>
        </pc:sldMkLst>
        <pc:spChg chg="del">
          <ac:chgData name="Manish Sharma" userId="b799adb9ba789c8f" providerId="LiveId" clId="{8D885AFC-2FCE-4BE0-82CF-E11AFAA5B043}" dt="2020-08-17T05:15:27.704" v="369" actId="478"/>
          <ac:spMkLst>
            <pc:docMk/>
            <pc:sldMk cId="1231912646" sldId="260"/>
            <ac:spMk id="2" creationId="{206E7B78-73B3-4102-99AD-6553EFC909C7}"/>
          </ac:spMkLst>
        </pc:spChg>
        <pc:spChg chg="del">
          <ac:chgData name="Manish Sharma" userId="b799adb9ba789c8f" providerId="LiveId" clId="{8D885AFC-2FCE-4BE0-82CF-E11AFAA5B043}" dt="2020-08-17T05:15:27.704" v="369" actId="478"/>
          <ac:spMkLst>
            <pc:docMk/>
            <pc:sldMk cId="1231912646" sldId="260"/>
            <ac:spMk id="3" creationId="{0485F1F1-8DFF-4A1E-A477-9E13A1066579}"/>
          </ac:spMkLst>
        </pc:spChg>
        <pc:spChg chg="add mod">
          <ac:chgData name="Manish Sharma" userId="b799adb9ba789c8f" providerId="LiveId" clId="{8D885AFC-2FCE-4BE0-82CF-E11AFAA5B043}" dt="2020-08-17T05:16:04.640" v="386" actId="1076"/>
          <ac:spMkLst>
            <pc:docMk/>
            <pc:sldMk cId="1231912646" sldId="260"/>
            <ac:spMk id="4" creationId="{A34BB615-0273-436D-90B5-0AE25C4503FC}"/>
          </ac:spMkLst>
        </pc:spChg>
        <pc:spChg chg="add mod">
          <ac:chgData name="Manish Sharma" userId="b799adb9ba789c8f" providerId="LiveId" clId="{8D885AFC-2FCE-4BE0-82CF-E11AFAA5B043}" dt="2020-08-17T05:16:20.647" v="391" actId="20577"/>
          <ac:spMkLst>
            <pc:docMk/>
            <pc:sldMk cId="1231912646" sldId="260"/>
            <ac:spMk id="5" creationId="{DA83192B-5FFE-4A19-AEED-75BEF86DF807}"/>
          </ac:spMkLst>
        </pc:spChg>
        <pc:spChg chg="add mod">
          <ac:chgData name="Manish Sharma" userId="b799adb9ba789c8f" providerId="LiveId" clId="{8D885AFC-2FCE-4BE0-82CF-E11AFAA5B043}" dt="2020-08-17T05:17:11.429" v="429" actId="1076"/>
          <ac:spMkLst>
            <pc:docMk/>
            <pc:sldMk cId="1231912646" sldId="260"/>
            <ac:spMk id="8" creationId="{F17B503A-FC68-4D0E-BFA7-B1C93672779C}"/>
          </ac:spMkLst>
        </pc:spChg>
        <pc:spChg chg="add mod">
          <ac:chgData name="Manish Sharma" userId="b799adb9ba789c8f" providerId="LiveId" clId="{8D885AFC-2FCE-4BE0-82CF-E11AFAA5B043}" dt="2020-08-17T05:18:18.790" v="442" actId="20577"/>
          <ac:spMkLst>
            <pc:docMk/>
            <pc:sldMk cId="1231912646" sldId="260"/>
            <ac:spMk id="9" creationId="{3069C6B6-E913-4DA3-A0BC-EEF4A1211AB1}"/>
          </ac:spMkLst>
        </pc:spChg>
        <pc:spChg chg="add mod">
          <ac:chgData name="Manish Sharma" userId="b799adb9ba789c8f" providerId="LiveId" clId="{8D885AFC-2FCE-4BE0-82CF-E11AFAA5B043}" dt="2020-08-17T05:18:38.450" v="453" actId="1076"/>
          <ac:spMkLst>
            <pc:docMk/>
            <pc:sldMk cId="1231912646" sldId="260"/>
            <ac:spMk id="13" creationId="{C9F6E5EF-90C7-4CA3-903E-FE56933A95F4}"/>
          </ac:spMkLst>
        </pc:spChg>
        <pc:spChg chg="add mod">
          <ac:chgData name="Manish Sharma" userId="b799adb9ba789c8f" providerId="LiveId" clId="{8D885AFC-2FCE-4BE0-82CF-E11AFAA5B043}" dt="2020-08-17T05:21:12.875" v="507" actId="1076"/>
          <ac:spMkLst>
            <pc:docMk/>
            <pc:sldMk cId="1231912646" sldId="260"/>
            <ac:spMk id="14" creationId="{6D7469AD-D762-4895-B34C-83B1960185EA}"/>
          </ac:spMkLst>
        </pc:spChg>
        <pc:spChg chg="add mod">
          <ac:chgData name="Manish Sharma" userId="b799adb9ba789c8f" providerId="LiveId" clId="{8D885AFC-2FCE-4BE0-82CF-E11AFAA5B043}" dt="2020-08-17T05:19:20.225" v="477" actId="20577"/>
          <ac:spMkLst>
            <pc:docMk/>
            <pc:sldMk cId="1231912646" sldId="260"/>
            <ac:spMk id="17" creationId="{8BF02686-0143-4EA6-AA42-46E5B2B4A32F}"/>
          </ac:spMkLst>
        </pc:spChg>
        <pc:spChg chg="add mod">
          <ac:chgData name="Manish Sharma" userId="b799adb9ba789c8f" providerId="LiveId" clId="{8D885AFC-2FCE-4BE0-82CF-E11AFAA5B043}" dt="2020-08-17T05:21:09.176" v="506" actId="1076"/>
          <ac:spMkLst>
            <pc:docMk/>
            <pc:sldMk cId="1231912646" sldId="260"/>
            <ac:spMk id="18" creationId="{4EAE33F9-9DA8-4535-A6B5-2321C7011439}"/>
          </ac:spMkLst>
        </pc:spChg>
        <pc:spChg chg="add mod">
          <ac:chgData name="Manish Sharma" userId="b799adb9ba789c8f" providerId="LiveId" clId="{8D885AFC-2FCE-4BE0-82CF-E11AFAA5B043}" dt="2020-08-17T05:20:44.665" v="505" actId="20577"/>
          <ac:spMkLst>
            <pc:docMk/>
            <pc:sldMk cId="1231912646" sldId="260"/>
            <ac:spMk id="21" creationId="{8181D0DE-F205-4EB6-83D4-3D7A5C5C2F4E}"/>
          </ac:spMkLst>
        </pc:spChg>
        <pc:spChg chg="add mod">
          <ac:chgData name="Manish Sharma" userId="b799adb9ba789c8f" providerId="LiveId" clId="{8D885AFC-2FCE-4BE0-82CF-E11AFAA5B043}" dt="2020-08-17T05:21:25.290" v="516" actId="1076"/>
          <ac:spMkLst>
            <pc:docMk/>
            <pc:sldMk cId="1231912646" sldId="260"/>
            <ac:spMk id="29" creationId="{B6532302-8C4F-4C44-BADB-8C171E990928}"/>
          </ac:spMkLst>
        </pc:spChg>
        <pc:spChg chg="add mod">
          <ac:chgData name="Manish Sharma" userId="b799adb9ba789c8f" providerId="LiveId" clId="{8D885AFC-2FCE-4BE0-82CF-E11AFAA5B043}" dt="2020-08-17T05:21:56.605" v="527" actId="20577"/>
          <ac:spMkLst>
            <pc:docMk/>
            <pc:sldMk cId="1231912646" sldId="260"/>
            <ac:spMk id="34" creationId="{272FAE55-FBC1-48ED-8D71-B7A5B7D065E7}"/>
          </ac:spMkLst>
        </pc:spChg>
        <pc:spChg chg="add mod">
          <ac:chgData name="Manish Sharma" userId="b799adb9ba789c8f" providerId="LiveId" clId="{8D885AFC-2FCE-4BE0-82CF-E11AFAA5B043}" dt="2020-08-17T05:22:44.839" v="535" actId="122"/>
          <ac:spMkLst>
            <pc:docMk/>
            <pc:sldMk cId="1231912646" sldId="260"/>
            <ac:spMk id="35" creationId="{F1DF0D86-EBAB-4B3B-BE1D-8BADF79F1696}"/>
          </ac:spMkLst>
        </pc:spChg>
        <pc:spChg chg="add mod">
          <ac:chgData name="Manish Sharma" userId="b799adb9ba789c8f" providerId="LiveId" clId="{8D885AFC-2FCE-4BE0-82CF-E11AFAA5B043}" dt="2020-08-17T05:23:12.291" v="550" actId="1076"/>
          <ac:spMkLst>
            <pc:docMk/>
            <pc:sldMk cId="1231912646" sldId="260"/>
            <ac:spMk id="37" creationId="{302A2A2B-07B6-4703-9FFB-26380F258F29}"/>
          </ac:spMkLst>
        </pc:spChg>
        <pc:spChg chg="add mod">
          <ac:chgData name="Manish Sharma" userId="b799adb9ba789c8f" providerId="LiveId" clId="{8D885AFC-2FCE-4BE0-82CF-E11AFAA5B043}" dt="2020-08-17T05:23:55.783" v="601" actId="20577"/>
          <ac:spMkLst>
            <pc:docMk/>
            <pc:sldMk cId="1231912646" sldId="260"/>
            <ac:spMk id="38" creationId="{8FF38BA1-D59F-4B8C-BD31-CE29531C5E75}"/>
          </ac:spMkLst>
        </pc:spChg>
        <pc:cxnChg chg="add mod">
          <ac:chgData name="Manish Sharma" userId="b799adb9ba789c8f" providerId="LiveId" clId="{8D885AFC-2FCE-4BE0-82CF-E11AFAA5B043}" dt="2020-08-17T05:16:43.584" v="394" actId="1582"/>
          <ac:cxnSpMkLst>
            <pc:docMk/>
            <pc:sldMk cId="1231912646" sldId="260"/>
            <ac:cxnSpMk id="7" creationId="{F4315863-BF4F-4B54-85A7-1096A380747F}"/>
          </ac:cxnSpMkLst>
        </pc:cxnChg>
        <pc:cxnChg chg="add mod">
          <ac:chgData name="Manish Sharma" userId="b799adb9ba789c8f" providerId="LiveId" clId="{8D885AFC-2FCE-4BE0-82CF-E11AFAA5B043}" dt="2020-08-17T05:18:06.901" v="435" actId="14100"/>
          <ac:cxnSpMkLst>
            <pc:docMk/>
            <pc:sldMk cId="1231912646" sldId="260"/>
            <ac:cxnSpMk id="10" creationId="{B40F6D54-2CC5-4C9E-A404-8000AF93BED8}"/>
          </ac:cxnSpMkLst>
        </pc:cxnChg>
        <pc:cxnChg chg="add mod">
          <ac:chgData name="Manish Sharma" userId="b799adb9ba789c8f" providerId="LiveId" clId="{8D885AFC-2FCE-4BE0-82CF-E11AFAA5B043}" dt="2020-08-17T05:21:12.875" v="507" actId="1076"/>
          <ac:cxnSpMkLst>
            <pc:docMk/>
            <pc:sldMk cId="1231912646" sldId="260"/>
            <ac:cxnSpMk id="16" creationId="{3C9EA5E6-7C54-454E-B4B6-2BBBF12B0BF8}"/>
          </ac:cxnSpMkLst>
        </pc:cxnChg>
        <pc:cxnChg chg="add mod">
          <ac:chgData name="Manish Sharma" userId="b799adb9ba789c8f" providerId="LiveId" clId="{8D885AFC-2FCE-4BE0-82CF-E11AFAA5B043}" dt="2020-08-17T05:21:12.875" v="507" actId="1076"/>
          <ac:cxnSpMkLst>
            <pc:docMk/>
            <pc:sldMk cId="1231912646" sldId="260"/>
            <ac:cxnSpMk id="20" creationId="{4DC50B4D-AAC4-4808-91B1-5F6490442CF5}"/>
          </ac:cxnSpMkLst>
        </pc:cxnChg>
        <pc:cxnChg chg="add mod">
          <ac:chgData name="Manish Sharma" userId="b799adb9ba789c8f" providerId="LiveId" clId="{8D885AFC-2FCE-4BE0-82CF-E11AFAA5B043}" dt="2020-08-17T05:20:34.296" v="497" actId="108"/>
          <ac:cxnSpMkLst>
            <pc:docMk/>
            <pc:sldMk cId="1231912646" sldId="260"/>
            <ac:cxnSpMk id="23" creationId="{3CD075E4-3B7C-4D6B-A920-9EC87D6DBB42}"/>
          </ac:cxnSpMkLst>
        </pc:cxnChg>
        <pc:cxnChg chg="add mod">
          <ac:chgData name="Manish Sharma" userId="b799adb9ba789c8f" providerId="LiveId" clId="{8D885AFC-2FCE-4BE0-82CF-E11AFAA5B043}" dt="2020-08-17T05:20:39.405" v="498" actId="108"/>
          <ac:cxnSpMkLst>
            <pc:docMk/>
            <pc:sldMk cId="1231912646" sldId="260"/>
            <ac:cxnSpMk id="25" creationId="{5EC92201-DBFD-445F-90DD-4C76440A9C82}"/>
          </ac:cxnSpMkLst>
        </pc:cxnChg>
        <pc:cxnChg chg="add mod">
          <ac:chgData name="Manish Sharma" userId="b799adb9ba789c8f" providerId="LiveId" clId="{8D885AFC-2FCE-4BE0-82CF-E11AFAA5B043}" dt="2020-08-17T05:22:30.228" v="528" actId="13822"/>
          <ac:cxnSpMkLst>
            <pc:docMk/>
            <pc:sldMk cId="1231912646" sldId="260"/>
            <ac:cxnSpMk id="31" creationId="{6F8E37D8-6A47-442E-B9A0-FB7CA5C3AC2E}"/>
          </ac:cxnSpMkLst>
        </pc:cxnChg>
        <pc:cxnChg chg="add mod">
          <ac:chgData name="Manish Sharma" userId="b799adb9ba789c8f" providerId="LiveId" clId="{8D885AFC-2FCE-4BE0-82CF-E11AFAA5B043}" dt="2020-08-17T05:22:55.960" v="537" actId="1076"/>
          <ac:cxnSpMkLst>
            <pc:docMk/>
            <pc:sldMk cId="1231912646" sldId="260"/>
            <ac:cxnSpMk id="36" creationId="{BF1E77A6-BA5F-4CD0-B590-E127E46F6871}"/>
          </ac:cxnSpMkLst>
        </pc:cxnChg>
      </pc:sldChg>
      <pc:sldChg chg="addSp delSp modSp add">
        <pc:chgData name="Manish Sharma" userId="b799adb9ba789c8f" providerId="LiveId" clId="{8D885AFC-2FCE-4BE0-82CF-E11AFAA5B043}" dt="2020-08-17T10:04:14.369" v="952" actId="1076"/>
        <pc:sldMkLst>
          <pc:docMk/>
          <pc:sldMk cId="3326944194" sldId="261"/>
        </pc:sldMkLst>
        <pc:spChg chg="del">
          <ac:chgData name="Manish Sharma" userId="b799adb9ba789c8f" providerId="LiveId" clId="{8D885AFC-2FCE-4BE0-82CF-E11AFAA5B043}" dt="2020-08-17T09:50:03.909" v="636" actId="478"/>
          <ac:spMkLst>
            <pc:docMk/>
            <pc:sldMk cId="3326944194" sldId="261"/>
            <ac:spMk id="2" creationId="{B6E6DD2B-5606-4A3A-BC1A-B54255228078}"/>
          </ac:spMkLst>
        </pc:spChg>
        <pc:spChg chg="del">
          <ac:chgData name="Manish Sharma" userId="b799adb9ba789c8f" providerId="LiveId" clId="{8D885AFC-2FCE-4BE0-82CF-E11AFAA5B043}" dt="2020-08-17T09:50:03.909" v="636" actId="478"/>
          <ac:spMkLst>
            <pc:docMk/>
            <pc:sldMk cId="3326944194" sldId="261"/>
            <ac:spMk id="3" creationId="{1242CE1F-1910-4482-972F-974F4AE6A6D0}"/>
          </ac:spMkLst>
        </pc:spChg>
        <pc:spChg chg="add mod">
          <ac:chgData name="Manish Sharma" userId="b799adb9ba789c8f" providerId="LiveId" clId="{8D885AFC-2FCE-4BE0-82CF-E11AFAA5B043}" dt="2020-08-17T09:59:41.675" v="797" actId="14100"/>
          <ac:spMkLst>
            <pc:docMk/>
            <pc:sldMk cId="3326944194" sldId="261"/>
            <ac:spMk id="4" creationId="{E9944971-00E2-48B6-ACC6-C0A77E473D7F}"/>
          </ac:spMkLst>
        </pc:spChg>
        <pc:spChg chg="add mod">
          <ac:chgData name="Manish Sharma" userId="b799adb9ba789c8f" providerId="LiveId" clId="{8D885AFC-2FCE-4BE0-82CF-E11AFAA5B043}" dt="2020-08-17T09:51:44.550" v="671" actId="1076"/>
          <ac:spMkLst>
            <pc:docMk/>
            <pc:sldMk cId="3326944194" sldId="261"/>
            <ac:spMk id="5" creationId="{74125495-554E-4D37-8872-224EA3364633}"/>
          </ac:spMkLst>
        </pc:spChg>
        <pc:spChg chg="add mod">
          <ac:chgData name="Manish Sharma" userId="b799adb9ba789c8f" providerId="LiveId" clId="{8D885AFC-2FCE-4BE0-82CF-E11AFAA5B043}" dt="2020-08-17T09:59:41.675" v="797" actId="14100"/>
          <ac:spMkLst>
            <pc:docMk/>
            <pc:sldMk cId="3326944194" sldId="261"/>
            <ac:spMk id="9" creationId="{E42F8FCD-8A1D-40BF-A306-E9D979B95BA9}"/>
          </ac:spMkLst>
        </pc:spChg>
        <pc:spChg chg="add mod">
          <ac:chgData name="Manish Sharma" userId="b799adb9ba789c8f" providerId="LiveId" clId="{8D885AFC-2FCE-4BE0-82CF-E11AFAA5B043}" dt="2020-08-17T09:56:18.516" v="707" actId="20577"/>
          <ac:spMkLst>
            <pc:docMk/>
            <pc:sldMk cId="3326944194" sldId="261"/>
            <ac:spMk id="12" creationId="{5C7CB7C2-0084-4692-991D-75E6CC41EE81}"/>
          </ac:spMkLst>
        </pc:spChg>
        <pc:spChg chg="add mod">
          <ac:chgData name="Manish Sharma" userId="b799adb9ba789c8f" providerId="LiveId" clId="{8D885AFC-2FCE-4BE0-82CF-E11AFAA5B043}" dt="2020-08-17T09:59:41.675" v="797" actId="14100"/>
          <ac:spMkLst>
            <pc:docMk/>
            <pc:sldMk cId="3326944194" sldId="261"/>
            <ac:spMk id="13" creationId="{E629A5EF-E1D4-4947-B58F-8C718AFDC70F}"/>
          </ac:spMkLst>
        </pc:spChg>
        <pc:spChg chg="add mod">
          <ac:chgData name="Manish Sharma" userId="b799adb9ba789c8f" providerId="LiveId" clId="{8D885AFC-2FCE-4BE0-82CF-E11AFAA5B043}" dt="2020-08-17T09:59:55.147" v="798" actId="115"/>
          <ac:spMkLst>
            <pc:docMk/>
            <pc:sldMk cId="3326944194" sldId="261"/>
            <ac:spMk id="16" creationId="{FCDA722A-6580-43FC-8D98-98C19CE12B6B}"/>
          </ac:spMkLst>
        </pc:spChg>
        <pc:spChg chg="add mod">
          <ac:chgData name="Manish Sharma" userId="b799adb9ba789c8f" providerId="LiveId" clId="{8D885AFC-2FCE-4BE0-82CF-E11AFAA5B043}" dt="2020-08-17T10:00:48.170" v="834" actId="1076"/>
          <ac:spMkLst>
            <pc:docMk/>
            <pc:sldMk cId="3326944194" sldId="261"/>
            <ac:spMk id="24" creationId="{28F5FE89-B4DB-4E38-AA0B-45427D4676E6}"/>
          </ac:spMkLst>
        </pc:spChg>
        <pc:spChg chg="add mod">
          <ac:chgData name="Manish Sharma" userId="b799adb9ba789c8f" providerId="LiveId" clId="{8D885AFC-2FCE-4BE0-82CF-E11AFAA5B043}" dt="2020-08-17T10:01:36.131" v="846" actId="20577"/>
          <ac:spMkLst>
            <pc:docMk/>
            <pc:sldMk cId="3326944194" sldId="261"/>
            <ac:spMk id="26" creationId="{89488B70-3DBF-47AD-B263-5BAFDD604E33}"/>
          </ac:spMkLst>
        </pc:spChg>
        <pc:spChg chg="add mod">
          <ac:chgData name="Manish Sharma" userId="b799adb9ba789c8f" providerId="LiveId" clId="{8D885AFC-2FCE-4BE0-82CF-E11AFAA5B043}" dt="2020-08-17T10:02:15.329" v="883" actId="20577"/>
          <ac:spMkLst>
            <pc:docMk/>
            <pc:sldMk cId="3326944194" sldId="261"/>
            <ac:spMk id="29" creationId="{3D63E6D4-34BF-4691-858A-F641B8DB3238}"/>
          </ac:spMkLst>
        </pc:spChg>
        <pc:spChg chg="add mod">
          <ac:chgData name="Manish Sharma" userId="b799adb9ba789c8f" providerId="LiveId" clId="{8D885AFC-2FCE-4BE0-82CF-E11AFAA5B043}" dt="2020-08-17T10:02:41.523" v="896" actId="20577"/>
          <ac:spMkLst>
            <pc:docMk/>
            <pc:sldMk cId="3326944194" sldId="261"/>
            <ac:spMk id="30" creationId="{23EAA94B-DC57-4014-845C-6E65B8C4D055}"/>
          </ac:spMkLst>
        </pc:spChg>
        <pc:spChg chg="add mod">
          <ac:chgData name="Manish Sharma" userId="b799adb9ba789c8f" providerId="LiveId" clId="{8D885AFC-2FCE-4BE0-82CF-E11AFAA5B043}" dt="2020-08-17T10:03:08.952" v="914" actId="1076"/>
          <ac:spMkLst>
            <pc:docMk/>
            <pc:sldMk cId="3326944194" sldId="261"/>
            <ac:spMk id="33" creationId="{063C6353-71BE-4BF7-9CF0-9E088625271B}"/>
          </ac:spMkLst>
        </pc:spChg>
        <pc:spChg chg="add mod">
          <ac:chgData name="Manish Sharma" userId="b799adb9ba789c8f" providerId="LiveId" clId="{8D885AFC-2FCE-4BE0-82CF-E11AFAA5B043}" dt="2020-08-17T10:04:14.369" v="952" actId="1076"/>
          <ac:spMkLst>
            <pc:docMk/>
            <pc:sldMk cId="3326944194" sldId="261"/>
            <ac:spMk id="38" creationId="{8A79BFBE-9F67-41C2-BFB4-CC6ED175F53E}"/>
          </ac:spMkLst>
        </pc:spChg>
        <pc:cxnChg chg="add mod">
          <ac:chgData name="Manish Sharma" userId="b799adb9ba789c8f" providerId="LiveId" clId="{8D885AFC-2FCE-4BE0-82CF-E11AFAA5B043}" dt="2020-08-17T09:59:41.675" v="797" actId="14100"/>
          <ac:cxnSpMkLst>
            <pc:docMk/>
            <pc:sldMk cId="3326944194" sldId="261"/>
            <ac:cxnSpMk id="7" creationId="{962F77AD-0103-4CFD-907B-2441234A7F5E}"/>
          </ac:cxnSpMkLst>
        </pc:cxnChg>
        <pc:cxnChg chg="add mod">
          <ac:chgData name="Manish Sharma" userId="b799adb9ba789c8f" providerId="LiveId" clId="{8D885AFC-2FCE-4BE0-82CF-E11AFAA5B043}" dt="2020-08-17T09:59:41.675" v="797" actId="14100"/>
          <ac:cxnSpMkLst>
            <pc:docMk/>
            <pc:sldMk cId="3326944194" sldId="261"/>
            <ac:cxnSpMk id="11" creationId="{F16BE2A8-7F33-497F-AB49-DAADCEDD4C03}"/>
          </ac:cxnSpMkLst>
        </pc:cxnChg>
        <pc:cxnChg chg="add mod">
          <ac:chgData name="Manish Sharma" userId="b799adb9ba789c8f" providerId="LiveId" clId="{8D885AFC-2FCE-4BE0-82CF-E11AFAA5B043}" dt="2020-08-17T10:03:43.022" v="917" actId="108"/>
          <ac:cxnSpMkLst>
            <pc:docMk/>
            <pc:sldMk cId="3326944194" sldId="261"/>
            <ac:cxnSpMk id="15" creationId="{CD7947A3-3F7E-40B8-9408-2BCF232EB472}"/>
          </ac:cxnSpMkLst>
        </pc:cxnChg>
        <pc:cxnChg chg="add mod">
          <ac:chgData name="Manish Sharma" userId="b799adb9ba789c8f" providerId="LiveId" clId="{8D885AFC-2FCE-4BE0-82CF-E11AFAA5B043}" dt="2020-08-17T10:03:43.827" v="918" actId="108"/>
          <ac:cxnSpMkLst>
            <pc:docMk/>
            <pc:sldMk cId="3326944194" sldId="261"/>
            <ac:cxnSpMk id="21" creationId="{01327712-38BD-42CC-BE53-6962C87C4FB0}"/>
          </ac:cxnSpMkLst>
        </pc:cxnChg>
        <pc:cxnChg chg="add mod">
          <ac:chgData name="Manish Sharma" userId="b799adb9ba789c8f" providerId="LiveId" clId="{8D885AFC-2FCE-4BE0-82CF-E11AFAA5B043}" dt="2020-08-17T10:00:51.816" v="835" actId="14100"/>
          <ac:cxnSpMkLst>
            <pc:docMk/>
            <pc:sldMk cId="3326944194" sldId="261"/>
            <ac:cxnSpMk id="23" creationId="{8857F381-DE31-4D0C-B9C4-A777191085F7}"/>
          </ac:cxnSpMkLst>
        </pc:cxnChg>
        <pc:cxnChg chg="add mod">
          <ac:chgData name="Manish Sharma" userId="b799adb9ba789c8f" providerId="LiveId" clId="{8D885AFC-2FCE-4BE0-82CF-E11AFAA5B043}" dt="2020-08-17T10:03:44.591" v="919" actId="108"/>
          <ac:cxnSpMkLst>
            <pc:docMk/>
            <pc:sldMk cId="3326944194" sldId="261"/>
            <ac:cxnSpMk id="28" creationId="{515E218E-7900-463E-A243-3F684343FFF9}"/>
          </ac:cxnSpMkLst>
        </pc:cxnChg>
        <pc:cxnChg chg="add mod">
          <ac:chgData name="Manish Sharma" userId="b799adb9ba789c8f" providerId="LiveId" clId="{8D885AFC-2FCE-4BE0-82CF-E11AFAA5B043}" dt="2020-08-17T10:03:48.912" v="922" actId="108"/>
          <ac:cxnSpMkLst>
            <pc:docMk/>
            <pc:sldMk cId="3326944194" sldId="261"/>
            <ac:cxnSpMk id="32" creationId="{D2736F85-821B-4971-8814-02D71122CE43}"/>
          </ac:cxnSpMkLst>
        </pc:cxnChg>
        <pc:cxnChg chg="add mod">
          <ac:chgData name="Manish Sharma" userId="b799adb9ba789c8f" providerId="LiveId" clId="{8D885AFC-2FCE-4BE0-82CF-E11AFAA5B043}" dt="2020-08-17T10:03:45.921" v="920" actId="108"/>
          <ac:cxnSpMkLst>
            <pc:docMk/>
            <pc:sldMk cId="3326944194" sldId="261"/>
            <ac:cxnSpMk id="35" creationId="{B1521D1B-8AA9-4787-B17F-C657D64879A0}"/>
          </ac:cxnSpMkLst>
        </pc:cxnChg>
        <pc:cxnChg chg="add mod">
          <ac:chgData name="Manish Sharma" userId="b799adb9ba789c8f" providerId="LiveId" clId="{8D885AFC-2FCE-4BE0-82CF-E11AFAA5B043}" dt="2020-08-17T10:03:47.278" v="921" actId="108"/>
          <ac:cxnSpMkLst>
            <pc:docMk/>
            <pc:sldMk cId="3326944194" sldId="261"/>
            <ac:cxnSpMk id="37" creationId="{3335B357-F368-4C36-8EAD-17D8E1AC3028}"/>
          </ac:cxnSpMkLst>
        </pc:cxnChg>
      </pc:sldChg>
      <pc:sldChg chg="addSp delSp modSp add">
        <pc:chgData name="Manish Sharma" userId="b799adb9ba789c8f" providerId="LiveId" clId="{8D885AFC-2FCE-4BE0-82CF-E11AFAA5B043}" dt="2020-08-19T07:36:59.343" v="1836" actId="164"/>
        <pc:sldMkLst>
          <pc:docMk/>
          <pc:sldMk cId="2963517736" sldId="262"/>
        </pc:sldMkLst>
        <pc:spChg chg="del">
          <ac:chgData name="Manish Sharma" userId="b799adb9ba789c8f" providerId="LiveId" clId="{8D885AFC-2FCE-4BE0-82CF-E11AFAA5B043}" dt="2020-08-19T03:39:00.627" v="954" actId="478"/>
          <ac:spMkLst>
            <pc:docMk/>
            <pc:sldMk cId="2963517736" sldId="262"/>
            <ac:spMk id="2" creationId="{632AA4FE-773A-4E42-8663-2533996954EA}"/>
          </ac:spMkLst>
        </pc:spChg>
        <pc:spChg chg="del">
          <ac:chgData name="Manish Sharma" userId="b799adb9ba789c8f" providerId="LiveId" clId="{8D885AFC-2FCE-4BE0-82CF-E11AFAA5B043}" dt="2020-08-19T03:39:00.627" v="954" actId="478"/>
          <ac:spMkLst>
            <pc:docMk/>
            <pc:sldMk cId="2963517736" sldId="262"/>
            <ac:spMk id="3" creationId="{B1B7B8FD-7802-41B5-9D2E-88A6936B9EF1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4" creationId="{99191182-60C1-4353-8462-2A04E7D8EAC4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5" creationId="{80063A85-F657-488A-8AAA-F70DDB885B8E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" creationId="{50EF34F8-9DE2-496C-8075-9F813D20BA73}"/>
          </ac:spMkLst>
        </pc:spChg>
        <pc:spChg chg="add mo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3" creationId="{B5E259D8-BA3C-4193-B9EA-B1CF636EE4E1}"/>
          </ac:spMkLst>
        </pc:spChg>
        <pc:spChg chg="add mod or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4" creationId="{2599EE31-E041-47C8-AB53-976AFFF18A42}"/>
          </ac:spMkLst>
        </pc:spChg>
        <pc:spChg chg="add mod or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5" creationId="{604FB1EA-DD68-4F0D-BDB1-6CF81F57EC05}"/>
          </ac:spMkLst>
        </pc:spChg>
        <pc:spChg chg="add mod or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6" creationId="{3D74C498-5B86-4343-A8F9-3E7B7D777330}"/>
          </ac:spMkLst>
        </pc:spChg>
        <pc:spChg chg="add mo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7" creationId="{CA7EB84B-C9DD-423A-A32D-CB5F3284C14B}"/>
          </ac:spMkLst>
        </pc:spChg>
        <pc:spChg chg="add mod ord">
          <ac:chgData name="Manish Sharma" userId="b799adb9ba789c8f" providerId="LiveId" clId="{8D885AFC-2FCE-4BE0-82CF-E11AFAA5B043}" dt="2020-08-19T04:13:32.981" v="1249" actId="164"/>
          <ac:spMkLst>
            <pc:docMk/>
            <pc:sldMk cId="2963517736" sldId="262"/>
            <ac:spMk id="18" creationId="{67049C63-B223-4B33-ABA6-76D827BFC126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22" creationId="{C199844C-416E-47BA-A3D7-44ADE88EF9E1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23" creationId="{5889F41B-747C-4AA6-807B-A3E4C24856C4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4" creationId="{3278A77F-EC2D-49B6-AC51-5A13964DF82C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5" creationId="{4FB341E1-58EB-4706-AE6D-3833F78B4724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6" creationId="{B557DC0E-86D4-45C9-8880-7F57ABD48772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7" creationId="{0474161B-A73C-4104-B942-EE160D2CD375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8" creationId="{7C0E9FA7-A84F-4DC3-A7B7-10B813458000}"/>
          </ac:spMkLst>
        </pc:spChg>
        <pc:spChg chg="add mod">
          <ac:chgData name="Manish Sharma" userId="b799adb9ba789c8f" providerId="LiveId" clId="{8D885AFC-2FCE-4BE0-82CF-E11AFAA5B043}" dt="2020-08-19T04:31:48.295" v="1597" actId="164"/>
          <ac:spMkLst>
            <pc:docMk/>
            <pc:sldMk cId="2963517736" sldId="262"/>
            <ac:spMk id="29" creationId="{844CB8B6-FBD3-45C5-8AE3-E60BBC86AA02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38" creationId="{5D438C64-6D12-4CD0-B582-F1211AF3F729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41" creationId="{CF2AA67A-FA13-4C05-B99D-72A4FCC18100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45" creationId="{CE3B112B-91CA-415E-A0E0-98AB2E998774}"/>
          </ac:spMkLst>
        </pc:spChg>
        <pc:spChg chg="add mod">
          <ac:chgData name="Manish Sharma" userId="b799adb9ba789c8f" providerId="LiveId" clId="{8D885AFC-2FCE-4BE0-82CF-E11AFAA5B043}" dt="2020-08-19T07:29:43.716" v="1727" actId="20577"/>
          <ac:spMkLst>
            <pc:docMk/>
            <pc:sldMk cId="2963517736" sldId="262"/>
            <ac:spMk id="49" creationId="{405A26AF-7466-4DA3-B9E4-85DFE5AFD83C}"/>
          </ac:spMkLst>
        </pc:spChg>
        <pc:spChg chg="add del mod">
          <ac:chgData name="Manish Sharma" userId="b799adb9ba789c8f" providerId="LiveId" clId="{8D885AFC-2FCE-4BE0-82CF-E11AFAA5B043}" dt="2020-08-19T04:37:24.490" v="1673" actId="478"/>
          <ac:spMkLst>
            <pc:docMk/>
            <pc:sldMk cId="2963517736" sldId="262"/>
            <ac:spMk id="55" creationId="{19270CDF-6291-468F-A07D-B2BD5428AE89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59" creationId="{C99C2BBE-960A-4052-817E-B3C4EF2D93F1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0" creationId="{CB82EABA-38F6-4EB6-9A9B-278614F8D368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1" creationId="{57B81BDB-D22C-44E4-8833-DAE17D768B3C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2" creationId="{D8EF864D-3FE1-4549-9458-B6B57FF80829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3" creationId="{40E9E173-686B-4159-BD35-C07FD7A93CC7}"/>
          </ac:spMkLst>
        </pc:spChg>
        <pc:spChg chg="add mod">
          <ac:chgData name="Manish Sharma" userId="b799adb9ba789c8f" providerId="LiveId" clId="{8D885AFC-2FCE-4BE0-82CF-E11AFAA5B043}" dt="2020-08-19T04:36:49.289" v="1672" actId="164"/>
          <ac:spMkLst>
            <pc:docMk/>
            <pc:sldMk cId="2963517736" sldId="262"/>
            <ac:spMk id="64" creationId="{DE60D5FB-3B0A-49EC-A0B2-E31C130687E6}"/>
          </ac:spMkLst>
        </pc:spChg>
        <pc:spChg chg="add mod">
          <ac:chgData name="Manish Sharma" userId="b799adb9ba789c8f" providerId="LiveId" clId="{8D885AFC-2FCE-4BE0-82CF-E11AFAA5B043}" dt="2020-08-19T05:45:27.870" v="1711" actId="164"/>
          <ac:spMkLst>
            <pc:docMk/>
            <pc:sldMk cId="2963517736" sldId="262"/>
            <ac:spMk id="66" creationId="{40D3ED81-8A6D-4CD4-B9DA-E6B91EA177FC}"/>
          </ac:spMkLst>
        </pc:spChg>
        <pc:spChg chg="add mod">
          <ac:chgData name="Manish Sharma" userId="b799adb9ba789c8f" providerId="LiveId" clId="{8D885AFC-2FCE-4BE0-82CF-E11AFAA5B043}" dt="2020-08-19T05:45:27.870" v="1711" actId="164"/>
          <ac:spMkLst>
            <pc:docMk/>
            <pc:sldMk cId="2963517736" sldId="262"/>
            <ac:spMk id="67" creationId="{CBDF4D87-224E-4C00-A6D5-09138A4B8A79}"/>
          </ac:spMkLst>
        </pc:spChg>
        <pc:spChg chg="add del mod">
          <ac:chgData name="Manish Sharma" userId="b799adb9ba789c8f" providerId="LiveId" clId="{8D885AFC-2FCE-4BE0-82CF-E11AFAA5B043}" dt="2020-08-19T07:30:05.162" v="1730"/>
          <ac:spMkLst>
            <pc:docMk/>
            <pc:sldMk cId="2963517736" sldId="262"/>
            <ac:spMk id="70" creationId="{D7FA8290-BF50-42C1-8CB4-D3D2A809CAF0}"/>
          </ac:spMkLst>
        </pc:spChg>
        <pc:spChg chg="add mod ord">
          <ac:chgData name="Manish Sharma" userId="b799adb9ba789c8f" providerId="LiveId" clId="{8D885AFC-2FCE-4BE0-82CF-E11AFAA5B043}" dt="2020-08-19T07:36:59.343" v="1836" actId="164"/>
          <ac:spMkLst>
            <pc:docMk/>
            <pc:sldMk cId="2963517736" sldId="262"/>
            <ac:spMk id="71" creationId="{F3496A40-0929-410A-9AB7-F1495DE8C3AC}"/>
          </ac:spMkLst>
        </pc:spChg>
        <pc:spChg chg="add mod">
          <ac:chgData name="Manish Sharma" userId="b799adb9ba789c8f" providerId="LiveId" clId="{8D885AFC-2FCE-4BE0-82CF-E11AFAA5B043}" dt="2020-08-19T07:36:59.343" v="1836" actId="164"/>
          <ac:spMkLst>
            <pc:docMk/>
            <pc:sldMk cId="2963517736" sldId="262"/>
            <ac:spMk id="72" creationId="{0C2CAB1F-3BE0-4772-B3E0-6A96507BE698}"/>
          </ac:spMkLst>
        </pc:spChg>
        <pc:spChg chg="add mod">
          <ac:chgData name="Manish Sharma" userId="b799adb9ba789c8f" providerId="LiveId" clId="{8D885AFC-2FCE-4BE0-82CF-E11AFAA5B043}" dt="2020-08-19T07:36:59.343" v="1836" actId="164"/>
          <ac:spMkLst>
            <pc:docMk/>
            <pc:sldMk cId="2963517736" sldId="262"/>
            <ac:spMk id="73" creationId="{E8722989-BD19-46AE-8A1C-E57E11599571}"/>
          </ac:spMkLst>
        </pc:spChg>
        <pc:spChg chg="add mod">
          <ac:chgData name="Manish Sharma" userId="b799adb9ba789c8f" providerId="LiveId" clId="{8D885AFC-2FCE-4BE0-82CF-E11AFAA5B043}" dt="2020-08-19T07:36:59.343" v="1836" actId="164"/>
          <ac:spMkLst>
            <pc:docMk/>
            <pc:sldMk cId="2963517736" sldId="262"/>
            <ac:spMk id="78" creationId="{7714E2D2-C830-4634-A5F5-CA77243E9E71}"/>
          </ac:spMkLst>
        </pc:spChg>
        <pc:grpChg chg="add mod">
          <ac:chgData name="Manish Sharma" userId="b799adb9ba789c8f" providerId="LiveId" clId="{8D885AFC-2FCE-4BE0-82CF-E11AFAA5B043}" dt="2020-08-19T04:36:49.289" v="1672" actId="164"/>
          <ac:grpSpMkLst>
            <pc:docMk/>
            <pc:sldMk cId="2963517736" sldId="262"/>
            <ac:grpSpMk id="21" creationId="{E0B9AC94-E19F-4F9E-B7F0-AB18A2402B11}"/>
          </ac:grpSpMkLst>
        </pc:grpChg>
        <pc:grpChg chg="add mod">
          <ac:chgData name="Manish Sharma" userId="b799adb9ba789c8f" providerId="LiveId" clId="{8D885AFC-2FCE-4BE0-82CF-E11AFAA5B043}" dt="2020-08-19T04:36:49.289" v="1672" actId="164"/>
          <ac:grpSpMkLst>
            <pc:docMk/>
            <pc:sldMk cId="2963517736" sldId="262"/>
            <ac:grpSpMk id="50" creationId="{D9C5CB87-7626-443A-9AAB-1D8048684A0F}"/>
          </ac:grpSpMkLst>
        </pc:grpChg>
        <pc:grpChg chg="add mod">
          <ac:chgData name="Manish Sharma" userId="b799adb9ba789c8f" providerId="LiveId" clId="{8D885AFC-2FCE-4BE0-82CF-E11AFAA5B043}" dt="2020-08-19T05:45:27.870" v="1711" actId="164"/>
          <ac:grpSpMkLst>
            <pc:docMk/>
            <pc:sldMk cId="2963517736" sldId="262"/>
            <ac:grpSpMk id="65" creationId="{A88281FD-F3BB-4D5F-A7E8-3C352A6D9E04}"/>
          </ac:grpSpMkLst>
        </pc:grpChg>
        <pc:grpChg chg="add mod">
          <ac:chgData name="Manish Sharma" userId="b799adb9ba789c8f" providerId="LiveId" clId="{8D885AFC-2FCE-4BE0-82CF-E11AFAA5B043}" dt="2020-08-19T07:36:59.343" v="1836" actId="164"/>
          <ac:grpSpMkLst>
            <pc:docMk/>
            <pc:sldMk cId="2963517736" sldId="262"/>
            <ac:grpSpMk id="68" creationId="{DF889BCD-5118-41B8-A9F7-328F6516D1DC}"/>
          </ac:grpSpMkLst>
        </pc:grpChg>
        <pc:grpChg chg="add mod">
          <ac:chgData name="Manish Sharma" userId="b799adb9ba789c8f" providerId="LiveId" clId="{8D885AFC-2FCE-4BE0-82CF-E11AFAA5B043}" dt="2020-08-19T07:36:59.343" v="1836" actId="164"/>
          <ac:grpSpMkLst>
            <pc:docMk/>
            <pc:sldMk cId="2963517736" sldId="262"/>
            <ac:grpSpMk id="79" creationId="{8BD0A99E-EFAC-41DA-AA4B-7FFE717DD115}"/>
          </ac:grpSpMkLst>
        </pc:grp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8" creationId="{0B72F095-283C-442B-98D9-2DADC274F131}"/>
          </ac:cxnSpMkLst>
        </pc:cxn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12" creationId="{178EDA68-5374-4B76-9038-895DBDDEF245}"/>
          </ac:cxnSpMkLst>
        </pc:cxn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20" creationId="{D581CA72-DA45-488C-A794-D3B10A179EA4}"/>
          </ac:cxnSpMkLst>
        </pc:cxnChg>
        <pc:cxnChg chg="add mod">
          <ac:chgData name="Manish Sharma" userId="b799adb9ba789c8f" providerId="LiveId" clId="{8D885AFC-2FCE-4BE0-82CF-E11AFAA5B043}" dt="2020-08-19T05:56:07.070" v="1712" actId="14100"/>
          <ac:cxnSpMkLst>
            <pc:docMk/>
            <pc:sldMk cId="2963517736" sldId="262"/>
            <ac:cxnSpMk id="31" creationId="{AAFDBC44-BB44-44C3-8B49-AC6AE4F1CD5E}"/>
          </ac:cxnSpMkLst>
        </pc:cxn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40" creationId="{DBF2A2D3-05FE-4A7E-AF9C-57672735F5BB}"/>
          </ac:cxnSpMkLst>
        </pc:cxn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43" creationId="{B9AD776C-2B8F-4E80-B2AA-E28D0442C674}"/>
          </ac:cxnSpMkLst>
        </pc:cxnChg>
        <pc:cxnChg chg="add mod">
          <ac:chgData name="Manish Sharma" userId="b799adb9ba789c8f" providerId="LiveId" clId="{8D885AFC-2FCE-4BE0-82CF-E11AFAA5B043}" dt="2020-08-19T04:36:49.289" v="1672" actId="164"/>
          <ac:cxnSpMkLst>
            <pc:docMk/>
            <pc:sldMk cId="2963517736" sldId="262"/>
            <ac:cxnSpMk id="47" creationId="{72BF0DA5-3C69-4BBD-8501-2C9CADCD44A1}"/>
          </ac:cxnSpMkLst>
        </pc:cxnChg>
        <pc:cxnChg chg="add mod">
          <ac:chgData name="Manish Sharma" userId="b799adb9ba789c8f" providerId="LiveId" clId="{8D885AFC-2FCE-4BE0-82CF-E11AFAA5B043}" dt="2020-08-19T07:36:59.343" v="1836" actId="164"/>
          <ac:cxnSpMkLst>
            <pc:docMk/>
            <pc:sldMk cId="2963517736" sldId="262"/>
            <ac:cxnSpMk id="75" creationId="{BB1ADDE4-A1A4-4AA3-ACA3-ED680823A34A}"/>
          </ac:cxnSpMkLst>
        </pc:cxnChg>
        <pc:cxnChg chg="add mod">
          <ac:chgData name="Manish Sharma" userId="b799adb9ba789c8f" providerId="LiveId" clId="{8D885AFC-2FCE-4BE0-82CF-E11AFAA5B043}" dt="2020-08-19T07:36:59.343" v="1836" actId="164"/>
          <ac:cxnSpMkLst>
            <pc:docMk/>
            <pc:sldMk cId="2963517736" sldId="262"/>
            <ac:cxnSpMk id="77" creationId="{9529ED81-F477-4018-AD4B-8FF84A52EA07}"/>
          </ac:cxnSpMkLst>
        </pc:cxnChg>
      </pc:sldChg>
      <pc:sldChg chg="add">
        <pc:chgData name="Manish Sharma" userId="b799adb9ba789c8f" providerId="LiveId" clId="{8D885AFC-2FCE-4BE0-82CF-E11AFAA5B043}" dt="2020-08-19T07:02:17.563" v="1713"/>
        <pc:sldMkLst>
          <pc:docMk/>
          <pc:sldMk cId="42626256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F166-0E2C-4EA8-873F-C357E909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6861-E52B-4DBD-9ABA-A942B0584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BC05-CCD9-4272-9815-AB1825C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4E80-E134-49A4-8E1C-BFA8EC7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39A2-2B38-468F-AF67-00E13B18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76E-5083-4269-B772-38F77D28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6B995-4488-42F4-A3CC-F9A52BA4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C9E3-4293-4A11-9DDB-80E50C47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B08-A177-4D45-98EB-FBFA0A9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00C4-E313-4052-972E-14D51804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C6096-76ED-4292-9CCE-CD9938DFC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0D9F1-EDDB-46FF-BE16-937F45F2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DAE1-6C24-43C3-8F69-91694EC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624C-6045-4AF6-86CB-0DAC4BB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F1E6-EE90-4A32-95AB-09F6A647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E1F9-3EC7-4542-B5D0-CCEAF489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E150-0D94-43D4-A7FF-6F172753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5C51-01C8-4D06-B504-4B9E7CD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CBD0-7D0B-44C7-ABC9-0A30B0BC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FB9C-7B6E-407A-B684-D47C586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B8A9-D1E1-4FB0-8989-D715FD79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E20B-CD33-4898-ACB8-275AA5A7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B707-BCD2-4CA8-A1C3-127DDB0B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BBF5-D8D3-46AE-AD4D-6A410BC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295E-CDB9-461A-83B7-AEAC9CC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636F-EE0A-4BA0-9CAF-78BADAA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4487-92B7-4418-A103-29B6CC842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5F731-7104-4B1B-9524-2461E23A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DCC0-F4ED-4684-B170-1ECE536A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42E7-60E4-4F25-999F-5BEA1890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230B-010F-42ED-95B3-70EF8A6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5CCC-2997-432A-96BE-A394A508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6993-E055-423F-974D-C80BCB0F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B731-99CE-4C8C-ACE9-0BB218FE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DC62F-B652-4570-B1AB-B30CA1FFF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C2E0A-AE55-48E3-A9EC-D8AA032A7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F676C-C906-4997-A29D-0A1EC487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1EAA5-BFD7-4657-9B82-25D197F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D7D38-B4D1-413D-B586-E8AD5E99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5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5264-8D62-4332-AC69-E6DE1F51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75AA9-9A58-4F11-98E2-4E4D860D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1D84B-22DD-4A58-811E-70E92435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61CD3-4290-41D8-84A8-918BC41A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2993E-CF58-4A79-9E0C-A10F94D8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6C6C-F79D-4EFE-A613-026D1BFB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45A-2F2A-4A94-BD6F-721C31B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1A08-E6E3-4FF6-9E09-5A209002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7827-FE83-4263-BB47-76F30186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FE73-B54F-471E-86D6-7A893675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AE08E-6532-4F3F-A017-A72C67D2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7845-E429-401A-AF23-F5374C0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7BD76-7232-4F84-86AD-83CA17C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4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F079-49C5-48E0-AC5D-63C78C19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7266-9CAA-483E-90AF-3CCC0C06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D7BB8-4498-473C-95EC-849F5442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0A3C-50EF-47A9-9707-778B3CE9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C06B-907A-4476-A46B-1985540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542-3D58-423B-B129-0FB1826C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7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3AB39-0DBB-40E4-8D7D-54D310D0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FD82-5414-4D64-B44F-E16B90E6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4577-D7A1-421F-B30B-4205E43F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1AF8-18F2-4746-BD72-488BE03E0121}" type="datetimeFigureOut">
              <a:rPr lang="en-IN" smtClean="0"/>
              <a:t>10-Oct-2020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D5E9-8B98-4078-8A74-A9F2A9436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ED44-D619-462E-BB64-92FD36448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056C-B49E-4E36-A28D-BC4E1F26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63C0D0-1FD8-4CE1-B66C-7AD3AE1195EE}"/>
              </a:ext>
            </a:extLst>
          </p:cNvPr>
          <p:cNvSpPr/>
          <p:nvPr/>
        </p:nvSpPr>
        <p:spPr>
          <a:xfrm>
            <a:off x="7624503" y="931719"/>
            <a:ext cx="2942705" cy="4249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ASP		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JSP</a:t>
            </a:r>
          </a:p>
          <a:p>
            <a:r>
              <a:rPr lang="en-IN" dirty="0"/>
              <a:t>ASPX</a:t>
            </a:r>
          </a:p>
          <a:p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4B9ECD-EA6D-4853-83EF-0DAA70DBC54E}"/>
              </a:ext>
            </a:extLst>
          </p:cNvPr>
          <p:cNvGrpSpPr/>
          <p:nvPr/>
        </p:nvGrpSpPr>
        <p:grpSpPr>
          <a:xfrm>
            <a:off x="7729277" y="1412319"/>
            <a:ext cx="1313931" cy="914400"/>
            <a:chOff x="7781925" y="1476375"/>
            <a:chExt cx="1313931" cy="914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8B5F9-1E99-499A-8C2E-0EB6A29282AE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146675-974A-49D8-BB32-7584E5D40278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A6B0E0-611A-4071-B75C-04F67250377F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0D8242-0E79-4E38-934E-17116EAF805C}"/>
              </a:ext>
            </a:extLst>
          </p:cNvPr>
          <p:cNvSpPr/>
          <p:nvPr/>
        </p:nvSpPr>
        <p:spPr>
          <a:xfrm>
            <a:off x="304800" y="931719"/>
            <a:ext cx="3162300" cy="4830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ECFA7-32D9-4123-BA2D-CC9363EDB3ED}"/>
              </a:ext>
            </a:extLst>
          </p:cNvPr>
          <p:cNvCxnSpPr/>
          <p:nvPr/>
        </p:nvCxnSpPr>
        <p:spPr>
          <a:xfrm>
            <a:off x="3467100" y="1685925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3C4C98-EFA1-4342-9555-174EBF20413A}"/>
              </a:ext>
            </a:extLst>
          </p:cNvPr>
          <p:cNvSpPr txBox="1"/>
          <p:nvPr/>
        </p:nvSpPr>
        <p:spPr>
          <a:xfrm>
            <a:off x="4543425" y="131659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289A5-4744-429D-93E7-A1BBDB0B6F00}"/>
              </a:ext>
            </a:extLst>
          </p:cNvPr>
          <p:cNvCxnSpPr/>
          <p:nvPr/>
        </p:nvCxnSpPr>
        <p:spPr>
          <a:xfrm flipH="1">
            <a:off x="3467100" y="2043112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7DF0C7-3B65-4169-8A65-C56FB41CE61D}"/>
              </a:ext>
            </a:extLst>
          </p:cNvPr>
          <p:cNvSpPr txBox="1"/>
          <p:nvPr/>
        </p:nvSpPr>
        <p:spPr>
          <a:xfrm>
            <a:off x="4758713" y="203358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0220ED-6A28-4B10-90B6-B40EA1383E31}"/>
              </a:ext>
            </a:extLst>
          </p:cNvPr>
          <p:cNvGrpSpPr/>
          <p:nvPr/>
        </p:nvGrpSpPr>
        <p:grpSpPr>
          <a:xfrm>
            <a:off x="9133956" y="1395412"/>
            <a:ext cx="1313931" cy="914400"/>
            <a:chOff x="7781925" y="1476375"/>
            <a:chExt cx="1313931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CA101E-AB53-4EA6-A75D-9D2F3CF5825A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6F177C-6EAB-41B1-A201-475488F9D5FD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A3D35F1-E762-4B46-AC3D-5901FDB50E5B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B072CA-5AED-4A74-9D88-131E157415BE}"/>
              </a:ext>
            </a:extLst>
          </p:cNvPr>
          <p:cNvSpPr txBox="1"/>
          <p:nvPr/>
        </p:nvSpPr>
        <p:spPr>
          <a:xfrm>
            <a:off x="304800" y="1576387"/>
            <a:ext cx="31623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BD4D9F-2120-4784-BFAF-E6BF2CA719FA}"/>
              </a:ext>
            </a:extLst>
          </p:cNvPr>
          <p:cNvCxnSpPr/>
          <p:nvPr/>
        </p:nvCxnSpPr>
        <p:spPr>
          <a:xfrm>
            <a:off x="3485954" y="293679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473C45-901C-4D4B-9C64-24937D615DC0}"/>
              </a:ext>
            </a:extLst>
          </p:cNvPr>
          <p:cNvSpPr txBox="1"/>
          <p:nvPr/>
        </p:nvSpPr>
        <p:spPr>
          <a:xfrm>
            <a:off x="4562279" y="2567461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78D89-C2DD-484A-9214-1EFBA165A28D}"/>
              </a:ext>
            </a:extLst>
          </p:cNvPr>
          <p:cNvCxnSpPr/>
          <p:nvPr/>
        </p:nvCxnSpPr>
        <p:spPr>
          <a:xfrm flipH="1">
            <a:off x="3485954" y="329398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952079-A362-41FD-AC58-FEAB33FA43F0}"/>
              </a:ext>
            </a:extLst>
          </p:cNvPr>
          <p:cNvSpPr txBox="1"/>
          <p:nvPr/>
        </p:nvSpPr>
        <p:spPr>
          <a:xfrm>
            <a:off x="4777567" y="32844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51297-5711-47B9-AECC-CB44652EBF05}"/>
              </a:ext>
            </a:extLst>
          </p:cNvPr>
          <p:cNvSpPr txBox="1"/>
          <p:nvPr/>
        </p:nvSpPr>
        <p:spPr>
          <a:xfrm>
            <a:off x="4283336" y="2945720"/>
            <a:ext cx="252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PARTIAL PAGE POSTBACK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17B39-F357-49E9-AD06-37250E78CE39}"/>
              </a:ext>
            </a:extLst>
          </p:cNvPr>
          <p:cNvSpPr/>
          <p:nvPr/>
        </p:nvSpPr>
        <p:spPr>
          <a:xfrm>
            <a:off x="762000" y="2665093"/>
            <a:ext cx="2245684" cy="224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1B34965E-96B9-4516-9EB5-23846A7879AD}"/>
              </a:ext>
            </a:extLst>
          </p:cNvPr>
          <p:cNvSpPr/>
          <p:nvPr/>
        </p:nvSpPr>
        <p:spPr>
          <a:xfrm>
            <a:off x="10791825" y="4171950"/>
            <a:ext cx="1329978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CD8050-526E-4216-8FC0-2B2C7A934411}"/>
              </a:ext>
            </a:extLst>
          </p:cNvPr>
          <p:cNvCxnSpPr/>
          <p:nvPr/>
        </p:nvCxnSpPr>
        <p:spPr>
          <a:xfrm>
            <a:off x="7605649" y="3434236"/>
            <a:ext cx="2961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EBFD6C-B9D1-4BDE-8DA8-D5A66F53F0C5}"/>
              </a:ext>
            </a:extLst>
          </p:cNvPr>
          <p:cNvSpPr txBox="1"/>
          <p:nvPr/>
        </p:nvSpPr>
        <p:spPr>
          <a:xfrm>
            <a:off x="8952028" y="3654499"/>
            <a:ext cx="149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MVC FW</a:t>
            </a:r>
          </a:p>
          <a:p>
            <a:r>
              <a:rPr lang="en-IN" dirty="0"/>
              <a:t>ROR</a:t>
            </a:r>
          </a:p>
          <a:p>
            <a:r>
              <a:rPr lang="en-IN" dirty="0"/>
              <a:t>SPRING MVC</a:t>
            </a:r>
          </a:p>
          <a:p>
            <a:r>
              <a:rPr lang="en-IN" dirty="0"/>
              <a:t>ASP </a:t>
            </a:r>
            <a:r>
              <a:rPr lang="en-IN" dirty="0" err="1"/>
              <a:t>.Net</a:t>
            </a:r>
            <a:r>
              <a:rPr lang="en-IN" dirty="0"/>
              <a:t> MVC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121E95-14AB-4B8A-8CEB-0212F6814A0E}"/>
              </a:ext>
            </a:extLst>
          </p:cNvPr>
          <p:cNvGrpSpPr/>
          <p:nvPr/>
        </p:nvGrpSpPr>
        <p:grpSpPr>
          <a:xfrm>
            <a:off x="8376717" y="2356572"/>
            <a:ext cx="1313931" cy="914400"/>
            <a:chOff x="7781925" y="1476375"/>
            <a:chExt cx="1313931" cy="9144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C875C3-AA33-4E29-9E77-92EE38953BAF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43722DA-D004-4CF0-BCAA-C24C5583B6B0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86D2F39-F505-4667-8205-817B94E57356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19AE31-0B30-4546-8945-DC704D032B58}"/>
              </a:ext>
            </a:extLst>
          </p:cNvPr>
          <p:cNvSpPr txBox="1"/>
          <p:nvPr/>
        </p:nvSpPr>
        <p:spPr>
          <a:xfrm>
            <a:off x="4777567" y="3817135"/>
            <a:ext cx="15472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  &lt;table&gt;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&lt;td&gt;1&lt;/td&gt;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&lt;/table&gt;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60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0D8242-0E79-4E38-934E-17116EAF805C}"/>
              </a:ext>
            </a:extLst>
          </p:cNvPr>
          <p:cNvSpPr/>
          <p:nvPr/>
        </p:nvSpPr>
        <p:spPr>
          <a:xfrm>
            <a:off x="304800" y="931719"/>
            <a:ext cx="3162300" cy="4830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ECFA7-32D9-4123-BA2D-CC9363EDB3ED}"/>
              </a:ext>
            </a:extLst>
          </p:cNvPr>
          <p:cNvCxnSpPr/>
          <p:nvPr/>
        </p:nvCxnSpPr>
        <p:spPr>
          <a:xfrm>
            <a:off x="3467100" y="1685925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3C4C98-EFA1-4342-9555-174EBF20413A}"/>
              </a:ext>
            </a:extLst>
          </p:cNvPr>
          <p:cNvSpPr txBox="1"/>
          <p:nvPr/>
        </p:nvSpPr>
        <p:spPr>
          <a:xfrm>
            <a:off x="4543425" y="131659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289A5-4744-429D-93E7-A1BBDB0B6F00}"/>
              </a:ext>
            </a:extLst>
          </p:cNvPr>
          <p:cNvCxnSpPr/>
          <p:nvPr/>
        </p:nvCxnSpPr>
        <p:spPr>
          <a:xfrm flipH="1">
            <a:off x="3467100" y="2043112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7DF0C7-3B65-4169-8A65-C56FB41CE61D}"/>
              </a:ext>
            </a:extLst>
          </p:cNvPr>
          <p:cNvSpPr txBox="1"/>
          <p:nvPr/>
        </p:nvSpPr>
        <p:spPr>
          <a:xfrm>
            <a:off x="4758713" y="203358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072CA-5AED-4A74-9D88-131E157415BE}"/>
              </a:ext>
            </a:extLst>
          </p:cNvPr>
          <p:cNvSpPr txBox="1"/>
          <p:nvPr/>
        </p:nvSpPr>
        <p:spPr>
          <a:xfrm>
            <a:off x="304800" y="1576387"/>
            <a:ext cx="31623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BD4D9F-2120-4784-BFAF-E6BF2CA719FA}"/>
              </a:ext>
            </a:extLst>
          </p:cNvPr>
          <p:cNvCxnSpPr/>
          <p:nvPr/>
        </p:nvCxnSpPr>
        <p:spPr>
          <a:xfrm>
            <a:off x="3485954" y="442269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473C45-901C-4D4B-9C64-24937D615DC0}"/>
              </a:ext>
            </a:extLst>
          </p:cNvPr>
          <p:cNvSpPr txBox="1"/>
          <p:nvPr/>
        </p:nvSpPr>
        <p:spPr>
          <a:xfrm>
            <a:off x="4562279" y="4053361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78D89-C2DD-484A-9214-1EFBA165A28D}"/>
              </a:ext>
            </a:extLst>
          </p:cNvPr>
          <p:cNvCxnSpPr/>
          <p:nvPr/>
        </p:nvCxnSpPr>
        <p:spPr>
          <a:xfrm flipH="1">
            <a:off x="3485954" y="477988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952079-A362-41FD-AC58-FEAB33FA43F0}"/>
              </a:ext>
            </a:extLst>
          </p:cNvPr>
          <p:cNvSpPr txBox="1"/>
          <p:nvPr/>
        </p:nvSpPr>
        <p:spPr>
          <a:xfrm>
            <a:off x="5084119" y="4792025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{“id”:1}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17B39-F357-49E9-AD06-37250E78CE39}"/>
              </a:ext>
            </a:extLst>
          </p:cNvPr>
          <p:cNvSpPr/>
          <p:nvPr/>
        </p:nvSpPr>
        <p:spPr>
          <a:xfrm>
            <a:off x="762000" y="2665093"/>
            <a:ext cx="2245684" cy="224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1B34965E-96B9-4516-9EB5-23846A7879AD}"/>
              </a:ext>
            </a:extLst>
          </p:cNvPr>
          <p:cNvSpPr/>
          <p:nvPr/>
        </p:nvSpPr>
        <p:spPr>
          <a:xfrm>
            <a:off x="10957732" y="4695825"/>
            <a:ext cx="1129954" cy="975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A44EF1-AA60-48B9-9F52-EC9FCEA43558}"/>
              </a:ext>
            </a:extLst>
          </p:cNvPr>
          <p:cNvGrpSpPr/>
          <p:nvPr/>
        </p:nvGrpSpPr>
        <p:grpSpPr>
          <a:xfrm>
            <a:off x="7624503" y="322120"/>
            <a:ext cx="2942705" cy="2609674"/>
            <a:chOff x="7624503" y="55420"/>
            <a:chExt cx="2942705" cy="26096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63C0D0-1FD8-4CE1-B66C-7AD3AE1195EE}"/>
                </a:ext>
              </a:extLst>
            </p:cNvPr>
            <p:cNvSpPr/>
            <p:nvPr/>
          </p:nvSpPr>
          <p:spPr>
            <a:xfrm>
              <a:off x="7624503" y="55420"/>
              <a:ext cx="2942705" cy="26096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SERVER</a:t>
              </a:r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4B9ECD-EA6D-4853-83EF-0DAA70DBC54E}"/>
                </a:ext>
              </a:extLst>
            </p:cNvPr>
            <p:cNvGrpSpPr/>
            <p:nvPr/>
          </p:nvGrpSpPr>
          <p:grpSpPr>
            <a:xfrm>
              <a:off x="7729277" y="678894"/>
              <a:ext cx="1313931" cy="914400"/>
              <a:chOff x="7781925" y="1476375"/>
              <a:chExt cx="1313931" cy="9144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BB8B5F9-1E99-499A-8C2E-0EB6A29282AE}"/>
                  </a:ext>
                </a:extLst>
              </p:cNvPr>
              <p:cNvSpPr/>
              <p:nvPr/>
            </p:nvSpPr>
            <p:spPr>
              <a:xfrm>
                <a:off x="8029575" y="1476375"/>
                <a:ext cx="10662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146675-974A-49D8-BB32-7584E5D40278}"/>
                  </a:ext>
                </a:extLst>
              </p:cNvPr>
              <p:cNvSpPr/>
              <p:nvPr/>
            </p:nvSpPr>
            <p:spPr>
              <a:xfrm>
                <a:off x="7877175" y="1581150"/>
                <a:ext cx="11043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6A6B0E0-611A-4071-B75C-04F67250377F}"/>
                  </a:ext>
                </a:extLst>
              </p:cNvPr>
              <p:cNvSpPr/>
              <p:nvPr/>
            </p:nvSpPr>
            <p:spPr>
              <a:xfrm>
                <a:off x="7781925" y="1695450"/>
                <a:ext cx="1028700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HTML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0220ED-6A28-4B10-90B6-B40EA1383E31}"/>
                </a:ext>
              </a:extLst>
            </p:cNvPr>
            <p:cNvGrpSpPr/>
            <p:nvPr/>
          </p:nvGrpSpPr>
          <p:grpSpPr>
            <a:xfrm>
              <a:off x="9133956" y="661987"/>
              <a:ext cx="1313931" cy="914400"/>
              <a:chOff x="7781925" y="1476375"/>
              <a:chExt cx="1313931" cy="9144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4CA101E-AB53-4EA6-A75D-9D2F3CF5825A}"/>
                  </a:ext>
                </a:extLst>
              </p:cNvPr>
              <p:cNvSpPr/>
              <p:nvPr/>
            </p:nvSpPr>
            <p:spPr>
              <a:xfrm>
                <a:off x="8029575" y="1476375"/>
                <a:ext cx="10662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26F177C-6EAB-41B1-A201-475488F9D5FD}"/>
                  </a:ext>
                </a:extLst>
              </p:cNvPr>
              <p:cNvSpPr/>
              <p:nvPr/>
            </p:nvSpPr>
            <p:spPr>
              <a:xfrm>
                <a:off x="7877175" y="1581150"/>
                <a:ext cx="11043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A3D35F1-E762-4B46-AC3D-5901FDB50E5B}"/>
                  </a:ext>
                </a:extLst>
              </p:cNvPr>
              <p:cNvSpPr/>
              <p:nvPr/>
            </p:nvSpPr>
            <p:spPr>
              <a:xfrm>
                <a:off x="7781925" y="1695450"/>
                <a:ext cx="1028700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CSS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0121E95-14AB-4B8A-8CEB-0212F6814A0E}"/>
                </a:ext>
              </a:extLst>
            </p:cNvPr>
            <p:cNvGrpSpPr/>
            <p:nvPr/>
          </p:nvGrpSpPr>
          <p:grpSpPr>
            <a:xfrm>
              <a:off x="8376717" y="1623147"/>
              <a:ext cx="1313931" cy="914400"/>
              <a:chOff x="7781925" y="1476375"/>
              <a:chExt cx="1313931" cy="91440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BC875C3-AA33-4E29-9E77-92EE38953BAF}"/>
                  </a:ext>
                </a:extLst>
              </p:cNvPr>
              <p:cNvSpPr/>
              <p:nvPr/>
            </p:nvSpPr>
            <p:spPr>
              <a:xfrm>
                <a:off x="8029575" y="1476375"/>
                <a:ext cx="10662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43722DA-D004-4CF0-BCAA-C24C5583B6B0}"/>
                  </a:ext>
                </a:extLst>
              </p:cNvPr>
              <p:cNvSpPr/>
              <p:nvPr/>
            </p:nvSpPr>
            <p:spPr>
              <a:xfrm>
                <a:off x="7877175" y="1581150"/>
                <a:ext cx="1104381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86D2F39-F505-4667-8205-817B94E57356}"/>
                  </a:ext>
                </a:extLst>
              </p:cNvPr>
              <p:cNvSpPr/>
              <p:nvPr/>
            </p:nvSpPr>
            <p:spPr>
              <a:xfrm>
                <a:off x="7781925" y="1695450"/>
                <a:ext cx="1028700" cy="6953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19AE31-0B30-4546-8945-DC704D032B58}"/>
              </a:ext>
            </a:extLst>
          </p:cNvPr>
          <p:cNvSpPr txBox="1"/>
          <p:nvPr/>
        </p:nvSpPr>
        <p:spPr>
          <a:xfrm>
            <a:off x="1166951" y="2652385"/>
            <a:ext cx="1547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&lt;table&gt;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  &lt;tr&gt;</a:t>
            </a:r>
          </a:p>
          <a:p>
            <a:r>
              <a:rPr lang="en-US" sz="1200" dirty="0"/>
              <a:t>                &lt;td&gt;1&lt;/td&gt;</a:t>
            </a:r>
          </a:p>
          <a:p>
            <a:r>
              <a:rPr lang="en-US" sz="1200" dirty="0"/>
              <a:t>            &lt;/tr&gt;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&lt;/table&gt;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C17CFF4-9F77-4D26-B2C9-092C0C383B53}"/>
              </a:ext>
            </a:extLst>
          </p:cNvPr>
          <p:cNvSpPr/>
          <p:nvPr/>
        </p:nvSpPr>
        <p:spPr>
          <a:xfrm>
            <a:off x="7662603" y="3469121"/>
            <a:ext cx="2942705" cy="2609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RESTful API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840179-2238-4C36-BA21-5DE821CF58CA}"/>
              </a:ext>
            </a:extLst>
          </p:cNvPr>
          <p:cNvSpPr/>
          <p:nvPr/>
        </p:nvSpPr>
        <p:spPr>
          <a:xfrm>
            <a:off x="4810125" y="2171700"/>
            <a:ext cx="257175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endParaRPr lang="en-IN" dirty="0"/>
          </a:p>
          <a:p>
            <a:r>
              <a:rPr lang="en-IN" dirty="0"/>
              <a:t>UI (VIEW)</a:t>
            </a:r>
          </a:p>
          <a:p>
            <a:r>
              <a:rPr lang="en-IN" dirty="0"/>
              <a:t>STYLE (CSS)</a:t>
            </a:r>
          </a:p>
          <a:p>
            <a:r>
              <a:rPr lang="en-IN" dirty="0"/>
              <a:t>BEHAVIOR (EVENT)</a:t>
            </a:r>
          </a:p>
          <a:p>
            <a:r>
              <a:rPr lang="en-IN" dirty="0"/>
              <a:t>DATA </a:t>
            </a:r>
          </a:p>
          <a:p>
            <a:pPr>
              <a:tabLst>
                <a:tab pos="180975" algn="l"/>
              </a:tabLst>
            </a:pPr>
            <a:r>
              <a:rPr lang="en-IN" dirty="0"/>
              <a:t>	INSIDE (STATE)</a:t>
            </a:r>
          </a:p>
          <a:p>
            <a:pPr>
              <a:tabLst>
                <a:tab pos="180975" algn="l"/>
              </a:tabLst>
            </a:pPr>
            <a:r>
              <a:rPr lang="en-IN" dirty="0"/>
              <a:t>	OUTSIDE (PROPS)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8B9418-5BB3-4005-84D2-F016E29D00FE}"/>
              </a:ext>
            </a:extLst>
          </p:cNvPr>
          <p:cNvSpPr/>
          <p:nvPr/>
        </p:nvSpPr>
        <p:spPr>
          <a:xfrm>
            <a:off x="8791574" y="371475"/>
            <a:ext cx="2638424" cy="1228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BC2721-1857-466C-A23B-62B5D39097A0}"/>
              </a:ext>
            </a:extLst>
          </p:cNvPr>
          <p:cNvSpPr/>
          <p:nvPr/>
        </p:nvSpPr>
        <p:spPr>
          <a:xfrm>
            <a:off x="8791574" y="2814637"/>
            <a:ext cx="2638424" cy="1228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on Server Side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REACTDOMSERVER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1E98E-9257-46F7-B610-9AE28FC6D1CB}"/>
              </a:ext>
            </a:extLst>
          </p:cNvPr>
          <p:cNvSpPr/>
          <p:nvPr/>
        </p:nvSpPr>
        <p:spPr>
          <a:xfrm>
            <a:off x="762002" y="2814636"/>
            <a:ext cx="2638424" cy="1228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REACTNATIVE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8677CB-1178-4B71-A964-2AC19249C6E0}"/>
              </a:ext>
            </a:extLst>
          </p:cNvPr>
          <p:cNvSpPr/>
          <p:nvPr/>
        </p:nvSpPr>
        <p:spPr>
          <a:xfrm>
            <a:off x="762002" y="371474"/>
            <a:ext cx="2638424" cy="1228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</a:t>
            </a:r>
          </a:p>
          <a:p>
            <a:pPr algn="ctr"/>
            <a:r>
              <a:rPr lang="en-IN" dirty="0"/>
              <a:t>(Any Operating System)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 JS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D75A7D-4DCB-4860-807E-7E48EA159391}"/>
              </a:ext>
            </a:extLst>
          </p:cNvPr>
          <p:cNvSpPr/>
          <p:nvPr/>
        </p:nvSpPr>
        <p:spPr>
          <a:xfrm>
            <a:off x="4776788" y="5319711"/>
            <a:ext cx="2638424" cy="1228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APP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React.Net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6C5360-9A0C-4EA5-85DA-302E3F45A546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6096000" y="985838"/>
            <a:ext cx="2695574" cy="11858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EB9642-6950-4937-9012-CA1DE90BFE9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1875" y="3429000"/>
            <a:ext cx="14096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6F178-95E3-4D82-A83F-610EB747DF2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6000" y="4686300"/>
            <a:ext cx="0" cy="6334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4FCE81-38AD-467F-A752-D02B3762A4FD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 flipV="1">
            <a:off x="3400426" y="3428999"/>
            <a:ext cx="140969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048E4-F57F-4887-B93A-3F5D5B72DEB4}"/>
              </a:ext>
            </a:extLst>
          </p:cNvPr>
          <p:cNvCxnSpPr>
            <a:stCxn id="4" idx="0"/>
            <a:endCxn id="8" idx="3"/>
          </p:cNvCxnSpPr>
          <p:nvPr/>
        </p:nvCxnSpPr>
        <p:spPr>
          <a:xfrm flipH="1" flipV="1">
            <a:off x="3400426" y="985837"/>
            <a:ext cx="2695574" cy="1185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AD62F-0712-4EA9-B047-EFC736F4BB2D}"/>
              </a:ext>
            </a:extLst>
          </p:cNvPr>
          <p:cNvSpPr/>
          <p:nvPr/>
        </p:nvSpPr>
        <p:spPr>
          <a:xfrm>
            <a:off x="2800350" y="942975"/>
            <a:ext cx="68103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83538-31B2-4BC5-8DE4-5481BDB279D5}"/>
              </a:ext>
            </a:extLst>
          </p:cNvPr>
          <p:cNvSpPr/>
          <p:nvPr/>
        </p:nvSpPr>
        <p:spPr>
          <a:xfrm>
            <a:off x="2800350" y="1514475"/>
            <a:ext cx="1857375" cy="36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</a:t>
            </a:r>
          </a:p>
          <a:p>
            <a:pPr algn="ctr"/>
            <a:r>
              <a:rPr lang="en-IN" dirty="0"/>
              <a:t>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9BE42-19E6-4E66-BB0E-0A3993AC3539}"/>
              </a:ext>
            </a:extLst>
          </p:cNvPr>
          <p:cNvSpPr/>
          <p:nvPr/>
        </p:nvSpPr>
        <p:spPr>
          <a:xfrm>
            <a:off x="4743449" y="1514475"/>
            <a:ext cx="486727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A1DF-EBFB-437C-BBC1-6127F513C55C}"/>
              </a:ext>
            </a:extLst>
          </p:cNvPr>
          <p:cNvSpPr/>
          <p:nvPr/>
        </p:nvSpPr>
        <p:spPr>
          <a:xfrm>
            <a:off x="4743449" y="3390900"/>
            <a:ext cx="486727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OF THE SELECTED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574D0-9F6A-48FC-8CE0-077EF750EA3B}"/>
              </a:ext>
            </a:extLst>
          </p:cNvPr>
          <p:cNvSpPr/>
          <p:nvPr/>
        </p:nvSpPr>
        <p:spPr>
          <a:xfrm>
            <a:off x="2800350" y="5267325"/>
            <a:ext cx="68103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29F51-9C61-4E4C-A92F-EB6E37EB2613}"/>
              </a:ext>
            </a:extLst>
          </p:cNvPr>
          <p:cNvSpPr/>
          <p:nvPr/>
        </p:nvSpPr>
        <p:spPr>
          <a:xfrm>
            <a:off x="2705100" y="857250"/>
            <a:ext cx="6991350" cy="50006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8F74A-0AC7-4AAD-8CF2-4D64442129AC}"/>
              </a:ext>
            </a:extLst>
          </p:cNvPr>
          <p:cNvSpPr txBox="1"/>
          <p:nvPr/>
        </p:nvSpPr>
        <p:spPr>
          <a:xfrm>
            <a:off x="4054287" y="497443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ROOT COMPONENT (MAIN COMPONENT)</a:t>
            </a:r>
          </a:p>
        </p:txBody>
      </p:sp>
    </p:spTree>
    <p:extLst>
      <p:ext uri="{BB962C8B-B14F-4D97-AF65-F5344CB8AC3E}">
        <p14:creationId xmlns:p14="http://schemas.microsoft.com/office/powerpoint/2010/main" val="2693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4BB615-0273-436D-90B5-0AE25C4503FC}"/>
              </a:ext>
            </a:extLst>
          </p:cNvPr>
          <p:cNvSpPr/>
          <p:nvPr/>
        </p:nvSpPr>
        <p:spPr>
          <a:xfrm>
            <a:off x="10020300" y="22860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2015+</a:t>
            </a:r>
          </a:p>
          <a:p>
            <a:pPr algn="ctr"/>
            <a:r>
              <a:rPr lang="en-IN" dirty="0"/>
              <a:t>JSX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83192B-5FFE-4A19-AEED-75BEF86DF807}"/>
              </a:ext>
            </a:extLst>
          </p:cNvPr>
          <p:cNvSpPr/>
          <p:nvPr/>
        </p:nvSpPr>
        <p:spPr>
          <a:xfrm>
            <a:off x="10020299" y="2028825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15863-BF4F-4B54-85A7-1096A38074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901362" y="1019175"/>
            <a:ext cx="1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7B503A-FC68-4D0E-BFA7-B1C93672779C}"/>
              </a:ext>
            </a:extLst>
          </p:cNvPr>
          <p:cNvSpPr txBox="1"/>
          <p:nvPr/>
        </p:nvSpPr>
        <p:spPr>
          <a:xfrm>
            <a:off x="8886314" y="1200834"/>
            <a:ext cx="199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COMPILER</a:t>
            </a:r>
          </a:p>
          <a:p>
            <a:r>
              <a:rPr lang="en-IN" dirty="0"/>
              <a:t>COREJS (POLYFILLS)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69C6B6-E913-4DA3-A0BC-EEF4A1211AB1}"/>
              </a:ext>
            </a:extLst>
          </p:cNvPr>
          <p:cNvSpPr/>
          <p:nvPr/>
        </p:nvSpPr>
        <p:spPr>
          <a:xfrm>
            <a:off x="10020299" y="382905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BUNDLED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0F6D54-2CC5-4C9E-A404-8000AF93BED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0901362" y="2819400"/>
            <a:ext cx="0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F6E5EF-90C7-4CA3-903E-FE56933A95F4}"/>
              </a:ext>
            </a:extLst>
          </p:cNvPr>
          <p:cNvSpPr txBox="1"/>
          <p:nvPr/>
        </p:nvSpPr>
        <p:spPr>
          <a:xfrm>
            <a:off x="9542843" y="31395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7469AD-D762-4895-B34C-83B1960185EA}"/>
              </a:ext>
            </a:extLst>
          </p:cNvPr>
          <p:cNvSpPr/>
          <p:nvPr/>
        </p:nvSpPr>
        <p:spPr>
          <a:xfrm>
            <a:off x="8005251" y="5261877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9EA5E6-7C54-454E-B4B6-2BBBF12B0BF8}"/>
              </a:ext>
            </a:extLst>
          </p:cNvPr>
          <p:cNvCxnSpPr>
            <a:stCxn id="9" idx="2"/>
            <a:endCxn id="14" idx="3"/>
          </p:cNvCxnSpPr>
          <p:nvPr/>
        </p:nvCxnSpPr>
        <p:spPr>
          <a:xfrm rot="5400000">
            <a:off x="9815599" y="4571402"/>
            <a:ext cx="1037540" cy="1133986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F02686-0143-4EA6-AA42-46E5B2B4A32F}"/>
              </a:ext>
            </a:extLst>
          </p:cNvPr>
          <p:cNvSpPr txBox="1"/>
          <p:nvPr/>
        </p:nvSpPr>
        <p:spPr>
          <a:xfrm>
            <a:off x="9946481" y="5730359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AE33F9-9DA8-4535-A6B5-2321C7011439}"/>
              </a:ext>
            </a:extLst>
          </p:cNvPr>
          <p:cNvSpPr/>
          <p:nvPr/>
        </p:nvSpPr>
        <p:spPr>
          <a:xfrm>
            <a:off x="4586286" y="5261878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C50B4D-AAC4-4808-91B1-5F6490442CF5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>
            <a:off x="6348411" y="5657165"/>
            <a:ext cx="165684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81D0DE-F205-4EB6-83D4-3D7A5C5C2F4E}"/>
              </a:ext>
            </a:extLst>
          </p:cNvPr>
          <p:cNvSpPr/>
          <p:nvPr/>
        </p:nvSpPr>
        <p:spPr>
          <a:xfrm>
            <a:off x="266699" y="3508891"/>
            <a:ext cx="2471725" cy="314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075E4-3B7C-4D6B-A920-9EC87D6DBB42}"/>
              </a:ext>
            </a:extLst>
          </p:cNvPr>
          <p:cNvCxnSpPr/>
          <p:nvPr/>
        </p:nvCxnSpPr>
        <p:spPr>
          <a:xfrm>
            <a:off x="2743200" y="5410200"/>
            <a:ext cx="18430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C92201-DBFD-445F-90DD-4C76440A9C82}"/>
              </a:ext>
            </a:extLst>
          </p:cNvPr>
          <p:cNvCxnSpPr/>
          <p:nvPr/>
        </p:nvCxnSpPr>
        <p:spPr>
          <a:xfrm flipH="1">
            <a:off x="2738424" y="5915025"/>
            <a:ext cx="1847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532302-8C4F-4C44-BADB-8C171E990928}"/>
              </a:ext>
            </a:extLst>
          </p:cNvPr>
          <p:cNvSpPr txBox="1"/>
          <p:nvPr/>
        </p:nvSpPr>
        <p:spPr>
          <a:xfrm>
            <a:off x="6783706" y="5730359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8E37D8-6A47-442E-B9A0-FB7CA5C3AC2E}"/>
              </a:ext>
            </a:extLst>
          </p:cNvPr>
          <p:cNvCxnSpPr>
            <a:cxnSpLocks/>
          </p:cNvCxnSpPr>
          <p:nvPr/>
        </p:nvCxnSpPr>
        <p:spPr>
          <a:xfrm flipH="1">
            <a:off x="7275641" y="228600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2FAE55-FBC1-48ED-8D71-B7A5B7D065E7}"/>
              </a:ext>
            </a:extLst>
          </p:cNvPr>
          <p:cNvSpPr txBox="1"/>
          <p:nvPr/>
        </p:nvSpPr>
        <p:spPr>
          <a:xfrm>
            <a:off x="7991923" y="3990975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DF0D86-EBAB-4B3B-BE1D-8BADF79F1696}"/>
              </a:ext>
            </a:extLst>
          </p:cNvPr>
          <p:cNvSpPr txBox="1"/>
          <p:nvPr/>
        </p:nvSpPr>
        <p:spPr>
          <a:xfrm>
            <a:off x="6888159" y="2904739"/>
            <a:ext cx="110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1E77A6-BA5F-4CD0-B590-E127E46F6871}"/>
              </a:ext>
            </a:extLst>
          </p:cNvPr>
          <p:cNvCxnSpPr>
            <a:cxnSpLocks/>
          </p:cNvCxnSpPr>
          <p:nvPr/>
        </p:nvCxnSpPr>
        <p:spPr>
          <a:xfrm flipH="1">
            <a:off x="4436276" y="228599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2A2A2B-07B6-4703-9FFB-26380F258F29}"/>
              </a:ext>
            </a:extLst>
          </p:cNvPr>
          <p:cNvSpPr txBox="1"/>
          <p:nvPr/>
        </p:nvSpPr>
        <p:spPr>
          <a:xfrm>
            <a:off x="3957856" y="2173069"/>
            <a:ext cx="133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38BA1-D59F-4B8C-BD31-CE29531C5E75}"/>
              </a:ext>
            </a:extLst>
          </p:cNvPr>
          <p:cNvSpPr txBox="1"/>
          <p:nvPr/>
        </p:nvSpPr>
        <p:spPr>
          <a:xfrm>
            <a:off x="647700" y="304800"/>
            <a:ext cx="257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Manual Configuration</a:t>
            </a:r>
          </a:p>
          <a:p>
            <a:pPr marL="342900" indent="-342900">
              <a:buAutoNum type="arabicPeriod"/>
            </a:pPr>
            <a:r>
              <a:rPr lang="en-IN" dirty="0"/>
              <a:t>Use React CLI</a:t>
            </a:r>
          </a:p>
        </p:txBody>
      </p:sp>
    </p:spTree>
    <p:extLst>
      <p:ext uri="{BB962C8B-B14F-4D97-AF65-F5344CB8AC3E}">
        <p14:creationId xmlns:p14="http://schemas.microsoft.com/office/powerpoint/2010/main" val="12319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44971-00E2-48B6-ACC6-C0A77E473D7F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25495-554E-4D37-8872-224EA3364633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2F77AD-0103-4CFD-907B-2441234A7F5E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2F8FCD-8A1D-40BF-A306-E9D979B95BA9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ReactDOM.render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6BE2A8-7F33-497F-AB49-DAADCEDD4C0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CB7C2-0084-4692-991D-75E6CC41EE81}"/>
              </a:ext>
            </a:extLst>
          </p:cNvPr>
          <p:cNvSpPr txBox="1"/>
          <p:nvPr/>
        </p:nvSpPr>
        <p:spPr>
          <a:xfrm>
            <a:off x="3048000" y="1677471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Render </a:t>
            </a:r>
            <a:r>
              <a:rPr lang="en-IN" dirty="0" err="1"/>
              <a:t>fn</a:t>
            </a:r>
            <a:r>
              <a:rPr lang="en-IN" dirty="0"/>
              <a:t> is called by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9A5EF-E1D4-4947-B58F-8C718AFDC70F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7947A3-3F7E-40B8-9408-2BCF232EB47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DA722A-6580-43FC-8D98-98C19CE12B6B}"/>
              </a:ext>
            </a:extLst>
          </p:cNvPr>
          <p:cNvSpPr/>
          <p:nvPr/>
        </p:nvSpPr>
        <p:spPr>
          <a:xfrm>
            <a:off x="1657350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 is compared with </a:t>
            </a:r>
            <a:r>
              <a:rPr lang="en-IN" u="sng" dirty="0"/>
              <a:t>Browser DOM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327712-38BD-42CC-BE53-6962C87C4FB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57F381-DE31-4D0C-B9C4-A777191085F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609850" y="5676900"/>
            <a:ext cx="533400" cy="6440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F5FE89-B4DB-4E38-AA0B-45427D4676E6}"/>
              </a:ext>
            </a:extLst>
          </p:cNvPr>
          <p:cNvSpPr txBox="1"/>
          <p:nvPr/>
        </p:nvSpPr>
        <p:spPr>
          <a:xfrm>
            <a:off x="1116685" y="6320912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Previous State of Virtual DOM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88B70-3DBF-47AD-B263-5BAFDD604E33}"/>
              </a:ext>
            </a:extLst>
          </p:cNvPr>
          <p:cNvSpPr/>
          <p:nvPr/>
        </p:nvSpPr>
        <p:spPr>
          <a:xfrm>
            <a:off x="7324725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  <a:endParaRPr lang="en-IN" u="sn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5E218E-7900-463E-A243-3F684343FFF9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4210050" y="5419727"/>
            <a:ext cx="31146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3E6D4-34BF-4691-858A-F641B8DB3238}"/>
              </a:ext>
            </a:extLst>
          </p:cNvPr>
          <p:cNvSpPr/>
          <p:nvPr/>
        </p:nvSpPr>
        <p:spPr>
          <a:xfrm>
            <a:off x="7324725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rendered and DOM will update</a:t>
            </a:r>
            <a:endParaRPr lang="en-IN" u="sn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AA94B-DC57-4014-845C-6E65B8C4D055}"/>
              </a:ext>
            </a:extLst>
          </p:cNvPr>
          <p:cNvSpPr/>
          <p:nvPr/>
        </p:nvSpPr>
        <p:spPr>
          <a:xfrm>
            <a:off x="7324725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736F85-821B-4971-8814-02D71122CE43}"/>
              </a:ext>
            </a:extLst>
          </p:cNvPr>
          <p:cNvCxnSpPr>
            <a:stCxn id="30" idx="0"/>
            <a:endCxn id="4" idx="3"/>
          </p:cNvCxnSpPr>
          <p:nvPr/>
        </p:nvCxnSpPr>
        <p:spPr>
          <a:xfrm rot="16200000" flipV="1">
            <a:off x="5924551" y="-514350"/>
            <a:ext cx="962025" cy="439102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3C6353-71BE-4BF7-9CF0-9E088625271B}"/>
              </a:ext>
            </a:extLst>
          </p:cNvPr>
          <p:cNvSpPr txBox="1"/>
          <p:nvPr/>
        </p:nvSpPr>
        <p:spPr>
          <a:xfrm>
            <a:off x="6504303" y="83450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521D1B-8AA9-4787-B17F-C657D64879A0}"/>
              </a:ext>
            </a:extLst>
          </p:cNvPr>
          <p:cNvCxnSpPr>
            <a:stCxn id="26" idx="0"/>
            <a:endCxn id="29" idx="2"/>
          </p:cNvCxnSpPr>
          <p:nvPr/>
        </p:nvCxnSpPr>
        <p:spPr>
          <a:xfrm flipV="1">
            <a:off x="8601075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35B357-F368-4C36-8EAD-17D8E1AC302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8601075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79BFBE-9F67-41C2-BFB4-CC6ED175F53E}"/>
              </a:ext>
            </a:extLst>
          </p:cNvPr>
          <p:cNvSpPr txBox="1"/>
          <p:nvPr/>
        </p:nvSpPr>
        <p:spPr>
          <a:xfrm>
            <a:off x="8601075" y="3063359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3269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496A40-0929-410A-9AB7-F1495DE8C3AC}"/>
              </a:ext>
            </a:extLst>
          </p:cNvPr>
          <p:cNvSpPr/>
          <p:nvPr/>
        </p:nvSpPr>
        <p:spPr>
          <a:xfrm>
            <a:off x="2552700" y="2070379"/>
            <a:ext cx="1665860" cy="3587308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REDUX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THUNK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1182-60C1-4353-8462-2A04E7D8EAC4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63A85-F657-488A-8AAA-F70DDB885B8E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34F8-9DE2-496C-8075-9F813D20BA73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2F095-283C-442B-98D9-2DADC274F13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EDA68-5374-4B76-9038-895DBDDEF24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9AC94-E19F-4F9E-B7F0-AB18A2402B11}"/>
              </a:ext>
            </a:extLst>
          </p:cNvPr>
          <p:cNvGrpSpPr/>
          <p:nvPr/>
        </p:nvGrpSpPr>
        <p:grpSpPr>
          <a:xfrm>
            <a:off x="9027622" y="1358500"/>
            <a:ext cx="2435606" cy="2310938"/>
            <a:chOff x="9027622" y="980902"/>
            <a:chExt cx="2435606" cy="23109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049C63-B223-4B33-ABA6-76D827BFC126}"/>
                </a:ext>
              </a:extLst>
            </p:cNvPr>
            <p:cNvSpPr/>
            <p:nvPr/>
          </p:nvSpPr>
          <p:spPr>
            <a:xfrm>
              <a:off x="9027622" y="980902"/>
              <a:ext cx="2435606" cy="23109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E259D8-BA3C-4193-B9EA-B1CF636EE4E1}"/>
                </a:ext>
              </a:extLst>
            </p:cNvPr>
            <p:cNvSpPr txBox="1"/>
            <p:nvPr/>
          </p:nvSpPr>
          <p:spPr>
            <a:xfrm>
              <a:off x="9177253" y="2006138"/>
              <a:ext cx="2128056" cy="98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1200" b="1" dirty="0"/>
            </a:p>
            <a:p>
              <a:pPr algn="ctr"/>
              <a:r>
                <a:rPr lang="en-IN" b="1" dirty="0"/>
                <a:t>REDUX STORE</a:t>
              </a:r>
            </a:p>
            <a:p>
              <a:pPr algn="ctr"/>
              <a:r>
                <a:rPr lang="en-IN" sz="1400" dirty="0"/>
                <a:t>Application State</a:t>
              </a:r>
            </a:p>
            <a:p>
              <a:pPr algn="ctr"/>
              <a:endParaRPr lang="en-IN" sz="12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A7EB84B-C9DD-423A-A32D-CB5F3284C14B}"/>
                </a:ext>
              </a:extLst>
            </p:cNvPr>
            <p:cNvSpPr/>
            <p:nvPr/>
          </p:nvSpPr>
          <p:spPr>
            <a:xfrm>
              <a:off x="9318567" y="1695796"/>
              <a:ext cx="1867594" cy="507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ROOT REDUCER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99EE31-E041-47C8-AB53-976AFFF18A42}"/>
                </a:ext>
              </a:extLst>
            </p:cNvPr>
            <p:cNvSpPr/>
            <p:nvPr/>
          </p:nvSpPr>
          <p:spPr>
            <a:xfrm>
              <a:off x="9412779" y="1266304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R1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04FB1EA-DD68-4F0D-BDB1-6CF81F57EC05}"/>
                </a:ext>
              </a:extLst>
            </p:cNvPr>
            <p:cNvSpPr/>
            <p:nvPr/>
          </p:nvSpPr>
          <p:spPr>
            <a:xfrm>
              <a:off x="10011294" y="1260762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R2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74C498-5B86-4343-A8F9-3E7B7D777330}"/>
                </a:ext>
              </a:extLst>
            </p:cNvPr>
            <p:cNvSpPr/>
            <p:nvPr/>
          </p:nvSpPr>
          <p:spPr>
            <a:xfrm>
              <a:off x="10609809" y="1249678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R3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CA72-DA45-488C-A794-D3B10A179EA4}"/>
              </a:ext>
            </a:extLst>
          </p:cNvPr>
          <p:cNvCxnSpPr>
            <a:stCxn id="18" idx="0"/>
            <a:endCxn id="4" idx="3"/>
          </p:cNvCxnSpPr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99844C-416E-47BA-A3D7-44ADE88EF9E1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89F41B-747C-4AA6-807B-A3E4C24856C4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5CB87-7626-443A-9AAB-1D8048684A0F}"/>
              </a:ext>
            </a:extLst>
          </p:cNvPr>
          <p:cNvGrpSpPr/>
          <p:nvPr/>
        </p:nvGrpSpPr>
        <p:grpSpPr>
          <a:xfrm>
            <a:off x="4292138" y="4592955"/>
            <a:ext cx="3607724" cy="1798320"/>
            <a:chOff x="4292138" y="4297680"/>
            <a:chExt cx="3607724" cy="17983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78A77F-EC2D-49B6-AC51-5A13964DF82C}"/>
                </a:ext>
              </a:extLst>
            </p:cNvPr>
            <p:cNvSpPr/>
            <p:nvPr/>
          </p:nvSpPr>
          <p:spPr>
            <a:xfrm>
              <a:off x="4292138" y="4297680"/>
              <a:ext cx="3607724" cy="1798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b="1" dirty="0"/>
                <a:t>CONTAINER COMPONENT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FB341E1-58EB-4706-AE6D-3833F78B4724}"/>
                </a:ext>
              </a:extLst>
            </p:cNvPr>
            <p:cNvSpPr/>
            <p:nvPr/>
          </p:nvSpPr>
          <p:spPr>
            <a:xfrm>
              <a:off x="4495800" y="4676775"/>
              <a:ext cx="3200400" cy="13144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sz="1600" dirty="0"/>
                <a:t>PRESENTATIONAL COMPONENT (s)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57DC0E-86D4-45C9-8880-7F57ABD48772}"/>
                </a:ext>
              </a:extLst>
            </p:cNvPr>
            <p:cNvSpPr/>
            <p:nvPr/>
          </p:nvSpPr>
          <p:spPr>
            <a:xfrm>
              <a:off x="4591050" y="5289777"/>
              <a:ext cx="612377" cy="5692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74161B-A73C-4104-B942-EE160D2CD375}"/>
                </a:ext>
              </a:extLst>
            </p:cNvPr>
            <p:cNvSpPr/>
            <p:nvPr/>
          </p:nvSpPr>
          <p:spPr>
            <a:xfrm>
              <a:off x="5407089" y="5282520"/>
              <a:ext cx="612377" cy="569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C0E9FA7-A84F-4DC3-A7B7-10B813458000}"/>
                </a:ext>
              </a:extLst>
            </p:cNvPr>
            <p:cNvSpPr/>
            <p:nvPr/>
          </p:nvSpPr>
          <p:spPr>
            <a:xfrm>
              <a:off x="6201005" y="5289777"/>
              <a:ext cx="612377" cy="5692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44CB8B6-FBD3-45C5-8AE3-E60BBC86AA02}"/>
                </a:ext>
              </a:extLst>
            </p:cNvPr>
            <p:cNvSpPr/>
            <p:nvPr/>
          </p:nvSpPr>
          <p:spPr>
            <a:xfrm>
              <a:off x="6985539" y="5282520"/>
              <a:ext cx="612377" cy="5692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FDBC44-BB44-44C3-8B49-AC6AE4F1CD5E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438C64-6D12-4CD0-B582-F1211AF3F729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BF2A2D3-05FE-4A7E-AF9C-57672735F5BB}"/>
              </a:ext>
            </a:extLst>
          </p:cNvPr>
          <p:cNvCxnSpPr>
            <a:stCxn id="18" idx="2"/>
            <a:endCxn id="24" idx="3"/>
          </p:cNvCxnSpPr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2AA67A-FA13-4C05-B99D-72A4FCC18100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AD776C-2B8F-4E80-B2AA-E28D0442C674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3B112B-91CA-415E-A0E0-98AB2E998774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BF0DA5-3C69-4BBD-8501-2C9CADCD44A1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5A26AF-7466-4DA3-B9E4-85DFE5AFD83C}"/>
              </a:ext>
            </a:extLst>
          </p:cNvPr>
          <p:cNvSpPr txBox="1"/>
          <p:nvPr/>
        </p:nvSpPr>
        <p:spPr>
          <a:xfrm>
            <a:off x="2929091" y="4800381"/>
            <a:ext cx="12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To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9C2BBE-960A-4052-817E-B3C4EF2D93F1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2EABA-38F6-4EB6-9A9B-278614F8D368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B81BDB-D22C-44E4-8833-DAE17D768B3C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F864D-3FE1-4549-9458-B6B57FF80829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E9E173-686B-4159-BD35-C07FD7A93CC7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60D5FB-3B0A-49EC-A0B2-E31C130687E6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D3ED81-8A6D-4CD4-B9DA-E6B91EA177FC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DF4D87-224E-4C00-A6D5-09138A4B8A79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2CAB1F-3BE0-4772-B3E0-6A96507BE698}"/>
              </a:ext>
            </a:extLst>
          </p:cNvPr>
          <p:cNvSpPr/>
          <p:nvPr/>
        </p:nvSpPr>
        <p:spPr>
          <a:xfrm>
            <a:off x="2667000" y="2238375"/>
            <a:ext cx="1348071" cy="1302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 function that takes parameter dispatch</a:t>
            </a:r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E8722989-BD19-46AE-8A1C-E57E11599571}"/>
              </a:ext>
            </a:extLst>
          </p:cNvPr>
          <p:cNvSpPr/>
          <p:nvPr/>
        </p:nvSpPr>
        <p:spPr>
          <a:xfrm>
            <a:off x="5966552" y="2134532"/>
            <a:ext cx="2435606" cy="1463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API SERVER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1ADDE4-A1A4-4AA3-ACA3-ED680823A34A}"/>
              </a:ext>
            </a:extLst>
          </p:cNvPr>
          <p:cNvCxnSpPr/>
          <p:nvPr/>
        </p:nvCxnSpPr>
        <p:spPr>
          <a:xfrm flipV="1">
            <a:off x="4010409" y="2499049"/>
            <a:ext cx="2179520" cy="149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29ED81-F477-4018-AD4B-8FF84A52EA07}"/>
              </a:ext>
            </a:extLst>
          </p:cNvPr>
          <p:cNvCxnSpPr/>
          <p:nvPr/>
        </p:nvCxnSpPr>
        <p:spPr>
          <a:xfrm flipH="1">
            <a:off x="4015071" y="3223190"/>
            <a:ext cx="20043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14E2D2-C830-4634-A5F5-CA77243E9E71}"/>
              </a:ext>
            </a:extLst>
          </p:cNvPr>
          <p:cNvSpPr txBox="1"/>
          <p:nvPr/>
        </p:nvSpPr>
        <p:spPr>
          <a:xfrm>
            <a:off x="3065985" y="1231696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9635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191182-60C1-4353-8462-2A04E7D8EAC4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63A85-F657-488A-8AAA-F70DDB885B8E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34F8-9DE2-496C-8075-9F813D20BA73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2F095-283C-442B-98D9-2DADC274F13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EDA68-5374-4B76-9038-895DBDDEF24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049C63-B223-4B33-ABA6-76D827BFC126}"/>
              </a:ext>
            </a:extLst>
          </p:cNvPr>
          <p:cNvSpPr/>
          <p:nvPr/>
        </p:nvSpPr>
        <p:spPr>
          <a:xfrm>
            <a:off x="9027622" y="1358500"/>
            <a:ext cx="2435606" cy="2310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259D8-BA3C-4193-B9EA-B1CF636EE4E1}"/>
              </a:ext>
            </a:extLst>
          </p:cNvPr>
          <p:cNvSpPr txBox="1"/>
          <p:nvPr/>
        </p:nvSpPr>
        <p:spPr>
          <a:xfrm>
            <a:off x="9177253" y="2383736"/>
            <a:ext cx="212805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1200" b="1" dirty="0"/>
          </a:p>
          <a:p>
            <a:pPr algn="ctr"/>
            <a:r>
              <a:rPr lang="en-IN" b="1" dirty="0"/>
              <a:t>REDUX STORE</a:t>
            </a:r>
          </a:p>
          <a:p>
            <a:pPr algn="ctr"/>
            <a:r>
              <a:rPr lang="en-IN" sz="1400" dirty="0"/>
              <a:t>Application State</a:t>
            </a:r>
          </a:p>
          <a:p>
            <a:pPr algn="ctr"/>
            <a:endParaRPr lang="en-IN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7EB84B-C9DD-423A-A32D-CB5F3284C14B}"/>
              </a:ext>
            </a:extLst>
          </p:cNvPr>
          <p:cNvSpPr/>
          <p:nvPr/>
        </p:nvSpPr>
        <p:spPr>
          <a:xfrm>
            <a:off x="9318567" y="2073394"/>
            <a:ext cx="1867594" cy="50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 REDUCER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99EE31-E041-47C8-AB53-976AFFF18A42}"/>
              </a:ext>
            </a:extLst>
          </p:cNvPr>
          <p:cNvSpPr/>
          <p:nvPr/>
        </p:nvSpPr>
        <p:spPr>
          <a:xfrm>
            <a:off x="9412779" y="1643902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4FB1EA-DD68-4F0D-BDB1-6CF81F57EC05}"/>
              </a:ext>
            </a:extLst>
          </p:cNvPr>
          <p:cNvSpPr/>
          <p:nvPr/>
        </p:nvSpPr>
        <p:spPr>
          <a:xfrm>
            <a:off x="10011294" y="1638360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74C498-5B86-4343-A8F9-3E7B7D777330}"/>
              </a:ext>
            </a:extLst>
          </p:cNvPr>
          <p:cNvSpPr/>
          <p:nvPr/>
        </p:nvSpPr>
        <p:spPr>
          <a:xfrm>
            <a:off x="10609809" y="1627276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CA72-DA45-488C-A794-D3B10A179EA4}"/>
              </a:ext>
            </a:extLst>
          </p:cNvPr>
          <p:cNvCxnSpPr>
            <a:stCxn id="18" idx="0"/>
            <a:endCxn id="4" idx="3"/>
          </p:cNvCxnSpPr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99844C-416E-47BA-A3D7-44ADE88EF9E1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89F41B-747C-4AA6-807B-A3E4C24856C4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78A77F-EC2D-49B6-AC51-5A13964DF82C}"/>
              </a:ext>
            </a:extLst>
          </p:cNvPr>
          <p:cNvSpPr/>
          <p:nvPr/>
        </p:nvSpPr>
        <p:spPr>
          <a:xfrm>
            <a:off x="4292138" y="4592955"/>
            <a:ext cx="3607724" cy="179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b="1" dirty="0"/>
              <a:t>CONTAINER COMPONENT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B341E1-58EB-4706-AE6D-3833F78B4724}"/>
              </a:ext>
            </a:extLst>
          </p:cNvPr>
          <p:cNvSpPr/>
          <p:nvPr/>
        </p:nvSpPr>
        <p:spPr>
          <a:xfrm>
            <a:off x="4495800" y="4972050"/>
            <a:ext cx="3200400" cy="1314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PRESENTATIONAL COMPONENT (s)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57DC0E-86D4-45C9-8880-7F57ABD48772}"/>
              </a:ext>
            </a:extLst>
          </p:cNvPr>
          <p:cNvSpPr/>
          <p:nvPr/>
        </p:nvSpPr>
        <p:spPr>
          <a:xfrm>
            <a:off x="4591050" y="5585052"/>
            <a:ext cx="612377" cy="569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74161B-A73C-4104-B942-EE160D2CD375}"/>
              </a:ext>
            </a:extLst>
          </p:cNvPr>
          <p:cNvSpPr/>
          <p:nvPr/>
        </p:nvSpPr>
        <p:spPr>
          <a:xfrm>
            <a:off x="5407089" y="5577795"/>
            <a:ext cx="612377" cy="5692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0E9FA7-A84F-4DC3-A7B7-10B813458000}"/>
              </a:ext>
            </a:extLst>
          </p:cNvPr>
          <p:cNvSpPr/>
          <p:nvPr/>
        </p:nvSpPr>
        <p:spPr>
          <a:xfrm>
            <a:off x="6201005" y="5585052"/>
            <a:ext cx="612377" cy="569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4CB8B6-FBD3-45C5-8AE3-E60BBC86AA02}"/>
              </a:ext>
            </a:extLst>
          </p:cNvPr>
          <p:cNvSpPr/>
          <p:nvPr/>
        </p:nvSpPr>
        <p:spPr>
          <a:xfrm>
            <a:off x="6985539" y="5577795"/>
            <a:ext cx="612377" cy="569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FDBC44-BB44-44C3-8B49-AC6AE4F1CD5E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438C64-6D12-4CD0-B582-F1211AF3F729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BF2A2D3-05FE-4A7E-AF9C-57672735F5BB}"/>
              </a:ext>
            </a:extLst>
          </p:cNvPr>
          <p:cNvCxnSpPr>
            <a:stCxn id="18" idx="2"/>
            <a:endCxn id="24" idx="3"/>
          </p:cNvCxnSpPr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2AA67A-FA13-4C05-B99D-72A4FCC18100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AD776C-2B8F-4E80-B2AA-E28D0442C674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3B112B-91CA-415E-A0E0-98AB2E998774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BF0DA5-3C69-4BBD-8501-2C9CADCD44A1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5A26AF-7466-4DA3-B9E4-85DFE5AFD83C}"/>
              </a:ext>
            </a:extLst>
          </p:cNvPr>
          <p:cNvSpPr txBox="1"/>
          <p:nvPr/>
        </p:nvSpPr>
        <p:spPr>
          <a:xfrm>
            <a:off x="3041523" y="4800381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9C2BBE-960A-4052-817E-B3C4EF2D93F1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2EABA-38F6-4EB6-9A9B-278614F8D368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B81BDB-D22C-44E4-8833-DAE17D768B3C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F864D-3FE1-4549-9458-B6B57FF80829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E9E173-686B-4159-BD35-C07FD7A93CC7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60D5FB-3B0A-49EC-A0B2-E31C130687E6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D3ED81-8A6D-4CD4-B9DA-E6B91EA177FC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DF4D87-224E-4C00-A6D5-09138A4B8A79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26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769</Words>
  <Application>Microsoft Office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4</cp:revision>
  <dcterms:created xsi:type="dcterms:W3CDTF">2020-08-17T03:48:52Z</dcterms:created>
  <dcterms:modified xsi:type="dcterms:W3CDTF">2020-10-10T05:06:28Z</dcterms:modified>
</cp:coreProperties>
</file>