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C44BE097-DE66-46D8-9230-C45E994C5370}"/>
    <pc:docChg chg="undo modSld">
      <pc:chgData name="Manish Sharma" userId="b799adb9ba789c8f" providerId="LiveId" clId="{C44BE097-DE66-46D8-9230-C45E994C5370}" dt="2021-01-16T04:18:30.344" v="1" actId="20577"/>
      <pc:docMkLst>
        <pc:docMk/>
      </pc:docMkLst>
      <pc:sldChg chg="modSp">
        <pc:chgData name="Manish Sharma" userId="b799adb9ba789c8f" providerId="LiveId" clId="{C44BE097-DE66-46D8-9230-C45E994C5370}" dt="2021-01-16T04:18:30.344" v="1" actId="20577"/>
        <pc:sldMkLst>
          <pc:docMk/>
          <pc:sldMk cId="2339463114" sldId="261"/>
        </pc:sldMkLst>
        <pc:spChg chg="mod">
          <ac:chgData name="Manish Sharma" userId="b799adb9ba789c8f" providerId="LiveId" clId="{C44BE097-DE66-46D8-9230-C45E994C5370}" dt="2021-01-16T04:18:30.344" v="1" actId="20577"/>
          <ac:spMkLst>
            <pc:docMk/>
            <pc:sldMk cId="2339463114" sldId="261"/>
            <ac:spMk id="11" creationId="{5B05B87F-3158-4A66-BB46-07023D33CF53}"/>
          </ac:spMkLst>
        </pc:spChg>
      </pc:sldChg>
    </pc:docChg>
  </pc:docChgLst>
  <pc:docChgLst>
    <pc:chgData name="Manish" userId="b799adb9ba789c8f" providerId="LiveId" clId="{C44BE097-DE66-46D8-9230-C45E994C5370}"/>
    <pc:docChg chg="modSld">
      <pc:chgData name="Manish" userId="b799adb9ba789c8f" providerId="LiveId" clId="{C44BE097-DE66-46D8-9230-C45E994C5370}" dt="2021-02-05T06:51:24.023" v="7" actId="20577"/>
      <pc:docMkLst>
        <pc:docMk/>
      </pc:docMkLst>
      <pc:sldChg chg="modSp mod">
        <pc:chgData name="Manish" userId="b799adb9ba789c8f" providerId="LiveId" clId="{C44BE097-DE66-46D8-9230-C45E994C5370}" dt="2021-02-05T06:51:24.023" v="7" actId="20577"/>
        <pc:sldMkLst>
          <pc:docMk/>
          <pc:sldMk cId="2339463114" sldId="261"/>
        </pc:sldMkLst>
        <pc:spChg chg="mod">
          <ac:chgData name="Manish" userId="b799adb9ba789c8f" providerId="LiveId" clId="{C44BE097-DE66-46D8-9230-C45E994C5370}" dt="2021-02-05T06:51:24.023" v="7" actId="20577"/>
          <ac:spMkLst>
            <pc:docMk/>
            <pc:sldMk cId="2339463114" sldId="261"/>
            <ac:spMk id="11" creationId="{5B05B87F-3158-4A66-BB46-07023D33CF53}"/>
          </ac:spMkLst>
        </pc:spChg>
      </pc:sldChg>
      <pc:sldChg chg="modSp">
        <pc:chgData name="Manish" userId="b799adb9ba789c8f" providerId="LiveId" clId="{C44BE097-DE66-46D8-9230-C45E994C5370}" dt="2021-01-24T07:17:39.510" v="2" actId="20577"/>
        <pc:sldMkLst>
          <pc:docMk/>
          <pc:sldMk cId="386957601" sldId="265"/>
        </pc:sldMkLst>
        <pc:spChg chg="mod">
          <ac:chgData name="Manish" userId="b799adb9ba789c8f" providerId="LiveId" clId="{C44BE097-DE66-46D8-9230-C45E994C5370}" dt="2021-01-24T07:17:39.510" v="2" actId="20577"/>
          <ac:spMkLst>
            <pc:docMk/>
            <pc:sldMk cId="386957601" sldId="265"/>
            <ac:spMk id="9" creationId="{910AA7ED-D2E4-402C-8FBA-65EBF11031D9}"/>
          </ac:spMkLst>
        </pc:spChg>
      </pc:sldChg>
    </pc:docChg>
  </pc:docChgLst>
  <pc:docChgLst>
    <pc:chgData name="Manish Sharma" userId="b799adb9ba789c8f" providerId="LiveId" clId="{A04BE6DF-B13B-4ADA-B7F2-35F5425F3AFC}"/>
    <pc:docChg chg="undo custSel addSld modSld">
      <pc:chgData name="Manish Sharma" userId="b799adb9ba789c8f" providerId="LiveId" clId="{A04BE6DF-B13B-4ADA-B7F2-35F5425F3AFC}" dt="2020-12-24T07:15:02.418" v="1026" actId="1076"/>
      <pc:docMkLst>
        <pc:docMk/>
      </pc:docMkLst>
      <pc:sldChg chg="addSp delSp modSp add">
        <pc:chgData name="Manish Sharma" userId="b799adb9ba789c8f" providerId="LiveId" clId="{A04BE6DF-B13B-4ADA-B7F2-35F5425F3AFC}" dt="2020-12-21T04:38:28.950" v="151" actId="20577"/>
        <pc:sldMkLst>
          <pc:docMk/>
          <pc:sldMk cId="2914395240" sldId="262"/>
        </pc:sldMkLst>
        <pc:spChg chg="del">
          <ac:chgData name="Manish Sharma" userId="b799adb9ba789c8f" providerId="LiveId" clId="{A04BE6DF-B13B-4ADA-B7F2-35F5425F3AFC}" dt="2020-12-21T04:23:58.983" v="1" actId="478"/>
          <ac:spMkLst>
            <pc:docMk/>
            <pc:sldMk cId="2914395240" sldId="262"/>
            <ac:spMk id="2" creationId="{E4B2C167-B063-42F0-9517-1A0C967A9191}"/>
          </ac:spMkLst>
        </pc:spChg>
        <pc:spChg chg="del">
          <ac:chgData name="Manish Sharma" userId="b799adb9ba789c8f" providerId="LiveId" clId="{A04BE6DF-B13B-4ADA-B7F2-35F5425F3AFC}" dt="2020-12-21T04:23:58.983" v="1" actId="478"/>
          <ac:spMkLst>
            <pc:docMk/>
            <pc:sldMk cId="2914395240" sldId="262"/>
            <ac:spMk id="3" creationId="{50CD0C19-2A3D-4B7F-A490-9EEDB8BDA34C}"/>
          </ac:spMkLst>
        </pc:spChg>
        <pc:spChg chg="add mod">
          <ac:chgData name="Manish Sharma" userId="b799adb9ba789c8f" providerId="LiveId" clId="{A04BE6DF-B13B-4ADA-B7F2-35F5425F3AFC}" dt="2020-12-21T04:28:59.579" v="6" actId="20577"/>
          <ac:spMkLst>
            <pc:docMk/>
            <pc:sldMk cId="2914395240" sldId="262"/>
            <ac:spMk id="4" creationId="{CE4E2EC5-CAEB-4FBD-93CD-85588E438E35}"/>
          </ac:spMkLst>
        </pc:spChg>
        <pc:spChg chg="add">
          <ac:chgData name="Manish Sharma" userId="b799adb9ba789c8f" providerId="LiveId" clId="{A04BE6DF-B13B-4ADA-B7F2-35F5425F3AFC}" dt="2020-12-21T04:28:52.238" v="2"/>
          <ac:spMkLst>
            <pc:docMk/>
            <pc:sldMk cId="2914395240" sldId="262"/>
            <ac:spMk id="6" creationId="{7699C10A-CCEF-4523-9771-7AAE3E5FFD9E}"/>
          </ac:spMkLst>
        </pc:spChg>
        <pc:spChg chg="add">
          <ac:chgData name="Manish Sharma" userId="b799adb9ba789c8f" providerId="LiveId" clId="{A04BE6DF-B13B-4ADA-B7F2-35F5425F3AFC}" dt="2020-12-21T04:29:11.703" v="7"/>
          <ac:spMkLst>
            <pc:docMk/>
            <pc:sldMk cId="2914395240" sldId="262"/>
            <ac:spMk id="7" creationId="{33055CC3-447F-4AC2-B4E7-5B03ACAFF310}"/>
          </ac:spMkLst>
        </pc:spChg>
        <pc:spChg chg="add">
          <ac:chgData name="Manish Sharma" userId="b799adb9ba789c8f" providerId="LiveId" clId="{A04BE6DF-B13B-4ADA-B7F2-35F5425F3AFC}" dt="2020-12-21T04:33:03" v="8"/>
          <ac:spMkLst>
            <pc:docMk/>
            <pc:sldMk cId="2914395240" sldId="262"/>
            <ac:spMk id="9" creationId="{343BB0BB-BCA4-4DF2-8B74-1629A3BE3C39}"/>
          </ac:spMkLst>
        </pc:spChg>
        <pc:spChg chg="add">
          <ac:chgData name="Manish Sharma" userId="b799adb9ba789c8f" providerId="LiveId" clId="{A04BE6DF-B13B-4ADA-B7F2-35F5425F3AFC}" dt="2020-12-21T04:33:03" v="8"/>
          <ac:spMkLst>
            <pc:docMk/>
            <pc:sldMk cId="2914395240" sldId="262"/>
            <ac:spMk id="10" creationId="{8E14B62D-3F88-4119-B758-169BFF82B72A}"/>
          </ac:spMkLst>
        </pc:spChg>
        <pc:spChg chg="add">
          <ac:chgData name="Manish Sharma" userId="b799adb9ba789c8f" providerId="LiveId" clId="{A04BE6DF-B13B-4ADA-B7F2-35F5425F3AFC}" dt="2020-12-21T04:33:28.109" v="9"/>
          <ac:spMkLst>
            <pc:docMk/>
            <pc:sldMk cId="2914395240" sldId="262"/>
            <ac:spMk id="11" creationId="{2D920D21-E8C5-4FF1-B852-284B12271A04}"/>
          </ac:spMkLst>
        </pc:spChg>
        <pc:spChg chg="add">
          <ac:chgData name="Manish Sharma" userId="b799adb9ba789c8f" providerId="LiveId" clId="{A04BE6DF-B13B-4ADA-B7F2-35F5425F3AFC}" dt="2020-12-21T04:33:28.109" v="9"/>
          <ac:spMkLst>
            <pc:docMk/>
            <pc:sldMk cId="2914395240" sldId="262"/>
            <ac:spMk id="13" creationId="{911D4DBB-7814-442C-BE1D-718C71568C63}"/>
          </ac:spMkLst>
        </pc:spChg>
        <pc:spChg chg="add">
          <ac:chgData name="Manish Sharma" userId="b799adb9ba789c8f" providerId="LiveId" clId="{A04BE6DF-B13B-4ADA-B7F2-35F5425F3AFC}" dt="2020-12-21T04:33:46.257" v="10"/>
          <ac:spMkLst>
            <pc:docMk/>
            <pc:sldMk cId="2914395240" sldId="262"/>
            <ac:spMk id="15" creationId="{02B034D8-E307-4D6E-B7B0-37BDC736BD70}"/>
          </ac:spMkLst>
        </pc:spChg>
        <pc:spChg chg="add">
          <ac:chgData name="Manish Sharma" userId="b799adb9ba789c8f" providerId="LiveId" clId="{A04BE6DF-B13B-4ADA-B7F2-35F5425F3AFC}" dt="2020-12-21T04:33:58.313" v="11"/>
          <ac:spMkLst>
            <pc:docMk/>
            <pc:sldMk cId="2914395240" sldId="262"/>
            <ac:spMk id="16" creationId="{8CB8936B-EC0C-4991-B684-75076981A817}"/>
          </ac:spMkLst>
        </pc:spChg>
        <pc:spChg chg="add">
          <ac:chgData name="Manish Sharma" userId="b799adb9ba789c8f" providerId="LiveId" clId="{A04BE6DF-B13B-4ADA-B7F2-35F5425F3AFC}" dt="2020-12-21T04:33:58.313" v="11"/>
          <ac:spMkLst>
            <pc:docMk/>
            <pc:sldMk cId="2914395240" sldId="262"/>
            <ac:spMk id="17" creationId="{535376E8-F69D-4769-97C2-9DB71F19CA86}"/>
          </ac:spMkLst>
        </pc:spChg>
        <pc:spChg chg="add mod">
          <ac:chgData name="Manish Sharma" userId="b799adb9ba789c8f" providerId="LiveId" clId="{A04BE6DF-B13B-4ADA-B7F2-35F5425F3AFC}" dt="2020-12-21T04:34:47.671" v="13" actId="113"/>
          <ac:spMkLst>
            <pc:docMk/>
            <pc:sldMk cId="2914395240" sldId="262"/>
            <ac:spMk id="21" creationId="{23D7195E-57D5-422B-A37B-4D36DA2746CA}"/>
          </ac:spMkLst>
        </pc:spChg>
        <pc:spChg chg="add mod">
          <ac:chgData name="Manish Sharma" userId="b799adb9ba789c8f" providerId="LiveId" clId="{A04BE6DF-B13B-4ADA-B7F2-35F5425F3AFC}" dt="2020-12-21T04:35:25.810" v="16" actId="113"/>
          <ac:spMkLst>
            <pc:docMk/>
            <pc:sldMk cId="2914395240" sldId="262"/>
            <ac:spMk id="23" creationId="{60D0A707-4B7D-4FC5-A036-04180F19DA9B}"/>
          </ac:spMkLst>
        </pc:spChg>
        <pc:spChg chg="add mod">
          <ac:chgData name="Manish Sharma" userId="b799adb9ba789c8f" providerId="LiveId" clId="{A04BE6DF-B13B-4ADA-B7F2-35F5425F3AFC}" dt="2020-12-21T04:36:09.012" v="31" actId="207"/>
          <ac:spMkLst>
            <pc:docMk/>
            <pc:sldMk cId="2914395240" sldId="262"/>
            <ac:spMk id="25" creationId="{332A6E45-81CE-422C-9225-E47E6D6AAF73}"/>
          </ac:spMkLst>
        </pc:spChg>
        <pc:spChg chg="add mod">
          <ac:chgData name="Manish Sharma" userId="b799adb9ba789c8f" providerId="LiveId" clId="{A04BE6DF-B13B-4ADA-B7F2-35F5425F3AFC}" dt="2020-12-21T04:38:28.950" v="151" actId="20577"/>
          <ac:spMkLst>
            <pc:docMk/>
            <pc:sldMk cId="2914395240" sldId="262"/>
            <ac:spMk id="26" creationId="{2148951D-2E36-4A38-8EB9-C03410DA41AD}"/>
          </ac:spMkLst>
        </pc:spChg>
        <pc:cxnChg chg="add">
          <ac:chgData name="Manish Sharma" userId="b799adb9ba789c8f" providerId="LiveId" clId="{A04BE6DF-B13B-4ADA-B7F2-35F5425F3AFC}" dt="2020-12-21T04:28:52.238" v="2"/>
          <ac:cxnSpMkLst>
            <pc:docMk/>
            <pc:sldMk cId="2914395240" sldId="262"/>
            <ac:cxnSpMk id="5" creationId="{1AC5F5F0-B3D9-4E10-A867-2AAD99C46171}"/>
          </ac:cxnSpMkLst>
        </pc:cxnChg>
        <pc:cxnChg chg="add">
          <ac:chgData name="Manish Sharma" userId="b799adb9ba789c8f" providerId="LiveId" clId="{A04BE6DF-B13B-4ADA-B7F2-35F5425F3AFC}" dt="2020-12-21T04:33:03" v="8"/>
          <ac:cxnSpMkLst>
            <pc:docMk/>
            <pc:sldMk cId="2914395240" sldId="262"/>
            <ac:cxnSpMk id="8" creationId="{7DB13C35-A397-49DB-A20F-614CF8C2C101}"/>
          </ac:cxnSpMkLst>
        </pc:cxnChg>
        <pc:cxnChg chg="add">
          <ac:chgData name="Manish Sharma" userId="b799adb9ba789c8f" providerId="LiveId" clId="{A04BE6DF-B13B-4ADA-B7F2-35F5425F3AFC}" dt="2020-12-21T04:33:28.109" v="9"/>
          <ac:cxnSpMkLst>
            <pc:docMk/>
            <pc:sldMk cId="2914395240" sldId="262"/>
            <ac:cxnSpMk id="12" creationId="{6B5434CF-3EE0-4638-B239-6BEAE1E674A6}"/>
          </ac:cxnSpMkLst>
        </pc:cxnChg>
        <pc:cxnChg chg="add">
          <ac:chgData name="Manish Sharma" userId="b799adb9ba789c8f" providerId="LiveId" clId="{A04BE6DF-B13B-4ADA-B7F2-35F5425F3AFC}" dt="2020-12-21T04:33:46.257" v="10"/>
          <ac:cxnSpMkLst>
            <pc:docMk/>
            <pc:sldMk cId="2914395240" sldId="262"/>
            <ac:cxnSpMk id="14" creationId="{15E1E837-2704-4F24-845C-186BE1BBC5C5}"/>
          </ac:cxnSpMkLst>
        </pc:cxnChg>
        <pc:cxnChg chg="add">
          <ac:chgData name="Manish Sharma" userId="b799adb9ba789c8f" providerId="LiveId" clId="{A04BE6DF-B13B-4ADA-B7F2-35F5425F3AFC}" dt="2020-12-21T04:33:58.313" v="11"/>
          <ac:cxnSpMkLst>
            <pc:docMk/>
            <pc:sldMk cId="2914395240" sldId="262"/>
            <ac:cxnSpMk id="18" creationId="{FC94C33B-D031-47FC-9EBE-EA7BF321A7A3}"/>
          </ac:cxnSpMkLst>
        </pc:cxnChg>
        <pc:cxnChg chg="add">
          <ac:chgData name="Manish Sharma" userId="b799adb9ba789c8f" providerId="LiveId" clId="{A04BE6DF-B13B-4ADA-B7F2-35F5425F3AFC}" dt="2020-12-21T04:33:58.313" v="11"/>
          <ac:cxnSpMkLst>
            <pc:docMk/>
            <pc:sldMk cId="2914395240" sldId="262"/>
            <ac:cxnSpMk id="19" creationId="{9147B070-6854-443D-8AE7-246D38A4690E}"/>
          </ac:cxnSpMkLst>
        </pc:cxnChg>
        <pc:cxnChg chg="add">
          <ac:chgData name="Manish Sharma" userId="b799adb9ba789c8f" providerId="LiveId" clId="{A04BE6DF-B13B-4ADA-B7F2-35F5425F3AFC}" dt="2020-12-21T04:33:58.313" v="11"/>
          <ac:cxnSpMkLst>
            <pc:docMk/>
            <pc:sldMk cId="2914395240" sldId="262"/>
            <ac:cxnSpMk id="20" creationId="{D2D3BEBA-B927-46B5-A286-EFBC81BEA23E}"/>
          </ac:cxnSpMkLst>
        </pc:cxnChg>
        <pc:cxnChg chg="add">
          <ac:chgData name="Manish Sharma" userId="b799adb9ba789c8f" providerId="LiveId" clId="{A04BE6DF-B13B-4ADA-B7F2-35F5425F3AFC}" dt="2020-12-21T04:35:08.472" v="14"/>
          <ac:cxnSpMkLst>
            <pc:docMk/>
            <pc:sldMk cId="2914395240" sldId="262"/>
            <ac:cxnSpMk id="22" creationId="{D9198A6A-1D62-443E-B0AB-8390DE3740D1}"/>
          </ac:cxnSpMkLst>
        </pc:cxnChg>
        <pc:cxnChg chg="add mod">
          <ac:chgData name="Manish Sharma" userId="b799adb9ba789c8f" providerId="LiveId" clId="{A04BE6DF-B13B-4ADA-B7F2-35F5425F3AFC}" dt="2020-12-21T04:35:50.595" v="18" actId="1076"/>
          <ac:cxnSpMkLst>
            <pc:docMk/>
            <pc:sldMk cId="2914395240" sldId="262"/>
            <ac:cxnSpMk id="24" creationId="{52D108DD-CC89-4CC3-8FF6-C0F7820D480F}"/>
          </ac:cxnSpMkLst>
        </pc:cxnChg>
      </pc:sldChg>
      <pc:sldChg chg="modSp add">
        <pc:chgData name="Manish Sharma" userId="b799adb9ba789c8f" providerId="LiveId" clId="{A04BE6DF-B13B-4ADA-B7F2-35F5425F3AFC}" dt="2020-12-21T04:50:54.031" v="372" actId="20577"/>
        <pc:sldMkLst>
          <pc:docMk/>
          <pc:sldMk cId="3117528317" sldId="263"/>
        </pc:sldMkLst>
        <pc:spChg chg="mod">
          <ac:chgData name="Manish Sharma" userId="b799adb9ba789c8f" providerId="LiveId" clId="{A04BE6DF-B13B-4ADA-B7F2-35F5425F3AFC}" dt="2020-12-21T04:40:19.571" v="175" actId="20577"/>
          <ac:spMkLst>
            <pc:docMk/>
            <pc:sldMk cId="3117528317" sldId="263"/>
            <ac:spMk id="2" creationId="{6676EC08-83EC-4CD8-8CC8-A2DDD858A566}"/>
          </ac:spMkLst>
        </pc:spChg>
        <pc:spChg chg="mod">
          <ac:chgData name="Manish Sharma" userId="b799adb9ba789c8f" providerId="LiveId" clId="{A04BE6DF-B13B-4ADA-B7F2-35F5425F3AFC}" dt="2020-12-21T04:50:54.031" v="372" actId="20577"/>
          <ac:spMkLst>
            <pc:docMk/>
            <pc:sldMk cId="3117528317" sldId="263"/>
            <ac:spMk id="3" creationId="{D3E0C7F5-B00D-4C5C-AEB3-0FD53AB75DAB}"/>
          </ac:spMkLst>
        </pc:spChg>
      </pc:sldChg>
      <pc:sldChg chg="addSp delSp modSp add">
        <pc:chgData name="Manish Sharma" userId="b799adb9ba789c8f" providerId="LiveId" clId="{A04BE6DF-B13B-4ADA-B7F2-35F5425F3AFC}" dt="2020-12-21T10:46:24.510" v="617" actId="1076"/>
        <pc:sldMkLst>
          <pc:docMk/>
          <pc:sldMk cId="2729155711" sldId="264"/>
        </pc:sldMkLst>
        <pc:spChg chg="del">
          <ac:chgData name="Manish Sharma" userId="b799adb9ba789c8f" providerId="LiveId" clId="{A04BE6DF-B13B-4ADA-B7F2-35F5425F3AFC}" dt="2020-12-21T09:28:13.243" v="374" actId="478"/>
          <ac:spMkLst>
            <pc:docMk/>
            <pc:sldMk cId="2729155711" sldId="264"/>
            <ac:spMk id="2" creationId="{96D472A8-FDEC-4090-8EC3-9DD11BFF96D8}"/>
          </ac:spMkLst>
        </pc:spChg>
        <pc:spChg chg="del">
          <ac:chgData name="Manish Sharma" userId="b799adb9ba789c8f" providerId="LiveId" clId="{A04BE6DF-B13B-4ADA-B7F2-35F5425F3AFC}" dt="2020-12-21T09:28:13.243" v="374" actId="478"/>
          <ac:spMkLst>
            <pc:docMk/>
            <pc:sldMk cId="2729155711" sldId="264"/>
            <ac:spMk id="3" creationId="{EE7EEC69-D7B5-4FCF-A494-ED72F2E6423A}"/>
          </ac:spMkLst>
        </pc:spChg>
        <pc:spChg chg="add mod">
          <ac:chgData name="Manish Sharma" userId="b799adb9ba789c8f" providerId="LiveId" clId="{A04BE6DF-B13B-4ADA-B7F2-35F5425F3AFC}" dt="2020-12-21T09:30:20.322" v="503" actId="20577"/>
          <ac:spMkLst>
            <pc:docMk/>
            <pc:sldMk cId="2729155711" sldId="264"/>
            <ac:spMk id="4" creationId="{074E4907-9E6E-4159-A078-F6FBEC67180C}"/>
          </ac:spMkLst>
        </pc:spChg>
        <pc:spChg chg="add mod">
          <ac:chgData name="Manish Sharma" userId="b799adb9ba789c8f" providerId="LiveId" clId="{A04BE6DF-B13B-4ADA-B7F2-35F5425F3AFC}" dt="2020-12-21T09:30:09.317" v="495" actId="6549"/>
          <ac:spMkLst>
            <pc:docMk/>
            <pc:sldMk cId="2729155711" sldId="264"/>
            <ac:spMk id="5" creationId="{B87804AA-ABFE-4AA2-9212-120D750E48C7}"/>
          </ac:spMkLst>
        </pc:spChg>
        <pc:spChg chg="add mod">
          <ac:chgData name="Manish Sharma" userId="b799adb9ba789c8f" providerId="LiveId" clId="{A04BE6DF-B13B-4ADA-B7F2-35F5425F3AFC}" dt="2020-12-21T09:31:24.466" v="555" actId="1076"/>
          <ac:spMkLst>
            <pc:docMk/>
            <pc:sldMk cId="2729155711" sldId="264"/>
            <ac:spMk id="8" creationId="{CA0A5657-91F6-4151-90FD-42C894D2DFF5}"/>
          </ac:spMkLst>
        </pc:spChg>
        <pc:spChg chg="add mod">
          <ac:chgData name="Manish Sharma" userId="b799adb9ba789c8f" providerId="LiveId" clId="{A04BE6DF-B13B-4ADA-B7F2-35F5425F3AFC}" dt="2020-12-21T10:45:36.112" v="572" actId="1076"/>
          <ac:spMkLst>
            <pc:docMk/>
            <pc:sldMk cId="2729155711" sldId="264"/>
            <ac:spMk id="11" creationId="{338923D3-F846-4A7D-8D25-418F9408B327}"/>
          </ac:spMkLst>
        </pc:spChg>
        <pc:spChg chg="add mod">
          <ac:chgData name="Manish Sharma" userId="b799adb9ba789c8f" providerId="LiveId" clId="{A04BE6DF-B13B-4ADA-B7F2-35F5425F3AFC}" dt="2020-12-21T10:46:24.510" v="617" actId="1076"/>
          <ac:spMkLst>
            <pc:docMk/>
            <pc:sldMk cId="2729155711" sldId="264"/>
            <ac:spMk id="14" creationId="{5E8F40E8-E2AE-4E03-B06E-0CD91C0C9BD8}"/>
          </ac:spMkLst>
        </pc:spChg>
        <pc:cxnChg chg="add mod">
          <ac:chgData name="Manish Sharma" userId="b799adb9ba789c8f" providerId="LiveId" clId="{A04BE6DF-B13B-4ADA-B7F2-35F5425F3AFC}" dt="2020-12-21T09:30:54.797" v="506" actId="1582"/>
          <ac:cxnSpMkLst>
            <pc:docMk/>
            <pc:sldMk cId="2729155711" sldId="264"/>
            <ac:cxnSpMk id="7" creationId="{C33F7A69-3A0F-491F-92FA-AF9E9DA2C3DB}"/>
          </ac:cxnSpMkLst>
        </pc:cxnChg>
        <pc:cxnChg chg="add mod">
          <ac:chgData name="Manish Sharma" userId="b799adb9ba789c8f" providerId="LiveId" clId="{A04BE6DF-B13B-4ADA-B7F2-35F5425F3AFC}" dt="2020-12-21T10:45:21.797" v="557" actId="108"/>
          <ac:cxnSpMkLst>
            <pc:docMk/>
            <pc:sldMk cId="2729155711" sldId="264"/>
            <ac:cxnSpMk id="10" creationId="{B3DC1C32-D040-44F6-90E5-F2B635309030}"/>
          </ac:cxnSpMkLst>
        </pc:cxnChg>
        <pc:cxnChg chg="add mod">
          <ac:chgData name="Manish Sharma" userId="b799adb9ba789c8f" providerId="LiveId" clId="{A04BE6DF-B13B-4ADA-B7F2-35F5425F3AFC}" dt="2020-12-21T10:45:43.756" v="574" actId="1076"/>
          <ac:cxnSpMkLst>
            <pc:docMk/>
            <pc:sldMk cId="2729155711" sldId="264"/>
            <ac:cxnSpMk id="12" creationId="{430EBC7F-48BA-4820-85D1-7AB62D31FB6A}"/>
          </ac:cxnSpMkLst>
        </pc:cxnChg>
        <pc:cxnChg chg="add mod">
          <ac:chgData name="Manish Sharma" userId="b799adb9ba789c8f" providerId="LiveId" clId="{A04BE6DF-B13B-4ADA-B7F2-35F5425F3AFC}" dt="2020-12-21T10:45:49.246" v="576" actId="1076"/>
          <ac:cxnSpMkLst>
            <pc:docMk/>
            <pc:sldMk cId="2729155711" sldId="264"/>
            <ac:cxnSpMk id="13" creationId="{EB3FD7AB-91CF-427A-B212-9D3E6D333EEE}"/>
          </ac:cxnSpMkLst>
        </pc:cxnChg>
      </pc:sldChg>
      <pc:sldChg chg="addSp delSp modSp add">
        <pc:chgData name="Manish Sharma" userId="b799adb9ba789c8f" providerId="LiveId" clId="{A04BE6DF-B13B-4ADA-B7F2-35F5425F3AFC}" dt="2020-12-24T07:15:02.418" v="1026" actId="1076"/>
        <pc:sldMkLst>
          <pc:docMk/>
          <pc:sldMk cId="386957601" sldId="265"/>
        </pc:sldMkLst>
        <pc:spChg chg="del">
          <ac:chgData name="Manish Sharma" userId="b799adb9ba789c8f" providerId="LiveId" clId="{A04BE6DF-B13B-4ADA-B7F2-35F5425F3AFC}" dt="2020-12-24T07:08:24.660" v="619" actId="478"/>
          <ac:spMkLst>
            <pc:docMk/>
            <pc:sldMk cId="386957601" sldId="265"/>
            <ac:spMk id="2" creationId="{DF0A54C8-47FE-4D06-90E1-F8CB16B70127}"/>
          </ac:spMkLst>
        </pc:spChg>
        <pc:spChg chg="del">
          <ac:chgData name="Manish Sharma" userId="b799adb9ba789c8f" providerId="LiveId" clId="{A04BE6DF-B13B-4ADA-B7F2-35F5425F3AFC}" dt="2020-12-24T07:08:24.660" v="619" actId="478"/>
          <ac:spMkLst>
            <pc:docMk/>
            <pc:sldMk cId="386957601" sldId="265"/>
            <ac:spMk id="3" creationId="{19C86A56-E3C7-4BAF-A8F6-BDFAB47A6DE3}"/>
          </ac:spMkLst>
        </pc:spChg>
        <pc:spChg chg="add">
          <ac:chgData name="Manish Sharma" userId="b799adb9ba789c8f" providerId="LiveId" clId="{A04BE6DF-B13B-4ADA-B7F2-35F5425F3AFC}" dt="2020-12-24T07:08:33.115" v="620"/>
          <ac:spMkLst>
            <pc:docMk/>
            <pc:sldMk cId="386957601" sldId="265"/>
            <ac:spMk id="4" creationId="{56E216F1-6467-438E-9611-DD20ADDBF5D9}"/>
          </ac:spMkLst>
        </pc:spChg>
        <pc:spChg chg="add">
          <ac:chgData name="Manish Sharma" userId="b799adb9ba789c8f" providerId="LiveId" clId="{A04BE6DF-B13B-4ADA-B7F2-35F5425F3AFC}" dt="2020-12-24T07:08:38.368" v="621"/>
          <ac:spMkLst>
            <pc:docMk/>
            <pc:sldMk cId="386957601" sldId="265"/>
            <ac:spMk id="7" creationId="{7B3B4CAD-865E-4BA3-ACE8-600835873A94}"/>
          </ac:spMkLst>
        </pc:spChg>
        <pc:spChg chg="add mod">
          <ac:chgData name="Manish Sharma" userId="b799adb9ba789c8f" providerId="LiveId" clId="{A04BE6DF-B13B-4ADA-B7F2-35F5425F3AFC}" dt="2020-12-24T07:08:50.051" v="623" actId="14100"/>
          <ac:spMkLst>
            <pc:docMk/>
            <pc:sldMk cId="386957601" sldId="265"/>
            <ac:spMk id="8" creationId="{4E52541C-5064-4C6A-96A1-69A2348D7F23}"/>
          </ac:spMkLst>
        </pc:spChg>
        <pc:spChg chg="add mod">
          <ac:chgData name="Manish Sharma" userId="b799adb9ba789c8f" providerId="LiveId" clId="{A04BE6DF-B13B-4ADA-B7F2-35F5425F3AFC}" dt="2020-12-24T07:12:02.205" v="960" actId="5793"/>
          <ac:spMkLst>
            <pc:docMk/>
            <pc:sldMk cId="386957601" sldId="265"/>
            <ac:spMk id="9" creationId="{910AA7ED-D2E4-402C-8FBA-65EBF11031D9}"/>
          </ac:spMkLst>
        </pc:spChg>
        <pc:spChg chg="add mod">
          <ac:chgData name="Manish Sharma" userId="b799adb9ba789c8f" providerId="LiveId" clId="{A04BE6DF-B13B-4ADA-B7F2-35F5425F3AFC}" dt="2020-12-24T07:12:25.199" v="962" actId="1076"/>
          <ac:spMkLst>
            <pc:docMk/>
            <pc:sldMk cId="386957601" sldId="265"/>
            <ac:spMk id="10" creationId="{C019F23B-2769-4CEA-B391-D14E81427BD7}"/>
          </ac:spMkLst>
        </pc:spChg>
        <pc:spChg chg="add mod">
          <ac:chgData name="Manish Sharma" userId="b799adb9ba789c8f" providerId="LiveId" clId="{A04BE6DF-B13B-4ADA-B7F2-35F5425F3AFC}" dt="2020-12-24T07:12:44.570" v="964" actId="1076"/>
          <ac:spMkLst>
            <pc:docMk/>
            <pc:sldMk cId="386957601" sldId="265"/>
            <ac:spMk id="13" creationId="{3611B4E9-5272-417D-947C-8D4B4031D891}"/>
          </ac:spMkLst>
        </pc:spChg>
        <pc:spChg chg="add mod">
          <ac:chgData name="Manish Sharma" userId="b799adb9ba789c8f" providerId="LiveId" clId="{A04BE6DF-B13B-4ADA-B7F2-35F5425F3AFC}" dt="2020-12-24T07:13:57.889" v="1017" actId="1076"/>
          <ac:spMkLst>
            <pc:docMk/>
            <pc:sldMk cId="386957601" sldId="265"/>
            <ac:spMk id="14" creationId="{FAB15C31-3D3A-4A3B-9453-C65610785C52}"/>
          </ac:spMkLst>
        </pc:spChg>
        <pc:spChg chg="add">
          <ac:chgData name="Manish Sharma" userId="b799adb9ba789c8f" providerId="LiveId" clId="{A04BE6DF-B13B-4ADA-B7F2-35F5425F3AFC}" dt="2020-12-24T07:13:48.115" v="1016"/>
          <ac:spMkLst>
            <pc:docMk/>
            <pc:sldMk cId="386957601" sldId="265"/>
            <ac:spMk id="15" creationId="{20D33203-4AED-4CBB-96CD-6A5989E8BC4F}"/>
          </ac:spMkLst>
        </pc:spChg>
        <pc:spChg chg="add mod">
          <ac:chgData name="Manish Sharma" userId="b799adb9ba789c8f" providerId="LiveId" clId="{A04BE6DF-B13B-4ADA-B7F2-35F5425F3AFC}" dt="2020-12-24T07:14:25.582" v="1019" actId="1076"/>
          <ac:spMkLst>
            <pc:docMk/>
            <pc:sldMk cId="386957601" sldId="265"/>
            <ac:spMk id="16" creationId="{E34B421F-D957-4C82-97AE-13AAF8E25847}"/>
          </ac:spMkLst>
        </pc:spChg>
        <pc:spChg chg="add mod">
          <ac:chgData name="Manish Sharma" userId="b799adb9ba789c8f" providerId="LiveId" clId="{A04BE6DF-B13B-4ADA-B7F2-35F5425F3AFC}" dt="2020-12-24T07:15:02.418" v="1026" actId="1076"/>
          <ac:spMkLst>
            <pc:docMk/>
            <pc:sldMk cId="386957601" sldId="265"/>
            <ac:spMk id="22" creationId="{3467E10B-F7C9-4B68-9B5A-153FAA691447}"/>
          </ac:spMkLst>
        </pc:spChg>
        <pc:cxnChg chg="add ord">
          <ac:chgData name="Manish Sharma" userId="b799adb9ba789c8f" providerId="LiveId" clId="{A04BE6DF-B13B-4ADA-B7F2-35F5425F3AFC}" dt="2020-12-24T07:08:44.147" v="622" actId="166"/>
          <ac:cxnSpMkLst>
            <pc:docMk/>
            <pc:sldMk cId="386957601" sldId="265"/>
            <ac:cxnSpMk id="5" creationId="{2BE05A39-FEA4-4EA0-8BD1-607544FFCE38}"/>
          </ac:cxnSpMkLst>
        </pc:cxnChg>
        <pc:cxnChg chg="add ord">
          <ac:chgData name="Manish Sharma" userId="b799adb9ba789c8f" providerId="LiveId" clId="{A04BE6DF-B13B-4ADA-B7F2-35F5425F3AFC}" dt="2020-12-24T07:08:44.147" v="622" actId="166"/>
          <ac:cxnSpMkLst>
            <pc:docMk/>
            <pc:sldMk cId="386957601" sldId="265"/>
            <ac:cxnSpMk id="6" creationId="{B00A1857-0E40-4DDF-8E4B-6CD5BFA2A5EF}"/>
          </ac:cxnSpMkLst>
        </pc:cxnChg>
        <pc:cxnChg chg="add mod">
          <ac:chgData name="Manish Sharma" userId="b799adb9ba789c8f" providerId="LiveId" clId="{A04BE6DF-B13B-4ADA-B7F2-35F5425F3AFC}" dt="2020-12-24T07:12:54.968" v="965" actId="108"/>
          <ac:cxnSpMkLst>
            <pc:docMk/>
            <pc:sldMk cId="386957601" sldId="265"/>
            <ac:cxnSpMk id="11" creationId="{33599B5C-76B8-4772-A91C-8D46BFF55D6A}"/>
          </ac:cxnSpMkLst>
        </pc:cxnChg>
        <pc:cxnChg chg="add mod">
          <ac:chgData name="Manish Sharma" userId="b799adb9ba789c8f" providerId="LiveId" clId="{A04BE6DF-B13B-4ADA-B7F2-35F5425F3AFC}" dt="2020-12-24T07:12:56.325" v="966" actId="108"/>
          <ac:cxnSpMkLst>
            <pc:docMk/>
            <pc:sldMk cId="386957601" sldId="265"/>
            <ac:cxnSpMk id="12" creationId="{75649E11-2701-486C-9C38-DC4E65C2BADB}"/>
          </ac:cxnSpMkLst>
        </pc:cxnChg>
        <pc:cxnChg chg="add mod">
          <ac:chgData name="Manish Sharma" userId="b799adb9ba789c8f" providerId="LiveId" clId="{A04BE6DF-B13B-4ADA-B7F2-35F5425F3AFC}" dt="2020-12-24T07:14:42.420" v="1022" actId="14100"/>
          <ac:cxnSpMkLst>
            <pc:docMk/>
            <pc:sldMk cId="386957601" sldId="265"/>
            <ac:cxnSpMk id="18" creationId="{B5118BAA-4854-4356-9373-A24918C21B41}"/>
          </ac:cxnSpMkLst>
        </pc:cxnChg>
        <pc:cxnChg chg="add mod">
          <ac:chgData name="Manish Sharma" userId="b799adb9ba789c8f" providerId="LiveId" clId="{A04BE6DF-B13B-4ADA-B7F2-35F5425F3AFC}" dt="2020-12-24T07:14:54.414" v="1024" actId="108"/>
          <ac:cxnSpMkLst>
            <pc:docMk/>
            <pc:sldMk cId="386957601" sldId="265"/>
            <ac:cxnSpMk id="21" creationId="{DF16BE2A-6E26-4346-BA25-0359CF4788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7E98-9D88-448F-A62B-4E559A87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85E7B-CA19-4A29-B976-46940468A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C095-07C0-47F4-944C-A08532A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4F0-30BC-4839-A031-902155B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AC92-FDCC-402C-95FA-BB279B34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4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C887-CF1C-46E2-BA93-C671CE8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44737-C4A1-4FB8-8BA8-8EC40C8B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E67C-222C-4E1C-AAE2-FE238C5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0E3D-2D02-4D13-AF02-B637459D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B4DB-ACBA-4B50-A75A-771462DA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7DDB0-51AD-4647-A83A-CC7587E8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2E676-B3A9-4E33-8AA2-D293F406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1CCB-7848-46AF-93C1-00B8B7D7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53B3-6F93-4E6B-B34A-F0F5BF34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A762-C287-43A5-A4DB-3F4980D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5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5364-9F0C-4FBB-A97D-8215DC99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FDD7-BD9D-4D4B-8547-7B30CDF4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1CFC-E3BA-44F7-9DF8-36395AB3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F8B8-C4C9-4668-87DB-58CE1C69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EF68-67C7-4568-B259-5DE7915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293-D220-4AF4-8DFA-75B3796F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7F1C-3153-4E58-93F9-FF870B40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275D-E429-4B93-A4BD-40CC0438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056A-76C1-439E-8674-C8AD146A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AB20-8979-47C6-A1C3-9748D18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BC0B-C815-48C6-9C0B-07222D7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464-3DA0-4214-B687-4560B159F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5F365-7770-4CAB-A8F6-21A4CB8D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E77FA-4456-4FCB-A497-BACD95C4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F071-EAC9-42D7-8B65-D1399802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BB-71BB-4636-8584-C3F962F0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A1BE-C504-449D-A9A4-5D51F5C9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DBF3-F336-473D-B860-796762FD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4292-E5C0-4946-B650-3FF97541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38348-7B64-463E-A98A-3718A1EE9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F09F-E13C-45B7-A2C8-8D5E5992E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C1568-79E5-40C5-A295-3AA8BA7B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71292-256C-43CD-8BFE-ADF3DFDB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1A566-8F45-454F-9AB6-A938A73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BDF-CF96-43A8-9B0F-A6A29418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EEF1-7654-49A7-8DAF-9BE83B28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CD888-89E2-41CD-AB67-DB9F48E5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5B885-8B0E-498B-8F84-F4DE9449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DFF29-9210-4A72-B174-2A8CDED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29845-FF72-443D-81E5-AD8D06D5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54C4-FDBF-438D-B1AC-B00A900E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0873-A767-4372-8B3B-33247421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5496-6D8D-472F-8A85-B21E4562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F6F9-A01D-4382-A98A-4CC800BD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10D0-E121-4852-8433-35B5653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2CC9-D656-4D56-9A6D-5540BA37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C829-14D2-4A18-AAD8-E7158F0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1517-89D8-4720-8BE5-A9DC0A0E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3EE29-F993-41E2-BE96-E1B0254E9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D8BAF-43A1-416E-AFB3-0085C80E3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96FD-D844-4915-AA02-670955C2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EB3D2-5044-42B7-933E-30D6BD4D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41B29-CDF8-492F-A00C-9DB6DB5D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F4006-C90B-4DFE-89C9-0A2C2277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3D8C-7807-41FC-BA31-A165AD76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5FA0-6620-4C66-8EAB-613E82283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B577-F043-4940-B9F7-34BFF3F10FA9}" type="datetimeFigureOut">
              <a:rPr lang="en-IN" smtClean="0"/>
              <a:t>05-Feb-2021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D921-C9EE-487B-86FB-48CF1D7F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132C-C45C-4F74-A172-4E340BAE0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3C4-F81A-4A23-BCA3-52018206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9BE2C-EB90-4B8C-B28E-303CBEFDAFBB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82459-55EA-4C55-97CB-90C4DEDD4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B394EA-7070-479A-A54B-5F3A90C3B0DA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F66354-599C-49BA-9B26-531F3C911CC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49F63-F0DD-41BF-9B1D-E6CD7FBCB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2FBEC-3945-463E-B890-B09DD15C5194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CAF108-8C47-46CD-AAE0-EBD513521C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107919C-A25E-4FB4-AD01-3C8884E694B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95BA3-E899-40C3-9552-FC6F9F109841}"/>
              </a:ext>
            </a:extLst>
          </p:cNvPr>
          <p:cNvSpPr/>
          <p:nvPr/>
        </p:nvSpPr>
        <p:spPr>
          <a:xfrm>
            <a:off x="4726386" y="208579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FB31DA-D7F8-4B88-B87B-FE6D0A47647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57FC8A-EB25-4B90-BC95-7174B62A2F9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89EA2B-40E4-4ACE-98CD-CA6A1C2C29B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737AF-DA16-4D97-9884-19D0FE549CB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50AD5-98CA-470A-84DC-A59CAAAB63FC}"/>
              </a:ext>
            </a:extLst>
          </p:cNvPr>
          <p:cNvCxnSpPr>
            <a:cxnSpLocks/>
          </p:cNvCxnSpPr>
          <p:nvPr/>
        </p:nvCxnSpPr>
        <p:spPr>
          <a:xfrm>
            <a:off x="3376980" y="3102127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B21B7-1565-4C8B-BFD5-C73D2CFA9DF1}"/>
              </a:ext>
            </a:extLst>
          </p:cNvPr>
          <p:cNvCxnSpPr/>
          <p:nvPr/>
        </p:nvCxnSpPr>
        <p:spPr>
          <a:xfrm flipH="1">
            <a:off x="3376980" y="3497183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713D6C-27D2-4EDA-ABC2-B1ECDE3F1A4A}"/>
              </a:ext>
            </a:extLst>
          </p:cNvPr>
          <p:cNvSpPr txBox="1"/>
          <p:nvPr/>
        </p:nvSpPr>
        <p:spPr>
          <a:xfrm>
            <a:off x="4726386" y="274565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A4400-1D09-4DB8-8630-43A068D5C813}"/>
              </a:ext>
            </a:extLst>
          </p:cNvPr>
          <p:cNvSpPr/>
          <p:nvPr/>
        </p:nvSpPr>
        <p:spPr>
          <a:xfrm>
            <a:off x="4726386" y="351004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60CC2A-1766-451B-8023-79DB08F015EC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C3E29D-34ED-4747-8B4B-781A8D2F6516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0359BA-4F40-4231-9CC0-F9153709A9C5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EB21BF-763F-462E-BB7C-D5104CB90B7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8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E216F1-6467-438E-9611-DD20ADDBF5D9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B4CAD-865E-4BA3-ACE8-600835873A94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52541C-5064-4C6A-96A1-69A2348D7F23}"/>
              </a:ext>
            </a:extLst>
          </p:cNvPr>
          <p:cNvSpPr/>
          <p:nvPr/>
        </p:nvSpPr>
        <p:spPr>
          <a:xfrm>
            <a:off x="7286391" y="1562794"/>
            <a:ext cx="2276054" cy="23081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BE05A39-FEA4-4EA0-8BD1-607544FFCE3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00A1857-0E40-4DDF-8E4B-6CD5BFA2A5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0AA7ED-D2E4-402C-8FBA-65EBF11031D9}"/>
              </a:ext>
            </a:extLst>
          </p:cNvPr>
          <p:cNvSpPr txBox="1"/>
          <p:nvPr/>
        </p:nvSpPr>
        <p:spPr>
          <a:xfrm>
            <a:off x="249382" y="315884"/>
            <a:ext cx="65328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Click on Admin Link, will use </a:t>
            </a:r>
            <a:r>
              <a:rPr lang="en-IN" dirty="0" err="1"/>
              <a:t>AuthGuard</a:t>
            </a:r>
            <a:r>
              <a:rPr lang="en-IN" dirty="0"/>
              <a:t> to verify the request</a:t>
            </a:r>
          </a:p>
          <a:p>
            <a:pPr marL="342900" indent="-342900">
              <a:buAutoNum type="arabicPeriod"/>
            </a:pPr>
            <a:r>
              <a:rPr lang="en-IN" dirty="0" err="1"/>
              <a:t>Authguard</a:t>
            </a:r>
            <a:r>
              <a:rPr lang="en-IN" dirty="0"/>
              <a:t> Service will redirect to login if </a:t>
            </a:r>
            <a:r>
              <a:rPr lang="en-IN"/>
              <a:t>Token is </a:t>
            </a:r>
            <a:r>
              <a:rPr lang="en-IN" dirty="0"/>
              <a:t>not available</a:t>
            </a:r>
          </a:p>
          <a:p>
            <a:pPr marL="342900" indent="-342900">
              <a:buAutoNum type="arabicPeriod"/>
            </a:pPr>
            <a:r>
              <a:rPr lang="en-IN" dirty="0"/>
              <a:t>Once you login with correct username and password, token will </a:t>
            </a:r>
          </a:p>
          <a:p>
            <a:r>
              <a:rPr lang="en-IN" dirty="0"/>
              <a:t>be received from the server and stored in </a:t>
            </a:r>
            <a:r>
              <a:rPr lang="en-IN" dirty="0" err="1"/>
              <a:t>sessionStorage</a:t>
            </a:r>
            <a:r>
              <a:rPr lang="en-IN" dirty="0"/>
              <a:t> of the </a:t>
            </a:r>
          </a:p>
          <a:p>
            <a:r>
              <a:rPr lang="en-IN" dirty="0"/>
              <a:t>browser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9F23B-2769-4CEA-B391-D14E81427BD7}"/>
              </a:ext>
            </a:extLst>
          </p:cNvPr>
          <p:cNvSpPr/>
          <p:nvPr/>
        </p:nvSpPr>
        <p:spPr>
          <a:xfrm>
            <a:off x="249382" y="1931409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3599B5C-76B8-4772-A91C-8D46BFF55D6A}"/>
              </a:ext>
            </a:extLst>
          </p:cNvPr>
          <p:cNvCxnSpPr/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5649E11-2701-486C-9C38-DC4E65C2BADB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11B4E9-5272-417D-947C-8D4B4031D891}"/>
              </a:ext>
            </a:extLst>
          </p:cNvPr>
          <p:cNvSpPr txBox="1"/>
          <p:nvPr/>
        </p:nvSpPr>
        <p:spPr>
          <a:xfrm>
            <a:off x="3492584" y="4217327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15C31-3D3A-4A3B-9453-C65610785C52}"/>
              </a:ext>
            </a:extLst>
          </p:cNvPr>
          <p:cNvSpPr/>
          <p:nvPr/>
        </p:nvSpPr>
        <p:spPr>
          <a:xfrm>
            <a:off x="3098575" y="3394226"/>
            <a:ext cx="3672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Read and attach Token</a:t>
            </a:r>
          </a:p>
          <a:p>
            <a:r>
              <a:rPr lang="en-IN" dirty="0"/>
              <a:t>Will be done by the </a:t>
            </a:r>
            <a:r>
              <a:rPr lang="en-IN" dirty="0" err="1"/>
              <a:t>TokenInterceptor</a:t>
            </a:r>
            <a:endParaRPr lang="en-IN" dirty="0"/>
          </a:p>
          <a:p>
            <a:r>
              <a:rPr lang="en-IN" dirty="0"/>
              <a:t>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33203-4AED-4CBB-96CD-6A5989E8BC4F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4B421F-D957-4C82-97AE-13AAF8E25847}"/>
              </a:ext>
            </a:extLst>
          </p:cNvPr>
          <p:cNvSpPr/>
          <p:nvPr/>
        </p:nvSpPr>
        <p:spPr>
          <a:xfrm>
            <a:off x="3307467" y="1746743"/>
            <a:ext cx="318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18BAA-4854-4356-9373-A24918C21B41}"/>
              </a:ext>
            </a:extLst>
          </p:cNvPr>
          <p:cNvCxnSpPr>
            <a:cxnSpLocks/>
          </p:cNvCxnSpPr>
          <p:nvPr/>
        </p:nvCxnSpPr>
        <p:spPr>
          <a:xfrm>
            <a:off x="3021156" y="2210848"/>
            <a:ext cx="383852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16BE2A-6E26-4346-BA25-0359CF47887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021156" y="2523427"/>
            <a:ext cx="3827319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67E10B-F7C9-4B68-9B5A-153FAA691447}"/>
              </a:ext>
            </a:extLst>
          </p:cNvPr>
          <p:cNvSpPr txBox="1"/>
          <p:nvPr/>
        </p:nvSpPr>
        <p:spPr>
          <a:xfrm>
            <a:off x="3968508" y="2569925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38695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9BE2C-EB90-4B8C-B28E-303CBEFDAFBB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82459-55EA-4C55-97CB-90C4DEDD4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B394EA-7070-479A-A54B-5F3A90C3B0DA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F66354-599C-49BA-9B26-531F3C911CC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49F63-F0DD-41BF-9B1D-E6CD7FBCB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2FBEC-3945-463E-B890-B09DD15C5194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CAF108-8C47-46CD-AAE0-EBD513521C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107919C-A25E-4FB4-AD01-3C8884E694B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95BA3-E899-40C3-9552-FC6F9F109841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FB31DA-D7F8-4B88-B87B-FE6D0A47647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57FC8A-EB25-4B90-BC95-7174B62A2F9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89EA2B-40E4-4ACE-98CD-CA6A1C2C29B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737AF-DA16-4D97-9884-19D0FE549CB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60CC2A-1766-451B-8023-79DB08F015EC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C3E29D-34ED-4747-8B4B-781A8D2F6516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0359BA-4F40-4231-9CC0-F9153709A9C5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EB21BF-763F-462E-BB7C-D5104CB90B7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6D8A0-D04E-4D16-8831-3F9D816AF4F0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E1B83-66B1-4B9F-8792-37DF85C7D464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7E7F9-653D-4A7F-BDBD-B460C3E1A0E4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A059A2-A951-45FF-AC3B-CCF2F5B1E039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2F535C-1B75-4C82-9793-D5229CF8EAE2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CD5CE4-378F-4023-B6B6-0B13F85A38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AD2C07-D506-4E14-800A-19CC7BC1E6C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B159D2B6-C2D2-4216-9733-86B75DCCB0F3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71B9F4-E5A2-4704-AAD4-4188AD00A1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CDC3A3C-C7E4-4D17-BA9C-E90BBD9DF28B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6A368D-4FC4-41B5-9C52-635205AB836D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144C1E-3B76-41CB-90EA-249ED4E88AD5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1FD1A6-847A-4694-BA9E-9CC122B9DCA3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CC9FAE-284C-4A99-9B8E-1EF7320AEB7A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382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F1BC6-D7F9-4030-978F-78E18B976A54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729697-8ACE-4F46-BF21-2FC3C1D51191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B8FA4-44BE-47A7-836C-A3419D462D97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AB311-4A0A-4D8F-9037-D2F4E47B70DD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E2D4CA-F222-43E9-9F46-1306FF74DB98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47ABD7-1AA1-4241-B22B-5ABB1B7537A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A95898-FF7A-4ED3-8B90-7B7830F3C33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6FAE60-7925-44BF-B1A1-DA41B04F5B5D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712282-08AC-4A5B-90EE-A8937F2B036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DCD8BE6-4976-4BCC-AE45-AF136FC839E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0BC41-F7F1-44E0-BE56-C1042215335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49A2C7-CDDA-4E94-8B00-326B1E87B8A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3B5707-F3B6-4394-B85E-8D690471D41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322DBF-93F9-4FC5-A629-8DA895CD01F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0DD1-0CD0-499B-B70A-12E4C2A25292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2EB9A-AFDB-4F12-AD02-12D40D48E079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B4EEDC-E9B7-483B-9F2E-1D152C7A3AE1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63AD79-657C-4D15-94BB-B27FFCAAD6CA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95B039-57CF-41EC-8EF1-BAFAB63EE43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B60B8A-8E09-4D4C-B539-CB3F6E086708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6EA3EC-E497-4BC6-8A2D-38690E3797B3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7AB8A-7754-460D-9162-807528794B48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D25FCF-AA84-4A44-A41C-109C17AF3328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6ED63F68-5573-4C3C-804C-39AAF168724B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15D223-FEA1-41B3-BED0-1D9B97939D0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7FF5DE-BA5F-4FC9-B2DD-02DD29B56A27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BA4B18-7D78-4A8A-8B29-DCB8A8995312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47C1EC-F8F7-4C24-BD88-9DA268B3AFB3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61E5B7-F29C-4065-98D1-871D09293633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67BAE-FDC4-468E-8B87-0965F1979E11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F68C1-CA6C-403F-8A96-178E715C8836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4FF85-E0EF-45FD-9F79-762ED9FA5356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E88D71-ED3D-43CA-898E-80E82AFCB66F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1C4E0-787A-4EE7-B31A-49C8E74ED2C3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2992D-8C33-4AD5-A5FD-16E01014C7F5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</p:spTree>
    <p:extLst>
      <p:ext uri="{BB962C8B-B14F-4D97-AF65-F5344CB8AC3E}">
        <p14:creationId xmlns:p14="http://schemas.microsoft.com/office/powerpoint/2010/main" val="143602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69711-1889-4C1A-BDFB-E0C34E496629}"/>
              </a:ext>
            </a:extLst>
          </p:cNvPr>
          <p:cNvSpPr txBox="1"/>
          <p:nvPr/>
        </p:nvSpPr>
        <p:spPr>
          <a:xfrm>
            <a:off x="1753985" y="1005840"/>
            <a:ext cx="2378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Application Server</a:t>
            </a:r>
          </a:p>
          <a:p>
            <a:endParaRPr lang="en-US" dirty="0"/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Client-Side FW / Library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69614-8925-435A-BE03-9ED824EA81CC}"/>
              </a:ext>
            </a:extLst>
          </p:cNvPr>
          <p:cNvSpPr txBox="1"/>
          <p:nvPr/>
        </p:nvSpPr>
        <p:spPr>
          <a:xfrm>
            <a:off x="4757650" y="1005839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Angular</a:t>
            </a:r>
          </a:p>
          <a:p>
            <a:endParaRPr lang="en-US" dirty="0"/>
          </a:p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3D80B-AEB6-45BE-AFE5-9621C319903D}"/>
              </a:ext>
            </a:extLst>
          </p:cNvPr>
          <p:cNvSpPr txBox="1"/>
          <p:nvPr/>
        </p:nvSpPr>
        <p:spPr>
          <a:xfrm>
            <a:off x="6505650" y="1005838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r>
              <a:rPr lang="en-US" dirty="0"/>
              <a:t>MERN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8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F91B70-5C5B-4DF3-B730-0DF90E3756C6}"/>
              </a:ext>
            </a:extLst>
          </p:cNvPr>
          <p:cNvSpPr/>
          <p:nvPr/>
        </p:nvSpPr>
        <p:spPr>
          <a:xfrm>
            <a:off x="4292138" y="2019992"/>
            <a:ext cx="3607724" cy="4123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42BE4-DF6F-4518-AFD8-3D727AF8A604}"/>
              </a:ext>
            </a:extLst>
          </p:cNvPr>
          <p:cNvSpPr/>
          <p:nvPr/>
        </p:nvSpPr>
        <p:spPr>
          <a:xfrm>
            <a:off x="390698" y="340822"/>
            <a:ext cx="1770611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Me!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FFCB8-2752-49A4-B43F-E14074298556}"/>
              </a:ext>
            </a:extLst>
          </p:cNvPr>
          <p:cNvSpPr txBox="1"/>
          <p:nvPr/>
        </p:nvSpPr>
        <p:spPr>
          <a:xfrm>
            <a:off x="2751513" y="467883"/>
            <a:ext cx="53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id=“b1” onclick=“</a:t>
            </a:r>
            <a:r>
              <a:rPr lang="en-IN" dirty="0" err="1"/>
              <a:t>myFn</a:t>
            </a:r>
            <a:r>
              <a:rPr lang="en-IN" dirty="0"/>
              <a:t>()”&gt;Click Me!&lt;/button&gt;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88939-DD45-49C5-A381-9A2508BA8EF9}"/>
              </a:ext>
            </a:extLst>
          </p:cNvPr>
          <p:cNvSpPr txBox="1"/>
          <p:nvPr/>
        </p:nvSpPr>
        <p:spPr>
          <a:xfrm>
            <a:off x="3923604" y="1207712"/>
            <a:ext cx="423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&lt;counter id=“c1” interval=“10”&gt;&lt;/counter&gt;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E28F5-E940-477F-B761-900EC1D1D542}"/>
              </a:ext>
            </a:extLst>
          </p:cNvPr>
          <p:cNvSpPr/>
          <p:nvPr/>
        </p:nvSpPr>
        <p:spPr>
          <a:xfrm>
            <a:off x="490448" y="1180405"/>
            <a:ext cx="1695797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CA332E-F744-49D1-9E82-AAF4D2429E4B}"/>
              </a:ext>
            </a:extLst>
          </p:cNvPr>
          <p:cNvSpPr/>
          <p:nvPr/>
        </p:nvSpPr>
        <p:spPr>
          <a:xfrm>
            <a:off x="2261059" y="1180405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4B9B2B-CC3A-4B1E-BBDF-C6645D74C4A2}"/>
              </a:ext>
            </a:extLst>
          </p:cNvPr>
          <p:cNvSpPr/>
          <p:nvPr/>
        </p:nvSpPr>
        <p:spPr>
          <a:xfrm>
            <a:off x="2759822" y="1180404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5B87F-3158-4A66-BB46-07023D33CF53}"/>
              </a:ext>
            </a:extLst>
          </p:cNvPr>
          <p:cNvSpPr/>
          <p:nvPr/>
        </p:nvSpPr>
        <p:spPr>
          <a:xfrm>
            <a:off x="4619105" y="2685010"/>
            <a:ext cx="2953790" cy="31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</a:t>
            </a:r>
            <a:r>
              <a:rPr lang="en-US"/>
              <a:t>(React </a:t>
            </a:r>
            <a:r>
              <a:rPr lang="en-US" dirty="0"/>
              <a:t>Templates)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 (Inside, Outside – CSS)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(State/Properties)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BEHAVIOR (Methods)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DA7192-57E6-456B-A3BE-DEE33F42347F}"/>
              </a:ext>
            </a:extLst>
          </p:cNvPr>
          <p:cNvSpPr/>
          <p:nvPr/>
        </p:nvSpPr>
        <p:spPr>
          <a:xfrm>
            <a:off x="3525241" y="1483095"/>
            <a:ext cx="5503025" cy="3891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ROOT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98D70-A79F-4E27-954F-DE1869F8F879}"/>
              </a:ext>
            </a:extLst>
          </p:cNvPr>
          <p:cNvSpPr/>
          <p:nvPr/>
        </p:nvSpPr>
        <p:spPr>
          <a:xfrm>
            <a:off x="3633307" y="1858100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2E607-80EA-4418-8B46-9F096CDF6426}"/>
              </a:ext>
            </a:extLst>
          </p:cNvPr>
          <p:cNvSpPr/>
          <p:nvPr/>
        </p:nvSpPr>
        <p:spPr>
          <a:xfrm>
            <a:off x="3633307" y="2415053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BEA15-246D-49A3-8C09-75818DC42163}"/>
              </a:ext>
            </a:extLst>
          </p:cNvPr>
          <p:cNvSpPr/>
          <p:nvPr/>
        </p:nvSpPr>
        <p:spPr>
          <a:xfrm>
            <a:off x="5270914" y="2415053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90B4E-1D27-4EC5-8696-BEFEE7E31C99}"/>
              </a:ext>
            </a:extLst>
          </p:cNvPr>
          <p:cNvSpPr/>
          <p:nvPr/>
        </p:nvSpPr>
        <p:spPr>
          <a:xfrm>
            <a:off x="5270914" y="3861467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</p:spTree>
    <p:extLst>
      <p:ext uri="{BB962C8B-B14F-4D97-AF65-F5344CB8AC3E}">
        <p14:creationId xmlns:p14="http://schemas.microsoft.com/office/powerpoint/2010/main" val="12559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E2EC5-CAEB-4FBD-93CD-85588E438E35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C5F5F0-B3D9-4E10-A867-2AAD99C46171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9C10A-CCEF-4523-9771-7AAE3E5FFD9E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55CC3-447F-4AC2-B4E7-5B03ACAFF310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B13C35-A397-49DB-A20F-614CF8C2C101}"/>
              </a:ext>
            </a:extLst>
          </p:cNvPr>
          <p:cNvCxnSpPr/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43BB0BB-BCA4-4DF2-8B74-1629A3BE3C39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B62D-3F88-4119-B758-169BFF82B72A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20D21-E8C5-4FF1-B852-284B12271A04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5434CF-3EE0-4638-B239-6BEAE1E674A6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1D4DBB-7814-442C-BE1D-718C71568C63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1E837-2704-4F24-845C-186BE1BBC5C5}"/>
              </a:ext>
            </a:extLst>
          </p:cNvPr>
          <p:cNvCxnSpPr/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B034D8-E307-4D6E-B7B0-37BDC736BD70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B8936B-EC0C-4991-B684-75076981A817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5376E8-F69D-4769-97C2-9DB71F19CA86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4C33B-D031-47FC-9EBE-EA7BF321A7A3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47B070-6854-443D-8AE7-246D38A4690E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D3BEBA-B927-46B5-A286-EFBC81BEA23E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D7195E-57D5-422B-A37B-4D36DA2746CA}"/>
              </a:ext>
            </a:extLst>
          </p:cNvPr>
          <p:cNvSpPr txBox="1"/>
          <p:nvPr/>
        </p:nvSpPr>
        <p:spPr>
          <a:xfrm>
            <a:off x="8235184" y="3756951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198A6A-1D62-443E-B0AB-8390DE3740D1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D0A707-4B7D-4FC5-A036-04180F19DA9B}"/>
              </a:ext>
            </a:extLst>
          </p:cNvPr>
          <p:cNvSpPr txBox="1"/>
          <p:nvPr/>
        </p:nvSpPr>
        <p:spPr>
          <a:xfrm>
            <a:off x="7251539" y="2471524"/>
            <a:ext cx="106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D108DD-CC89-4CC3-8FF6-C0F7820D480F}"/>
              </a:ext>
            </a:extLst>
          </p:cNvPr>
          <p:cNvCxnSpPr/>
          <p:nvPr/>
        </p:nvCxnSpPr>
        <p:spPr>
          <a:xfrm flipH="1">
            <a:off x="5212079" y="17456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2A6E45-81CE-422C-9225-E47E6D6AAF73}"/>
              </a:ext>
            </a:extLst>
          </p:cNvPr>
          <p:cNvSpPr txBox="1"/>
          <p:nvPr/>
        </p:nvSpPr>
        <p:spPr>
          <a:xfrm>
            <a:off x="5289769" y="2390585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50"/>
                </a:solidFill>
              </a:rPr>
              <a:t>Dev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48951D-2E36-4A38-8EB9-C03410DA41AD}"/>
              </a:ext>
            </a:extLst>
          </p:cNvPr>
          <p:cNvSpPr txBox="1"/>
          <p:nvPr/>
        </p:nvSpPr>
        <p:spPr>
          <a:xfrm>
            <a:off x="399011" y="374073"/>
            <a:ext cx="22299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Jasmine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Karma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Protractor</a:t>
            </a:r>
          </a:p>
          <a:p>
            <a:pPr>
              <a:tabLst>
                <a:tab pos="182563" algn="l"/>
                <a:tab pos="357188" algn="l"/>
              </a:tabLst>
            </a:pPr>
            <a:endParaRPr lang="en-IN" dirty="0"/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Auto Configuration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Angular CLI</a:t>
            </a:r>
          </a:p>
        </p:txBody>
      </p:sp>
    </p:spTree>
    <p:extLst>
      <p:ext uri="{BB962C8B-B14F-4D97-AF65-F5344CB8AC3E}">
        <p14:creationId xmlns:p14="http://schemas.microsoft.com/office/powerpoint/2010/main" val="291439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EC08-83EC-4CD8-8CC8-A2DDD858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C7F5-B00D-4C5C-AEB3-0FD53AB7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Latest Version of Node JS (nodejs.org)</a:t>
            </a:r>
          </a:p>
          <a:p>
            <a:r>
              <a:rPr lang="en-IN" dirty="0" err="1"/>
              <a:t>npm</a:t>
            </a:r>
            <a:r>
              <a:rPr lang="en-IN" dirty="0"/>
              <a:t> install –g @angular/cli</a:t>
            </a:r>
          </a:p>
          <a:p>
            <a:r>
              <a:rPr lang="en-IN" dirty="0"/>
              <a:t>Visual Studio Code  (</a:t>
            </a:r>
            <a:r>
              <a:rPr lang="en-IN" dirty="0">
                <a:hlinkClick r:id="rId2"/>
              </a:rPr>
              <a:t>https://code.visualstudio.com/</a:t>
            </a:r>
            <a:r>
              <a:rPr lang="en-IN" dirty="0"/>
              <a:t>)</a:t>
            </a:r>
          </a:p>
          <a:p>
            <a:r>
              <a:rPr lang="en-IN" dirty="0"/>
              <a:t>Visual Studio Extensions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Angular Snippets</a:t>
            </a:r>
          </a:p>
          <a:p>
            <a:pPr lvl="1"/>
            <a:r>
              <a:rPr lang="en-IN" dirty="0"/>
              <a:t>Angular 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311752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E4907-9E6E-4159-A078-F6FBEC67180C}"/>
              </a:ext>
            </a:extLst>
          </p:cNvPr>
          <p:cNvSpPr txBox="1"/>
          <p:nvPr/>
        </p:nvSpPr>
        <p:spPr>
          <a:xfrm>
            <a:off x="847899" y="1188719"/>
            <a:ext cx="2366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(Class)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Public Data members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Public Properties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804AA-ABFE-4AA2-9212-120D750E48C7}"/>
              </a:ext>
            </a:extLst>
          </p:cNvPr>
          <p:cNvSpPr txBox="1"/>
          <p:nvPr/>
        </p:nvSpPr>
        <p:spPr>
          <a:xfrm>
            <a:off x="8839201" y="1188719"/>
            <a:ext cx="151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(UI)</a:t>
            </a:r>
          </a:p>
          <a:p>
            <a:pPr>
              <a:tabLst>
                <a:tab pos="182563" algn="l"/>
              </a:tabLst>
            </a:pPr>
            <a:r>
              <a:rPr lang="en-US" b="1" dirty="0"/>
              <a:t>	Elements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US" dirty="0"/>
              <a:t>		Properties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US" dirty="0"/>
              <a:t>		Attributes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3F7A69-3A0F-491F-92FA-AF9E9DA2C3DB}"/>
              </a:ext>
            </a:extLst>
          </p:cNvPr>
          <p:cNvCxnSpPr/>
          <p:nvPr/>
        </p:nvCxnSpPr>
        <p:spPr>
          <a:xfrm>
            <a:off x="3358342" y="2543695"/>
            <a:ext cx="54808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0A5657-91F6-4151-90FD-42C894D2DFF5}"/>
              </a:ext>
            </a:extLst>
          </p:cNvPr>
          <p:cNvSpPr txBox="1"/>
          <p:nvPr/>
        </p:nvSpPr>
        <p:spPr>
          <a:xfrm>
            <a:off x="4571809" y="1650384"/>
            <a:ext cx="2910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Property or Attribute Binding</a:t>
            </a:r>
          </a:p>
          <a:p>
            <a:pPr algn="ctr"/>
            <a:r>
              <a:rPr lang="en-US" dirty="0"/>
              <a:t>One Way Binding	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C1C32-D040-44F6-90E5-F2B635309030}"/>
              </a:ext>
            </a:extLst>
          </p:cNvPr>
          <p:cNvCxnSpPr/>
          <p:nvPr/>
        </p:nvCxnSpPr>
        <p:spPr>
          <a:xfrm flipH="1">
            <a:off x="3283527" y="3990109"/>
            <a:ext cx="55556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923D3-F846-4A7D-8D25-418F9408B327}"/>
              </a:ext>
            </a:extLst>
          </p:cNvPr>
          <p:cNvSpPr txBox="1"/>
          <p:nvPr/>
        </p:nvSpPr>
        <p:spPr>
          <a:xfrm>
            <a:off x="5112327" y="342900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Binding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0EBC7F-48BA-4820-85D1-7AB62D31FB6A}"/>
              </a:ext>
            </a:extLst>
          </p:cNvPr>
          <p:cNvCxnSpPr/>
          <p:nvPr/>
        </p:nvCxnSpPr>
        <p:spPr>
          <a:xfrm>
            <a:off x="3358342" y="5281353"/>
            <a:ext cx="54808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FD7AB-91CF-427A-B212-9D3E6D333EEE}"/>
              </a:ext>
            </a:extLst>
          </p:cNvPr>
          <p:cNvCxnSpPr/>
          <p:nvPr/>
        </p:nvCxnSpPr>
        <p:spPr>
          <a:xfrm flipH="1">
            <a:off x="3358342" y="5572298"/>
            <a:ext cx="55556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8F40E8-E2AE-4E03-B06E-0CD91C0C9BD8}"/>
              </a:ext>
            </a:extLst>
          </p:cNvPr>
          <p:cNvSpPr txBox="1"/>
          <p:nvPr/>
        </p:nvSpPr>
        <p:spPr>
          <a:xfrm>
            <a:off x="4948788" y="4598414"/>
            <a:ext cx="179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Two Way Binding</a:t>
            </a:r>
          </a:p>
          <a:p>
            <a:pPr algn="ctr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1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587</Words>
  <Application>Microsoft Office PowerPoint</Application>
  <PresentationFormat>Widescreen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install ng CLI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Sharma</cp:lastModifiedBy>
  <cp:revision>4</cp:revision>
  <dcterms:created xsi:type="dcterms:W3CDTF">2020-12-21T03:47:12Z</dcterms:created>
  <dcterms:modified xsi:type="dcterms:W3CDTF">2021-02-05T06:51:32Z</dcterms:modified>
</cp:coreProperties>
</file>