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4D7D0-6CD9-4DB7-ABF0-691EEA150E95}" v="65" dt="2020-12-11T09:29:28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20A4D7D0-6CD9-4DB7-ABF0-691EEA150E95}"/>
    <pc:docChg chg="custSel addSld modSld">
      <pc:chgData name="Manish Sharma" userId="b799adb9ba789c8f" providerId="LiveId" clId="{20A4D7D0-6CD9-4DB7-ABF0-691EEA150E95}" dt="2020-12-11T09:29:28.586" v="133"/>
      <pc:docMkLst>
        <pc:docMk/>
      </pc:docMkLst>
      <pc:sldChg chg="addSp delSp add">
        <pc:chgData name="Manish Sharma" userId="b799adb9ba789c8f" providerId="LiveId" clId="{20A4D7D0-6CD9-4DB7-ABF0-691EEA150E95}" dt="2020-12-09T05:48:15.221" v="15" actId="478"/>
        <pc:sldMkLst>
          <pc:docMk/>
          <pc:sldMk cId="2910455893" sldId="260"/>
        </pc:sldMkLst>
        <pc:spChg chg="del">
          <ac:chgData name="Manish Sharma" userId="b799adb9ba789c8f" providerId="LiveId" clId="{20A4D7D0-6CD9-4DB7-ABF0-691EEA150E95}" dt="2020-12-09T05:39:13.495" v="1" actId="478"/>
          <ac:spMkLst>
            <pc:docMk/>
            <pc:sldMk cId="2910455893" sldId="260"/>
            <ac:spMk id="2" creationId="{0349ADF8-431F-4432-AABC-E5FBDC5D669A}"/>
          </ac:spMkLst>
        </pc:spChg>
        <pc:spChg chg="del">
          <ac:chgData name="Manish Sharma" userId="b799adb9ba789c8f" providerId="LiveId" clId="{20A4D7D0-6CD9-4DB7-ABF0-691EEA150E95}" dt="2020-12-09T05:39:13.495" v="1" actId="478"/>
          <ac:spMkLst>
            <pc:docMk/>
            <pc:sldMk cId="2910455893" sldId="260"/>
            <ac:spMk id="3" creationId="{B31A9701-6733-4056-AFE8-28A18E7E780B}"/>
          </ac:spMkLst>
        </pc:spChg>
        <pc:spChg chg="add">
          <ac:chgData name="Manish Sharma" userId="b799adb9ba789c8f" providerId="LiveId" clId="{20A4D7D0-6CD9-4DB7-ABF0-691EEA150E95}" dt="2020-12-09T05:39:23.626" v="2"/>
          <ac:spMkLst>
            <pc:docMk/>
            <pc:sldMk cId="2910455893" sldId="260"/>
            <ac:spMk id="4" creationId="{09F3CF8C-0187-4E7C-BD6D-D9EB93332623}"/>
          </ac:spMkLst>
        </pc:spChg>
        <pc:spChg chg="add">
          <ac:chgData name="Manish Sharma" userId="b799adb9ba789c8f" providerId="LiveId" clId="{20A4D7D0-6CD9-4DB7-ABF0-691EEA150E95}" dt="2020-12-09T05:39:23.626" v="2"/>
          <ac:spMkLst>
            <pc:docMk/>
            <pc:sldMk cId="2910455893" sldId="260"/>
            <ac:spMk id="5" creationId="{F38E10F4-C676-45CB-9CFE-22CF917BD141}"/>
          </ac:spMkLst>
        </pc:spChg>
        <pc:spChg chg="add">
          <ac:chgData name="Manish Sharma" userId="b799adb9ba789c8f" providerId="LiveId" clId="{20A4D7D0-6CD9-4DB7-ABF0-691EEA150E95}" dt="2020-12-09T05:39:34.994" v="3"/>
          <ac:spMkLst>
            <pc:docMk/>
            <pc:sldMk cId="2910455893" sldId="260"/>
            <ac:spMk id="7" creationId="{CA7F021A-D6BF-4397-BC33-BB4A46A53611}"/>
          </ac:spMkLst>
        </pc:spChg>
        <pc:spChg chg="add">
          <ac:chgData name="Manish Sharma" userId="b799adb9ba789c8f" providerId="LiveId" clId="{20A4D7D0-6CD9-4DB7-ABF0-691EEA150E95}" dt="2020-12-09T05:39:34.994" v="3"/>
          <ac:spMkLst>
            <pc:docMk/>
            <pc:sldMk cId="2910455893" sldId="260"/>
            <ac:spMk id="9" creationId="{4318ACB9-96D4-42BC-AF05-2156A47219EE}"/>
          </ac:spMkLst>
        </pc:spChg>
        <pc:spChg chg="add">
          <ac:chgData name="Manish Sharma" userId="b799adb9ba789c8f" providerId="LiveId" clId="{20A4D7D0-6CD9-4DB7-ABF0-691EEA150E95}" dt="2020-12-09T05:39:45.093" v="4"/>
          <ac:spMkLst>
            <pc:docMk/>
            <pc:sldMk cId="2910455893" sldId="260"/>
            <ac:spMk id="10" creationId="{A8D901FE-870A-4911-896E-4090482D8B31}"/>
          </ac:spMkLst>
        </pc:spChg>
        <pc:spChg chg="add">
          <ac:chgData name="Manish Sharma" userId="b799adb9ba789c8f" providerId="LiveId" clId="{20A4D7D0-6CD9-4DB7-ABF0-691EEA150E95}" dt="2020-12-09T05:39:45.093" v="4"/>
          <ac:spMkLst>
            <pc:docMk/>
            <pc:sldMk cId="2910455893" sldId="260"/>
            <ac:spMk id="12" creationId="{9AE15573-8DD7-469F-9A88-EE25DE2A4C24}"/>
          </ac:spMkLst>
        </pc:spChg>
        <pc:spChg chg="add">
          <ac:chgData name="Manish Sharma" userId="b799adb9ba789c8f" providerId="LiveId" clId="{20A4D7D0-6CD9-4DB7-ABF0-691EEA150E95}" dt="2020-12-09T05:40:48.850" v="5"/>
          <ac:spMkLst>
            <pc:docMk/>
            <pc:sldMk cId="2910455893" sldId="260"/>
            <ac:spMk id="13" creationId="{FAB8693B-296A-4A25-B94F-37394AB754B1}"/>
          </ac:spMkLst>
        </pc:spChg>
        <pc:spChg chg="add">
          <ac:chgData name="Manish Sharma" userId="b799adb9ba789c8f" providerId="LiveId" clId="{20A4D7D0-6CD9-4DB7-ABF0-691EEA150E95}" dt="2020-12-09T05:40:48.850" v="5"/>
          <ac:spMkLst>
            <pc:docMk/>
            <pc:sldMk cId="2910455893" sldId="260"/>
            <ac:spMk id="15" creationId="{91BA4B9F-98E4-4D01-9EC6-E4D6BCB2F5C7}"/>
          </ac:spMkLst>
        </pc:spChg>
        <pc:spChg chg="add">
          <ac:chgData name="Manish Sharma" userId="b799adb9ba789c8f" providerId="LiveId" clId="{20A4D7D0-6CD9-4DB7-ABF0-691EEA150E95}" dt="2020-12-09T05:41:24.044" v="6"/>
          <ac:spMkLst>
            <pc:docMk/>
            <pc:sldMk cId="2910455893" sldId="260"/>
            <ac:spMk id="16" creationId="{CEC37ECB-B41F-41C7-B873-A9C7EEE47CCD}"/>
          </ac:spMkLst>
        </pc:spChg>
        <pc:spChg chg="add">
          <ac:chgData name="Manish Sharma" userId="b799adb9ba789c8f" providerId="LiveId" clId="{20A4D7D0-6CD9-4DB7-ABF0-691EEA150E95}" dt="2020-12-09T05:41:24.044" v="6"/>
          <ac:spMkLst>
            <pc:docMk/>
            <pc:sldMk cId="2910455893" sldId="260"/>
            <ac:spMk id="18" creationId="{896ECAFD-E2C7-4C26-8B3A-4F78101874E0}"/>
          </ac:spMkLst>
        </pc:spChg>
        <pc:spChg chg="add">
          <ac:chgData name="Manish Sharma" userId="b799adb9ba789c8f" providerId="LiveId" clId="{20A4D7D0-6CD9-4DB7-ABF0-691EEA150E95}" dt="2020-12-09T05:41:55.013" v="7"/>
          <ac:spMkLst>
            <pc:docMk/>
            <pc:sldMk cId="2910455893" sldId="260"/>
            <ac:spMk id="19" creationId="{5B83380F-513A-4277-872A-3311C5C685E4}"/>
          </ac:spMkLst>
        </pc:spChg>
        <pc:spChg chg="add">
          <ac:chgData name="Manish Sharma" userId="b799adb9ba789c8f" providerId="LiveId" clId="{20A4D7D0-6CD9-4DB7-ABF0-691EEA150E95}" dt="2020-12-09T05:41:55.013" v="7"/>
          <ac:spMkLst>
            <pc:docMk/>
            <pc:sldMk cId="2910455893" sldId="260"/>
            <ac:spMk id="21" creationId="{D9214512-0884-4B08-A8CB-BE456060BC53}"/>
          </ac:spMkLst>
        </pc:spChg>
        <pc:spChg chg="add">
          <ac:chgData name="Manish Sharma" userId="b799adb9ba789c8f" providerId="LiveId" clId="{20A4D7D0-6CD9-4DB7-ABF0-691EEA150E95}" dt="2020-12-09T05:42:10.439" v="8"/>
          <ac:spMkLst>
            <pc:docMk/>
            <pc:sldMk cId="2910455893" sldId="260"/>
            <ac:spMk id="23" creationId="{1B801708-C502-4826-918D-3EA969E2F706}"/>
          </ac:spMkLst>
        </pc:spChg>
        <pc:spChg chg="add">
          <ac:chgData name="Manish Sharma" userId="b799adb9ba789c8f" providerId="LiveId" clId="{20A4D7D0-6CD9-4DB7-ABF0-691EEA150E95}" dt="2020-12-09T05:43:13.302" v="9"/>
          <ac:spMkLst>
            <pc:docMk/>
            <pc:sldMk cId="2910455893" sldId="260"/>
            <ac:spMk id="24" creationId="{6CBA2746-9503-4FF8-BEAC-868645680E40}"/>
          </ac:spMkLst>
        </pc:spChg>
        <pc:spChg chg="add">
          <ac:chgData name="Manish Sharma" userId="b799adb9ba789c8f" providerId="LiveId" clId="{20A4D7D0-6CD9-4DB7-ABF0-691EEA150E95}" dt="2020-12-09T05:43:13.302" v="9"/>
          <ac:spMkLst>
            <pc:docMk/>
            <pc:sldMk cId="2910455893" sldId="260"/>
            <ac:spMk id="26" creationId="{DCCF9C43-B35F-4DD6-B7E3-B89A9AD21EAD}"/>
          </ac:spMkLst>
        </pc:spChg>
        <pc:spChg chg="add">
          <ac:chgData name="Manish Sharma" userId="b799adb9ba789c8f" providerId="LiveId" clId="{20A4D7D0-6CD9-4DB7-ABF0-691EEA150E95}" dt="2020-12-09T05:47:03.250" v="10"/>
          <ac:spMkLst>
            <pc:docMk/>
            <pc:sldMk cId="2910455893" sldId="260"/>
            <ac:spMk id="27" creationId="{9D67033F-68D0-4544-B614-F8ABBD235929}"/>
          </ac:spMkLst>
        </pc:spChg>
        <pc:spChg chg="add">
          <ac:chgData name="Manish Sharma" userId="b799adb9ba789c8f" providerId="LiveId" clId="{20A4D7D0-6CD9-4DB7-ABF0-691EEA150E95}" dt="2020-12-09T05:47:03.250" v="10"/>
          <ac:spMkLst>
            <pc:docMk/>
            <pc:sldMk cId="2910455893" sldId="260"/>
            <ac:spMk id="29" creationId="{058907C5-5853-4391-91DF-213C1159E59E}"/>
          </ac:spMkLst>
        </pc:spChg>
        <pc:spChg chg="add">
          <ac:chgData name="Manish Sharma" userId="b799adb9ba789c8f" providerId="LiveId" clId="{20A4D7D0-6CD9-4DB7-ABF0-691EEA150E95}" dt="2020-12-09T05:47:03.250" v="10"/>
          <ac:spMkLst>
            <pc:docMk/>
            <pc:sldMk cId="2910455893" sldId="260"/>
            <ac:spMk id="30" creationId="{F9ED0600-F4DF-4F83-B149-4C624C14437C}"/>
          </ac:spMkLst>
        </pc:spChg>
        <pc:spChg chg="add">
          <ac:chgData name="Manish Sharma" userId="b799adb9ba789c8f" providerId="LiveId" clId="{20A4D7D0-6CD9-4DB7-ABF0-691EEA150E95}" dt="2020-12-09T05:47:03.250" v="10"/>
          <ac:spMkLst>
            <pc:docMk/>
            <pc:sldMk cId="2910455893" sldId="260"/>
            <ac:spMk id="32" creationId="{2A3281ED-F4DF-404C-99B1-491D2C76C07B}"/>
          </ac:spMkLst>
        </pc:spChg>
        <pc:spChg chg="add">
          <ac:chgData name="Manish Sharma" userId="b799adb9ba789c8f" providerId="LiveId" clId="{20A4D7D0-6CD9-4DB7-ABF0-691EEA150E95}" dt="2020-12-09T05:47:03.250" v="10"/>
          <ac:spMkLst>
            <pc:docMk/>
            <pc:sldMk cId="2910455893" sldId="260"/>
            <ac:spMk id="33" creationId="{B604A890-5DA5-4DEC-8384-9D4DF6EA07A7}"/>
          </ac:spMkLst>
        </pc:spChg>
        <pc:spChg chg="add">
          <ac:chgData name="Manish Sharma" userId="b799adb9ba789c8f" providerId="LiveId" clId="{20A4D7D0-6CD9-4DB7-ABF0-691EEA150E95}" dt="2020-12-09T05:47:03.250" v="10"/>
          <ac:spMkLst>
            <pc:docMk/>
            <pc:sldMk cId="2910455893" sldId="260"/>
            <ac:spMk id="35" creationId="{C00C0CB4-404E-4D33-B2A6-11D4BCF9D63B}"/>
          </ac:spMkLst>
        </pc:spChg>
        <pc:spChg chg="add">
          <ac:chgData name="Manish Sharma" userId="b799adb9ba789c8f" providerId="LiveId" clId="{20A4D7D0-6CD9-4DB7-ABF0-691EEA150E95}" dt="2020-12-09T05:47:37.560" v="11"/>
          <ac:spMkLst>
            <pc:docMk/>
            <pc:sldMk cId="2910455893" sldId="260"/>
            <ac:spMk id="37" creationId="{7F6134EB-E7A1-4859-8E92-FEF376879F96}"/>
          </ac:spMkLst>
        </pc:spChg>
        <pc:spChg chg="add">
          <ac:chgData name="Manish Sharma" userId="b799adb9ba789c8f" providerId="LiveId" clId="{20A4D7D0-6CD9-4DB7-ABF0-691EEA150E95}" dt="2020-12-09T05:48:03.443" v="12"/>
          <ac:spMkLst>
            <pc:docMk/>
            <pc:sldMk cId="2910455893" sldId="260"/>
            <ac:spMk id="39" creationId="{FD5145E2-583C-4A45-8B7F-17143E9B7D8A}"/>
          </ac:spMkLst>
        </pc:spChg>
        <pc:spChg chg="add">
          <ac:chgData name="Manish Sharma" userId="b799adb9ba789c8f" providerId="LiveId" clId="{20A4D7D0-6CD9-4DB7-ABF0-691EEA150E95}" dt="2020-12-09T05:48:13.406" v="13"/>
          <ac:spMkLst>
            <pc:docMk/>
            <pc:sldMk cId="2910455893" sldId="260"/>
            <ac:spMk id="40" creationId="{45483C34-E47B-489F-A8BB-114190CCE61E}"/>
          </ac:spMkLst>
        </pc:spChg>
        <pc:spChg chg="add del">
          <ac:chgData name="Manish Sharma" userId="b799adb9ba789c8f" providerId="LiveId" clId="{20A4D7D0-6CD9-4DB7-ABF0-691EEA150E95}" dt="2020-12-09T05:48:15.221" v="15" actId="478"/>
          <ac:spMkLst>
            <pc:docMk/>
            <pc:sldMk cId="2910455893" sldId="260"/>
            <ac:spMk id="41" creationId="{A75354C7-FF00-44B0-BF7A-D15270C65CDB}"/>
          </ac:spMkLst>
        </pc:spChg>
        <pc:cxnChg chg="add">
          <ac:chgData name="Manish Sharma" userId="b799adb9ba789c8f" providerId="LiveId" clId="{20A4D7D0-6CD9-4DB7-ABF0-691EEA150E95}" dt="2020-12-09T05:39:23.626" v="2"/>
          <ac:cxnSpMkLst>
            <pc:docMk/>
            <pc:sldMk cId="2910455893" sldId="260"/>
            <ac:cxnSpMk id="6" creationId="{09A4A48C-9D4E-4713-88F9-4ABF3D7C1955}"/>
          </ac:cxnSpMkLst>
        </pc:cxnChg>
        <pc:cxnChg chg="add">
          <ac:chgData name="Manish Sharma" userId="b799adb9ba789c8f" providerId="LiveId" clId="{20A4D7D0-6CD9-4DB7-ABF0-691EEA150E95}" dt="2020-12-09T05:39:34.994" v="3"/>
          <ac:cxnSpMkLst>
            <pc:docMk/>
            <pc:sldMk cId="2910455893" sldId="260"/>
            <ac:cxnSpMk id="8" creationId="{56B5EEBB-FA7E-4E19-B600-B0C399D81BD8}"/>
          </ac:cxnSpMkLst>
        </pc:cxnChg>
        <pc:cxnChg chg="add">
          <ac:chgData name="Manish Sharma" userId="b799adb9ba789c8f" providerId="LiveId" clId="{20A4D7D0-6CD9-4DB7-ABF0-691EEA150E95}" dt="2020-12-09T05:39:45.093" v="4"/>
          <ac:cxnSpMkLst>
            <pc:docMk/>
            <pc:sldMk cId="2910455893" sldId="260"/>
            <ac:cxnSpMk id="11" creationId="{C7810101-72BE-48F7-A6EA-971E2BA30D8A}"/>
          </ac:cxnSpMkLst>
        </pc:cxnChg>
        <pc:cxnChg chg="add">
          <ac:chgData name="Manish Sharma" userId="b799adb9ba789c8f" providerId="LiveId" clId="{20A4D7D0-6CD9-4DB7-ABF0-691EEA150E95}" dt="2020-12-09T05:40:48.850" v="5"/>
          <ac:cxnSpMkLst>
            <pc:docMk/>
            <pc:sldMk cId="2910455893" sldId="260"/>
            <ac:cxnSpMk id="14" creationId="{7B60D6B6-73D1-4B89-995F-BABF6B69ECC3}"/>
          </ac:cxnSpMkLst>
        </pc:cxnChg>
        <pc:cxnChg chg="add">
          <ac:chgData name="Manish Sharma" userId="b799adb9ba789c8f" providerId="LiveId" clId="{20A4D7D0-6CD9-4DB7-ABF0-691EEA150E95}" dt="2020-12-09T05:41:24.044" v="6"/>
          <ac:cxnSpMkLst>
            <pc:docMk/>
            <pc:sldMk cId="2910455893" sldId="260"/>
            <ac:cxnSpMk id="17" creationId="{624861FC-7DC7-4369-B00D-8170D1D768CA}"/>
          </ac:cxnSpMkLst>
        </pc:cxnChg>
        <pc:cxnChg chg="add">
          <ac:chgData name="Manish Sharma" userId="b799adb9ba789c8f" providerId="LiveId" clId="{20A4D7D0-6CD9-4DB7-ABF0-691EEA150E95}" dt="2020-12-09T05:41:55.013" v="7"/>
          <ac:cxnSpMkLst>
            <pc:docMk/>
            <pc:sldMk cId="2910455893" sldId="260"/>
            <ac:cxnSpMk id="20" creationId="{12A64254-E6E6-41AA-9EE4-731B71410C68}"/>
          </ac:cxnSpMkLst>
        </pc:cxnChg>
        <pc:cxnChg chg="add">
          <ac:chgData name="Manish Sharma" userId="b799adb9ba789c8f" providerId="LiveId" clId="{20A4D7D0-6CD9-4DB7-ABF0-691EEA150E95}" dt="2020-12-09T05:42:10.439" v="8"/>
          <ac:cxnSpMkLst>
            <pc:docMk/>
            <pc:sldMk cId="2910455893" sldId="260"/>
            <ac:cxnSpMk id="22" creationId="{A6F19379-A2B0-437B-ABEA-5D99D02455F8}"/>
          </ac:cxnSpMkLst>
        </pc:cxnChg>
        <pc:cxnChg chg="add">
          <ac:chgData name="Manish Sharma" userId="b799adb9ba789c8f" providerId="LiveId" clId="{20A4D7D0-6CD9-4DB7-ABF0-691EEA150E95}" dt="2020-12-09T05:43:13.302" v="9"/>
          <ac:cxnSpMkLst>
            <pc:docMk/>
            <pc:sldMk cId="2910455893" sldId="260"/>
            <ac:cxnSpMk id="25" creationId="{976F417B-BB5E-437B-8FF2-7D32AC313EBE}"/>
          </ac:cxnSpMkLst>
        </pc:cxnChg>
        <pc:cxnChg chg="add">
          <ac:chgData name="Manish Sharma" userId="b799adb9ba789c8f" providerId="LiveId" clId="{20A4D7D0-6CD9-4DB7-ABF0-691EEA150E95}" dt="2020-12-09T05:47:03.250" v="10"/>
          <ac:cxnSpMkLst>
            <pc:docMk/>
            <pc:sldMk cId="2910455893" sldId="260"/>
            <ac:cxnSpMk id="28" creationId="{2FCD9CAE-6901-4E44-B916-8B8F352FE86F}"/>
          </ac:cxnSpMkLst>
        </pc:cxnChg>
        <pc:cxnChg chg="add">
          <ac:chgData name="Manish Sharma" userId="b799adb9ba789c8f" providerId="LiveId" clId="{20A4D7D0-6CD9-4DB7-ABF0-691EEA150E95}" dt="2020-12-09T05:47:03.250" v="10"/>
          <ac:cxnSpMkLst>
            <pc:docMk/>
            <pc:sldMk cId="2910455893" sldId="260"/>
            <ac:cxnSpMk id="31" creationId="{52EFDB09-78B0-4872-B08B-B7E594F256B0}"/>
          </ac:cxnSpMkLst>
        </pc:cxnChg>
        <pc:cxnChg chg="add">
          <ac:chgData name="Manish Sharma" userId="b799adb9ba789c8f" providerId="LiveId" clId="{20A4D7D0-6CD9-4DB7-ABF0-691EEA150E95}" dt="2020-12-09T05:47:03.250" v="10"/>
          <ac:cxnSpMkLst>
            <pc:docMk/>
            <pc:sldMk cId="2910455893" sldId="260"/>
            <ac:cxnSpMk id="34" creationId="{E03BED8D-456D-40E1-8F3B-750BD22349F8}"/>
          </ac:cxnSpMkLst>
        </pc:cxnChg>
        <pc:cxnChg chg="add">
          <ac:chgData name="Manish Sharma" userId="b799adb9ba789c8f" providerId="LiveId" clId="{20A4D7D0-6CD9-4DB7-ABF0-691EEA150E95}" dt="2020-12-09T05:47:37.560" v="11"/>
          <ac:cxnSpMkLst>
            <pc:docMk/>
            <pc:sldMk cId="2910455893" sldId="260"/>
            <ac:cxnSpMk id="36" creationId="{2EFF8D3A-21E6-4513-80A4-CA81A161A8C3}"/>
          </ac:cxnSpMkLst>
        </pc:cxnChg>
        <pc:cxnChg chg="add">
          <ac:chgData name="Manish Sharma" userId="b799adb9ba789c8f" providerId="LiveId" clId="{20A4D7D0-6CD9-4DB7-ABF0-691EEA150E95}" dt="2020-12-09T05:48:03.443" v="12"/>
          <ac:cxnSpMkLst>
            <pc:docMk/>
            <pc:sldMk cId="2910455893" sldId="260"/>
            <ac:cxnSpMk id="38" creationId="{8B4FE7B9-444E-4E2F-9CE9-5B9EFDF2393C}"/>
          </ac:cxnSpMkLst>
        </pc:cxnChg>
      </pc:sldChg>
      <pc:sldChg chg="addSp delSp add">
        <pc:chgData name="Manish Sharma" userId="b799adb9ba789c8f" providerId="LiveId" clId="{20A4D7D0-6CD9-4DB7-ABF0-691EEA150E95}" dt="2020-12-09T07:03:56.205" v="24"/>
        <pc:sldMkLst>
          <pc:docMk/>
          <pc:sldMk cId="3096024144" sldId="261"/>
        </pc:sldMkLst>
        <pc:spChg chg="del">
          <ac:chgData name="Manish Sharma" userId="b799adb9ba789c8f" providerId="LiveId" clId="{20A4D7D0-6CD9-4DB7-ABF0-691EEA150E95}" dt="2020-12-09T07:02:08.541" v="17" actId="478"/>
          <ac:spMkLst>
            <pc:docMk/>
            <pc:sldMk cId="3096024144" sldId="261"/>
            <ac:spMk id="2" creationId="{77C99B10-A2BC-4D28-84BA-C5411C2890BE}"/>
          </ac:spMkLst>
        </pc:spChg>
        <pc:spChg chg="del">
          <ac:chgData name="Manish Sharma" userId="b799adb9ba789c8f" providerId="LiveId" clId="{20A4D7D0-6CD9-4DB7-ABF0-691EEA150E95}" dt="2020-12-09T07:02:08.541" v="17" actId="478"/>
          <ac:spMkLst>
            <pc:docMk/>
            <pc:sldMk cId="3096024144" sldId="261"/>
            <ac:spMk id="3" creationId="{675E1B7F-7E5E-441E-84D8-681990B23BC3}"/>
          </ac:spMkLst>
        </pc:spChg>
        <pc:spChg chg="add">
          <ac:chgData name="Manish Sharma" userId="b799adb9ba789c8f" providerId="LiveId" clId="{20A4D7D0-6CD9-4DB7-ABF0-691EEA150E95}" dt="2020-12-09T07:02:19.970" v="18"/>
          <ac:spMkLst>
            <pc:docMk/>
            <pc:sldMk cId="3096024144" sldId="261"/>
            <ac:spMk id="4" creationId="{08BEC6DF-15D5-4CB5-9143-15DC4AF38F59}"/>
          </ac:spMkLst>
        </pc:spChg>
        <pc:spChg chg="add">
          <ac:chgData name="Manish Sharma" userId="b799adb9ba789c8f" providerId="LiveId" clId="{20A4D7D0-6CD9-4DB7-ABF0-691EEA150E95}" dt="2020-12-09T07:02:19.970" v="18"/>
          <ac:spMkLst>
            <pc:docMk/>
            <pc:sldMk cId="3096024144" sldId="261"/>
            <ac:spMk id="5" creationId="{1694ADD1-7044-46B3-8BE7-05C4D864626E}"/>
          </ac:spMkLst>
        </pc:spChg>
        <pc:spChg chg="add">
          <ac:chgData name="Manish Sharma" userId="b799adb9ba789c8f" providerId="LiveId" clId="{20A4D7D0-6CD9-4DB7-ABF0-691EEA150E95}" dt="2020-12-09T07:02:19.970" v="18"/>
          <ac:spMkLst>
            <pc:docMk/>
            <pc:sldMk cId="3096024144" sldId="261"/>
            <ac:spMk id="7" creationId="{17C6CD8E-F2B8-47AF-A9BD-59F9CF09DA9C}"/>
          </ac:spMkLst>
        </pc:spChg>
        <pc:spChg chg="add">
          <ac:chgData name="Manish Sharma" userId="b799adb9ba789c8f" providerId="LiveId" clId="{20A4D7D0-6CD9-4DB7-ABF0-691EEA150E95}" dt="2020-12-09T07:02:19.970" v="18"/>
          <ac:spMkLst>
            <pc:docMk/>
            <pc:sldMk cId="3096024144" sldId="261"/>
            <ac:spMk id="8" creationId="{C0CB4C76-1D14-4B2D-870C-6E8F2EC9AC97}"/>
          </ac:spMkLst>
        </pc:spChg>
        <pc:spChg chg="add">
          <ac:chgData name="Manish Sharma" userId="b799adb9ba789c8f" providerId="LiveId" clId="{20A4D7D0-6CD9-4DB7-ABF0-691EEA150E95}" dt="2020-12-09T07:02:50.752" v="19"/>
          <ac:spMkLst>
            <pc:docMk/>
            <pc:sldMk cId="3096024144" sldId="261"/>
            <ac:spMk id="9" creationId="{7BCE6582-CDDF-4504-979A-EFB4FC1F43C2}"/>
          </ac:spMkLst>
        </pc:spChg>
        <pc:spChg chg="add">
          <ac:chgData name="Manish Sharma" userId="b799adb9ba789c8f" providerId="LiveId" clId="{20A4D7D0-6CD9-4DB7-ABF0-691EEA150E95}" dt="2020-12-09T07:02:50.752" v="19"/>
          <ac:spMkLst>
            <pc:docMk/>
            <pc:sldMk cId="3096024144" sldId="261"/>
            <ac:spMk id="11" creationId="{DE343D56-F2DC-4817-A2D9-737F38A83C8D}"/>
          </ac:spMkLst>
        </pc:spChg>
        <pc:spChg chg="add">
          <ac:chgData name="Manish Sharma" userId="b799adb9ba789c8f" providerId="LiveId" clId="{20A4D7D0-6CD9-4DB7-ABF0-691EEA150E95}" dt="2020-12-09T07:02:50.752" v="19"/>
          <ac:spMkLst>
            <pc:docMk/>
            <pc:sldMk cId="3096024144" sldId="261"/>
            <ac:spMk id="12" creationId="{6802F5DE-60DE-4076-8646-B857A9F3DD8F}"/>
          </ac:spMkLst>
        </pc:spChg>
        <pc:spChg chg="add">
          <ac:chgData name="Manish Sharma" userId="b799adb9ba789c8f" providerId="LiveId" clId="{20A4D7D0-6CD9-4DB7-ABF0-691EEA150E95}" dt="2020-12-09T07:02:50.752" v="19"/>
          <ac:spMkLst>
            <pc:docMk/>
            <pc:sldMk cId="3096024144" sldId="261"/>
            <ac:spMk id="14" creationId="{E6231C58-8BDD-470D-BCF1-F7C1B5C3CAAE}"/>
          </ac:spMkLst>
        </pc:spChg>
        <pc:spChg chg="add">
          <ac:chgData name="Manish Sharma" userId="b799adb9ba789c8f" providerId="LiveId" clId="{20A4D7D0-6CD9-4DB7-ABF0-691EEA150E95}" dt="2020-12-09T07:03:11.143" v="21"/>
          <ac:spMkLst>
            <pc:docMk/>
            <pc:sldMk cId="3096024144" sldId="261"/>
            <ac:spMk id="16" creationId="{D305E087-A2E0-422E-A364-09DEFA53DF38}"/>
          </ac:spMkLst>
        </pc:spChg>
        <pc:spChg chg="add">
          <ac:chgData name="Manish Sharma" userId="b799adb9ba789c8f" providerId="LiveId" clId="{20A4D7D0-6CD9-4DB7-ABF0-691EEA150E95}" dt="2020-12-09T07:03:11.143" v="21"/>
          <ac:spMkLst>
            <pc:docMk/>
            <pc:sldMk cId="3096024144" sldId="261"/>
            <ac:spMk id="18" creationId="{8D7252C0-0426-4603-AD4A-6FB33CEAC4E2}"/>
          </ac:spMkLst>
        </pc:spChg>
        <pc:spChg chg="add">
          <ac:chgData name="Manish Sharma" userId="b799adb9ba789c8f" providerId="LiveId" clId="{20A4D7D0-6CD9-4DB7-ABF0-691EEA150E95}" dt="2020-12-09T07:03:21.265" v="22"/>
          <ac:spMkLst>
            <pc:docMk/>
            <pc:sldMk cId="3096024144" sldId="261"/>
            <ac:spMk id="19" creationId="{901382E8-B8D6-40CF-989A-75446909EE49}"/>
          </ac:spMkLst>
        </pc:spChg>
        <pc:spChg chg="add">
          <ac:chgData name="Manish Sharma" userId="b799adb9ba789c8f" providerId="LiveId" clId="{20A4D7D0-6CD9-4DB7-ABF0-691EEA150E95}" dt="2020-12-09T07:03:21.265" v="22"/>
          <ac:spMkLst>
            <pc:docMk/>
            <pc:sldMk cId="3096024144" sldId="261"/>
            <ac:spMk id="21" creationId="{EB5470E6-315E-4FF9-A6A9-F61EABB75697}"/>
          </ac:spMkLst>
        </pc:spChg>
        <pc:spChg chg="add">
          <ac:chgData name="Manish Sharma" userId="b799adb9ba789c8f" providerId="LiveId" clId="{20A4D7D0-6CD9-4DB7-ABF0-691EEA150E95}" dt="2020-12-09T07:03:28.152" v="23"/>
          <ac:spMkLst>
            <pc:docMk/>
            <pc:sldMk cId="3096024144" sldId="261"/>
            <ac:spMk id="22" creationId="{681C6F8A-74F3-4F26-B066-4436AF36B1B1}"/>
          </ac:spMkLst>
        </pc:spChg>
        <pc:spChg chg="add">
          <ac:chgData name="Manish Sharma" userId="b799adb9ba789c8f" providerId="LiveId" clId="{20A4D7D0-6CD9-4DB7-ABF0-691EEA150E95}" dt="2020-12-09T07:03:28.152" v="23"/>
          <ac:spMkLst>
            <pc:docMk/>
            <pc:sldMk cId="3096024144" sldId="261"/>
            <ac:spMk id="24" creationId="{C7F06D9F-B7D3-46FA-9843-8701376F3DB4}"/>
          </ac:spMkLst>
        </pc:spChg>
        <pc:spChg chg="add">
          <ac:chgData name="Manish Sharma" userId="b799adb9ba789c8f" providerId="LiveId" clId="{20A4D7D0-6CD9-4DB7-ABF0-691EEA150E95}" dt="2020-12-09T07:03:56.205" v="24"/>
          <ac:spMkLst>
            <pc:docMk/>
            <pc:sldMk cId="3096024144" sldId="261"/>
            <ac:spMk id="25" creationId="{FD110F5F-B48D-48D8-9A30-C8E1ED3E6892}"/>
          </ac:spMkLst>
        </pc:spChg>
        <pc:spChg chg="add">
          <ac:chgData name="Manish Sharma" userId="b799adb9ba789c8f" providerId="LiveId" clId="{20A4D7D0-6CD9-4DB7-ABF0-691EEA150E95}" dt="2020-12-09T07:03:56.205" v="24"/>
          <ac:spMkLst>
            <pc:docMk/>
            <pc:sldMk cId="3096024144" sldId="261"/>
            <ac:spMk id="27" creationId="{580D2215-53C5-4272-B254-D0B110A53556}"/>
          </ac:spMkLst>
        </pc:spChg>
        <pc:spChg chg="add">
          <ac:chgData name="Manish Sharma" userId="b799adb9ba789c8f" providerId="LiveId" clId="{20A4D7D0-6CD9-4DB7-ABF0-691EEA150E95}" dt="2020-12-09T07:03:56.205" v="24"/>
          <ac:spMkLst>
            <pc:docMk/>
            <pc:sldMk cId="3096024144" sldId="261"/>
            <ac:spMk id="28" creationId="{9E2097D4-7710-448E-8897-30388ED3A598}"/>
          </ac:spMkLst>
        </pc:spChg>
        <pc:spChg chg="add">
          <ac:chgData name="Manish Sharma" userId="b799adb9ba789c8f" providerId="LiveId" clId="{20A4D7D0-6CD9-4DB7-ABF0-691EEA150E95}" dt="2020-12-09T07:03:56.205" v="24"/>
          <ac:spMkLst>
            <pc:docMk/>
            <pc:sldMk cId="3096024144" sldId="261"/>
            <ac:spMk id="30" creationId="{B166359B-9E6E-455F-8DA1-AB1515036A8C}"/>
          </ac:spMkLst>
        </pc:spChg>
        <pc:spChg chg="add">
          <ac:chgData name="Manish Sharma" userId="b799adb9ba789c8f" providerId="LiveId" clId="{20A4D7D0-6CD9-4DB7-ABF0-691EEA150E95}" dt="2020-12-09T07:03:56.205" v="24"/>
          <ac:spMkLst>
            <pc:docMk/>
            <pc:sldMk cId="3096024144" sldId="261"/>
            <ac:spMk id="31" creationId="{54AEE7C9-1900-4E06-A5D5-0896EE4995FA}"/>
          </ac:spMkLst>
        </pc:spChg>
        <pc:spChg chg="add">
          <ac:chgData name="Manish Sharma" userId="b799adb9ba789c8f" providerId="LiveId" clId="{20A4D7D0-6CD9-4DB7-ABF0-691EEA150E95}" dt="2020-12-09T07:03:56.205" v="24"/>
          <ac:spMkLst>
            <pc:docMk/>
            <pc:sldMk cId="3096024144" sldId="261"/>
            <ac:spMk id="33" creationId="{8221ECE7-4077-47C9-90AE-2855FB96083A}"/>
          </ac:spMkLst>
        </pc:spChg>
        <pc:spChg chg="add">
          <ac:chgData name="Manish Sharma" userId="b799adb9ba789c8f" providerId="LiveId" clId="{20A4D7D0-6CD9-4DB7-ABF0-691EEA150E95}" dt="2020-12-09T07:03:56.205" v="24"/>
          <ac:spMkLst>
            <pc:docMk/>
            <pc:sldMk cId="3096024144" sldId="261"/>
            <ac:spMk id="35" creationId="{4CB57D51-D682-4892-99D6-61253C648B0F}"/>
          </ac:spMkLst>
        </pc:spChg>
        <pc:spChg chg="add">
          <ac:chgData name="Manish Sharma" userId="b799adb9ba789c8f" providerId="LiveId" clId="{20A4D7D0-6CD9-4DB7-ABF0-691EEA150E95}" dt="2020-12-09T07:03:56.205" v="24"/>
          <ac:spMkLst>
            <pc:docMk/>
            <pc:sldMk cId="3096024144" sldId="261"/>
            <ac:spMk id="36" creationId="{9E04FECB-DA5A-4249-9ACD-80F8331131D9}"/>
          </ac:spMkLst>
        </pc:spChg>
        <pc:spChg chg="add">
          <ac:chgData name="Manish Sharma" userId="b799adb9ba789c8f" providerId="LiveId" clId="{20A4D7D0-6CD9-4DB7-ABF0-691EEA150E95}" dt="2020-12-09T07:03:56.205" v="24"/>
          <ac:spMkLst>
            <pc:docMk/>
            <pc:sldMk cId="3096024144" sldId="261"/>
            <ac:spMk id="38" creationId="{2C75E576-D001-4C0F-9227-CE809929A9C0}"/>
          </ac:spMkLst>
        </pc:spChg>
        <pc:spChg chg="add">
          <ac:chgData name="Manish Sharma" userId="b799adb9ba789c8f" providerId="LiveId" clId="{20A4D7D0-6CD9-4DB7-ABF0-691EEA150E95}" dt="2020-12-09T07:03:56.205" v="24"/>
          <ac:spMkLst>
            <pc:docMk/>
            <pc:sldMk cId="3096024144" sldId="261"/>
            <ac:spMk id="39" creationId="{77403EEB-8CE7-4508-A87F-B29F5B95695A}"/>
          </ac:spMkLst>
        </pc:spChg>
        <pc:spChg chg="add">
          <ac:chgData name="Manish Sharma" userId="b799adb9ba789c8f" providerId="LiveId" clId="{20A4D7D0-6CD9-4DB7-ABF0-691EEA150E95}" dt="2020-12-09T07:03:56.205" v="24"/>
          <ac:spMkLst>
            <pc:docMk/>
            <pc:sldMk cId="3096024144" sldId="261"/>
            <ac:spMk id="41" creationId="{DF49D0B0-A8B3-434A-B255-7D585604778D}"/>
          </ac:spMkLst>
        </pc:spChg>
        <pc:spChg chg="add">
          <ac:chgData name="Manish Sharma" userId="b799adb9ba789c8f" providerId="LiveId" clId="{20A4D7D0-6CD9-4DB7-ABF0-691EEA150E95}" dt="2020-12-09T07:03:56.205" v="24"/>
          <ac:spMkLst>
            <pc:docMk/>
            <pc:sldMk cId="3096024144" sldId="261"/>
            <ac:spMk id="43" creationId="{6290F2B7-27BB-4B87-9587-60F9D380AC88}"/>
          </ac:spMkLst>
        </pc:spChg>
        <pc:spChg chg="add">
          <ac:chgData name="Manish Sharma" userId="b799adb9ba789c8f" providerId="LiveId" clId="{20A4D7D0-6CD9-4DB7-ABF0-691EEA150E95}" dt="2020-12-09T07:03:56.205" v="24"/>
          <ac:spMkLst>
            <pc:docMk/>
            <pc:sldMk cId="3096024144" sldId="261"/>
            <ac:spMk id="44" creationId="{43AB5A9A-6D71-465B-9B89-4045D7B8FB60}"/>
          </ac:spMkLst>
        </pc:spChg>
        <pc:spChg chg="add">
          <ac:chgData name="Manish Sharma" userId="b799adb9ba789c8f" providerId="LiveId" clId="{20A4D7D0-6CD9-4DB7-ABF0-691EEA150E95}" dt="2020-12-09T07:03:56.205" v="24"/>
          <ac:spMkLst>
            <pc:docMk/>
            <pc:sldMk cId="3096024144" sldId="261"/>
            <ac:spMk id="47" creationId="{FB572AB1-0E50-43B3-88FF-95CAFBD1C63F}"/>
          </ac:spMkLst>
        </pc:spChg>
        <pc:spChg chg="add">
          <ac:chgData name="Manish Sharma" userId="b799adb9ba789c8f" providerId="LiveId" clId="{20A4D7D0-6CD9-4DB7-ABF0-691EEA150E95}" dt="2020-12-09T07:03:56.205" v="24"/>
          <ac:spMkLst>
            <pc:docMk/>
            <pc:sldMk cId="3096024144" sldId="261"/>
            <ac:spMk id="48" creationId="{04EF6927-67C4-4DFB-8B7F-52A5295AFB2C}"/>
          </ac:spMkLst>
        </pc:spChg>
        <pc:spChg chg="add">
          <ac:chgData name="Manish Sharma" userId="b799adb9ba789c8f" providerId="LiveId" clId="{20A4D7D0-6CD9-4DB7-ABF0-691EEA150E95}" dt="2020-12-09T07:03:56.205" v="24"/>
          <ac:spMkLst>
            <pc:docMk/>
            <pc:sldMk cId="3096024144" sldId="261"/>
            <ac:spMk id="49" creationId="{C1ABAC3B-E925-4A64-A9B0-B89529970816}"/>
          </ac:spMkLst>
        </pc:spChg>
        <pc:spChg chg="add">
          <ac:chgData name="Manish Sharma" userId="b799adb9ba789c8f" providerId="LiveId" clId="{20A4D7D0-6CD9-4DB7-ABF0-691EEA150E95}" dt="2020-12-09T07:03:56.205" v="24"/>
          <ac:spMkLst>
            <pc:docMk/>
            <pc:sldMk cId="3096024144" sldId="261"/>
            <ac:spMk id="51" creationId="{13DCE050-98A5-4CF3-A7C8-136B5F957E2D}"/>
          </ac:spMkLst>
        </pc:spChg>
        <pc:spChg chg="add">
          <ac:chgData name="Manish Sharma" userId="b799adb9ba789c8f" providerId="LiveId" clId="{20A4D7D0-6CD9-4DB7-ABF0-691EEA150E95}" dt="2020-12-09T07:03:56.205" v="24"/>
          <ac:spMkLst>
            <pc:docMk/>
            <pc:sldMk cId="3096024144" sldId="261"/>
            <ac:spMk id="52" creationId="{0741BA56-E3F3-45D7-8411-B684D1AFAF7F}"/>
          </ac:spMkLst>
        </pc:spChg>
        <pc:cxnChg chg="add">
          <ac:chgData name="Manish Sharma" userId="b799adb9ba789c8f" providerId="LiveId" clId="{20A4D7D0-6CD9-4DB7-ABF0-691EEA150E95}" dt="2020-12-09T07:02:19.970" v="18"/>
          <ac:cxnSpMkLst>
            <pc:docMk/>
            <pc:sldMk cId="3096024144" sldId="261"/>
            <ac:cxnSpMk id="6" creationId="{4999AEEF-7676-439D-88B3-E406592DE538}"/>
          </ac:cxnSpMkLst>
        </pc:cxnChg>
        <pc:cxnChg chg="add">
          <ac:chgData name="Manish Sharma" userId="b799adb9ba789c8f" providerId="LiveId" clId="{20A4D7D0-6CD9-4DB7-ABF0-691EEA150E95}" dt="2020-12-09T07:02:50.752" v="19"/>
          <ac:cxnSpMkLst>
            <pc:docMk/>
            <pc:sldMk cId="3096024144" sldId="261"/>
            <ac:cxnSpMk id="10" creationId="{EE3B8D37-09BC-42E3-A8DB-5CBF690B9977}"/>
          </ac:cxnSpMkLst>
        </pc:cxnChg>
        <pc:cxnChg chg="add">
          <ac:chgData name="Manish Sharma" userId="b799adb9ba789c8f" providerId="LiveId" clId="{20A4D7D0-6CD9-4DB7-ABF0-691EEA150E95}" dt="2020-12-09T07:02:50.752" v="19"/>
          <ac:cxnSpMkLst>
            <pc:docMk/>
            <pc:sldMk cId="3096024144" sldId="261"/>
            <ac:cxnSpMk id="13" creationId="{C111BC87-9C53-47FF-8CBE-66940F506E6D}"/>
          </ac:cxnSpMkLst>
        </pc:cxnChg>
        <pc:cxnChg chg="add">
          <ac:chgData name="Manish Sharma" userId="b799adb9ba789c8f" providerId="LiveId" clId="{20A4D7D0-6CD9-4DB7-ABF0-691EEA150E95}" dt="2020-12-09T07:02:55.607" v="20"/>
          <ac:cxnSpMkLst>
            <pc:docMk/>
            <pc:sldMk cId="3096024144" sldId="261"/>
            <ac:cxnSpMk id="15" creationId="{FFE535B0-3036-4360-8780-B23FD4CCEC60}"/>
          </ac:cxnSpMkLst>
        </pc:cxnChg>
        <pc:cxnChg chg="add">
          <ac:chgData name="Manish Sharma" userId="b799adb9ba789c8f" providerId="LiveId" clId="{20A4D7D0-6CD9-4DB7-ABF0-691EEA150E95}" dt="2020-12-09T07:03:11.143" v="21"/>
          <ac:cxnSpMkLst>
            <pc:docMk/>
            <pc:sldMk cId="3096024144" sldId="261"/>
            <ac:cxnSpMk id="17" creationId="{E6DDB4C7-3504-497C-BC14-E3AEF6D57632}"/>
          </ac:cxnSpMkLst>
        </pc:cxnChg>
        <pc:cxnChg chg="add">
          <ac:chgData name="Manish Sharma" userId="b799adb9ba789c8f" providerId="LiveId" clId="{20A4D7D0-6CD9-4DB7-ABF0-691EEA150E95}" dt="2020-12-09T07:03:21.265" v="22"/>
          <ac:cxnSpMkLst>
            <pc:docMk/>
            <pc:sldMk cId="3096024144" sldId="261"/>
            <ac:cxnSpMk id="20" creationId="{B0C2910B-762B-407C-9C67-A6FC835ED36F}"/>
          </ac:cxnSpMkLst>
        </pc:cxnChg>
        <pc:cxnChg chg="add">
          <ac:chgData name="Manish Sharma" userId="b799adb9ba789c8f" providerId="LiveId" clId="{20A4D7D0-6CD9-4DB7-ABF0-691EEA150E95}" dt="2020-12-09T07:03:28.152" v="23"/>
          <ac:cxnSpMkLst>
            <pc:docMk/>
            <pc:sldMk cId="3096024144" sldId="261"/>
            <ac:cxnSpMk id="23" creationId="{2CF76981-004D-4EC7-814D-C710A9DDDDB1}"/>
          </ac:cxnSpMkLst>
        </pc:cxnChg>
        <pc:cxnChg chg="add">
          <ac:chgData name="Manish Sharma" userId="b799adb9ba789c8f" providerId="LiveId" clId="{20A4D7D0-6CD9-4DB7-ABF0-691EEA150E95}" dt="2020-12-09T07:03:56.205" v="24"/>
          <ac:cxnSpMkLst>
            <pc:docMk/>
            <pc:sldMk cId="3096024144" sldId="261"/>
            <ac:cxnSpMk id="26" creationId="{18DA7D57-7EFA-4994-9AA0-0BFFBC5BECA2}"/>
          </ac:cxnSpMkLst>
        </pc:cxnChg>
        <pc:cxnChg chg="add">
          <ac:chgData name="Manish Sharma" userId="b799adb9ba789c8f" providerId="LiveId" clId="{20A4D7D0-6CD9-4DB7-ABF0-691EEA150E95}" dt="2020-12-09T07:03:56.205" v="24"/>
          <ac:cxnSpMkLst>
            <pc:docMk/>
            <pc:sldMk cId="3096024144" sldId="261"/>
            <ac:cxnSpMk id="29" creationId="{0435EDFC-432C-4575-9274-F298CD6480F5}"/>
          </ac:cxnSpMkLst>
        </pc:cxnChg>
        <pc:cxnChg chg="add">
          <ac:chgData name="Manish Sharma" userId="b799adb9ba789c8f" providerId="LiveId" clId="{20A4D7D0-6CD9-4DB7-ABF0-691EEA150E95}" dt="2020-12-09T07:03:56.205" v="24"/>
          <ac:cxnSpMkLst>
            <pc:docMk/>
            <pc:sldMk cId="3096024144" sldId="261"/>
            <ac:cxnSpMk id="32" creationId="{150DB644-9493-4157-B4CA-2DCCD77B39D7}"/>
          </ac:cxnSpMkLst>
        </pc:cxnChg>
        <pc:cxnChg chg="add">
          <ac:chgData name="Manish Sharma" userId="b799adb9ba789c8f" providerId="LiveId" clId="{20A4D7D0-6CD9-4DB7-ABF0-691EEA150E95}" dt="2020-12-09T07:03:56.205" v="24"/>
          <ac:cxnSpMkLst>
            <pc:docMk/>
            <pc:sldMk cId="3096024144" sldId="261"/>
            <ac:cxnSpMk id="34" creationId="{C0CB32C7-EA4F-4835-B1C1-4A64C7FE0064}"/>
          </ac:cxnSpMkLst>
        </pc:cxnChg>
        <pc:cxnChg chg="add">
          <ac:chgData name="Manish Sharma" userId="b799adb9ba789c8f" providerId="LiveId" clId="{20A4D7D0-6CD9-4DB7-ABF0-691EEA150E95}" dt="2020-12-09T07:03:56.205" v="24"/>
          <ac:cxnSpMkLst>
            <pc:docMk/>
            <pc:sldMk cId="3096024144" sldId="261"/>
            <ac:cxnSpMk id="37" creationId="{09A7662C-00F0-41A7-B3F2-A2DE0DB370AA}"/>
          </ac:cxnSpMkLst>
        </pc:cxnChg>
        <pc:cxnChg chg="add">
          <ac:chgData name="Manish Sharma" userId="b799adb9ba789c8f" providerId="LiveId" clId="{20A4D7D0-6CD9-4DB7-ABF0-691EEA150E95}" dt="2020-12-09T07:03:56.205" v="24"/>
          <ac:cxnSpMkLst>
            <pc:docMk/>
            <pc:sldMk cId="3096024144" sldId="261"/>
            <ac:cxnSpMk id="40" creationId="{440B8A7A-2DEB-4705-93F2-F6DBDCE3240F}"/>
          </ac:cxnSpMkLst>
        </pc:cxnChg>
        <pc:cxnChg chg="add">
          <ac:chgData name="Manish Sharma" userId="b799adb9ba789c8f" providerId="LiveId" clId="{20A4D7D0-6CD9-4DB7-ABF0-691EEA150E95}" dt="2020-12-09T07:03:56.205" v="24"/>
          <ac:cxnSpMkLst>
            <pc:docMk/>
            <pc:sldMk cId="3096024144" sldId="261"/>
            <ac:cxnSpMk id="42" creationId="{ECB139D8-1DD6-4BBD-BCE8-165AA169B8A1}"/>
          </ac:cxnSpMkLst>
        </pc:cxnChg>
        <pc:cxnChg chg="add">
          <ac:chgData name="Manish Sharma" userId="b799adb9ba789c8f" providerId="LiveId" clId="{20A4D7D0-6CD9-4DB7-ABF0-691EEA150E95}" dt="2020-12-09T07:03:56.205" v="24"/>
          <ac:cxnSpMkLst>
            <pc:docMk/>
            <pc:sldMk cId="3096024144" sldId="261"/>
            <ac:cxnSpMk id="45" creationId="{FB96B6AA-69A7-4E8E-AA8D-FDBE5C016107}"/>
          </ac:cxnSpMkLst>
        </pc:cxnChg>
        <pc:cxnChg chg="add">
          <ac:chgData name="Manish Sharma" userId="b799adb9ba789c8f" providerId="LiveId" clId="{20A4D7D0-6CD9-4DB7-ABF0-691EEA150E95}" dt="2020-12-09T07:03:56.205" v="24"/>
          <ac:cxnSpMkLst>
            <pc:docMk/>
            <pc:sldMk cId="3096024144" sldId="261"/>
            <ac:cxnSpMk id="46" creationId="{DBFA274A-C339-40CF-86A3-E82F9C5AF49B}"/>
          </ac:cxnSpMkLst>
        </pc:cxnChg>
        <pc:cxnChg chg="add">
          <ac:chgData name="Manish Sharma" userId="b799adb9ba789c8f" providerId="LiveId" clId="{20A4D7D0-6CD9-4DB7-ABF0-691EEA150E95}" dt="2020-12-09T07:03:56.205" v="24"/>
          <ac:cxnSpMkLst>
            <pc:docMk/>
            <pc:sldMk cId="3096024144" sldId="261"/>
            <ac:cxnSpMk id="50" creationId="{7DD6FD7F-C06B-47D1-A618-B4543706A17B}"/>
          </ac:cxnSpMkLst>
        </pc:cxnChg>
      </pc:sldChg>
      <pc:sldChg chg="addSp delSp modSp add">
        <pc:chgData name="Manish Sharma" userId="b799adb9ba789c8f" providerId="LiveId" clId="{20A4D7D0-6CD9-4DB7-ABF0-691EEA150E95}" dt="2020-12-09T09:58:00.955" v="43" actId="113"/>
        <pc:sldMkLst>
          <pc:docMk/>
          <pc:sldMk cId="1694976976" sldId="262"/>
        </pc:sldMkLst>
        <pc:spChg chg="del">
          <ac:chgData name="Manish Sharma" userId="b799adb9ba789c8f" providerId="LiveId" clId="{20A4D7D0-6CD9-4DB7-ABF0-691EEA150E95}" dt="2020-12-09T09:40:57.502" v="26" actId="478"/>
          <ac:spMkLst>
            <pc:docMk/>
            <pc:sldMk cId="1694976976" sldId="262"/>
            <ac:spMk id="2" creationId="{391E1E13-648F-43C1-A3B2-DFA8970E6FB0}"/>
          </ac:spMkLst>
        </pc:spChg>
        <pc:spChg chg="del">
          <ac:chgData name="Manish Sharma" userId="b799adb9ba789c8f" providerId="LiveId" clId="{20A4D7D0-6CD9-4DB7-ABF0-691EEA150E95}" dt="2020-12-09T09:40:57.502" v="26" actId="478"/>
          <ac:spMkLst>
            <pc:docMk/>
            <pc:sldMk cId="1694976976" sldId="262"/>
            <ac:spMk id="3" creationId="{3CF3263A-7722-4AF7-87D6-CFEADD32C287}"/>
          </ac:spMkLst>
        </pc:spChg>
        <pc:spChg chg="add">
          <ac:chgData name="Manish Sharma" userId="b799adb9ba789c8f" providerId="LiveId" clId="{20A4D7D0-6CD9-4DB7-ABF0-691EEA150E95}" dt="2020-12-09T09:41:10.426" v="27"/>
          <ac:spMkLst>
            <pc:docMk/>
            <pc:sldMk cId="1694976976" sldId="262"/>
            <ac:spMk id="4" creationId="{834D2D1F-62BD-4BBB-A86D-60937B8E17B1}"/>
          </ac:spMkLst>
        </pc:spChg>
        <pc:spChg chg="add">
          <ac:chgData name="Manish Sharma" userId="b799adb9ba789c8f" providerId="LiveId" clId="{20A4D7D0-6CD9-4DB7-ABF0-691EEA150E95}" dt="2020-12-09T09:41:32.174" v="28"/>
          <ac:spMkLst>
            <pc:docMk/>
            <pc:sldMk cId="1694976976" sldId="262"/>
            <ac:spMk id="5" creationId="{38A6F6D4-DCF5-45A7-AAE7-70F8BF66C7AF}"/>
          </ac:spMkLst>
        </pc:spChg>
        <pc:spChg chg="add">
          <ac:chgData name="Manish Sharma" userId="b799adb9ba789c8f" providerId="LiveId" clId="{20A4D7D0-6CD9-4DB7-ABF0-691EEA150E95}" dt="2020-12-09T09:42:03.245" v="29"/>
          <ac:spMkLst>
            <pc:docMk/>
            <pc:sldMk cId="1694976976" sldId="262"/>
            <ac:spMk id="6" creationId="{7F64FADF-C311-4ED0-B496-83BE842416B5}"/>
          </ac:spMkLst>
        </pc:spChg>
        <pc:spChg chg="add">
          <ac:chgData name="Manish Sharma" userId="b799adb9ba789c8f" providerId="LiveId" clId="{20A4D7D0-6CD9-4DB7-ABF0-691EEA150E95}" dt="2020-12-09T09:42:03.245" v="29"/>
          <ac:spMkLst>
            <pc:docMk/>
            <pc:sldMk cId="1694976976" sldId="262"/>
            <ac:spMk id="7" creationId="{052C4812-DDB6-4E04-AF40-E3D5444700CB}"/>
          </ac:spMkLst>
        </pc:spChg>
        <pc:spChg chg="add mod">
          <ac:chgData name="Manish Sharma" userId="b799adb9ba789c8f" providerId="LiveId" clId="{20A4D7D0-6CD9-4DB7-ABF0-691EEA150E95}" dt="2020-12-09T09:46:28.834" v="31" actId="13822"/>
          <ac:spMkLst>
            <pc:docMk/>
            <pc:sldMk cId="1694976976" sldId="262"/>
            <ac:spMk id="8" creationId="{F4A3B8F1-50B9-41F4-B04A-F863EA06A638}"/>
          </ac:spMkLst>
        </pc:spChg>
        <pc:spChg chg="add mod">
          <ac:chgData name="Manish Sharma" userId="b799adb9ba789c8f" providerId="LiveId" clId="{20A4D7D0-6CD9-4DB7-ABF0-691EEA150E95}" dt="2020-12-09T09:58:00.955" v="43" actId="113"/>
          <ac:spMkLst>
            <pc:docMk/>
            <pc:sldMk cId="1694976976" sldId="262"/>
            <ac:spMk id="9" creationId="{D76913C4-9A97-456B-801F-2710896E3EE8}"/>
          </ac:spMkLst>
        </pc:spChg>
      </pc:sldChg>
      <pc:sldChg chg="addSp delSp add">
        <pc:chgData name="Manish Sharma" userId="b799adb9ba789c8f" providerId="LiveId" clId="{20A4D7D0-6CD9-4DB7-ABF0-691EEA150E95}" dt="2020-12-10T05:20:24.435" v="49"/>
        <pc:sldMkLst>
          <pc:docMk/>
          <pc:sldMk cId="1782939175" sldId="263"/>
        </pc:sldMkLst>
        <pc:spChg chg="del">
          <ac:chgData name="Manish Sharma" userId="b799adb9ba789c8f" providerId="LiveId" clId="{20A4D7D0-6CD9-4DB7-ABF0-691EEA150E95}" dt="2020-12-10T04:11:54.661" v="45" actId="478"/>
          <ac:spMkLst>
            <pc:docMk/>
            <pc:sldMk cId="1782939175" sldId="263"/>
            <ac:spMk id="2" creationId="{5756813F-DFE2-469C-A533-D805A93CDDD9}"/>
          </ac:spMkLst>
        </pc:spChg>
        <pc:spChg chg="del">
          <ac:chgData name="Manish Sharma" userId="b799adb9ba789c8f" providerId="LiveId" clId="{20A4D7D0-6CD9-4DB7-ABF0-691EEA150E95}" dt="2020-12-10T04:11:54.661" v="45" actId="478"/>
          <ac:spMkLst>
            <pc:docMk/>
            <pc:sldMk cId="1782939175" sldId="263"/>
            <ac:spMk id="3" creationId="{277C5CCF-C78B-4A0A-81E7-FE8DFCC96109}"/>
          </ac:spMkLst>
        </pc:spChg>
        <pc:spChg chg="add">
          <ac:chgData name="Manish Sharma" userId="b799adb9ba789c8f" providerId="LiveId" clId="{20A4D7D0-6CD9-4DB7-ABF0-691EEA150E95}" dt="2020-12-10T05:19:53.659" v="46"/>
          <ac:spMkLst>
            <pc:docMk/>
            <pc:sldMk cId="1782939175" sldId="263"/>
            <ac:spMk id="4" creationId="{68948817-1D00-4621-961C-92D09A758C66}"/>
          </ac:spMkLst>
        </pc:spChg>
        <pc:spChg chg="add">
          <ac:chgData name="Manish Sharma" userId="b799adb9ba789c8f" providerId="LiveId" clId="{20A4D7D0-6CD9-4DB7-ABF0-691EEA150E95}" dt="2020-12-10T05:19:53.659" v="46"/>
          <ac:spMkLst>
            <pc:docMk/>
            <pc:sldMk cId="1782939175" sldId="263"/>
            <ac:spMk id="5" creationId="{05CD0C86-ACE7-4DCC-BDBE-323C9665606C}"/>
          </ac:spMkLst>
        </pc:spChg>
        <pc:spChg chg="add">
          <ac:chgData name="Manish Sharma" userId="b799adb9ba789c8f" providerId="LiveId" clId="{20A4D7D0-6CD9-4DB7-ABF0-691EEA150E95}" dt="2020-12-10T05:20:01.720" v="47"/>
          <ac:spMkLst>
            <pc:docMk/>
            <pc:sldMk cId="1782939175" sldId="263"/>
            <ac:spMk id="8" creationId="{D6B57862-3C9E-4C43-9277-A441112D7327}"/>
          </ac:spMkLst>
        </pc:spChg>
        <pc:spChg chg="add">
          <ac:chgData name="Manish Sharma" userId="b799adb9ba789c8f" providerId="LiveId" clId="{20A4D7D0-6CD9-4DB7-ABF0-691EEA150E95}" dt="2020-12-10T05:20:01.720" v="47"/>
          <ac:spMkLst>
            <pc:docMk/>
            <pc:sldMk cId="1782939175" sldId="263"/>
            <ac:spMk id="9" creationId="{4F4ED496-7364-4D79-9469-D50FA3085E2C}"/>
          </ac:spMkLst>
        </pc:spChg>
        <pc:spChg chg="add">
          <ac:chgData name="Manish Sharma" userId="b799adb9ba789c8f" providerId="LiveId" clId="{20A4D7D0-6CD9-4DB7-ABF0-691EEA150E95}" dt="2020-12-10T05:20:18.857" v="48"/>
          <ac:spMkLst>
            <pc:docMk/>
            <pc:sldMk cId="1782939175" sldId="263"/>
            <ac:spMk id="11" creationId="{C5358024-DE4C-488D-8EE8-5B721E2FFE83}"/>
          </ac:spMkLst>
        </pc:spChg>
        <pc:spChg chg="add">
          <ac:chgData name="Manish Sharma" userId="b799adb9ba789c8f" providerId="LiveId" clId="{20A4D7D0-6CD9-4DB7-ABF0-691EEA150E95}" dt="2020-12-10T05:20:18.857" v="48"/>
          <ac:spMkLst>
            <pc:docMk/>
            <pc:sldMk cId="1782939175" sldId="263"/>
            <ac:spMk id="13" creationId="{9E257B31-DBE6-4D07-BEF3-77F5D45B1940}"/>
          </ac:spMkLst>
        </pc:spChg>
        <pc:spChg chg="add">
          <ac:chgData name="Manish Sharma" userId="b799adb9ba789c8f" providerId="LiveId" clId="{20A4D7D0-6CD9-4DB7-ABF0-691EEA150E95}" dt="2020-12-10T05:20:18.857" v="48"/>
          <ac:spMkLst>
            <pc:docMk/>
            <pc:sldMk cId="1782939175" sldId="263"/>
            <ac:spMk id="14" creationId="{73E5901F-208C-438A-9321-111A0EE92F7E}"/>
          </ac:spMkLst>
        </pc:spChg>
        <pc:spChg chg="add">
          <ac:chgData name="Manish Sharma" userId="b799adb9ba789c8f" providerId="LiveId" clId="{20A4D7D0-6CD9-4DB7-ABF0-691EEA150E95}" dt="2020-12-10T05:20:24.435" v="49"/>
          <ac:spMkLst>
            <pc:docMk/>
            <pc:sldMk cId="1782939175" sldId="263"/>
            <ac:spMk id="15" creationId="{46C4FB24-D0B7-4D87-8557-D706F9682893}"/>
          </ac:spMkLst>
        </pc:spChg>
        <pc:cxnChg chg="add">
          <ac:chgData name="Manish Sharma" userId="b799adb9ba789c8f" providerId="LiveId" clId="{20A4D7D0-6CD9-4DB7-ABF0-691EEA150E95}" dt="2020-12-10T05:20:01.720" v="47"/>
          <ac:cxnSpMkLst>
            <pc:docMk/>
            <pc:sldMk cId="1782939175" sldId="263"/>
            <ac:cxnSpMk id="6" creationId="{4127F5DD-F252-401D-8D78-4ED5CB53871E}"/>
          </ac:cxnSpMkLst>
        </pc:cxnChg>
        <pc:cxnChg chg="add">
          <ac:chgData name="Manish Sharma" userId="b799adb9ba789c8f" providerId="LiveId" clId="{20A4D7D0-6CD9-4DB7-ABF0-691EEA150E95}" dt="2020-12-10T05:20:01.720" v="47"/>
          <ac:cxnSpMkLst>
            <pc:docMk/>
            <pc:sldMk cId="1782939175" sldId="263"/>
            <ac:cxnSpMk id="7" creationId="{F449DE64-37B2-4FBB-BBE6-66D929766004}"/>
          </ac:cxnSpMkLst>
        </pc:cxnChg>
        <pc:cxnChg chg="add">
          <ac:chgData name="Manish Sharma" userId="b799adb9ba789c8f" providerId="LiveId" clId="{20A4D7D0-6CD9-4DB7-ABF0-691EEA150E95}" dt="2020-12-10T05:20:18.857" v="48"/>
          <ac:cxnSpMkLst>
            <pc:docMk/>
            <pc:sldMk cId="1782939175" sldId="263"/>
            <ac:cxnSpMk id="10" creationId="{CDB8BDA1-E08E-4EB2-8518-2FCFD2747CCE}"/>
          </ac:cxnSpMkLst>
        </pc:cxnChg>
        <pc:cxnChg chg="add">
          <ac:chgData name="Manish Sharma" userId="b799adb9ba789c8f" providerId="LiveId" clId="{20A4D7D0-6CD9-4DB7-ABF0-691EEA150E95}" dt="2020-12-10T05:20:18.857" v="48"/>
          <ac:cxnSpMkLst>
            <pc:docMk/>
            <pc:sldMk cId="1782939175" sldId="263"/>
            <ac:cxnSpMk id="12" creationId="{EB743477-439B-44C5-9691-8DEC7A6AFFE4}"/>
          </ac:cxnSpMkLst>
        </pc:cxnChg>
      </pc:sldChg>
      <pc:sldChg chg="addSp delSp add">
        <pc:chgData name="Manish Sharma" userId="b799adb9ba789c8f" providerId="LiveId" clId="{20A4D7D0-6CD9-4DB7-ABF0-691EEA150E95}" dt="2020-12-10T08:10:27.883" v="54"/>
        <pc:sldMkLst>
          <pc:docMk/>
          <pc:sldMk cId="1900850778" sldId="264"/>
        </pc:sldMkLst>
        <pc:spChg chg="del">
          <ac:chgData name="Manish Sharma" userId="b799adb9ba789c8f" providerId="LiveId" clId="{20A4D7D0-6CD9-4DB7-ABF0-691EEA150E95}" dt="2020-12-10T08:07:05.517" v="51" actId="478"/>
          <ac:spMkLst>
            <pc:docMk/>
            <pc:sldMk cId="1900850778" sldId="264"/>
            <ac:spMk id="2" creationId="{7FF9D74B-8F6E-4911-B1EE-E4549D720A14}"/>
          </ac:spMkLst>
        </pc:spChg>
        <pc:spChg chg="del">
          <ac:chgData name="Manish Sharma" userId="b799adb9ba789c8f" providerId="LiveId" clId="{20A4D7D0-6CD9-4DB7-ABF0-691EEA150E95}" dt="2020-12-10T08:07:05.517" v="51" actId="478"/>
          <ac:spMkLst>
            <pc:docMk/>
            <pc:sldMk cId="1900850778" sldId="264"/>
            <ac:spMk id="3" creationId="{EBC269D2-B9C1-4E78-91CF-C3F41FC77715}"/>
          </ac:spMkLst>
        </pc:spChg>
        <pc:spChg chg="add">
          <ac:chgData name="Manish Sharma" userId="b799adb9ba789c8f" providerId="LiveId" clId="{20A4D7D0-6CD9-4DB7-ABF0-691EEA150E95}" dt="2020-12-10T08:10:02.611" v="52"/>
          <ac:spMkLst>
            <pc:docMk/>
            <pc:sldMk cId="1900850778" sldId="264"/>
            <ac:spMk id="4" creationId="{AE4A7F37-63EA-46C8-A97E-79049004D2C6}"/>
          </ac:spMkLst>
        </pc:spChg>
        <pc:spChg chg="add">
          <ac:chgData name="Manish Sharma" userId="b799adb9ba789c8f" providerId="LiveId" clId="{20A4D7D0-6CD9-4DB7-ABF0-691EEA150E95}" dt="2020-12-10T08:10:02.611" v="52"/>
          <ac:spMkLst>
            <pc:docMk/>
            <pc:sldMk cId="1900850778" sldId="264"/>
            <ac:spMk id="7" creationId="{A92B4667-091A-4F6F-B59A-698E9E005ABF}"/>
          </ac:spMkLst>
        </pc:spChg>
        <pc:spChg chg="add">
          <ac:chgData name="Manish Sharma" userId="b799adb9ba789c8f" providerId="LiveId" clId="{20A4D7D0-6CD9-4DB7-ABF0-691EEA150E95}" dt="2020-12-10T08:10:02.611" v="52"/>
          <ac:spMkLst>
            <pc:docMk/>
            <pc:sldMk cId="1900850778" sldId="264"/>
            <ac:spMk id="8" creationId="{42CC339E-BB4B-4116-A84C-07B0ED1CD8A6}"/>
          </ac:spMkLst>
        </pc:spChg>
        <pc:spChg chg="add">
          <ac:chgData name="Manish Sharma" userId="b799adb9ba789c8f" providerId="LiveId" clId="{20A4D7D0-6CD9-4DB7-ABF0-691EEA150E95}" dt="2020-12-10T08:10:17.039" v="53"/>
          <ac:spMkLst>
            <pc:docMk/>
            <pc:sldMk cId="1900850778" sldId="264"/>
            <ac:spMk id="9" creationId="{AA496662-562C-420A-BBD7-11B102DDC0DA}"/>
          </ac:spMkLst>
        </pc:spChg>
        <pc:spChg chg="add">
          <ac:chgData name="Manish Sharma" userId="b799adb9ba789c8f" providerId="LiveId" clId="{20A4D7D0-6CD9-4DB7-ABF0-691EEA150E95}" dt="2020-12-10T08:10:17.039" v="53"/>
          <ac:spMkLst>
            <pc:docMk/>
            <pc:sldMk cId="1900850778" sldId="264"/>
            <ac:spMk id="12" creationId="{6DB28E62-8213-4DE4-ACEA-15DF35B7A712}"/>
          </ac:spMkLst>
        </pc:spChg>
        <pc:spChg chg="add">
          <ac:chgData name="Manish Sharma" userId="b799adb9ba789c8f" providerId="LiveId" clId="{20A4D7D0-6CD9-4DB7-ABF0-691EEA150E95}" dt="2020-12-10T08:10:17.039" v="53"/>
          <ac:spMkLst>
            <pc:docMk/>
            <pc:sldMk cId="1900850778" sldId="264"/>
            <ac:spMk id="13" creationId="{1EAE592C-18EB-4D22-982E-ECC59E31C69D}"/>
          </ac:spMkLst>
        </pc:spChg>
        <pc:spChg chg="add">
          <ac:chgData name="Manish Sharma" userId="b799adb9ba789c8f" providerId="LiveId" clId="{20A4D7D0-6CD9-4DB7-ABF0-691EEA150E95}" dt="2020-12-10T08:10:27.883" v="54"/>
          <ac:spMkLst>
            <pc:docMk/>
            <pc:sldMk cId="1900850778" sldId="264"/>
            <ac:spMk id="14" creationId="{FAE5EBFE-1116-48AD-8895-7A9214ACD771}"/>
          </ac:spMkLst>
        </pc:spChg>
        <pc:spChg chg="add">
          <ac:chgData name="Manish Sharma" userId="b799adb9ba789c8f" providerId="LiveId" clId="{20A4D7D0-6CD9-4DB7-ABF0-691EEA150E95}" dt="2020-12-10T08:10:27.883" v="54"/>
          <ac:spMkLst>
            <pc:docMk/>
            <pc:sldMk cId="1900850778" sldId="264"/>
            <ac:spMk id="17" creationId="{7F8FC5E1-58FC-4990-9991-59C030A5C180}"/>
          </ac:spMkLst>
        </pc:spChg>
        <pc:spChg chg="add">
          <ac:chgData name="Manish Sharma" userId="b799adb9ba789c8f" providerId="LiveId" clId="{20A4D7D0-6CD9-4DB7-ABF0-691EEA150E95}" dt="2020-12-10T08:10:27.883" v="54"/>
          <ac:spMkLst>
            <pc:docMk/>
            <pc:sldMk cId="1900850778" sldId="264"/>
            <ac:spMk id="18" creationId="{E865B96D-54CE-4917-9689-EFD383AFE4D0}"/>
          </ac:spMkLst>
        </pc:spChg>
        <pc:cxnChg chg="add">
          <ac:chgData name="Manish Sharma" userId="b799adb9ba789c8f" providerId="LiveId" clId="{20A4D7D0-6CD9-4DB7-ABF0-691EEA150E95}" dt="2020-12-10T08:10:02.611" v="52"/>
          <ac:cxnSpMkLst>
            <pc:docMk/>
            <pc:sldMk cId="1900850778" sldId="264"/>
            <ac:cxnSpMk id="5" creationId="{C32AE65D-CDF7-4817-887E-982BC015ADEA}"/>
          </ac:cxnSpMkLst>
        </pc:cxnChg>
        <pc:cxnChg chg="add">
          <ac:chgData name="Manish Sharma" userId="b799adb9ba789c8f" providerId="LiveId" clId="{20A4D7D0-6CD9-4DB7-ABF0-691EEA150E95}" dt="2020-12-10T08:10:02.611" v="52"/>
          <ac:cxnSpMkLst>
            <pc:docMk/>
            <pc:sldMk cId="1900850778" sldId="264"/>
            <ac:cxnSpMk id="6" creationId="{0AC6614A-F53A-448C-BEC6-9E9A6858707B}"/>
          </ac:cxnSpMkLst>
        </pc:cxnChg>
        <pc:cxnChg chg="add">
          <ac:chgData name="Manish Sharma" userId="b799adb9ba789c8f" providerId="LiveId" clId="{20A4D7D0-6CD9-4DB7-ABF0-691EEA150E95}" dt="2020-12-10T08:10:17.039" v="53"/>
          <ac:cxnSpMkLst>
            <pc:docMk/>
            <pc:sldMk cId="1900850778" sldId="264"/>
            <ac:cxnSpMk id="10" creationId="{F599B281-F56F-4D0A-9888-8D901A81C447}"/>
          </ac:cxnSpMkLst>
        </pc:cxnChg>
        <pc:cxnChg chg="add">
          <ac:chgData name="Manish Sharma" userId="b799adb9ba789c8f" providerId="LiveId" clId="{20A4D7D0-6CD9-4DB7-ABF0-691EEA150E95}" dt="2020-12-10T08:10:17.039" v="53"/>
          <ac:cxnSpMkLst>
            <pc:docMk/>
            <pc:sldMk cId="1900850778" sldId="264"/>
            <ac:cxnSpMk id="11" creationId="{AD335B50-C83C-444B-9207-35599BB61BFD}"/>
          </ac:cxnSpMkLst>
        </pc:cxnChg>
        <pc:cxnChg chg="add">
          <ac:chgData name="Manish Sharma" userId="b799adb9ba789c8f" providerId="LiveId" clId="{20A4D7D0-6CD9-4DB7-ABF0-691EEA150E95}" dt="2020-12-10T08:10:27.883" v="54"/>
          <ac:cxnSpMkLst>
            <pc:docMk/>
            <pc:sldMk cId="1900850778" sldId="264"/>
            <ac:cxnSpMk id="15" creationId="{01F07886-ECF1-48F0-A371-97F2792B5CFF}"/>
          </ac:cxnSpMkLst>
        </pc:cxnChg>
        <pc:cxnChg chg="add">
          <ac:chgData name="Manish Sharma" userId="b799adb9ba789c8f" providerId="LiveId" clId="{20A4D7D0-6CD9-4DB7-ABF0-691EEA150E95}" dt="2020-12-10T08:10:27.883" v="54"/>
          <ac:cxnSpMkLst>
            <pc:docMk/>
            <pc:sldMk cId="1900850778" sldId="264"/>
            <ac:cxnSpMk id="16" creationId="{4871E867-A755-4D81-AC43-AE58B6E9FA30}"/>
          </ac:cxnSpMkLst>
        </pc:cxnChg>
      </pc:sldChg>
      <pc:sldChg chg="addSp delSp add">
        <pc:chgData name="Manish Sharma" userId="b799adb9ba789c8f" providerId="LiveId" clId="{20A4D7D0-6CD9-4DB7-ABF0-691EEA150E95}" dt="2020-12-10T08:12:13.546" v="59"/>
        <pc:sldMkLst>
          <pc:docMk/>
          <pc:sldMk cId="2563917593" sldId="265"/>
        </pc:sldMkLst>
        <pc:spChg chg="del">
          <ac:chgData name="Manish Sharma" userId="b799adb9ba789c8f" providerId="LiveId" clId="{20A4D7D0-6CD9-4DB7-ABF0-691EEA150E95}" dt="2020-12-10T08:11:27.702" v="56" actId="478"/>
          <ac:spMkLst>
            <pc:docMk/>
            <pc:sldMk cId="2563917593" sldId="265"/>
            <ac:spMk id="2" creationId="{43C1BBB0-8CAB-4231-9021-40338644E0DB}"/>
          </ac:spMkLst>
        </pc:spChg>
        <pc:spChg chg="del">
          <ac:chgData name="Manish Sharma" userId="b799adb9ba789c8f" providerId="LiveId" clId="{20A4D7D0-6CD9-4DB7-ABF0-691EEA150E95}" dt="2020-12-10T08:11:27.702" v="56" actId="478"/>
          <ac:spMkLst>
            <pc:docMk/>
            <pc:sldMk cId="2563917593" sldId="265"/>
            <ac:spMk id="3" creationId="{1742F850-EDA8-4F89-A2F1-D123BF01D75E}"/>
          </ac:spMkLst>
        </pc:spChg>
        <pc:spChg chg="add">
          <ac:chgData name="Manish Sharma" userId="b799adb9ba789c8f" providerId="LiveId" clId="{20A4D7D0-6CD9-4DB7-ABF0-691EEA150E95}" dt="2020-12-10T08:11:46.209" v="57"/>
          <ac:spMkLst>
            <pc:docMk/>
            <pc:sldMk cId="2563917593" sldId="265"/>
            <ac:spMk id="4" creationId="{1E79A3DF-AAC1-4F5E-A662-A6B8DD57949B}"/>
          </ac:spMkLst>
        </pc:spChg>
        <pc:spChg chg="add">
          <ac:chgData name="Manish Sharma" userId="b799adb9ba789c8f" providerId="LiveId" clId="{20A4D7D0-6CD9-4DB7-ABF0-691EEA150E95}" dt="2020-12-10T08:11:46.209" v="57"/>
          <ac:spMkLst>
            <pc:docMk/>
            <pc:sldMk cId="2563917593" sldId="265"/>
            <ac:spMk id="5" creationId="{269CE705-F09F-4927-9FF4-1FBC77092620}"/>
          </ac:spMkLst>
        </pc:spChg>
        <pc:spChg chg="add">
          <ac:chgData name="Manish Sharma" userId="b799adb9ba789c8f" providerId="LiveId" clId="{20A4D7D0-6CD9-4DB7-ABF0-691EEA150E95}" dt="2020-12-10T08:11:46.209" v="57"/>
          <ac:spMkLst>
            <pc:docMk/>
            <pc:sldMk cId="2563917593" sldId="265"/>
            <ac:spMk id="9" creationId="{71A5949C-5941-48DD-AE4F-D48D9A6D323E}"/>
          </ac:spMkLst>
        </pc:spChg>
        <pc:spChg chg="add">
          <ac:chgData name="Manish Sharma" userId="b799adb9ba789c8f" providerId="LiveId" clId="{20A4D7D0-6CD9-4DB7-ABF0-691EEA150E95}" dt="2020-12-10T08:11:46.209" v="57"/>
          <ac:spMkLst>
            <pc:docMk/>
            <pc:sldMk cId="2563917593" sldId="265"/>
            <ac:spMk id="10" creationId="{5CBB71F4-EDEA-4B74-8B54-370E0E1E1487}"/>
          </ac:spMkLst>
        </pc:spChg>
        <pc:spChg chg="add">
          <ac:chgData name="Manish Sharma" userId="b799adb9ba789c8f" providerId="LiveId" clId="{20A4D7D0-6CD9-4DB7-ABF0-691EEA150E95}" dt="2020-12-10T08:11:46.209" v="57"/>
          <ac:spMkLst>
            <pc:docMk/>
            <pc:sldMk cId="2563917593" sldId="265"/>
            <ac:spMk id="11" creationId="{6916FFD4-3F11-41D4-9FEB-92CE9DF8742B}"/>
          </ac:spMkLst>
        </pc:spChg>
        <pc:spChg chg="add">
          <ac:chgData name="Manish Sharma" userId="b799adb9ba789c8f" providerId="LiveId" clId="{20A4D7D0-6CD9-4DB7-ABF0-691EEA150E95}" dt="2020-12-10T08:11:46.209" v="57"/>
          <ac:spMkLst>
            <pc:docMk/>
            <pc:sldMk cId="2563917593" sldId="265"/>
            <ac:spMk id="12" creationId="{8452E69E-396F-446B-8D0D-E48CABD2B51E}"/>
          </ac:spMkLst>
        </pc:spChg>
        <pc:spChg chg="add">
          <ac:chgData name="Manish Sharma" userId="b799adb9ba789c8f" providerId="LiveId" clId="{20A4D7D0-6CD9-4DB7-ABF0-691EEA150E95}" dt="2020-12-10T08:11:46.209" v="57"/>
          <ac:spMkLst>
            <pc:docMk/>
            <pc:sldMk cId="2563917593" sldId="265"/>
            <ac:spMk id="13" creationId="{FCCBF7DD-A46B-43B0-95C4-2D419E5C4BF2}"/>
          </ac:spMkLst>
        </pc:spChg>
        <pc:spChg chg="add">
          <ac:chgData name="Manish Sharma" userId="b799adb9ba789c8f" providerId="LiveId" clId="{20A4D7D0-6CD9-4DB7-ABF0-691EEA150E95}" dt="2020-12-10T08:12:06.221" v="58"/>
          <ac:spMkLst>
            <pc:docMk/>
            <pc:sldMk cId="2563917593" sldId="265"/>
            <ac:spMk id="15" creationId="{E1C4B864-CD27-4C25-BC40-7ACA53D5B990}"/>
          </ac:spMkLst>
        </pc:spChg>
        <pc:spChg chg="add">
          <ac:chgData name="Manish Sharma" userId="b799adb9ba789c8f" providerId="LiveId" clId="{20A4D7D0-6CD9-4DB7-ABF0-691EEA150E95}" dt="2020-12-10T08:12:06.221" v="58"/>
          <ac:spMkLst>
            <pc:docMk/>
            <pc:sldMk cId="2563917593" sldId="265"/>
            <ac:spMk id="18" creationId="{C00590EE-FF3E-47BD-B42A-017C0B772BF9}"/>
          </ac:spMkLst>
        </pc:spChg>
        <pc:spChg chg="add">
          <ac:chgData name="Manish Sharma" userId="b799adb9ba789c8f" providerId="LiveId" clId="{20A4D7D0-6CD9-4DB7-ABF0-691EEA150E95}" dt="2020-12-10T08:12:06.221" v="58"/>
          <ac:spMkLst>
            <pc:docMk/>
            <pc:sldMk cId="2563917593" sldId="265"/>
            <ac:spMk id="19" creationId="{49B8D6F6-A8E0-4502-B829-411ED9CECA4C}"/>
          </ac:spMkLst>
        </pc:spChg>
        <pc:spChg chg="add">
          <ac:chgData name="Manish Sharma" userId="b799adb9ba789c8f" providerId="LiveId" clId="{20A4D7D0-6CD9-4DB7-ABF0-691EEA150E95}" dt="2020-12-10T08:12:13.546" v="59"/>
          <ac:spMkLst>
            <pc:docMk/>
            <pc:sldMk cId="2563917593" sldId="265"/>
            <ac:spMk id="21" creationId="{B4380846-6158-41D7-AD24-AAD1E8FCB611}"/>
          </ac:spMkLst>
        </pc:spChg>
        <pc:spChg chg="add">
          <ac:chgData name="Manish Sharma" userId="b799adb9ba789c8f" providerId="LiveId" clId="{20A4D7D0-6CD9-4DB7-ABF0-691EEA150E95}" dt="2020-12-10T08:12:13.546" v="59"/>
          <ac:spMkLst>
            <pc:docMk/>
            <pc:sldMk cId="2563917593" sldId="265"/>
            <ac:spMk id="23" creationId="{0EA0F78E-172D-4034-B57F-DB51D42B9BEC}"/>
          </ac:spMkLst>
        </pc:spChg>
        <pc:cxnChg chg="add">
          <ac:chgData name="Manish Sharma" userId="b799adb9ba789c8f" providerId="LiveId" clId="{20A4D7D0-6CD9-4DB7-ABF0-691EEA150E95}" dt="2020-12-10T08:11:46.209" v="57"/>
          <ac:cxnSpMkLst>
            <pc:docMk/>
            <pc:sldMk cId="2563917593" sldId="265"/>
            <ac:cxnSpMk id="6" creationId="{E8DDC58B-6828-4E96-9D50-D01E2682EBBB}"/>
          </ac:cxnSpMkLst>
        </pc:cxnChg>
        <pc:cxnChg chg="add">
          <ac:chgData name="Manish Sharma" userId="b799adb9ba789c8f" providerId="LiveId" clId="{20A4D7D0-6CD9-4DB7-ABF0-691EEA150E95}" dt="2020-12-10T08:11:46.209" v="57"/>
          <ac:cxnSpMkLst>
            <pc:docMk/>
            <pc:sldMk cId="2563917593" sldId="265"/>
            <ac:cxnSpMk id="7" creationId="{AD2E6299-BFEA-460A-A623-E62E400AF162}"/>
          </ac:cxnSpMkLst>
        </pc:cxnChg>
        <pc:cxnChg chg="add">
          <ac:chgData name="Manish Sharma" userId="b799adb9ba789c8f" providerId="LiveId" clId="{20A4D7D0-6CD9-4DB7-ABF0-691EEA150E95}" dt="2020-12-10T08:11:46.209" v="57"/>
          <ac:cxnSpMkLst>
            <pc:docMk/>
            <pc:sldMk cId="2563917593" sldId="265"/>
            <ac:cxnSpMk id="8" creationId="{444E7473-66F6-4C2F-A7E3-BDBC9E1B4954}"/>
          </ac:cxnSpMkLst>
        </pc:cxnChg>
        <pc:cxnChg chg="add">
          <ac:chgData name="Manish Sharma" userId="b799adb9ba789c8f" providerId="LiveId" clId="{20A4D7D0-6CD9-4DB7-ABF0-691EEA150E95}" dt="2020-12-10T08:11:46.209" v="57"/>
          <ac:cxnSpMkLst>
            <pc:docMk/>
            <pc:sldMk cId="2563917593" sldId="265"/>
            <ac:cxnSpMk id="14" creationId="{BF8226A8-BA73-47C0-9860-82929E88D34D}"/>
          </ac:cxnSpMkLst>
        </pc:cxnChg>
        <pc:cxnChg chg="add">
          <ac:chgData name="Manish Sharma" userId="b799adb9ba789c8f" providerId="LiveId" clId="{20A4D7D0-6CD9-4DB7-ABF0-691EEA150E95}" dt="2020-12-10T08:12:06.221" v="58"/>
          <ac:cxnSpMkLst>
            <pc:docMk/>
            <pc:sldMk cId="2563917593" sldId="265"/>
            <ac:cxnSpMk id="16" creationId="{C504BAF4-1AC5-4C3B-8E4E-575EA64D578B}"/>
          </ac:cxnSpMkLst>
        </pc:cxnChg>
        <pc:cxnChg chg="add">
          <ac:chgData name="Manish Sharma" userId="b799adb9ba789c8f" providerId="LiveId" clId="{20A4D7D0-6CD9-4DB7-ABF0-691EEA150E95}" dt="2020-12-10T08:12:06.221" v="58"/>
          <ac:cxnSpMkLst>
            <pc:docMk/>
            <pc:sldMk cId="2563917593" sldId="265"/>
            <ac:cxnSpMk id="17" creationId="{1EBCAE82-D3F8-43E5-B329-B698908B34CC}"/>
          </ac:cxnSpMkLst>
        </pc:cxnChg>
        <pc:cxnChg chg="add">
          <ac:chgData name="Manish Sharma" userId="b799adb9ba789c8f" providerId="LiveId" clId="{20A4D7D0-6CD9-4DB7-ABF0-691EEA150E95}" dt="2020-12-10T08:12:13.546" v="59"/>
          <ac:cxnSpMkLst>
            <pc:docMk/>
            <pc:sldMk cId="2563917593" sldId="265"/>
            <ac:cxnSpMk id="20" creationId="{222A3C40-B236-4A5A-9985-9508BBAB7C95}"/>
          </ac:cxnSpMkLst>
        </pc:cxnChg>
        <pc:cxnChg chg="add">
          <ac:chgData name="Manish Sharma" userId="b799adb9ba789c8f" providerId="LiveId" clId="{20A4D7D0-6CD9-4DB7-ABF0-691EEA150E95}" dt="2020-12-10T08:12:13.546" v="59"/>
          <ac:cxnSpMkLst>
            <pc:docMk/>
            <pc:sldMk cId="2563917593" sldId="265"/>
            <ac:cxnSpMk id="22" creationId="{7DE5275E-0DD1-42E8-AA2B-E8AEDC42CF6D}"/>
          </ac:cxnSpMkLst>
        </pc:cxnChg>
      </pc:sldChg>
      <pc:sldChg chg="addSp delSp add">
        <pc:chgData name="Manish Sharma" userId="b799adb9ba789c8f" providerId="LiveId" clId="{20A4D7D0-6CD9-4DB7-ABF0-691EEA150E95}" dt="2020-12-11T07:15:47.682" v="73"/>
        <pc:sldMkLst>
          <pc:docMk/>
          <pc:sldMk cId="3279474025" sldId="266"/>
        </pc:sldMkLst>
        <pc:spChg chg="del">
          <ac:chgData name="Manish Sharma" userId="b799adb9ba789c8f" providerId="LiveId" clId="{20A4D7D0-6CD9-4DB7-ABF0-691EEA150E95}" dt="2020-12-11T06:52:36.669" v="61" actId="478"/>
          <ac:spMkLst>
            <pc:docMk/>
            <pc:sldMk cId="3279474025" sldId="266"/>
            <ac:spMk id="2" creationId="{1B343D6E-E880-4501-88FE-DD9D7A6BE232}"/>
          </ac:spMkLst>
        </pc:spChg>
        <pc:spChg chg="del">
          <ac:chgData name="Manish Sharma" userId="b799adb9ba789c8f" providerId="LiveId" clId="{20A4D7D0-6CD9-4DB7-ABF0-691EEA150E95}" dt="2020-12-11T06:52:36.669" v="61" actId="478"/>
          <ac:spMkLst>
            <pc:docMk/>
            <pc:sldMk cId="3279474025" sldId="266"/>
            <ac:spMk id="3" creationId="{5D6E09C0-0218-4DA2-8DAC-5CEAF8ED81A8}"/>
          </ac:spMkLst>
        </pc:spChg>
        <pc:spChg chg="add">
          <ac:chgData name="Manish Sharma" userId="b799adb9ba789c8f" providerId="LiveId" clId="{20A4D7D0-6CD9-4DB7-ABF0-691EEA150E95}" dt="2020-12-11T06:55:09.599" v="62"/>
          <ac:spMkLst>
            <pc:docMk/>
            <pc:sldMk cId="3279474025" sldId="266"/>
            <ac:spMk id="4" creationId="{10225754-D3A3-4C1B-91E1-788DB514E4B9}"/>
          </ac:spMkLst>
        </pc:spChg>
        <pc:spChg chg="add">
          <ac:chgData name="Manish Sharma" userId="b799adb9ba789c8f" providerId="LiveId" clId="{20A4D7D0-6CD9-4DB7-ABF0-691EEA150E95}" dt="2020-12-11T06:55:09.599" v="62"/>
          <ac:spMkLst>
            <pc:docMk/>
            <pc:sldMk cId="3279474025" sldId="266"/>
            <ac:spMk id="5" creationId="{057E2CCC-983A-4F29-B120-984E4CDB1C69}"/>
          </ac:spMkLst>
        </pc:spChg>
        <pc:spChg chg="add">
          <ac:chgData name="Manish Sharma" userId="b799adb9ba789c8f" providerId="LiveId" clId="{20A4D7D0-6CD9-4DB7-ABF0-691EEA150E95}" dt="2020-12-11T06:55:09.599" v="62"/>
          <ac:spMkLst>
            <pc:docMk/>
            <pc:sldMk cId="3279474025" sldId="266"/>
            <ac:spMk id="6" creationId="{87649423-4DF1-4A00-A5E5-435EE31DCC15}"/>
          </ac:spMkLst>
        </pc:spChg>
        <pc:spChg chg="add">
          <ac:chgData name="Manish Sharma" userId="b799adb9ba789c8f" providerId="LiveId" clId="{20A4D7D0-6CD9-4DB7-ABF0-691EEA150E95}" dt="2020-12-11T07:06:43.947" v="63"/>
          <ac:spMkLst>
            <pc:docMk/>
            <pc:sldMk cId="3279474025" sldId="266"/>
            <ac:spMk id="9" creationId="{37ED5388-46CE-466F-8F26-E548ED502B91}"/>
          </ac:spMkLst>
        </pc:spChg>
        <pc:spChg chg="add">
          <ac:chgData name="Manish Sharma" userId="b799adb9ba789c8f" providerId="LiveId" clId="{20A4D7D0-6CD9-4DB7-ABF0-691EEA150E95}" dt="2020-12-11T07:06:51.506" v="64"/>
          <ac:spMkLst>
            <pc:docMk/>
            <pc:sldMk cId="3279474025" sldId="266"/>
            <ac:spMk id="11" creationId="{71A23935-2D42-495B-8BD6-1C59AFDD0CBC}"/>
          </ac:spMkLst>
        </pc:spChg>
        <pc:spChg chg="add">
          <ac:chgData name="Manish Sharma" userId="b799adb9ba789c8f" providerId="LiveId" clId="{20A4D7D0-6CD9-4DB7-ABF0-691EEA150E95}" dt="2020-12-11T07:07:06.941" v="65"/>
          <ac:spMkLst>
            <pc:docMk/>
            <pc:sldMk cId="3279474025" sldId="266"/>
            <ac:spMk id="13" creationId="{6BED40B5-8C36-4D5E-AECE-7A56F6969977}"/>
          </ac:spMkLst>
        </pc:spChg>
        <pc:spChg chg="add">
          <ac:chgData name="Manish Sharma" userId="b799adb9ba789c8f" providerId="LiveId" clId="{20A4D7D0-6CD9-4DB7-ABF0-691EEA150E95}" dt="2020-12-11T07:07:19.728" v="66"/>
          <ac:spMkLst>
            <pc:docMk/>
            <pc:sldMk cId="3279474025" sldId="266"/>
            <ac:spMk id="15" creationId="{64BC3EFE-19A7-47AC-8CA7-644BC0547FF7}"/>
          </ac:spMkLst>
        </pc:spChg>
        <pc:spChg chg="add">
          <ac:chgData name="Manish Sharma" userId="b799adb9ba789c8f" providerId="LiveId" clId="{20A4D7D0-6CD9-4DB7-ABF0-691EEA150E95}" dt="2020-12-11T07:07:35.320" v="67"/>
          <ac:spMkLst>
            <pc:docMk/>
            <pc:sldMk cId="3279474025" sldId="266"/>
            <ac:spMk id="17" creationId="{0D87008D-331A-4AEE-9355-099393B49E4F}"/>
          </ac:spMkLst>
        </pc:spChg>
        <pc:spChg chg="add">
          <ac:chgData name="Manish Sharma" userId="b799adb9ba789c8f" providerId="LiveId" clId="{20A4D7D0-6CD9-4DB7-ABF0-691EEA150E95}" dt="2020-12-11T07:15:47.682" v="73"/>
          <ac:spMkLst>
            <pc:docMk/>
            <pc:sldMk cId="3279474025" sldId="266"/>
            <ac:spMk id="18" creationId="{F7C1585C-AA6F-4BF1-A943-76F8109F2FCE}"/>
          </ac:spMkLst>
        </pc:spChg>
        <pc:spChg chg="add">
          <ac:chgData name="Manish Sharma" userId="b799adb9ba789c8f" providerId="LiveId" clId="{20A4D7D0-6CD9-4DB7-ABF0-691EEA150E95}" dt="2020-12-11T07:15:47.682" v="73"/>
          <ac:spMkLst>
            <pc:docMk/>
            <pc:sldMk cId="3279474025" sldId="266"/>
            <ac:spMk id="19" creationId="{CDD5A474-F6B0-43BC-BF4B-D0C13E67CCFC}"/>
          </ac:spMkLst>
        </pc:spChg>
        <pc:spChg chg="add">
          <ac:chgData name="Manish Sharma" userId="b799adb9ba789c8f" providerId="LiveId" clId="{20A4D7D0-6CD9-4DB7-ABF0-691EEA150E95}" dt="2020-12-11T07:15:47.682" v="73"/>
          <ac:spMkLst>
            <pc:docMk/>
            <pc:sldMk cId="3279474025" sldId="266"/>
            <ac:spMk id="20" creationId="{0991661C-77AE-49EF-9A8D-30147B71DA97}"/>
          </ac:spMkLst>
        </pc:spChg>
        <pc:cxnChg chg="add">
          <ac:chgData name="Manish Sharma" userId="b799adb9ba789c8f" providerId="LiveId" clId="{20A4D7D0-6CD9-4DB7-ABF0-691EEA150E95}" dt="2020-12-11T06:55:09.599" v="62"/>
          <ac:cxnSpMkLst>
            <pc:docMk/>
            <pc:sldMk cId="3279474025" sldId="266"/>
            <ac:cxnSpMk id="7" creationId="{E2DF6AC1-65B6-4225-BA1E-22C3B2A0594A}"/>
          </ac:cxnSpMkLst>
        </pc:cxnChg>
        <pc:cxnChg chg="add">
          <ac:chgData name="Manish Sharma" userId="b799adb9ba789c8f" providerId="LiveId" clId="{20A4D7D0-6CD9-4DB7-ABF0-691EEA150E95}" dt="2020-12-11T06:55:09.599" v="62"/>
          <ac:cxnSpMkLst>
            <pc:docMk/>
            <pc:sldMk cId="3279474025" sldId="266"/>
            <ac:cxnSpMk id="8" creationId="{AAF53CC7-0852-4F66-87C4-17FE92D0728C}"/>
          </ac:cxnSpMkLst>
        </pc:cxnChg>
        <pc:cxnChg chg="add">
          <ac:chgData name="Manish Sharma" userId="b799adb9ba789c8f" providerId="LiveId" clId="{20A4D7D0-6CD9-4DB7-ABF0-691EEA150E95}" dt="2020-12-11T07:06:51.506" v="64"/>
          <ac:cxnSpMkLst>
            <pc:docMk/>
            <pc:sldMk cId="3279474025" sldId="266"/>
            <ac:cxnSpMk id="10" creationId="{8957427E-3503-4C49-9B7E-66DF7346E4B5}"/>
          </ac:cxnSpMkLst>
        </pc:cxnChg>
        <pc:cxnChg chg="add">
          <ac:chgData name="Manish Sharma" userId="b799adb9ba789c8f" providerId="LiveId" clId="{20A4D7D0-6CD9-4DB7-ABF0-691EEA150E95}" dt="2020-12-11T07:07:06.941" v="65"/>
          <ac:cxnSpMkLst>
            <pc:docMk/>
            <pc:sldMk cId="3279474025" sldId="266"/>
            <ac:cxnSpMk id="12" creationId="{5927143C-DC61-4C1B-A426-3B6FEA1D0C6E}"/>
          </ac:cxnSpMkLst>
        </pc:cxnChg>
        <pc:cxnChg chg="add">
          <ac:chgData name="Manish Sharma" userId="b799adb9ba789c8f" providerId="LiveId" clId="{20A4D7D0-6CD9-4DB7-ABF0-691EEA150E95}" dt="2020-12-11T07:07:19.728" v="66"/>
          <ac:cxnSpMkLst>
            <pc:docMk/>
            <pc:sldMk cId="3279474025" sldId="266"/>
            <ac:cxnSpMk id="14" creationId="{DBCCF2AE-B68D-418D-8401-FFFFF4CAC1D5}"/>
          </ac:cxnSpMkLst>
        </pc:cxnChg>
        <pc:cxnChg chg="add">
          <ac:chgData name="Manish Sharma" userId="b799adb9ba789c8f" providerId="LiveId" clId="{20A4D7D0-6CD9-4DB7-ABF0-691EEA150E95}" dt="2020-12-11T07:07:35.320" v="67"/>
          <ac:cxnSpMkLst>
            <pc:docMk/>
            <pc:sldMk cId="3279474025" sldId="266"/>
            <ac:cxnSpMk id="16" creationId="{478EA7D7-CAFC-4A45-8F6D-66931807E8C2}"/>
          </ac:cxnSpMkLst>
        </pc:cxnChg>
      </pc:sldChg>
      <pc:sldChg chg="addSp delSp modSp add">
        <pc:chgData name="Manish Sharma" userId="b799adb9ba789c8f" providerId="LiveId" clId="{20A4D7D0-6CD9-4DB7-ABF0-691EEA150E95}" dt="2020-12-11T07:18:19.683" v="121" actId="1037"/>
        <pc:sldMkLst>
          <pc:docMk/>
          <pc:sldMk cId="708206683" sldId="267"/>
        </pc:sldMkLst>
        <pc:spChg chg="del">
          <ac:chgData name="Manish Sharma" userId="b799adb9ba789c8f" providerId="LiveId" clId="{20A4D7D0-6CD9-4DB7-ABF0-691EEA150E95}" dt="2020-12-11T07:14:20.535" v="69" actId="478"/>
          <ac:spMkLst>
            <pc:docMk/>
            <pc:sldMk cId="708206683" sldId="267"/>
            <ac:spMk id="2" creationId="{3D1634A0-BBA5-44D0-95CB-3197A5826BE9}"/>
          </ac:spMkLst>
        </pc:spChg>
        <pc:spChg chg="del">
          <ac:chgData name="Manish Sharma" userId="b799adb9ba789c8f" providerId="LiveId" clId="{20A4D7D0-6CD9-4DB7-ABF0-691EEA150E95}" dt="2020-12-11T07:14:20.535" v="69" actId="478"/>
          <ac:spMkLst>
            <pc:docMk/>
            <pc:sldMk cId="708206683" sldId="267"/>
            <ac:spMk id="3" creationId="{5FFF97C8-3A1D-468D-BA29-C4B3A0B4AA6E}"/>
          </ac:spMkLst>
        </pc:spChg>
        <pc:spChg chg="add">
          <ac:chgData name="Manish Sharma" userId="b799adb9ba789c8f" providerId="LiveId" clId="{20A4D7D0-6CD9-4DB7-ABF0-691EEA150E95}" dt="2020-12-11T07:14:36.687" v="70"/>
          <ac:spMkLst>
            <pc:docMk/>
            <pc:sldMk cId="708206683" sldId="267"/>
            <ac:spMk id="4" creationId="{84A70C4F-9845-4E79-B302-1488583DCE1D}"/>
          </ac:spMkLst>
        </pc:spChg>
        <pc:spChg chg="add">
          <ac:chgData name="Manish Sharma" userId="b799adb9ba789c8f" providerId="LiveId" clId="{20A4D7D0-6CD9-4DB7-ABF0-691EEA150E95}" dt="2020-12-11T07:14:36.687" v="70"/>
          <ac:spMkLst>
            <pc:docMk/>
            <pc:sldMk cId="708206683" sldId="267"/>
            <ac:spMk id="5" creationId="{AC33C9C0-D807-4311-83A4-CF0EB204D735}"/>
          </ac:spMkLst>
        </pc:spChg>
        <pc:spChg chg="add">
          <ac:chgData name="Manish Sharma" userId="b799adb9ba789c8f" providerId="LiveId" clId="{20A4D7D0-6CD9-4DB7-ABF0-691EEA150E95}" dt="2020-12-11T07:14:36.687" v="70"/>
          <ac:spMkLst>
            <pc:docMk/>
            <pc:sldMk cId="708206683" sldId="267"/>
            <ac:spMk id="6" creationId="{61EF3501-9527-47D1-977F-7395FE772BCB}"/>
          </ac:spMkLst>
        </pc:spChg>
        <pc:spChg chg="add">
          <ac:chgData name="Manish Sharma" userId="b799adb9ba789c8f" providerId="LiveId" clId="{20A4D7D0-6CD9-4DB7-ABF0-691EEA150E95}" dt="2020-12-11T07:14:36.687" v="70"/>
          <ac:spMkLst>
            <pc:docMk/>
            <pc:sldMk cId="708206683" sldId="267"/>
            <ac:spMk id="9" creationId="{7A53BE2B-86BC-44DD-B35C-09A9ED4F2E31}"/>
          </ac:spMkLst>
        </pc:spChg>
        <pc:spChg chg="add">
          <ac:chgData name="Manish Sharma" userId="b799adb9ba789c8f" providerId="LiveId" clId="{20A4D7D0-6CD9-4DB7-ABF0-691EEA150E95}" dt="2020-12-11T07:14:56.057" v="71"/>
          <ac:spMkLst>
            <pc:docMk/>
            <pc:sldMk cId="708206683" sldId="267"/>
            <ac:spMk id="10" creationId="{D09F2CD0-3BD2-404C-A3B2-347ACF8AFAC7}"/>
          </ac:spMkLst>
        </pc:spChg>
        <pc:spChg chg="add">
          <ac:chgData name="Manish Sharma" userId="b799adb9ba789c8f" providerId="LiveId" clId="{20A4D7D0-6CD9-4DB7-ABF0-691EEA150E95}" dt="2020-12-11T07:15:15.983" v="72"/>
          <ac:spMkLst>
            <pc:docMk/>
            <pc:sldMk cId="708206683" sldId="267"/>
            <ac:spMk id="13" creationId="{03ECEB5E-0780-43F0-BF1D-D90B5EE59539}"/>
          </ac:spMkLst>
        </pc:spChg>
        <pc:spChg chg="add">
          <ac:chgData name="Manish Sharma" userId="b799adb9ba789c8f" providerId="LiveId" clId="{20A4D7D0-6CD9-4DB7-ABF0-691EEA150E95}" dt="2020-12-11T07:15:15.983" v="72"/>
          <ac:spMkLst>
            <pc:docMk/>
            <pc:sldMk cId="708206683" sldId="267"/>
            <ac:spMk id="14" creationId="{D554F4EA-3BDC-422C-861E-1129C05ED965}"/>
          </ac:spMkLst>
        </pc:spChg>
        <pc:spChg chg="add mod">
          <ac:chgData name="Manish Sharma" userId="b799adb9ba789c8f" providerId="LiveId" clId="{20A4D7D0-6CD9-4DB7-ABF0-691EEA150E95}" dt="2020-12-11T07:17:34.930" v="87" actId="1076"/>
          <ac:spMkLst>
            <pc:docMk/>
            <pc:sldMk cId="708206683" sldId="267"/>
            <ac:spMk id="17" creationId="{C2CF4771-2076-403A-815F-0B9D6A6F1A9B}"/>
          </ac:spMkLst>
        </pc:spChg>
        <pc:spChg chg="add">
          <ac:chgData name="Manish Sharma" userId="b799adb9ba789c8f" providerId="LiveId" clId="{20A4D7D0-6CD9-4DB7-ABF0-691EEA150E95}" dt="2020-12-11T07:15:15.983" v="72"/>
          <ac:spMkLst>
            <pc:docMk/>
            <pc:sldMk cId="708206683" sldId="267"/>
            <ac:spMk id="18" creationId="{A362F43E-FCD0-44A8-9118-CCF6D63A032C}"/>
          </ac:spMkLst>
        </pc:spChg>
        <pc:spChg chg="add mod">
          <ac:chgData name="Manish Sharma" userId="b799adb9ba789c8f" providerId="LiveId" clId="{20A4D7D0-6CD9-4DB7-ABF0-691EEA150E95}" dt="2020-12-11T07:16:51.684" v="78" actId="13822"/>
          <ac:spMkLst>
            <pc:docMk/>
            <pc:sldMk cId="708206683" sldId="267"/>
            <ac:spMk id="19" creationId="{1168D546-9319-4A7B-84B6-29506DE977DA}"/>
          </ac:spMkLst>
        </pc:spChg>
        <pc:spChg chg="add mod">
          <ac:chgData name="Manish Sharma" userId="b799adb9ba789c8f" providerId="LiveId" clId="{20A4D7D0-6CD9-4DB7-ABF0-691EEA150E95}" dt="2020-12-11T07:16:51.684" v="78" actId="13822"/>
          <ac:spMkLst>
            <pc:docMk/>
            <pc:sldMk cId="708206683" sldId="267"/>
            <ac:spMk id="20" creationId="{AEA33F4F-A16E-46F3-A208-39111ABCD1E9}"/>
          </ac:spMkLst>
        </pc:spChg>
        <pc:spChg chg="add mod">
          <ac:chgData name="Manish Sharma" userId="b799adb9ba789c8f" providerId="LiveId" clId="{20A4D7D0-6CD9-4DB7-ABF0-691EEA150E95}" dt="2020-12-11T07:16:51.684" v="78" actId="13822"/>
          <ac:spMkLst>
            <pc:docMk/>
            <pc:sldMk cId="708206683" sldId="267"/>
            <ac:spMk id="21" creationId="{CF8B9F49-E5A9-4CD6-B237-9D2BF39DDBAE}"/>
          </ac:spMkLst>
        </pc:spChg>
        <pc:spChg chg="add">
          <ac:chgData name="Manish Sharma" userId="b799adb9ba789c8f" providerId="LiveId" clId="{20A4D7D0-6CD9-4DB7-ABF0-691EEA150E95}" dt="2020-12-11T07:16:13.241" v="75"/>
          <ac:spMkLst>
            <pc:docMk/>
            <pc:sldMk cId="708206683" sldId="267"/>
            <ac:spMk id="24" creationId="{538E9830-1366-481B-964B-3ED978C824FC}"/>
          </ac:spMkLst>
        </pc:spChg>
        <pc:spChg chg="add">
          <ac:chgData name="Manish Sharma" userId="b799adb9ba789c8f" providerId="LiveId" clId="{20A4D7D0-6CD9-4DB7-ABF0-691EEA150E95}" dt="2020-12-11T07:16:13.241" v="75"/>
          <ac:spMkLst>
            <pc:docMk/>
            <pc:sldMk cId="708206683" sldId="267"/>
            <ac:spMk id="25" creationId="{E9B32ED1-F6F9-489D-B4D9-A6B8865EB9C6}"/>
          </ac:spMkLst>
        </pc:spChg>
        <pc:spChg chg="add mod">
          <ac:chgData name="Manish Sharma" userId="b799adb9ba789c8f" providerId="LiveId" clId="{20A4D7D0-6CD9-4DB7-ABF0-691EEA150E95}" dt="2020-12-11T07:18:19.683" v="121" actId="1037"/>
          <ac:spMkLst>
            <pc:docMk/>
            <pc:sldMk cId="708206683" sldId="267"/>
            <ac:spMk id="26" creationId="{72BBD7A9-ACDC-4927-BDA9-9422C571D4A9}"/>
          </ac:spMkLst>
        </pc:spChg>
        <pc:spChg chg="add mod">
          <ac:chgData name="Manish Sharma" userId="b799adb9ba789c8f" providerId="LiveId" clId="{20A4D7D0-6CD9-4DB7-ABF0-691EEA150E95}" dt="2020-12-11T07:18:19.683" v="121" actId="1037"/>
          <ac:spMkLst>
            <pc:docMk/>
            <pc:sldMk cId="708206683" sldId="267"/>
            <ac:spMk id="27" creationId="{C866AE52-6D94-40E7-89DA-42E30D781BA9}"/>
          </ac:spMkLst>
        </pc:spChg>
        <pc:spChg chg="add mod">
          <ac:chgData name="Manish Sharma" userId="b799adb9ba789c8f" providerId="LiveId" clId="{20A4D7D0-6CD9-4DB7-ABF0-691EEA150E95}" dt="2020-12-11T07:18:19.683" v="121" actId="1037"/>
          <ac:spMkLst>
            <pc:docMk/>
            <pc:sldMk cId="708206683" sldId="267"/>
            <ac:spMk id="28" creationId="{6FAA2D57-F482-4DC5-B636-D23EB3761D2F}"/>
          </ac:spMkLst>
        </pc:spChg>
        <pc:cxnChg chg="add mod">
          <ac:chgData name="Manish Sharma" userId="b799adb9ba789c8f" providerId="LiveId" clId="{20A4D7D0-6CD9-4DB7-ABF0-691EEA150E95}" dt="2020-12-11T07:16:36.032" v="77" actId="1582"/>
          <ac:cxnSpMkLst>
            <pc:docMk/>
            <pc:sldMk cId="708206683" sldId="267"/>
            <ac:cxnSpMk id="7" creationId="{8847EE97-704D-49DA-9E57-A0CAEF6D88F4}"/>
          </ac:cxnSpMkLst>
        </pc:cxnChg>
        <pc:cxnChg chg="add mod">
          <ac:chgData name="Manish Sharma" userId="b799adb9ba789c8f" providerId="LiveId" clId="{20A4D7D0-6CD9-4DB7-ABF0-691EEA150E95}" dt="2020-12-11T07:16:36.032" v="77" actId="1582"/>
          <ac:cxnSpMkLst>
            <pc:docMk/>
            <pc:sldMk cId="708206683" sldId="267"/>
            <ac:cxnSpMk id="8" creationId="{8D7E8A21-2AFF-4EED-968A-76B0A431079A}"/>
          </ac:cxnSpMkLst>
        </pc:cxnChg>
        <pc:cxnChg chg="add">
          <ac:chgData name="Manish Sharma" userId="b799adb9ba789c8f" providerId="LiveId" clId="{20A4D7D0-6CD9-4DB7-ABF0-691EEA150E95}" dt="2020-12-11T07:15:15.983" v="72"/>
          <ac:cxnSpMkLst>
            <pc:docMk/>
            <pc:sldMk cId="708206683" sldId="267"/>
            <ac:cxnSpMk id="11" creationId="{2A0723FA-B4A5-4163-916F-5A2AA6DB8897}"/>
          </ac:cxnSpMkLst>
        </pc:cxnChg>
        <pc:cxnChg chg="add">
          <ac:chgData name="Manish Sharma" userId="b799adb9ba789c8f" providerId="LiveId" clId="{20A4D7D0-6CD9-4DB7-ABF0-691EEA150E95}" dt="2020-12-11T07:15:15.983" v="72"/>
          <ac:cxnSpMkLst>
            <pc:docMk/>
            <pc:sldMk cId="708206683" sldId="267"/>
            <ac:cxnSpMk id="12" creationId="{C6586939-5ED9-401B-8D3A-D12F74A86E9C}"/>
          </ac:cxnSpMkLst>
        </pc:cxnChg>
        <pc:cxnChg chg="add">
          <ac:chgData name="Manish Sharma" userId="b799adb9ba789c8f" providerId="LiveId" clId="{20A4D7D0-6CD9-4DB7-ABF0-691EEA150E95}" dt="2020-12-11T07:15:15.983" v="72"/>
          <ac:cxnSpMkLst>
            <pc:docMk/>
            <pc:sldMk cId="708206683" sldId="267"/>
            <ac:cxnSpMk id="15" creationId="{7F3AA45E-B2FC-46C6-8E6F-2625261DE4E1}"/>
          </ac:cxnSpMkLst>
        </pc:cxnChg>
        <pc:cxnChg chg="add">
          <ac:chgData name="Manish Sharma" userId="b799adb9ba789c8f" providerId="LiveId" clId="{20A4D7D0-6CD9-4DB7-ABF0-691EEA150E95}" dt="2020-12-11T07:15:15.983" v="72"/>
          <ac:cxnSpMkLst>
            <pc:docMk/>
            <pc:sldMk cId="708206683" sldId="267"/>
            <ac:cxnSpMk id="16" creationId="{81A61B42-A3DF-4360-ACA4-7D90B0E58886}"/>
          </ac:cxnSpMkLst>
        </pc:cxnChg>
        <pc:cxnChg chg="add mod">
          <ac:chgData name="Manish Sharma" userId="b799adb9ba789c8f" providerId="LiveId" clId="{20A4D7D0-6CD9-4DB7-ABF0-691EEA150E95}" dt="2020-12-11T07:16:36.032" v="77" actId="1582"/>
          <ac:cxnSpMkLst>
            <pc:docMk/>
            <pc:sldMk cId="708206683" sldId="267"/>
            <ac:cxnSpMk id="22" creationId="{5A4F4FBC-3D0D-4673-B297-CFF2DF658908}"/>
          </ac:cxnSpMkLst>
        </pc:cxnChg>
        <pc:cxnChg chg="add mod">
          <ac:chgData name="Manish Sharma" userId="b799adb9ba789c8f" providerId="LiveId" clId="{20A4D7D0-6CD9-4DB7-ABF0-691EEA150E95}" dt="2020-12-11T07:16:36.032" v="77" actId="1582"/>
          <ac:cxnSpMkLst>
            <pc:docMk/>
            <pc:sldMk cId="708206683" sldId="267"/>
            <ac:cxnSpMk id="23" creationId="{F7D78164-7BE0-4AC7-9CB5-2DE88819B3A0}"/>
          </ac:cxnSpMkLst>
        </pc:cxnChg>
      </pc:sldChg>
      <pc:sldChg chg="addSp delSp modSp add">
        <pc:chgData name="Manish Sharma" userId="b799adb9ba789c8f" providerId="LiveId" clId="{20A4D7D0-6CD9-4DB7-ABF0-691EEA150E95}" dt="2020-12-11T09:29:28.586" v="133"/>
        <pc:sldMkLst>
          <pc:docMk/>
          <pc:sldMk cId="572293015" sldId="268"/>
        </pc:sldMkLst>
        <pc:spChg chg="del">
          <ac:chgData name="Manish Sharma" userId="b799adb9ba789c8f" providerId="LiveId" clId="{20A4D7D0-6CD9-4DB7-ABF0-691EEA150E95}" dt="2020-12-11T09:28:08.023" v="123" actId="478"/>
          <ac:spMkLst>
            <pc:docMk/>
            <pc:sldMk cId="572293015" sldId="268"/>
            <ac:spMk id="2" creationId="{AD09F7A8-E573-4B2F-9F6A-E45930E582C7}"/>
          </ac:spMkLst>
        </pc:spChg>
        <pc:spChg chg="del">
          <ac:chgData name="Manish Sharma" userId="b799adb9ba789c8f" providerId="LiveId" clId="{20A4D7D0-6CD9-4DB7-ABF0-691EEA150E95}" dt="2020-12-11T09:28:08.023" v="123" actId="478"/>
          <ac:spMkLst>
            <pc:docMk/>
            <pc:sldMk cId="572293015" sldId="268"/>
            <ac:spMk id="3" creationId="{2F4552EA-C245-49EC-B5AD-E2F17FF62176}"/>
          </ac:spMkLst>
        </pc:spChg>
        <pc:spChg chg="add">
          <ac:chgData name="Manish Sharma" userId="b799adb9ba789c8f" providerId="LiveId" clId="{20A4D7D0-6CD9-4DB7-ABF0-691EEA150E95}" dt="2020-12-11T09:28:22.823" v="124"/>
          <ac:spMkLst>
            <pc:docMk/>
            <pc:sldMk cId="572293015" sldId="268"/>
            <ac:spMk id="4" creationId="{49A0DC94-73E2-4368-B91A-EE3A6CE0AEAC}"/>
          </ac:spMkLst>
        </pc:spChg>
        <pc:spChg chg="add">
          <ac:chgData name="Manish Sharma" userId="b799adb9ba789c8f" providerId="LiveId" clId="{20A4D7D0-6CD9-4DB7-ABF0-691EEA150E95}" dt="2020-12-11T09:28:22.823" v="124"/>
          <ac:spMkLst>
            <pc:docMk/>
            <pc:sldMk cId="572293015" sldId="268"/>
            <ac:spMk id="5" creationId="{D30D085B-AA8C-440A-A147-4F89CAA68CF2}"/>
          </ac:spMkLst>
        </pc:spChg>
        <pc:spChg chg="add">
          <ac:chgData name="Manish Sharma" userId="b799adb9ba789c8f" providerId="LiveId" clId="{20A4D7D0-6CD9-4DB7-ABF0-691EEA150E95}" dt="2020-12-11T09:28:22.823" v="124"/>
          <ac:spMkLst>
            <pc:docMk/>
            <pc:sldMk cId="572293015" sldId="268"/>
            <ac:spMk id="6" creationId="{BC0C3AEF-20CE-4002-A325-F85B77990C82}"/>
          </ac:spMkLst>
        </pc:spChg>
        <pc:spChg chg="add">
          <ac:chgData name="Manish Sharma" userId="b799adb9ba789c8f" providerId="LiveId" clId="{20A4D7D0-6CD9-4DB7-ABF0-691EEA150E95}" dt="2020-12-11T09:28:22.823" v="124"/>
          <ac:spMkLst>
            <pc:docMk/>
            <pc:sldMk cId="572293015" sldId="268"/>
            <ac:spMk id="9" creationId="{AF844114-3983-4A2F-9402-A2CE7CD49D8D}"/>
          </ac:spMkLst>
        </pc:spChg>
        <pc:spChg chg="add mod">
          <ac:chgData name="Manish Sharma" userId="b799adb9ba789c8f" providerId="LiveId" clId="{20A4D7D0-6CD9-4DB7-ABF0-691EEA150E95}" dt="2020-12-11T09:29:13.287" v="129"/>
          <ac:spMkLst>
            <pc:docMk/>
            <pc:sldMk cId="572293015" sldId="268"/>
            <ac:spMk id="10" creationId="{A4EF02CC-EFC3-48C3-B242-88D5AB0C1AF6}"/>
          </ac:spMkLst>
        </pc:spChg>
        <pc:spChg chg="add del">
          <ac:chgData name="Manish Sharma" userId="b799adb9ba789c8f" providerId="LiveId" clId="{20A4D7D0-6CD9-4DB7-ABF0-691EEA150E95}" dt="2020-12-11T09:28:38.100" v="125" actId="478"/>
          <ac:spMkLst>
            <pc:docMk/>
            <pc:sldMk cId="572293015" sldId="268"/>
            <ac:spMk id="13" creationId="{74B10D0D-2BB1-4E27-ABBA-8A7C6EAEA7AF}"/>
          </ac:spMkLst>
        </pc:spChg>
        <pc:spChg chg="add del">
          <ac:chgData name="Manish Sharma" userId="b799adb9ba789c8f" providerId="LiveId" clId="{20A4D7D0-6CD9-4DB7-ABF0-691EEA150E95}" dt="2020-12-11T09:28:42.010" v="126" actId="478"/>
          <ac:spMkLst>
            <pc:docMk/>
            <pc:sldMk cId="572293015" sldId="268"/>
            <ac:spMk id="14" creationId="{611C8E61-177C-4E09-B17C-AFC96D6F944C}"/>
          </ac:spMkLst>
        </pc:spChg>
        <pc:spChg chg="add del">
          <ac:chgData name="Manish Sharma" userId="b799adb9ba789c8f" providerId="LiveId" clId="{20A4D7D0-6CD9-4DB7-ABF0-691EEA150E95}" dt="2020-12-11T09:28:38.100" v="125" actId="478"/>
          <ac:spMkLst>
            <pc:docMk/>
            <pc:sldMk cId="572293015" sldId="268"/>
            <ac:spMk id="17" creationId="{BF5F9E9B-A439-4FA6-95B5-2449059D5BED}"/>
          </ac:spMkLst>
        </pc:spChg>
        <pc:spChg chg="add del">
          <ac:chgData name="Manish Sharma" userId="b799adb9ba789c8f" providerId="LiveId" clId="{20A4D7D0-6CD9-4DB7-ABF0-691EEA150E95}" dt="2020-12-11T09:28:38.100" v="125" actId="478"/>
          <ac:spMkLst>
            <pc:docMk/>
            <pc:sldMk cId="572293015" sldId="268"/>
            <ac:spMk id="18" creationId="{56142052-43BD-4466-BC99-EC38D8497D58}"/>
          </ac:spMkLst>
        </pc:spChg>
        <pc:spChg chg="add">
          <ac:chgData name="Manish Sharma" userId="b799adb9ba789c8f" providerId="LiveId" clId="{20A4D7D0-6CD9-4DB7-ABF0-691EEA150E95}" dt="2020-12-11T09:28:22.823" v="124"/>
          <ac:spMkLst>
            <pc:docMk/>
            <pc:sldMk cId="572293015" sldId="268"/>
            <ac:spMk id="19" creationId="{4C68FE5C-E57A-4EBC-BB0E-86A3A833F145}"/>
          </ac:spMkLst>
        </pc:spChg>
        <pc:spChg chg="add">
          <ac:chgData name="Manish Sharma" userId="b799adb9ba789c8f" providerId="LiveId" clId="{20A4D7D0-6CD9-4DB7-ABF0-691EEA150E95}" dt="2020-12-11T09:28:22.823" v="124"/>
          <ac:spMkLst>
            <pc:docMk/>
            <pc:sldMk cId="572293015" sldId="268"/>
            <ac:spMk id="20" creationId="{97D1E7BB-24F5-4FFD-B2AF-9302BDD69BA5}"/>
          </ac:spMkLst>
        </pc:spChg>
        <pc:spChg chg="add">
          <ac:chgData name="Manish Sharma" userId="b799adb9ba789c8f" providerId="LiveId" clId="{20A4D7D0-6CD9-4DB7-ABF0-691EEA150E95}" dt="2020-12-11T09:28:22.823" v="124"/>
          <ac:spMkLst>
            <pc:docMk/>
            <pc:sldMk cId="572293015" sldId="268"/>
            <ac:spMk id="21" creationId="{5D2B5FA8-9BDC-4284-AC0F-3CA35E4D7303}"/>
          </ac:spMkLst>
        </pc:spChg>
        <pc:spChg chg="add del">
          <ac:chgData name="Manish Sharma" userId="b799adb9ba789c8f" providerId="LiveId" clId="{20A4D7D0-6CD9-4DB7-ABF0-691EEA150E95}" dt="2020-12-11T09:29:27.191" v="132" actId="478"/>
          <ac:spMkLst>
            <pc:docMk/>
            <pc:sldMk cId="572293015" sldId="268"/>
            <ac:spMk id="24" creationId="{2C747900-7CCD-4572-AFA9-83E943EC4553}"/>
          </ac:spMkLst>
        </pc:spChg>
        <pc:spChg chg="add">
          <ac:chgData name="Manish Sharma" userId="b799adb9ba789c8f" providerId="LiveId" clId="{20A4D7D0-6CD9-4DB7-ABF0-691EEA150E95}" dt="2020-12-11T09:28:22.823" v="124"/>
          <ac:spMkLst>
            <pc:docMk/>
            <pc:sldMk cId="572293015" sldId="268"/>
            <ac:spMk id="25" creationId="{B52A6002-2245-408B-8FD4-1D2C6B7B6EB9}"/>
          </ac:spMkLst>
        </pc:spChg>
        <pc:spChg chg="add">
          <ac:chgData name="Manish Sharma" userId="b799adb9ba789c8f" providerId="LiveId" clId="{20A4D7D0-6CD9-4DB7-ABF0-691EEA150E95}" dt="2020-12-11T09:28:22.823" v="124"/>
          <ac:spMkLst>
            <pc:docMk/>
            <pc:sldMk cId="572293015" sldId="268"/>
            <ac:spMk id="26" creationId="{DDC668E6-4029-458D-976A-72ACC67CDC46}"/>
          </ac:spMkLst>
        </pc:spChg>
        <pc:spChg chg="add">
          <ac:chgData name="Manish Sharma" userId="b799adb9ba789c8f" providerId="LiveId" clId="{20A4D7D0-6CD9-4DB7-ABF0-691EEA150E95}" dt="2020-12-11T09:28:22.823" v="124"/>
          <ac:spMkLst>
            <pc:docMk/>
            <pc:sldMk cId="572293015" sldId="268"/>
            <ac:spMk id="27" creationId="{780D000C-287C-4F06-ADEC-86A5FFF40F24}"/>
          </ac:spMkLst>
        </pc:spChg>
        <pc:spChg chg="add">
          <ac:chgData name="Manish Sharma" userId="b799adb9ba789c8f" providerId="LiveId" clId="{20A4D7D0-6CD9-4DB7-ABF0-691EEA150E95}" dt="2020-12-11T09:28:22.823" v="124"/>
          <ac:spMkLst>
            <pc:docMk/>
            <pc:sldMk cId="572293015" sldId="268"/>
            <ac:spMk id="28" creationId="{34B2A568-2763-4E7D-A645-E9E00001ECAC}"/>
          </ac:spMkLst>
        </pc:spChg>
        <pc:spChg chg="add">
          <ac:chgData name="Manish Sharma" userId="b799adb9ba789c8f" providerId="LiveId" clId="{20A4D7D0-6CD9-4DB7-ABF0-691EEA150E95}" dt="2020-12-11T09:28:53.237" v="127"/>
          <ac:spMkLst>
            <pc:docMk/>
            <pc:sldMk cId="572293015" sldId="268"/>
            <ac:spMk id="29" creationId="{05B6C55F-CCFE-43B8-B9A8-2D35EF181456}"/>
          </ac:spMkLst>
        </pc:spChg>
        <pc:spChg chg="add">
          <ac:chgData name="Manish Sharma" userId="b799adb9ba789c8f" providerId="LiveId" clId="{20A4D7D0-6CD9-4DB7-ABF0-691EEA150E95}" dt="2020-12-11T09:29:05.032" v="128"/>
          <ac:spMkLst>
            <pc:docMk/>
            <pc:sldMk cId="572293015" sldId="268"/>
            <ac:spMk id="30" creationId="{A35FF3B6-9161-43BC-ABE1-93476F47191A}"/>
          </ac:spMkLst>
        </pc:spChg>
        <pc:spChg chg="add del">
          <ac:chgData name="Manish Sharma" userId="b799adb9ba789c8f" providerId="LiveId" clId="{20A4D7D0-6CD9-4DB7-ABF0-691EEA150E95}" dt="2020-12-11T09:29:25.418" v="131"/>
          <ac:spMkLst>
            <pc:docMk/>
            <pc:sldMk cId="572293015" sldId="268"/>
            <ac:spMk id="31" creationId="{7A42F2E3-70F8-4F7E-A0BF-F6391DA32865}"/>
          </ac:spMkLst>
        </pc:spChg>
        <pc:spChg chg="add">
          <ac:chgData name="Manish Sharma" userId="b799adb9ba789c8f" providerId="LiveId" clId="{20A4D7D0-6CD9-4DB7-ABF0-691EEA150E95}" dt="2020-12-11T09:29:28.586" v="133"/>
          <ac:spMkLst>
            <pc:docMk/>
            <pc:sldMk cId="572293015" sldId="268"/>
            <ac:spMk id="32" creationId="{76F9690A-5ED0-4FAF-933A-23271B1B309C}"/>
          </ac:spMkLst>
        </pc:spChg>
        <pc:cxnChg chg="add">
          <ac:chgData name="Manish Sharma" userId="b799adb9ba789c8f" providerId="LiveId" clId="{20A4D7D0-6CD9-4DB7-ABF0-691EEA150E95}" dt="2020-12-11T09:28:22.823" v="124"/>
          <ac:cxnSpMkLst>
            <pc:docMk/>
            <pc:sldMk cId="572293015" sldId="268"/>
            <ac:cxnSpMk id="7" creationId="{CCC4AD32-AA10-4F10-B07B-AA577E61E872}"/>
          </ac:cxnSpMkLst>
        </pc:cxnChg>
        <pc:cxnChg chg="add">
          <ac:chgData name="Manish Sharma" userId="b799adb9ba789c8f" providerId="LiveId" clId="{20A4D7D0-6CD9-4DB7-ABF0-691EEA150E95}" dt="2020-12-11T09:28:22.823" v="124"/>
          <ac:cxnSpMkLst>
            <pc:docMk/>
            <pc:sldMk cId="572293015" sldId="268"/>
            <ac:cxnSpMk id="8" creationId="{4DCDD85E-E2A4-4CD8-B367-866E2F0246E4}"/>
          </ac:cxnSpMkLst>
        </pc:cxnChg>
        <pc:cxnChg chg="add">
          <ac:chgData name="Manish Sharma" userId="b799adb9ba789c8f" providerId="LiveId" clId="{20A4D7D0-6CD9-4DB7-ABF0-691EEA150E95}" dt="2020-12-11T09:28:22.823" v="124"/>
          <ac:cxnSpMkLst>
            <pc:docMk/>
            <pc:sldMk cId="572293015" sldId="268"/>
            <ac:cxnSpMk id="11" creationId="{56531435-18AE-4275-8ED4-1D06368F0523}"/>
          </ac:cxnSpMkLst>
        </pc:cxnChg>
        <pc:cxnChg chg="add">
          <ac:chgData name="Manish Sharma" userId="b799adb9ba789c8f" providerId="LiveId" clId="{20A4D7D0-6CD9-4DB7-ABF0-691EEA150E95}" dt="2020-12-11T09:28:22.823" v="124"/>
          <ac:cxnSpMkLst>
            <pc:docMk/>
            <pc:sldMk cId="572293015" sldId="268"/>
            <ac:cxnSpMk id="12" creationId="{29BE4796-22CF-4877-AB99-070D02CEB730}"/>
          </ac:cxnSpMkLst>
        </pc:cxnChg>
        <pc:cxnChg chg="add del">
          <ac:chgData name="Manish Sharma" userId="b799adb9ba789c8f" providerId="LiveId" clId="{20A4D7D0-6CD9-4DB7-ABF0-691EEA150E95}" dt="2020-12-11T09:28:38.100" v="125" actId="478"/>
          <ac:cxnSpMkLst>
            <pc:docMk/>
            <pc:sldMk cId="572293015" sldId="268"/>
            <ac:cxnSpMk id="15" creationId="{72944188-F3BC-4CD6-8C6B-1B6DBA03DF36}"/>
          </ac:cxnSpMkLst>
        </pc:cxnChg>
        <pc:cxnChg chg="add del">
          <ac:chgData name="Manish Sharma" userId="b799adb9ba789c8f" providerId="LiveId" clId="{20A4D7D0-6CD9-4DB7-ABF0-691EEA150E95}" dt="2020-12-11T09:28:38.100" v="125" actId="478"/>
          <ac:cxnSpMkLst>
            <pc:docMk/>
            <pc:sldMk cId="572293015" sldId="268"/>
            <ac:cxnSpMk id="16" creationId="{E8ADE045-B7C5-4299-9B08-BE5303C9D57E}"/>
          </ac:cxnSpMkLst>
        </pc:cxnChg>
        <pc:cxnChg chg="add">
          <ac:chgData name="Manish Sharma" userId="b799adb9ba789c8f" providerId="LiveId" clId="{20A4D7D0-6CD9-4DB7-ABF0-691EEA150E95}" dt="2020-12-11T09:28:22.823" v="124"/>
          <ac:cxnSpMkLst>
            <pc:docMk/>
            <pc:sldMk cId="572293015" sldId="268"/>
            <ac:cxnSpMk id="22" creationId="{BF1A8BF4-0B0C-49FD-955F-EB67CC4D74D0}"/>
          </ac:cxnSpMkLst>
        </pc:cxnChg>
        <pc:cxnChg chg="add">
          <ac:chgData name="Manish Sharma" userId="b799adb9ba789c8f" providerId="LiveId" clId="{20A4D7D0-6CD9-4DB7-ABF0-691EEA150E95}" dt="2020-12-11T09:28:22.823" v="124"/>
          <ac:cxnSpMkLst>
            <pc:docMk/>
            <pc:sldMk cId="572293015" sldId="268"/>
            <ac:cxnSpMk id="23" creationId="{E23080BE-1330-4DE3-8398-8CF954D8E02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FEF1F-539B-486F-8DD9-8DA0D6E56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E0E21-3879-4D47-8321-24B0429D3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B98BB-BD43-4310-802A-FE1D2C7B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458A-6333-4206-B85D-8FEB90105BBE}" type="datetimeFigureOut">
              <a:rPr lang="en-IN" smtClean="0"/>
              <a:t>11-Dec-2020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C54D2-CDDD-4E50-A275-CCEC1B92D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3C0A2-5C0F-4737-924E-B8B70210C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83C4-37E0-4236-8DA9-BFCF340068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62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0817E-C062-49A9-A9D8-ADA47E11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9983E-E3E9-42BC-B8BA-D89A94487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82946-933C-4CC2-8465-2B3D9E93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458A-6333-4206-B85D-8FEB90105BBE}" type="datetimeFigureOut">
              <a:rPr lang="en-IN" smtClean="0"/>
              <a:t>11-Dec-2020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3A6F2-EDED-4895-9040-8E077D025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CA874-3FF2-43D7-8CD4-0A5736C1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83C4-37E0-4236-8DA9-BFCF340068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18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E63C8-E9DC-4277-AE93-4A35DD0FA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F0290-436D-4856-A934-2AB94A151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826DA-61F6-49E1-8283-11030034F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458A-6333-4206-B85D-8FEB90105BBE}" type="datetimeFigureOut">
              <a:rPr lang="en-IN" smtClean="0"/>
              <a:t>11-Dec-2020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60331-64D5-4C58-B082-C6A0D27D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09C56-458A-4F2A-9036-518249E7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83C4-37E0-4236-8DA9-BFCF340068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57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BB50-B774-4993-8047-5823651B2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459E-EA3E-4DE9-B1DF-4C3A3CCB4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A74F7-88A9-42D4-908E-8ED0C5DEF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458A-6333-4206-B85D-8FEB90105BBE}" type="datetimeFigureOut">
              <a:rPr lang="en-IN" smtClean="0"/>
              <a:t>11-Dec-2020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D64AF-6252-4330-8B61-41F023BC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88018-AC10-445F-B066-1086092A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83C4-37E0-4236-8DA9-BFCF340068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22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9F21-36B1-428E-805C-E4E3D652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DCE50-9624-4ABF-A990-DA290E607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43959-4773-4DB1-9472-36E4A680D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458A-6333-4206-B85D-8FEB90105BBE}" type="datetimeFigureOut">
              <a:rPr lang="en-IN" smtClean="0"/>
              <a:t>11-Dec-2020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B0928-DEBF-458F-A3D0-146D64A5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8B9B1-67D6-4390-A4F0-B987E25C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83C4-37E0-4236-8DA9-BFCF340068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47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8E7E-3EF3-43D8-B893-EE88C7CA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1C49E-783E-4C56-9220-96711466C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24665-E045-4091-A3DC-5F2132B8D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FE7CF-0ABF-47EC-90D9-3F694BBB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458A-6333-4206-B85D-8FEB90105BBE}" type="datetimeFigureOut">
              <a:rPr lang="en-IN" smtClean="0"/>
              <a:t>11-Dec-2020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33490-670E-4C0B-9B1C-7D61E536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25E9C-16A9-4841-B81A-5F2E0774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83C4-37E0-4236-8DA9-BFCF340068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31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DF9CD-4E3C-4D75-8EDB-4ACC51C7B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AEB04-3BE9-432A-939A-521DA8657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7BECA-33DA-44A2-80DA-BB037AFC7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3116EA-B90B-4AB5-9E19-E5B487F38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05221-880E-46E2-B2A2-6A3C0CF9E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934B6-6E23-43AC-82AD-D185A5657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458A-6333-4206-B85D-8FEB90105BBE}" type="datetimeFigureOut">
              <a:rPr lang="en-IN" smtClean="0"/>
              <a:t>11-Dec-2020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4E47F-E6F3-46C4-AB56-EC748FD0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8D1A4A-2942-4ED1-9396-3C4875B9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83C4-37E0-4236-8DA9-BFCF340068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03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F0E05-7487-4034-B687-00EDAF58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7DAF2-C957-434C-B5E6-D0747E528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458A-6333-4206-B85D-8FEB90105BBE}" type="datetimeFigureOut">
              <a:rPr lang="en-IN" smtClean="0"/>
              <a:t>11-Dec-2020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66DF4C-CD0F-4E17-82A4-A5F8172F2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ED0EB-539D-43CB-AFEE-83A4D1854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83C4-37E0-4236-8DA9-BFCF340068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71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A83A38-C013-4A39-9042-433FA37B3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458A-6333-4206-B85D-8FEB90105BBE}" type="datetimeFigureOut">
              <a:rPr lang="en-IN" smtClean="0"/>
              <a:t>11-Dec-2020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59301A-0ABC-43F1-8457-EC1808898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5B72C-E3EE-4331-8088-6EA405A37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83C4-37E0-4236-8DA9-BFCF340068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B102-FF02-4D8D-B7FA-469123BE1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0CDB5-1728-4938-8869-63CC7713E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90698-7E0C-47D1-ABCD-572FF4240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DDE45-E15E-444D-9AE8-6C13EBAE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458A-6333-4206-B85D-8FEB90105BBE}" type="datetimeFigureOut">
              <a:rPr lang="en-IN" smtClean="0"/>
              <a:t>11-Dec-2020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2E33B-5584-4CCA-AC5A-433B3800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AB0CF-D1CF-4853-9A79-6B098BC6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83C4-37E0-4236-8DA9-BFCF340068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6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50DE4-74C6-4064-9D9B-36E201536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EAE685-2AE4-473C-9832-616C98226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DEEA3-AB06-4CD4-8461-FABC1269B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A1FD0-9905-4C30-A784-648F6BC8E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458A-6333-4206-B85D-8FEB90105BBE}" type="datetimeFigureOut">
              <a:rPr lang="en-IN" smtClean="0"/>
              <a:t>11-Dec-2020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53FF9-6AE1-4215-91E7-CCD8263B1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96A66-B779-4F6A-8E22-9D08A9E0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83C4-37E0-4236-8DA9-BFCF340068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94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EE7ED3-72F4-45CF-A71C-83A9BD2D9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78E94-8A82-4961-98D3-85515F54F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59E47-6CBA-4983-B01C-2E7E5B1FE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D458A-6333-4206-B85D-8FEB90105BBE}" type="datetimeFigureOut">
              <a:rPr lang="en-IN" smtClean="0"/>
              <a:t>11-Dec-2020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2BF4A-28A4-4550-B688-0B2120609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5CA08-A707-4C3A-8375-D4CCD5DFF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783C4-37E0-4236-8DA9-BFCF340068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01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2C4D9B-3216-4F58-8797-0562DFCB026A}"/>
              </a:ext>
            </a:extLst>
          </p:cNvPr>
          <p:cNvSpPr/>
          <p:nvPr/>
        </p:nvSpPr>
        <p:spPr>
          <a:xfrm>
            <a:off x="3965171" y="764771"/>
            <a:ext cx="3865418" cy="498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EXE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0EE038-CF8A-4F1E-8184-AB8BDDC79E41}"/>
              </a:ext>
            </a:extLst>
          </p:cNvPr>
          <p:cNvSpPr/>
          <p:nvPr/>
        </p:nvSpPr>
        <p:spPr>
          <a:xfrm>
            <a:off x="4191000" y="1228725"/>
            <a:ext cx="1543050" cy="11620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V8 Engine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6B355F-BD33-488F-9361-BFC1AE0C7266}"/>
              </a:ext>
            </a:extLst>
          </p:cNvPr>
          <p:cNvSpPr/>
          <p:nvPr/>
        </p:nvSpPr>
        <p:spPr>
          <a:xfrm>
            <a:off x="6038850" y="1228725"/>
            <a:ext cx="1543050" cy="11620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JS API’s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C58621-9250-46E1-A026-B5583A861AFA}"/>
              </a:ext>
            </a:extLst>
          </p:cNvPr>
          <p:cNvSpPr/>
          <p:nvPr/>
        </p:nvSpPr>
        <p:spPr>
          <a:xfrm>
            <a:off x="4191000" y="2677564"/>
            <a:ext cx="3390900" cy="28659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</a:t>
            </a:r>
          </a:p>
          <a:p>
            <a:pPr algn="ctr"/>
            <a:r>
              <a:rPr lang="en-IN" dirty="0"/>
              <a:t>(JavaScript + API’s)</a:t>
            </a:r>
          </a:p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03579D-57F6-4F49-A3C9-0ED3438DA54A}"/>
              </a:ext>
            </a:extLst>
          </p:cNvPr>
          <p:cNvSpPr txBox="1"/>
          <p:nvPr/>
        </p:nvSpPr>
        <p:spPr>
          <a:xfrm>
            <a:off x="5316953" y="5847029"/>
            <a:ext cx="14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NATIVE CODE</a:t>
            </a:r>
          </a:p>
        </p:txBody>
      </p:sp>
    </p:spTree>
    <p:extLst>
      <p:ext uri="{BB962C8B-B14F-4D97-AF65-F5344CB8AC3E}">
        <p14:creationId xmlns:p14="http://schemas.microsoft.com/office/powerpoint/2010/main" val="4192733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E79A3DF-AAC1-4F5E-A662-A6B8DD57949B}"/>
              </a:ext>
            </a:extLst>
          </p:cNvPr>
          <p:cNvSpPr/>
          <p:nvPr/>
        </p:nvSpPr>
        <p:spPr>
          <a:xfrm>
            <a:off x="8154786" y="739833"/>
            <a:ext cx="1205346" cy="1064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9CE705-F09F-4927-9FF4-1FBC77092620}"/>
              </a:ext>
            </a:extLst>
          </p:cNvPr>
          <p:cNvSpPr/>
          <p:nvPr/>
        </p:nvSpPr>
        <p:spPr>
          <a:xfrm>
            <a:off x="4148050" y="2335876"/>
            <a:ext cx="1612670" cy="15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ROUTER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DDC58B-6828-4E96-9D50-D01E2682EBBB}"/>
              </a:ext>
            </a:extLst>
          </p:cNvPr>
          <p:cNvCxnSpPr/>
          <p:nvPr/>
        </p:nvCxnSpPr>
        <p:spPr>
          <a:xfrm>
            <a:off x="224443" y="2618509"/>
            <a:ext cx="392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2E6299-BFEA-460A-A623-E62E400AF162}"/>
              </a:ext>
            </a:extLst>
          </p:cNvPr>
          <p:cNvCxnSpPr/>
          <p:nvPr/>
        </p:nvCxnSpPr>
        <p:spPr>
          <a:xfrm flipV="1">
            <a:off x="7464829" y="1438102"/>
            <a:ext cx="689957" cy="89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4E7473-66F6-4C2F-A7E3-BDBC9E1B4954}"/>
              </a:ext>
            </a:extLst>
          </p:cNvPr>
          <p:cNvCxnSpPr>
            <a:cxnSpLocks/>
          </p:cNvCxnSpPr>
          <p:nvPr/>
        </p:nvCxnSpPr>
        <p:spPr>
          <a:xfrm flipH="1">
            <a:off x="7971905" y="1803862"/>
            <a:ext cx="465514" cy="606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1A5949C-5941-48DD-AE4F-D48D9A6D323E}"/>
              </a:ext>
            </a:extLst>
          </p:cNvPr>
          <p:cNvSpPr txBox="1"/>
          <p:nvPr/>
        </p:nvSpPr>
        <p:spPr>
          <a:xfrm>
            <a:off x="1719348" y="2226025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1. REQUEST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B71F4-EDEA-4B74-8B54-370E0E1E1487}"/>
              </a:ext>
            </a:extLst>
          </p:cNvPr>
          <p:cNvSpPr txBox="1"/>
          <p:nvPr/>
        </p:nvSpPr>
        <p:spPr>
          <a:xfrm>
            <a:off x="5981265" y="23097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16FFD4-3F11-41D4-9FEB-92CE9DF8742B}"/>
              </a:ext>
            </a:extLst>
          </p:cNvPr>
          <p:cNvSpPr txBox="1"/>
          <p:nvPr/>
        </p:nvSpPr>
        <p:spPr>
          <a:xfrm>
            <a:off x="7379274" y="1702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52E69E-396F-446B-8D0D-E48CABD2B51E}"/>
              </a:ext>
            </a:extLst>
          </p:cNvPr>
          <p:cNvSpPr txBox="1"/>
          <p:nvPr/>
        </p:nvSpPr>
        <p:spPr>
          <a:xfrm>
            <a:off x="8231514" y="2071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CCBF7DD-A46B-43B0-95C4-2D419E5C4BF2}"/>
              </a:ext>
            </a:extLst>
          </p:cNvPr>
          <p:cNvSpPr/>
          <p:nvPr/>
        </p:nvSpPr>
        <p:spPr>
          <a:xfrm>
            <a:off x="6479771" y="2335876"/>
            <a:ext cx="1612670" cy="15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CONTROLLER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8226A8-BA73-47C0-9860-82929E88D34D}"/>
              </a:ext>
            </a:extLst>
          </p:cNvPr>
          <p:cNvCxnSpPr/>
          <p:nvPr/>
        </p:nvCxnSpPr>
        <p:spPr>
          <a:xfrm>
            <a:off x="5760720" y="2693324"/>
            <a:ext cx="719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C4B864-CD27-4C25-BC40-7ACA53D5B990}"/>
              </a:ext>
            </a:extLst>
          </p:cNvPr>
          <p:cNvSpPr/>
          <p:nvPr/>
        </p:nvSpPr>
        <p:spPr>
          <a:xfrm>
            <a:off x="7872153" y="4971011"/>
            <a:ext cx="2942705" cy="1446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04BAF4-1AC5-4C3B-8E4E-575EA64D578B}"/>
              </a:ext>
            </a:extLst>
          </p:cNvPr>
          <p:cNvCxnSpPr/>
          <p:nvPr/>
        </p:nvCxnSpPr>
        <p:spPr>
          <a:xfrm>
            <a:off x="8055033" y="3857105"/>
            <a:ext cx="1022466" cy="111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BCAE82-D3F8-43E5-B329-B698908B34CC}"/>
              </a:ext>
            </a:extLst>
          </p:cNvPr>
          <p:cNvCxnSpPr/>
          <p:nvPr/>
        </p:nvCxnSpPr>
        <p:spPr>
          <a:xfrm flipH="1" flipV="1">
            <a:off x="7464829" y="3931920"/>
            <a:ext cx="972590" cy="103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00590EE-FF3E-47BD-B42A-017C0B772BF9}"/>
              </a:ext>
            </a:extLst>
          </p:cNvPr>
          <p:cNvSpPr txBox="1"/>
          <p:nvPr/>
        </p:nvSpPr>
        <p:spPr>
          <a:xfrm>
            <a:off x="7391229" y="42667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B8D6F6-A8E0-4502-B829-411ED9CECA4C}"/>
              </a:ext>
            </a:extLst>
          </p:cNvPr>
          <p:cNvSpPr txBox="1"/>
          <p:nvPr/>
        </p:nvSpPr>
        <p:spPr>
          <a:xfrm>
            <a:off x="8497851" y="40447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2A3C40-B236-4A5A-9985-9508BBAB7C95}"/>
              </a:ext>
            </a:extLst>
          </p:cNvPr>
          <p:cNvCxnSpPr/>
          <p:nvPr/>
        </p:nvCxnSpPr>
        <p:spPr>
          <a:xfrm flipH="1">
            <a:off x="224443" y="3524596"/>
            <a:ext cx="392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4380846-6158-41D7-AD24-AAD1E8FCB611}"/>
              </a:ext>
            </a:extLst>
          </p:cNvPr>
          <p:cNvSpPr txBox="1"/>
          <p:nvPr/>
        </p:nvSpPr>
        <p:spPr>
          <a:xfrm>
            <a:off x="1816330" y="3543592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8 . HTML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E5275E-0DD1-42E8-AA2B-E8AEDC42CF6D}"/>
              </a:ext>
            </a:extLst>
          </p:cNvPr>
          <p:cNvCxnSpPr/>
          <p:nvPr/>
        </p:nvCxnSpPr>
        <p:spPr>
          <a:xfrm flipH="1">
            <a:off x="5760720" y="3469979"/>
            <a:ext cx="742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EA0F78E-172D-4034-B57F-DB51D42B9BEC}"/>
              </a:ext>
            </a:extLst>
          </p:cNvPr>
          <p:cNvSpPr txBox="1"/>
          <p:nvPr/>
        </p:nvSpPr>
        <p:spPr>
          <a:xfrm>
            <a:off x="5969402" y="36041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63917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10225754-D3A3-4C1B-91E1-788DB514E4B9}"/>
              </a:ext>
            </a:extLst>
          </p:cNvPr>
          <p:cNvSpPr/>
          <p:nvPr/>
        </p:nvSpPr>
        <p:spPr>
          <a:xfrm>
            <a:off x="10399221" y="4683268"/>
            <a:ext cx="1457325" cy="16478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 DB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57E2CCC-983A-4F29-B120-984E4CDB1C69}"/>
              </a:ext>
            </a:extLst>
          </p:cNvPr>
          <p:cNvSpPr/>
          <p:nvPr/>
        </p:nvSpPr>
        <p:spPr>
          <a:xfrm>
            <a:off x="6848475" y="857250"/>
            <a:ext cx="3135110" cy="3324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7649423-4DF1-4A00-A5E5-435EE31DCC15}"/>
              </a:ext>
            </a:extLst>
          </p:cNvPr>
          <p:cNvSpPr/>
          <p:nvPr/>
        </p:nvSpPr>
        <p:spPr>
          <a:xfrm>
            <a:off x="7278003" y="1469967"/>
            <a:ext cx="2276054" cy="23984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Web App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2DF6AC1-65B6-4225-BA1E-22C3B2A0594A}"/>
              </a:ext>
            </a:extLst>
          </p:cNvPr>
          <p:cNvCxnSpPr>
            <a:endCxn id="4" idx="1"/>
          </p:cNvCxnSpPr>
          <p:nvPr/>
        </p:nvCxnSpPr>
        <p:spPr>
          <a:xfrm rot="16200000" flipH="1">
            <a:off x="9348788" y="2904171"/>
            <a:ext cx="2413893" cy="1144299"/>
          </a:xfrm>
          <a:prstGeom prst="bentConnector3">
            <a:avLst>
              <a:gd name="adj1" fmla="val 4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AF53CC7-0852-4F66-87C4-17FE92D0728C}"/>
              </a:ext>
            </a:extLst>
          </p:cNvPr>
          <p:cNvCxnSpPr>
            <a:endCxn id="5" idx="3"/>
          </p:cNvCxnSpPr>
          <p:nvPr/>
        </p:nvCxnSpPr>
        <p:spPr>
          <a:xfrm rot="16200000" flipV="1">
            <a:off x="9350477" y="3152384"/>
            <a:ext cx="2163992" cy="8977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7ED5388-46CE-466F-8F26-E548ED502B91}"/>
              </a:ext>
            </a:extLst>
          </p:cNvPr>
          <p:cNvSpPr/>
          <p:nvPr/>
        </p:nvSpPr>
        <p:spPr>
          <a:xfrm>
            <a:off x="219076" y="1557336"/>
            <a:ext cx="2771774" cy="3743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57427E-3503-4C49-9B7E-66DF7346E4B5}"/>
              </a:ext>
            </a:extLst>
          </p:cNvPr>
          <p:cNvCxnSpPr/>
          <p:nvPr/>
        </p:nvCxnSpPr>
        <p:spPr>
          <a:xfrm>
            <a:off x="2990850" y="2047875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A23935-2D42-495B-8BD6-1C59AFDD0CBC}"/>
              </a:ext>
            </a:extLst>
          </p:cNvPr>
          <p:cNvSpPr txBox="1"/>
          <p:nvPr/>
        </p:nvSpPr>
        <p:spPr>
          <a:xfrm>
            <a:off x="3902929" y="1693496"/>
            <a:ext cx="201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Users Page Request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27143C-DC61-4C1B-A426-3B6FEA1D0C6E}"/>
              </a:ext>
            </a:extLst>
          </p:cNvPr>
          <p:cNvCxnSpPr/>
          <p:nvPr/>
        </p:nvCxnSpPr>
        <p:spPr>
          <a:xfrm flipH="1">
            <a:off x="2990850" y="2280890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ED40B5-8C36-4D5E-AECE-7A56F6969977}"/>
              </a:ext>
            </a:extLst>
          </p:cNvPr>
          <p:cNvSpPr txBox="1"/>
          <p:nvPr/>
        </p:nvSpPr>
        <p:spPr>
          <a:xfrm>
            <a:off x="4288175" y="2269374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Login HTML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CCF2AE-B68D-418D-8401-FFFFF4CAC1D5}"/>
              </a:ext>
            </a:extLst>
          </p:cNvPr>
          <p:cNvCxnSpPr/>
          <p:nvPr/>
        </p:nvCxnSpPr>
        <p:spPr>
          <a:xfrm>
            <a:off x="2999238" y="3151595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4BC3EFE-19A7-47AC-8CA7-644BC0547FF7}"/>
              </a:ext>
            </a:extLst>
          </p:cNvPr>
          <p:cNvSpPr txBox="1"/>
          <p:nvPr/>
        </p:nvSpPr>
        <p:spPr>
          <a:xfrm>
            <a:off x="4296563" y="2776505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Login POST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8EA7D7-CAFC-4A45-8F6D-66931807E8C2}"/>
              </a:ext>
            </a:extLst>
          </p:cNvPr>
          <p:cNvCxnSpPr/>
          <p:nvPr/>
        </p:nvCxnSpPr>
        <p:spPr>
          <a:xfrm flipH="1">
            <a:off x="2999238" y="3384610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D87008D-331A-4AEE-9355-099393B49E4F}"/>
              </a:ext>
            </a:extLst>
          </p:cNvPr>
          <p:cNvSpPr txBox="1"/>
          <p:nvPr/>
        </p:nvSpPr>
        <p:spPr>
          <a:xfrm>
            <a:off x="4296563" y="3373094"/>
            <a:ext cx="130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Users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C1585C-AA6F-4BF1-A943-76F8109F2FCE}"/>
              </a:ext>
            </a:extLst>
          </p:cNvPr>
          <p:cNvSpPr/>
          <p:nvPr/>
        </p:nvSpPr>
        <p:spPr>
          <a:xfrm>
            <a:off x="673331" y="4081549"/>
            <a:ext cx="1947071" cy="851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D5A474-F6B0-43BC-BF4B-D0C13E67CCFC}"/>
              </a:ext>
            </a:extLst>
          </p:cNvPr>
          <p:cNvSpPr/>
          <p:nvPr/>
        </p:nvSpPr>
        <p:spPr>
          <a:xfrm>
            <a:off x="1645920" y="4081549"/>
            <a:ext cx="974482" cy="851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91661C-77AE-49EF-9A8D-30147B71DA97}"/>
              </a:ext>
            </a:extLst>
          </p:cNvPr>
          <p:cNvSpPr/>
          <p:nvPr/>
        </p:nvSpPr>
        <p:spPr>
          <a:xfrm>
            <a:off x="673330" y="4081549"/>
            <a:ext cx="1947071" cy="448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474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84A70C4F-9845-4E79-B302-1488583DCE1D}"/>
              </a:ext>
            </a:extLst>
          </p:cNvPr>
          <p:cNvSpPr/>
          <p:nvPr/>
        </p:nvSpPr>
        <p:spPr>
          <a:xfrm>
            <a:off x="10399221" y="4683268"/>
            <a:ext cx="1457325" cy="16478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 DB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33C9C0-D807-4311-83A4-CF0EB204D735}"/>
              </a:ext>
            </a:extLst>
          </p:cNvPr>
          <p:cNvSpPr/>
          <p:nvPr/>
        </p:nvSpPr>
        <p:spPr>
          <a:xfrm>
            <a:off x="6848475" y="857249"/>
            <a:ext cx="3135110" cy="3332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EF3501-9527-47D1-977F-7395FE772BCB}"/>
              </a:ext>
            </a:extLst>
          </p:cNvPr>
          <p:cNvSpPr/>
          <p:nvPr/>
        </p:nvSpPr>
        <p:spPr>
          <a:xfrm>
            <a:off x="7278003" y="1469967"/>
            <a:ext cx="2276054" cy="10492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r>
              <a:rPr lang="en-IN" dirty="0"/>
              <a:t>Web App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847EE97-704D-49DA-9E57-A0CAEF6D88F4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9477888" y="3145837"/>
            <a:ext cx="1649996" cy="153743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D7E8A21-2AFF-4EED-968A-76B0A431079A}"/>
              </a:ext>
            </a:extLst>
          </p:cNvPr>
          <p:cNvCxnSpPr>
            <a:cxnSpLocks/>
            <a:endCxn id="9" idx="3"/>
          </p:cNvCxnSpPr>
          <p:nvPr/>
        </p:nvCxnSpPr>
        <p:spPr>
          <a:xfrm rot="16200000" flipV="1">
            <a:off x="9553413" y="3355320"/>
            <a:ext cx="1336980" cy="131891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53BE2B-86BC-44DD-B35C-09A9ED4F2E31}"/>
              </a:ext>
            </a:extLst>
          </p:cNvPr>
          <p:cNvSpPr/>
          <p:nvPr/>
        </p:nvSpPr>
        <p:spPr>
          <a:xfrm>
            <a:off x="7286391" y="2821640"/>
            <a:ext cx="2276054" cy="10492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r>
              <a:rPr lang="en-IN" dirty="0"/>
              <a:t>Web API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9F2CD0-3BD2-404C-A3B2-347ACF8AFAC7}"/>
              </a:ext>
            </a:extLst>
          </p:cNvPr>
          <p:cNvSpPr/>
          <p:nvPr/>
        </p:nvSpPr>
        <p:spPr>
          <a:xfrm>
            <a:off x="219076" y="1557336"/>
            <a:ext cx="2771774" cy="3743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0723FA-B4A5-4163-916F-5A2AA6DB8897}"/>
              </a:ext>
            </a:extLst>
          </p:cNvPr>
          <p:cNvCxnSpPr/>
          <p:nvPr/>
        </p:nvCxnSpPr>
        <p:spPr>
          <a:xfrm>
            <a:off x="2990850" y="2047875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586939-5ED9-401B-8D3A-D12F74A86E9C}"/>
              </a:ext>
            </a:extLst>
          </p:cNvPr>
          <p:cNvCxnSpPr/>
          <p:nvPr/>
        </p:nvCxnSpPr>
        <p:spPr>
          <a:xfrm flipH="1">
            <a:off x="2990850" y="2280890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3ECEB5E-0780-43F0-BF1D-D90B5EE59539}"/>
              </a:ext>
            </a:extLst>
          </p:cNvPr>
          <p:cNvSpPr txBox="1"/>
          <p:nvPr/>
        </p:nvSpPr>
        <p:spPr>
          <a:xfrm>
            <a:off x="3902929" y="1693496"/>
            <a:ext cx="201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Users Page 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4F4EA-3BDC-422C-861E-1129C05ED965}"/>
              </a:ext>
            </a:extLst>
          </p:cNvPr>
          <p:cNvSpPr txBox="1"/>
          <p:nvPr/>
        </p:nvSpPr>
        <p:spPr>
          <a:xfrm>
            <a:off x="4288175" y="2269374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Login HTML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3AA45E-B2FC-46C6-8E6F-2625261DE4E1}"/>
              </a:ext>
            </a:extLst>
          </p:cNvPr>
          <p:cNvCxnSpPr/>
          <p:nvPr/>
        </p:nvCxnSpPr>
        <p:spPr>
          <a:xfrm>
            <a:off x="2999238" y="3151595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A61B42-A3DF-4360-ACA4-7D90B0E58886}"/>
              </a:ext>
            </a:extLst>
          </p:cNvPr>
          <p:cNvCxnSpPr/>
          <p:nvPr/>
        </p:nvCxnSpPr>
        <p:spPr>
          <a:xfrm flipH="1">
            <a:off x="2999238" y="3384610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2CF4771-2076-403A-815F-0B9D6A6F1A9B}"/>
              </a:ext>
            </a:extLst>
          </p:cNvPr>
          <p:cNvSpPr txBox="1"/>
          <p:nvPr/>
        </p:nvSpPr>
        <p:spPr>
          <a:xfrm>
            <a:off x="4035932" y="3373095"/>
            <a:ext cx="1958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Partial Users HTML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62F43E-FCD0-44A8-9118-CCF6D63A032C}"/>
              </a:ext>
            </a:extLst>
          </p:cNvPr>
          <p:cNvSpPr txBox="1"/>
          <p:nvPr/>
        </p:nvSpPr>
        <p:spPr>
          <a:xfrm>
            <a:off x="4296563" y="2776505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Login POST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68D546-9319-4A7B-84B6-29506DE977DA}"/>
              </a:ext>
            </a:extLst>
          </p:cNvPr>
          <p:cNvSpPr/>
          <p:nvPr/>
        </p:nvSpPr>
        <p:spPr>
          <a:xfrm>
            <a:off x="673331" y="4081549"/>
            <a:ext cx="1947071" cy="8515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A33F4F-A16E-46F3-A208-39111ABCD1E9}"/>
              </a:ext>
            </a:extLst>
          </p:cNvPr>
          <p:cNvSpPr/>
          <p:nvPr/>
        </p:nvSpPr>
        <p:spPr>
          <a:xfrm>
            <a:off x="1645920" y="4081549"/>
            <a:ext cx="974482" cy="8515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8B9F49-E5A9-4CD6-B237-9D2BF39DDBAE}"/>
              </a:ext>
            </a:extLst>
          </p:cNvPr>
          <p:cNvSpPr/>
          <p:nvPr/>
        </p:nvSpPr>
        <p:spPr>
          <a:xfrm>
            <a:off x="673330" y="4081549"/>
            <a:ext cx="1947071" cy="4488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A4F4FBC-3D0D-4673-B297-CFF2DF658908}"/>
              </a:ext>
            </a:extLst>
          </p:cNvPr>
          <p:cNvCxnSpPr/>
          <p:nvPr/>
        </p:nvCxnSpPr>
        <p:spPr>
          <a:xfrm flipV="1">
            <a:off x="2999238" y="3870936"/>
            <a:ext cx="5433568" cy="8123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7D78164-7BE0-4AC7-9CB5-2DE88819B3A0}"/>
              </a:ext>
            </a:extLst>
          </p:cNvPr>
          <p:cNvCxnSpPr/>
          <p:nvPr/>
        </p:nvCxnSpPr>
        <p:spPr>
          <a:xfrm rot="10800000" flipV="1">
            <a:off x="2999239" y="3870935"/>
            <a:ext cx="5804015" cy="1062117"/>
          </a:xfrm>
          <a:prstGeom prst="bentConnector3">
            <a:avLst>
              <a:gd name="adj1" fmla="val 301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38E9830-1366-481B-964B-3ED978C824FC}"/>
              </a:ext>
            </a:extLst>
          </p:cNvPr>
          <p:cNvSpPr txBox="1"/>
          <p:nvPr/>
        </p:nvSpPr>
        <p:spPr>
          <a:xfrm>
            <a:off x="4849727" y="4277102"/>
            <a:ext cx="1732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– </a:t>
            </a:r>
            <a:r>
              <a:rPr lang="en-IN" dirty="0" err="1"/>
              <a:t>api</a:t>
            </a:r>
            <a:r>
              <a:rPr lang="en-IN" dirty="0"/>
              <a:t>/users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B32ED1-F6F9-489D-B4D9-A6B8865EB9C6}"/>
              </a:ext>
            </a:extLst>
          </p:cNvPr>
          <p:cNvSpPr txBox="1"/>
          <p:nvPr/>
        </p:nvSpPr>
        <p:spPr>
          <a:xfrm>
            <a:off x="5279769" y="496313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BBD7A9-ACDC-4927-BDA9-9422C571D4A9}"/>
              </a:ext>
            </a:extLst>
          </p:cNvPr>
          <p:cNvSpPr txBox="1"/>
          <p:nvPr/>
        </p:nvSpPr>
        <p:spPr>
          <a:xfrm>
            <a:off x="184772" y="5507180"/>
            <a:ext cx="1175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MongoDB </a:t>
            </a:r>
          </a:p>
          <a:p>
            <a:r>
              <a:rPr lang="en-IN" dirty="0" err="1"/>
              <a:t>ExpressJS</a:t>
            </a:r>
            <a:r>
              <a:rPr lang="en-IN" dirty="0"/>
              <a:t> </a:t>
            </a:r>
          </a:p>
          <a:p>
            <a:r>
              <a:rPr lang="en-IN" dirty="0"/>
              <a:t>jQuery </a:t>
            </a:r>
          </a:p>
          <a:p>
            <a:r>
              <a:rPr lang="en-IN" dirty="0"/>
              <a:t>Node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66AE52-6D94-40E7-89DA-42E30D781BA9}"/>
              </a:ext>
            </a:extLst>
          </p:cNvPr>
          <p:cNvSpPr txBox="1"/>
          <p:nvPr/>
        </p:nvSpPr>
        <p:spPr>
          <a:xfrm>
            <a:off x="1663245" y="5507179"/>
            <a:ext cx="1175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MongoDB </a:t>
            </a:r>
          </a:p>
          <a:p>
            <a:r>
              <a:rPr lang="en-IN" dirty="0" err="1"/>
              <a:t>ExpressJS</a:t>
            </a:r>
            <a:r>
              <a:rPr lang="en-IN" dirty="0"/>
              <a:t> </a:t>
            </a:r>
          </a:p>
          <a:p>
            <a:r>
              <a:rPr lang="en-IN" dirty="0"/>
              <a:t>Angular </a:t>
            </a:r>
          </a:p>
          <a:p>
            <a:r>
              <a:rPr lang="en-IN" dirty="0"/>
              <a:t>Node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AA2D57-F482-4DC5-B636-D23EB3761D2F}"/>
              </a:ext>
            </a:extLst>
          </p:cNvPr>
          <p:cNvSpPr txBox="1"/>
          <p:nvPr/>
        </p:nvSpPr>
        <p:spPr>
          <a:xfrm>
            <a:off x="3066077" y="5507179"/>
            <a:ext cx="1175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MongoDB </a:t>
            </a:r>
          </a:p>
          <a:p>
            <a:r>
              <a:rPr lang="en-IN" dirty="0" err="1"/>
              <a:t>ExpressJS</a:t>
            </a:r>
            <a:r>
              <a:rPr lang="en-IN" dirty="0"/>
              <a:t> </a:t>
            </a:r>
          </a:p>
          <a:p>
            <a:r>
              <a:rPr lang="en-IN" dirty="0"/>
              <a:t>React </a:t>
            </a:r>
          </a:p>
          <a:p>
            <a:r>
              <a:rPr lang="en-IN" dirty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708206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49A0DC94-73E2-4368-B91A-EE3A6CE0AEAC}"/>
              </a:ext>
            </a:extLst>
          </p:cNvPr>
          <p:cNvSpPr/>
          <p:nvPr/>
        </p:nvSpPr>
        <p:spPr>
          <a:xfrm>
            <a:off x="10399221" y="4683268"/>
            <a:ext cx="1457325" cy="16478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 DB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0D085B-AA8C-440A-A147-4F89CAA68CF2}"/>
              </a:ext>
            </a:extLst>
          </p:cNvPr>
          <p:cNvSpPr/>
          <p:nvPr/>
        </p:nvSpPr>
        <p:spPr>
          <a:xfrm>
            <a:off x="6848475" y="857249"/>
            <a:ext cx="3135110" cy="3332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C0C3AEF-20CE-4002-A325-F85B77990C82}"/>
              </a:ext>
            </a:extLst>
          </p:cNvPr>
          <p:cNvSpPr/>
          <p:nvPr/>
        </p:nvSpPr>
        <p:spPr>
          <a:xfrm>
            <a:off x="7278003" y="1469967"/>
            <a:ext cx="2276054" cy="10492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r>
              <a:rPr lang="en-IN" dirty="0"/>
              <a:t>Web App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CC4AD32-AA10-4F10-B07B-AA577E61E87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9477888" y="3145837"/>
            <a:ext cx="1649996" cy="153743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DCDD85E-E2A4-4CD8-B367-866E2F0246E4}"/>
              </a:ext>
            </a:extLst>
          </p:cNvPr>
          <p:cNvCxnSpPr>
            <a:cxnSpLocks/>
            <a:endCxn id="9" idx="3"/>
          </p:cNvCxnSpPr>
          <p:nvPr/>
        </p:nvCxnSpPr>
        <p:spPr>
          <a:xfrm rot="16200000" flipV="1">
            <a:off x="9553413" y="3355320"/>
            <a:ext cx="1336980" cy="131891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F844114-3983-4A2F-9402-A2CE7CD49D8D}"/>
              </a:ext>
            </a:extLst>
          </p:cNvPr>
          <p:cNvSpPr/>
          <p:nvPr/>
        </p:nvSpPr>
        <p:spPr>
          <a:xfrm>
            <a:off x="7286391" y="2821640"/>
            <a:ext cx="2276054" cy="10492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r>
              <a:rPr lang="en-IN" dirty="0"/>
              <a:t>Web API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EF02CC-EFC3-48C3-B242-88D5AB0C1AF6}"/>
              </a:ext>
            </a:extLst>
          </p:cNvPr>
          <p:cNvSpPr/>
          <p:nvPr/>
        </p:nvSpPr>
        <p:spPr>
          <a:xfrm>
            <a:off x="219076" y="1557336"/>
            <a:ext cx="2771774" cy="3743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  <a:p>
            <a:pPr algn="ctr"/>
            <a:r>
              <a:rPr lang="en-IN" dirty="0"/>
              <a:t>(Stores the Token in Session Storage)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531435-18AE-4275-8ED4-1D06368F0523}"/>
              </a:ext>
            </a:extLst>
          </p:cNvPr>
          <p:cNvCxnSpPr/>
          <p:nvPr/>
        </p:nvCxnSpPr>
        <p:spPr>
          <a:xfrm>
            <a:off x="2990850" y="2047875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BE4796-22CF-4877-AB99-070D02CEB730}"/>
              </a:ext>
            </a:extLst>
          </p:cNvPr>
          <p:cNvCxnSpPr/>
          <p:nvPr/>
        </p:nvCxnSpPr>
        <p:spPr>
          <a:xfrm flipH="1">
            <a:off x="2990850" y="2280890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C68FE5C-E57A-4EBC-BB0E-86A3A833F145}"/>
              </a:ext>
            </a:extLst>
          </p:cNvPr>
          <p:cNvSpPr/>
          <p:nvPr/>
        </p:nvSpPr>
        <p:spPr>
          <a:xfrm>
            <a:off x="673331" y="4081549"/>
            <a:ext cx="1947071" cy="8515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D1E7BB-24F5-4FFD-B2AF-9302BDD69BA5}"/>
              </a:ext>
            </a:extLst>
          </p:cNvPr>
          <p:cNvSpPr/>
          <p:nvPr/>
        </p:nvSpPr>
        <p:spPr>
          <a:xfrm>
            <a:off x="1645920" y="4081549"/>
            <a:ext cx="974482" cy="8515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2B5FA8-9BDC-4284-AC0F-3CA35E4D7303}"/>
              </a:ext>
            </a:extLst>
          </p:cNvPr>
          <p:cNvSpPr/>
          <p:nvPr/>
        </p:nvSpPr>
        <p:spPr>
          <a:xfrm>
            <a:off x="673330" y="4081549"/>
            <a:ext cx="1947071" cy="4488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F1A8BF4-0B0C-49FD-955F-EB67CC4D74D0}"/>
              </a:ext>
            </a:extLst>
          </p:cNvPr>
          <p:cNvCxnSpPr/>
          <p:nvPr/>
        </p:nvCxnSpPr>
        <p:spPr>
          <a:xfrm flipV="1">
            <a:off x="2999238" y="3870936"/>
            <a:ext cx="5433568" cy="8123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23080BE-1330-4DE3-8398-8CF954D8E026}"/>
              </a:ext>
            </a:extLst>
          </p:cNvPr>
          <p:cNvCxnSpPr/>
          <p:nvPr/>
        </p:nvCxnSpPr>
        <p:spPr>
          <a:xfrm rot="10800000" flipV="1">
            <a:off x="2999239" y="3870935"/>
            <a:ext cx="5804015" cy="1062117"/>
          </a:xfrm>
          <a:prstGeom prst="bentConnector3">
            <a:avLst>
              <a:gd name="adj1" fmla="val 301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2A6002-2245-408B-8FD4-1D2C6B7B6EB9}"/>
              </a:ext>
            </a:extLst>
          </p:cNvPr>
          <p:cNvSpPr txBox="1"/>
          <p:nvPr/>
        </p:nvSpPr>
        <p:spPr>
          <a:xfrm>
            <a:off x="5279769" y="496313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C668E6-4029-458D-976A-72ACC67CDC46}"/>
              </a:ext>
            </a:extLst>
          </p:cNvPr>
          <p:cNvSpPr txBox="1"/>
          <p:nvPr/>
        </p:nvSpPr>
        <p:spPr>
          <a:xfrm>
            <a:off x="184772" y="5507180"/>
            <a:ext cx="1175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MongoDB </a:t>
            </a:r>
          </a:p>
          <a:p>
            <a:r>
              <a:rPr lang="en-IN" dirty="0" err="1"/>
              <a:t>ExpressJS</a:t>
            </a:r>
            <a:r>
              <a:rPr lang="en-IN" dirty="0"/>
              <a:t> </a:t>
            </a:r>
          </a:p>
          <a:p>
            <a:r>
              <a:rPr lang="en-IN" dirty="0"/>
              <a:t>jQuery </a:t>
            </a:r>
          </a:p>
          <a:p>
            <a:r>
              <a:rPr lang="en-IN" dirty="0"/>
              <a:t>Node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0D000C-287C-4F06-ADEC-86A5FFF40F24}"/>
              </a:ext>
            </a:extLst>
          </p:cNvPr>
          <p:cNvSpPr txBox="1"/>
          <p:nvPr/>
        </p:nvSpPr>
        <p:spPr>
          <a:xfrm>
            <a:off x="1663245" y="5507179"/>
            <a:ext cx="1175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MongoDB </a:t>
            </a:r>
          </a:p>
          <a:p>
            <a:r>
              <a:rPr lang="en-IN" dirty="0" err="1"/>
              <a:t>ExpressJS</a:t>
            </a:r>
            <a:r>
              <a:rPr lang="en-IN" dirty="0"/>
              <a:t> </a:t>
            </a:r>
          </a:p>
          <a:p>
            <a:r>
              <a:rPr lang="en-IN" dirty="0"/>
              <a:t>Angular </a:t>
            </a:r>
          </a:p>
          <a:p>
            <a:r>
              <a:rPr lang="en-IN" dirty="0"/>
              <a:t>Node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B2A568-2763-4E7D-A645-E9E00001ECAC}"/>
              </a:ext>
            </a:extLst>
          </p:cNvPr>
          <p:cNvSpPr txBox="1"/>
          <p:nvPr/>
        </p:nvSpPr>
        <p:spPr>
          <a:xfrm>
            <a:off x="3066077" y="5507179"/>
            <a:ext cx="1175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MongoDB </a:t>
            </a:r>
          </a:p>
          <a:p>
            <a:r>
              <a:rPr lang="en-IN" dirty="0" err="1"/>
              <a:t>ExpressJS</a:t>
            </a:r>
            <a:r>
              <a:rPr lang="en-IN" dirty="0"/>
              <a:t> </a:t>
            </a:r>
          </a:p>
          <a:p>
            <a:r>
              <a:rPr lang="en-IN" dirty="0"/>
              <a:t>React </a:t>
            </a:r>
          </a:p>
          <a:p>
            <a:r>
              <a:rPr lang="en-IN" dirty="0"/>
              <a:t>Node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B6C55F-CCFE-43B8-B9A8-2D35EF181456}"/>
              </a:ext>
            </a:extLst>
          </p:cNvPr>
          <p:cNvSpPr txBox="1"/>
          <p:nvPr/>
        </p:nvSpPr>
        <p:spPr>
          <a:xfrm>
            <a:off x="3327143" y="1414851"/>
            <a:ext cx="3185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On document ready - </a:t>
            </a:r>
          </a:p>
          <a:p>
            <a:r>
              <a:rPr lang="en-IN" dirty="0"/>
              <a:t>AJAX – account/</a:t>
            </a:r>
            <a:r>
              <a:rPr lang="en-IN" dirty="0" err="1"/>
              <a:t>getToken</a:t>
            </a:r>
            <a:r>
              <a:rPr lang="en-IN" dirty="0"/>
              <a:t> + U&amp;P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5FF3B6-9161-43BC-ABE1-93476F47191A}"/>
              </a:ext>
            </a:extLst>
          </p:cNvPr>
          <p:cNvSpPr txBox="1"/>
          <p:nvPr/>
        </p:nvSpPr>
        <p:spPr>
          <a:xfrm>
            <a:off x="4091827" y="2259446"/>
            <a:ext cx="173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 with Token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F9690A-5ED0-4FAF-933A-23271B1B309C}"/>
              </a:ext>
            </a:extLst>
          </p:cNvPr>
          <p:cNvSpPr txBox="1"/>
          <p:nvPr/>
        </p:nvSpPr>
        <p:spPr>
          <a:xfrm>
            <a:off x="3479436" y="4012666"/>
            <a:ext cx="4069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On Button Click</a:t>
            </a:r>
          </a:p>
          <a:p>
            <a:r>
              <a:rPr lang="en-IN" dirty="0"/>
              <a:t>AJAX – </a:t>
            </a:r>
            <a:r>
              <a:rPr lang="en-IN" dirty="0" err="1"/>
              <a:t>api</a:t>
            </a:r>
            <a:r>
              <a:rPr lang="en-IN" dirty="0"/>
              <a:t>/users + Read and attach Token</a:t>
            </a:r>
          </a:p>
        </p:txBody>
      </p:sp>
    </p:spTree>
    <p:extLst>
      <p:ext uri="{BB962C8B-B14F-4D97-AF65-F5344CB8AC3E}">
        <p14:creationId xmlns:p14="http://schemas.microsoft.com/office/powerpoint/2010/main" val="57229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44E4B6A7-1DE0-4773-9292-7C71FCF0C757}"/>
              </a:ext>
            </a:extLst>
          </p:cNvPr>
          <p:cNvSpPr/>
          <p:nvPr/>
        </p:nvSpPr>
        <p:spPr>
          <a:xfrm>
            <a:off x="10540537" y="2605087"/>
            <a:ext cx="1457325" cy="16478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 DB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C8D0F8-A460-4A52-9AF8-81739A488645}"/>
              </a:ext>
            </a:extLst>
          </p:cNvPr>
          <p:cNvSpPr/>
          <p:nvPr/>
        </p:nvSpPr>
        <p:spPr>
          <a:xfrm>
            <a:off x="6308148" y="657744"/>
            <a:ext cx="3371850" cy="514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B11376-E341-4F29-87DF-57031AC52F5B}"/>
              </a:ext>
            </a:extLst>
          </p:cNvPr>
          <p:cNvSpPr/>
          <p:nvPr/>
        </p:nvSpPr>
        <p:spPr>
          <a:xfrm>
            <a:off x="6770110" y="1781174"/>
            <a:ext cx="2447925" cy="32956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Web App</a:t>
            </a:r>
          </a:p>
          <a:p>
            <a:pPr algn="ctr"/>
            <a:r>
              <a:rPr lang="en-IN" dirty="0"/>
              <a:t>Web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A91F75-1C5C-4A2F-A85D-7E3FB607DA7F}"/>
              </a:ext>
            </a:extLst>
          </p:cNvPr>
          <p:cNvSpPr/>
          <p:nvPr/>
        </p:nvSpPr>
        <p:spPr>
          <a:xfrm>
            <a:off x="202191" y="1557336"/>
            <a:ext cx="2771774" cy="3743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E1C2FC-6DE4-4D82-AD9A-7005DD04071B}"/>
              </a:ext>
            </a:extLst>
          </p:cNvPr>
          <p:cNvSpPr txBox="1"/>
          <p:nvPr/>
        </p:nvSpPr>
        <p:spPr>
          <a:xfrm>
            <a:off x="4043460" y="1678543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6E1CC0-9A66-4846-9A74-C18ECDBF7A3B}"/>
              </a:ext>
            </a:extLst>
          </p:cNvPr>
          <p:cNvCxnSpPr>
            <a:cxnSpLocks/>
          </p:cNvCxnSpPr>
          <p:nvPr/>
        </p:nvCxnSpPr>
        <p:spPr>
          <a:xfrm>
            <a:off x="2990850" y="2047875"/>
            <a:ext cx="3317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31C969-5AD7-4B78-AE87-35F871303D43}"/>
              </a:ext>
            </a:extLst>
          </p:cNvPr>
          <p:cNvCxnSpPr>
            <a:cxnSpLocks/>
          </p:cNvCxnSpPr>
          <p:nvPr/>
        </p:nvCxnSpPr>
        <p:spPr>
          <a:xfrm flipH="1">
            <a:off x="2990851" y="2605087"/>
            <a:ext cx="330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C4C12FE-1660-4D88-B6CA-BAF7538187D5}"/>
              </a:ext>
            </a:extLst>
          </p:cNvPr>
          <p:cNvSpPr txBox="1"/>
          <p:nvPr/>
        </p:nvSpPr>
        <p:spPr>
          <a:xfrm>
            <a:off x="3970491" y="2605086"/>
            <a:ext cx="141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HTML / JSON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588962-A2A4-4592-9771-52A07907DED1}"/>
              </a:ext>
            </a:extLst>
          </p:cNvPr>
          <p:cNvCxnSpPr/>
          <p:nvPr/>
        </p:nvCxnSpPr>
        <p:spPr>
          <a:xfrm>
            <a:off x="9676015" y="2974418"/>
            <a:ext cx="864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5EB436-7BB4-493B-8E0A-7CF2EF54F3E5}"/>
              </a:ext>
            </a:extLst>
          </p:cNvPr>
          <p:cNvCxnSpPr/>
          <p:nvPr/>
        </p:nvCxnSpPr>
        <p:spPr>
          <a:xfrm flipH="1">
            <a:off x="9679998" y="3790604"/>
            <a:ext cx="860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37A8B0C-DFF6-4CA2-B2D5-DFBCAD298A9C}"/>
              </a:ext>
            </a:extLst>
          </p:cNvPr>
          <p:cNvSpPr/>
          <p:nvPr/>
        </p:nvSpPr>
        <p:spPr>
          <a:xfrm>
            <a:off x="202191" y="1611344"/>
            <a:ext cx="2771774" cy="339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170578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DF7E1441-0CB9-44E8-878A-3029C1EA145E}"/>
              </a:ext>
            </a:extLst>
          </p:cNvPr>
          <p:cNvSpPr/>
          <p:nvPr/>
        </p:nvSpPr>
        <p:spPr>
          <a:xfrm>
            <a:off x="10540537" y="2605087"/>
            <a:ext cx="1457325" cy="16478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 DB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BD9C93-6E1C-40E1-9063-59A21B9B0BEF}"/>
              </a:ext>
            </a:extLst>
          </p:cNvPr>
          <p:cNvSpPr/>
          <p:nvPr/>
        </p:nvSpPr>
        <p:spPr>
          <a:xfrm>
            <a:off x="6308148" y="657744"/>
            <a:ext cx="3371850" cy="514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8D0C1E-EFD4-43EE-826A-81E83B097831}"/>
              </a:ext>
            </a:extLst>
          </p:cNvPr>
          <p:cNvSpPr/>
          <p:nvPr/>
        </p:nvSpPr>
        <p:spPr>
          <a:xfrm>
            <a:off x="6770110" y="1781174"/>
            <a:ext cx="2447925" cy="32956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Web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8056E-84E5-4B81-8084-6E4F09DAE402}"/>
              </a:ext>
            </a:extLst>
          </p:cNvPr>
          <p:cNvSpPr/>
          <p:nvPr/>
        </p:nvSpPr>
        <p:spPr>
          <a:xfrm>
            <a:off x="202191" y="1557336"/>
            <a:ext cx="2771774" cy="3743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6234D9-DE3B-4016-9548-0E5AFEDFF9CD}"/>
              </a:ext>
            </a:extLst>
          </p:cNvPr>
          <p:cNvSpPr txBox="1"/>
          <p:nvPr/>
        </p:nvSpPr>
        <p:spPr>
          <a:xfrm>
            <a:off x="4043460" y="1678543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B96EF4-0D01-4445-929C-EE38E2C9FC16}"/>
              </a:ext>
            </a:extLst>
          </p:cNvPr>
          <p:cNvCxnSpPr>
            <a:cxnSpLocks/>
          </p:cNvCxnSpPr>
          <p:nvPr/>
        </p:nvCxnSpPr>
        <p:spPr>
          <a:xfrm>
            <a:off x="2990850" y="2047875"/>
            <a:ext cx="3317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876B35-61E3-4BFB-97DE-48F0D61AD3D3}"/>
              </a:ext>
            </a:extLst>
          </p:cNvPr>
          <p:cNvCxnSpPr>
            <a:cxnSpLocks/>
          </p:cNvCxnSpPr>
          <p:nvPr/>
        </p:nvCxnSpPr>
        <p:spPr>
          <a:xfrm flipH="1">
            <a:off x="2990851" y="2605087"/>
            <a:ext cx="330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1F9043E-0331-4A4D-8B5B-2B44D3BE82FE}"/>
              </a:ext>
            </a:extLst>
          </p:cNvPr>
          <p:cNvSpPr txBox="1"/>
          <p:nvPr/>
        </p:nvSpPr>
        <p:spPr>
          <a:xfrm>
            <a:off x="4269644" y="2605086"/>
            <a:ext cx="74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HTML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0EC1C0-CCCC-4E63-A59F-0978AC335533}"/>
              </a:ext>
            </a:extLst>
          </p:cNvPr>
          <p:cNvCxnSpPr/>
          <p:nvPr/>
        </p:nvCxnSpPr>
        <p:spPr>
          <a:xfrm>
            <a:off x="9676015" y="2974418"/>
            <a:ext cx="864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3432ED-C3D5-44AC-9168-667A4470F0F2}"/>
              </a:ext>
            </a:extLst>
          </p:cNvPr>
          <p:cNvCxnSpPr/>
          <p:nvPr/>
        </p:nvCxnSpPr>
        <p:spPr>
          <a:xfrm flipH="1">
            <a:off x="9679998" y="3790604"/>
            <a:ext cx="860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4D81448-02F4-4895-B768-AB49A495E3E3}"/>
              </a:ext>
            </a:extLst>
          </p:cNvPr>
          <p:cNvSpPr/>
          <p:nvPr/>
        </p:nvSpPr>
        <p:spPr>
          <a:xfrm>
            <a:off x="202191" y="1611344"/>
            <a:ext cx="2771774" cy="339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8303BF-AAE1-4995-95E7-53E073699707}"/>
              </a:ext>
            </a:extLst>
          </p:cNvPr>
          <p:cNvSpPr/>
          <p:nvPr/>
        </p:nvSpPr>
        <p:spPr>
          <a:xfrm>
            <a:off x="465513" y="3715789"/>
            <a:ext cx="2194560" cy="1113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4CC6D15-B485-4C56-B1E7-03C069016ADB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465513" y="4272742"/>
            <a:ext cx="219456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D4C55BC-FF50-41C7-B508-24ABA47BC7DC}"/>
              </a:ext>
            </a:extLst>
          </p:cNvPr>
          <p:cNvSpPr txBox="1"/>
          <p:nvPr/>
        </p:nvSpPr>
        <p:spPr>
          <a:xfrm>
            <a:off x="4057985" y="3269044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465747-2433-4B16-BCB5-195155926921}"/>
              </a:ext>
            </a:extLst>
          </p:cNvPr>
          <p:cNvCxnSpPr>
            <a:cxnSpLocks/>
          </p:cNvCxnSpPr>
          <p:nvPr/>
        </p:nvCxnSpPr>
        <p:spPr>
          <a:xfrm>
            <a:off x="3005375" y="3638376"/>
            <a:ext cx="3317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2AB5E8-F82A-46A1-AFDD-9AF580B486B2}"/>
              </a:ext>
            </a:extLst>
          </p:cNvPr>
          <p:cNvCxnSpPr>
            <a:cxnSpLocks/>
          </p:cNvCxnSpPr>
          <p:nvPr/>
        </p:nvCxnSpPr>
        <p:spPr>
          <a:xfrm flipH="1">
            <a:off x="2980437" y="4195588"/>
            <a:ext cx="330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46E471B-EF3A-41A6-935E-8524350A1256}"/>
              </a:ext>
            </a:extLst>
          </p:cNvPr>
          <p:cNvSpPr txBox="1"/>
          <p:nvPr/>
        </p:nvSpPr>
        <p:spPr>
          <a:xfrm>
            <a:off x="3924920" y="4172528"/>
            <a:ext cx="1811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PARTIAL HTML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48F1CF-A709-49F6-9B1F-A2BC6195BD55}"/>
              </a:ext>
            </a:extLst>
          </p:cNvPr>
          <p:cNvSpPr txBox="1"/>
          <p:nvPr/>
        </p:nvSpPr>
        <p:spPr>
          <a:xfrm>
            <a:off x="3796854" y="4516336"/>
            <a:ext cx="14927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&lt;table&gt;</a:t>
            </a:r>
          </a:p>
          <a:p>
            <a:pPr>
              <a:tabLst>
                <a:tab pos="182563" algn="l"/>
              </a:tabLst>
            </a:pPr>
            <a:r>
              <a:rPr lang="en-IN" sz="1200" dirty="0"/>
              <a:t>	&lt;</a:t>
            </a:r>
            <a:r>
              <a:rPr lang="en-IN" sz="1200" dirty="0" err="1"/>
              <a:t>thead</a:t>
            </a:r>
            <a:r>
              <a:rPr lang="en-IN" sz="1200" dirty="0"/>
              <a:t>&gt;</a:t>
            </a:r>
          </a:p>
          <a:p>
            <a:pPr>
              <a:tabLst>
                <a:tab pos="182563" algn="l"/>
                <a:tab pos="357188" algn="l"/>
              </a:tabLst>
            </a:pPr>
            <a:r>
              <a:rPr lang="en-IN" sz="1200" dirty="0"/>
              <a:t>		&lt;tr&gt;</a:t>
            </a:r>
          </a:p>
          <a:p>
            <a:pPr>
              <a:tabLst>
                <a:tab pos="182563" algn="l"/>
                <a:tab pos="357188" algn="l"/>
                <a:tab pos="539750" algn="l"/>
              </a:tabLst>
            </a:pPr>
            <a:r>
              <a:rPr lang="en-IN" sz="1200" dirty="0"/>
              <a:t>			&lt;</a:t>
            </a:r>
            <a:r>
              <a:rPr lang="en-IN" sz="1200" dirty="0" err="1"/>
              <a:t>th</a:t>
            </a:r>
            <a:r>
              <a:rPr lang="en-IN" sz="1200" dirty="0"/>
              <a:t>&gt;ID&lt;/</a:t>
            </a:r>
            <a:r>
              <a:rPr lang="en-IN" sz="1200" dirty="0" err="1"/>
              <a:t>th</a:t>
            </a:r>
            <a:r>
              <a:rPr lang="en-IN" sz="1200" dirty="0"/>
              <a:t>&gt;</a:t>
            </a:r>
          </a:p>
          <a:p>
            <a:pPr>
              <a:tabLst>
                <a:tab pos="182563" algn="l"/>
                <a:tab pos="357188" algn="l"/>
              </a:tabLst>
            </a:pPr>
            <a:r>
              <a:rPr lang="en-IN" sz="1200" dirty="0"/>
              <a:t>		&lt;/tr&gt;</a:t>
            </a:r>
          </a:p>
          <a:p>
            <a:pPr>
              <a:tabLst>
                <a:tab pos="182563" algn="l"/>
              </a:tabLst>
            </a:pPr>
            <a:r>
              <a:rPr lang="en-IN" sz="1200" dirty="0"/>
              <a:t>	&lt;/</a:t>
            </a:r>
            <a:r>
              <a:rPr lang="en-IN" sz="1200" dirty="0" err="1"/>
              <a:t>thead</a:t>
            </a:r>
            <a:r>
              <a:rPr lang="en-IN" sz="1200" dirty="0"/>
              <a:t>&gt;</a:t>
            </a:r>
          </a:p>
          <a:p>
            <a:pPr>
              <a:tabLst>
                <a:tab pos="182563" algn="l"/>
              </a:tabLst>
            </a:pPr>
            <a:r>
              <a:rPr lang="en-IN" sz="1200" dirty="0"/>
              <a:t>	&lt;</a:t>
            </a:r>
            <a:r>
              <a:rPr lang="en-IN" sz="1200" dirty="0" err="1"/>
              <a:t>tbody</a:t>
            </a:r>
            <a:r>
              <a:rPr lang="en-IN" sz="1200" dirty="0"/>
              <a:t>&gt;</a:t>
            </a:r>
          </a:p>
          <a:p>
            <a:pPr>
              <a:tabLst>
                <a:tab pos="182563" algn="l"/>
                <a:tab pos="357188" algn="l"/>
              </a:tabLst>
            </a:pPr>
            <a:r>
              <a:rPr lang="en-IN" sz="1200" dirty="0"/>
              <a:t>		&lt;tr&gt;</a:t>
            </a:r>
          </a:p>
          <a:p>
            <a:pPr>
              <a:tabLst>
                <a:tab pos="182563" algn="l"/>
                <a:tab pos="357188" algn="l"/>
                <a:tab pos="539750" algn="l"/>
              </a:tabLst>
            </a:pPr>
            <a:r>
              <a:rPr lang="en-IN" sz="1200" dirty="0"/>
              <a:t>			&lt;td&gt;1&lt;/td&gt;</a:t>
            </a:r>
          </a:p>
          <a:p>
            <a:pPr>
              <a:tabLst>
                <a:tab pos="182563" algn="l"/>
                <a:tab pos="357188" algn="l"/>
              </a:tabLst>
            </a:pPr>
            <a:r>
              <a:rPr lang="en-IN" sz="1200" dirty="0"/>
              <a:t>		&lt;/tr&gt;</a:t>
            </a:r>
          </a:p>
          <a:p>
            <a:pPr>
              <a:tabLst>
                <a:tab pos="182563" algn="l"/>
              </a:tabLst>
            </a:pPr>
            <a:r>
              <a:rPr lang="en-IN" sz="1200" dirty="0"/>
              <a:t>	&lt;/</a:t>
            </a:r>
            <a:r>
              <a:rPr lang="en-IN" sz="1200" dirty="0" err="1"/>
              <a:t>tbody</a:t>
            </a:r>
            <a:r>
              <a:rPr lang="en-IN" sz="1200" dirty="0"/>
              <a:t>&gt;</a:t>
            </a:r>
          </a:p>
          <a:p>
            <a:r>
              <a:rPr lang="en-IN" sz="1200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154738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DF7E1441-0CB9-44E8-878A-3029C1EA145E}"/>
              </a:ext>
            </a:extLst>
          </p:cNvPr>
          <p:cNvSpPr/>
          <p:nvPr/>
        </p:nvSpPr>
        <p:spPr>
          <a:xfrm>
            <a:off x="10540537" y="2605087"/>
            <a:ext cx="1457325" cy="16478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 DB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BD9C93-6E1C-40E1-9063-59A21B9B0BEF}"/>
              </a:ext>
            </a:extLst>
          </p:cNvPr>
          <p:cNvSpPr/>
          <p:nvPr/>
        </p:nvSpPr>
        <p:spPr>
          <a:xfrm>
            <a:off x="6308148" y="657744"/>
            <a:ext cx="3371850" cy="514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8D0C1E-EFD4-43EE-826A-81E83B097831}"/>
              </a:ext>
            </a:extLst>
          </p:cNvPr>
          <p:cNvSpPr/>
          <p:nvPr/>
        </p:nvSpPr>
        <p:spPr>
          <a:xfrm>
            <a:off x="6770110" y="1781174"/>
            <a:ext cx="2447925" cy="14275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Web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8056E-84E5-4B81-8084-6E4F09DAE402}"/>
              </a:ext>
            </a:extLst>
          </p:cNvPr>
          <p:cNvSpPr/>
          <p:nvPr/>
        </p:nvSpPr>
        <p:spPr>
          <a:xfrm>
            <a:off x="202191" y="1557336"/>
            <a:ext cx="2771774" cy="3743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6234D9-DE3B-4016-9548-0E5AFEDFF9CD}"/>
              </a:ext>
            </a:extLst>
          </p:cNvPr>
          <p:cNvSpPr txBox="1"/>
          <p:nvPr/>
        </p:nvSpPr>
        <p:spPr>
          <a:xfrm>
            <a:off x="4043460" y="1678543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B96EF4-0D01-4445-929C-EE38E2C9FC16}"/>
              </a:ext>
            </a:extLst>
          </p:cNvPr>
          <p:cNvCxnSpPr>
            <a:cxnSpLocks/>
          </p:cNvCxnSpPr>
          <p:nvPr/>
        </p:nvCxnSpPr>
        <p:spPr>
          <a:xfrm>
            <a:off x="2990850" y="2047875"/>
            <a:ext cx="3317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876B35-61E3-4BFB-97DE-48F0D61AD3D3}"/>
              </a:ext>
            </a:extLst>
          </p:cNvPr>
          <p:cNvCxnSpPr>
            <a:cxnSpLocks/>
          </p:cNvCxnSpPr>
          <p:nvPr/>
        </p:nvCxnSpPr>
        <p:spPr>
          <a:xfrm flipH="1">
            <a:off x="2990851" y="2605087"/>
            <a:ext cx="330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1F9043E-0331-4A4D-8B5B-2B44D3BE82FE}"/>
              </a:ext>
            </a:extLst>
          </p:cNvPr>
          <p:cNvSpPr txBox="1"/>
          <p:nvPr/>
        </p:nvSpPr>
        <p:spPr>
          <a:xfrm>
            <a:off x="4269644" y="2605086"/>
            <a:ext cx="74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HTML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0EC1C0-CCCC-4E63-A59F-0978AC335533}"/>
              </a:ext>
            </a:extLst>
          </p:cNvPr>
          <p:cNvCxnSpPr/>
          <p:nvPr/>
        </p:nvCxnSpPr>
        <p:spPr>
          <a:xfrm>
            <a:off x="9676015" y="2974418"/>
            <a:ext cx="864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3432ED-C3D5-44AC-9168-667A4470F0F2}"/>
              </a:ext>
            </a:extLst>
          </p:cNvPr>
          <p:cNvCxnSpPr/>
          <p:nvPr/>
        </p:nvCxnSpPr>
        <p:spPr>
          <a:xfrm flipH="1">
            <a:off x="9679998" y="3790604"/>
            <a:ext cx="860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4D81448-02F4-4895-B768-AB49A495E3E3}"/>
              </a:ext>
            </a:extLst>
          </p:cNvPr>
          <p:cNvSpPr/>
          <p:nvPr/>
        </p:nvSpPr>
        <p:spPr>
          <a:xfrm>
            <a:off x="202191" y="1611344"/>
            <a:ext cx="2771774" cy="339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8303BF-AAE1-4995-95E7-53E073699707}"/>
              </a:ext>
            </a:extLst>
          </p:cNvPr>
          <p:cNvSpPr/>
          <p:nvPr/>
        </p:nvSpPr>
        <p:spPr>
          <a:xfrm>
            <a:off x="465513" y="3715789"/>
            <a:ext cx="2194560" cy="1113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4CC6D15-B485-4C56-B1E7-03C069016ADB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465513" y="4272742"/>
            <a:ext cx="219456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D4C55BC-FF50-41C7-B508-24ABA47BC7DC}"/>
              </a:ext>
            </a:extLst>
          </p:cNvPr>
          <p:cNvSpPr txBox="1"/>
          <p:nvPr/>
        </p:nvSpPr>
        <p:spPr>
          <a:xfrm>
            <a:off x="4057985" y="3269044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465747-2433-4B16-BCB5-195155926921}"/>
              </a:ext>
            </a:extLst>
          </p:cNvPr>
          <p:cNvCxnSpPr>
            <a:cxnSpLocks/>
          </p:cNvCxnSpPr>
          <p:nvPr/>
        </p:nvCxnSpPr>
        <p:spPr>
          <a:xfrm>
            <a:off x="3005375" y="3638376"/>
            <a:ext cx="3317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2AB5E8-F82A-46A1-AFDD-9AF580B486B2}"/>
              </a:ext>
            </a:extLst>
          </p:cNvPr>
          <p:cNvCxnSpPr>
            <a:cxnSpLocks/>
          </p:cNvCxnSpPr>
          <p:nvPr/>
        </p:nvCxnSpPr>
        <p:spPr>
          <a:xfrm flipH="1">
            <a:off x="2980437" y="4195588"/>
            <a:ext cx="330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46E471B-EF3A-41A6-935E-8524350A1256}"/>
              </a:ext>
            </a:extLst>
          </p:cNvPr>
          <p:cNvSpPr txBox="1"/>
          <p:nvPr/>
        </p:nvSpPr>
        <p:spPr>
          <a:xfrm>
            <a:off x="4330351" y="4182070"/>
            <a:ext cx="72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48F1CF-A709-49F6-9B1F-A2BC6195BD55}"/>
              </a:ext>
            </a:extLst>
          </p:cNvPr>
          <p:cNvSpPr txBox="1"/>
          <p:nvPr/>
        </p:nvSpPr>
        <p:spPr>
          <a:xfrm>
            <a:off x="220396" y="4944574"/>
            <a:ext cx="13676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&lt;table&gt;</a:t>
            </a:r>
          </a:p>
          <a:p>
            <a:pPr>
              <a:tabLst>
                <a:tab pos="182563" algn="l"/>
              </a:tabLst>
            </a:pPr>
            <a:r>
              <a:rPr lang="en-IN" sz="1000" dirty="0"/>
              <a:t>	&lt;</a:t>
            </a:r>
            <a:r>
              <a:rPr lang="en-IN" sz="1000" dirty="0" err="1"/>
              <a:t>thead</a:t>
            </a:r>
            <a:r>
              <a:rPr lang="en-IN" sz="1000" dirty="0"/>
              <a:t>&gt;</a:t>
            </a:r>
          </a:p>
          <a:p>
            <a:pPr>
              <a:tabLst>
                <a:tab pos="182563" algn="l"/>
                <a:tab pos="357188" algn="l"/>
              </a:tabLst>
            </a:pPr>
            <a:r>
              <a:rPr lang="en-IN" sz="1000" dirty="0"/>
              <a:t>		&lt;tr&gt;</a:t>
            </a:r>
          </a:p>
          <a:p>
            <a:pPr>
              <a:tabLst>
                <a:tab pos="182563" algn="l"/>
                <a:tab pos="357188" algn="l"/>
                <a:tab pos="539750" algn="l"/>
              </a:tabLst>
            </a:pPr>
            <a:r>
              <a:rPr lang="en-IN" sz="1000" dirty="0"/>
              <a:t>			&lt;</a:t>
            </a:r>
            <a:r>
              <a:rPr lang="en-IN" sz="1000" dirty="0" err="1"/>
              <a:t>th</a:t>
            </a:r>
            <a:r>
              <a:rPr lang="en-IN" sz="1000" dirty="0"/>
              <a:t>&gt;ID&lt;/</a:t>
            </a:r>
            <a:r>
              <a:rPr lang="en-IN" sz="1000" dirty="0" err="1"/>
              <a:t>th</a:t>
            </a:r>
            <a:r>
              <a:rPr lang="en-IN" sz="1000" dirty="0"/>
              <a:t>&gt;</a:t>
            </a:r>
          </a:p>
          <a:p>
            <a:pPr>
              <a:tabLst>
                <a:tab pos="182563" algn="l"/>
                <a:tab pos="357188" algn="l"/>
              </a:tabLst>
            </a:pPr>
            <a:r>
              <a:rPr lang="en-IN" sz="1000" dirty="0"/>
              <a:t>		&lt;/tr&gt;</a:t>
            </a:r>
          </a:p>
          <a:p>
            <a:pPr>
              <a:tabLst>
                <a:tab pos="182563" algn="l"/>
              </a:tabLst>
            </a:pPr>
            <a:r>
              <a:rPr lang="en-IN" sz="1000" dirty="0"/>
              <a:t>	&lt;/</a:t>
            </a:r>
            <a:r>
              <a:rPr lang="en-IN" sz="1000" dirty="0" err="1"/>
              <a:t>thead</a:t>
            </a:r>
            <a:r>
              <a:rPr lang="en-IN" sz="1000" dirty="0"/>
              <a:t>&gt;</a:t>
            </a:r>
          </a:p>
          <a:p>
            <a:pPr>
              <a:tabLst>
                <a:tab pos="182563" algn="l"/>
              </a:tabLst>
            </a:pPr>
            <a:r>
              <a:rPr lang="en-IN" sz="1000" dirty="0"/>
              <a:t>	&lt;</a:t>
            </a:r>
            <a:r>
              <a:rPr lang="en-IN" sz="1000" dirty="0" err="1"/>
              <a:t>tbody</a:t>
            </a:r>
            <a:r>
              <a:rPr lang="en-IN" sz="1000" dirty="0"/>
              <a:t>&gt;</a:t>
            </a:r>
          </a:p>
          <a:p>
            <a:pPr>
              <a:tabLst>
                <a:tab pos="182563" algn="l"/>
                <a:tab pos="357188" algn="l"/>
              </a:tabLst>
            </a:pPr>
            <a:r>
              <a:rPr lang="en-IN" sz="1000" dirty="0"/>
              <a:t>		&lt;tr&gt;</a:t>
            </a:r>
          </a:p>
          <a:p>
            <a:pPr>
              <a:tabLst>
                <a:tab pos="182563" algn="l"/>
                <a:tab pos="357188" algn="l"/>
                <a:tab pos="539750" algn="l"/>
              </a:tabLst>
            </a:pPr>
            <a:r>
              <a:rPr lang="en-IN" sz="1000" dirty="0"/>
              <a:t>			&lt;td&gt;1&lt;/td&gt;</a:t>
            </a:r>
          </a:p>
          <a:p>
            <a:pPr>
              <a:tabLst>
                <a:tab pos="182563" algn="l"/>
                <a:tab pos="357188" algn="l"/>
              </a:tabLst>
            </a:pPr>
            <a:r>
              <a:rPr lang="en-IN" sz="1000" dirty="0"/>
              <a:t>		&lt;/tr&gt;</a:t>
            </a:r>
          </a:p>
          <a:p>
            <a:pPr>
              <a:tabLst>
                <a:tab pos="182563" algn="l"/>
              </a:tabLst>
            </a:pPr>
            <a:r>
              <a:rPr lang="en-IN" sz="1000" dirty="0"/>
              <a:t>	&lt;/</a:t>
            </a:r>
            <a:r>
              <a:rPr lang="en-IN" sz="1000" dirty="0" err="1"/>
              <a:t>tbody</a:t>
            </a:r>
            <a:r>
              <a:rPr lang="en-IN" sz="1000" dirty="0"/>
              <a:t>&gt;</a:t>
            </a:r>
          </a:p>
          <a:p>
            <a:r>
              <a:rPr lang="en-IN" sz="1000" dirty="0"/>
              <a:t>&lt;/table&gt;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691DFE2-D307-40B9-BB6D-617C30927902}"/>
              </a:ext>
            </a:extLst>
          </p:cNvPr>
          <p:cNvSpPr/>
          <p:nvPr/>
        </p:nvSpPr>
        <p:spPr>
          <a:xfrm>
            <a:off x="6734810" y="3615580"/>
            <a:ext cx="2447925" cy="14275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Web API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453826-D470-4ECF-B8E6-7B3DFF075A11}"/>
              </a:ext>
            </a:extLst>
          </p:cNvPr>
          <p:cNvSpPr txBox="1"/>
          <p:nvPr/>
        </p:nvSpPr>
        <p:spPr>
          <a:xfrm>
            <a:off x="4230321" y="4663979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{“id”:1}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878B8-1B7B-4389-BE6C-1A1F61498035}"/>
              </a:ext>
            </a:extLst>
          </p:cNvPr>
          <p:cNvSpPr txBox="1"/>
          <p:nvPr/>
        </p:nvSpPr>
        <p:spPr>
          <a:xfrm>
            <a:off x="2033246" y="5419501"/>
            <a:ext cx="30726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Vanilla JS</a:t>
            </a:r>
          </a:p>
          <a:p>
            <a:r>
              <a:rPr lang="en-IN" dirty="0"/>
              <a:t>jQuery</a:t>
            </a:r>
          </a:p>
          <a:p>
            <a:r>
              <a:rPr lang="en-IN" dirty="0"/>
              <a:t>Backbone, Knockout</a:t>
            </a:r>
          </a:p>
          <a:p>
            <a:r>
              <a:rPr lang="en-IN" dirty="0"/>
              <a:t>Angular JS, Angular, React, Vue</a:t>
            </a:r>
          </a:p>
        </p:txBody>
      </p:sp>
    </p:spTree>
    <p:extLst>
      <p:ext uri="{BB962C8B-B14F-4D97-AF65-F5344CB8AC3E}">
        <p14:creationId xmlns:p14="http://schemas.microsoft.com/office/powerpoint/2010/main" val="283555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F3CF8C-0187-4E7C-BD6D-D9EB93332623}"/>
              </a:ext>
            </a:extLst>
          </p:cNvPr>
          <p:cNvSpPr/>
          <p:nvPr/>
        </p:nvSpPr>
        <p:spPr>
          <a:xfrm>
            <a:off x="5453062" y="123825"/>
            <a:ext cx="1285876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require(Path)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8E10F4-C676-45CB-9CFE-22CF917BD141}"/>
              </a:ext>
            </a:extLst>
          </p:cNvPr>
          <p:cNvSpPr/>
          <p:nvPr/>
        </p:nvSpPr>
        <p:spPr>
          <a:xfrm>
            <a:off x="3829050" y="857250"/>
            <a:ext cx="45339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Module Loader will search for a file on the path specified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A4A48C-9D4E-4713-88F9-4ABF3D7C195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04825"/>
            <a:ext cx="0" cy="35242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A7F021A-D6BF-4397-BC33-BB4A46A53611}"/>
              </a:ext>
            </a:extLst>
          </p:cNvPr>
          <p:cNvSpPr/>
          <p:nvPr/>
        </p:nvSpPr>
        <p:spPr>
          <a:xfrm>
            <a:off x="752475" y="1809750"/>
            <a:ext cx="3505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and cache the file on the memory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B5EEBB-FA7E-4E19-B600-B0C399D81BD8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2505075" y="1238250"/>
            <a:ext cx="3590925" cy="57150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18ACB9-96D4-42BC-AF05-2156A47219EE}"/>
              </a:ext>
            </a:extLst>
          </p:cNvPr>
          <p:cNvSpPr txBox="1"/>
          <p:nvPr/>
        </p:nvSpPr>
        <p:spPr>
          <a:xfrm>
            <a:off x="3019425" y="13525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D901FE-870A-4911-896E-4090482D8B31}"/>
              </a:ext>
            </a:extLst>
          </p:cNvPr>
          <p:cNvSpPr/>
          <p:nvPr/>
        </p:nvSpPr>
        <p:spPr>
          <a:xfrm>
            <a:off x="6905625" y="1809750"/>
            <a:ext cx="45339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Module Loader will search for a folder on the path specified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810101-72BE-48F7-A6EA-971E2BA30D8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096000" y="1238250"/>
            <a:ext cx="3076575" cy="5715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AE15573-8DD7-469F-9A88-EE25DE2A4C24}"/>
              </a:ext>
            </a:extLst>
          </p:cNvPr>
          <p:cNvSpPr txBox="1"/>
          <p:nvPr/>
        </p:nvSpPr>
        <p:spPr>
          <a:xfrm>
            <a:off x="8297876" y="135255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B8693B-296A-4A25-B94F-37394AB754B1}"/>
              </a:ext>
            </a:extLst>
          </p:cNvPr>
          <p:cNvSpPr/>
          <p:nvPr/>
        </p:nvSpPr>
        <p:spPr>
          <a:xfrm>
            <a:off x="9858374" y="3048000"/>
            <a:ext cx="1876426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Error Loading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60D6B6-73D1-4B89-995F-BABF6B69ECC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9172575" y="2190750"/>
            <a:ext cx="1624012" cy="8572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1BA4B9F-98E4-4D01-9EC6-E4D6BCB2F5C7}"/>
              </a:ext>
            </a:extLst>
          </p:cNvPr>
          <p:cNvSpPr txBox="1"/>
          <p:nvPr/>
        </p:nvSpPr>
        <p:spPr>
          <a:xfrm>
            <a:off x="10250501" y="243470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C37ECB-B41F-41C7-B873-A9C7EEE47CCD}"/>
              </a:ext>
            </a:extLst>
          </p:cNvPr>
          <p:cNvSpPr/>
          <p:nvPr/>
        </p:nvSpPr>
        <p:spPr>
          <a:xfrm>
            <a:off x="4681536" y="3048000"/>
            <a:ext cx="45339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Search inside folder, file with the name ‘</a:t>
            </a:r>
            <a:r>
              <a:rPr lang="en-IN" sz="1400" dirty="0" err="1"/>
              <a:t>package.json</a:t>
            </a:r>
            <a:r>
              <a:rPr lang="en-IN" sz="1400" dirty="0"/>
              <a:t>’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4861FC-7DC7-4369-B00D-8170D1D768CA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6948486" y="2190750"/>
            <a:ext cx="2224089" cy="8572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96ECAFD-E2C7-4C26-8B3A-4F78101874E0}"/>
              </a:ext>
            </a:extLst>
          </p:cNvPr>
          <p:cNvSpPr txBox="1"/>
          <p:nvPr/>
        </p:nvSpPr>
        <p:spPr>
          <a:xfrm>
            <a:off x="7485849" y="24347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83380F-513A-4277-872A-3311C5C685E4}"/>
              </a:ext>
            </a:extLst>
          </p:cNvPr>
          <p:cNvSpPr/>
          <p:nvPr/>
        </p:nvSpPr>
        <p:spPr>
          <a:xfrm>
            <a:off x="5608623" y="4042291"/>
            <a:ext cx="3754452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Search inside folder, file with the name ‘index.js’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A64254-E6E6-41AA-9EE4-731B71410C6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948486" y="3429000"/>
            <a:ext cx="537363" cy="6132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9214512-0884-4B08-A8CB-BE456060BC53}"/>
              </a:ext>
            </a:extLst>
          </p:cNvPr>
          <p:cNvSpPr txBox="1"/>
          <p:nvPr/>
        </p:nvSpPr>
        <p:spPr>
          <a:xfrm>
            <a:off x="7300541" y="355097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6F19379-A2B0-437B-ABEA-5D99D02455F8}"/>
              </a:ext>
            </a:extLst>
          </p:cNvPr>
          <p:cNvCxnSpPr/>
          <p:nvPr/>
        </p:nvCxnSpPr>
        <p:spPr>
          <a:xfrm flipV="1">
            <a:off x="9363075" y="3429000"/>
            <a:ext cx="1433512" cy="80379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B801708-C502-4826-918D-3EA969E2F706}"/>
              </a:ext>
            </a:extLst>
          </p:cNvPr>
          <p:cNvSpPr txBox="1"/>
          <p:nvPr/>
        </p:nvSpPr>
        <p:spPr>
          <a:xfrm>
            <a:off x="9893723" y="386715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BA2746-9503-4FF8-BEAC-868645680E40}"/>
              </a:ext>
            </a:extLst>
          </p:cNvPr>
          <p:cNvSpPr/>
          <p:nvPr/>
        </p:nvSpPr>
        <p:spPr>
          <a:xfrm>
            <a:off x="7830350" y="5417582"/>
            <a:ext cx="3505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and cache the file on the memory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6F417B-BB5E-437B-8FF2-7D32AC313EBE}"/>
              </a:ext>
            </a:extLst>
          </p:cNvPr>
          <p:cNvCxnSpPr>
            <a:endCxn id="24" idx="0"/>
          </p:cNvCxnSpPr>
          <p:nvPr/>
        </p:nvCxnSpPr>
        <p:spPr>
          <a:xfrm>
            <a:off x="7485849" y="4423291"/>
            <a:ext cx="2097101" cy="99429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CCF9C43-B35F-4DD6-B7E3-B89A9AD21EAD}"/>
              </a:ext>
            </a:extLst>
          </p:cNvPr>
          <p:cNvSpPr txBox="1"/>
          <p:nvPr/>
        </p:nvSpPr>
        <p:spPr>
          <a:xfrm>
            <a:off x="8214512" y="445064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67033F-68D0-4544-B614-F8ABBD235929}"/>
              </a:ext>
            </a:extLst>
          </p:cNvPr>
          <p:cNvSpPr/>
          <p:nvPr/>
        </p:nvSpPr>
        <p:spPr>
          <a:xfrm>
            <a:off x="1142199" y="4034611"/>
            <a:ext cx="3754452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In ‘</a:t>
            </a:r>
            <a:r>
              <a:rPr lang="en-IN" sz="1400" dirty="0" err="1"/>
              <a:t>package.json</a:t>
            </a:r>
            <a:r>
              <a:rPr lang="en-IN" sz="1400" dirty="0"/>
              <a:t>’, read ‘main’ key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CD9CAE-6901-4E44-B916-8B8F352FE86F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019425" y="3429000"/>
            <a:ext cx="3929061" cy="60561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58907C5-5853-4391-91DF-213C1159E59E}"/>
              </a:ext>
            </a:extLst>
          </p:cNvPr>
          <p:cNvSpPr txBox="1"/>
          <p:nvPr/>
        </p:nvSpPr>
        <p:spPr>
          <a:xfrm>
            <a:off x="4291812" y="34597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ED0600-F4DF-4F83-B149-4C624C14437C}"/>
              </a:ext>
            </a:extLst>
          </p:cNvPr>
          <p:cNvSpPr/>
          <p:nvPr/>
        </p:nvSpPr>
        <p:spPr>
          <a:xfrm>
            <a:off x="945570" y="5124450"/>
            <a:ext cx="25527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Search file mentioned in ‘main’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EFDB09-78B0-4872-B08B-B7E594F256B0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 flipH="1">
            <a:off x="2221920" y="4415611"/>
            <a:ext cx="797505" cy="70883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A3281ED-F4DF-404C-99B1-491D2C76C07B}"/>
              </a:ext>
            </a:extLst>
          </p:cNvPr>
          <p:cNvSpPr txBox="1"/>
          <p:nvPr/>
        </p:nvSpPr>
        <p:spPr>
          <a:xfrm>
            <a:off x="2321132" y="453589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04A890-5DA5-4DEC-8384-9D4DF6EA07A7}"/>
              </a:ext>
            </a:extLst>
          </p:cNvPr>
          <p:cNvSpPr/>
          <p:nvPr/>
        </p:nvSpPr>
        <p:spPr>
          <a:xfrm>
            <a:off x="138912" y="6254234"/>
            <a:ext cx="3309138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and cache the file on the memory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03BED8D-456D-40E1-8F3B-750BD22349F8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 flipH="1">
            <a:off x="1793481" y="5505450"/>
            <a:ext cx="428439" cy="74878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00C0CB4-404E-4D33-B2A6-11D4BCF9D63B}"/>
              </a:ext>
            </a:extLst>
          </p:cNvPr>
          <p:cNvSpPr txBox="1"/>
          <p:nvPr/>
        </p:nvSpPr>
        <p:spPr>
          <a:xfrm>
            <a:off x="1728786" y="570178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EFF8D3A-21E6-4513-80A4-CA81A161A8C3}"/>
              </a:ext>
            </a:extLst>
          </p:cNvPr>
          <p:cNvCxnSpPr/>
          <p:nvPr/>
        </p:nvCxnSpPr>
        <p:spPr>
          <a:xfrm rot="16200000" flipH="1">
            <a:off x="5248797" y="2186239"/>
            <a:ext cx="7680" cy="4466424"/>
          </a:xfrm>
          <a:prstGeom prst="bentConnector3">
            <a:avLst>
              <a:gd name="adj1" fmla="val 307656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F6134EB-E7A1-4859-8E92-FEF376879F96}"/>
              </a:ext>
            </a:extLst>
          </p:cNvPr>
          <p:cNvSpPr txBox="1"/>
          <p:nvPr/>
        </p:nvSpPr>
        <p:spPr>
          <a:xfrm>
            <a:off x="5119316" y="431512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B4FE7B9-444E-4E2F-9CE9-5B9EFDF2393C}"/>
              </a:ext>
            </a:extLst>
          </p:cNvPr>
          <p:cNvCxnSpPr/>
          <p:nvPr/>
        </p:nvCxnSpPr>
        <p:spPr>
          <a:xfrm rot="5400000" flipH="1" flipV="1">
            <a:off x="4312804" y="2332406"/>
            <a:ext cx="1082159" cy="5263929"/>
          </a:xfrm>
          <a:prstGeom prst="bentConnector3">
            <a:avLst>
              <a:gd name="adj1" fmla="val -2112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D5145E2-583C-4A45-8B7F-17143E9B7D8A}"/>
              </a:ext>
            </a:extLst>
          </p:cNvPr>
          <p:cNvSpPr txBox="1"/>
          <p:nvPr/>
        </p:nvSpPr>
        <p:spPr>
          <a:xfrm>
            <a:off x="4514663" y="540406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483C34-E47B-489F-A8BB-114190CCE61E}"/>
              </a:ext>
            </a:extLst>
          </p:cNvPr>
          <p:cNvSpPr txBox="1"/>
          <p:nvPr/>
        </p:nvSpPr>
        <p:spPr>
          <a:xfrm>
            <a:off x="7340779" y="6265902"/>
            <a:ext cx="3672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</a:rPr>
              <a:t>NODE JS Module Resolution</a:t>
            </a:r>
          </a:p>
        </p:txBody>
      </p:sp>
    </p:spTree>
    <p:extLst>
      <p:ext uri="{BB962C8B-B14F-4D97-AF65-F5344CB8AC3E}">
        <p14:creationId xmlns:p14="http://schemas.microsoft.com/office/powerpoint/2010/main" val="291045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BEC6DF-15D5-4CB5-9143-15DC4AF38F59}"/>
              </a:ext>
            </a:extLst>
          </p:cNvPr>
          <p:cNvSpPr/>
          <p:nvPr/>
        </p:nvSpPr>
        <p:spPr>
          <a:xfrm>
            <a:off x="244682" y="152400"/>
            <a:ext cx="207645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require(</a:t>
            </a:r>
            <a:r>
              <a:rPr lang="en-IN" sz="1400" dirty="0" err="1"/>
              <a:t>ModuleName</a:t>
            </a:r>
            <a:r>
              <a:rPr lang="en-IN" sz="1400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94ADD1-7044-46B3-8BE7-05C4D864626E}"/>
              </a:ext>
            </a:extLst>
          </p:cNvPr>
          <p:cNvSpPr/>
          <p:nvPr/>
        </p:nvSpPr>
        <p:spPr>
          <a:xfrm>
            <a:off x="2819029" y="152400"/>
            <a:ext cx="3590925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Module Loader will search in built in modules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99AEEF-7676-439D-88B3-E406592DE53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1498518" y="533400"/>
            <a:ext cx="3115974" cy="6360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7C6CD8E-F2B8-47AF-A9BD-59F9CF09DA9C}"/>
              </a:ext>
            </a:extLst>
          </p:cNvPr>
          <p:cNvSpPr txBox="1"/>
          <p:nvPr/>
        </p:nvSpPr>
        <p:spPr>
          <a:xfrm>
            <a:off x="2545769" y="58686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CB4C76-1D14-4B2D-870C-6E8F2EC9AC97}"/>
              </a:ext>
            </a:extLst>
          </p:cNvPr>
          <p:cNvSpPr/>
          <p:nvPr/>
        </p:nvSpPr>
        <p:spPr>
          <a:xfrm>
            <a:off x="178007" y="1169432"/>
            <a:ext cx="2641022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the module  on the memory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CE6582-CDDF-4504-979A-EFB4FC1F43C2}"/>
              </a:ext>
            </a:extLst>
          </p:cNvPr>
          <p:cNvSpPr/>
          <p:nvPr/>
        </p:nvSpPr>
        <p:spPr>
          <a:xfrm>
            <a:off x="6993322" y="74250"/>
            <a:ext cx="3590925" cy="541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Module Loader will search inside </a:t>
            </a:r>
            <a:r>
              <a:rPr lang="en-IN" sz="1400" dirty="0" err="1"/>
              <a:t>node_modules</a:t>
            </a:r>
            <a:r>
              <a:rPr lang="en-IN" sz="1400" dirty="0"/>
              <a:t> folder of your application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3B8D37-09BC-42E3-A8DB-5CBF690B9977}"/>
              </a:ext>
            </a:extLst>
          </p:cNvPr>
          <p:cNvCxnSpPr>
            <a:endCxn id="9" idx="1"/>
          </p:cNvCxnSpPr>
          <p:nvPr/>
        </p:nvCxnSpPr>
        <p:spPr>
          <a:xfrm>
            <a:off x="6409954" y="342900"/>
            <a:ext cx="583368" cy="18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343D56-F2DC-4817-A2D9-737F38A83C8D}"/>
              </a:ext>
            </a:extLst>
          </p:cNvPr>
          <p:cNvSpPr txBox="1"/>
          <p:nvPr/>
        </p:nvSpPr>
        <p:spPr>
          <a:xfrm>
            <a:off x="6534765" y="-2643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02F5DE-60DE-4076-8646-B857A9F3DD8F}"/>
              </a:ext>
            </a:extLst>
          </p:cNvPr>
          <p:cNvSpPr/>
          <p:nvPr/>
        </p:nvSpPr>
        <p:spPr>
          <a:xfrm>
            <a:off x="10074790" y="1009650"/>
            <a:ext cx="1876426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Error Loading Module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111BC87-9C53-47FF-8CBE-66940F506E6D}"/>
              </a:ext>
            </a:extLst>
          </p:cNvPr>
          <p:cNvCxnSpPr>
            <a:stCxn id="9" idx="3"/>
            <a:endCxn id="12" idx="0"/>
          </p:cNvCxnSpPr>
          <p:nvPr/>
        </p:nvCxnSpPr>
        <p:spPr>
          <a:xfrm>
            <a:off x="10584247" y="344775"/>
            <a:ext cx="428756" cy="66487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6231C58-8BDD-470D-BCF1-F7C1B5C3CAAE}"/>
              </a:ext>
            </a:extLst>
          </p:cNvPr>
          <p:cNvSpPr txBox="1"/>
          <p:nvPr/>
        </p:nvSpPr>
        <p:spPr>
          <a:xfrm>
            <a:off x="11013003" y="8192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E535B0-3036-4360-8780-B23FD4CCEC60}"/>
              </a:ext>
            </a:extLst>
          </p:cNvPr>
          <p:cNvCxnSpPr>
            <a:cxnSpLocks/>
          </p:cNvCxnSpPr>
          <p:nvPr/>
        </p:nvCxnSpPr>
        <p:spPr>
          <a:xfrm>
            <a:off x="2321132" y="342900"/>
            <a:ext cx="497897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305E087-A2E0-422E-A364-09DEFA53DF38}"/>
              </a:ext>
            </a:extLst>
          </p:cNvPr>
          <p:cNvSpPr/>
          <p:nvPr/>
        </p:nvSpPr>
        <p:spPr>
          <a:xfrm>
            <a:off x="3829050" y="1009650"/>
            <a:ext cx="45339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Module Loader will search for a file inside </a:t>
            </a:r>
            <a:r>
              <a:rPr lang="en-IN" sz="1400" dirty="0" err="1"/>
              <a:t>node_modules</a:t>
            </a:r>
            <a:endParaRPr lang="en-IN" sz="140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6DDB4C7-3504-497C-BC14-E3AEF6D57632}"/>
              </a:ext>
            </a:extLst>
          </p:cNvPr>
          <p:cNvCxnSpPr>
            <a:endCxn id="16" idx="3"/>
          </p:cNvCxnSpPr>
          <p:nvPr/>
        </p:nvCxnSpPr>
        <p:spPr>
          <a:xfrm rot="5400000">
            <a:off x="8283443" y="694808"/>
            <a:ext cx="584850" cy="425835"/>
          </a:xfrm>
          <a:prstGeom prst="bent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D7252C0-0426-4603-AD4A-6FB33CEAC4E2}"/>
              </a:ext>
            </a:extLst>
          </p:cNvPr>
          <p:cNvSpPr txBox="1"/>
          <p:nvPr/>
        </p:nvSpPr>
        <p:spPr>
          <a:xfrm>
            <a:off x="8812578" y="73970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1382E8-B8D6-40CF-989A-75446909EE49}"/>
              </a:ext>
            </a:extLst>
          </p:cNvPr>
          <p:cNvSpPr/>
          <p:nvPr/>
        </p:nvSpPr>
        <p:spPr>
          <a:xfrm>
            <a:off x="752475" y="1962150"/>
            <a:ext cx="3505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and cache the file on the memory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C2910B-762B-407C-9C67-A6FC835ED36F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2505075" y="1390650"/>
            <a:ext cx="3590925" cy="57150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B5470E6-315E-4FF9-A6A9-F61EABB75697}"/>
              </a:ext>
            </a:extLst>
          </p:cNvPr>
          <p:cNvSpPr txBox="1"/>
          <p:nvPr/>
        </p:nvSpPr>
        <p:spPr>
          <a:xfrm>
            <a:off x="3019425" y="15049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1C6F8A-74F3-4F26-B066-4436AF36B1B1}"/>
              </a:ext>
            </a:extLst>
          </p:cNvPr>
          <p:cNvSpPr/>
          <p:nvPr/>
        </p:nvSpPr>
        <p:spPr>
          <a:xfrm>
            <a:off x="6905625" y="1962150"/>
            <a:ext cx="45339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Module Loader will search for a folder inside </a:t>
            </a:r>
            <a:r>
              <a:rPr lang="en-IN" sz="1400" dirty="0" err="1"/>
              <a:t>node_modules</a:t>
            </a:r>
            <a:endParaRPr lang="en-IN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F76981-004D-4EC7-814D-C710A9DDDDB1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096000" y="1390650"/>
            <a:ext cx="3076575" cy="5715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7F06D9F-B7D3-46FA-9843-8701376F3DB4}"/>
              </a:ext>
            </a:extLst>
          </p:cNvPr>
          <p:cNvSpPr txBox="1"/>
          <p:nvPr/>
        </p:nvSpPr>
        <p:spPr>
          <a:xfrm>
            <a:off x="8297876" y="150495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D110F5F-B48D-48D8-9A30-C8E1ED3E6892}"/>
              </a:ext>
            </a:extLst>
          </p:cNvPr>
          <p:cNvSpPr/>
          <p:nvPr/>
        </p:nvSpPr>
        <p:spPr>
          <a:xfrm>
            <a:off x="9858374" y="3200400"/>
            <a:ext cx="1876426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Error Loading Module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DA7D57-7EFA-4994-9AA0-0BFFBC5BECA2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9172575" y="2343150"/>
            <a:ext cx="1624012" cy="8572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80D2215-53C5-4272-B254-D0B110A53556}"/>
              </a:ext>
            </a:extLst>
          </p:cNvPr>
          <p:cNvSpPr txBox="1"/>
          <p:nvPr/>
        </p:nvSpPr>
        <p:spPr>
          <a:xfrm>
            <a:off x="10250501" y="258710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2097D4-7710-448E-8897-30388ED3A598}"/>
              </a:ext>
            </a:extLst>
          </p:cNvPr>
          <p:cNvSpPr/>
          <p:nvPr/>
        </p:nvSpPr>
        <p:spPr>
          <a:xfrm>
            <a:off x="4681536" y="3200400"/>
            <a:ext cx="45339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Search inside folder, file with the name ‘</a:t>
            </a:r>
            <a:r>
              <a:rPr lang="en-IN" sz="1400" dirty="0" err="1"/>
              <a:t>package.json</a:t>
            </a:r>
            <a:r>
              <a:rPr lang="en-IN" sz="1400" dirty="0"/>
              <a:t>’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435EDFC-432C-4575-9274-F298CD6480F5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6948486" y="2343150"/>
            <a:ext cx="2224089" cy="8572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166359B-9E6E-455F-8DA1-AB1515036A8C}"/>
              </a:ext>
            </a:extLst>
          </p:cNvPr>
          <p:cNvSpPr txBox="1"/>
          <p:nvPr/>
        </p:nvSpPr>
        <p:spPr>
          <a:xfrm>
            <a:off x="7485849" y="25871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4AEE7C9-1900-4E06-A5D5-0896EE4995FA}"/>
              </a:ext>
            </a:extLst>
          </p:cNvPr>
          <p:cNvSpPr/>
          <p:nvPr/>
        </p:nvSpPr>
        <p:spPr>
          <a:xfrm>
            <a:off x="5608623" y="4194691"/>
            <a:ext cx="3754452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Search inside folder, file with the name ‘index.js’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50DB644-9493-4157-B4CA-2DCCD77B39D7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>
            <a:off x="6948486" y="3581400"/>
            <a:ext cx="537363" cy="6132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221ECE7-4077-47C9-90AE-2855FB96083A}"/>
              </a:ext>
            </a:extLst>
          </p:cNvPr>
          <p:cNvSpPr txBox="1"/>
          <p:nvPr/>
        </p:nvSpPr>
        <p:spPr>
          <a:xfrm>
            <a:off x="7300541" y="370337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0CB32C7-EA4F-4835-B1C1-4A64C7FE0064}"/>
              </a:ext>
            </a:extLst>
          </p:cNvPr>
          <p:cNvCxnSpPr>
            <a:stCxn id="31" idx="3"/>
            <a:endCxn id="25" idx="2"/>
          </p:cNvCxnSpPr>
          <p:nvPr/>
        </p:nvCxnSpPr>
        <p:spPr>
          <a:xfrm flipV="1">
            <a:off x="9363075" y="3581400"/>
            <a:ext cx="1433512" cy="80379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CB57D51-D682-4892-99D6-61253C648B0F}"/>
              </a:ext>
            </a:extLst>
          </p:cNvPr>
          <p:cNvSpPr txBox="1"/>
          <p:nvPr/>
        </p:nvSpPr>
        <p:spPr>
          <a:xfrm>
            <a:off x="9893723" y="401955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04FECB-DA5A-4249-9ACD-80F8331131D9}"/>
              </a:ext>
            </a:extLst>
          </p:cNvPr>
          <p:cNvSpPr/>
          <p:nvPr/>
        </p:nvSpPr>
        <p:spPr>
          <a:xfrm>
            <a:off x="7830350" y="5569982"/>
            <a:ext cx="3505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and cache the file on the memory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9A7662C-00F0-41A7-B3F2-A2DE0DB370AA}"/>
              </a:ext>
            </a:extLst>
          </p:cNvPr>
          <p:cNvCxnSpPr>
            <a:stCxn id="31" idx="2"/>
            <a:endCxn id="36" idx="0"/>
          </p:cNvCxnSpPr>
          <p:nvPr/>
        </p:nvCxnSpPr>
        <p:spPr>
          <a:xfrm>
            <a:off x="7485849" y="4575691"/>
            <a:ext cx="2097101" cy="99429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C75E576-D001-4C0F-9227-CE809929A9C0}"/>
              </a:ext>
            </a:extLst>
          </p:cNvPr>
          <p:cNvSpPr txBox="1"/>
          <p:nvPr/>
        </p:nvSpPr>
        <p:spPr>
          <a:xfrm>
            <a:off x="8214512" y="460304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403EEB-8CE7-4508-A87F-B29F5B95695A}"/>
              </a:ext>
            </a:extLst>
          </p:cNvPr>
          <p:cNvSpPr/>
          <p:nvPr/>
        </p:nvSpPr>
        <p:spPr>
          <a:xfrm>
            <a:off x="1142199" y="4187011"/>
            <a:ext cx="3754452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In ‘</a:t>
            </a:r>
            <a:r>
              <a:rPr lang="en-IN" sz="1400" dirty="0" err="1"/>
              <a:t>package.json</a:t>
            </a:r>
            <a:r>
              <a:rPr lang="en-IN" sz="1400" dirty="0"/>
              <a:t>’, read ‘main’ key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40B8A7A-2DEB-4705-93F2-F6DBDCE3240F}"/>
              </a:ext>
            </a:extLst>
          </p:cNvPr>
          <p:cNvCxnSpPr>
            <a:cxnSpLocks/>
            <a:stCxn id="28" idx="2"/>
            <a:endCxn id="39" idx="0"/>
          </p:cNvCxnSpPr>
          <p:nvPr/>
        </p:nvCxnSpPr>
        <p:spPr>
          <a:xfrm flipH="1">
            <a:off x="3019425" y="3581400"/>
            <a:ext cx="3929061" cy="60561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F49D0B0-A8B3-434A-B255-7D585604778D}"/>
              </a:ext>
            </a:extLst>
          </p:cNvPr>
          <p:cNvSpPr txBox="1"/>
          <p:nvPr/>
        </p:nvSpPr>
        <p:spPr>
          <a:xfrm>
            <a:off x="4291812" y="36121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CB139D8-1DD6-4BBD-BCE8-165AA169B8A1}"/>
              </a:ext>
            </a:extLst>
          </p:cNvPr>
          <p:cNvCxnSpPr>
            <a:stCxn id="39" idx="2"/>
            <a:endCxn id="31" idx="2"/>
          </p:cNvCxnSpPr>
          <p:nvPr/>
        </p:nvCxnSpPr>
        <p:spPr>
          <a:xfrm rot="16200000" flipH="1">
            <a:off x="5248797" y="2338639"/>
            <a:ext cx="7680" cy="4466424"/>
          </a:xfrm>
          <a:prstGeom prst="bentConnector3">
            <a:avLst>
              <a:gd name="adj1" fmla="val 307656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290F2B7-27BB-4B87-9587-60F9D380AC88}"/>
              </a:ext>
            </a:extLst>
          </p:cNvPr>
          <p:cNvSpPr txBox="1"/>
          <p:nvPr/>
        </p:nvSpPr>
        <p:spPr>
          <a:xfrm>
            <a:off x="5119316" y="446752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AB5A9A-6D71-465B-9B89-4045D7B8FB60}"/>
              </a:ext>
            </a:extLst>
          </p:cNvPr>
          <p:cNvSpPr/>
          <p:nvPr/>
        </p:nvSpPr>
        <p:spPr>
          <a:xfrm>
            <a:off x="945570" y="5276850"/>
            <a:ext cx="25527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Search file mentioned in ‘main’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B96B6AA-69A7-4E8E-AA8D-FDBE5C016107}"/>
              </a:ext>
            </a:extLst>
          </p:cNvPr>
          <p:cNvCxnSpPr>
            <a:cxnSpLocks/>
            <a:stCxn id="39" idx="2"/>
            <a:endCxn id="44" idx="0"/>
          </p:cNvCxnSpPr>
          <p:nvPr/>
        </p:nvCxnSpPr>
        <p:spPr>
          <a:xfrm flipH="1">
            <a:off x="2221920" y="4568011"/>
            <a:ext cx="797505" cy="70883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BFA274A-C339-40CF-86A3-E82F9C5AF49B}"/>
              </a:ext>
            </a:extLst>
          </p:cNvPr>
          <p:cNvCxnSpPr>
            <a:stCxn id="44" idx="2"/>
            <a:endCxn id="31" idx="2"/>
          </p:cNvCxnSpPr>
          <p:nvPr/>
        </p:nvCxnSpPr>
        <p:spPr>
          <a:xfrm rot="5400000" flipH="1" flipV="1">
            <a:off x="4312804" y="2484806"/>
            <a:ext cx="1082159" cy="5263929"/>
          </a:xfrm>
          <a:prstGeom prst="bentConnector3">
            <a:avLst>
              <a:gd name="adj1" fmla="val -2112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B572AB1-0E50-43B3-88FF-95CAFBD1C63F}"/>
              </a:ext>
            </a:extLst>
          </p:cNvPr>
          <p:cNvSpPr txBox="1"/>
          <p:nvPr/>
        </p:nvSpPr>
        <p:spPr>
          <a:xfrm>
            <a:off x="4514663" y="555646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4EF6927-67C4-4DFB-8B7F-52A5295AFB2C}"/>
              </a:ext>
            </a:extLst>
          </p:cNvPr>
          <p:cNvSpPr txBox="1"/>
          <p:nvPr/>
        </p:nvSpPr>
        <p:spPr>
          <a:xfrm>
            <a:off x="2321132" y="468829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1ABAC3B-E925-4A64-A9B0-B89529970816}"/>
              </a:ext>
            </a:extLst>
          </p:cNvPr>
          <p:cNvSpPr/>
          <p:nvPr/>
        </p:nvSpPr>
        <p:spPr>
          <a:xfrm>
            <a:off x="138912" y="6406634"/>
            <a:ext cx="3309138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and cache the file on the memory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DD6FD7F-C06B-47D1-A618-B4543706A17B}"/>
              </a:ext>
            </a:extLst>
          </p:cNvPr>
          <p:cNvCxnSpPr>
            <a:cxnSpLocks/>
            <a:stCxn id="44" idx="2"/>
            <a:endCxn id="49" idx="0"/>
          </p:cNvCxnSpPr>
          <p:nvPr/>
        </p:nvCxnSpPr>
        <p:spPr>
          <a:xfrm flipH="1">
            <a:off x="1793481" y="5657850"/>
            <a:ext cx="428439" cy="74878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3DCE050-98A5-4CF3-A7C8-136B5F957E2D}"/>
              </a:ext>
            </a:extLst>
          </p:cNvPr>
          <p:cNvSpPr txBox="1"/>
          <p:nvPr/>
        </p:nvSpPr>
        <p:spPr>
          <a:xfrm>
            <a:off x="1728786" y="585418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41BA56-E3F3-45D7-8411-B684D1AFAF7F}"/>
              </a:ext>
            </a:extLst>
          </p:cNvPr>
          <p:cNvSpPr txBox="1"/>
          <p:nvPr/>
        </p:nvSpPr>
        <p:spPr>
          <a:xfrm>
            <a:off x="7340779" y="6265902"/>
            <a:ext cx="3672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</a:rPr>
              <a:t>NODE JS Module Resolution</a:t>
            </a:r>
          </a:p>
        </p:txBody>
      </p:sp>
    </p:spTree>
    <p:extLst>
      <p:ext uri="{BB962C8B-B14F-4D97-AF65-F5344CB8AC3E}">
        <p14:creationId xmlns:p14="http://schemas.microsoft.com/office/powerpoint/2010/main" val="3096024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4D2D1F-62BD-4BBB-A86D-60937B8E17B1}"/>
              </a:ext>
            </a:extLst>
          </p:cNvPr>
          <p:cNvSpPr/>
          <p:nvPr/>
        </p:nvSpPr>
        <p:spPr>
          <a:xfrm>
            <a:off x="315884" y="257695"/>
            <a:ext cx="2560320" cy="3171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BankAccount</a:t>
            </a:r>
            <a:r>
              <a:rPr lang="en-IN" dirty="0"/>
              <a:t> Class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withdraw(amount)</a:t>
            </a:r>
          </a:p>
          <a:p>
            <a:pPr algn="ctr"/>
            <a:r>
              <a:rPr lang="en-IN" dirty="0"/>
              <a:t>deposit(amount)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6F6D4-DCF5-45A7-AAE7-70F8BF66C7AF}"/>
              </a:ext>
            </a:extLst>
          </p:cNvPr>
          <p:cNvSpPr txBox="1"/>
          <p:nvPr/>
        </p:nvSpPr>
        <p:spPr>
          <a:xfrm>
            <a:off x="4015046" y="550685"/>
            <a:ext cx="76348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Create </a:t>
            </a:r>
            <a:r>
              <a:rPr lang="en-IN" dirty="0" err="1"/>
              <a:t>BankAccount</a:t>
            </a:r>
            <a:r>
              <a:rPr lang="en-IN" dirty="0"/>
              <a:t> class with withdraw, deposit and other methods if needed.</a:t>
            </a:r>
          </a:p>
          <a:p>
            <a:endParaRPr lang="en-IN" dirty="0"/>
          </a:p>
          <a:p>
            <a:r>
              <a:rPr lang="en-IN" dirty="0"/>
              <a:t>Withdraw should show error if amount is greater than balance in account</a:t>
            </a:r>
          </a:p>
          <a:p>
            <a:r>
              <a:rPr lang="en-IN" dirty="0"/>
              <a:t>Show message after withdraw and deposit call, showing current balance</a:t>
            </a:r>
          </a:p>
          <a:p>
            <a:endParaRPr lang="en-IN" dirty="0"/>
          </a:p>
          <a:p>
            <a:r>
              <a:rPr lang="en-IN" dirty="0"/>
              <a:t>Send a SMS after withdraw or deposit is called</a:t>
            </a:r>
          </a:p>
          <a:p>
            <a:r>
              <a:rPr lang="en-IN" dirty="0"/>
              <a:t>Send an Email after withdraw or deposit is called</a:t>
            </a:r>
          </a:p>
          <a:p>
            <a:endParaRPr lang="en-IN" dirty="0"/>
          </a:p>
          <a:p>
            <a:r>
              <a:rPr lang="en-IN" dirty="0"/>
              <a:t>Follow SOLID principal’s of writing code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64FADF-C311-4ED0-B496-83BE842416B5}"/>
              </a:ext>
            </a:extLst>
          </p:cNvPr>
          <p:cNvSpPr/>
          <p:nvPr/>
        </p:nvSpPr>
        <p:spPr>
          <a:xfrm>
            <a:off x="1030777" y="4256116"/>
            <a:ext cx="1956262" cy="210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SMS Class</a:t>
            </a:r>
          </a:p>
          <a:p>
            <a:pPr algn="ctr"/>
            <a:endParaRPr lang="en-IN" dirty="0"/>
          </a:p>
          <a:p>
            <a:pPr algn="ctr"/>
            <a:r>
              <a:rPr lang="en-IN" dirty="0" err="1"/>
              <a:t>sendSMS</a:t>
            </a:r>
            <a:r>
              <a:rPr lang="en-IN" dirty="0"/>
              <a:t>(</a:t>
            </a:r>
            <a:r>
              <a:rPr lang="en-IN" dirty="0" err="1"/>
              <a:t>msg</a:t>
            </a:r>
            <a:r>
              <a:rPr lang="en-IN" dirty="0"/>
              <a:t>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2C4812-DDB6-4E04-AF40-E3D5444700CB}"/>
              </a:ext>
            </a:extLst>
          </p:cNvPr>
          <p:cNvSpPr/>
          <p:nvPr/>
        </p:nvSpPr>
        <p:spPr>
          <a:xfrm>
            <a:off x="3618806" y="4256116"/>
            <a:ext cx="1956262" cy="210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EMAIL Class</a:t>
            </a:r>
          </a:p>
          <a:p>
            <a:pPr algn="ctr"/>
            <a:endParaRPr lang="en-IN" dirty="0"/>
          </a:p>
          <a:p>
            <a:pPr algn="ctr"/>
            <a:r>
              <a:rPr lang="en-IN" dirty="0" err="1"/>
              <a:t>sendEmail</a:t>
            </a:r>
            <a:r>
              <a:rPr lang="en-IN" dirty="0"/>
              <a:t>(</a:t>
            </a:r>
            <a:r>
              <a:rPr lang="en-IN" dirty="0" err="1"/>
              <a:t>msg</a:t>
            </a:r>
            <a:r>
              <a:rPr lang="en-IN" dirty="0"/>
              <a:t>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A3B8F1-50B9-41F4-B04A-F863EA06A638}"/>
              </a:ext>
            </a:extLst>
          </p:cNvPr>
          <p:cNvSpPr/>
          <p:nvPr/>
        </p:nvSpPr>
        <p:spPr>
          <a:xfrm>
            <a:off x="6206835" y="4256116"/>
            <a:ext cx="1956262" cy="21017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Whatsapp</a:t>
            </a:r>
            <a:r>
              <a:rPr lang="en-IN" dirty="0"/>
              <a:t> Class</a:t>
            </a:r>
          </a:p>
          <a:p>
            <a:pPr algn="ctr"/>
            <a:endParaRPr lang="en-IN" dirty="0"/>
          </a:p>
          <a:p>
            <a:pPr algn="ctr"/>
            <a:r>
              <a:rPr lang="en-IN" dirty="0" err="1"/>
              <a:t>sendMessage</a:t>
            </a:r>
            <a:r>
              <a:rPr lang="en-IN" dirty="0"/>
              <a:t>(</a:t>
            </a:r>
            <a:r>
              <a:rPr lang="en-IN" dirty="0" err="1"/>
              <a:t>msg</a:t>
            </a:r>
            <a:r>
              <a:rPr lang="en-IN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6913C4-9A97-456B-801F-2710896E3EE8}"/>
              </a:ext>
            </a:extLst>
          </p:cNvPr>
          <p:cNvSpPr txBox="1"/>
          <p:nvPr/>
        </p:nvSpPr>
        <p:spPr>
          <a:xfrm>
            <a:off x="9210502" y="4887884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1694976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948817-1D00-4621-961C-92D09A758C66}"/>
              </a:ext>
            </a:extLst>
          </p:cNvPr>
          <p:cNvSpPr/>
          <p:nvPr/>
        </p:nvSpPr>
        <p:spPr>
          <a:xfrm>
            <a:off x="7829377" y="857249"/>
            <a:ext cx="3371850" cy="514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CD0C86-ACE7-4DCC-BDBE-323C9665606C}"/>
              </a:ext>
            </a:extLst>
          </p:cNvPr>
          <p:cNvSpPr/>
          <p:nvPr/>
        </p:nvSpPr>
        <p:spPr>
          <a:xfrm>
            <a:off x="1199978" y="1557336"/>
            <a:ext cx="2771774" cy="3743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27F5DD-F252-401D-8D78-4ED5CB53871E}"/>
              </a:ext>
            </a:extLst>
          </p:cNvPr>
          <p:cNvCxnSpPr/>
          <p:nvPr/>
        </p:nvCxnSpPr>
        <p:spPr>
          <a:xfrm>
            <a:off x="3971752" y="2047875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49DE64-37B2-4FBB-BBE6-66D929766004}"/>
              </a:ext>
            </a:extLst>
          </p:cNvPr>
          <p:cNvCxnSpPr/>
          <p:nvPr/>
        </p:nvCxnSpPr>
        <p:spPr>
          <a:xfrm flipH="1">
            <a:off x="3971752" y="2289203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B57862-3C9E-4C43-9277-A441112D7327}"/>
              </a:ext>
            </a:extLst>
          </p:cNvPr>
          <p:cNvSpPr txBox="1"/>
          <p:nvPr/>
        </p:nvSpPr>
        <p:spPr>
          <a:xfrm>
            <a:off x="5024362" y="1678543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4ED496-7364-4D79-9469-D50FA3085E2C}"/>
              </a:ext>
            </a:extLst>
          </p:cNvPr>
          <p:cNvSpPr txBox="1"/>
          <p:nvPr/>
        </p:nvSpPr>
        <p:spPr>
          <a:xfrm>
            <a:off x="5289626" y="234586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HTML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B8BDA1-E08E-4EB2-8518-2FCFD2747CCE}"/>
              </a:ext>
            </a:extLst>
          </p:cNvPr>
          <p:cNvCxnSpPr/>
          <p:nvPr/>
        </p:nvCxnSpPr>
        <p:spPr>
          <a:xfrm>
            <a:off x="3971752" y="3393149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5358024-DE4C-488D-8EE8-5B721E2FFE83}"/>
              </a:ext>
            </a:extLst>
          </p:cNvPr>
          <p:cNvSpPr txBox="1"/>
          <p:nvPr/>
        </p:nvSpPr>
        <p:spPr>
          <a:xfrm>
            <a:off x="4205901" y="3059666"/>
            <a:ext cx="3389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 want </a:t>
            </a:r>
            <a:r>
              <a:rPr lang="en-IN" dirty="0" err="1"/>
              <a:t>Websocket</a:t>
            </a:r>
            <a:r>
              <a:rPr lang="en-IN" dirty="0"/>
              <a:t> Communication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743477-439B-44C5-9691-8DEC7A6AFFE4}"/>
              </a:ext>
            </a:extLst>
          </p:cNvPr>
          <p:cNvCxnSpPr/>
          <p:nvPr/>
        </p:nvCxnSpPr>
        <p:spPr>
          <a:xfrm flipH="1">
            <a:off x="3971752" y="3829829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E257B31-DBE6-4D07-BEF3-77F5D45B1940}"/>
              </a:ext>
            </a:extLst>
          </p:cNvPr>
          <p:cNvSpPr txBox="1"/>
          <p:nvPr/>
        </p:nvSpPr>
        <p:spPr>
          <a:xfrm>
            <a:off x="4932254" y="3819142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Acknowledgement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E5901F-208C-438A-9321-111A0EE92F7E}"/>
              </a:ext>
            </a:extLst>
          </p:cNvPr>
          <p:cNvSpPr txBox="1"/>
          <p:nvPr/>
        </p:nvSpPr>
        <p:spPr>
          <a:xfrm>
            <a:off x="4688378" y="3434061"/>
            <a:ext cx="230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solidFill>
                  <a:srgbClr val="0070C0"/>
                </a:solidFill>
              </a:rPr>
              <a:t>Websocket</a:t>
            </a:r>
            <a:r>
              <a:rPr lang="en-IN" dirty="0">
                <a:solidFill>
                  <a:srgbClr val="0070C0"/>
                </a:solidFill>
              </a:rPr>
              <a:t> Handshake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C4FB24-D0B7-4D87-8557-D706F9682893}"/>
              </a:ext>
            </a:extLst>
          </p:cNvPr>
          <p:cNvSpPr txBox="1"/>
          <p:nvPr/>
        </p:nvSpPr>
        <p:spPr>
          <a:xfrm>
            <a:off x="8013469" y="3532909"/>
            <a:ext cx="232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Accept the WS request</a:t>
            </a:r>
          </a:p>
        </p:txBody>
      </p:sp>
    </p:spTree>
    <p:extLst>
      <p:ext uri="{BB962C8B-B14F-4D97-AF65-F5344CB8AC3E}">
        <p14:creationId xmlns:p14="http://schemas.microsoft.com/office/powerpoint/2010/main" val="1782939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E4A7F37-63EA-46C8-A97E-79049004D2C6}"/>
              </a:ext>
            </a:extLst>
          </p:cNvPr>
          <p:cNvSpPr/>
          <p:nvPr/>
        </p:nvSpPr>
        <p:spPr>
          <a:xfrm>
            <a:off x="6542116" y="2335876"/>
            <a:ext cx="1612670" cy="15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ROUTER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2AE65D-CDF7-4817-887E-982BC015ADEA}"/>
              </a:ext>
            </a:extLst>
          </p:cNvPr>
          <p:cNvCxnSpPr/>
          <p:nvPr/>
        </p:nvCxnSpPr>
        <p:spPr>
          <a:xfrm>
            <a:off x="2618509" y="2618509"/>
            <a:ext cx="392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C6614A-F53A-448C-BEC6-9E9A6858707B}"/>
              </a:ext>
            </a:extLst>
          </p:cNvPr>
          <p:cNvCxnSpPr/>
          <p:nvPr/>
        </p:nvCxnSpPr>
        <p:spPr>
          <a:xfrm flipH="1">
            <a:off x="2618509" y="3524596"/>
            <a:ext cx="392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2B4667-091A-4F6F-B59A-698E9E005ABF}"/>
              </a:ext>
            </a:extLst>
          </p:cNvPr>
          <p:cNvSpPr txBox="1"/>
          <p:nvPr/>
        </p:nvSpPr>
        <p:spPr>
          <a:xfrm>
            <a:off x="4210396" y="3543592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6 . HTML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C339E-BB4B-4116-A84C-07B0ED1CD8A6}"/>
              </a:ext>
            </a:extLst>
          </p:cNvPr>
          <p:cNvSpPr txBox="1"/>
          <p:nvPr/>
        </p:nvSpPr>
        <p:spPr>
          <a:xfrm>
            <a:off x="4113414" y="2226025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1. REQUEST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A496662-562C-420A-BBD7-11B102DDC0DA}"/>
              </a:ext>
            </a:extLst>
          </p:cNvPr>
          <p:cNvSpPr/>
          <p:nvPr/>
        </p:nvSpPr>
        <p:spPr>
          <a:xfrm>
            <a:off x="8154786" y="739833"/>
            <a:ext cx="1205346" cy="1064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99B281-F56F-4D0A-9888-8D901A81C447}"/>
              </a:ext>
            </a:extLst>
          </p:cNvPr>
          <p:cNvCxnSpPr/>
          <p:nvPr/>
        </p:nvCxnSpPr>
        <p:spPr>
          <a:xfrm flipV="1">
            <a:off x="7464829" y="1438102"/>
            <a:ext cx="689957" cy="89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335B50-C83C-444B-9207-35599BB61BFD}"/>
              </a:ext>
            </a:extLst>
          </p:cNvPr>
          <p:cNvCxnSpPr>
            <a:cxnSpLocks/>
          </p:cNvCxnSpPr>
          <p:nvPr/>
        </p:nvCxnSpPr>
        <p:spPr>
          <a:xfrm flipH="1">
            <a:off x="7971905" y="1803862"/>
            <a:ext cx="465514" cy="606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B28E62-8213-4DE4-ACEA-15DF35B7A712}"/>
              </a:ext>
            </a:extLst>
          </p:cNvPr>
          <p:cNvSpPr txBox="1"/>
          <p:nvPr/>
        </p:nvSpPr>
        <p:spPr>
          <a:xfrm>
            <a:off x="7182196" y="16542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AE592C-18EB-4D22-982E-ECC59E31C69D}"/>
              </a:ext>
            </a:extLst>
          </p:cNvPr>
          <p:cNvSpPr txBox="1"/>
          <p:nvPr/>
        </p:nvSpPr>
        <p:spPr>
          <a:xfrm>
            <a:off x="8415423" y="206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E5EBFE-1116-48AD-8895-7A9214ACD771}"/>
              </a:ext>
            </a:extLst>
          </p:cNvPr>
          <p:cNvSpPr/>
          <p:nvPr/>
        </p:nvSpPr>
        <p:spPr>
          <a:xfrm>
            <a:off x="7872153" y="4971011"/>
            <a:ext cx="2942705" cy="1446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F07886-ECF1-48F0-A371-97F2792B5CFF}"/>
              </a:ext>
            </a:extLst>
          </p:cNvPr>
          <p:cNvCxnSpPr/>
          <p:nvPr/>
        </p:nvCxnSpPr>
        <p:spPr>
          <a:xfrm>
            <a:off x="8055033" y="3857105"/>
            <a:ext cx="1022466" cy="111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71E867-A755-4D81-AC43-AE58B6E9FA30}"/>
              </a:ext>
            </a:extLst>
          </p:cNvPr>
          <p:cNvCxnSpPr/>
          <p:nvPr/>
        </p:nvCxnSpPr>
        <p:spPr>
          <a:xfrm flipH="1" flipV="1">
            <a:off x="7464829" y="3931920"/>
            <a:ext cx="972590" cy="103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F8FC5E1-58FC-4990-9991-59C030A5C180}"/>
              </a:ext>
            </a:extLst>
          </p:cNvPr>
          <p:cNvSpPr txBox="1"/>
          <p:nvPr/>
        </p:nvSpPr>
        <p:spPr>
          <a:xfrm>
            <a:off x="8469456" y="39592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65B96D-54CE-4917-9689-EFD383AFE4D0}"/>
              </a:ext>
            </a:extLst>
          </p:cNvPr>
          <p:cNvSpPr txBox="1"/>
          <p:nvPr/>
        </p:nvSpPr>
        <p:spPr>
          <a:xfrm>
            <a:off x="7391229" y="42667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00850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738</Words>
  <Application>Microsoft Office PowerPoint</Application>
  <PresentationFormat>Widescreen</PresentationFormat>
  <Paragraphs>245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</dc:creator>
  <cp:lastModifiedBy>Manish</cp:lastModifiedBy>
  <cp:revision>4</cp:revision>
  <dcterms:created xsi:type="dcterms:W3CDTF">2020-12-09T03:53:24Z</dcterms:created>
  <dcterms:modified xsi:type="dcterms:W3CDTF">2020-12-11T09:29:36Z</dcterms:modified>
</cp:coreProperties>
</file>