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71313-C171-4E68-B67E-02276A09B1B2}" v="39" dt="2020-12-16T11:00:29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AF071313-C171-4E68-B67E-02276A09B1B2}"/>
    <pc:docChg chg="custSel addSld modSld">
      <pc:chgData name="Manish Sharma" userId="b799adb9ba789c8f" providerId="LiveId" clId="{AF071313-C171-4E68-B67E-02276A09B1B2}" dt="2020-12-16T11:00:29.272" v="478"/>
      <pc:docMkLst>
        <pc:docMk/>
      </pc:docMkLst>
      <pc:sldChg chg="delSp modSp">
        <pc:chgData name="Manish Sharma" userId="b799adb9ba789c8f" providerId="LiveId" clId="{AF071313-C171-4E68-B67E-02276A09B1B2}" dt="2020-12-16T04:18:51.533" v="5" actId="478"/>
        <pc:sldMkLst>
          <pc:docMk/>
          <pc:sldMk cId="1822879439" sldId="256"/>
        </pc:sldMkLst>
        <pc:spChg chg="del">
          <ac:chgData name="Manish Sharma" userId="b799adb9ba789c8f" providerId="LiveId" clId="{AF071313-C171-4E68-B67E-02276A09B1B2}" dt="2020-12-16T04:18:51.533" v="5" actId="478"/>
          <ac:spMkLst>
            <pc:docMk/>
            <pc:sldMk cId="1822879439" sldId="256"/>
            <ac:spMk id="35" creationId="{582A8985-0FE2-4B46-9AFB-33997FF7E554}"/>
          </ac:spMkLst>
        </pc:spChg>
        <pc:cxnChg chg="del">
          <ac:chgData name="Manish Sharma" userId="b799adb9ba789c8f" providerId="LiveId" clId="{AF071313-C171-4E68-B67E-02276A09B1B2}" dt="2020-12-16T04:18:51.533" v="5" actId="478"/>
          <ac:cxnSpMkLst>
            <pc:docMk/>
            <pc:sldMk cId="1822879439" sldId="256"/>
            <ac:cxnSpMk id="36" creationId="{3AE8A47B-9D58-4D55-9688-C9AF1619B6BE}"/>
          </ac:cxnSpMkLst>
        </pc:cxnChg>
        <pc:cxnChg chg="del mod">
          <ac:chgData name="Manish Sharma" userId="b799adb9ba789c8f" providerId="LiveId" clId="{AF071313-C171-4E68-B67E-02276A09B1B2}" dt="2020-12-16T04:18:51.533" v="5" actId="478"/>
          <ac:cxnSpMkLst>
            <pc:docMk/>
            <pc:sldMk cId="1822879439" sldId="256"/>
            <ac:cxnSpMk id="37" creationId="{3D6D1C8D-D845-4FA9-B20B-868E45672BE1}"/>
          </ac:cxnSpMkLst>
        </pc:cxnChg>
      </pc:sldChg>
      <pc:sldChg chg="addSp delSp add">
        <pc:chgData name="Manish Sharma" userId="b799adb9ba789c8f" providerId="LiveId" clId="{AF071313-C171-4E68-B67E-02276A09B1B2}" dt="2020-12-16T04:16:50.755" v="4"/>
        <pc:sldMkLst>
          <pc:docMk/>
          <pc:sldMk cId="684719195" sldId="258"/>
        </pc:sldMkLst>
        <pc:spChg chg="del">
          <ac:chgData name="Manish Sharma" userId="b799adb9ba789c8f" providerId="LiveId" clId="{AF071313-C171-4E68-B67E-02276A09B1B2}" dt="2020-12-16T04:15:59.256" v="1" actId="478"/>
          <ac:spMkLst>
            <pc:docMk/>
            <pc:sldMk cId="684719195" sldId="258"/>
            <ac:spMk id="2" creationId="{8F632CB3-3336-4A97-978D-3D028AC85AAF}"/>
          </ac:spMkLst>
        </pc:spChg>
        <pc:spChg chg="del">
          <ac:chgData name="Manish Sharma" userId="b799adb9ba789c8f" providerId="LiveId" clId="{AF071313-C171-4E68-B67E-02276A09B1B2}" dt="2020-12-16T04:15:59.256" v="1" actId="478"/>
          <ac:spMkLst>
            <pc:docMk/>
            <pc:sldMk cId="684719195" sldId="258"/>
            <ac:spMk id="3" creationId="{47C4EA53-CE3D-4115-A61E-C66758862352}"/>
          </ac:spMkLst>
        </pc:spChg>
        <pc:spChg chg="add">
          <ac:chgData name="Manish Sharma" userId="b799adb9ba789c8f" providerId="LiveId" clId="{AF071313-C171-4E68-B67E-02276A09B1B2}" dt="2020-12-16T04:16:11.858" v="2"/>
          <ac:spMkLst>
            <pc:docMk/>
            <pc:sldMk cId="684719195" sldId="258"/>
            <ac:spMk id="4" creationId="{D671795B-57F2-4A44-B078-936E0FC3E1AC}"/>
          </ac:spMkLst>
        </pc:spChg>
        <pc:spChg chg="add">
          <ac:chgData name="Manish Sharma" userId="b799adb9ba789c8f" providerId="LiveId" clId="{AF071313-C171-4E68-B67E-02276A09B1B2}" dt="2020-12-16T04:16:27.840" v="3"/>
          <ac:spMkLst>
            <pc:docMk/>
            <pc:sldMk cId="684719195" sldId="258"/>
            <ac:spMk id="5" creationId="{748155D4-DD79-43CB-A96C-6846F9E0470B}"/>
          </ac:spMkLst>
        </pc:spChg>
        <pc:spChg chg="add">
          <ac:chgData name="Manish Sharma" userId="b799adb9ba789c8f" providerId="LiveId" clId="{AF071313-C171-4E68-B67E-02276A09B1B2}" dt="2020-12-16T04:16:50.755" v="4"/>
          <ac:spMkLst>
            <pc:docMk/>
            <pc:sldMk cId="684719195" sldId="258"/>
            <ac:spMk id="6" creationId="{CF7149AF-D39E-4C07-8E3F-8DEF1E530939}"/>
          </ac:spMkLst>
        </pc:spChg>
      </pc:sldChg>
      <pc:sldChg chg="addSp delSp modSp add">
        <pc:chgData name="Manish Sharma" userId="b799adb9ba789c8f" providerId="LiveId" clId="{AF071313-C171-4E68-B67E-02276A09B1B2}" dt="2020-12-16T04:25:42.044" v="17" actId="167"/>
        <pc:sldMkLst>
          <pc:docMk/>
          <pc:sldMk cId="1813021141" sldId="259"/>
        </pc:sldMkLst>
        <pc:spChg chg="del">
          <ac:chgData name="Manish Sharma" userId="b799adb9ba789c8f" providerId="LiveId" clId="{AF071313-C171-4E68-B67E-02276A09B1B2}" dt="2020-12-16T04:23:30.153" v="7" actId="478"/>
          <ac:spMkLst>
            <pc:docMk/>
            <pc:sldMk cId="1813021141" sldId="259"/>
            <ac:spMk id="2" creationId="{474501E6-5EF7-4202-B1BD-EAD6492E7A85}"/>
          </ac:spMkLst>
        </pc:spChg>
        <pc:spChg chg="del">
          <ac:chgData name="Manish Sharma" userId="b799adb9ba789c8f" providerId="LiveId" clId="{AF071313-C171-4E68-B67E-02276A09B1B2}" dt="2020-12-16T04:23:30.153" v="7" actId="478"/>
          <ac:spMkLst>
            <pc:docMk/>
            <pc:sldMk cId="1813021141" sldId="259"/>
            <ac:spMk id="3" creationId="{49CF9C41-5E82-467F-B3B7-8C78795A9CDB}"/>
          </ac:spMkLst>
        </pc:spChg>
        <pc:spChg chg="add del">
          <ac:chgData name="Manish Sharma" userId="b799adb9ba789c8f" providerId="LiveId" clId="{AF071313-C171-4E68-B67E-02276A09B1B2}" dt="2020-12-16T04:24:48.444" v="9" actId="478"/>
          <ac:spMkLst>
            <pc:docMk/>
            <pc:sldMk cId="1813021141" sldId="259"/>
            <ac:spMk id="4" creationId="{8375F9E6-04E2-4A6E-B3C6-838F06E3E445}"/>
          </ac:spMkLst>
        </pc:spChg>
        <pc:spChg chg="add">
          <ac:chgData name="Manish Sharma" userId="b799adb9ba789c8f" providerId="LiveId" clId="{AF071313-C171-4E68-B67E-02276A09B1B2}" dt="2020-12-16T04:24:54.533" v="10"/>
          <ac:spMkLst>
            <pc:docMk/>
            <pc:sldMk cId="1813021141" sldId="259"/>
            <ac:spMk id="5" creationId="{6E24B5E2-D257-4378-A9FB-4619A8DBB492}"/>
          </ac:spMkLst>
        </pc:spChg>
        <pc:spChg chg="add del">
          <ac:chgData name="Manish Sharma" userId="b799adb9ba789c8f" providerId="LiveId" clId="{AF071313-C171-4E68-B67E-02276A09B1B2}" dt="2020-12-16T04:25:02.725" v="12" actId="478"/>
          <ac:spMkLst>
            <pc:docMk/>
            <pc:sldMk cId="1813021141" sldId="259"/>
            <ac:spMk id="6" creationId="{DB244D68-9086-49D6-AB90-B9D129C81B5D}"/>
          </ac:spMkLst>
        </pc:spChg>
        <pc:spChg chg="add">
          <ac:chgData name="Manish Sharma" userId="b799adb9ba789c8f" providerId="LiveId" clId="{AF071313-C171-4E68-B67E-02276A09B1B2}" dt="2020-12-16T04:25:07.673" v="13"/>
          <ac:spMkLst>
            <pc:docMk/>
            <pc:sldMk cId="1813021141" sldId="259"/>
            <ac:spMk id="7" creationId="{9B5F9C0A-D9CB-46BB-B311-AAD3381FF927}"/>
          </ac:spMkLst>
        </pc:spChg>
        <pc:spChg chg="add">
          <ac:chgData name="Manish Sharma" userId="b799adb9ba789c8f" providerId="LiveId" clId="{AF071313-C171-4E68-B67E-02276A09B1B2}" dt="2020-12-16T04:25:14.511" v="14"/>
          <ac:spMkLst>
            <pc:docMk/>
            <pc:sldMk cId="1813021141" sldId="259"/>
            <ac:spMk id="8" creationId="{A225E153-DF1F-4279-A68B-E532CC750987}"/>
          </ac:spMkLst>
        </pc:spChg>
        <pc:spChg chg="add">
          <ac:chgData name="Manish Sharma" userId="b799adb9ba789c8f" providerId="LiveId" clId="{AF071313-C171-4E68-B67E-02276A09B1B2}" dt="2020-12-16T04:25:23.082" v="15"/>
          <ac:spMkLst>
            <pc:docMk/>
            <pc:sldMk cId="1813021141" sldId="259"/>
            <ac:spMk id="9" creationId="{6F295EFB-C36F-407E-9EDD-F0938BA9057E}"/>
          </ac:spMkLst>
        </pc:spChg>
        <pc:spChg chg="add ord">
          <ac:chgData name="Manish Sharma" userId="b799adb9ba789c8f" providerId="LiveId" clId="{AF071313-C171-4E68-B67E-02276A09B1B2}" dt="2020-12-16T04:25:42.044" v="17" actId="167"/>
          <ac:spMkLst>
            <pc:docMk/>
            <pc:sldMk cId="1813021141" sldId="259"/>
            <ac:spMk id="10" creationId="{B914AE3C-8DEC-4CB7-BED9-FC6F32C4C2F8}"/>
          </ac:spMkLst>
        </pc:spChg>
      </pc:sldChg>
      <pc:sldChg chg="addSp delSp modSp add">
        <pc:chgData name="Manish Sharma" userId="b799adb9ba789c8f" providerId="LiveId" clId="{AF071313-C171-4E68-B67E-02276A09B1B2}" dt="2020-12-16T04:36:06.869" v="197" actId="1076"/>
        <pc:sldMkLst>
          <pc:docMk/>
          <pc:sldMk cId="1062725447" sldId="260"/>
        </pc:sldMkLst>
        <pc:spChg chg="del">
          <ac:chgData name="Manish Sharma" userId="b799adb9ba789c8f" providerId="LiveId" clId="{AF071313-C171-4E68-B67E-02276A09B1B2}" dt="2020-12-16T04:32:43.926" v="19" actId="478"/>
          <ac:spMkLst>
            <pc:docMk/>
            <pc:sldMk cId="1062725447" sldId="260"/>
            <ac:spMk id="2" creationId="{2442AEF3-0182-44A3-9D57-82F0348942C1}"/>
          </ac:spMkLst>
        </pc:spChg>
        <pc:spChg chg="del">
          <ac:chgData name="Manish Sharma" userId="b799adb9ba789c8f" providerId="LiveId" clId="{AF071313-C171-4E68-B67E-02276A09B1B2}" dt="2020-12-16T04:32:43.926" v="19" actId="478"/>
          <ac:spMkLst>
            <pc:docMk/>
            <pc:sldMk cId="1062725447" sldId="260"/>
            <ac:spMk id="3" creationId="{90409992-A256-416D-AB0C-DA291B7540F7}"/>
          </ac:spMkLst>
        </pc:spChg>
        <pc:spChg chg="add del mod">
          <ac:chgData name="Manish Sharma" userId="b799adb9ba789c8f" providerId="LiveId" clId="{AF071313-C171-4E68-B67E-02276A09B1B2}" dt="2020-12-16T04:34:31.490" v="136" actId="478"/>
          <ac:spMkLst>
            <pc:docMk/>
            <pc:sldMk cId="1062725447" sldId="260"/>
            <ac:spMk id="4" creationId="{D516B94C-E7A7-412E-B042-0C7F1C94C8A4}"/>
          </ac:spMkLst>
        </pc:spChg>
        <pc:spChg chg="add">
          <ac:chgData name="Manish Sharma" userId="b799adb9ba789c8f" providerId="LiveId" clId="{AF071313-C171-4E68-B67E-02276A09B1B2}" dt="2020-12-16T04:34:31.965" v="137"/>
          <ac:spMkLst>
            <pc:docMk/>
            <pc:sldMk cId="1062725447" sldId="260"/>
            <ac:spMk id="5" creationId="{0D4F0DE0-F3E8-4324-8E57-4496999EC600}"/>
          </ac:spMkLst>
        </pc:spChg>
        <pc:spChg chg="add ord">
          <ac:chgData name="Manish Sharma" userId="b799adb9ba789c8f" providerId="LiveId" clId="{AF071313-C171-4E68-B67E-02276A09B1B2}" dt="2020-12-16T04:35:01.181" v="139" actId="167"/>
          <ac:spMkLst>
            <pc:docMk/>
            <pc:sldMk cId="1062725447" sldId="260"/>
            <ac:spMk id="6" creationId="{AE3DA752-A602-4692-A0DF-151C178C860B}"/>
          </ac:spMkLst>
        </pc:spChg>
        <pc:spChg chg="add">
          <ac:chgData name="Manish Sharma" userId="b799adb9ba789c8f" providerId="LiveId" clId="{AF071313-C171-4E68-B67E-02276A09B1B2}" dt="2020-12-16T04:35:24.580" v="140"/>
          <ac:spMkLst>
            <pc:docMk/>
            <pc:sldMk cId="1062725447" sldId="260"/>
            <ac:spMk id="7" creationId="{1A614A01-6678-4442-B74C-5687310C7F87}"/>
          </ac:spMkLst>
        </pc:spChg>
        <pc:spChg chg="add mod">
          <ac:chgData name="Manish Sharma" userId="b799adb9ba789c8f" providerId="LiveId" clId="{AF071313-C171-4E68-B67E-02276A09B1B2}" dt="2020-12-16T04:36:06.869" v="197" actId="1076"/>
          <ac:spMkLst>
            <pc:docMk/>
            <pc:sldMk cId="1062725447" sldId="260"/>
            <ac:spMk id="8" creationId="{A788144E-D3A4-4E77-98A3-9DE1DA95856D}"/>
          </ac:spMkLst>
        </pc:spChg>
      </pc:sldChg>
      <pc:sldChg chg="addSp delSp modSp add">
        <pc:chgData name="Manish Sharma" userId="b799adb9ba789c8f" providerId="LiveId" clId="{AF071313-C171-4E68-B67E-02276A09B1B2}" dt="2020-12-16T04:43:47.740" v="348" actId="20577"/>
        <pc:sldMkLst>
          <pc:docMk/>
          <pc:sldMk cId="3674924253" sldId="261"/>
        </pc:sldMkLst>
        <pc:spChg chg="del">
          <ac:chgData name="Manish Sharma" userId="b799adb9ba789c8f" providerId="LiveId" clId="{AF071313-C171-4E68-B67E-02276A09B1B2}" dt="2020-12-16T04:38:27.153" v="199" actId="478"/>
          <ac:spMkLst>
            <pc:docMk/>
            <pc:sldMk cId="3674924253" sldId="261"/>
            <ac:spMk id="2" creationId="{7D59CDC9-EE81-4A9C-9352-7DF73A222164}"/>
          </ac:spMkLst>
        </pc:spChg>
        <pc:spChg chg="del">
          <ac:chgData name="Manish Sharma" userId="b799adb9ba789c8f" providerId="LiveId" clId="{AF071313-C171-4E68-B67E-02276A09B1B2}" dt="2020-12-16T04:38:27.153" v="199" actId="478"/>
          <ac:spMkLst>
            <pc:docMk/>
            <pc:sldMk cId="3674924253" sldId="261"/>
            <ac:spMk id="3" creationId="{35E4CDAA-EB8C-44D1-BFF3-91E4F84B64E8}"/>
          </ac:spMkLst>
        </pc:spChg>
        <pc:spChg chg="add">
          <ac:chgData name="Manish Sharma" userId="b799adb9ba789c8f" providerId="LiveId" clId="{AF071313-C171-4E68-B67E-02276A09B1B2}" dt="2020-12-16T04:38:47.997" v="200"/>
          <ac:spMkLst>
            <pc:docMk/>
            <pc:sldMk cId="3674924253" sldId="261"/>
            <ac:spMk id="4" creationId="{82948E4A-3F06-4937-98F7-8B1E76EEBBD2}"/>
          </ac:spMkLst>
        </pc:spChg>
        <pc:spChg chg="add">
          <ac:chgData name="Manish Sharma" userId="b799adb9ba789c8f" providerId="LiveId" clId="{AF071313-C171-4E68-B67E-02276A09B1B2}" dt="2020-12-16T04:38:47.997" v="200"/>
          <ac:spMkLst>
            <pc:docMk/>
            <pc:sldMk cId="3674924253" sldId="261"/>
            <ac:spMk id="6" creationId="{D34B1960-35F6-46E1-BB41-6B66598B24B1}"/>
          </ac:spMkLst>
        </pc:spChg>
        <pc:spChg chg="add">
          <ac:chgData name="Manish Sharma" userId="b799adb9ba789c8f" providerId="LiveId" clId="{AF071313-C171-4E68-B67E-02276A09B1B2}" dt="2020-12-16T04:39:53.054" v="201"/>
          <ac:spMkLst>
            <pc:docMk/>
            <pc:sldMk cId="3674924253" sldId="261"/>
            <ac:spMk id="7" creationId="{3018F2A6-D5FA-4A9A-9B2F-11BF131993FE}"/>
          </ac:spMkLst>
        </pc:spChg>
        <pc:spChg chg="add">
          <ac:chgData name="Manish Sharma" userId="b799adb9ba789c8f" providerId="LiveId" clId="{AF071313-C171-4E68-B67E-02276A09B1B2}" dt="2020-12-16T04:40:13.114" v="202"/>
          <ac:spMkLst>
            <pc:docMk/>
            <pc:sldMk cId="3674924253" sldId="261"/>
            <ac:spMk id="9" creationId="{B9F0BC77-21B9-4E8A-B88A-4C9B7FFD8022}"/>
          </ac:spMkLst>
        </pc:spChg>
        <pc:spChg chg="add">
          <ac:chgData name="Manish Sharma" userId="b799adb9ba789c8f" providerId="LiveId" clId="{AF071313-C171-4E68-B67E-02276A09B1B2}" dt="2020-12-16T04:40:13.114" v="202"/>
          <ac:spMkLst>
            <pc:docMk/>
            <pc:sldMk cId="3674924253" sldId="261"/>
            <ac:spMk id="10" creationId="{42CE35FA-0D4E-40C4-96E1-A3F2E0361491}"/>
          </ac:spMkLst>
        </pc:spChg>
        <pc:spChg chg="add">
          <ac:chgData name="Manish Sharma" userId="b799adb9ba789c8f" providerId="LiveId" clId="{AF071313-C171-4E68-B67E-02276A09B1B2}" dt="2020-12-16T04:40:30.782" v="203"/>
          <ac:spMkLst>
            <pc:docMk/>
            <pc:sldMk cId="3674924253" sldId="261"/>
            <ac:spMk id="11" creationId="{FBD16498-DC0C-489B-83D8-365F22A9A035}"/>
          </ac:spMkLst>
        </pc:spChg>
        <pc:spChg chg="add">
          <ac:chgData name="Manish Sharma" userId="b799adb9ba789c8f" providerId="LiveId" clId="{AF071313-C171-4E68-B67E-02276A09B1B2}" dt="2020-12-16T04:40:30.782" v="203"/>
          <ac:spMkLst>
            <pc:docMk/>
            <pc:sldMk cId="3674924253" sldId="261"/>
            <ac:spMk id="13" creationId="{C12C2530-AEB9-45C7-9FC3-8EECB732F5F9}"/>
          </ac:spMkLst>
        </pc:spChg>
        <pc:spChg chg="add">
          <ac:chgData name="Manish Sharma" userId="b799adb9ba789c8f" providerId="LiveId" clId="{AF071313-C171-4E68-B67E-02276A09B1B2}" dt="2020-12-16T04:40:41.742" v="204"/>
          <ac:spMkLst>
            <pc:docMk/>
            <pc:sldMk cId="3674924253" sldId="261"/>
            <ac:spMk id="14" creationId="{D756D703-24AC-4DA0-AE40-B38956F06DA3}"/>
          </ac:spMkLst>
        </pc:spChg>
        <pc:spChg chg="add">
          <ac:chgData name="Manish Sharma" userId="b799adb9ba789c8f" providerId="LiveId" clId="{AF071313-C171-4E68-B67E-02276A09B1B2}" dt="2020-12-16T04:40:41.742" v="204"/>
          <ac:spMkLst>
            <pc:docMk/>
            <pc:sldMk cId="3674924253" sldId="261"/>
            <ac:spMk id="16" creationId="{3467AC2A-122B-4215-AF0D-A58759C52896}"/>
          </ac:spMkLst>
        </pc:spChg>
        <pc:spChg chg="add">
          <ac:chgData name="Manish Sharma" userId="b799adb9ba789c8f" providerId="LiveId" clId="{AF071313-C171-4E68-B67E-02276A09B1B2}" dt="2020-12-16T04:40:56.477" v="205"/>
          <ac:spMkLst>
            <pc:docMk/>
            <pc:sldMk cId="3674924253" sldId="261"/>
            <ac:spMk id="17" creationId="{664AA943-700B-41A7-A788-22BDE99FEE5D}"/>
          </ac:spMkLst>
        </pc:spChg>
        <pc:spChg chg="add mod">
          <ac:chgData name="Manish Sharma" userId="b799adb9ba789c8f" providerId="LiveId" clId="{AF071313-C171-4E68-B67E-02276A09B1B2}" dt="2020-12-16T04:41:36.459" v="227" actId="1076"/>
          <ac:spMkLst>
            <pc:docMk/>
            <pc:sldMk cId="3674924253" sldId="261"/>
            <ac:spMk id="21" creationId="{A26A6D94-618D-4185-8977-DF53D169FE3C}"/>
          </ac:spMkLst>
        </pc:spChg>
        <pc:spChg chg="add">
          <ac:chgData name="Manish Sharma" userId="b799adb9ba789c8f" providerId="LiveId" clId="{AF071313-C171-4E68-B67E-02276A09B1B2}" dt="2020-12-16T04:42:04.159" v="228"/>
          <ac:spMkLst>
            <pc:docMk/>
            <pc:sldMk cId="3674924253" sldId="261"/>
            <ac:spMk id="23" creationId="{82F0A620-2171-4D26-B98B-D713327FDEBB}"/>
          </ac:spMkLst>
        </pc:spChg>
        <pc:spChg chg="add">
          <ac:chgData name="Manish Sharma" userId="b799adb9ba789c8f" providerId="LiveId" clId="{AF071313-C171-4E68-B67E-02276A09B1B2}" dt="2020-12-16T04:42:15.286" v="229"/>
          <ac:spMkLst>
            <pc:docMk/>
            <pc:sldMk cId="3674924253" sldId="261"/>
            <ac:spMk id="25" creationId="{9E8C050D-504A-4369-9D6B-D14996F7706D}"/>
          </ac:spMkLst>
        </pc:spChg>
        <pc:spChg chg="add mod">
          <ac:chgData name="Manish Sharma" userId="b799adb9ba789c8f" providerId="LiveId" clId="{AF071313-C171-4E68-B67E-02276A09B1B2}" dt="2020-12-16T04:43:47.740" v="348" actId="20577"/>
          <ac:spMkLst>
            <pc:docMk/>
            <pc:sldMk cId="3674924253" sldId="261"/>
            <ac:spMk id="26" creationId="{89D9A0ED-F296-48FA-8535-CA1289BAED37}"/>
          </ac:spMkLst>
        </pc:spChg>
        <pc:cxnChg chg="add">
          <ac:chgData name="Manish Sharma" userId="b799adb9ba789c8f" providerId="LiveId" clId="{AF071313-C171-4E68-B67E-02276A09B1B2}" dt="2020-12-16T04:38:47.997" v="200"/>
          <ac:cxnSpMkLst>
            <pc:docMk/>
            <pc:sldMk cId="3674924253" sldId="261"/>
            <ac:cxnSpMk id="5" creationId="{C9F4ACEB-6052-4708-8A3A-28B3A22B8681}"/>
          </ac:cxnSpMkLst>
        </pc:cxnChg>
        <pc:cxnChg chg="add">
          <ac:chgData name="Manish Sharma" userId="b799adb9ba789c8f" providerId="LiveId" clId="{AF071313-C171-4E68-B67E-02276A09B1B2}" dt="2020-12-16T04:39:53.054" v="201"/>
          <ac:cxnSpMkLst>
            <pc:docMk/>
            <pc:sldMk cId="3674924253" sldId="261"/>
            <ac:cxnSpMk id="8" creationId="{BBCA27CF-A7CB-4949-B175-961660AA1497}"/>
          </ac:cxnSpMkLst>
        </pc:cxnChg>
        <pc:cxnChg chg="add">
          <ac:chgData name="Manish Sharma" userId="b799adb9ba789c8f" providerId="LiveId" clId="{AF071313-C171-4E68-B67E-02276A09B1B2}" dt="2020-12-16T04:40:30.782" v="203"/>
          <ac:cxnSpMkLst>
            <pc:docMk/>
            <pc:sldMk cId="3674924253" sldId="261"/>
            <ac:cxnSpMk id="12" creationId="{09A01380-9CBA-41FF-8CE7-9A97BA860EBB}"/>
          </ac:cxnSpMkLst>
        </pc:cxnChg>
        <pc:cxnChg chg="add">
          <ac:chgData name="Manish Sharma" userId="b799adb9ba789c8f" providerId="LiveId" clId="{AF071313-C171-4E68-B67E-02276A09B1B2}" dt="2020-12-16T04:40:41.742" v="204"/>
          <ac:cxnSpMkLst>
            <pc:docMk/>
            <pc:sldMk cId="3674924253" sldId="261"/>
            <ac:cxnSpMk id="15" creationId="{A88F440A-FB1A-4F54-827F-5AEB923CEFBC}"/>
          </ac:cxnSpMkLst>
        </pc:cxnChg>
        <pc:cxnChg chg="add">
          <ac:chgData name="Manish Sharma" userId="b799adb9ba789c8f" providerId="LiveId" clId="{AF071313-C171-4E68-B67E-02276A09B1B2}" dt="2020-12-16T04:40:56.477" v="205"/>
          <ac:cxnSpMkLst>
            <pc:docMk/>
            <pc:sldMk cId="3674924253" sldId="261"/>
            <ac:cxnSpMk id="18" creationId="{7DBCBA11-0E66-4D2A-8F73-E088FF31D2D1}"/>
          </ac:cxnSpMkLst>
        </pc:cxnChg>
        <pc:cxnChg chg="add">
          <ac:chgData name="Manish Sharma" userId="b799adb9ba789c8f" providerId="LiveId" clId="{AF071313-C171-4E68-B67E-02276A09B1B2}" dt="2020-12-16T04:40:56.477" v="205"/>
          <ac:cxnSpMkLst>
            <pc:docMk/>
            <pc:sldMk cId="3674924253" sldId="261"/>
            <ac:cxnSpMk id="19" creationId="{1372CC45-D86E-4EB5-99D7-714CD7D51331}"/>
          </ac:cxnSpMkLst>
        </pc:cxnChg>
        <pc:cxnChg chg="add">
          <ac:chgData name="Manish Sharma" userId="b799adb9ba789c8f" providerId="LiveId" clId="{AF071313-C171-4E68-B67E-02276A09B1B2}" dt="2020-12-16T04:40:56.477" v="205"/>
          <ac:cxnSpMkLst>
            <pc:docMk/>
            <pc:sldMk cId="3674924253" sldId="261"/>
            <ac:cxnSpMk id="20" creationId="{871C8EEA-53CF-4C85-A9FF-800A9301E433}"/>
          </ac:cxnSpMkLst>
        </pc:cxnChg>
        <pc:cxnChg chg="add">
          <ac:chgData name="Manish Sharma" userId="b799adb9ba789c8f" providerId="LiveId" clId="{AF071313-C171-4E68-B67E-02276A09B1B2}" dt="2020-12-16T04:42:04.159" v="228"/>
          <ac:cxnSpMkLst>
            <pc:docMk/>
            <pc:sldMk cId="3674924253" sldId="261"/>
            <ac:cxnSpMk id="22" creationId="{47A8FDEC-96C8-444F-B9B3-97182993221A}"/>
          </ac:cxnSpMkLst>
        </pc:cxnChg>
        <pc:cxnChg chg="add">
          <ac:chgData name="Manish Sharma" userId="b799adb9ba789c8f" providerId="LiveId" clId="{AF071313-C171-4E68-B67E-02276A09B1B2}" dt="2020-12-16T04:42:15.286" v="229"/>
          <ac:cxnSpMkLst>
            <pc:docMk/>
            <pc:sldMk cId="3674924253" sldId="261"/>
            <ac:cxnSpMk id="24" creationId="{96C9BCEB-DB42-4B42-885D-2F0306CBEE41}"/>
          </ac:cxnSpMkLst>
        </pc:cxnChg>
      </pc:sldChg>
      <pc:sldChg chg="addSp delSp modSp add">
        <pc:chgData name="Manish Sharma" userId="b799adb9ba789c8f" providerId="LiveId" clId="{AF071313-C171-4E68-B67E-02276A09B1B2}" dt="2020-12-16T11:00:29.272" v="478"/>
        <pc:sldMkLst>
          <pc:docMk/>
          <pc:sldMk cId="3356961679" sldId="262"/>
        </pc:sldMkLst>
        <pc:spChg chg="del">
          <ac:chgData name="Manish Sharma" userId="b799adb9ba789c8f" providerId="LiveId" clId="{AF071313-C171-4E68-B67E-02276A09B1B2}" dt="2020-12-16T09:29:54.967" v="350" actId="478"/>
          <ac:spMkLst>
            <pc:docMk/>
            <pc:sldMk cId="3356961679" sldId="262"/>
            <ac:spMk id="2" creationId="{429B48FA-E52F-4526-8C82-7CA726B6EDDD}"/>
          </ac:spMkLst>
        </pc:spChg>
        <pc:spChg chg="del">
          <ac:chgData name="Manish Sharma" userId="b799adb9ba789c8f" providerId="LiveId" clId="{AF071313-C171-4E68-B67E-02276A09B1B2}" dt="2020-12-16T09:29:54.967" v="350" actId="478"/>
          <ac:spMkLst>
            <pc:docMk/>
            <pc:sldMk cId="3356961679" sldId="262"/>
            <ac:spMk id="3" creationId="{2ADB27C0-61FF-46A6-B548-4CAC5BFFAD26}"/>
          </ac:spMkLst>
        </pc:spChg>
        <pc:spChg chg="add mod">
          <ac:chgData name="Manish Sharma" userId="b799adb9ba789c8f" providerId="LiveId" clId="{AF071313-C171-4E68-B67E-02276A09B1B2}" dt="2020-12-16T09:34:13.016" v="392" actId="20577"/>
          <ac:spMkLst>
            <pc:docMk/>
            <pc:sldMk cId="3356961679" sldId="262"/>
            <ac:spMk id="4" creationId="{8EA1D932-7728-4E17-A665-A1D91015BFAC}"/>
          </ac:spMkLst>
        </pc:spChg>
        <pc:spChg chg="add mod">
          <ac:chgData name="Manish Sharma" userId="b799adb9ba789c8f" providerId="LiveId" clId="{AF071313-C171-4E68-B67E-02276A09B1B2}" dt="2020-12-16T09:34:51.084" v="440" actId="20577"/>
          <ac:spMkLst>
            <pc:docMk/>
            <pc:sldMk cId="3356961679" sldId="262"/>
            <ac:spMk id="5" creationId="{A262D46E-62E7-4329-B103-F9344BC1D6C4}"/>
          </ac:spMkLst>
        </pc:spChg>
        <pc:spChg chg="add mod">
          <ac:chgData name="Manish Sharma" userId="b799adb9ba789c8f" providerId="LiveId" clId="{AF071313-C171-4E68-B67E-02276A09B1B2}" dt="2020-12-16T09:55:39.966" v="474" actId="122"/>
          <ac:spMkLst>
            <pc:docMk/>
            <pc:sldMk cId="3356961679" sldId="262"/>
            <ac:spMk id="7" creationId="{62D9E21A-073F-465F-9625-20FDDBD0A060}"/>
          </ac:spMkLst>
        </pc:spChg>
        <pc:spChg chg="add">
          <ac:chgData name="Manish Sharma" userId="b799adb9ba789c8f" providerId="LiveId" clId="{AF071313-C171-4E68-B67E-02276A09B1B2}" dt="2020-12-16T11:00:06.530" v="475"/>
          <ac:spMkLst>
            <pc:docMk/>
            <pc:sldMk cId="3356961679" sldId="262"/>
            <ac:spMk id="9" creationId="{394F81FA-9F1E-4861-96C4-8DD3F8F08F8C}"/>
          </ac:spMkLst>
        </pc:spChg>
        <pc:spChg chg="add del">
          <ac:chgData name="Manish Sharma" userId="b799adb9ba789c8f" providerId="LiveId" clId="{AF071313-C171-4E68-B67E-02276A09B1B2}" dt="2020-12-16T11:00:11.252" v="477"/>
          <ac:spMkLst>
            <pc:docMk/>
            <pc:sldMk cId="3356961679" sldId="262"/>
            <ac:spMk id="11" creationId="{A2C0AEF7-C5D0-47A7-BC74-335DA6C5EE15}"/>
          </ac:spMkLst>
        </pc:spChg>
        <pc:spChg chg="add">
          <ac:chgData name="Manish Sharma" userId="b799adb9ba789c8f" providerId="LiveId" clId="{AF071313-C171-4E68-B67E-02276A09B1B2}" dt="2020-12-16T11:00:29.272" v="478"/>
          <ac:spMkLst>
            <pc:docMk/>
            <pc:sldMk cId="3356961679" sldId="262"/>
            <ac:spMk id="14" creationId="{1AC1EF82-E5A0-4214-9E1C-C3CE35D6A8E0}"/>
          </ac:spMkLst>
        </pc:spChg>
        <pc:cxnChg chg="add">
          <ac:chgData name="Manish Sharma" userId="b799adb9ba789c8f" providerId="LiveId" clId="{AF071313-C171-4E68-B67E-02276A09B1B2}" dt="2020-12-16T09:35:02.477" v="441"/>
          <ac:cxnSpMkLst>
            <pc:docMk/>
            <pc:sldMk cId="3356961679" sldId="262"/>
            <ac:cxnSpMk id="6" creationId="{28607C49-57FE-4879-96F0-8002E04EC941}"/>
          </ac:cxnSpMkLst>
        </pc:cxnChg>
        <pc:cxnChg chg="add">
          <ac:chgData name="Manish Sharma" userId="b799adb9ba789c8f" providerId="LiveId" clId="{AF071313-C171-4E68-B67E-02276A09B1B2}" dt="2020-12-16T11:00:06.530" v="475"/>
          <ac:cxnSpMkLst>
            <pc:docMk/>
            <pc:sldMk cId="3356961679" sldId="262"/>
            <ac:cxnSpMk id="8" creationId="{DDB51570-B00E-4A12-A70F-331752B370A4}"/>
          </ac:cxnSpMkLst>
        </pc:cxnChg>
        <pc:cxnChg chg="add del">
          <ac:chgData name="Manish Sharma" userId="b799adb9ba789c8f" providerId="LiveId" clId="{AF071313-C171-4E68-B67E-02276A09B1B2}" dt="2020-12-16T11:00:11.252" v="477"/>
          <ac:cxnSpMkLst>
            <pc:docMk/>
            <pc:sldMk cId="3356961679" sldId="262"/>
            <ac:cxnSpMk id="10" creationId="{28681C94-0D08-493C-8D8B-2AD3E8486996}"/>
          </ac:cxnSpMkLst>
        </pc:cxnChg>
        <pc:cxnChg chg="add">
          <ac:chgData name="Manish Sharma" userId="b799adb9ba789c8f" providerId="LiveId" clId="{AF071313-C171-4E68-B67E-02276A09B1B2}" dt="2020-12-16T11:00:29.272" v="478"/>
          <ac:cxnSpMkLst>
            <pc:docMk/>
            <pc:sldMk cId="3356961679" sldId="262"/>
            <ac:cxnSpMk id="12" creationId="{A0AAB649-F734-46A5-A262-F2695A3BA94D}"/>
          </ac:cxnSpMkLst>
        </pc:cxnChg>
        <pc:cxnChg chg="add">
          <ac:chgData name="Manish Sharma" userId="b799adb9ba789c8f" providerId="LiveId" clId="{AF071313-C171-4E68-B67E-02276A09B1B2}" dt="2020-12-16T11:00:29.272" v="478"/>
          <ac:cxnSpMkLst>
            <pc:docMk/>
            <pc:sldMk cId="3356961679" sldId="262"/>
            <ac:cxnSpMk id="13" creationId="{D0C860C3-2822-401F-A29A-D5860717D8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FBF6-F18E-4F13-BAE7-63AEC5F67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C68B9-A87C-4090-8D27-2217D551C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763F-DFF5-4D1D-94D7-6AC7F43D0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466C-0148-4B49-B5A4-34F37DD3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00536-C401-457B-8503-B74C6C4D2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0F6F-94CE-4098-A5A5-C54E43A1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FE42-3172-4F37-88A6-AED01E273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19B5A-7B24-4519-A7F8-9D7C0220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841A-89C2-4A46-8268-854A0485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6B8C6-0835-494C-8B72-3B7EBFBE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C72-705E-4D62-9C7F-E66C4B77DA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8C079-AEEF-463C-B2E9-6569D5114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DBEC-468A-4502-831A-BAB0BF04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EF13F-4525-4B79-9363-2AE7A699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38DB-2767-4001-9924-FDA56F3C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ACB9-67F9-4D76-8F68-EAEC6F3E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C33A-50CE-4865-A31D-3DFEBC4A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19C1-958C-48CA-96E5-688CE267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0136-6A1C-4CBD-95F5-4F5EF02F5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A162C-A1DF-48DD-985C-77A10F8B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644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3579-4BAB-439C-B75D-055D7A43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0E4C5-F7B9-4664-9933-3D75B53DF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FB27-88FB-4C9E-8619-4A00BB87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08FB1-4F4B-40C6-8456-770FD223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0CA6-577C-48B9-8BEE-E02C7D76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6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132A-B800-4F8D-81C6-FF33B67A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5E51A-099A-419F-8110-B342036F7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616C-5D37-42DC-9652-D41FF2EF1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617E6-1895-489A-BEB1-B1445FD9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8C614-8D36-475D-89CF-F9C00FC4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DCB7B-BBC9-450D-AE91-772966A9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0070-F0E1-4134-8EEC-82475428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598A-7A16-4858-A430-DD3753A15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456A-5D2F-4E8F-A830-A02FD870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401C4-ACCD-460A-99CC-44B1A31C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60EFF-5D57-439A-B20C-F48834258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F1AF8-B578-4E8B-A27E-3950BC0F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B1EB6-D35E-41E3-AE80-969FEFB8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A9A5D-D831-47CC-9B20-418BA3B0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4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26B0-2459-4FCB-B9C9-AEFD142A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F4BD9-593C-4559-9FA7-AF4C5A0A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7C53D-6E1A-4B23-B5CF-BEB189379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046D5-96CD-48A3-8D13-14144BAF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44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B38DA-2684-4B40-B330-B15EE1E7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0F8BF-229C-4494-81B9-C24145D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78B3-7214-4EF9-B8D7-9944302C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4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D19F-877F-4DF6-905F-CEA0DBCA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9FBE-832C-43A8-83A2-148AA1DA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C562C-9C04-4560-B73A-AF46F37E3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64C3B-3D9C-4BEF-9A11-5386EEF5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7459-C259-4DBE-84D6-98A510C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520C0-F9FF-4334-859F-BBB944FD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6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7439-FBD4-4273-9C36-D1B8F9520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67D7C-B693-4DD0-B9E3-32146DCA1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81AC4-CBAA-4725-8024-855B142B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C799-5F37-4B24-B9DF-869CB47E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27650-A1DF-4C59-9898-58482654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1366C-950E-47EB-B8C4-98962606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41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444CF4-0DEC-497F-9F65-CDA0E8D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BD361-81F8-4C6D-882D-7A83005D6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C813-E6A3-471A-8D5B-6A98EE7B7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C5D3F-4446-41F7-8A2E-41F2F95DAF02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5940A-5E9F-4DF2-82ED-6E3E281F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46C8C-5137-486D-ACC4-AD4011F40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D904F-D9C6-4E5F-9519-A1B12615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3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6D6E10-FDE6-4D4A-B9F3-121EAD91FE04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A2BD59-4CEA-4CA1-8596-16B0270A9D07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00D0AE0-6F1A-4D14-88E3-74C8410CB80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AFC968-7EB1-4B51-B1A9-07F7E37A70E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F3233E5-980D-4E0D-964A-9C4C89DA963F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8DDEF95-9338-4AB9-8267-E9B682A5F32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4B77A1-BDBF-4563-B81A-F2BF597309C0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446240-DD97-49EA-A407-65435CF6AC70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4A05FF6-CEA4-453E-B40A-B2205F58794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D2B3725-511C-463B-BBB1-CA962388A7B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1D642-D970-4BB0-92B8-655352397152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047939-5C78-4C9A-8B97-F0201FEA46AF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FABC9F-F649-434F-997C-D278B877B8D6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A16632-3785-4C80-AFF6-6947D35D6C6B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685408-E1AE-44E8-AC6C-BD55A2754A28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834A8D-C9E7-46EF-9A64-18945C5A0972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8B8AE3-80D1-42EC-BFA8-E003751039EA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126928-EB9D-4F89-B1D1-8F5A57EA7855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593496-410F-4BCD-9D3F-A4C8F5D9DD24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FB4183-EA4C-4030-BECC-88408705F376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D7E35C-DAEC-4509-8D54-932176EF8B7C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CD18D3F-33B5-4086-9F9F-5A4014FA9DF0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27C91D-E3CD-4A63-8DA9-4EE79167B9B0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228860-40C2-4280-8402-D2BB8B009890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012DD3-CA1D-433F-9C83-C5B6AC6DD5DE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91A5EA-A407-46DF-8C15-C02A397E56FE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2E13E8-BE63-4647-9022-935B58484B07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3E841F-CEFF-4C79-8248-4CA53E5CE1C2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2DD1204C-8021-49B2-AF09-7F4248A8B1AC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C9F579D-88E3-4DCE-8C34-359F598B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2DD246B-2E7B-4330-8356-376A74D1986C}"/>
              </a:ext>
            </a:extLst>
          </p:cNvPr>
          <p:cNvCxnSpPr>
            <a:stCxn id="32" idx="0"/>
          </p:cNvCxnSpPr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EF41A-2D44-4F17-B09C-AF6C63F8116B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CABB3-5765-4D88-925F-47134B2F4014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C5D59-0E2C-41F2-8525-3356533CB0DD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22D0E1-9EE8-41D9-BC76-CA2BC3DF6995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244BA8-0D07-4188-8899-FFC652FF20BE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79EDD-9CA8-4E8D-9173-96CC909BEF67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E8FC81-6245-468B-A348-943ACE6C34BE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85345A-BF66-4A92-9BAC-19B1A476EC36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4253F-E969-461A-9517-9A96C9E5EF1D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9ABA79-54C3-4E43-BC2F-114BC5884BA2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B84FAD7-C27E-47A5-9879-0DA97A1ECB9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FD49381-9CC3-4F1B-8FA3-D081CCF5791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037B1F-CBF6-428F-831C-20ADC3B77297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553244C-9354-4F50-BD08-546DBDAB08C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BF7F39B-3F3E-4561-A3B0-C5412D671D4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65A23E-C5A3-43FA-9463-AC83911BB57A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9DEA893-CB90-48AB-B052-C82802A1023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8DC5CE6-8084-494F-98BF-254BE763DE4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DAB6403-EB0F-4EFF-BCE5-29AD268EBD8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EA5DD8-F754-4B28-8F04-A88F43D95144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6B4B447-53C3-4821-8E65-FDF9687B3283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9F4822A-FB3E-466C-8718-E63DAEF93B22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283E851-4F96-4499-BB3D-89FC41E25553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36281EBC-DC03-47DA-9EAC-E6EA2606B66E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E40FC9-031F-400C-AB53-99603350F44C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853CC2-D649-4724-B058-0722402F0C12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97BFB5E-54F2-4CD5-9A51-5922BC7F8297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EBE77E9-95ED-4BE5-93E9-2B77B2FE0419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C67C37-F8F2-4A3C-A46A-C2896A8200F0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FBAA6C-0E26-4E72-8004-5485928F5570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7DE7D3-0CD3-4EA3-A965-83CDC2BB3109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D6871D-2703-45B5-BDF1-EDFB53CB73AF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1A1FF9C-60C1-4B36-9644-907C69AD492D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E11A1C-ED38-4C3A-9107-83B854A60095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AAACBC-8C8E-4881-8C51-9154B11E456C}"/>
              </a:ext>
            </a:extLst>
          </p:cNvPr>
          <p:cNvSpPr txBox="1"/>
          <p:nvPr/>
        </p:nvSpPr>
        <p:spPr>
          <a:xfrm>
            <a:off x="16641" y="5924627"/>
            <a:ext cx="355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1,</a:t>
            </a:r>
          </a:p>
          <a:p>
            <a:r>
              <a:rPr lang="en-IN" dirty="0"/>
              <a:t>Angular 8, ReactJS, Vue JS </a:t>
            </a:r>
          </a:p>
        </p:txBody>
      </p:sp>
    </p:spTree>
    <p:extLst>
      <p:ext uri="{BB962C8B-B14F-4D97-AF65-F5344CB8AC3E}">
        <p14:creationId xmlns:p14="http://schemas.microsoft.com/office/powerpoint/2010/main" val="238966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71795B-57F2-4A44-B078-936E0FC3E1AC}"/>
              </a:ext>
            </a:extLst>
          </p:cNvPr>
          <p:cNvSpPr txBox="1"/>
          <p:nvPr/>
        </p:nvSpPr>
        <p:spPr>
          <a:xfrm>
            <a:off x="1753985" y="1005840"/>
            <a:ext cx="2378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Application Server</a:t>
            </a:r>
          </a:p>
          <a:p>
            <a:endParaRPr lang="en-US" dirty="0"/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Client-Side FW / Library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155D4-DD79-43CB-A96C-6846F9E0470B}"/>
              </a:ext>
            </a:extLst>
          </p:cNvPr>
          <p:cNvSpPr txBox="1"/>
          <p:nvPr/>
        </p:nvSpPr>
        <p:spPr>
          <a:xfrm>
            <a:off x="4757650" y="1005839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Angular</a:t>
            </a:r>
          </a:p>
          <a:p>
            <a:endParaRPr lang="en-US" dirty="0"/>
          </a:p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149AF-D39E-4C07-8E3F-8DEF1E530939}"/>
              </a:ext>
            </a:extLst>
          </p:cNvPr>
          <p:cNvSpPr txBox="1"/>
          <p:nvPr/>
        </p:nvSpPr>
        <p:spPr>
          <a:xfrm>
            <a:off x="6505650" y="1005838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React</a:t>
            </a:r>
          </a:p>
          <a:p>
            <a:endParaRPr lang="en-US" dirty="0"/>
          </a:p>
          <a:p>
            <a:r>
              <a:rPr lang="en-US" dirty="0"/>
              <a:t>MERN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71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14AE3C-8DEC-4CB7-BED9-FC6F32C4C2F8}"/>
              </a:ext>
            </a:extLst>
          </p:cNvPr>
          <p:cNvSpPr/>
          <p:nvPr/>
        </p:nvSpPr>
        <p:spPr>
          <a:xfrm>
            <a:off x="3525241" y="1483095"/>
            <a:ext cx="5503025" cy="3891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ROOT 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4B5E2-D257-4378-A9FB-4619A8DBB492}"/>
              </a:ext>
            </a:extLst>
          </p:cNvPr>
          <p:cNvSpPr/>
          <p:nvPr/>
        </p:nvSpPr>
        <p:spPr>
          <a:xfrm>
            <a:off x="3633307" y="1858100"/>
            <a:ext cx="5286895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F9C0A-D9CB-46BB-B311-AAD3381FF927}"/>
              </a:ext>
            </a:extLst>
          </p:cNvPr>
          <p:cNvSpPr/>
          <p:nvPr/>
        </p:nvSpPr>
        <p:spPr>
          <a:xfrm>
            <a:off x="3633307" y="2415053"/>
            <a:ext cx="1537855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5E153-DF1F-4279-A68B-E532CC750987}"/>
              </a:ext>
            </a:extLst>
          </p:cNvPr>
          <p:cNvSpPr/>
          <p:nvPr/>
        </p:nvSpPr>
        <p:spPr>
          <a:xfrm>
            <a:off x="5270914" y="2415053"/>
            <a:ext cx="3649287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95EFB-C36F-407E-9EDD-F0938BA9057E}"/>
              </a:ext>
            </a:extLst>
          </p:cNvPr>
          <p:cNvSpPr/>
          <p:nvPr/>
        </p:nvSpPr>
        <p:spPr>
          <a:xfrm>
            <a:off x="5270914" y="3861467"/>
            <a:ext cx="3649287" cy="142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</p:spTree>
    <p:extLst>
      <p:ext uri="{BB962C8B-B14F-4D97-AF65-F5344CB8AC3E}">
        <p14:creationId xmlns:p14="http://schemas.microsoft.com/office/powerpoint/2010/main" val="181302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3DA752-A602-4692-A0DF-151C178C860B}"/>
              </a:ext>
            </a:extLst>
          </p:cNvPr>
          <p:cNvSpPr/>
          <p:nvPr/>
        </p:nvSpPr>
        <p:spPr>
          <a:xfrm>
            <a:off x="4292138" y="1496291"/>
            <a:ext cx="3607724" cy="4123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/>
              <a:t>MODULE</a:t>
            </a:r>
            <a:endParaRPr lang="en-IN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F0DE0-F3E8-4324-8E57-4496999EC600}"/>
              </a:ext>
            </a:extLst>
          </p:cNvPr>
          <p:cNvSpPr/>
          <p:nvPr/>
        </p:nvSpPr>
        <p:spPr>
          <a:xfrm>
            <a:off x="4619105" y="2111432"/>
            <a:ext cx="2953790" cy="31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(Angular Templates)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 (Inside, Outside – CSS)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(State/Properties)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BEHAVIOR (Methods)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614A01-6678-4442-B74C-5687310C7F87}"/>
              </a:ext>
            </a:extLst>
          </p:cNvPr>
          <p:cNvSpPr/>
          <p:nvPr/>
        </p:nvSpPr>
        <p:spPr>
          <a:xfrm>
            <a:off x="390698" y="340822"/>
            <a:ext cx="1770611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Me!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8144E-D3A4-4E77-98A3-9DE1DA95856D}"/>
              </a:ext>
            </a:extLst>
          </p:cNvPr>
          <p:cNvSpPr txBox="1"/>
          <p:nvPr/>
        </p:nvSpPr>
        <p:spPr>
          <a:xfrm>
            <a:off x="2759825" y="467883"/>
            <a:ext cx="528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&lt;button id=“b1” onclick=“</a:t>
            </a:r>
            <a:r>
              <a:rPr lang="en-IN" dirty="0" err="1"/>
              <a:t>myfn</a:t>
            </a:r>
            <a:r>
              <a:rPr lang="en-IN" dirty="0"/>
              <a:t>()”&gt;Click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06272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948E4A-3F06-4937-98F7-8B1E76EEBBD2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F4ACEB-6052-4708-8A3A-28B3A22B8681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4B1960-35F6-46E1-BB41-6B66598B24B1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18F2A6-D5FA-4A9A-9B2F-11BF131993FE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(ES5)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CA27CF-A7CB-4949-B175-961660AA1497}"/>
              </a:ext>
            </a:extLst>
          </p:cNvPr>
          <p:cNvCxnSpPr/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F0BC77-21B9-4E8A-B88A-4C9B7FFD8022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E35FA-0D4E-40C4-96E1-A3F2E0361491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16498-DC0C-489B-83D8-365F22A9A035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9A01380-9CBA-41FF-8CE7-9A97BA860EBB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12C2530-AEB9-45C7-9FC3-8EECB732F5F9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6D703-24AC-4DA0-AE40-B38956F06DA3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8F440A-FB1A-4F54-827F-5AEB923CEF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7AC2A-122B-4215-AF0D-A58759C52896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4AA943-700B-41A7-A788-22BDE99FEE5D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BCBA11-0E66-4D2A-8F73-E088FF31D2D1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2CC45-D86E-4EB5-99D7-714CD7D51331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C8EEA-53CF-4C85-A9FF-800A9301E433}"/>
              </a:ext>
            </a:extLst>
          </p:cNvPr>
          <p:cNvCxnSpPr/>
          <p:nvPr/>
        </p:nvCxnSpPr>
        <p:spPr>
          <a:xfrm>
            <a:off x="3042458" y="374073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26A6D94-618D-4185-8977-DF53D169FE3C}"/>
              </a:ext>
            </a:extLst>
          </p:cNvPr>
          <p:cNvSpPr txBox="1"/>
          <p:nvPr/>
        </p:nvSpPr>
        <p:spPr>
          <a:xfrm>
            <a:off x="8235184" y="3756951"/>
            <a:ext cx="110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7A8FDEC-96C8-444F-B9B3-97182993221A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2F0A620-2171-4D26-B98B-D713327FDEBB}"/>
              </a:ext>
            </a:extLst>
          </p:cNvPr>
          <p:cNvSpPr txBox="1"/>
          <p:nvPr/>
        </p:nvSpPr>
        <p:spPr>
          <a:xfrm>
            <a:off x="7259682" y="2471524"/>
            <a:ext cx="105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C9BCEB-DB42-4B42-885D-2F0306CBEE41}"/>
              </a:ext>
            </a:extLst>
          </p:cNvPr>
          <p:cNvCxnSpPr/>
          <p:nvPr/>
        </p:nvCxnSpPr>
        <p:spPr>
          <a:xfrm flipH="1">
            <a:off x="5120640" y="207818"/>
            <a:ext cx="2934393" cy="508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C050D-504A-4369-9D6B-D14996F7706D}"/>
              </a:ext>
            </a:extLst>
          </p:cNvPr>
          <p:cNvSpPr txBox="1"/>
          <p:nvPr/>
        </p:nvSpPr>
        <p:spPr>
          <a:xfrm>
            <a:off x="5427594" y="2112910"/>
            <a:ext cx="119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Dev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9A0ED-F296-48FA-8535-CA1289BAED37}"/>
              </a:ext>
            </a:extLst>
          </p:cNvPr>
          <p:cNvSpPr txBox="1"/>
          <p:nvPr/>
        </p:nvSpPr>
        <p:spPr>
          <a:xfrm>
            <a:off x="266007" y="532015"/>
            <a:ext cx="22299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Test Config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Jasmine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Karma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Protractor</a:t>
            </a:r>
          </a:p>
          <a:p>
            <a:pPr>
              <a:tabLst>
                <a:tab pos="182563" algn="l"/>
                <a:tab pos="357188" algn="l"/>
              </a:tabLst>
            </a:pPr>
            <a:endParaRPr lang="en-IN" dirty="0"/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Auto Configuration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Angular CLI</a:t>
            </a:r>
          </a:p>
        </p:txBody>
      </p:sp>
    </p:spTree>
    <p:extLst>
      <p:ext uri="{BB962C8B-B14F-4D97-AF65-F5344CB8AC3E}">
        <p14:creationId xmlns:p14="http://schemas.microsoft.com/office/powerpoint/2010/main" val="367492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A1D932-7728-4E17-A665-A1D91015BFAC}"/>
              </a:ext>
            </a:extLst>
          </p:cNvPr>
          <p:cNvSpPr txBox="1"/>
          <p:nvPr/>
        </p:nvSpPr>
        <p:spPr>
          <a:xfrm>
            <a:off x="1205345" y="1197033"/>
            <a:ext cx="1758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Data Members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2D46E-62E7-4329-B103-F9344BC1D6C4}"/>
              </a:ext>
            </a:extLst>
          </p:cNvPr>
          <p:cNvSpPr txBox="1"/>
          <p:nvPr/>
        </p:nvSpPr>
        <p:spPr>
          <a:xfrm>
            <a:off x="8822574" y="1197033"/>
            <a:ext cx="1514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 (View)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Elements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Attributes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Properties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607C49-57FE-4879-96F0-8002E04EC941}"/>
              </a:ext>
            </a:extLst>
          </p:cNvPr>
          <p:cNvCxnSpPr/>
          <p:nvPr/>
        </p:nvCxnSpPr>
        <p:spPr>
          <a:xfrm>
            <a:off x="3241964" y="2244436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2D9E21A-073F-465F-9625-20FDDBD0A060}"/>
              </a:ext>
            </a:extLst>
          </p:cNvPr>
          <p:cNvSpPr txBox="1"/>
          <p:nvPr/>
        </p:nvSpPr>
        <p:spPr>
          <a:xfrm>
            <a:off x="3810817" y="1474032"/>
            <a:ext cx="3799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One Way Binding</a:t>
            </a:r>
          </a:p>
          <a:p>
            <a:r>
              <a:rPr lang="en-IN" dirty="0"/>
              <a:t>[</a:t>
            </a:r>
            <a:r>
              <a:rPr lang="en-IN" dirty="0" err="1"/>
              <a:t>propertyName</a:t>
            </a:r>
            <a:r>
              <a:rPr lang="en-IN" dirty="0"/>
              <a:t>] / [</a:t>
            </a:r>
            <a:r>
              <a:rPr lang="en-IN" dirty="0" err="1"/>
              <a:t>attr.attributeName</a:t>
            </a:r>
            <a:r>
              <a:rPr lang="en-IN" dirty="0"/>
              <a:t>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B51570-B00E-4A12-A70F-331752B370A4}"/>
              </a:ext>
            </a:extLst>
          </p:cNvPr>
          <p:cNvCxnSpPr/>
          <p:nvPr/>
        </p:nvCxnSpPr>
        <p:spPr>
          <a:xfrm flipH="1">
            <a:off x="3241964" y="3798916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4F81FA-9F1E-4861-96C4-8DD3F8F08F8C}"/>
              </a:ext>
            </a:extLst>
          </p:cNvPr>
          <p:cNvSpPr txBox="1"/>
          <p:nvPr/>
        </p:nvSpPr>
        <p:spPr>
          <a:xfrm>
            <a:off x="4404525" y="3373181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Event Binding (</a:t>
            </a:r>
            <a:r>
              <a:rPr lang="en-IN" dirty="0" err="1"/>
              <a:t>eventName</a:t>
            </a:r>
            <a:r>
              <a:rPr lang="en-IN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AAB649-F734-46A5-A262-F2695A3BA94D}"/>
              </a:ext>
            </a:extLst>
          </p:cNvPr>
          <p:cNvCxnSpPr/>
          <p:nvPr/>
        </p:nvCxnSpPr>
        <p:spPr>
          <a:xfrm>
            <a:off x="3307493" y="4923905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860C3-2822-401F-A29A-D5860717D8FF}"/>
              </a:ext>
            </a:extLst>
          </p:cNvPr>
          <p:cNvCxnSpPr/>
          <p:nvPr/>
        </p:nvCxnSpPr>
        <p:spPr>
          <a:xfrm flipH="1">
            <a:off x="3301951" y="5164975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C1EF82-E5A0-4214-9E1C-C3CE35D6A8E0}"/>
              </a:ext>
            </a:extLst>
          </p:cNvPr>
          <p:cNvSpPr txBox="1"/>
          <p:nvPr/>
        </p:nvSpPr>
        <p:spPr>
          <a:xfrm>
            <a:off x="4829544" y="4480375"/>
            <a:ext cx="22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Way [(</a:t>
            </a:r>
            <a:r>
              <a:rPr lang="en-IN" dirty="0" err="1"/>
              <a:t>ngModel</a:t>
            </a:r>
            <a:r>
              <a:rPr lang="en-IN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335696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407</Words>
  <Application>Microsoft Office PowerPoint</Application>
  <PresentationFormat>Widescreen</PresentationFormat>
  <Paragraphs>160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3</cp:revision>
  <dcterms:created xsi:type="dcterms:W3CDTF">2020-12-16T03:44:16Z</dcterms:created>
  <dcterms:modified xsi:type="dcterms:W3CDTF">2020-12-16T11:00:38Z</dcterms:modified>
</cp:coreProperties>
</file>