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4CED-E5A4-4A09-8EE1-152F17B1E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8C4D6-99C0-4DE7-AA04-39E717F5E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9373-6041-4266-9A84-4876D1A8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D779F-6C6C-4177-8E6F-B75C6F23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6F6D-4D20-4020-B268-012D4DE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8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6542-C1FD-4CA3-B422-8E98C34E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0CBDD-D7CA-4C75-9AC4-DDE6B9BD0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602E-9CAD-477E-A226-B7AA96B3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2652-2806-4B23-BA16-30A9233B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450F-95EF-439A-91CA-22AC83AF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8CD74-6959-4F53-BFF5-4854EEB2D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1B948-8B45-4B5E-BA8F-C232A4033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FC3E-FA55-4F9B-80B8-679929AC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862E-4B01-46B5-8868-CD79C04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4DFD-A32D-4AEB-98B6-49B95C00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2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EFD5-B60B-494F-B802-9DCD1A22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C7FF-870D-48C9-B0D4-CDE9C0E1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E0FB-FC0C-4B31-A6E0-64320EEB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D232-F799-4438-A756-BACECE86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BD90-4E42-40E5-AACA-F911E374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5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371B-71A2-4026-8383-3B78326B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6A1-7BF1-4EA5-92E9-B5A5E691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66A7-3D52-4A96-B469-DE00BFE0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95FF-CCC3-4090-A9D5-7B522750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A53E-FD34-4051-8EB7-F5D55129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EDDA-F90F-4630-8FF9-D2FD2221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9A6B-BC8E-4896-A142-ABBB47EF8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F528B-371D-4945-9219-2F6847FA4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D2D76-493B-4607-A4DF-229B1030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6B3C2-DAED-44CD-987E-31A838C1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C4FC6-222C-48FD-B456-F31C0B9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C5F-1F72-464D-B18A-CB47E14C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A514-2F0E-41F2-9433-DE90E026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FDBD-5A1B-4AB6-9C24-25D9B01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0C868-F60A-4AC7-B566-2A6680ABC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E399A-C4EE-433F-9F63-9B9655F51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70BB5-E4F9-46F9-ACC3-CFCA47D3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BF891-101A-483B-B2FB-53C57D58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450F5-C152-4368-B587-2E7AC30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1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2F7E-AAF7-4609-A874-4ED699A9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5D0E-7841-41B8-A885-09E44829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BC66B-3CB8-409B-8900-D05379AD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738F3-80C4-4E02-8624-CC5064E0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F9D73-C1CE-46B5-8EF3-B0896EBE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5B4CC-76A1-470B-908E-BE10A30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006A-0D05-4E93-AB69-F68BDEFF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B5DC-5ED8-4BF4-8ADB-EA8F3033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FAE9-016F-4680-B407-4AE6AE2A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C9CB8-3F40-4864-8487-D76B3ED51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2A44-4382-4854-9CEE-F00B05F6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F08E-258E-4F13-8DA9-1F22C4A2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A7FAA-8A97-4C01-A161-CC24E3F1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8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C55F-CB75-41D7-8A98-9BF153FB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23D33-E16A-4AB1-82AA-920E9CF13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9FD64-418E-4404-A2D4-9CDB52ED7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0AF98-F1C6-43FD-ABA6-74C62EB8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42E5-BCB1-4FB6-AAC9-D8F42411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CF9A-0A48-412D-B2A1-7DEBF110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4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105D5-CA6F-436F-A91B-73402CF2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8011-4463-4E1F-897B-EA3B0867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34B9-9220-423E-9A45-9F92AC11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6D3C-3CE2-43A2-B9B8-766809769CBA}" type="datetimeFigureOut">
              <a:rPr lang="en-IN" smtClean="0"/>
              <a:t>15-Dec-2019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1F07-E046-4AF1-9B31-75B098145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EFD3-9C33-47F7-9C1E-3736BACAB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122D-9E35-450A-853D-E7DE2FC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29B99BC3-BF6B-43F1-BAA2-B5BD78EC5450}"/>
              </a:ext>
            </a:extLst>
          </p:cNvPr>
          <p:cNvGrpSpPr/>
          <p:nvPr/>
        </p:nvGrpSpPr>
        <p:grpSpPr>
          <a:xfrm>
            <a:off x="211913" y="183139"/>
            <a:ext cx="11718156" cy="6649677"/>
            <a:chOff x="26169" y="226003"/>
            <a:chExt cx="11718156" cy="6649677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22EE388-3EC4-4561-B183-1C977C31F203}"/>
                </a:ext>
              </a:extLst>
            </p:cNvPr>
            <p:cNvSpPr/>
            <p:nvPr/>
          </p:nvSpPr>
          <p:spPr>
            <a:xfrm>
              <a:off x="2775405" y="3355615"/>
              <a:ext cx="1994481" cy="2643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rgbClr val="0070C0"/>
                  </a:solidFill>
                  <a:highlight>
                    <a:srgbClr val="FFFF00"/>
                  </a:highlight>
                </a:rPr>
                <a:t>Middleware</a:t>
              </a:r>
              <a:endParaRPr lang="en-IN" b="1" dirty="0">
                <a:solidFill>
                  <a:srgbClr val="0070C0"/>
                </a:solidFill>
                <a:highlight>
                  <a:srgbClr val="FFFF00"/>
                </a:highlight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359E9CC-5021-4BFB-A199-931A7736D5C7}"/>
                </a:ext>
              </a:extLst>
            </p:cNvPr>
            <p:cNvGrpSpPr/>
            <p:nvPr/>
          </p:nvGrpSpPr>
          <p:grpSpPr>
            <a:xfrm>
              <a:off x="26169" y="226003"/>
              <a:ext cx="11718156" cy="6649677"/>
              <a:chOff x="26169" y="226003"/>
              <a:chExt cx="11718156" cy="6649677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99C26B6-FE36-4033-BD5B-954D73FC6824}"/>
                  </a:ext>
                </a:extLst>
              </p:cNvPr>
              <p:cNvGrpSpPr/>
              <p:nvPr/>
            </p:nvGrpSpPr>
            <p:grpSpPr>
              <a:xfrm>
                <a:off x="26169" y="226003"/>
                <a:ext cx="11718156" cy="6649677"/>
                <a:chOff x="26169" y="226003"/>
                <a:chExt cx="11718156" cy="6649677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F5B31A1-EA2B-4761-AF6A-D69BDE1D2351}"/>
                    </a:ext>
                  </a:extLst>
                </p:cNvPr>
                <p:cNvGrpSpPr/>
                <p:nvPr/>
              </p:nvGrpSpPr>
              <p:grpSpPr>
                <a:xfrm>
                  <a:off x="306028" y="226003"/>
                  <a:ext cx="11438297" cy="6649677"/>
                  <a:chOff x="306028" y="226003"/>
                  <a:chExt cx="11438297" cy="6649677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5CD1ED10-1040-4C34-9ACC-B121F46B4AB5}"/>
                      </a:ext>
                    </a:extLst>
                  </p:cNvPr>
                  <p:cNvGrpSpPr/>
                  <p:nvPr/>
                </p:nvGrpSpPr>
                <p:grpSpPr>
                  <a:xfrm>
                    <a:off x="8401047" y="1900237"/>
                    <a:ext cx="2957517" cy="2271713"/>
                    <a:chOff x="8901112" y="1914525"/>
                    <a:chExt cx="3057525" cy="2386014"/>
                  </a:xfrm>
                </p:grpSpPr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4128C72-9607-4509-8F24-1B96481B9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01112" y="1914525"/>
                      <a:ext cx="3057525" cy="23860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ROOT REDUCER</a:t>
                      </a:r>
                    </a:p>
                  </p:txBody>
                </p:sp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3ADF572A-6D28-4543-8984-8D5D0F7B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9722" y="2703909"/>
                      <a:ext cx="2357438" cy="145018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REDUX STORE</a:t>
                      </a:r>
                    </a:p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(STATE)</a:t>
                      </a:r>
                    </a:p>
                  </p:txBody>
                </p:sp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6B9C64B7-A832-4603-A833-A8B2E6101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9023" y="2453878"/>
                      <a:ext cx="500063" cy="50006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/>
                        <a:t>R1</a:t>
                      </a:r>
                    </a:p>
                  </p:txBody>
                </p: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A978AA9A-7013-4BA1-A683-186DD4FEA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8409" y="2453878"/>
                      <a:ext cx="500063" cy="50006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/>
                        <a:t>R2</a:t>
                      </a:r>
                    </a:p>
                  </p:txBody>
                </p:sp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008FD9BD-BDA7-4D4D-8D21-74566E037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47795" y="2453878"/>
                      <a:ext cx="500063" cy="50006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dirty="0"/>
                        <a:t>R3</a:t>
                      </a:r>
                    </a:p>
                  </p:txBody>
                </p:sp>
              </p:grp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6862027-EE45-41B5-BFAE-87531B150E65}"/>
                      </a:ext>
                    </a:extLst>
                  </p:cNvPr>
                  <p:cNvSpPr/>
                  <p:nvPr/>
                </p:nvSpPr>
                <p:spPr>
                  <a:xfrm>
                    <a:off x="4857750" y="4729163"/>
                    <a:ext cx="3157538" cy="198596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IN" sz="2000" b="1" dirty="0"/>
                      <a:t>CONTAINER COMPONENT</a:t>
                    </a:r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2F1D72F4-EB62-4035-951A-B35019350A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15288" y="6257925"/>
                    <a:ext cx="3729037" cy="7147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D454EC27-DF56-40F8-ACC1-F2C1B395D4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744325" y="2543175"/>
                    <a:ext cx="0" cy="371475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4AE85785-2F01-42B6-8B29-5A711E93AB3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64492" y="2543175"/>
                    <a:ext cx="87983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483FF9E-AD96-47EA-BDCC-F27A621B71D7}"/>
                      </a:ext>
                    </a:extLst>
                  </p:cNvPr>
                  <p:cNvSpPr txBox="1"/>
                  <p:nvPr/>
                </p:nvSpPr>
                <p:spPr>
                  <a:xfrm>
                    <a:off x="9081191" y="6257925"/>
                    <a:ext cx="2039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Connect to Reducer</a:t>
                    </a:r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4C5229E-5718-458C-960B-366489E433C7}"/>
                      </a:ext>
                    </a:extLst>
                  </p:cNvPr>
                  <p:cNvCxnSpPr>
                    <a:cxnSpLocks/>
                    <a:stCxn id="4" idx="2"/>
                  </p:cNvCxnSpPr>
                  <p:nvPr/>
                </p:nvCxnSpPr>
                <p:spPr>
                  <a:xfrm>
                    <a:off x="9859074" y="4032518"/>
                    <a:ext cx="20732" cy="1661054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03DFAD44-E4B0-467C-BEA6-9D0D13E60132}"/>
                      </a:ext>
                    </a:extLst>
                  </p:cNvPr>
                  <p:cNvCxnSpPr>
                    <a:endCxn id="10" idx="3"/>
                  </p:cNvCxnSpPr>
                  <p:nvPr/>
                </p:nvCxnSpPr>
                <p:spPr>
                  <a:xfrm flipH="1">
                    <a:off x="8015288" y="5722147"/>
                    <a:ext cx="1864517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9B1C631-E0C4-4D7F-9E07-5BB2F9A44E65}"/>
                      </a:ext>
                    </a:extLst>
                  </p:cNvPr>
                  <p:cNvSpPr txBox="1"/>
                  <p:nvPr/>
                </p:nvSpPr>
                <p:spPr>
                  <a:xfrm>
                    <a:off x="8488989" y="5293169"/>
                    <a:ext cx="11181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Data Flow</a:t>
                    </a:r>
                  </a:p>
                </p:txBody>
              </p:sp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25CB05DC-F03E-41E1-B28E-45C004F1424B}"/>
                      </a:ext>
                    </a:extLst>
                  </p:cNvPr>
                  <p:cNvSpPr/>
                  <p:nvPr/>
                </p:nvSpPr>
                <p:spPr>
                  <a:xfrm>
                    <a:off x="5129213" y="5186363"/>
                    <a:ext cx="2634181" cy="1366149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IN" sz="2000" b="1" dirty="0"/>
                      <a:t>PRESENTATIONAL COMPONENT (s)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B032466-20F0-4F2E-A4F7-EB75DD40A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62844" y="4277506"/>
                    <a:ext cx="2141099" cy="19389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ACTIONS – Plain </a:t>
                    </a:r>
                  </a:p>
                  <a:p>
                    <a:pPr algn="ctr"/>
                    <a:r>
                      <a:rPr lang="en-IN" dirty="0"/>
                      <a:t>JavaScript Objects</a:t>
                    </a:r>
                  </a:p>
                  <a:p>
                    <a:pPr algn="ctr"/>
                    <a:endParaRPr lang="en-IN" sz="900" dirty="0"/>
                  </a:p>
                  <a:p>
                    <a:r>
                      <a:rPr lang="en-IN" dirty="0"/>
                      <a:t>{</a:t>
                    </a:r>
                  </a:p>
                  <a:p>
                    <a:r>
                      <a:rPr lang="en-IN" dirty="0"/>
                      <a:t>      type: </a:t>
                    </a:r>
                    <a:r>
                      <a:rPr lang="en-IN" dirty="0" err="1"/>
                      <a:t>ActionType</a:t>
                    </a:r>
                    <a:r>
                      <a:rPr lang="en-IN" dirty="0"/>
                      <a:t>,</a:t>
                    </a:r>
                  </a:p>
                  <a:p>
                    <a:r>
                      <a:rPr lang="en-IN" dirty="0"/>
                      <a:t>      payload: Data	</a:t>
                    </a:r>
                  </a:p>
                  <a:p>
                    <a:r>
                      <a:rPr lang="en-IN" dirty="0"/>
                      <a:t>}</a:t>
                    </a:r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FF51C513-050F-4253-817A-F5F71D437C46}"/>
                      </a:ext>
                    </a:extLst>
                  </p:cNvPr>
                  <p:cNvSpPr/>
                  <p:nvPr/>
                </p:nvSpPr>
                <p:spPr>
                  <a:xfrm>
                    <a:off x="5329237" y="6000754"/>
                    <a:ext cx="600075" cy="485775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DCB77466-233D-42CF-BDEE-7C2FF543B5A2}"/>
                      </a:ext>
                    </a:extLst>
                  </p:cNvPr>
                  <p:cNvSpPr/>
                  <p:nvPr/>
                </p:nvSpPr>
                <p:spPr>
                  <a:xfrm>
                    <a:off x="6170076" y="6000752"/>
                    <a:ext cx="600075" cy="485775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975817B4-3421-4A3B-820B-D3E6DCC02111}"/>
                      </a:ext>
                    </a:extLst>
                  </p:cNvPr>
                  <p:cNvSpPr/>
                  <p:nvPr/>
                </p:nvSpPr>
                <p:spPr>
                  <a:xfrm>
                    <a:off x="6967538" y="6000753"/>
                    <a:ext cx="600075" cy="485775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09A0452-24A7-4815-BF98-ED26A9DE0A44}"/>
                      </a:ext>
                    </a:extLst>
                  </p:cNvPr>
                  <p:cNvSpPr/>
                  <p:nvPr/>
                </p:nvSpPr>
                <p:spPr>
                  <a:xfrm>
                    <a:off x="306028" y="2026043"/>
                    <a:ext cx="2548612" cy="132957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b="1" dirty="0"/>
                      <a:t>ACTION CREATOR</a:t>
                    </a:r>
                  </a:p>
                  <a:p>
                    <a:pPr algn="ctr"/>
                    <a:r>
                      <a:rPr lang="en-IN" dirty="0"/>
                      <a:t>A function which returns an </a:t>
                    </a:r>
                    <a:r>
                      <a:rPr lang="en-IN" b="1" dirty="0"/>
                      <a:t>Action</a:t>
                    </a:r>
                    <a:r>
                      <a:rPr lang="en-IN" dirty="0"/>
                      <a:t> object</a:t>
                    </a:r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A948E171-FFB3-4E39-928E-A6DE40B6FA8D}"/>
                      </a:ext>
                    </a:extLst>
                  </p:cNvPr>
                  <p:cNvCxnSpPr>
                    <a:cxnSpLocks/>
                    <a:stCxn id="39" idx="2"/>
                    <a:endCxn id="38" idx="0"/>
                  </p:cNvCxnSpPr>
                  <p:nvPr/>
                </p:nvCxnSpPr>
                <p:spPr>
                  <a:xfrm flipH="1">
                    <a:off x="1433394" y="3355615"/>
                    <a:ext cx="146940" cy="9218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0B37F0A-5C82-4DFE-8B59-50D51CB9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650" y="226003"/>
                    <a:ext cx="2772810" cy="73866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sz="2400" b="1" dirty="0"/>
                      <a:t>ACTION TYPES</a:t>
                    </a:r>
                  </a:p>
                  <a:p>
                    <a:pPr algn="ctr"/>
                    <a:r>
                      <a:rPr lang="en-IN" dirty="0"/>
                      <a:t>Constants Strings / Symbols</a:t>
                    </a:r>
                  </a:p>
                </p:txBody>
              </p: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65CC14A9-11F5-48FA-AAFF-F7DD9E99E6BF}"/>
                      </a:ext>
                    </a:extLst>
                  </p:cNvPr>
                  <p:cNvCxnSpPr>
                    <a:cxnSpLocks/>
                    <a:stCxn id="39" idx="0"/>
                    <a:endCxn id="42" idx="2"/>
                  </p:cNvCxnSpPr>
                  <p:nvPr/>
                </p:nvCxnSpPr>
                <p:spPr>
                  <a:xfrm flipV="1">
                    <a:off x="1580334" y="964667"/>
                    <a:ext cx="868721" cy="10613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A1D3142-D9F2-4FB7-8517-E55356A7D1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40320" y="6272219"/>
                    <a:ext cx="2225271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9CB47F61-4414-4EDE-93EE-85DE482A97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40320" y="3355615"/>
                    <a:ext cx="0" cy="291660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B96C721-242D-4872-90E9-02DBD7081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868308" y="6229349"/>
                    <a:ext cx="192328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Connect to Action </a:t>
                    </a:r>
                  </a:p>
                  <a:p>
                    <a:pPr algn="ctr"/>
                    <a:r>
                      <a:rPr lang="en-IN" dirty="0"/>
                      <a:t>Creator</a:t>
                    </a:r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B40867A-F52E-482C-A0E3-3F464D784C60}"/>
                      </a:ext>
                    </a:extLst>
                  </p:cNvPr>
                  <p:cNvCxnSpPr>
                    <a:cxnSpLocks/>
                    <a:endCxn id="10" idx="1"/>
                  </p:cNvCxnSpPr>
                  <p:nvPr/>
                </p:nvCxnSpPr>
                <p:spPr>
                  <a:xfrm>
                    <a:off x="3489722" y="5722147"/>
                    <a:ext cx="1368028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9D9FEA44-06D9-4B01-977B-FF2F37867D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57575" y="3050642"/>
                    <a:ext cx="0" cy="2642932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94A23F3-AFD0-4726-97BA-DD661F0F40FE}"/>
                      </a:ext>
                    </a:extLst>
                  </p:cNvPr>
                  <p:cNvCxnSpPr>
                    <a:cxnSpLocks/>
                    <a:endCxn id="5" idx="1"/>
                  </p:cNvCxnSpPr>
                  <p:nvPr/>
                </p:nvCxnSpPr>
                <p:spPr>
                  <a:xfrm flipV="1">
                    <a:off x="3473092" y="3036094"/>
                    <a:ext cx="4927955" cy="14548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9228366-FB74-4E35-992B-79B9F2AFB869}"/>
                      </a:ext>
                    </a:extLst>
                  </p:cNvPr>
                  <p:cNvSpPr txBox="1"/>
                  <p:nvPr/>
                </p:nvSpPr>
                <p:spPr>
                  <a:xfrm>
                    <a:off x="3507574" y="5054382"/>
                    <a:ext cx="13680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Dispatch to </a:t>
                    </a:r>
                  </a:p>
                  <a:p>
                    <a:pPr algn="ctr"/>
                    <a:r>
                      <a:rPr lang="en-IN" dirty="0"/>
                      <a:t>Function</a:t>
                    </a:r>
                  </a:p>
                </p:txBody>
              </p: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4E1C78BC-E449-442D-AC53-F7D7C5BDD6B7}"/>
                      </a:ext>
                    </a:extLst>
                  </p:cNvPr>
                  <p:cNvCxnSpPr>
                    <a:stCxn id="5" idx="0"/>
                    <a:endCxn id="42" idx="3"/>
                  </p:cNvCxnSpPr>
                  <p:nvPr/>
                </p:nvCxnSpPr>
                <p:spPr>
                  <a:xfrm flipH="1" flipV="1">
                    <a:off x="3835460" y="595335"/>
                    <a:ext cx="6044346" cy="130490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D75A047-5441-4D4E-BBFC-360A26471F00}"/>
                      </a:ext>
                    </a:extLst>
                  </p:cNvPr>
                  <p:cNvSpPr txBox="1"/>
                  <p:nvPr/>
                </p:nvSpPr>
                <p:spPr>
                  <a:xfrm>
                    <a:off x="6492345" y="550685"/>
                    <a:ext cx="242662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Will use action types to </a:t>
                    </a:r>
                  </a:p>
                  <a:p>
                    <a:pPr algn="ctr"/>
                    <a:r>
                      <a:rPr lang="en-IN" dirty="0"/>
                      <a:t>identify an action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F3CF74A-A13B-438A-A37B-0D8B57BD1D99}"/>
                      </a:ext>
                    </a:extLst>
                  </p:cNvPr>
                  <p:cNvSpPr txBox="1"/>
                  <p:nvPr/>
                </p:nvSpPr>
                <p:spPr>
                  <a:xfrm>
                    <a:off x="2155375" y="1202155"/>
                    <a:ext cx="242662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Will use action types to </a:t>
                    </a:r>
                  </a:p>
                  <a:p>
                    <a:pPr algn="ctr"/>
                    <a:r>
                      <a:rPr lang="en-IN" dirty="0"/>
                      <a:t>create an action object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F35CB6-38F5-47C3-B373-B797FFD870EF}"/>
                    </a:ext>
                  </a:extLst>
                </p:cNvPr>
                <p:cNvSpPr txBox="1"/>
                <p:nvPr/>
              </p:nvSpPr>
              <p:spPr>
                <a:xfrm>
                  <a:off x="722492" y="37700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44034E5-4C14-4BF7-8203-A518B1BBDC48}"/>
                    </a:ext>
                  </a:extLst>
                </p:cNvPr>
                <p:cNvSpPr txBox="1"/>
                <p:nvPr/>
              </p:nvSpPr>
              <p:spPr>
                <a:xfrm>
                  <a:off x="26169" y="2459996"/>
                  <a:ext cx="33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A4C7679-481A-4B90-8CBB-F6ACAD15A914}"/>
                    </a:ext>
                  </a:extLst>
                </p:cNvPr>
                <p:cNvSpPr txBox="1"/>
                <p:nvPr/>
              </p:nvSpPr>
              <p:spPr>
                <a:xfrm>
                  <a:off x="8069199" y="1968053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A4458D7-F31F-4D5A-A1C4-B856251D3DF7}"/>
                    </a:ext>
                  </a:extLst>
                </p:cNvPr>
                <p:cNvSpPr txBox="1"/>
                <p:nvPr/>
              </p:nvSpPr>
              <p:spPr>
                <a:xfrm>
                  <a:off x="8833904" y="3495751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CB88BA4-72BE-4F09-92F2-EA12D2D417B3}"/>
                    </a:ext>
                  </a:extLst>
                </p:cNvPr>
                <p:cNvSpPr txBox="1"/>
                <p:nvPr/>
              </p:nvSpPr>
              <p:spPr>
                <a:xfrm>
                  <a:off x="4857750" y="4340909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8565956-2504-41AA-979E-F8BFE3F50B3C}"/>
                    </a:ext>
                  </a:extLst>
                </p:cNvPr>
                <p:cNvSpPr txBox="1"/>
                <p:nvPr/>
              </p:nvSpPr>
              <p:spPr>
                <a:xfrm>
                  <a:off x="5167937" y="5413781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EED7995-3CDB-440C-B767-83348EF085DB}"/>
                  </a:ext>
                </a:extLst>
              </p:cNvPr>
              <p:cNvSpPr/>
              <p:nvPr/>
            </p:nvSpPr>
            <p:spPr>
              <a:xfrm>
                <a:off x="2868308" y="3495751"/>
                <a:ext cx="1209303" cy="7817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Function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C441B84-F94E-4907-BB2D-E19427FE66CB}"/>
                  </a:ext>
                </a:extLst>
              </p:cNvPr>
              <p:cNvSpPr txBox="1"/>
              <p:nvPr/>
            </p:nvSpPr>
            <p:spPr>
              <a:xfrm>
                <a:off x="4321587" y="2436012"/>
                <a:ext cx="1037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Dispatch </a:t>
                </a:r>
              </a:p>
              <a:p>
                <a:pPr algn="ctr"/>
                <a:r>
                  <a:rPr lang="en-IN" dirty="0"/>
                  <a:t>Action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7DFBA783-9BB0-400C-A90F-0E57C4A8D056}"/>
                  </a:ext>
                </a:extLst>
              </p:cNvPr>
              <p:cNvSpPr/>
              <p:nvPr/>
            </p:nvSpPr>
            <p:spPr>
              <a:xfrm>
                <a:off x="5508095" y="3228975"/>
                <a:ext cx="2561089" cy="1251225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API Server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42A2F04B-DE42-4000-BB8D-E0F4B1049D39}"/>
                  </a:ext>
                </a:extLst>
              </p:cNvPr>
              <p:cNvCxnSpPr/>
              <p:nvPr/>
            </p:nvCxnSpPr>
            <p:spPr>
              <a:xfrm>
                <a:off x="4077611" y="3714753"/>
                <a:ext cx="143048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E06AA63-2B38-4AB8-9355-DF3DCE8EC4F0}"/>
                  </a:ext>
                </a:extLst>
              </p:cNvPr>
              <p:cNvCxnSpPr/>
              <p:nvPr/>
            </p:nvCxnSpPr>
            <p:spPr>
              <a:xfrm flipH="1">
                <a:off x="4077611" y="4086222"/>
                <a:ext cx="143048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8E069-6D5C-478B-AB61-726DB6A52383}"/>
                  </a:ext>
                </a:extLst>
              </p:cNvPr>
              <p:cNvSpPr txBox="1"/>
              <p:nvPr/>
            </p:nvSpPr>
            <p:spPr>
              <a:xfrm>
                <a:off x="4536091" y="3728915"/>
                <a:ext cx="643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AJAX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012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9</cp:revision>
  <dcterms:created xsi:type="dcterms:W3CDTF">2019-12-15T13:27:12Z</dcterms:created>
  <dcterms:modified xsi:type="dcterms:W3CDTF">2019-12-15T17:29:42Z</dcterms:modified>
</cp:coreProperties>
</file>