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717EC7-D581-41F1-98A3-CE18843493A1}" v="59" dt="2020-05-23T15:51:47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69717EC7-D581-41F1-98A3-CE18843493A1}"/>
    <pc:docChg chg="undo redo custSel addSld modSld">
      <pc:chgData name="Manish Sharma" userId="b799adb9ba789c8f" providerId="LiveId" clId="{69717EC7-D581-41F1-98A3-CE18843493A1}" dt="2020-05-23T15:53:22.072" v="1454" actId="1035"/>
      <pc:docMkLst>
        <pc:docMk/>
      </pc:docMkLst>
      <pc:sldChg chg="addSp modSp">
        <pc:chgData name="Manish Sharma" userId="b799adb9ba789c8f" providerId="LiveId" clId="{69717EC7-D581-41F1-98A3-CE18843493A1}" dt="2020-05-17T13:51:43.987" v="489" actId="164"/>
        <pc:sldMkLst>
          <pc:docMk/>
          <pc:sldMk cId="2490409182" sldId="259"/>
        </pc:sldMkLst>
        <pc:spChg chg="add mod">
          <ac:chgData name="Manish Sharma" userId="b799adb9ba789c8f" providerId="LiveId" clId="{69717EC7-D581-41F1-98A3-CE18843493A1}" dt="2020-05-17T13:51:43.987" v="489" actId="164"/>
          <ac:spMkLst>
            <pc:docMk/>
            <pc:sldMk cId="2490409182" sldId="259"/>
            <ac:spMk id="2" creationId="{2E267413-F857-4E8C-838F-7E27BC53E51F}"/>
          </ac:spMkLst>
        </pc:spChg>
        <pc:spChg chg="mod">
          <ac:chgData name="Manish Sharma" userId="b799adb9ba789c8f" providerId="LiveId" clId="{69717EC7-D581-41F1-98A3-CE18843493A1}" dt="2020-05-17T13:51:43.987" v="489" actId="164"/>
          <ac:spMkLst>
            <pc:docMk/>
            <pc:sldMk cId="2490409182" sldId="259"/>
            <ac:spMk id="4" creationId="{8F4C406C-3405-47B6-AB5F-8083BCF0FD6C}"/>
          </ac:spMkLst>
        </pc:spChg>
        <pc:spChg chg="mod">
          <ac:chgData name="Manish Sharma" userId="b799adb9ba789c8f" providerId="LiveId" clId="{69717EC7-D581-41F1-98A3-CE18843493A1}" dt="2020-05-17T13:51:43.987" v="489" actId="164"/>
          <ac:spMkLst>
            <pc:docMk/>
            <pc:sldMk cId="2490409182" sldId="259"/>
            <ac:spMk id="5" creationId="{74A5C910-A602-4CA1-A4ED-225FCFFFF98D}"/>
          </ac:spMkLst>
        </pc:spChg>
        <pc:spChg chg="mod">
          <ac:chgData name="Manish Sharma" userId="b799adb9ba789c8f" providerId="LiveId" clId="{69717EC7-D581-41F1-98A3-CE18843493A1}" dt="2020-05-17T13:51:43.987" v="489" actId="164"/>
          <ac:spMkLst>
            <pc:docMk/>
            <pc:sldMk cId="2490409182" sldId="259"/>
            <ac:spMk id="8" creationId="{0A7DD6BF-BC68-41AD-957E-6FE5642CEA62}"/>
          </ac:spMkLst>
        </pc:spChg>
        <pc:spChg chg="add mod">
          <ac:chgData name="Manish Sharma" userId="b799adb9ba789c8f" providerId="LiveId" clId="{69717EC7-D581-41F1-98A3-CE18843493A1}" dt="2020-05-17T13:51:43.987" v="489" actId="164"/>
          <ac:spMkLst>
            <pc:docMk/>
            <pc:sldMk cId="2490409182" sldId="259"/>
            <ac:spMk id="9" creationId="{FE1876C2-5B06-4468-B347-E6D381CF7614}"/>
          </ac:spMkLst>
        </pc:spChg>
        <pc:spChg chg="mod">
          <ac:chgData name="Manish Sharma" userId="b799adb9ba789c8f" providerId="LiveId" clId="{69717EC7-D581-41F1-98A3-CE18843493A1}" dt="2020-05-17T13:51:43.987" v="489" actId="164"/>
          <ac:spMkLst>
            <pc:docMk/>
            <pc:sldMk cId="2490409182" sldId="259"/>
            <ac:spMk id="11" creationId="{0CCB74BC-DD25-41B3-B588-9121A61851CC}"/>
          </ac:spMkLst>
        </pc:spChg>
        <pc:spChg chg="mod">
          <ac:chgData name="Manish Sharma" userId="b799adb9ba789c8f" providerId="LiveId" clId="{69717EC7-D581-41F1-98A3-CE18843493A1}" dt="2020-05-17T13:51:43.987" v="489" actId="164"/>
          <ac:spMkLst>
            <pc:docMk/>
            <pc:sldMk cId="2490409182" sldId="259"/>
            <ac:spMk id="12" creationId="{74EFC6D9-E250-42B2-8399-83B6DAC49032}"/>
          </ac:spMkLst>
        </pc:spChg>
        <pc:spChg chg="mod">
          <ac:chgData name="Manish Sharma" userId="b799adb9ba789c8f" providerId="LiveId" clId="{69717EC7-D581-41F1-98A3-CE18843493A1}" dt="2020-05-17T13:51:43.987" v="489" actId="164"/>
          <ac:spMkLst>
            <pc:docMk/>
            <pc:sldMk cId="2490409182" sldId="259"/>
            <ac:spMk id="16" creationId="{ADE3EDA0-E0BD-4A78-B2DB-DB654C20FD0A}"/>
          </ac:spMkLst>
        </pc:spChg>
        <pc:spChg chg="mod">
          <ac:chgData name="Manish Sharma" userId="b799adb9ba789c8f" providerId="LiveId" clId="{69717EC7-D581-41F1-98A3-CE18843493A1}" dt="2020-05-17T13:51:43.987" v="489" actId="164"/>
          <ac:spMkLst>
            <pc:docMk/>
            <pc:sldMk cId="2490409182" sldId="259"/>
            <ac:spMk id="17" creationId="{D3F35F87-525D-4FAC-8FBE-123677A786E8}"/>
          </ac:spMkLst>
        </pc:spChg>
        <pc:spChg chg="mod">
          <ac:chgData name="Manish Sharma" userId="b799adb9ba789c8f" providerId="LiveId" clId="{69717EC7-D581-41F1-98A3-CE18843493A1}" dt="2020-05-17T13:51:43.987" v="489" actId="164"/>
          <ac:spMkLst>
            <pc:docMk/>
            <pc:sldMk cId="2490409182" sldId="259"/>
            <ac:spMk id="25" creationId="{8B5BA9CC-0369-4264-BE6B-AD563EA59AC6}"/>
          </ac:spMkLst>
        </pc:spChg>
        <pc:spChg chg="mod">
          <ac:chgData name="Manish Sharma" userId="b799adb9ba789c8f" providerId="LiveId" clId="{69717EC7-D581-41F1-98A3-CE18843493A1}" dt="2020-05-17T13:51:43.987" v="489" actId="164"/>
          <ac:spMkLst>
            <pc:docMk/>
            <pc:sldMk cId="2490409182" sldId="259"/>
            <ac:spMk id="27" creationId="{0BC4BB09-ABF4-4BC4-BDCC-A07EBD7437BF}"/>
          </ac:spMkLst>
        </pc:spChg>
        <pc:spChg chg="mod">
          <ac:chgData name="Manish Sharma" userId="b799adb9ba789c8f" providerId="LiveId" clId="{69717EC7-D581-41F1-98A3-CE18843493A1}" dt="2020-05-17T13:51:43.987" v="489" actId="164"/>
          <ac:spMkLst>
            <pc:docMk/>
            <pc:sldMk cId="2490409182" sldId="259"/>
            <ac:spMk id="31" creationId="{A2FBDC55-441E-4ABF-81E5-27E2AA5396CD}"/>
          </ac:spMkLst>
        </pc:spChg>
        <pc:spChg chg="mod">
          <ac:chgData name="Manish Sharma" userId="b799adb9ba789c8f" providerId="LiveId" clId="{69717EC7-D581-41F1-98A3-CE18843493A1}" dt="2020-05-17T13:51:43.987" v="489" actId="164"/>
          <ac:spMkLst>
            <pc:docMk/>
            <pc:sldMk cId="2490409182" sldId="259"/>
            <ac:spMk id="32" creationId="{390E72AC-75EC-4675-B368-D1A91EF931B4}"/>
          </ac:spMkLst>
        </pc:spChg>
        <pc:spChg chg="mod">
          <ac:chgData name="Manish Sharma" userId="b799adb9ba789c8f" providerId="LiveId" clId="{69717EC7-D581-41F1-98A3-CE18843493A1}" dt="2020-05-17T13:51:43.987" v="489" actId="164"/>
          <ac:spMkLst>
            <pc:docMk/>
            <pc:sldMk cId="2490409182" sldId="259"/>
            <ac:spMk id="35" creationId="{CAD85F9F-BBBE-4F6E-B7FD-B039C611711F}"/>
          </ac:spMkLst>
        </pc:spChg>
        <pc:grpChg chg="add mod">
          <ac:chgData name="Manish Sharma" userId="b799adb9ba789c8f" providerId="LiveId" clId="{69717EC7-D581-41F1-98A3-CE18843493A1}" dt="2020-05-17T13:51:43.987" v="489" actId="164"/>
          <ac:grpSpMkLst>
            <pc:docMk/>
            <pc:sldMk cId="2490409182" sldId="259"/>
            <ac:grpSpMk id="3" creationId="{3CD1FCD9-2EC9-45EC-AE59-3ADC9DF2CD48}"/>
          </ac:grpSpMkLst>
        </pc:grpChg>
        <pc:cxnChg chg="mod">
          <ac:chgData name="Manish Sharma" userId="b799adb9ba789c8f" providerId="LiveId" clId="{69717EC7-D581-41F1-98A3-CE18843493A1}" dt="2020-05-17T13:51:43.987" v="489" actId="164"/>
          <ac:cxnSpMkLst>
            <pc:docMk/>
            <pc:sldMk cId="2490409182" sldId="259"/>
            <ac:cxnSpMk id="7" creationId="{5567C376-A944-4801-AAA7-C872C862DE46}"/>
          </ac:cxnSpMkLst>
        </pc:cxnChg>
        <pc:cxnChg chg="mod">
          <ac:chgData name="Manish Sharma" userId="b799adb9ba789c8f" providerId="LiveId" clId="{69717EC7-D581-41F1-98A3-CE18843493A1}" dt="2020-05-17T13:51:43.987" v="489" actId="164"/>
          <ac:cxnSpMkLst>
            <pc:docMk/>
            <pc:sldMk cId="2490409182" sldId="259"/>
            <ac:cxnSpMk id="10" creationId="{223A2957-7BB3-471D-9106-AF1D6A3DC71A}"/>
          </ac:cxnSpMkLst>
        </pc:cxnChg>
        <pc:cxnChg chg="mod">
          <ac:chgData name="Manish Sharma" userId="b799adb9ba789c8f" providerId="LiveId" clId="{69717EC7-D581-41F1-98A3-CE18843493A1}" dt="2020-05-17T13:51:43.987" v="489" actId="164"/>
          <ac:cxnSpMkLst>
            <pc:docMk/>
            <pc:sldMk cId="2490409182" sldId="259"/>
            <ac:cxnSpMk id="15" creationId="{1FC1193B-69D8-4790-96DC-E7CEBCFCF843}"/>
          </ac:cxnSpMkLst>
        </pc:cxnChg>
        <pc:cxnChg chg="mod">
          <ac:chgData name="Manish Sharma" userId="b799adb9ba789c8f" providerId="LiveId" clId="{69717EC7-D581-41F1-98A3-CE18843493A1}" dt="2020-05-17T13:51:43.987" v="489" actId="164"/>
          <ac:cxnSpMkLst>
            <pc:docMk/>
            <pc:sldMk cId="2490409182" sldId="259"/>
            <ac:cxnSpMk id="23" creationId="{06B00265-7A01-430C-A563-9E7CD9FDC1BE}"/>
          </ac:cxnSpMkLst>
        </pc:cxnChg>
        <pc:cxnChg chg="mod">
          <ac:chgData name="Manish Sharma" userId="b799adb9ba789c8f" providerId="LiveId" clId="{69717EC7-D581-41F1-98A3-CE18843493A1}" dt="2020-05-17T13:51:43.987" v="489" actId="164"/>
          <ac:cxnSpMkLst>
            <pc:docMk/>
            <pc:sldMk cId="2490409182" sldId="259"/>
            <ac:cxnSpMk id="29" creationId="{355A44C9-3873-4956-B39E-4DF23AAFA7BB}"/>
          </ac:cxnSpMkLst>
        </pc:cxnChg>
        <pc:cxnChg chg="mod">
          <ac:chgData name="Manish Sharma" userId="b799adb9ba789c8f" providerId="LiveId" clId="{69717EC7-D581-41F1-98A3-CE18843493A1}" dt="2020-05-17T13:51:43.987" v="489" actId="164"/>
          <ac:cxnSpMkLst>
            <pc:docMk/>
            <pc:sldMk cId="2490409182" sldId="259"/>
            <ac:cxnSpMk id="34" creationId="{A7828784-CCA6-4C91-B0F8-FAD7F0152460}"/>
          </ac:cxnSpMkLst>
        </pc:cxnChg>
        <pc:cxnChg chg="mod">
          <ac:chgData name="Manish Sharma" userId="b799adb9ba789c8f" providerId="LiveId" clId="{69717EC7-D581-41F1-98A3-CE18843493A1}" dt="2020-05-17T13:51:43.987" v="489" actId="164"/>
          <ac:cxnSpMkLst>
            <pc:docMk/>
            <pc:sldMk cId="2490409182" sldId="259"/>
            <ac:cxnSpMk id="37" creationId="{9BAB616A-1F7A-4BF3-A9BD-7FEA4C7012A9}"/>
          </ac:cxnSpMkLst>
        </pc:cxnChg>
        <pc:cxnChg chg="mod">
          <ac:chgData name="Manish Sharma" userId="b799adb9ba789c8f" providerId="LiveId" clId="{69717EC7-D581-41F1-98A3-CE18843493A1}" dt="2020-05-17T13:51:43.987" v="489" actId="164"/>
          <ac:cxnSpMkLst>
            <pc:docMk/>
            <pc:sldMk cId="2490409182" sldId="259"/>
            <ac:cxnSpMk id="39" creationId="{A93030DC-74B8-4D77-9BD3-92B24735B017}"/>
          </ac:cxnSpMkLst>
        </pc:cxnChg>
      </pc:sldChg>
      <pc:sldChg chg="addSp delSp modSp add">
        <pc:chgData name="Manish Sharma" userId="b799adb9ba789c8f" providerId="LiveId" clId="{69717EC7-D581-41F1-98A3-CE18843493A1}" dt="2020-05-17T12:55:59.875" v="488" actId="1076"/>
        <pc:sldMkLst>
          <pc:docMk/>
          <pc:sldMk cId="3328310867" sldId="260"/>
        </pc:sldMkLst>
        <pc:spChg chg="del">
          <ac:chgData name="Manish Sharma" userId="b799adb9ba789c8f" providerId="LiveId" clId="{69717EC7-D581-41F1-98A3-CE18843493A1}" dt="2020-05-17T12:29:43.622" v="150" actId="478"/>
          <ac:spMkLst>
            <pc:docMk/>
            <pc:sldMk cId="3328310867" sldId="260"/>
            <ac:spMk id="2" creationId="{8A98AFD1-15A5-4BB9-A86A-54D5376D0DC4}"/>
          </ac:spMkLst>
        </pc:spChg>
        <pc:spChg chg="del">
          <ac:chgData name="Manish Sharma" userId="b799adb9ba789c8f" providerId="LiveId" clId="{69717EC7-D581-41F1-98A3-CE18843493A1}" dt="2020-05-17T12:29:43.622" v="150" actId="478"/>
          <ac:spMkLst>
            <pc:docMk/>
            <pc:sldMk cId="3328310867" sldId="260"/>
            <ac:spMk id="3" creationId="{E19B06EA-44A8-48BE-BB20-5F9488EA1570}"/>
          </ac:spMkLst>
        </pc:spChg>
        <pc:spChg chg="add mod">
          <ac:chgData name="Manish Sharma" userId="b799adb9ba789c8f" providerId="LiveId" clId="{69717EC7-D581-41F1-98A3-CE18843493A1}" dt="2020-05-17T12:33:33.064" v="226" actId="13822"/>
          <ac:spMkLst>
            <pc:docMk/>
            <pc:sldMk cId="3328310867" sldId="260"/>
            <ac:spMk id="4" creationId="{948583F7-3EF2-4022-97A0-B235EA525908}"/>
          </ac:spMkLst>
        </pc:spChg>
        <pc:spChg chg="add mod">
          <ac:chgData name="Manish Sharma" userId="b799adb9ba789c8f" providerId="LiveId" clId="{69717EC7-D581-41F1-98A3-CE18843493A1}" dt="2020-05-17T12:31:21.515" v="206" actId="13822"/>
          <ac:spMkLst>
            <pc:docMk/>
            <pc:sldMk cId="3328310867" sldId="260"/>
            <ac:spMk id="5" creationId="{100A2C13-92C4-4C16-8238-3E599E45BABC}"/>
          </ac:spMkLst>
        </pc:spChg>
        <pc:spChg chg="add mod">
          <ac:chgData name="Manish Sharma" userId="b799adb9ba789c8f" providerId="LiveId" clId="{69717EC7-D581-41F1-98A3-CE18843493A1}" dt="2020-05-17T12:55:59.875" v="488" actId="1076"/>
          <ac:spMkLst>
            <pc:docMk/>
            <pc:sldMk cId="3328310867" sldId="260"/>
            <ac:spMk id="8" creationId="{86C015DF-F217-4557-82B9-AD81BDC9FFB8}"/>
          </ac:spMkLst>
        </pc:spChg>
        <pc:spChg chg="add mod ord">
          <ac:chgData name="Manish Sharma" userId="b799adb9ba789c8f" providerId="LiveId" clId="{69717EC7-D581-41F1-98A3-CE18843493A1}" dt="2020-05-17T12:33:51.821" v="233" actId="20577"/>
          <ac:spMkLst>
            <pc:docMk/>
            <pc:sldMk cId="3328310867" sldId="260"/>
            <ac:spMk id="9" creationId="{83C7EFB6-8F9E-4465-BD19-A40CA74C3B98}"/>
          </ac:spMkLst>
        </pc:spChg>
        <pc:spChg chg="add mod ord">
          <ac:chgData name="Manish Sharma" userId="b799adb9ba789c8f" providerId="LiveId" clId="{69717EC7-D581-41F1-98A3-CE18843493A1}" dt="2020-05-17T12:33:07.066" v="219" actId="20577"/>
          <ac:spMkLst>
            <pc:docMk/>
            <pc:sldMk cId="3328310867" sldId="260"/>
            <ac:spMk id="12" creationId="{7E773CD2-BC90-4E67-AC59-F9693732F8CF}"/>
          </ac:spMkLst>
        </pc:spChg>
        <pc:spChg chg="add mod">
          <ac:chgData name="Manish Sharma" userId="b799adb9ba789c8f" providerId="LiveId" clId="{69717EC7-D581-41F1-98A3-CE18843493A1}" dt="2020-05-17T12:53:41.504" v="377" actId="1076"/>
          <ac:spMkLst>
            <pc:docMk/>
            <pc:sldMk cId="3328310867" sldId="260"/>
            <ac:spMk id="19" creationId="{8B904EFD-3E96-4522-B1E1-1A80B2BFB973}"/>
          </ac:spMkLst>
        </pc:spChg>
        <pc:cxnChg chg="add mod">
          <ac:chgData name="Manish Sharma" userId="b799adb9ba789c8f" providerId="LiveId" clId="{69717EC7-D581-41F1-98A3-CE18843493A1}" dt="2020-05-17T12:33:23.616" v="225" actId="14100"/>
          <ac:cxnSpMkLst>
            <pc:docMk/>
            <pc:sldMk cId="3328310867" sldId="260"/>
            <ac:cxnSpMk id="7" creationId="{47D9CE0D-F3FB-494A-8DB2-479C0EDC7EB1}"/>
          </ac:cxnSpMkLst>
        </pc:cxnChg>
        <pc:cxnChg chg="add mod ord">
          <ac:chgData name="Manish Sharma" userId="b799adb9ba789c8f" providerId="LiveId" clId="{69717EC7-D581-41F1-98A3-CE18843493A1}" dt="2020-05-17T12:52:02.544" v="262" actId="1582"/>
          <ac:cxnSpMkLst>
            <pc:docMk/>
            <pc:sldMk cId="3328310867" sldId="260"/>
            <ac:cxnSpMk id="17" creationId="{FB245A52-F46F-4946-AA25-45338B915A28}"/>
          </ac:cxnSpMkLst>
        </pc:cxnChg>
      </pc:sldChg>
      <pc:sldChg chg="addSp delSp modSp add">
        <pc:chgData name="Manish Sharma" userId="b799adb9ba789c8f" providerId="LiveId" clId="{69717EC7-D581-41F1-98A3-CE18843493A1}" dt="2020-05-23T13:18:04.518" v="625" actId="20577"/>
        <pc:sldMkLst>
          <pc:docMk/>
          <pc:sldMk cId="1994705038" sldId="261"/>
        </pc:sldMkLst>
        <pc:spChg chg="del">
          <ac:chgData name="Manish Sharma" userId="b799adb9ba789c8f" providerId="LiveId" clId="{69717EC7-D581-41F1-98A3-CE18843493A1}" dt="2020-05-23T13:14:47.542" v="491" actId="478"/>
          <ac:spMkLst>
            <pc:docMk/>
            <pc:sldMk cId="1994705038" sldId="261"/>
            <ac:spMk id="2" creationId="{E6C63D3B-E341-4B93-AE67-F8682B455796}"/>
          </ac:spMkLst>
        </pc:spChg>
        <pc:spChg chg="del">
          <ac:chgData name="Manish Sharma" userId="b799adb9ba789c8f" providerId="LiveId" clId="{69717EC7-D581-41F1-98A3-CE18843493A1}" dt="2020-05-23T13:14:47.542" v="491" actId="478"/>
          <ac:spMkLst>
            <pc:docMk/>
            <pc:sldMk cId="1994705038" sldId="261"/>
            <ac:spMk id="3" creationId="{76D8FDBA-25F1-4B7B-8F3F-84C4EA4D37BF}"/>
          </ac:spMkLst>
        </pc:spChg>
        <pc:spChg chg="add mod">
          <ac:chgData name="Manish Sharma" userId="b799adb9ba789c8f" providerId="LiveId" clId="{69717EC7-D581-41F1-98A3-CE18843493A1}" dt="2020-05-23T13:15:04.739" v="497" actId="14100"/>
          <ac:spMkLst>
            <pc:docMk/>
            <pc:sldMk cId="1994705038" sldId="261"/>
            <ac:spMk id="4" creationId="{C2A47EAB-4303-44DB-849F-BD43FDF3E9BB}"/>
          </ac:spMkLst>
        </pc:spChg>
        <pc:spChg chg="add mod">
          <ac:chgData name="Manish Sharma" userId="b799adb9ba789c8f" providerId="LiveId" clId="{69717EC7-D581-41F1-98A3-CE18843493A1}" dt="2020-05-23T13:15:15.188" v="505" actId="20577"/>
          <ac:spMkLst>
            <pc:docMk/>
            <pc:sldMk cId="1994705038" sldId="261"/>
            <ac:spMk id="5" creationId="{30935AD6-13F0-482A-BB95-F63882863E34}"/>
          </ac:spMkLst>
        </pc:spChg>
        <pc:spChg chg="add mod">
          <ac:chgData name="Manish Sharma" userId="b799adb9ba789c8f" providerId="LiveId" clId="{69717EC7-D581-41F1-98A3-CE18843493A1}" dt="2020-05-23T13:15:24.637" v="510" actId="20577"/>
          <ac:spMkLst>
            <pc:docMk/>
            <pc:sldMk cId="1994705038" sldId="261"/>
            <ac:spMk id="6" creationId="{2BE02B18-A040-49BE-8726-9F7E6A241951}"/>
          </ac:spMkLst>
        </pc:spChg>
        <pc:spChg chg="add mod">
          <ac:chgData name="Manish Sharma" userId="b799adb9ba789c8f" providerId="LiveId" clId="{69717EC7-D581-41F1-98A3-CE18843493A1}" dt="2020-05-23T13:15:35.341" v="514" actId="20577"/>
          <ac:spMkLst>
            <pc:docMk/>
            <pc:sldMk cId="1994705038" sldId="261"/>
            <ac:spMk id="7" creationId="{55527D35-7B35-44A8-9661-F5817EA2D314}"/>
          </ac:spMkLst>
        </pc:spChg>
        <pc:spChg chg="add mod">
          <ac:chgData name="Manish Sharma" userId="b799adb9ba789c8f" providerId="LiveId" clId="{69717EC7-D581-41F1-98A3-CE18843493A1}" dt="2020-05-23T13:15:43.594" v="518" actId="20577"/>
          <ac:spMkLst>
            <pc:docMk/>
            <pc:sldMk cId="1994705038" sldId="261"/>
            <ac:spMk id="8" creationId="{D340FF96-172C-425C-947B-6CAF7CD94CFF}"/>
          </ac:spMkLst>
        </pc:spChg>
        <pc:spChg chg="add mod">
          <ac:chgData name="Manish Sharma" userId="b799adb9ba789c8f" providerId="LiveId" clId="{69717EC7-D581-41F1-98A3-CE18843493A1}" dt="2020-05-23T13:17:01.455" v="564" actId="1076"/>
          <ac:spMkLst>
            <pc:docMk/>
            <pc:sldMk cId="1994705038" sldId="261"/>
            <ac:spMk id="20" creationId="{6D35B601-E320-4F72-850F-6FBEEF6FC74A}"/>
          </ac:spMkLst>
        </pc:spChg>
        <pc:spChg chg="add mod">
          <ac:chgData name="Manish Sharma" userId="b799adb9ba789c8f" providerId="LiveId" clId="{69717EC7-D581-41F1-98A3-CE18843493A1}" dt="2020-05-23T13:16:58.153" v="563" actId="1076"/>
          <ac:spMkLst>
            <pc:docMk/>
            <pc:sldMk cId="1994705038" sldId="261"/>
            <ac:spMk id="21" creationId="{0F6E8CC7-DCD2-495F-88AD-A3809D70B157}"/>
          </ac:spMkLst>
        </pc:spChg>
        <pc:spChg chg="add mod">
          <ac:chgData name="Manish Sharma" userId="b799adb9ba789c8f" providerId="LiveId" clId="{69717EC7-D581-41F1-98A3-CE18843493A1}" dt="2020-05-23T13:17:31.323" v="609" actId="1076"/>
          <ac:spMkLst>
            <pc:docMk/>
            <pc:sldMk cId="1994705038" sldId="261"/>
            <ac:spMk id="22" creationId="{25CE17C0-FB74-46DE-AB2F-BC90B0AE9068}"/>
          </ac:spMkLst>
        </pc:spChg>
        <pc:spChg chg="add mod">
          <ac:chgData name="Manish Sharma" userId="b799adb9ba789c8f" providerId="LiveId" clId="{69717EC7-D581-41F1-98A3-CE18843493A1}" dt="2020-05-23T13:17:48.412" v="619" actId="20577"/>
          <ac:spMkLst>
            <pc:docMk/>
            <pc:sldMk cId="1994705038" sldId="261"/>
            <ac:spMk id="23" creationId="{EED3B335-430A-4B89-9CBA-C6C2404A04F1}"/>
          </ac:spMkLst>
        </pc:spChg>
        <pc:spChg chg="add del">
          <ac:chgData name="Manish Sharma" userId="b799adb9ba789c8f" providerId="LiveId" clId="{69717EC7-D581-41F1-98A3-CE18843493A1}" dt="2020-05-23T13:17:54.700" v="621" actId="478"/>
          <ac:spMkLst>
            <pc:docMk/>
            <pc:sldMk cId="1994705038" sldId="261"/>
            <ac:spMk id="24" creationId="{CDD7F49E-7912-417E-ABE7-98E067A19971}"/>
          </ac:spMkLst>
        </pc:spChg>
        <pc:spChg chg="add mod">
          <ac:chgData name="Manish Sharma" userId="b799adb9ba789c8f" providerId="LiveId" clId="{69717EC7-D581-41F1-98A3-CE18843493A1}" dt="2020-05-23T13:18:04.518" v="625" actId="20577"/>
          <ac:spMkLst>
            <pc:docMk/>
            <pc:sldMk cId="1994705038" sldId="261"/>
            <ac:spMk id="25" creationId="{0AB505E6-23C1-482E-8135-464CABE87D4C}"/>
          </ac:spMkLst>
        </pc:spChg>
        <pc:cxnChg chg="add mod">
          <ac:chgData name="Manish Sharma" userId="b799adb9ba789c8f" providerId="LiveId" clId="{69717EC7-D581-41F1-98A3-CE18843493A1}" dt="2020-05-23T13:16:02.476" v="521" actId="1582"/>
          <ac:cxnSpMkLst>
            <pc:docMk/>
            <pc:sldMk cId="1994705038" sldId="261"/>
            <ac:cxnSpMk id="10" creationId="{91599E00-FDD2-491A-9983-347B5DE2375F}"/>
          </ac:cxnSpMkLst>
        </pc:cxnChg>
        <pc:cxnChg chg="add mod">
          <ac:chgData name="Manish Sharma" userId="b799adb9ba789c8f" providerId="LiveId" clId="{69717EC7-D581-41F1-98A3-CE18843493A1}" dt="2020-05-23T13:16:11.362" v="525" actId="14100"/>
          <ac:cxnSpMkLst>
            <pc:docMk/>
            <pc:sldMk cId="1994705038" sldId="261"/>
            <ac:cxnSpMk id="11" creationId="{664202DF-E54A-4EF5-91BC-55DD10D56996}"/>
          </ac:cxnSpMkLst>
        </pc:cxnChg>
        <pc:cxnChg chg="add mod">
          <ac:chgData name="Manish Sharma" userId="b799adb9ba789c8f" providerId="LiveId" clId="{69717EC7-D581-41F1-98A3-CE18843493A1}" dt="2020-05-23T13:16:21.790" v="529" actId="14100"/>
          <ac:cxnSpMkLst>
            <pc:docMk/>
            <pc:sldMk cId="1994705038" sldId="261"/>
            <ac:cxnSpMk id="14" creationId="{12064E5D-8220-4C85-AC54-0A55E49A8E8A}"/>
          </ac:cxnSpMkLst>
        </pc:cxnChg>
        <pc:cxnChg chg="add mod">
          <ac:chgData name="Manish Sharma" userId="b799adb9ba789c8f" providerId="LiveId" clId="{69717EC7-D581-41F1-98A3-CE18843493A1}" dt="2020-05-23T13:16:30.985" v="533" actId="14100"/>
          <ac:cxnSpMkLst>
            <pc:docMk/>
            <pc:sldMk cId="1994705038" sldId="261"/>
            <ac:cxnSpMk id="17" creationId="{A0D95EBF-D53E-4C53-8790-47A75047544B}"/>
          </ac:cxnSpMkLst>
        </pc:cxnChg>
      </pc:sldChg>
      <pc:sldChg chg="addSp delSp modSp add">
        <pc:chgData name="Manish Sharma" userId="b799adb9ba789c8f" providerId="LiveId" clId="{69717EC7-D581-41F1-98A3-CE18843493A1}" dt="2020-05-23T13:20:26.966" v="717" actId="1076"/>
        <pc:sldMkLst>
          <pc:docMk/>
          <pc:sldMk cId="2447409717" sldId="262"/>
        </pc:sldMkLst>
        <pc:spChg chg="del">
          <ac:chgData name="Manish Sharma" userId="b799adb9ba789c8f" providerId="LiveId" clId="{69717EC7-D581-41F1-98A3-CE18843493A1}" dt="2020-05-23T13:19:15.675" v="627" actId="478"/>
          <ac:spMkLst>
            <pc:docMk/>
            <pc:sldMk cId="2447409717" sldId="262"/>
            <ac:spMk id="2" creationId="{8FDFE221-1813-4CC0-9D0A-CD2E8FEF8A74}"/>
          </ac:spMkLst>
        </pc:spChg>
        <pc:spChg chg="del">
          <ac:chgData name="Manish Sharma" userId="b799adb9ba789c8f" providerId="LiveId" clId="{69717EC7-D581-41F1-98A3-CE18843493A1}" dt="2020-05-23T13:19:15.675" v="627" actId="478"/>
          <ac:spMkLst>
            <pc:docMk/>
            <pc:sldMk cId="2447409717" sldId="262"/>
            <ac:spMk id="3" creationId="{DE0EAF1D-A1EA-44FB-8415-B204DA296360}"/>
          </ac:spMkLst>
        </pc:spChg>
        <pc:spChg chg="add">
          <ac:chgData name="Manish Sharma" userId="b799adb9ba789c8f" providerId="LiveId" clId="{69717EC7-D581-41F1-98A3-CE18843493A1}" dt="2020-05-23T13:19:16.227" v="628"/>
          <ac:spMkLst>
            <pc:docMk/>
            <pc:sldMk cId="2447409717" sldId="262"/>
            <ac:spMk id="4" creationId="{90943069-5B91-4C23-A2CA-5E3098746DCC}"/>
          </ac:spMkLst>
        </pc:spChg>
        <pc:spChg chg="add">
          <ac:chgData name="Manish Sharma" userId="b799adb9ba789c8f" providerId="LiveId" clId="{69717EC7-D581-41F1-98A3-CE18843493A1}" dt="2020-05-23T13:19:16.227" v="628"/>
          <ac:spMkLst>
            <pc:docMk/>
            <pc:sldMk cId="2447409717" sldId="262"/>
            <ac:spMk id="5" creationId="{35CDB0D7-F8AA-4B41-92CA-E51BF6A4FC57}"/>
          </ac:spMkLst>
        </pc:spChg>
        <pc:spChg chg="add">
          <ac:chgData name="Manish Sharma" userId="b799adb9ba789c8f" providerId="LiveId" clId="{69717EC7-D581-41F1-98A3-CE18843493A1}" dt="2020-05-23T13:19:16.227" v="628"/>
          <ac:spMkLst>
            <pc:docMk/>
            <pc:sldMk cId="2447409717" sldId="262"/>
            <ac:spMk id="6" creationId="{C92FA278-B753-4193-961E-753019D2A81C}"/>
          </ac:spMkLst>
        </pc:spChg>
        <pc:spChg chg="add">
          <ac:chgData name="Manish Sharma" userId="b799adb9ba789c8f" providerId="LiveId" clId="{69717EC7-D581-41F1-98A3-CE18843493A1}" dt="2020-05-23T13:19:16.227" v="628"/>
          <ac:spMkLst>
            <pc:docMk/>
            <pc:sldMk cId="2447409717" sldId="262"/>
            <ac:spMk id="7" creationId="{1727BC8B-584F-4D0B-899A-A55A5FC52B2D}"/>
          </ac:spMkLst>
        </pc:spChg>
        <pc:spChg chg="add">
          <ac:chgData name="Manish Sharma" userId="b799adb9ba789c8f" providerId="LiveId" clId="{69717EC7-D581-41F1-98A3-CE18843493A1}" dt="2020-05-23T13:19:16.227" v="628"/>
          <ac:spMkLst>
            <pc:docMk/>
            <pc:sldMk cId="2447409717" sldId="262"/>
            <ac:spMk id="8" creationId="{4978C045-E5DF-44C1-AA4E-06D5E8E1DF39}"/>
          </ac:spMkLst>
        </pc:spChg>
        <pc:spChg chg="add">
          <ac:chgData name="Manish Sharma" userId="b799adb9ba789c8f" providerId="LiveId" clId="{69717EC7-D581-41F1-98A3-CE18843493A1}" dt="2020-05-23T13:19:16.227" v="628"/>
          <ac:spMkLst>
            <pc:docMk/>
            <pc:sldMk cId="2447409717" sldId="262"/>
            <ac:spMk id="13" creationId="{B5FCA793-4010-4A51-9645-3733D10CB05A}"/>
          </ac:spMkLst>
        </pc:spChg>
        <pc:spChg chg="add mod">
          <ac:chgData name="Manish Sharma" userId="b799adb9ba789c8f" providerId="LiveId" clId="{69717EC7-D581-41F1-98A3-CE18843493A1}" dt="2020-05-23T13:20:26.966" v="717" actId="1076"/>
          <ac:spMkLst>
            <pc:docMk/>
            <pc:sldMk cId="2447409717" sldId="262"/>
            <ac:spMk id="14" creationId="{3A6FBBB9-1B98-4CB9-AA5C-2C0A3BF04581}"/>
          </ac:spMkLst>
        </pc:spChg>
        <pc:spChg chg="add mod">
          <ac:chgData name="Manish Sharma" userId="b799adb9ba789c8f" providerId="LiveId" clId="{69717EC7-D581-41F1-98A3-CE18843493A1}" dt="2020-05-23T13:20:14.390" v="698" actId="20577"/>
          <ac:spMkLst>
            <pc:docMk/>
            <pc:sldMk cId="2447409717" sldId="262"/>
            <ac:spMk id="15" creationId="{A11CC269-89A7-4E36-A757-1941F91810E2}"/>
          </ac:spMkLst>
        </pc:spChg>
        <pc:spChg chg="add del">
          <ac:chgData name="Manish Sharma" userId="b799adb9ba789c8f" providerId="LiveId" clId="{69717EC7-D581-41F1-98A3-CE18843493A1}" dt="2020-05-23T13:19:44.305" v="654" actId="478"/>
          <ac:spMkLst>
            <pc:docMk/>
            <pc:sldMk cId="2447409717" sldId="262"/>
            <ac:spMk id="16" creationId="{F0248D13-ECFD-4CA9-B11E-956D3E28811E}"/>
          </ac:spMkLst>
        </pc:spChg>
        <pc:spChg chg="add del">
          <ac:chgData name="Manish Sharma" userId="b799adb9ba789c8f" providerId="LiveId" clId="{69717EC7-D581-41F1-98A3-CE18843493A1}" dt="2020-05-23T13:19:47.503" v="655" actId="478"/>
          <ac:spMkLst>
            <pc:docMk/>
            <pc:sldMk cId="2447409717" sldId="262"/>
            <ac:spMk id="17" creationId="{CEF3407D-A978-40A2-A03D-62630656F5AE}"/>
          </ac:spMkLst>
        </pc:spChg>
        <pc:cxnChg chg="add">
          <ac:chgData name="Manish Sharma" userId="b799adb9ba789c8f" providerId="LiveId" clId="{69717EC7-D581-41F1-98A3-CE18843493A1}" dt="2020-05-23T13:19:16.227" v="628"/>
          <ac:cxnSpMkLst>
            <pc:docMk/>
            <pc:sldMk cId="2447409717" sldId="262"/>
            <ac:cxnSpMk id="9" creationId="{6425B3F7-3822-4E52-9A73-22CEDAFA6C8A}"/>
          </ac:cxnSpMkLst>
        </pc:cxnChg>
        <pc:cxnChg chg="add">
          <ac:chgData name="Manish Sharma" userId="b799adb9ba789c8f" providerId="LiveId" clId="{69717EC7-D581-41F1-98A3-CE18843493A1}" dt="2020-05-23T13:19:16.227" v="628"/>
          <ac:cxnSpMkLst>
            <pc:docMk/>
            <pc:sldMk cId="2447409717" sldId="262"/>
            <ac:cxnSpMk id="10" creationId="{C1C5E148-1A2C-4E65-A264-1070412E5C23}"/>
          </ac:cxnSpMkLst>
        </pc:cxnChg>
        <pc:cxnChg chg="add">
          <ac:chgData name="Manish Sharma" userId="b799adb9ba789c8f" providerId="LiveId" clId="{69717EC7-D581-41F1-98A3-CE18843493A1}" dt="2020-05-23T13:19:16.227" v="628"/>
          <ac:cxnSpMkLst>
            <pc:docMk/>
            <pc:sldMk cId="2447409717" sldId="262"/>
            <ac:cxnSpMk id="11" creationId="{4D1796AE-76C3-40A0-8899-CA9C9520FDB2}"/>
          </ac:cxnSpMkLst>
        </pc:cxnChg>
        <pc:cxnChg chg="add">
          <ac:chgData name="Manish Sharma" userId="b799adb9ba789c8f" providerId="LiveId" clId="{69717EC7-D581-41F1-98A3-CE18843493A1}" dt="2020-05-23T13:19:16.227" v="628"/>
          <ac:cxnSpMkLst>
            <pc:docMk/>
            <pc:sldMk cId="2447409717" sldId="262"/>
            <ac:cxnSpMk id="12" creationId="{81D6FC1B-1D1E-45EF-8C59-F323C5B1127E}"/>
          </ac:cxnSpMkLst>
        </pc:cxnChg>
      </pc:sldChg>
      <pc:sldChg chg="addSp delSp modSp add">
        <pc:chgData name="Manish Sharma" userId="b799adb9ba789c8f" providerId="LiveId" clId="{69717EC7-D581-41F1-98A3-CE18843493A1}" dt="2020-05-23T15:53:22.072" v="1454" actId="1035"/>
        <pc:sldMkLst>
          <pc:docMk/>
          <pc:sldMk cId="1426724661" sldId="263"/>
        </pc:sldMkLst>
        <pc:spChg chg="del">
          <ac:chgData name="Manish Sharma" userId="b799adb9ba789c8f" providerId="LiveId" clId="{69717EC7-D581-41F1-98A3-CE18843493A1}" dt="2020-05-23T13:51:47.313" v="719" actId="478"/>
          <ac:spMkLst>
            <pc:docMk/>
            <pc:sldMk cId="1426724661" sldId="263"/>
            <ac:spMk id="2" creationId="{9484C8EF-A40C-4164-903F-045A1CCFF841}"/>
          </ac:spMkLst>
        </pc:spChg>
        <pc:spChg chg="del">
          <ac:chgData name="Manish Sharma" userId="b799adb9ba789c8f" providerId="LiveId" clId="{69717EC7-D581-41F1-98A3-CE18843493A1}" dt="2020-05-23T13:51:47.313" v="719" actId="478"/>
          <ac:spMkLst>
            <pc:docMk/>
            <pc:sldMk cId="1426724661" sldId="263"/>
            <ac:spMk id="3" creationId="{C1DA9BD9-1FBF-45FE-8DB4-CE2FF47E3470}"/>
          </ac:spMkLst>
        </pc:spChg>
        <pc:spChg chg="add mod">
          <ac:chgData name="Manish Sharma" userId="b799adb9ba789c8f" providerId="LiveId" clId="{69717EC7-D581-41F1-98A3-CE18843493A1}" dt="2020-05-23T15:38:54.960" v="1328" actId="164"/>
          <ac:spMkLst>
            <pc:docMk/>
            <pc:sldMk cId="1426724661" sldId="263"/>
            <ac:spMk id="4" creationId="{9653F85E-6457-4ECC-A00C-B7C759BC40FB}"/>
          </ac:spMkLst>
        </pc:spChg>
        <pc:spChg chg="add mod">
          <ac:chgData name="Manish Sharma" userId="b799adb9ba789c8f" providerId="LiveId" clId="{69717EC7-D581-41F1-98A3-CE18843493A1}" dt="2020-05-23T15:38:54.960" v="1328" actId="164"/>
          <ac:spMkLst>
            <pc:docMk/>
            <pc:sldMk cId="1426724661" sldId="263"/>
            <ac:spMk id="5" creationId="{62D1587A-0382-4E49-B24B-34C9DBA63B4E}"/>
          </ac:spMkLst>
        </pc:spChg>
        <pc:spChg chg="add mod">
          <ac:chgData name="Manish Sharma" userId="b799adb9ba789c8f" providerId="LiveId" clId="{69717EC7-D581-41F1-98A3-CE18843493A1}" dt="2020-05-23T15:38:54.960" v="1328" actId="164"/>
          <ac:spMkLst>
            <pc:docMk/>
            <pc:sldMk cId="1426724661" sldId="263"/>
            <ac:spMk id="9" creationId="{45167FD4-9D92-487D-900D-63C2752BB4D4}"/>
          </ac:spMkLst>
        </pc:spChg>
        <pc:spChg chg="add mod">
          <ac:chgData name="Manish Sharma" userId="b799adb9ba789c8f" providerId="LiveId" clId="{69717EC7-D581-41F1-98A3-CE18843493A1}" dt="2020-05-23T15:38:54.960" v="1328" actId="164"/>
          <ac:spMkLst>
            <pc:docMk/>
            <pc:sldMk cId="1426724661" sldId="263"/>
            <ac:spMk id="10" creationId="{814255F9-337E-4659-B73E-161D285A8F44}"/>
          </ac:spMkLst>
        </pc:spChg>
        <pc:spChg chg="add mod">
          <ac:chgData name="Manish Sharma" userId="b799adb9ba789c8f" providerId="LiveId" clId="{69717EC7-D581-41F1-98A3-CE18843493A1}" dt="2020-05-23T15:38:54.960" v="1328" actId="164"/>
          <ac:spMkLst>
            <pc:docMk/>
            <pc:sldMk cId="1426724661" sldId="263"/>
            <ac:spMk id="11" creationId="{B56D98AE-CFA0-42F3-8DAA-9E32745656A3}"/>
          </ac:spMkLst>
        </pc:spChg>
        <pc:spChg chg="add mod">
          <ac:chgData name="Manish Sharma" userId="b799adb9ba789c8f" providerId="LiveId" clId="{69717EC7-D581-41F1-98A3-CE18843493A1}" dt="2020-05-23T15:38:54.960" v="1328" actId="164"/>
          <ac:spMkLst>
            <pc:docMk/>
            <pc:sldMk cId="1426724661" sldId="263"/>
            <ac:spMk id="12" creationId="{CF3F73A6-01C4-46D1-AF59-8644AB55AB82}"/>
          </ac:spMkLst>
        </pc:spChg>
        <pc:spChg chg="add mod">
          <ac:chgData name="Manish Sharma" userId="b799adb9ba789c8f" providerId="LiveId" clId="{69717EC7-D581-41F1-98A3-CE18843493A1}" dt="2020-05-23T15:38:54.960" v="1328" actId="164"/>
          <ac:spMkLst>
            <pc:docMk/>
            <pc:sldMk cId="1426724661" sldId="263"/>
            <ac:spMk id="17" creationId="{748210A6-783E-43E4-AAE9-1B992724475E}"/>
          </ac:spMkLst>
        </pc:spChg>
        <pc:spChg chg="add mod">
          <ac:chgData name="Manish Sharma" userId="b799adb9ba789c8f" providerId="LiveId" clId="{69717EC7-D581-41F1-98A3-CE18843493A1}" dt="2020-05-23T15:38:54.960" v="1328" actId="164"/>
          <ac:spMkLst>
            <pc:docMk/>
            <pc:sldMk cId="1426724661" sldId="263"/>
            <ac:spMk id="18" creationId="{8F1FE236-DCDE-41E5-92A7-0659D3154A73}"/>
          </ac:spMkLst>
        </pc:spChg>
        <pc:spChg chg="add mod">
          <ac:chgData name="Manish Sharma" userId="b799adb9ba789c8f" providerId="LiveId" clId="{69717EC7-D581-41F1-98A3-CE18843493A1}" dt="2020-05-23T15:38:54.960" v="1328" actId="164"/>
          <ac:spMkLst>
            <pc:docMk/>
            <pc:sldMk cId="1426724661" sldId="263"/>
            <ac:spMk id="23" creationId="{9BF1E927-825A-438A-81A8-F4CF2C53A569}"/>
          </ac:spMkLst>
        </pc:spChg>
        <pc:spChg chg="add mod">
          <ac:chgData name="Manish Sharma" userId="b799adb9ba789c8f" providerId="LiveId" clId="{69717EC7-D581-41F1-98A3-CE18843493A1}" dt="2020-05-23T15:38:54.960" v="1328" actId="164"/>
          <ac:spMkLst>
            <pc:docMk/>
            <pc:sldMk cId="1426724661" sldId="263"/>
            <ac:spMk id="24" creationId="{E7154655-3CF8-4313-8D24-2DF71CC688A6}"/>
          </ac:spMkLst>
        </pc:spChg>
        <pc:spChg chg="add mod">
          <ac:chgData name="Manish Sharma" userId="b799adb9ba789c8f" providerId="LiveId" clId="{69717EC7-D581-41F1-98A3-CE18843493A1}" dt="2020-05-23T15:38:54.960" v="1328" actId="164"/>
          <ac:spMkLst>
            <pc:docMk/>
            <pc:sldMk cId="1426724661" sldId="263"/>
            <ac:spMk id="28" creationId="{2F2FC4F2-FFD9-4EEB-B2E3-13C592A5304F}"/>
          </ac:spMkLst>
        </pc:spChg>
        <pc:spChg chg="add mod">
          <ac:chgData name="Manish Sharma" userId="b799adb9ba789c8f" providerId="LiveId" clId="{69717EC7-D581-41F1-98A3-CE18843493A1}" dt="2020-05-23T15:51:34.431" v="1384" actId="1076"/>
          <ac:spMkLst>
            <pc:docMk/>
            <pc:sldMk cId="1426724661" sldId="263"/>
            <ac:spMk id="34" creationId="{9ED9C4FB-477D-43D5-B26F-69A504F3D7BD}"/>
          </ac:spMkLst>
        </pc:spChg>
        <pc:spChg chg="add mod">
          <ac:chgData name="Manish Sharma" userId="b799adb9ba789c8f" providerId="LiveId" clId="{69717EC7-D581-41F1-98A3-CE18843493A1}" dt="2020-05-23T15:38:54.960" v="1328" actId="164"/>
          <ac:spMkLst>
            <pc:docMk/>
            <pc:sldMk cId="1426724661" sldId="263"/>
            <ac:spMk id="35" creationId="{D24C7CE6-1143-49BD-B2AC-9225AC621EAF}"/>
          </ac:spMkLst>
        </pc:spChg>
        <pc:spChg chg="add mod">
          <ac:chgData name="Manish Sharma" userId="b799adb9ba789c8f" providerId="LiveId" clId="{69717EC7-D581-41F1-98A3-CE18843493A1}" dt="2020-05-23T15:38:54.960" v="1328" actId="164"/>
          <ac:spMkLst>
            <pc:docMk/>
            <pc:sldMk cId="1426724661" sldId="263"/>
            <ac:spMk id="36" creationId="{0C3612B7-F17C-4B49-98A8-2BB6B1D8D3B1}"/>
          </ac:spMkLst>
        </pc:spChg>
        <pc:spChg chg="add mod">
          <ac:chgData name="Manish Sharma" userId="b799adb9ba789c8f" providerId="LiveId" clId="{69717EC7-D581-41F1-98A3-CE18843493A1}" dt="2020-05-23T15:38:54.960" v="1328" actId="164"/>
          <ac:spMkLst>
            <pc:docMk/>
            <pc:sldMk cId="1426724661" sldId="263"/>
            <ac:spMk id="40" creationId="{DE812619-BE18-4A4F-9C20-A6AFB24E4096}"/>
          </ac:spMkLst>
        </pc:spChg>
        <pc:spChg chg="add mod">
          <ac:chgData name="Manish Sharma" userId="b799adb9ba789c8f" providerId="LiveId" clId="{69717EC7-D581-41F1-98A3-CE18843493A1}" dt="2020-05-23T15:53:22.072" v="1454" actId="1035"/>
          <ac:spMkLst>
            <pc:docMk/>
            <pc:sldMk cId="1426724661" sldId="263"/>
            <ac:spMk id="42" creationId="{A7547E1C-0624-4E66-951B-54F084C60CF0}"/>
          </ac:spMkLst>
        </pc:spChg>
        <pc:spChg chg="add del mod">
          <ac:chgData name="Manish Sharma" userId="b799adb9ba789c8f" providerId="LiveId" clId="{69717EC7-D581-41F1-98A3-CE18843493A1}" dt="2020-05-23T15:23:32.647" v="1257" actId="478"/>
          <ac:spMkLst>
            <pc:docMk/>
            <pc:sldMk cId="1426724661" sldId="263"/>
            <ac:spMk id="43" creationId="{18BF25CC-10C6-4808-A2B3-38455DDA2A25}"/>
          </ac:spMkLst>
        </pc:spChg>
        <pc:spChg chg="add mod">
          <ac:chgData name="Manish Sharma" userId="b799adb9ba789c8f" providerId="LiveId" clId="{69717EC7-D581-41F1-98A3-CE18843493A1}" dt="2020-05-23T15:38:54.960" v="1328" actId="164"/>
          <ac:spMkLst>
            <pc:docMk/>
            <pc:sldMk cId="1426724661" sldId="263"/>
            <ac:spMk id="44" creationId="{1DB3C1CB-1F93-457E-BEBA-0FB35AE315E8}"/>
          </ac:spMkLst>
        </pc:spChg>
        <pc:spChg chg="add mod">
          <ac:chgData name="Manish Sharma" userId="b799adb9ba789c8f" providerId="LiveId" clId="{69717EC7-D581-41F1-98A3-CE18843493A1}" dt="2020-05-23T15:52:38.288" v="1447" actId="1076"/>
          <ac:spMkLst>
            <pc:docMk/>
            <pc:sldMk cId="1426724661" sldId="263"/>
            <ac:spMk id="46" creationId="{DFFC127F-9035-4B71-BADD-447399870A57}"/>
          </ac:spMkLst>
        </pc:spChg>
        <pc:grpChg chg="add mod">
          <ac:chgData name="Manish Sharma" userId="b799adb9ba789c8f" providerId="LiveId" clId="{69717EC7-D581-41F1-98A3-CE18843493A1}" dt="2020-05-23T15:38:54.960" v="1328" actId="164"/>
          <ac:grpSpMkLst>
            <pc:docMk/>
            <pc:sldMk cId="1426724661" sldId="263"/>
            <ac:grpSpMk id="45" creationId="{D1410CF4-B321-425A-B7E2-95CF81507859}"/>
          </ac:grpSpMkLst>
        </pc:grpChg>
        <pc:cxnChg chg="add mod">
          <ac:chgData name="Manish Sharma" userId="b799adb9ba789c8f" providerId="LiveId" clId="{69717EC7-D581-41F1-98A3-CE18843493A1}" dt="2020-05-23T15:38:54.960" v="1328" actId="164"/>
          <ac:cxnSpMkLst>
            <pc:docMk/>
            <pc:sldMk cId="1426724661" sldId="263"/>
            <ac:cxnSpMk id="7" creationId="{4ACB3F40-CD08-477B-8F43-E6905E7F7BD1}"/>
          </ac:cxnSpMkLst>
        </pc:cxnChg>
        <pc:cxnChg chg="add mod">
          <ac:chgData name="Manish Sharma" userId="b799adb9ba789c8f" providerId="LiveId" clId="{69717EC7-D581-41F1-98A3-CE18843493A1}" dt="2020-05-23T15:38:54.960" v="1328" actId="164"/>
          <ac:cxnSpMkLst>
            <pc:docMk/>
            <pc:sldMk cId="1426724661" sldId="263"/>
            <ac:cxnSpMk id="8" creationId="{1BED3963-2E37-407D-8604-62EC46CA2395}"/>
          </ac:cxnSpMkLst>
        </pc:cxnChg>
        <pc:cxnChg chg="add mod">
          <ac:chgData name="Manish Sharma" userId="b799adb9ba789c8f" providerId="LiveId" clId="{69717EC7-D581-41F1-98A3-CE18843493A1}" dt="2020-05-23T15:38:54.960" v="1328" actId="164"/>
          <ac:cxnSpMkLst>
            <pc:docMk/>
            <pc:sldMk cId="1426724661" sldId="263"/>
            <ac:cxnSpMk id="14" creationId="{7011AD67-9262-4F43-AA3A-13C765D26436}"/>
          </ac:cxnSpMkLst>
        </pc:cxnChg>
        <pc:cxnChg chg="add mod">
          <ac:chgData name="Manish Sharma" userId="b799adb9ba789c8f" providerId="LiveId" clId="{69717EC7-D581-41F1-98A3-CE18843493A1}" dt="2020-05-23T15:38:54.960" v="1328" actId="164"/>
          <ac:cxnSpMkLst>
            <pc:docMk/>
            <pc:sldMk cId="1426724661" sldId="263"/>
            <ac:cxnSpMk id="20" creationId="{BAA86A4F-C14F-4CB0-A571-23B607E8D9B3}"/>
          </ac:cxnSpMkLst>
        </pc:cxnChg>
        <pc:cxnChg chg="add mod">
          <ac:chgData name="Manish Sharma" userId="b799adb9ba789c8f" providerId="LiveId" clId="{69717EC7-D581-41F1-98A3-CE18843493A1}" dt="2020-05-23T15:38:54.960" v="1328" actId="164"/>
          <ac:cxnSpMkLst>
            <pc:docMk/>
            <pc:sldMk cId="1426724661" sldId="263"/>
            <ac:cxnSpMk id="22" creationId="{F8EBFA6C-F494-46B8-9346-0E6FC8E73795}"/>
          </ac:cxnSpMkLst>
        </pc:cxnChg>
        <pc:cxnChg chg="add mod">
          <ac:chgData name="Manish Sharma" userId="b799adb9ba789c8f" providerId="LiveId" clId="{69717EC7-D581-41F1-98A3-CE18843493A1}" dt="2020-05-23T15:38:54.960" v="1328" actId="164"/>
          <ac:cxnSpMkLst>
            <pc:docMk/>
            <pc:sldMk cId="1426724661" sldId="263"/>
            <ac:cxnSpMk id="26" creationId="{3DA7A1EB-6D95-480B-9F98-8E622EC7322A}"/>
          </ac:cxnSpMkLst>
        </pc:cxnChg>
        <pc:cxnChg chg="add mod">
          <ac:chgData name="Manish Sharma" userId="b799adb9ba789c8f" providerId="LiveId" clId="{69717EC7-D581-41F1-98A3-CE18843493A1}" dt="2020-05-23T15:38:54.960" v="1328" actId="164"/>
          <ac:cxnSpMkLst>
            <pc:docMk/>
            <pc:sldMk cId="1426724661" sldId="263"/>
            <ac:cxnSpMk id="32" creationId="{FD967C98-FFAD-40EA-9A22-EE48460881C4}"/>
          </ac:cxnSpMkLst>
        </pc:cxnChg>
        <pc:cxnChg chg="add mod">
          <ac:chgData name="Manish Sharma" userId="b799adb9ba789c8f" providerId="LiveId" clId="{69717EC7-D581-41F1-98A3-CE18843493A1}" dt="2020-05-23T15:38:54.960" v="1328" actId="164"/>
          <ac:cxnSpMkLst>
            <pc:docMk/>
            <pc:sldMk cId="1426724661" sldId="263"/>
            <ac:cxnSpMk id="33" creationId="{82C53773-6DCE-496D-B838-463DFCD775F8}"/>
          </ac:cxnSpMkLst>
        </pc:cxnChg>
        <pc:cxnChg chg="add mod">
          <ac:chgData name="Manish Sharma" userId="b799adb9ba789c8f" providerId="LiveId" clId="{69717EC7-D581-41F1-98A3-CE18843493A1}" dt="2020-05-23T15:38:54.960" v="1328" actId="164"/>
          <ac:cxnSpMkLst>
            <pc:docMk/>
            <pc:sldMk cId="1426724661" sldId="263"/>
            <ac:cxnSpMk id="39" creationId="{D0745F23-8A55-42BC-9239-C5A2240B7B6A}"/>
          </ac:cxnSpMkLst>
        </pc:cxnChg>
        <pc:cxnChg chg="add mod">
          <ac:chgData name="Manish Sharma" userId="b799adb9ba789c8f" providerId="LiveId" clId="{69717EC7-D581-41F1-98A3-CE18843493A1}" dt="2020-05-23T15:53:22.072" v="1454" actId="1035"/>
          <ac:cxnSpMkLst>
            <pc:docMk/>
            <pc:sldMk cId="1426724661" sldId="263"/>
            <ac:cxnSpMk id="41" creationId="{A2F9B85B-7EA0-488D-B6E4-A741FBE95FC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96E4-A966-41C1-8384-3DAE32D38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F7245-F2D2-4892-9F7F-833D6760D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E5761-2D0B-4AFD-B91F-11AFCC84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1B69-CE84-4695-9BCD-66FDC45E5EB0}" type="datetimeFigureOut">
              <a:rPr lang="en-IN" smtClean="0"/>
              <a:t>23-May-2020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408BB-2748-4B98-8D41-7F044876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B0F16-46A1-4E05-9188-6CBBEE65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0E73-91D4-4675-8121-B54882287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96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89B3-3656-4E2C-90CD-3A86C869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ABAED-E7C1-4707-A257-5D53869A0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E552E-A1D5-41CD-BFC1-8CE805C2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1B69-CE84-4695-9BCD-66FDC45E5EB0}" type="datetimeFigureOut">
              <a:rPr lang="en-IN" smtClean="0"/>
              <a:t>23-May-2020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35BB8-A770-41F3-9A44-7F64C60A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A0D75-EAB7-4A83-AABC-E2D189DD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0E73-91D4-4675-8121-B54882287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09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C2E90-AC87-4BD4-8786-0083AA8DC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84373-E62B-4C74-BA39-7CF5DBC57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02AFE-E157-4B30-ACBF-4BE9762E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1B69-CE84-4695-9BCD-66FDC45E5EB0}" type="datetimeFigureOut">
              <a:rPr lang="en-IN" smtClean="0"/>
              <a:t>23-May-2020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18099-035B-4301-A740-2C065766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9335-8770-424E-8ECE-C060CFF7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0E73-91D4-4675-8121-B54882287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27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FE3F-B7E4-4E28-B427-F26F98AF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F6882-EB1B-4284-9D45-FAD256652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1861D-5C17-4BA3-86D6-70B27670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1B69-CE84-4695-9BCD-66FDC45E5EB0}" type="datetimeFigureOut">
              <a:rPr lang="en-IN" smtClean="0"/>
              <a:t>23-May-2020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5274B-ED1A-4F15-98F3-48C2B7F3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8A655-E01C-4AF7-A38E-2A1C4256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0E73-91D4-4675-8121-B54882287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96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D770-0CAA-40EF-B5C0-EE4250B1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88FD2-0893-4F31-BFB5-10CA5043D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47CF-0AE1-4933-90E3-9C96AAC4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1B69-CE84-4695-9BCD-66FDC45E5EB0}" type="datetimeFigureOut">
              <a:rPr lang="en-IN" smtClean="0"/>
              <a:t>23-May-2020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CA5A4-89E3-4108-9B91-94E6233D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4A45E-8F85-46F7-81D4-E34148E7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0E73-91D4-4675-8121-B54882287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75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5AC0-171B-48A4-8269-93D2896C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7C274-6370-4582-ABB0-9BEAABCE2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20830-107E-4313-AAEA-F534A8944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C6015-63ED-4033-81DF-A3E4CFC1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1B69-CE84-4695-9BCD-66FDC45E5EB0}" type="datetimeFigureOut">
              <a:rPr lang="en-IN" smtClean="0"/>
              <a:t>23-May-2020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78F8C-906C-4428-AA02-FCD0744C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D1BB1-35BE-4A10-9E3F-ED62895D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0E73-91D4-4675-8121-B54882287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38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9CDE-CD0D-46DA-9A97-D8F8A0A8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341B-870A-4445-94C3-EEEC81135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EA316-F494-48B4-A158-77A7F8090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40371-21AB-4D01-8B1D-01CFDEC23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C98DF-5BE4-42CC-9952-165A0FFD0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5BAE7-AC79-42D2-B286-680C4F5C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1B69-CE84-4695-9BCD-66FDC45E5EB0}" type="datetimeFigureOut">
              <a:rPr lang="en-IN" smtClean="0"/>
              <a:t>23-May-2020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3D00B-A119-4888-93AA-F559ED1A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2DAFC-CE0A-4CC4-86B3-7E9C3C19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0E73-91D4-4675-8121-B54882287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00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E6F1D-BA95-4175-90E9-A17D29B6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82166-4DB5-4D42-B44E-C01436B7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1B69-CE84-4695-9BCD-66FDC45E5EB0}" type="datetimeFigureOut">
              <a:rPr lang="en-IN" smtClean="0"/>
              <a:t>23-May-2020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F2373-3D42-472B-9E81-83509F14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AF1BE-D12F-4E61-AA67-5308F653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0E73-91D4-4675-8121-B54882287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34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AC53E-43C3-46DA-AFE2-341AC32B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1B69-CE84-4695-9BCD-66FDC45E5EB0}" type="datetimeFigureOut">
              <a:rPr lang="en-IN" smtClean="0"/>
              <a:t>23-May-2020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05343-E3D1-440C-B5F9-A5EDE5EE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7D214-1F32-4A94-9897-40EB3E1B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0E73-91D4-4675-8121-B54882287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60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AB46-7637-4CE1-96D8-4262BDBC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B21E-B9D4-4329-9AC9-9E6957E63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38B22-6A2B-49D9-A4D7-E1A3B383E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71951-3F13-4083-B0A0-049479A3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1B69-CE84-4695-9BCD-66FDC45E5EB0}" type="datetimeFigureOut">
              <a:rPr lang="en-IN" smtClean="0"/>
              <a:t>23-May-2020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EFD62-F0B0-4C2B-B602-568A1BE5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9EEA3-C9B1-427E-A6F0-BE0E06F9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0E73-91D4-4675-8121-B54882287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01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03C9-F42C-449E-A1E2-45DCDDAF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B4160-C3DB-4D2E-9ACB-BA075B99C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34358-73AC-48F1-AF28-7F5544AEF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19CA0-478A-48A1-8877-CF32B812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1B69-CE84-4695-9BCD-66FDC45E5EB0}" type="datetimeFigureOut">
              <a:rPr lang="en-IN" smtClean="0"/>
              <a:t>23-May-2020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33737-CB71-45B4-8017-12F7FC70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88B93-15CD-4148-85A7-DE686FFC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0E73-91D4-4675-8121-B54882287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85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80670-93D9-47C4-80F6-6BE7624A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69BC-4FA1-4E0E-BEA6-62603FE78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5B4E5-F718-43DB-94AC-04FE3AF9A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21B69-CE84-4695-9BCD-66FDC45E5EB0}" type="datetimeFigureOut">
              <a:rPr lang="en-IN" smtClean="0"/>
              <a:t>23-May-2020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69C0-C05D-4B95-9E9B-6D667E8E1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9EC3-1D56-4345-94D0-E7732AA35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80E73-91D4-4675-8121-B54882287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98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33C812-2022-4AFB-8B7B-0F6A4D2AAC1A}"/>
              </a:ext>
            </a:extLst>
          </p:cNvPr>
          <p:cNvSpPr/>
          <p:nvPr/>
        </p:nvSpPr>
        <p:spPr>
          <a:xfrm>
            <a:off x="1255222" y="822960"/>
            <a:ext cx="1770611" cy="59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Click 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7CA32-BA7C-4C13-B412-A54EF0C25157}"/>
              </a:ext>
            </a:extLst>
          </p:cNvPr>
          <p:cNvSpPr txBox="1"/>
          <p:nvPr/>
        </p:nvSpPr>
        <p:spPr>
          <a:xfrm>
            <a:off x="8038407" y="2053244"/>
            <a:ext cx="36804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UI (View) – Square or Rect.</a:t>
            </a:r>
          </a:p>
          <a:p>
            <a:r>
              <a:rPr lang="en-IN" dirty="0"/>
              <a:t>Style – CSS</a:t>
            </a:r>
          </a:p>
          <a:p>
            <a:endParaRPr lang="en-IN" dirty="0"/>
          </a:p>
          <a:p>
            <a:r>
              <a:rPr lang="en-IN" dirty="0"/>
              <a:t>Send Data from Outside</a:t>
            </a:r>
          </a:p>
          <a:p>
            <a:endParaRPr lang="en-IN" dirty="0"/>
          </a:p>
          <a:p>
            <a:r>
              <a:rPr lang="en-IN" dirty="0"/>
              <a:t>&lt;button id=“</a:t>
            </a:r>
            <a:r>
              <a:rPr lang="en-IN" dirty="0" err="1"/>
              <a:t>btnJS</a:t>
            </a:r>
            <a:r>
              <a:rPr lang="en-IN" dirty="0"/>
              <a:t>” onclick=“</a:t>
            </a:r>
            <a:r>
              <a:rPr lang="en-IN" dirty="0" err="1"/>
              <a:t>fn</a:t>
            </a:r>
            <a:r>
              <a:rPr lang="en-IN" dirty="0"/>
              <a:t>()”&gt;Click Me&lt;/button&gt;</a:t>
            </a:r>
          </a:p>
          <a:p>
            <a:endParaRPr lang="en-IN" dirty="0"/>
          </a:p>
          <a:p>
            <a:r>
              <a:rPr lang="en-IN" dirty="0"/>
              <a:t>	id – property or attribute</a:t>
            </a:r>
          </a:p>
          <a:p>
            <a:r>
              <a:rPr lang="en-IN" dirty="0"/>
              <a:t>	</a:t>
            </a:r>
            <a:r>
              <a:rPr lang="en-IN" dirty="0" err="1"/>
              <a:t>ClickMe</a:t>
            </a:r>
            <a:r>
              <a:rPr lang="en-IN" dirty="0"/>
              <a:t> – Content</a:t>
            </a:r>
          </a:p>
          <a:p>
            <a:r>
              <a:rPr lang="en-IN" dirty="0"/>
              <a:t>	onclick – Functions (logic)</a:t>
            </a:r>
          </a:p>
          <a:p>
            <a:endParaRPr lang="en-IN" dirty="0"/>
          </a:p>
          <a:p>
            <a:r>
              <a:rPr lang="en-IN" dirty="0" err="1"/>
              <a:t>highlightEffect</a:t>
            </a:r>
            <a:r>
              <a:rPr lang="en-IN" dirty="0"/>
              <a:t> – Logics or Properties which are already coded inside the button</a:t>
            </a:r>
          </a:p>
          <a:p>
            <a:r>
              <a:rPr lang="en-IN" dirty="0"/>
              <a:t>(State)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19978-3B7F-46A0-80DB-3BC370B850B2}"/>
              </a:ext>
            </a:extLst>
          </p:cNvPr>
          <p:cNvSpPr txBox="1"/>
          <p:nvPr/>
        </p:nvSpPr>
        <p:spPr>
          <a:xfrm>
            <a:off x="174565" y="2269375"/>
            <a:ext cx="71323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Component</a:t>
            </a:r>
          </a:p>
          <a:p>
            <a:endParaRPr lang="en-IN" dirty="0"/>
          </a:p>
          <a:p>
            <a:r>
              <a:rPr lang="en-IN" dirty="0"/>
              <a:t>UI - JSX</a:t>
            </a:r>
          </a:p>
          <a:p>
            <a:endParaRPr lang="en-IN" dirty="0"/>
          </a:p>
          <a:p>
            <a:r>
              <a:rPr lang="en-IN" dirty="0"/>
              <a:t>Style – JSX or CSS</a:t>
            </a:r>
          </a:p>
          <a:p>
            <a:endParaRPr lang="en-IN" dirty="0"/>
          </a:p>
          <a:p>
            <a:r>
              <a:rPr lang="en-IN" dirty="0"/>
              <a:t>Data</a:t>
            </a:r>
          </a:p>
          <a:p>
            <a:r>
              <a:rPr lang="en-IN" dirty="0"/>
              <a:t>	State – Data inside the Component</a:t>
            </a:r>
          </a:p>
          <a:p>
            <a:r>
              <a:rPr lang="en-IN" dirty="0"/>
              <a:t>	Props – Taking Data or Function from outside the component</a:t>
            </a:r>
          </a:p>
          <a:p>
            <a:r>
              <a:rPr lang="en-IN" dirty="0"/>
              <a:t>		Content (</a:t>
            </a:r>
            <a:r>
              <a:rPr lang="en-IN" dirty="0" err="1"/>
              <a:t>this.props.children</a:t>
            </a:r>
            <a:r>
              <a:rPr lang="en-IN" dirty="0"/>
              <a:t>)		</a:t>
            </a:r>
          </a:p>
          <a:p>
            <a:endParaRPr lang="en-IN" dirty="0"/>
          </a:p>
          <a:p>
            <a:r>
              <a:rPr lang="en-IN" dirty="0" err="1"/>
              <a:t>Behavior</a:t>
            </a:r>
            <a:endParaRPr lang="en-IN" dirty="0"/>
          </a:p>
          <a:p>
            <a:r>
              <a:rPr lang="en-IN" dirty="0"/>
              <a:t>	Logic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028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BC8228-A8CB-4991-B7E0-C0ACD1B18375}"/>
              </a:ext>
            </a:extLst>
          </p:cNvPr>
          <p:cNvSpPr/>
          <p:nvPr/>
        </p:nvSpPr>
        <p:spPr>
          <a:xfrm>
            <a:off x="4728556" y="2813858"/>
            <a:ext cx="2734887" cy="1230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REACT COMPONENT</a:t>
            </a:r>
          </a:p>
          <a:p>
            <a:pPr algn="ctr"/>
            <a:r>
              <a:rPr lang="en-IN" sz="2400" dirty="0"/>
              <a:t>(ReactJS)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EB98BB-E420-4CFF-AC01-CE2C178DD043}"/>
              </a:ext>
            </a:extLst>
          </p:cNvPr>
          <p:cNvSpPr/>
          <p:nvPr/>
        </p:nvSpPr>
        <p:spPr>
          <a:xfrm>
            <a:off x="8686800" y="773084"/>
            <a:ext cx="2834640" cy="114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Client Side (Browser)</a:t>
            </a:r>
          </a:p>
          <a:p>
            <a:pPr algn="ctr"/>
            <a:r>
              <a:rPr lang="en-IN" sz="2400" dirty="0" err="1"/>
              <a:t>ReactDOM</a:t>
            </a:r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03D0E-E655-42ED-913C-E1DEAF9F92BF}"/>
              </a:ext>
            </a:extLst>
          </p:cNvPr>
          <p:cNvSpPr/>
          <p:nvPr/>
        </p:nvSpPr>
        <p:spPr>
          <a:xfrm>
            <a:off x="8686800" y="4937760"/>
            <a:ext cx="2834640" cy="114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Server Side (Node)</a:t>
            </a:r>
          </a:p>
          <a:p>
            <a:pPr algn="ctr"/>
            <a:r>
              <a:rPr lang="en-IN" sz="2400" dirty="0" err="1"/>
              <a:t>ReactDOMServer</a:t>
            </a:r>
            <a:endParaRPr lang="en-IN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AD56F0-36FD-4312-9651-A450069DFF43}"/>
              </a:ext>
            </a:extLst>
          </p:cNvPr>
          <p:cNvSpPr/>
          <p:nvPr/>
        </p:nvSpPr>
        <p:spPr>
          <a:xfrm>
            <a:off x="4728556" y="5231476"/>
            <a:ext cx="2734887" cy="114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.Net</a:t>
            </a:r>
            <a:r>
              <a:rPr lang="en-IN" sz="2400" dirty="0"/>
              <a:t> App</a:t>
            </a:r>
          </a:p>
          <a:p>
            <a:pPr algn="ctr"/>
            <a:r>
              <a:rPr lang="en-IN" sz="2400" dirty="0" err="1"/>
              <a:t>React.Net</a:t>
            </a:r>
            <a:endParaRPr lang="en-IN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ACF71C-BEB1-4D4E-A55D-3381A1FF6FB6}"/>
              </a:ext>
            </a:extLst>
          </p:cNvPr>
          <p:cNvSpPr/>
          <p:nvPr/>
        </p:nvSpPr>
        <p:spPr>
          <a:xfrm>
            <a:off x="899159" y="4937760"/>
            <a:ext cx="2734887" cy="114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Mobile</a:t>
            </a:r>
          </a:p>
          <a:p>
            <a:pPr algn="ctr"/>
            <a:r>
              <a:rPr lang="en-IN" sz="2400" dirty="0" err="1"/>
              <a:t>ReactNative</a:t>
            </a:r>
            <a:endParaRPr lang="en-IN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DEE474-0998-4156-9D57-42A1A3FA317E}"/>
              </a:ext>
            </a:extLst>
          </p:cNvPr>
          <p:cNvSpPr/>
          <p:nvPr/>
        </p:nvSpPr>
        <p:spPr>
          <a:xfrm>
            <a:off x="899158" y="773084"/>
            <a:ext cx="2734887" cy="114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Desktop App</a:t>
            </a:r>
          </a:p>
          <a:p>
            <a:pPr algn="ctr"/>
            <a:r>
              <a:rPr lang="en-IN" sz="2400" dirty="0"/>
              <a:t>Electron JS</a:t>
            </a:r>
          </a:p>
        </p:txBody>
      </p:sp>
    </p:spTree>
    <p:extLst>
      <p:ext uri="{BB962C8B-B14F-4D97-AF65-F5344CB8AC3E}">
        <p14:creationId xmlns:p14="http://schemas.microsoft.com/office/powerpoint/2010/main" val="34233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D41C41-7502-4A95-9A74-0E4EEA5325CD}"/>
              </a:ext>
            </a:extLst>
          </p:cNvPr>
          <p:cNvSpPr/>
          <p:nvPr/>
        </p:nvSpPr>
        <p:spPr>
          <a:xfrm>
            <a:off x="2884516" y="1163782"/>
            <a:ext cx="7273637" cy="502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47254-7C54-4F5C-84CB-A328BF3507D4}"/>
              </a:ext>
            </a:extLst>
          </p:cNvPr>
          <p:cNvSpPr/>
          <p:nvPr/>
        </p:nvSpPr>
        <p:spPr>
          <a:xfrm>
            <a:off x="2884516" y="1163782"/>
            <a:ext cx="7273637" cy="53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 COMPONENT &amp; CSS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4AD38-5127-4F42-8160-F499721E5721}"/>
              </a:ext>
            </a:extLst>
          </p:cNvPr>
          <p:cNvSpPr/>
          <p:nvPr/>
        </p:nvSpPr>
        <p:spPr>
          <a:xfrm>
            <a:off x="2884516" y="1695797"/>
            <a:ext cx="1795549" cy="414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NAVIGATION 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54FEFA-AF28-4B23-9252-1ABC6588DB6A}"/>
              </a:ext>
            </a:extLst>
          </p:cNvPr>
          <p:cNvSpPr/>
          <p:nvPr/>
        </p:nvSpPr>
        <p:spPr>
          <a:xfrm>
            <a:off x="4680065" y="1695796"/>
            <a:ext cx="5478088" cy="198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READING 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79DFB-3895-45B4-855E-0BDDA95DD977}"/>
              </a:ext>
            </a:extLst>
          </p:cNvPr>
          <p:cNvSpPr/>
          <p:nvPr/>
        </p:nvSpPr>
        <p:spPr>
          <a:xfrm>
            <a:off x="4680065" y="3682537"/>
            <a:ext cx="5478088" cy="2161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DETAILS COMPONENT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8AA66E-6780-4368-8DDB-68B67BCDD033}"/>
              </a:ext>
            </a:extLst>
          </p:cNvPr>
          <p:cNvSpPr/>
          <p:nvPr/>
        </p:nvSpPr>
        <p:spPr>
          <a:xfrm>
            <a:off x="2884516" y="5843846"/>
            <a:ext cx="7273637" cy="340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 COMPONENT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9E14BC-C465-42E4-86BE-69D97C291AD3}"/>
              </a:ext>
            </a:extLst>
          </p:cNvPr>
          <p:cNvSpPr txBox="1"/>
          <p:nvPr/>
        </p:nvSpPr>
        <p:spPr>
          <a:xfrm>
            <a:off x="5503715" y="752302"/>
            <a:ext cx="203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ROOT COMPONENT</a:t>
            </a:r>
          </a:p>
        </p:txBody>
      </p:sp>
    </p:spTree>
    <p:extLst>
      <p:ext uri="{BB962C8B-B14F-4D97-AF65-F5344CB8AC3E}">
        <p14:creationId xmlns:p14="http://schemas.microsoft.com/office/powerpoint/2010/main" val="249803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CD1FCD9-2EC9-45EC-AE59-3ADC9DF2CD48}"/>
              </a:ext>
            </a:extLst>
          </p:cNvPr>
          <p:cNvGrpSpPr/>
          <p:nvPr/>
        </p:nvGrpSpPr>
        <p:grpSpPr>
          <a:xfrm>
            <a:off x="1363288" y="399011"/>
            <a:ext cx="9880958" cy="6321032"/>
            <a:chOff x="1363288" y="399011"/>
            <a:chExt cx="9880958" cy="63210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F4C406C-3405-47B6-AB5F-8083BCF0FD6C}"/>
                </a:ext>
              </a:extLst>
            </p:cNvPr>
            <p:cNvSpPr/>
            <p:nvPr/>
          </p:nvSpPr>
          <p:spPr>
            <a:xfrm>
              <a:off x="1421477" y="1147156"/>
              <a:ext cx="2413114" cy="8977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Component</a:t>
              </a:r>
            </a:p>
            <a:p>
              <a:pPr algn="ctr"/>
              <a:r>
                <a:rPr lang="en-IN" dirty="0"/>
                <a:t>State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5C910-A602-4CA1-A4ED-225FCFFFF98D}"/>
                </a:ext>
              </a:extLst>
            </p:cNvPr>
            <p:cNvSpPr txBox="1"/>
            <p:nvPr/>
          </p:nvSpPr>
          <p:spPr>
            <a:xfrm>
              <a:off x="1363288" y="399011"/>
              <a:ext cx="715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props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567C376-A944-4801-AAA7-C872C862DE46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720886" y="768343"/>
              <a:ext cx="0" cy="378812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7DD6BF-BC68-41AD-957E-6FE5642CEA62}"/>
                </a:ext>
              </a:extLst>
            </p:cNvPr>
            <p:cNvSpPr/>
            <p:nvPr/>
          </p:nvSpPr>
          <p:spPr>
            <a:xfrm>
              <a:off x="1421477" y="2721032"/>
              <a:ext cx="2413114" cy="8977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ReatDOM.render</a:t>
              </a:r>
              <a:r>
                <a:rPr lang="en-IN" dirty="0"/>
                <a:t>()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23A2957-7BB3-471D-9106-AF1D6A3DC71A}"/>
                </a:ext>
              </a:extLst>
            </p:cNvPr>
            <p:cNvCxnSpPr>
              <a:stCxn id="4" idx="2"/>
              <a:endCxn id="8" idx="0"/>
            </p:cNvCxnSpPr>
            <p:nvPr/>
          </p:nvCxnSpPr>
          <p:spPr>
            <a:xfrm>
              <a:off x="2628034" y="2044931"/>
              <a:ext cx="0" cy="676101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CB74BC-DD25-41B3-B588-9121A61851CC}"/>
                </a:ext>
              </a:extLst>
            </p:cNvPr>
            <p:cNvSpPr txBox="1"/>
            <p:nvPr/>
          </p:nvSpPr>
          <p:spPr>
            <a:xfrm>
              <a:off x="2628034" y="2121371"/>
              <a:ext cx="17964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Components render() </a:t>
              </a:r>
            </a:p>
            <a:p>
              <a:r>
                <a:rPr lang="en-IN" sz="1400" dirty="0"/>
                <a:t>is called by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EFC6D9-E250-42B2-8399-83B6DAC49032}"/>
                </a:ext>
              </a:extLst>
            </p:cNvPr>
            <p:cNvSpPr/>
            <p:nvPr/>
          </p:nvSpPr>
          <p:spPr>
            <a:xfrm>
              <a:off x="1421477" y="4315194"/>
              <a:ext cx="2413114" cy="8977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Virtual DOM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FC1193B-69D8-4790-96DC-E7CEBCFCF843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>
              <a:off x="2628034" y="3618807"/>
              <a:ext cx="0" cy="696387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E3EDA0-E0BD-4A78-B2DB-DB654C20FD0A}"/>
                </a:ext>
              </a:extLst>
            </p:cNvPr>
            <p:cNvSpPr txBox="1"/>
            <p:nvPr/>
          </p:nvSpPr>
          <p:spPr>
            <a:xfrm>
              <a:off x="2693323" y="3782334"/>
              <a:ext cx="863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creates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F35F87-525D-4FAC-8FBE-123677A786E8}"/>
                </a:ext>
              </a:extLst>
            </p:cNvPr>
            <p:cNvSpPr/>
            <p:nvPr/>
          </p:nvSpPr>
          <p:spPr>
            <a:xfrm>
              <a:off x="5122200" y="5514109"/>
              <a:ext cx="2413114" cy="8977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DELTA’s</a:t>
              </a: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06B00265-7A01-430C-A563-9E7CD9FDC1BE}"/>
                </a:ext>
              </a:extLst>
            </p:cNvPr>
            <p:cNvCxnSpPr>
              <a:cxnSpLocks/>
              <a:stCxn id="12" idx="2"/>
              <a:endCxn id="17" idx="1"/>
            </p:cNvCxnSpPr>
            <p:nvPr/>
          </p:nvCxnSpPr>
          <p:spPr>
            <a:xfrm rot="16200000" flipH="1">
              <a:off x="3500103" y="4340900"/>
              <a:ext cx="750028" cy="2494166"/>
            </a:xfrm>
            <a:prstGeom prst="bent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B5BA9CC-0369-4264-BE6B-AD563EA59AC6}"/>
                </a:ext>
              </a:extLst>
            </p:cNvPr>
            <p:cNvSpPr txBox="1"/>
            <p:nvPr/>
          </p:nvSpPr>
          <p:spPr>
            <a:xfrm>
              <a:off x="2249213" y="5981379"/>
              <a:ext cx="276691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New Virtual DOM is compared </a:t>
              </a:r>
            </a:p>
            <a:p>
              <a:r>
                <a:rPr lang="en-IN" sz="1400" dirty="0"/>
                <a:t>With Browser DOM (Previous state </a:t>
              </a:r>
            </a:p>
            <a:p>
              <a:r>
                <a:rPr lang="en-IN" sz="1400" dirty="0"/>
                <a:t>of Virtual DOM)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C4BB09-ABF4-4BC4-BDCC-A07EBD7437BF}"/>
                </a:ext>
              </a:extLst>
            </p:cNvPr>
            <p:cNvSpPr/>
            <p:nvPr/>
          </p:nvSpPr>
          <p:spPr>
            <a:xfrm>
              <a:off x="8648008" y="4315194"/>
              <a:ext cx="2413114" cy="8977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After DELTA rendering, updated UI (DOM Updated)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355A44C9-3873-4956-B39E-4DF23AAFA7BB}"/>
                </a:ext>
              </a:extLst>
            </p:cNvPr>
            <p:cNvCxnSpPr>
              <a:cxnSpLocks/>
              <a:stCxn id="17" idx="3"/>
              <a:endCxn id="27" idx="2"/>
            </p:cNvCxnSpPr>
            <p:nvPr/>
          </p:nvCxnSpPr>
          <p:spPr>
            <a:xfrm flipV="1">
              <a:off x="7535314" y="5212969"/>
              <a:ext cx="2319251" cy="750028"/>
            </a:xfrm>
            <a:prstGeom prst="bent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2FBDC55-441E-4ABF-81E5-27E2AA5396CD}"/>
                </a:ext>
              </a:extLst>
            </p:cNvPr>
            <p:cNvSpPr txBox="1"/>
            <p:nvPr/>
          </p:nvSpPr>
          <p:spPr>
            <a:xfrm>
              <a:off x="8462356" y="5962996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Renders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90E72AC-75EC-4675-B368-D1A91EF931B4}"/>
                </a:ext>
              </a:extLst>
            </p:cNvPr>
            <p:cNvSpPr/>
            <p:nvPr/>
          </p:nvSpPr>
          <p:spPr>
            <a:xfrm>
              <a:off x="8648008" y="2731174"/>
              <a:ext cx="2413114" cy="8977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Event can trigger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7828784-CCA6-4C91-B0F8-FAD7F0152460}"/>
                </a:ext>
              </a:extLst>
            </p:cNvPr>
            <p:cNvCxnSpPr>
              <a:stCxn id="27" idx="0"/>
              <a:endCxn id="32" idx="2"/>
            </p:cNvCxnSpPr>
            <p:nvPr/>
          </p:nvCxnSpPr>
          <p:spPr>
            <a:xfrm flipV="1">
              <a:off x="9854565" y="3628949"/>
              <a:ext cx="0" cy="686245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AD85F9F-BBBE-4F6E-B7FD-B039C611711F}"/>
                </a:ext>
              </a:extLst>
            </p:cNvPr>
            <p:cNvSpPr/>
            <p:nvPr/>
          </p:nvSpPr>
          <p:spPr>
            <a:xfrm>
              <a:off x="8648008" y="1147155"/>
              <a:ext cx="2413114" cy="8977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Handler Executed which will update state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AB616A-1F7A-4BF3-A9BD-7FEA4C7012A9}"/>
                </a:ext>
              </a:extLst>
            </p:cNvPr>
            <p:cNvCxnSpPr>
              <a:stCxn id="32" idx="0"/>
              <a:endCxn id="35" idx="2"/>
            </p:cNvCxnSpPr>
            <p:nvPr/>
          </p:nvCxnSpPr>
          <p:spPr>
            <a:xfrm flipV="1">
              <a:off x="9854565" y="2044930"/>
              <a:ext cx="0" cy="686244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93030DC-74B8-4D77-9BD3-92B24735B017}"/>
                </a:ext>
              </a:extLst>
            </p:cNvPr>
            <p:cNvCxnSpPr>
              <a:cxnSpLocks/>
              <a:stCxn id="35" idx="1"/>
              <a:endCxn id="4" idx="3"/>
            </p:cNvCxnSpPr>
            <p:nvPr/>
          </p:nvCxnSpPr>
          <p:spPr>
            <a:xfrm flipH="1">
              <a:off x="3834591" y="1596043"/>
              <a:ext cx="4813417" cy="1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E267413-F857-4E8C-838F-7E27BC53E51F}"/>
                </a:ext>
              </a:extLst>
            </p:cNvPr>
            <p:cNvSpPr txBox="1"/>
            <p:nvPr/>
          </p:nvSpPr>
          <p:spPr>
            <a:xfrm>
              <a:off x="9946005" y="3710461"/>
              <a:ext cx="12982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/>
                <a:t>Ready for User </a:t>
              </a:r>
            </a:p>
            <a:p>
              <a:r>
                <a:rPr lang="en-IN" sz="1400" dirty="0"/>
                <a:t>Interaction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1876C2-5B06-4468-B347-E6D381CF7614}"/>
                </a:ext>
              </a:extLst>
            </p:cNvPr>
            <p:cNvSpPr txBox="1"/>
            <p:nvPr/>
          </p:nvSpPr>
          <p:spPr>
            <a:xfrm>
              <a:off x="5397638" y="1147155"/>
              <a:ext cx="1687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/>
                <a:t>setState</a:t>
              </a:r>
              <a:r>
                <a:rPr lang="en-IN" dirty="0"/>
                <a:t>() called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040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773CD2-BC90-4E67-AC59-F9693732F8CF}"/>
              </a:ext>
            </a:extLst>
          </p:cNvPr>
          <p:cNvSpPr/>
          <p:nvPr/>
        </p:nvSpPr>
        <p:spPr>
          <a:xfrm>
            <a:off x="3882044" y="182020"/>
            <a:ext cx="2568629" cy="2060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State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C7EFB6-8F9E-4465-BD19-A40CA74C3B98}"/>
              </a:ext>
            </a:extLst>
          </p:cNvPr>
          <p:cNvSpPr/>
          <p:nvPr/>
        </p:nvSpPr>
        <p:spPr>
          <a:xfrm>
            <a:off x="3882044" y="2701635"/>
            <a:ext cx="2568629" cy="2060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Parent View / UI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8583F7-3EF2-4022-97A0-B235EA525908}"/>
              </a:ext>
            </a:extLst>
          </p:cNvPr>
          <p:cNvSpPr/>
          <p:nvPr/>
        </p:nvSpPr>
        <p:spPr>
          <a:xfrm>
            <a:off x="4472247" y="832056"/>
            <a:ext cx="1379913" cy="126353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0A2C13-92C4-4C16-8238-3E599E45BABC}"/>
              </a:ext>
            </a:extLst>
          </p:cNvPr>
          <p:cNvSpPr/>
          <p:nvPr/>
        </p:nvSpPr>
        <p:spPr>
          <a:xfrm>
            <a:off x="4472247" y="3317981"/>
            <a:ext cx="1379913" cy="12635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D9CE0D-F3FB-494A-8DB2-479C0EDC7EB1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5166359" y="2242165"/>
            <a:ext cx="0" cy="45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C015DF-F217-4557-82B9-AD81BDC9FFB8}"/>
              </a:ext>
            </a:extLst>
          </p:cNvPr>
          <p:cNvSpPr txBox="1"/>
          <p:nvPr/>
        </p:nvSpPr>
        <p:spPr>
          <a:xfrm>
            <a:off x="6784755" y="1674674"/>
            <a:ext cx="48499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Send Data from Parent to Child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	props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	Call Functions &amp; send arguments to the </a:t>
            </a:r>
          </a:p>
          <a:p>
            <a:r>
              <a:rPr lang="en-IN" dirty="0"/>
              <a:t>	methods of the child component</a:t>
            </a:r>
          </a:p>
          <a:p>
            <a:r>
              <a:rPr lang="en-IN" dirty="0"/>
              <a:t>	accessed using Ref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B245A52-F46F-4946-AA25-45338B915A28}"/>
              </a:ext>
            </a:extLst>
          </p:cNvPr>
          <p:cNvCxnSpPr>
            <a:stCxn id="5" idx="2"/>
            <a:endCxn id="4" idx="2"/>
          </p:cNvCxnSpPr>
          <p:nvPr/>
        </p:nvCxnSpPr>
        <p:spPr>
          <a:xfrm rot="10800000">
            <a:off x="4472247" y="1463824"/>
            <a:ext cx="12700" cy="2485925"/>
          </a:xfrm>
          <a:prstGeom prst="bentConnector3">
            <a:avLst>
              <a:gd name="adj1" fmla="val 13550945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904EFD-3E96-4522-B1E1-1A80B2BFB973}"/>
              </a:ext>
            </a:extLst>
          </p:cNvPr>
          <p:cNvSpPr txBox="1"/>
          <p:nvPr/>
        </p:nvSpPr>
        <p:spPr>
          <a:xfrm>
            <a:off x="403360" y="3981350"/>
            <a:ext cx="3470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Call Functions and pass arguments </a:t>
            </a:r>
          </a:p>
          <a:p>
            <a:r>
              <a:rPr lang="en-IN" dirty="0"/>
              <a:t>To methods of Parent </a:t>
            </a:r>
          </a:p>
          <a:p>
            <a:r>
              <a:rPr lang="en-IN" dirty="0"/>
              <a:t>Component which are passed</a:t>
            </a:r>
          </a:p>
          <a:p>
            <a:r>
              <a:rPr lang="en-IN" dirty="0"/>
              <a:t>Using props to child</a:t>
            </a:r>
          </a:p>
        </p:txBody>
      </p:sp>
    </p:spTree>
    <p:extLst>
      <p:ext uri="{BB962C8B-B14F-4D97-AF65-F5344CB8AC3E}">
        <p14:creationId xmlns:p14="http://schemas.microsoft.com/office/powerpoint/2010/main" val="332831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2A47EAB-4303-44DB-849F-BD43FDF3E9BB}"/>
              </a:ext>
            </a:extLst>
          </p:cNvPr>
          <p:cNvSpPr/>
          <p:nvPr/>
        </p:nvSpPr>
        <p:spPr>
          <a:xfrm>
            <a:off x="5137265" y="423949"/>
            <a:ext cx="1122219" cy="1022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935AD6-13F0-482A-BB95-F63882863E34}"/>
              </a:ext>
            </a:extLst>
          </p:cNvPr>
          <p:cNvSpPr/>
          <p:nvPr/>
        </p:nvSpPr>
        <p:spPr>
          <a:xfrm>
            <a:off x="5137265" y="2189018"/>
            <a:ext cx="1122219" cy="1022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E02B18-A040-49BE-8726-9F7E6A241951}"/>
              </a:ext>
            </a:extLst>
          </p:cNvPr>
          <p:cNvSpPr/>
          <p:nvPr/>
        </p:nvSpPr>
        <p:spPr>
          <a:xfrm>
            <a:off x="5137265" y="3879273"/>
            <a:ext cx="1122219" cy="1022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527D35-7B35-44A8-9661-F5817EA2D314}"/>
              </a:ext>
            </a:extLst>
          </p:cNvPr>
          <p:cNvSpPr/>
          <p:nvPr/>
        </p:nvSpPr>
        <p:spPr>
          <a:xfrm>
            <a:off x="7417724" y="3879273"/>
            <a:ext cx="1122219" cy="1022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40FF96-172C-425C-947B-6CAF7CD94CFF}"/>
              </a:ext>
            </a:extLst>
          </p:cNvPr>
          <p:cNvSpPr/>
          <p:nvPr/>
        </p:nvSpPr>
        <p:spPr>
          <a:xfrm>
            <a:off x="7417724" y="5594466"/>
            <a:ext cx="1122219" cy="1022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599E00-FDD2-491A-9983-347B5DE2375F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5698375" y="1446415"/>
            <a:ext cx="0" cy="74260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4202DF-E54A-4EF5-91BC-55DD10D5699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5698375" y="3211484"/>
            <a:ext cx="0" cy="66778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064E5D-8220-4C85-AC54-0A55E49A8E8A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095139" y="3061747"/>
            <a:ext cx="1486930" cy="96726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D95EBF-D53E-4C53-8790-47A75047544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7978834" y="4901739"/>
            <a:ext cx="0" cy="69272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35B601-E320-4F72-850F-6FBEEF6FC74A}"/>
              </a:ext>
            </a:extLst>
          </p:cNvPr>
          <p:cNvSpPr txBox="1"/>
          <p:nvPr/>
        </p:nvSpPr>
        <p:spPr>
          <a:xfrm>
            <a:off x="6342611" y="75051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6E8CC7-DCD2-495F-88AD-A3809D70B157}"/>
              </a:ext>
            </a:extLst>
          </p:cNvPr>
          <p:cNvSpPr txBox="1"/>
          <p:nvPr/>
        </p:nvSpPr>
        <p:spPr>
          <a:xfrm>
            <a:off x="8539943" y="5921033"/>
            <a:ext cx="246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Requires data from Root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CE17C0-FB74-46DE-AB2F-BC90B0AE9068}"/>
              </a:ext>
            </a:extLst>
          </p:cNvPr>
          <p:cNvSpPr txBox="1"/>
          <p:nvPr/>
        </p:nvSpPr>
        <p:spPr>
          <a:xfrm>
            <a:off x="5698374" y="1602971"/>
            <a:ext cx="3186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Forward data as props to child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D3B335-430A-4B89-9CBA-C6C2404A04F1}"/>
              </a:ext>
            </a:extLst>
          </p:cNvPr>
          <p:cNvSpPr txBox="1"/>
          <p:nvPr/>
        </p:nvSpPr>
        <p:spPr>
          <a:xfrm>
            <a:off x="6587164" y="3026818"/>
            <a:ext cx="37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Forward data props as props to child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B505E6-23C1-482E-8135-464CABE87D4C}"/>
              </a:ext>
            </a:extLst>
          </p:cNvPr>
          <p:cNvSpPr txBox="1"/>
          <p:nvPr/>
        </p:nvSpPr>
        <p:spPr>
          <a:xfrm>
            <a:off x="7978833" y="5015530"/>
            <a:ext cx="37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Forward data props as props to child 4</a:t>
            </a:r>
          </a:p>
        </p:txBody>
      </p:sp>
    </p:spTree>
    <p:extLst>
      <p:ext uri="{BB962C8B-B14F-4D97-AF65-F5344CB8AC3E}">
        <p14:creationId xmlns:p14="http://schemas.microsoft.com/office/powerpoint/2010/main" val="199470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0943069-5B91-4C23-A2CA-5E3098746DCC}"/>
              </a:ext>
            </a:extLst>
          </p:cNvPr>
          <p:cNvSpPr/>
          <p:nvPr/>
        </p:nvSpPr>
        <p:spPr>
          <a:xfrm>
            <a:off x="5137265" y="423949"/>
            <a:ext cx="1122219" cy="1022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CDB0D7-F8AA-4B41-92CA-E51BF6A4FC57}"/>
              </a:ext>
            </a:extLst>
          </p:cNvPr>
          <p:cNvSpPr/>
          <p:nvPr/>
        </p:nvSpPr>
        <p:spPr>
          <a:xfrm>
            <a:off x="5137265" y="2189018"/>
            <a:ext cx="1122219" cy="1022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2FA278-B753-4193-961E-753019D2A81C}"/>
              </a:ext>
            </a:extLst>
          </p:cNvPr>
          <p:cNvSpPr/>
          <p:nvPr/>
        </p:nvSpPr>
        <p:spPr>
          <a:xfrm>
            <a:off x="5137265" y="3879273"/>
            <a:ext cx="1122219" cy="1022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27BC8B-584F-4D0B-899A-A55A5FC52B2D}"/>
              </a:ext>
            </a:extLst>
          </p:cNvPr>
          <p:cNvSpPr/>
          <p:nvPr/>
        </p:nvSpPr>
        <p:spPr>
          <a:xfrm>
            <a:off x="7417724" y="3879273"/>
            <a:ext cx="1122219" cy="1022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978C045-E5DF-44C1-AA4E-06D5E8E1DF39}"/>
              </a:ext>
            </a:extLst>
          </p:cNvPr>
          <p:cNvSpPr/>
          <p:nvPr/>
        </p:nvSpPr>
        <p:spPr>
          <a:xfrm>
            <a:off x="7417724" y="5594466"/>
            <a:ext cx="1122219" cy="1022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25B3F7-3822-4E52-9A73-22CEDAFA6C8A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5698375" y="1446415"/>
            <a:ext cx="0" cy="74260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C5E148-1A2C-4E65-A264-1070412E5C2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5698375" y="3211484"/>
            <a:ext cx="0" cy="66778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1796AE-76C3-40A0-8899-CA9C9520FDB2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095139" y="3061747"/>
            <a:ext cx="1486930" cy="96726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D6FC1B-1D1E-45EF-8C59-F323C5B1127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7978834" y="4901739"/>
            <a:ext cx="0" cy="69272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FCA793-4010-4A51-9645-3733D10CB05A}"/>
              </a:ext>
            </a:extLst>
          </p:cNvPr>
          <p:cNvSpPr txBox="1"/>
          <p:nvPr/>
        </p:nvSpPr>
        <p:spPr>
          <a:xfrm>
            <a:off x="6342611" y="75051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6FBBB9-1B98-4CB9-AA5C-2C0A3BF04581}"/>
              </a:ext>
            </a:extLst>
          </p:cNvPr>
          <p:cNvSpPr txBox="1"/>
          <p:nvPr/>
        </p:nvSpPr>
        <p:spPr>
          <a:xfrm>
            <a:off x="8539943" y="5782533"/>
            <a:ext cx="30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Will use Context Consumer to </a:t>
            </a:r>
          </a:p>
          <a:p>
            <a:r>
              <a:rPr lang="en-IN" dirty="0"/>
              <a:t>Consume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CC269-89A7-4E36-A757-1941F91810E2}"/>
              </a:ext>
            </a:extLst>
          </p:cNvPr>
          <p:cNvSpPr txBox="1"/>
          <p:nvPr/>
        </p:nvSpPr>
        <p:spPr>
          <a:xfrm>
            <a:off x="5698374" y="1602971"/>
            <a:ext cx="389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Create a Context Provider and give data</a:t>
            </a:r>
          </a:p>
        </p:txBody>
      </p:sp>
    </p:spTree>
    <p:extLst>
      <p:ext uri="{BB962C8B-B14F-4D97-AF65-F5344CB8AC3E}">
        <p14:creationId xmlns:p14="http://schemas.microsoft.com/office/powerpoint/2010/main" val="244740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D1410CF4-B321-425A-B7E2-95CF81507859}"/>
              </a:ext>
            </a:extLst>
          </p:cNvPr>
          <p:cNvGrpSpPr/>
          <p:nvPr/>
        </p:nvGrpSpPr>
        <p:grpSpPr>
          <a:xfrm>
            <a:off x="290945" y="565266"/>
            <a:ext cx="11762509" cy="5669279"/>
            <a:chOff x="290945" y="565266"/>
            <a:chExt cx="11762509" cy="56692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53F85E-6457-4ECC-A00C-B7C759BC40FB}"/>
                </a:ext>
              </a:extLst>
            </p:cNvPr>
            <p:cNvSpPr/>
            <p:nvPr/>
          </p:nvSpPr>
          <p:spPr>
            <a:xfrm>
              <a:off x="8678488" y="565266"/>
              <a:ext cx="2443942" cy="18869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APPLICATION SERVER</a:t>
              </a:r>
            </a:p>
            <a:p>
              <a:pPr algn="ctr"/>
              <a:r>
                <a:rPr lang="en-IN" dirty="0"/>
                <a:t>localhost:3000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D1587A-0382-4E49-B24B-34C9DBA63B4E}"/>
                </a:ext>
              </a:extLst>
            </p:cNvPr>
            <p:cNvSpPr/>
            <p:nvPr/>
          </p:nvSpPr>
          <p:spPr>
            <a:xfrm>
              <a:off x="290945" y="631767"/>
              <a:ext cx="3474720" cy="560277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IN" dirty="0"/>
                <a:t>BROWSER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ACB3F40-CD08-477B-8F43-E6905E7F7BD1}"/>
                </a:ext>
              </a:extLst>
            </p:cNvPr>
            <p:cNvCxnSpPr/>
            <p:nvPr/>
          </p:nvCxnSpPr>
          <p:spPr>
            <a:xfrm>
              <a:off x="3765665" y="972589"/>
              <a:ext cx="4912823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BED3963-2E37-407D-8604-62EC46CA23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5665" y="1124989"/>
              <a:ext cx="4912823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67FD4-9D92-487D-900D-63C2752BB4D4}"/>
                </a:ext>
              </a:extLst>
            </p:cNvPr>
            <p:cNvSpPr txBox="1"/>
            <p:nvPr/>
          </p:nvSpPr>
          <p:spPr>
            <a:xfrm>
              <a:off x="4953748" y="631767"/>
              <a:ext cx="2536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HTTP + URL (localhost:3000)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4255F9-337E-4659-B73E-161D285A8F44}"/>
                </a:ext>
              </a:extLst>
            </p:cNvPr>
            <p:cNvSpPr txBox="1"/>
            <p:nvPr/>
          </p:nvSpPr>
          <p:spPr>
            <a:xfrm>
              <a:off x="5563034" y="1131037"/>
              <a:ext cx="1072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Login Page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6D98AE-CFA0-42F3-8DAA-9E32745656A3}"/>
                </a:ext>
              </a:extLst>
            </p:cNvPr>
            <p:cNvSpPr/>
            <p:nvPr/>
          </p:nvSpPr>
          <p:spPr>
            <a:xfrm>
              <a:off x="7974677" y="2793078"/>
              <a:ext cx="2158537" cy="34414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IN" dirty="0"/>
                <a:t>RESTful API SERVER</a:t>
              </a:r>
            </a:p>
            <a:p>
              <a:pPr algn="ctr"/>
              <a:r>
                <a:rPr lang="en-IN" dirty="0"/>
                <a:t>localhost:8000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3F73A6-01C4-46D1-AF59-8644AB55AB82}"/>
                </a:ext>
              </a:extLst>
            </p:cNvPr>
            <p:cNvSpPr/>
            <p:nvPr/>
          </p:nvSpPr>
          <p:spPr>
            <a:xfrm>
              <a:off x="10665229" y="4754880"/>
              <a:ext cx="1388225" cy="12219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Database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011AD67-9262-4F43-AA3A-13C765D26436}"/>
                </a:ext>
              </a:extLst>
            </p:cNvPr>
            <p:cNvCxnSpPr>
              <a:cxnSpLocks/>
              <a:stCxn id="11" idx="3"/>
              <a:endCxn id="12" idx="0"/>
            </p:cNvCxnSpPr>
            <p:nvPr/>
          </p:nvCxnSpPr>
          <p:spPr>
            <a:xfrm>
              <a:off x="10133214" y="4513811"/>
              <a:ext cx="1226128" cy="241069"/>
            </a:xfrm>
            <a:prstGeom prst="bentConnector2">
              <a:avLst/>
            </a:prstGeom>
            <a:ln w="28575">
              <a:solidFill>
                <a:schemeClr val="accent2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8210A6-783E-43E4-AAE9-1B992724475E}"/>
                </a:ext>
              </a:extLst>
            </p:cNvPr>
            <p:cNvSpPr/>
            <p:nvPr/>
          </p:nvSpPr>
          <p:spPr>
            <a:xfrm>
              <a:off x="290945" y="1124989"/>
              <a:ext cx="3474720" cy="3385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NAVIGATION BAR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F1FE236-DCDE-41E5-92A7-0659D3154A73}"/>
                </a:ext>
              </a:extLst>
            </p:cNvPr>
            <p:cNvSpPr/>
            <p:nvPr/>
          </p:nvSpPr>
          <p:spPr>
            <a:xfrm>
              <a:off x="447502" y="4302971"/>
              <a:ext cx="1611284" cy="1072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ADMIN COMPONENT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AA86A4F-C14F-4CB0-A571-23B607E8D9B3}"/>
                </a:ext>
              </a:extLst>
            </p:cNvPr>
            <p:cNvCxnSpPr>
              <a:cxnSpLocks/>
            </p:cNvCxnSpPr>
            <p:nvPr/>
          </p:nvCxnSpPr>
          <p:spPr>
            <a:xfrm>
              <a:off x="2058786" y="5008419"/>
              <a:ext cx="5915891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8EBFA6C-F494-46B8-9346-0E6FC8E737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8786" y="5150867"/>
              <a:ext cx="5915891" cy="9953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F1E927-825A-438A-81A8-F4CF2C53A569}"/>
                </a:ext>
              </a:extLst>
            </p:cNvPr>
            <p:cNvSpPr txBox="1"/>
            <p:nvPr/>
          </p:nvSpPr>
          <p:spPr>
            <a:xfrm>
              <a:off x="3994583" y="4669865"/>
              <a:ext cx="36431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HTTP + URL + JWT (localhost:8000) - AJAX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154655-3CF8-4313-8D24-2DF71CC688A6}"/>
                </a:ext>
              </a:extLst>
            </p:cNvPr>
            <p:cNvSpPr txBox="1"/>
            <p:nvPr/>
          </p:nvSpPr>
          <p:spPr>
            <a:xfrm>
              <a:off x="5563034" y="5150868"/>
              <a:ext cx="6142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JSON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DA7A1EB-6D95-480B-9F98-8E622EC7322A}"/>
                </a:ext>
              </a:extLst>
            </p:cNvPr>
            <p:cNvCxnSpPr>
              <a:cxnSpLocks/>
              <a:stCxn id="17" idx="2"/>
              <a:endCxn id="36" idx="0"/>
            </p:cNvCxnSpPr>
            <p:nvPr/>
          </p:nvCxnSpPr>
          <p:spPr>
            <a:xfrm flipH="1">
              <a:off x="1253144" y="1463536"/>
              <a:ext cx="775161" cy="1313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2FC4F2-FFD9-4EEB-B2E3-13C592A5304F}"/>
                </a:ext>
              </a:extLst>
            </p:cNvPr>
            <p:cNvSpPr txBox="1"/>
            <p:nvPr/>
          </p:nvSpPr>
          <p:spPr>
            <a:xfrm>
              <a:off x="366253" y="1608774"/>
              <a:ext cx="13434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Navigation opens</a:t>
              </a:r>
            </a:p>
            <a:p>
              <a:r>
                <a:rPr lang="en-IN" sz="1200" dirty="0"/>
                <a:t>Login component </a:t>
              </a:r>
            </a:p>
            <a:p>
              <a:r>
                <a:rPr lang="en-IN" sz="1200" dirty="0"/>
                <a:t>if token is not found in Client Side Storage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D967C98-FFAD-40EA-9A22-EE48460881C4}"/>
                </a:ext>
              </a:extLst>
            </p:cNvPr>
            <p:cNvCxnSpPr/>
            <p:nvPr/>
          </p:nvCxnSpPr>
          <p:spPr>
            <a:xfrm>
              <a:off x="3768433" y="2031076"/>
              <a:ext cx="4912823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2C53773-6DCE-496D-B838-463DFCD775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68433" y="2183476"/>
              <a:ext cx="4912823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ED9C4FB-477D-43D5-B26F-69A504F3D7BD}"/>
                </a:ext>
              </a:extLst>
            </p:cNvPr>
            <p:cNvSpPr txBox="1"/>
            <p:nvPr/>
          </p:nvSpPr>
          <p:spPr>
            <a:xfrm>
              <a:off x="4762767" y="1683282"/>
              <a:ext cx="29186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Login Post (Windows Login Page)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4C7CE6-1143-49BD-B2AC-9225AC621EAF}"/>
                </a:ext>
              </a:extLst>
            </p:cNvPr>
            <p:cNvSpPr txBox="1"/>
            <p:nvPr/>
          </p:nvSpPr>
          <p:spPr>
            <a:xfrm>
              <a:off x="4652555" y="2200353"/>
              <a:ext cx="3144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HTML + CSS + JS (React Application)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C3612B7-F17C-4B49-98A8-2BB6B1D8D3B1}"/>
                </a:ext>
              </a:extLst>
            </p:cNvPr>
            <p:cNvSpPr/>
            <p:nvPr/>
          </p:nvSpPr>
          <p:spPr>
            <a:xfrm>
              <a:off x="447502" y="2776699"/>
              <a:ext cx="1611284" cy="1072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LOGIN COMPONENT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0745F23-8A55-42BC-9239-C5A2240B7B6A}"/>
                </a:ext>
              </a:extLst>
            </p:cNvPr>
            <p:cNvCxnSpPr>
              <a:cxnSpLocks/>
            </p:cNvCxnSpPr>
            <p:nvPr/>
          </p:nvCxnSpPr>
          <p:spPr>
            <a:xfrm>
              <a:off x="2058786" y="3116359"/>
              <a:ext cx="5915891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E812619-BE18-4A4F-9C20-A6AFB24E4096}"/>
                </a:ext>
              </a:extLst>
            </p:cNvPr>
            <p:cNvSpPr txBox="1"/>
            <p:nvPr/>
          </p:nvSpPr>
          <p:spPr>
            <a:xfrm>
              <a:off x="4205441" y="2793078"/>
              <a:ext cx="3221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HTTP + URL + Username &amp; Password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2F9B85B-7EA0-488D-B6E4-A741FBE95F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8786" y="3268101"/>
              <a:ext cx="5915891" cy="9953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7547E1C-0624-4E66-951B-54F084C60CF0}"/>
                </a:ext>
              </a:extLst>
            </p:cNvPr>
            <p:cNvSpPr txBox="1"/>
            <p:nvPr/>
          </p:nvSpPr>
          <p:spPr>
            <a:xfrm>
              <a:off x="5038677" y="3276329"/>
              <a:ext cx="15640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JSON with Token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DB3C1CB-1F93-457E-BEBA-0FB35AE315E8}"/>
                </a:ext>
              </a:extLst>
            </p:cNvPr>
            <p:cNvSpPr txBox="1"/>
            <p:nvPr/>
          </p:nvSpPr>
          <p:spPr>
            <a:xfrm>
              <a:off x="2148106" y="3413066"/>
              <a:ext cx="13434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Store token in client side storage and redirect to Admin component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FFC127F-9035-4B71-BADD-447399870A57}"/>
              </a:ext>
            </a:extLst>
          </p:cNvPr>
          <p:cNvSpPr txBox="1"/>
          <p:nvPr/>
        </p:nvSpPr>
        <p:spPr>
          <a:xfrm>
            <a:off x="4102646" y="5567633"/>
            <a:ext cx="160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 – Mongo DB</a:t>
            </a:r>
          </a:p>
          <a:p>
            <a:r>
              <a:rPr lang="en-IN" dirty="0"/>
              <a:t>E – Express JS</a:t>
            </a:r>
          </a:p>
          <a:p>
            <a:r>
              <a:rPr lang="en-IN" dirty="0"/>
              <a:t>R – React JS </a:t>
            </a:r>
          </a:p>
          <a:p>
            <a:r>
              <a:rPr lang="en-IN" dirty="0"/>
              <a:t>N – Node JS</a:t>
            </a:r>
          </a:p>
        </p:txBody>
      </p:sp>
    </p:spTree>
    <p:extLst>
      <p:ext uri="{BB962C8B-B14F-4D97-AF65-F5344CB8AC3E}">
        <p14:creationId xmlns:p14="http://schemas.microsoft.com/office/powerpoint/2010/main" val="142672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337C9095B3BD45A0EADC38BF7E358B" ma:contentTypeVersion="13" ma:contentTypeDescription="Create a new document." ma:contentTypeScope="" ma:versionID="6c5934a6d7d88a6083f1d92cac07558b">
  <xsd:schema xmlns:xsd="http://www.w3.org/2001/XMLSchema" xmlns:xs="http://www.w3.org/2001/XMLSchema" xmlns:p="http://schemas.microsoft.com/office/2006/metadata/properties" xmlns:ns3="93693751-c354-448a-84e2-fe76ce50c646" xmlns:ns4="6c5e5dfc-d816-4916-962e-3d8f4b332c2f" targetNamespace="http://schemas.microsoft.com/office/2006/metadata/properties" ma:root="true" ma:fieldsID="162ca7b489506b49ca305cbe985877a0" ns3:_="" ns4:_="">
    <xsd:import namespace="93693751-c354-448a-84e2-fe76ce50c646"/>
    <xsd:import namespace="6c5e5dfc-d816-4916-962e-3d8f4b332c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ingHintHash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693751-c354-448a-84e2-fe76ce50c6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5dfc-d816-4916-962e-3d8f4b332c2f" elementFormDefault="qualified">
    <xsd:import namespace="http://schemas.microsoft.com/office/2006/documentManagement/types"/>
    <xsd:import namespace="http://schemas.microsoft.com/office/infopath/2007/PartnerControls"/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B4E7F1-ED49-4FA4-924A-BD904F2B71E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E46013F-A530-460E-B92C-59FEA13175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9CA8AB-14E3-40EA-978E-C4D98BA39A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693751-c354-448a-84e2-fe76ce50c646"/>
    <ds:schemaRef ds:uri="6c5e5dfc-d816-4916-962e-3d8f4b332c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337</Words>
  <Application>Microsoft Office PowerPoint</Application>
  <PresentationFormat>Widescreen</PresentationFormat>
  <Paragraphs>122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8</cp:revision>
  <dcterms:created xsi:type="dcterms:W3CDTF">2020-05-16T14:55:31Z</dcterms:created>
  <dcterms:modified xsi:type="dcterms:W3CDTF">2020-05-23T15:53:29Z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0x010100A6337C9095B3BD45A0EADC38BF7E358B</vt:lpwstr>
  </property>
</Properties>
</file>