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B674B-FFAD-4F04-B228-7F031A89EFE2}" v="109" dt="2020-05-13T07:08:48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D50B674B-FFAD-4F04-B228-7F031A89EFE2}"/>
    <pc:docChg chg="undo custSel addSld modSld">
      <pc:chgData name="Manish Sharma" userId="b799adb9ba789c8f" providerId="LiveId" clId="{D50B674B-FFAD-4F04-B228-7F031A89EFE2}" dt="2020-05-13T07:43:38.550" v="1264" actId="14100"/>
      <pc:docMkLst>
        <pc:docMk/>
      </pc:docMkLst>
      <pc:sldChg chg="addSp delSp modSp">
        <pc:chgData name="Manish Sharma" userId="b799adb9ba789c8f" providerId="LiveId" clId="{D50B674B-FFAD-4F04-B228-7F031A89EFE2}" dt="2020-05-12T10:01:23.695" v="349" actId="164"/>
        <pc:sldMkLst>
          <pc:docMk/>
          <pc:sldMk cId="3795322440" sldId="260"/>
        </pc:sldMkLst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2" creationId="{0FFE20A3-D7E5-4EC3-B96B-31B9D4156BA9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3" creationId="{454FA8F4-A022-4070-B99C-EC88AB8E5287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8" creationId="{055A2CC1-797F-40D6-B5AF-E76BB5D3D303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9" creationId="{D3661380-AC61-4468-9DEF-F6B40F23FE97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10" creationId="{0E30EACD-E8E7-4D7E-83C9-6E931C0F3E09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11" creationId="{53795DCE-8626-4832-B717-927C5E2B2AF3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18" creationId="{540D90D7-73A4-4A3C-8B7A-990075632C18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19" creationId="{94D12113-CE9F-4C97-9ED1-978F4EC1F8BC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20" creationId="{93CD95B7-5FD8-41FD-87FC-729BF706194B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23" creationId="{359DD4EC-FCA8-4C32-A5EE-6F424C16901C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24" creationId="{23970D0C-88C6-48C7-A5D5-8CEEB5BAFAC8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25" creationId="{1F566D35-6FB2-4D08-A0D4-3FF3C33397F6}"/>
          </ac:spMkLst>
        </pc:spChg>
        <pc:spChg chg="add mod">
          <ac:chgData name="Manish Sharma" userId="b799adb9ba789c8f" providerId="LiveId" clId="{D50B674B-FFAD-4F04-B228-7F031A89EFE2}" dt="2020-05-12T10:01:23.695" v="349" actId="164"/>
          <ac:spMkLst>
            <pc:docMk/>
            <pc:sldMk cId="3795322440" sldId="260"/>
            <ac:spMk id="26" creationId="{CFCB5A4A-BF46-44F9-A9C8-A07883634732}"/>
          </ac:spMkLst>
        </pc:spChg>
        <pc:grpChg chg="add mod">
          <ac:chgData name="Manish Sharma" userId="b799adb9ba789c8f" providerId="LiveId" clId="{D50B674B-FFAD-4F04-B228-7F031A89EFE2}" dt="2020-05-12T10:01:23.695" v="349" actId="164"/>
          <ac:grpSpMkLst>
            <pc:docMk/>
            <pc:sldMk cId="3795322440" sldId="260"/>
            <ac:grpSpMk id="27" creationId="{1EC0D041-5AA0-4F78-8A0E-38654E45DCF0}"/>
          </ac:grpSpMkLst>
        </pc:grpChg>
        <pc:cxnChg chg="add mod">
          <ac:chgData name="Manish Sharma" userId="b799adb9ba789c8f" providerId="LiveId" clId="{D50B674B-FFAD-4F04-B228-7F031A89EFE2}" dt="2020-05-12T10:01:23.695" v="349" actId="164"/>
          <ac:cxnSpMkLst>
            <pc:docMk/>
            <pc:sldMk cId="3795322440" sldId="260"/>
            <ac:cxnSpMk id="5" creationId="{26924771-7208-4DFA-A181-A894EFB5D75D}"/>
          </ac:cxnSpMkLst>
        </pc:cxnChg>
        <pc:cxnChg chg="add mod">
          <ac:chgData name="Manish Sharma" userId="b799adb9ba789c8f" providerId="LiveId" clId="{D50B674B-FFAD-4F04-B228-7F031A89EFE2}" dt="2020-05-12T10:01:23.695" v="349" actId="164"/>
          <ac:cxnSpMkLst>
            <pc:docMk/>
            <pc:sldMk cId="3795322440" sldId="260"/>
            <ac:cxnSpMk id="7" creationId="{5C27B865-6905-4D70-A398-1F07C7D2854F}"/>
          </ac:cxnSpMkLst>
        </pc:cxnChg>
        <pc:cxnChg chg="add del mod">
          <ac:chgData name="Manish Sharma" userId="b799adb9ba789c8f" providerId="LiveId" clId="{D50B674B-FFAD-4F04-B228-7F031A89EFE2}" dt="2020-05-12T09:56:17.693" v="121" actId="478"/>
          <ac:cxnSpMkLst>
            <pc:docMk/>
            <pc:sldMk cId="3795322440" sldId="260"/>
            <ac:cxnSpMk id="13" creationId="{609BE05A-29FB-42A8-A9C8-CF4994FB55B1}"/>
          </ac:cxnSpMkLst>
        </pc:cxnChg>
        <pc:cxnChg chg="add mod">
          <ac:chgData name="Manish Sharma" userId="b799adb9ba789c8f" providerId="LiveId" clId="{D50B674B-FFAD-4F04-B228-7F031A89EFE2}" dt="2020-05-12T10:01:23.695" v="349" actId="164"/>
          <ac:cxnSpMkLst>
            <pc:docMk/>
            <pc:sldMk cId="3795322440" sldId="260"/>
            <ac:cxnSpMk id="15" creationId="{00D7FFF9-6844-4900-825D-76586D1C7860}"/>
          </ac:cxnSpMkLst>
        </pc:cxnChg>
        <pc:cxnChg chg="add mod">
          <ac:chgData name="Manish Sharma" userId="b799adb9ba789c8f" providerId="LiveId" clId="{D50B674B-FFAD-4F04-B228-7F031A89EFE2}" dt="2020-05-12T10:01:23.695" v="349" actId="164"/>
          <ac:cxnSpMkLst>
            <pc:docMk/>
            <pc:sldMk cId="3795322440" sldId="260"/>
            <ac:cxnSpMk id="17" creationId="{EFC8ADB6-59DC-40E9-92E0-7D97729BBF7C}"/>
          </ac:cxnSpMkLst>
        </pc:cxnChg>
        <pc:cxnChg chg="add mod">
          <ac:chgData name="Manish Sharma" userId="b799adb9ba789c8f" providerId="LiveId" clId="{D50B674B-FFAD-4F04-B228-7F031A89EFE2}" dt="2020-05-12T10:01:23.695" v="349" actId="164"/>
          <ac:cxnSpMkLst>
            <pc:docMk/>
            <pc:sldMk cId="3795322440" sldId="260"/>
            <ac:cxnSpMk id="21" creationId="{F84E1D07-DC93-4DDC-AD95-E81B51419A16}"/>
          </ac:cxnSpMkLst>
        </pc:cxnChg>
        <pc:cxnChg chg="add mod">
          <ac:chgData name="Manish Sharma" userId="b799adb9ba789c8f" providerId="LiveId" clId="{D50B674B-FFAD-4F04-B228-7F031A89EFE2}" dt="2020-05-12T10:01:23.695" v="349" actId="164"/>
          <ac:cxnSpMkLst>
            <pc:docMk/>
            <pc:sldMk cId="3795322440" sldId="260"/>
            <ac:cxnSpMk id="22" creationId="{CFC8C720-D307-4B4B-8621-441FA188FDE8}"/>
          </ac:cxnSpMkLst>
        </pc:cxnChg>
      </pc:sldChg>
      <pc:sldChg chg="addSp delSp modSp add">
        <pc:chgData name="Manish Sharma" userId="b799adb9ba789c8f" providerId="LiveId" clId="{D50B674B-FFAD-4F04-B228-7F031A89EFE2}" dt="2020-05-13T04:06:23.120" v="395" actId="1038"/>
        <pc:sldMkLst>
          <pc:docMk/>
          <pc:sldMk cId="3346046946" sldId="261"/>
        </pc:sldMkLst>
        <pc:spChg chg="del">
          <ac:chgData name="Manish Sharma" userId="b799adb9ba789c8f" providerId="LiveId" clId="{D50B674B-FFAD-4F04-B228-7F031A89EFE2}" dt="2020-05-13T03:55:42.095" v="351" actId="478"/>
          <ac:spMkLst>
            <pc:docMk/>
            <pc:sldMk cId="3346046946" sldId="261"/>
            <ac:spMk id="2" creationId="{691F5AE4-AF04-49DB-B268-81010F220354}"/>
          </ac:spMkLst>
        </pc:spChg>
        <pc:spChg chg="del">
          <ac:chgData name="Manish Sharma" userId="b799adb9ba789c8f" providerId="LiveId" clId="{D50B674B-FFAD-4F04-B228-7F031A89EFE2}" dt="2020-05-13T03:55:42.095" v="351" actId="478"/>
          <ac:spMkLst>
            <pc:docMk/>
            <pc:sldMk cId="3346046946" sldId="261"/>
            <ac:spMk id="3" creationId="{5AA290BD-E7FC-4330-AC91-A18FBC3DE429}"/>
          </ac:spMkLst>
        </pc:spChg>
        <pc:spChg chg="add mod">
          <ac:chgData name="Manish Sharma" userId="b799adb9ba789c8f" providerId="LiveId" clId="{D50B674B-FFAD-4F04-B228-7F031A89EFE2}" dt="2020-05-13T03:57:44.681" v="381" actId="20577"/>
          <ac:spMkLst>
            <pc:docMk/>
            <pc:sldMk cId="3346046946" sldId="261"/>
            <ac:spMk id="4" creationId="{9DBAD85B-0B07-47FB-BC0E-E6830EFF10B2}"/>
          </ac:spMkLst>
        </pc:spChg>
        <pc:spChg chg="add mod">
          <ac:chgData name="Manish Sharma" userId="b799adb9ba789c8f" providerId="LiveId" clId="{D50B674B-FFAD-4F04-B228-7F031A89EFE2}" dt="2020-05-13T03:55:49.987" v="354" actId="1076"/>
          <ac:spMkLst>
            <pc:docMk/>
            <pc:sldMk cId="3346046946" sldId="261"/>
            <ac:spMk id="5" creationId="{180144CD-BE92-4DA5-8931-EDAAAC0C984B}"/>
          </ac:spMkLst>
        </pc:spChg>
        <pc:spChg chg="add mod">
          <ac:chgData name="Manish Sharma" userId="b799adb9ba789c8f" providerId="LiveId" clId="{D50B674B-FFAD-4F04-B228-7F031A89EFE2}" dt="2020-05-13T03:55:56.427" v="357" actId="1076"/>
          <ac:spMkLst>
            <pc:docMk/>
            <pc:sldMk cId="3346046946" sldId="261"/>
            <ac:spMk id="6" creationId="{0395A0A7-3C20-4A70-9C18-E317371BBB8E}"/>
          </ac:spMkLst>
        </pc:spChg>
        <pc:spChg chg="add mod">
          <ac:chgData name="Manish Sharma" userId="b799adb9ba789c8f" providerId="LiveId" clId="{D50B674B-FFAD-4F04-B228-7F031A89EFE2}" dt="2020-05-13T03:57:06.019" v="375" actId="20577"/>
          <ac:spMkLst>
            <pc:docMk/>
            <pc:sldMk cId="3346046946" sldId="261"/>
            <ac:spMk id="7" creationId="{D40FE90A-4887-441C-883E-38451C469B60}"/>
          </ac:spMkLst>
        </pc:spChg>
        <pc:spChg chg="add mod">
          <ac:chgData name="Manish Sharma" userId="b799adb9ba789c8f" providerId="LiveId" clId="{D50B674B-FFAD-4F04-B228-7F031A89EFE2}" dt="2020-05-13T03:56:07.289" v="361" actId="1076"/>
          <ac:spMkLst>
            <pc:docMk/>
            <pc:sldMk cId="3346046946" sldId="261"/>
            <ac:spMk id="8" creationId="{3706704F-8F7E-48C8-88EC-3B5132B13469}"/>
          </ac:spMkLst>
        </pc:spChg>
        <pc:spChg chg="add mod">
          <ac:chgData name="Manish Sharma" userId="b799adb9ba789c8f" providerId="LiveId" clId="{D50B674B-FFAD-4F04-B228-7F031A89EFE2}" dt="2020-05-13T03:56:11.775" v="363" actId="1076"/>
          <ac:spMkLst>
            <pc:docMk/>
            <pc:sldMk cId="3346046946" sldId="261"/>
            <ac:spMk id="9" creationId="{A62A65D9-2B41-40F5-B35A-EE678AFC21DC}"/>
          </ac:spMkLst>
        </pc:spChg>
        <pc:spChg chg="add mod">
          <ac:chgData name="Manish Sharma" userId="b799adb9ba789c8f" providerId="LiveId" clId="{D50B674B-FFAD-4F04-B228-7F031A89EFE2}" dt="2020-05-13T03:57:11.348" v="377" actId="20577"/>
          <ac:spMkLst>
            <pc:docMk/>
            <pc:sldMk cId="3346046946" sldId="261"/>
            <ac:spMk id="10" creationId="{EA6C1FF3-59B6-4B8B-AF3B-3446F2F41C9C}"/>
          </ac:spMkLst>
        </pc:spChg>
        <pc:spChg chg="add mod">
          <ac:chgData name="Manish Sharma" userId="b799adb9ba789c8f" providerId="LiveId" clId="{D50B674B-FFAD-4F04-B228-7F031A89EFE2}" dt="2020-05-13T04:06:23.120" v="395" actId="1038"/>
          <ac:spMkLst>
            <pc:docMk/>
            <pc:sldMk cId="3346046946" sldId="261"/>
            <ac:spMk id="25" creationId="{CC7AE663-8F1D-4FBA-B340-243F2FAD1494}"/>
          </ac:spMkLst>
        </pc:spChg>
        <pc:cxnChg chg="add mod">
          <ac:chgData name="Manish Sharma" userId="b799adb9ba789c8f" providerId="LiveId" clId="{D50B674B-FFAD-4F04-B228-7F031A89EFE2}" dt="2020-05-13T03:56:26.620" v="366" actId="11529"/>
          <ac:cxnSpMkLst>
            <pc:docMk/>
            <pc:sldMk cId="3346046946" sldId="261"/>
            <ac:cxnSpMk id="12" creationId="{EF20AC8A-77AD-433F-82AB-1B74AB2D777A}"/>
          </ac:cxnSpMkLst>
        </pc:cxnChg>
        <pc:cxnChg chg="add mod">
          <ac:chgData name="Manish Sharma" userId="b799adb9ba789c8f" providerId="LiveId" clId="{D50B674B-FFAD-4F04-B228-7F031A89EFE2}" dt="2020-05-13T03:56:31.840" v="367" actId="11529"/>
          <ac:cxnSpMkLst>
            <pc:docMk/>
            <pc:sldMk cId="3346046946" sldId="261"/>
            <ac:cxnSpMk id="14" creationId="{CC4C1B89-E851-402B-B2E4-747230D46C50}"/>
          </ac:cxnSpMkLst>
        </pc:cxnChg>
        <pc:cxnChg chg="add mod">
          <ac:chgData name="Manish Sharma" userId="b799adb9ba789c8f" providerId="LiveId" clId="{D50B674B-FFAD-4F04-B228-7F031A89EFE2}" dt="2020-05-13T03:58:30.296" v="383" actId="14100"/>
          <ac:cxnSpMkLst>
            <pc:docMk/>
            <pc:sldMk cId="3346046946" sldId="261"/>
            <ac:cxnSpMk id="16" creationId="{9C18D84C-AD57-47CA-ACB7-7D3543321874}"/>
          </ac:cxnSpMkLst>
        </pc:cxnChg>
        <pc:cxnChg chg="add mod">
          <ac:chgData name="Manish Sharma" userId="b799adb9ba789c8f" providerId="LiveId" clId="{D50B674B-FFAD-4F04-B228-7F031A89EFE2}" dt="2020-05-13T03:56:41.966" v="369" actId="11529"/>
          <ac:cxnSpMkLst>
            <pc:docMk/>
            <pc:sldMk cId="3346046946" sldId="261"/>
            <ac:cxnSpMk id="18" creationId="{FF6F63C8-B201-45CD-9AC1-7DC0FDE7E66F}"/>
          </ac:cxnSpMkLst>
        </pc:cxnChg>
        <pc:cxnChg chg="add mod">
          <ac:chgData name="Manish Sharma" userId="b799adb9ba789c8f" providerId="LiveId" clId="{D50B674B-FFAD-4F04-B228-7F031A89EFE2}" dt="2020-05-13T03:57:59.918" v="382" actId="14100"/>
          <ac:cxnSpMkLst>
            <pc:docMk/>
            <pc:sldMk cId="3346046946" sldId="261"/>
            <ac:cxnSpMk id="20" creationId="{6DF41ED0-5154-417B-983D-B3378A452858}"/>
          </ac:cxnSpMkLst>
        </pc:cxnChg>
        <pc:cxnChg chg="add mod">
          <ac:chgData name="Manish Sharma" userId="b799adb9ba789c8f" providerId="LiveId" clId="{D50B674B-FFAD-4F04-B228-7F031A89EFE2}" dt="2020-05-13T03:56:55.926" v="371" actId="11529"/>
          <ac:cxnSpMkLst>
            <pc:docMk/>
            <pc:sldMk cId="3346046946" sldId="261"/>
            <ac:cxnSpMk id="22" creationId="{ACEC5DBD-45A5-457E-B99D-B7A122A5EE76}"/>
          </ac:cxnSpMkLst>
        </pc:cxnChg>
      </pc:sldChg>
      <pc:sldChg chg="addSp delSp modSp add">
        <pc:chgData name="Manish Sharma" userId="b799adb9ba789c8f" providerId="LiveId" clId="{D50B674B-FFAD-4F04-B228-7F031A89EFE2}" dt="2020-05-13T05:28:34.592" v="1051" actId="164"/>
        <pc:sldMkLst>
          <pc:docMk/>
          <pc:sldMk cId="463090268" sldId="262"/>
        </pc:sldMkLst>
        <pc:spChg chg="del">
          <ac:chgData name="Manish Sharma" userId="b799adb9ba789c8f" providerId="LiveId" clId="{D50B674B-FFAD-4F04-B228-7F031A89EFE2}" dt="2020-05-13T04:06:28.217" v="397" actId="478"/>
          <ac:spMkLst>
            <pc:docMk/>
            <pc:sldMk cId="463090268" sldId="262"/>
            <ac:spMk id="2" creationId="{0949B199-F85A-4132-B47E-034A69A00ADF}"/>
          </ac:spMkLst>
        </pc:spChg>
        <pc:spChg chg="del">
          <ac:chgData name="Manish Sharma" userId="b799adb9ba789c8f" providerId="LiveId" clId="{D50B674B-FFAD-4F04-B228-7F031A89EFE2}" dt="2020-05-13T04:06:28.217" v="397" actId="478"/>
          <ac:spMkLst>
            <pc:docMk/>
            <pc:sldMk cId="463090268" sldId="262"/>
            <ac:spMk id="3" creationId="{13168D8E-3516-45D2-BAB1-0C3B72CF8F6A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4" creationId="{5E92D49A-8A1C-4452-BD6B-024C9F975BF0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5" creationId="{ED3D6DA2-ACA5-46FE-9988-0CE2CFB36D78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6" creationId="{A8428168-D874-4CC9-909B-475F30E81EB8}"/>
          </ac:spMkLst>
        </pc:spChg>
        <pc:spChg chg="add del mod">
          <ac:chgData name="Manish Sharma" userId="b799adb9ba789c8f" providerId="LiveId" clId="{D50B674B-FFAD-4F04-B228-7F031A89EFE2}" dt="2020-05-13T04:13:43.183" v="605" actId="478"/>
          <ac:spMkLst>
            <pc:docMk/>
            <pc:sldMk cId="463090268" sldId="262"/>
            <ac:spMk id="16" creationId="{F5213B49-CA37-470A-9D6F-99A46880FD72}"/>
          </ac:spMkLst>
        </pc:spChg>
        <pc:spChg chg="add mod">
          <ac:chgData name="Manish Sharma" userId="b799adb9ba789c8f" providerId="LiveId" clId="{D50B674B-FFAD-4F04-B228-7F031A89EFE2}" dt="2020-05-13T04:20:56.531" v="707" actId="14100"/>
          <ac:spMkLst>
            <pc:docMk/>
            <pc:sldMk cId="463090268" sldId="262"/>
            <ac:spMk id="17" creationId="{02D1D1D1-E26B-4550-92FF-EB30A0344912}"/>
          </ac:spMkLst>
        </pc:spChg>
        <pc:spChg chg="add mod">
          <ac:chgData name="Manish Sharma" userId="b799adb9ba789c8f" providerId="LiveId" clId="{D50B674B-FFAD-4F04-B228-7F031A89EFE2}" dt="2020-05-13T04:19:10.217" v="701" actId="164"/>
          <ac:spMkLst>
            <pc:docMk/>
            <pc:sldMk cId="463090268" sldId="262"/>
            <ac:spMk id="18" creationId="{899CAE86-2C11-422B-BF3F-33E33B43FE9D}"/>
          </ac:spMkLst>
        </pc:spChg>
        <pc:spChg chg="add mod">
          <ac:chgData name="Manish Sharma" userId="b799adb9ba789c8f" providerId="LiveId" clId="{D50B674B-FFAD-4F04-B228-7F031A89EFE2}" dt="2020-05-13T04:19:10.217" v="701" actId="164"/>
          <ac:spMkLst>
            <pc:docMk/>
            <pc:sldMk cId="463090268" sldId="262"/>
            <ac:spMk id="19" creationId="{A36E9347-BF35-4037-87A1-FE5A4B79EB64}"/>
          </ac:spMkLst>
        </pc:spChg>
        <pc:spChg chg="add mod">
          <ac:chgData name="Manish Sharma" userId="b799adb9ba789c8f" providerId="LiveId" clId="{D50B674B-FFAD-4F04-B228-7F031A89EFE2}" dt="2020-05-13T04:19:10.217" v="701" actId="164"/>
          <ac:spMkLst>
            <pc:docMk/>
            <pc:sldMk cId="463090268" sldId="262"/>
            <ac:spMk id="20" creationId="{049FC55F-95F0-4B4F-9790-5811A759DC8C}"/>
          </ac:spMkLst>
        </pc:spChg>
        <pc:spChg chg="add mod">
          <ac:chgData name="Manish Sharma" userId="b799adb9ba789c8f" providerId="LiveId" clId="{D50B674B-FFAD-4F04-B228-7F031A89EFE2}" dt="2020-05-13T04:19:10.217" v="701" actId="164"/>
          <ac:spMkLst>
            <pc:docMk/>
            <pc:sldMk cId="463090268" sldId="262"/>
            <ac:spMk id="21" creationId="{3C6E3A95-593F-480C-AA6A-6AC68210B980}"/>
          </ac:spMkLst>
        </pc:spChg>
        <pc:spChg chg="add mod ord">
          <ac:chgData name="Manish Sharma" userId="b799adb9ba789c8f" providerId="LiveId" clId="{D50B674B-FFAD-4F04-B228-7F031A89EFE2}" dt="2020-05-13T04:19:10.217" v="701" actId="164"/>
          <ac:spMkLst>
            <pc:docMk/>
            <pc:sldMk cId="463090268" sldId="262"/>
            <ac:spMk id="22" creationId="{CA86B351-F689-4EF2-98BC-5866AA8A0C69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29" creationId="{9478CF1E-DB07-4C81-A8CB-82254D18F619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47" creationId="{40449F1F-8322-410C-B0CB-CB5A998C32F4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55" creationId="{896B864D-FD83-4375-8FCC-4611301C7108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56" creationId="{E890D669-E900-4D14-9CA4-FCE8EF4BB61B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57" creationId="{9D58CA0B-C783-4940-84DD-429999BE0865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58" creationId="{5233D2AE-A203-4EAD-9014-9FD69B391919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59" creationId="{0ED98534-DDE7-407B-AC79-F9F68A733BFC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60" creationId="{C7D8638E-42BA-46BC-BD83-8B74D02BAB03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64" creationId="{93B318FE-FFEB-4084-B6F0-A7708AB32080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69" creationId="{4538250E-5AB9-4868-AB7C-6B76C7606F6D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70" creationId="{7E8FA636-7E23-4600-9A93-489190638961}"/>
          </ac:spMkLst>
        </pc:spChg>
        <pc:spChg chg="add mod">
          <ac:chgData name="Manish Sharma" userId="b799adb9ba789c8f" providerId="LiveId" clId="{D50B674B-FFAD-4F04-B228-7F031A89EFE2}" dt="2020-05-13T04:37:10.414" v="997" actId="164"/>
          <ac:spMkLst>
            <pc:docMk/>
            <pc:sldMk cId="463090268" sldId="262"/>
            <ac:spMk id="71" creationId="{86ABE106-1011-4194-B139-7039DD468595}"/>
          </ac:spMkLst>
        </pc:spChg>
        <pc:spChg chg="add mod">
          <ac:chgData name="Manish Sharma" userId="b799adb9ba789c8f" providerId="LiveId" clId="{D50B674B-FFAD-4F04-B228-7F031A89EFE2}" dt="2020-05-13T04:45:37.924" v="1026" actId="164"/>
          <ac:spMkLst>
            <pc:docMk/>
            <pc:sldMk cId="463090268" sldId="262"/>
            <ac:spMk id="75" creationId="{1AA56E57-45F5-47AB-B2C1-8F8D9EDFB60F}"/>
          </ac:spMkLst>
        </pc:spChg>
        <pc:spChg chg="add mod">
          <ac:chgData name="Manish Sharma" userId="b799adb9ba789c8f" providerId="LiveId" clId="{D50B674B-FFAD-4F04-B228-7F031A89EFE2}" dt="2020-05-13T04:45:37.924" v="1026" actId="164"/>
          <ac:spMkLst>
            <pc:docMk/>
            <pc:sldMk cId="463090268" sldId="262"/>
            <ac:spMk id="76" creationId="{1E352237-115E-43C6-995C-CCDF7FF16C2B}"/>
          </ac:spMkLst>
        </pc:spChg>
        <pc:spChg chg="add mod">
          <ac:chgData name="Manish Sharma" userId="b799adb9ba789c8f" providerId="LiveId" clId="{D50B674B-FFAD-4F04-B228-7F031A89EFE2}" dt="2020-05-13T04:45:37.924" v="1026" actId="164"/>
          <ac:spMkLst>
            <pc:docMk/>
            <pc:sldMk cId="463090268" sldId="262"/>
            <ac:spMk id="77" creationId="{CFE7C925-C9B2-4D1D-9AEC-5093110C495C}"/>
          </ac:spMkLst>
        </pc:spChg>
        <pc:spChg chg="add mod">
          <ac:chgData name="Manish Sharma" userId="b799adb9ba789c8f" providerId="LiveId" clId="{D50B674B-FFAD-4F04-B228-7F031A89EFE2}" dt="2020-05-13T04:45:37.924" v="1026" actId="164"/>
          <ac:spMkLst>
            <pc:docMk/>
            <pc:sldMk cId="463090268" sldId="262"/>
            <ac:spMk id="78" creationId="{522260AA-2736-4AA8-9967-A0F265787E4E}"/>
          </ac:spMkLst>
        </pc:spChg>
        <pc:spChg chg="add mod">
          <ac:chgData name="Manish Sharma" userId="b799adb9ba789c8f" providerId="LiveId" clId="{D50B674B-FFAD-4F04-B228-7F031A89EFE2}" dt="2020-05-13T04:45:37.924" v="1026" actId="164"/>
          <ac:spMkLst>
            <pc:docMk/>
            <pc:sldMk cId="463090268" sldId="262"/>
            <ac:spMk id="79" creationId="{35F34284-91D6-4961-A6DF-1A3637CDB263}"/>
          </ac:spMkLst>
        </pc:spChg>
        <pc:spChg chg="add mod">
          <ac:chgData name="Manish Sharma" userId="b799adb9ba789c8f" providerId="LiveId" clId="{D50B674B-FFAD-4F04-B228-7F031A89EFE2}" dt="2020-05-13T04:45:37.924" v="1026" actId="164"/>
          <ac:spMkLst>
            <pc:docMk/>
            <pc:sldMk cId="463090268" sldId="262"/>
            <ac:spMk id="80" creationId="{670B8ED1-7BD6-4958-B8FA-89979CEED919}"/>
          </ac:spMkLst>
        </pc:spChg>
        <pc:spChg chg="add mod">
          <ac:chgData name="Manish Sharma" userId="b799adb9ba789c8f" providerId="LiveId" clId="{D50B674B-FFAD-4F04-B228-7F031A89EFE2}" dt="2020-05-13T05:28:34.592" v="1051" actId="164"/>
          <ac:spMkLst>
            <pc:docMk/>
            <pc:sldMk cId="463090268" sldId="262"/>
            <ac:spMk id="82" creationId="{C5742D29-9660-42F0-AB9A-F25418F9F07C}"/>
          </ac:spMkLst>
        </pc:spChg>
        <pc:spChg chg="add mod">
          <ac:chgData name="Manish Sharma" userId="b799adb9ba789c8f" providerId="LiveId" clId="{D50B674B-FFAD-4F04-B228-7F031A89EFE2}" dt="2020-05-13T05:28:34.592" v="1051" actId="164"/>
          <ac:spMkLst>
            <pc:docMk/>
            <pc:sldMk cId="463090268" sldId="262"/>
            <ac:spMk id="83" creationId="{B100C72F-B0B9-4E0E-93AD-6DE3F63309FB}"/>
          </ac:spMkLst>
        </pc:spChg>
        <pc:grpChg chg="add mod">
          <ac:chgData name="Manish Sharma" userId="b799adb9ba789c8f" providerId="LiveId" clId="{D50B674B-FFAD-4F04-B228-7F031A89EFE2}" dt="2020-05-13T04:37:10.414" v="997" actId="164"/>
          <ac:grpSpMkLst>
            <pc:docMk/>
            <pc:sldMk cId="463090268" sldId="262"/>
            <ac:grpSpMk id="23" creationId="{CBA9CB62-4627-4A80-A765-80F403F7F67B}"/>
          </ac:grpSpMkLst>
        </pc:grpChg>
        <pc:grpChg chg="add mod">
          <ac:chgData name="Manish Sharma" userId="b799adb9ba789c8f" providerId="LiveId" clId="{D50B674B-FFAD-4F04-B228-7F031A89EFE2}" dt="2020-05-13T04:45:37.924" v="1026" actId="164"/>
          <ac:grpSpMkLst>
            <pc:docMk/>
            <pc:sldMk cId="463090268" sldId="262"/>
            <ac:grpSpMk id="74" creationId="{CFCBB936-9252-4227-8FDC-0262CD1583E8}"/>
          </ac:grpSpMkLst>
        </pc:grpChg>
        <pc:grpChg chg="add mod">
          <ac:chgData name="Manish Sharma" userId="b799adb9ba789c8f" providerId="LiveId" clId="{D50B674B-FFAD-4F04-B228-7F031A89EFE2}" dt="2020-05-13T05:28:34.592" v="1051" actId="164"/>
          <ac:grpSpMkLst>
            <pc:docMk/>
            <pc:sldMk cId="463090268" sldId="262"/>
            <ac:grpSpMk id="81" creationId="{4E4817A2-DF3E-4173-820E-FDB7FDCEA8E0}"/>
          </ac:grpSpMkLst>
        </pc:grpChg>
        <pc:grpChg chg="add mod">
          <ac:chgData name="Manish Sharma" userId="b799adb9ba789c8f" providerId="LiveId" clId="{D50B674B-FFAD-4F04-B228-7F031A89EFE2}" dt="2020-05-13T05:28:34.592" v="1051" actId="164"/>
          <ac:grpSpMkLst>
            <pc:docMk/>
            <pc:sldMk cId="463090268" sldId="262"/>
            <ac:grpSpMk id="84" creationId="{4EE858AD-EA58-44F9-98B1-47D02AE7CD39}"/>
          </ac:grpSpMkLst>
        </pc:grpChg>
        <pc:cxnChg chg="add mod">
          <ac:chgData name="Manish Sharma" userId="b799adb9ba789c8f" providerId="LiveId" clId="{D50B674B-FFAD-4F04-B228-7F031A89EFE2}" dt="2020-05-13T04:37:10.414" v="997" actId="164"/>
          <ac:cxnSpMkLst>
            <pc:docMk/>
            <pc:sldMk cId="463090268" sldId="262"/>
            <ac:cxnSpMk id="8" creationId="{27D717DC-C66B-4CA7-B128-9B607809AA97}"/>
          </ac:cxnSpMkLst>
        </pc:cxnChg>
        <pc:cxnChg chg="add mod">
          <ac:chgData name="Manish Sharma" userId="b799adb9ba789c8f" providerId="LiveId" clId="{D50B674B-FFAD-4F04-B228-7F031A89EFE2}" dt="2020-05-13T04:37:10.414" v="997" actId="164"/>
          <ac:cxnSpMkLst>
            <pc:docMk/>
            <pc:sldMk cId="463090268" sldId="262"/>
            <ac:cxnSpMk id="10" creationId="{B66B852C-7E2D-481C-9C6E-8AB3897C29FF}"/>
          </ac:cxnSpMkLst>
        </pc:cxnChg>
        <pc:cxnChg chg="add mod">
          <ac:chgData name="Manish Sharma" userId="b799adb9ba789c8f" providerId="LiveId" clId="{D50B674B-FFAD-4F04-B228-7F031A89EFE2}" dt="2020-05-13T04:37:10.414" v="997" actId="164"/>
          <ac:cxnSpMkLst>
            <pc:docMk/>
            <pc:sldMk cId="463090268" sldId="262"/>
            <ac:cxnSpMk id="25" creationId="{A6EDAC5A-516E-4A39-8353-0A6D3F9A717A}"/>
          </ac:cxnSpMkLst>
        </pc:cxnChg>
        <pc:cxnChg chg="add mod">
          <ac:chgData name="Manish Sharma" userId="b799adb9ba789c8f" providerId="LiveId" clId="{D50B674B-FFAD-4F04-B228-7F031A89EFE2}" dt="2020-05-13T04:37:10.414" v="997" actId="164"/>
          <ac:cxnSpMkLst>
            <pc:docMk/>
            <pc:sldMk cId="463090268" sldId="262"/>
            <ac:cxnSpMk id="31" creationId="{CF1A19D6-9E72-4422-AB3D-571C5F663979}"/>
          </ac:cxnSpMkLst>
        </pc:cxnChg>
        <pc:cxnChg chg="add del mod">
          <ac:chgData name="Manish Sharma" userId="b799adb9ba789c8f" providerId="LiveId" clId="{D50B674B-FFAD-4F04-B228-7F031A89EFE2}" dt="2020-05-13T04:25:26.935" v="775" actId="478"/>
          <ac:cxnSpMkLst>
            <pc:docMk/>
            <pc:sldMk cId="463090268" sldId="262"/>
            <ac:cxnSpMk id="49" creationId="{50E202C2-574D-4F71-A33E-C9EE422346C0}"/>
          </ac:cxnSpMkLst>
        </pc:cxnChg>
        <pc:cxnChg chg="add del mod">
          <ac:chgData name="Manish Sharma" userId="b799adb9ba789c8f" providerId="LiveId" clId="{D50B674B-FFAD-4F04-B228-7F031A89EFE2}" dt="2020-05-13T04:25:35.720" v="777" actId="478"/>
          <ac:cxnSpMkLst>
            <pc:docMk/>
            <pc:sldMk cId="463090268" sldId="262"/>
            <ac:cxnSpMk id="52" creationId="{36371008-C1A8-4CE8-B65D-2394918CA442}"/>
          </ac:cxnSpMkLst>
        </pc:cxnChg>
        <pc:cxnChg chg="add mod">
          <ac:chgData name="Manish Sharma" userId="b799adb9ba789c8f" providerId="LiveId" clId="{D50B674B-FFAD-4F04-B228-7F031A89EFE2}" dt="2020-05-13T04:37:10.414" v="997" actId="164"/>
          <ac:cxnSpMkLst>
            <pc:docMk/>
            <pc:sldMk cId="463090268" sldId="262"/>
            <ac:cxnSpMk id="54" creationId="{D3E4BBDC-D04A-4F84-A035-2E56F1AECE3E}"/>
          </ac:cxnSpMkLst>
        </pc:cxnChg>
        <pc:cxnChg chg="add mod">
          <ac:chgData name="Manish Sharma" userId="b799adb9ba789c8f" providerId="LiveId" clId="{D50B674B-FFAD-4F04-B228-7F031A89EFE2}" dt="2020-05-13T04:37:10.414" v="997" actId="164"/>
          <ac:cxnSpMkLst>
            <pc:docMk/>
            <pc:sldMk cId="463090268" sldId="262"/>
            <ac:cxnSpMk id="62" creationId="{C143D338-5E7A-477B-9C3B-EF06D87805C9}"/>
          </ac:cxnSpMkLst>
        </pc:cxnChg>
        <pc:cxnChg chg="add mod">
          <ac:chgData name="Manish Sharma" userId="b799adb9ba789c8f" providerId="LiveId" clId="{D50B674B-FFAD-4F04-B228-7F031A89EFE2}" dt="2020-05-13T04:37:10.414" v="997" actId="164"/>
          <ac:cxnSpMkLst>
            <pc:docMk/>
            <pc:sldMk cId="463090268" sldId="262"/>
            <ac:cxnSpMk id="66" creationId="{06DA0265-AB0C-45C2-9B6E-458A1B831075}"/>
          </ac:cxnSpMkLst>
        </pc:cxnChg>
      </pc:sldChg>
      <pc:sldChg chg="addSp delSp modSp add">
        <pc:chgData name="Manish Sharma" userId="b799adb9ba789c8f" providerId="LiveId" clId="{D50B674B-FFAD-4F04-B228-7F031A89EFE2}" dt="2020-05-13T07:43:38.550" v="1264" actId="14100"/>
        <pc:sldMkLst>
          <pc:docMk/>
          <pc:sldMk cId="1837778271" sldId="263"/>
        </pc:sldMkLst>
        <pc:spChg chg="del">
          <ac:chgData name="Manish Sharma" userId="b799adb9ba789c8f" providerId="LiveId" clId="{D50B674B-FFAD-4F04-B228-7F031A89EFE2}" dt="2020-05-13T06:49:49.289" v="1053" actId="478"/>
          <ac:spMkLst>
            <pc:docMk/>
            <pc:sldMk cId="1837778271" sldId="263"/>
            <ac:spMk id="2" creationId="{326A4350-F924-4293-A0D0-5DBA26993403}"/>
          </ac:spMkLst>
        </pc:spChg>
        <pc:spChg chg="del">
          <ac:chgData name="Manish Sharma" userId="b799adb9ba789c8f" providerId="LiveId" clId="{D50B674B-FFAD-4F04-B228-7F031A89EFE2}" dt="2020-05-13T06:49:49.289" v="1053" actId="478"/>
          <ac:spMkLst>
            <pc:docMk/>
            <pc:sldMk cId="1837778271" sldId="263"/>
            <ac:spMk id="3" creationId="{37231FE1-A1F6-4EA1-ABC7-9129E61351D6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13" creationId="{330A2599-900A-445A-8B5A-9C44ABB9F941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14" creationId="{1E60706E-C642-4A96-8F2B-1E2D63CE7254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22" creationId="{F19C1150-68C9-48F7-95FB-279B791D84D1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27" creationId="{59E593F9-6196-4F34-849A-85B0970D111D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28" creationId="{1F194574-FEB8-433C-AB4B-73E8EE61DBD5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29" creationId="{EA62AC92-D315-4C86-930B-B06C314E9FE3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30" creationId="{865519D2-0CCA-412F-A5B6-0BCB74FDA814}"/>
          </ac:spMkLst>
        </pc:spChg>
        <pc:spChg chg="mod">
          <ac:chgData name="Manish Sharma" userId="b799adb9ba789c8f" providerId="LiveId" clId="{D50B674B-FFAD-4F04-B228-7F031A89EFE2}" dt="2020-05-13T07:01:03.338" v="1220" actId="1038"/>
          <ac:spMkLst>
            <pc:docMk/>
            <pc:sldMk cId="1837778271" sldId="263"/>
            <ac:spMk id="31" creationId="{3C5070E0-9F38-450F-93B1-121C59A31E64}"/>
          </ac:spMkLst>
        </pc:spChg>
        <pc:spChg chg="add del mod ord">
          <ac:chgData name="Manish Sharma" userId="b799adb9ba789c8f" providerId="LiveId" clId="{D50B674B-FFAD-4F04-B228-7F031A89EFE2}" dt="2020-05-13T07:08:46.630" v="1257" actId="166"/>
          <ac:spMkLst>
            <pc:docMk/>
            <pc:sldMk cId="1837778271" sldId="263"/>
            <ac:spMk id="35" creationId="{65CCF2F1-F535-498C-89DD-B1E04180F5CD}"/>
          </ac:spMkLst>
        </pc:spChg>
        <pc:spChg chg="add mod">
          <ac:chgData name="Manish Sharma" userId="b799adb9ba789c8f" providerId="LiveId" clId="{D50B674B-FFAD-4F04-B228-7F031A89EFE2}" dt="2020-05-13T06:55:54.017" v="1166" actId="164"/>
          <ac:spMkLst>
            <pc:docMk/>
            <pc:sldMk cId="1837778271" sldId="263"/>
            <ac:spMk id="44" creationId="{BC227E97-D881-4B13-8E87-0E1FFD7C6D71}"/>
          </ac:spMkLst>
        </pc:spChg>
        <pc:spChg chg="add mod ord">
          <ac:chgData name="Manish Sharma" userId="b799adb9ba789c8f" providerId="LiveId" clId="{D50B674B-FFAD-4F04-B228-7F031A89EFE2}" dt="2020-05-13T07:08:46.625" v="1256" actId="166"/>
          <ac:spMkLst>
            <pc:docMk/>
            <pc:sldMk cId="1837778271" sldId="263"/>
            <ac:spMk id="45" creationId="{7FEF101F-FB41-4CB5-B0E0-D55979BA46FF}"/>
          </ac:spMkLst>
        </pc:spChg>
        <pc:spChg chg="add mod">
          <ac:chgData name="Manish Sharma" userId="b799adb9ba789c8f" providerId="LiveId" clId="{D50B674B-FFAD-4F04-B228-7F031A89EFE2}" dt="2020-05-13T06:55:54.017" v="1166" actId="164"/>
          <ac:spMkLst>
            <pc:docMk/>
            <pc:sldMk cId="1837778271" sldId="263"/>
            <ac:spMk id="50" creationId="{5782E798-EC17-4A4D-8264-B54F35C6F64E}"/>
          </ac:spMkLst>
        </pc:spChg>
        <pc:spChg chg="add mod">
          <ac:chgData name="Manish Sharma" userId="b799adb9ba789c8f" providerId="LiveId" clId="{D50B674B-FFAD-4F04-B228-7F031A89EFE2}" dt="2020-05-13T06:55:54.017" v="1166" actId="164"/>
          <ac:spMkLst>
            <pc:docMk/>
            <pc:sldMk cId="1837778271" sldId="263"/>
            <ac:spMk id="51" creationId="{DD4ECC9B-447E-454C-AA9F-FBF73FDB4488}"/>
          </ac:spMkLst>
        </pc:spChg>
        <pc:spChg chg="add del mod ord">
          <ac:chgData name="Manish Sharma" userId="b799adb9ba789c8f" providerId="LiveId" clId="{D50B674B-FFAD-4F04-B228-7F031A89EFE2}" dt="2020-05-13T07:08:47.781" v="1260" actId="171"/>
          <ac:spMkLst>
            <pc:docMk/>
            <pc:sldMk cId="1837778271" sldId="263"/>
            <ac:spMk id="52" creationId="{443B0BB4-D5BB-40FA-B715-C92665ACCE39}"/>
          </ac:spMkLst>
        </pc:spChg>
        <pc:spChg chg="add del">
          <ac:chgData name="Manish Sharma" userId="b799adb9ba789c8f" providerId="LiveId" clId="{D50B674B-FFAD-4F04-B228-7F031A89EFE2}" dt="2020-05-13T07:07:26.401" v="1243"/>
          <ac:spMkLst>
            <pc:docMk/>
            <pc:sldMk cId="1837778271" sldId="263"/>
            <ac:spMk id="56" creationId="{6D08E035-9564-4C39-BF34-524B05BD6153}"/>
          </ac:spMkLst>
        </pc:spChg>
        <pc:spChg chg="add del">
          <ac:chgData name="Manish Sharma" userId="b799adb9ba789c8f" providerId="LiveId" clId="{D50B674B-FFAD-4F04-B228-7F031A89EFE2}" dt="2020-05-13T07:08:45.843" v="1255"/>
          <ac:spMkLst>
            <pc:docMk/>
            <pc:sldMk cId="1837778271" sldId="263"/>
            <ac:spMk id="57" creationId="{1EA52D47-054C-4FE4-B205-0791B9D71FE4}"/>
          </ac:spMkLst>
        </pc:spChg>
        <pc:spChg chg="add del">
          <ac:chgData name="Manish Sharma" userId="b799adb9ba789c8f" providerId="LiveId" clId="{D50B674B-FFAD-4F04-B228-7F031A89EFE2}" dt="2020-05-13T07:08:44.486" v="1251"/>
          <ac:spMkLst>
            <pc:docMk/>
            <pc:sldMk cId="1837778271" sldId="263"/>
            <ac:spMk id="58" creationId="{68FFDA69-D8CF-4701-A697-01C9E8CE07D9}"/>
          </ac:spMkLst>
        </pc:spChg>
        <pc:grpChg chg="add mod">
          <ac:chgData name="Manish Sharma" userId="b799adb9ba789c8f" providerId="LiveId" clId="{D50B674B-FFAD-4F04-B228-7F031A89EFE2}" dt="2020-05-13T07:08:45.361" v="1252"/>
          <ac:grpSpMkLst>
            <pc:docMk/>
            <pc:sldMk cId="1837778271" sldId="263"/>
            <ac:grpSpMk id="4" creationId="{58FCF756-51C5-4BBE-9874-BFBA13EE26C1}"/>
          </ac:grpSpMkLst>
        </pc:grpChg>
        <pc:grpChg chg="mod">
          <ac:chgData name="Manish Sharma" userId="b799adb9ba789c8f" providerId="LiveId" clId="{D50B674B-FFAD-4F04-B228-7F031A89EFE2}" dt="2020-05-13T07:08:45.361" v="1252"/>
          <ac:grpSpMkLst>
            <pc:docMk/>
            <pc:sldMk cId="1837778271" sldId="263"/>
            <ac:grpSpMk id="5" creationId="{BC83A0B6-3EF4-408C-A6FD-F76272B8249E}"/>
          </ac:grpSpMkLst>
        </pc:grpChg>
        <pc:grpChg chg="mod">
          <ac:chgData name="Manish Sharma" userId="b799adb9ba789c8f" providerId="LiveId" clId="{D50B674B-FFAD-4F04-B228-7F031A89EFE2}" dt="2020-05-13T07:08:45.361" v="1252"/>
          <ac:grpSpMkLst>
            <pc:docMk/>
            <pc:sldMk cId="1837778271" sldId="263"/>
            <ac:grpSpMk id="8" creationId="{DE2AE3DA-BAA3-4686-8D58-359F705504AB}"/>
          </ac:grpSpMkLst>
        </pc:grpChg>
        <pc:grpChg chg="add mod">
          <ac:chgData name="Manish Sharma" userId="b799adb9ba789c8f" providerId="LiveId" clId="{D50B674B-FFAD-4F04-B228-7F031A89EFE2}" dt="2020-05-13T07:08:47.686" v="1258"/>
          <ac:grpSpMkLst>
            <pc:docMk/>
            <pc:sldMk cId="1837778271" sldId="263"/>
            <ac:grpSpMk id="53" creationId="{BCBFAD50-DD53-485E-86E6-420DAF0E4E39}"/>
          </ac:grpSpMkLst>
        </pc:grpChg>
        <pc:cxnChg chg="mod">
          <ac:chgData name="Manish Sharma" userId="b799adb9ba789c8f" providerId="LiveId" clId="{D50B674B-FFAD-4F04-B228-7F031A89EFE2}" dt="2020-05-13T07:01:03.338" v="1220" actId="1038"/>
          <ac:cxnSpMkLst>
            <pc:docMk/>
            <pc:sldMk cId="1837778271" sldId="263"/>
            <ac:cxnSpMk id="25" creationId="{A0991E3A-A240-4767-8600-49F4BCC020C1}"/>
          </ac:cxnSpMkLst>
        </pc:cxnChg>
        <pc:cxnChg chg="mod">
          <ac:chgData name="Manish Sharma" userId="b799adb9ba789c8f" providerId="LiveId" clId="{D50B674B-FFAD-4F04-B228-7F031A89EFE2}" dt="2020-05-13T07:43:38.550" v="1264" actId="14100"/>
          <ac:cxnSpMkLst>
            <pc:docMk/>
            <pc:sldMk cId="1837778271" sldId="263"/>
            <ac:cxnSpMk id="34" creationId="{BA9B17DB-4B75-458E-A9EC-E8E4DEC77356}"/>
          </ac:cxnSpMkLst>
        </pc:cxnChg>
        <pc:cxnChg chg="add mod">
          <ac:chgData name="Manish Sharma" userId="b799adb9ba789c8f" providerId="LiveId" clId="{D50B674B-FFAD-4F04-B228-7F031A89EFE2}" dt="2020-05-13T07:09:43.817" v="1261" actId="14100"/>
          <ac:cxnSpMkLst>
            <pc:docMk/>
            <pc:sldMk cId="1837778271" sldId="263"/>
            <ac:cxnSpMk id="47" creationId="{D6093036-C88F-4048-BC70-A814CDD58E0D}"/>
          </ac:cxnSpMkLst>
        </pc:cxnChg>
        <pc:cxnChg chg="add mod">
          <ac:chgData name="Manish Sharma" userId="b799adb9ba789c8f" providerId="LiveId" clId="{D50B674B-FFAD-4F04-B228-7F031A89EFE2}" dt="2020-05-13T07:09:51.662" v="1262" actId="14100"/>
          <ac:cxnSpMkLst>
            <pc:docMk/>
            <pc:sldMk cId="1837778271" sldId="263"/>
            <ac:cxnSpMk id="49" creationId="{B5D28E99-A8B1-4251-8573-A7B27E54F6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3040-D9AA-49E8-BE7D-9B3C74388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8AA3-6689-475E-B7FF-72F439965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A482-6BBD-4AB1-A764-AEB4552F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3822B-238D-4F4E-907E-29043609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03FA-00B9-4D06-A004-90C1DCD4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D51D-4CF9-48BC-B81F-5A1F0266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F6EBC-D8D6-426D-BB8C-08249495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12D0-62C9-4E41-93FE-53E78091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78D8-045C-4A34-9291-07A96516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AAC7-3164-4237-99F3-7531393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1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963BF-895B-411E-8369-77AD49AAC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93FE1-F439-459A-947D-3D87E13B1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721D-F210-43D4-B45F-F279E6CF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B8C9-F1F8-4DE7-83B4-494211FD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E0F3-61F0-44E9-964C-84C15372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4F41-6E4C-4142-8E59-AD4F04FD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F1F2-8294-49F4-A176-670F5A2E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2263-4798-4C2F-B75B-37F6D933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9806-1D74-4D1F-A88E-51AEF16E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DCB1-9480-440F-A0DC-D148DFE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5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9CE6-A98D-40BB-8BA7-71BEDFD9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791CD-6CF9-4753-8998-3401E537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D2C5-A28C-4A4D-A484-7520DD29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07C6-7FF2-4DAF-A4FE-1DE73BE9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82D6-696C-41F3-B6DC-BB7F92D1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1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833-9FAA-4FEE-A1DB-E93EA1FA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698E-A56D-4647-BD93-79004B641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DDC8-93B8-4AEB-80C8-7FDE0D4B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A4492-2B89-4C7C-BA4A-C84EDC58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A522-165A-4C3F-A717-D293103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6C19-CFD9-442B-ABAC-EF6FEB7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6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C60-3BE4-4197-B065-F502819E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7D96-D276-41E0-B2BE-98767E66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C0B2A-6175-46B4-BFE8-7D8C27DE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7BBF5-7107-41A1-89B9-B7FE29F13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94E74-3130-40B6-8F80-C37886673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ABFB3-E65D-47AF-98E7-15D1AB48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031BE-76D4-47B6-AF93-014E617B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88059-FC20-4801-BC01-1764F87A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7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FAC6-4625-407A-AC23-B09BFE9C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88A3-74F4-4EC8-BB53-758FEB0D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DB31-88BC-4C3F-8EBA-3848C9B1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3BFF-F4C8-467B-B839-EB263A0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6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C5A39-BE91-42E3-81F1-9E194B09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079A3-06C8-4CB7-864B-A8797827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4E39-CB88-4A73-B8FD-E9C9FE85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5D62-D7B3-46C5-8FF0-A9885A20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CE80-15A8-4247-9F74-02751B8A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F7FEF-A895-46E6-83C6-21A76A27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F7102-5284-4DEF-9AEB-7D35FCCD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FF35B-52AA-481C-A6FC-3D6C3530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CAC5-8883-4A27-BBCE-82983B3A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3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D516-DA46-4EE0-A921-50790B3F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7FB63-CEBA-4A22-AEE2-D69D242ED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39A0D-715B-43F7-B7C8-B1FE242F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9FAC9-7FD7-4B21-AA83-1A9D06B3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EFAB7-5DFB-498D-802C-8BD0E264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9A14-5183-4ED7-A16C-ABEC2F64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8BD86-173C-4AC7-ABCB-E7BF733B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D8C1-DA4A-44B8-96B3-FCE8442C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ABE7-A2E8-4306-810D-FF146B4F2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9F1E-4382-4FA9-BC3F-A6BC7BC38E83}" type="datetimeFigureOut">
              <a:rPr lang="en-IN" smtClean="0"/>
              <a:t>13-May-2020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98E7-9D60-4C24-AC3C-D2A4A619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A485-6C75-4AED-B086-023386BF9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0BD7-D4A2-44CF-902F-9972CA7B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D7E0F-F7CD-465A-919D-549E48343BC1}"/>
              </a:ext>
            </a:extLst>
          </p:cNvPr>
          <p:cNvSpPr/>
          <p:nvPr/>
        </p:nvSpPr>
        <p:spPr>
          <a:xfrm>
            <a:off x="4946073" y="2884516"/>
            <a:ext cx="2299854" cy="10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</a:t>
            </a:r>
          </a:p>
          <a:p>
            <a:pPr algn="ctr"/>
            <a:r>
              <a:rPr lang="en-IN" dirty="0"/>
              <a:t> 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96C10-5696-40FF-84E4-7CE0A03DAB8C}"/>
              </a:ext>
            </a:extLst>
          </p:cNvPr>
          <p:cNvSpPr/>
          <p:nvPr/>
        </p:nvSpPr>
        <p:spPr>
          <a:xfrm>
            <a:off x="8636924" y="1022465"/>
            <a:ext cx="2394065" cy="10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Side (Inside Browser)</a:t>
            </a:r>
          </a:p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223AC-AC6E-4D7A-8273-293DB7F5C439}"/>
              </a:ext>
            </a:extLst>
          </p:cNvPr>
          <p:cNvSpPr/>
          <p:nvPr/>
        </p:nvSpPr>
        <p:spPr>
          <a:xfrm>
            <a:off x="8636924" y="4594167"/>
            <a:ext cx="2394065" cy="10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Side (Node JS)</a:t>
            </a:r>
          </a:p>
          <a:p>
            <a:pPr algn="ctr"/>
            <a:r>
              <a:rPr lang="en-IN" dirty="0" err="1"/>
              <a:t>ReactDOMServer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4A9D1-1C58-46ED-8795-B1734D4FC1FC}"/>
              </a:ext>
            </a:extLst>
          </p:cNvPr>
          <p:cNvSpPr/>
          <p:nvPr/>
        </p:nvSpPr>
        <p:spPr>
          <a:xfrm>
            <a:off x="4946073" y="5561214"/>
            <a:ext cx="2266603" cy="10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App</a:t>
            </a:r>
          </a:p>
          <a:p>
            <a:pPr algn="ctr"/>
            <a:r>
              <a:rPr lang="en-IN" dirty="0"/>
              <a:t>(React </a:t>
            </a:r>
            <a:r>
              <a:rPr lang="en-IN" dirty="0" err="1"/>
              <a:t>.Net</a:t>
            </a:r>
            <a:r>
              <a:rPr lang="en-IN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4F32D-2BB0-4081-A846-AEA446CD8BAC}"/>
              </a:ext>
            </a:extLst>
          </p:cNvPr>
          <p:cNvSpPr/>
          <p:nvPr/>
        </p:nvSpPr>
        <p:spPr>
          <a:xfrm>
            <a:off x="883920" y="4472246"/>
            <a:ext cx="2394065" cy="10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r>
              <a:rPr lang="en-IN" dirty="0"/>
              <a:t>(React Native)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7BCAB-DCA5-4C42-A30A-31DB7789E063}"/>
              </a:ext>
            </a:extLst>
          </p:cNvPr>
          <p:cNvSpPr/>
          <p:nvPr/>
        </p:nvSpPr>
        <p:spPr>
          <a:xfrm>
            <a:off x="883920" y="1022465"/>
            <a:ext cx="2394065" cy="108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</a:t>
            </a:r>
          </a:p>
          <a:p>
            <a:pPr algn="ctr"/>
            <a:r>
              <a:rPr lang="en-IN" dirty="0"/>
              <a:t>(Electron JS)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8941E-81F0-48A0-9309-2052F0CD2E0E}"/>
              </a:ext>
            </a:extLst>
          </p:cNvPr>
          <p:cNvCxnSpPr>
            <a:endCxn id="5" idx="1"/>
          </p:cNvCxnSpPr>
          <p:nvPr/>
        </p:nvCxnSpPr>
        <p:spPr>
          <a:xfrm flipV="1">
            <a:off x="7245927" y="1566949"/>
            <a:ext cx="1390997" cy="131756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45822D-8CD3-422F-A6EE-C249B870E5B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12675" y="3973485"/>
            <a:ext cx="1424249" cy="11651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FCEE51-A013-46D9-A4FE-00A41774C81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79375" y="3973484"/>
            <a:ext cx="16625" cy="15877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B422A5-F61E-44EE-8509-F576169A2F9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277985" y="3973484"/>
            <a:ext cx="1668088" cy="10432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BE869-B027-48C1-9B13-5CF76ACBCBAE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277985" y="1566949"/>
            <a:ext cx="1668088" cy="13175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3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ACB1F-AB21-47AF-9FE3-DCC07AE12FED}"/>
              </a:ext>
            </a:extLst>
          </p:cNvPr>
          <p:cNvSpPr/>
          <p:nvPr/>
        </p:nvSpPr>
        <p:spPr>
          <a:xfrm>
            <a:off x="2227811" y="806335"/>
            <a:ext cx="4339244" cy="486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REACT COMPONENT</a:t>
            </a:r>
          </a:p>
          <a:p>
            <a:pPr algn="ctr"/>
            <a:endParaRPr lang="en-IN" sz="2800" dirty="0"/>
          </a:p>
          <a:p>
            <a:pPr algn="ctr"/>
            <a:r>
              <a:rPr lang="en-IN" sz="2400" dirty="0"/>
              <a:t>View (UI) – JSX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Styles – JSX/CSS/SCSS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Data</a:t>
            </a:r>
          </a:p>
          <a:p>
            <a:pPr algn="ctr"/>
            <a:r>
              <a:rPr lang="en-IN" sz="2400" dirty="0"/>
              <a:t>		Inside (State)</a:t>
            </a:r>
          </a:p>
          <a:p>
            <a:pPr algn="ctr"/>
            <a:r>
              <a:rPr lang="en-IN" sz="2400" dirty="0"/>
              <a:t>		   Outside (Props)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 err="1"/>
              <a:t>Behavior</a:t>
            </a:r>
            <a:r>
              <a:rPr lang="en-IN" sz="2400" dirty="0"/>
              <a:t> - Interaction</a:t>
            </a:r>
            <a:endParaRPr lang="en-IN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9BD890-FCB9-4552-8739-79C2DE3C28A9}"/>
              </a:ext>
            </a:extLst>
          </p:cNvPr>
          <p:cNvSpPr/>
          <p:nvPr/>
        </p:nvSpPr>
        <p:spPr>
          <a:xfrm>
            <a:off x="7614458" y="1230285"/>
            <a:ext cx="1604357" cy="548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0616C-2E00-49BF-8EAC-DD90F6887292}"/>
              </a:ext>
            </a:extLst>
          </p:cNvPr>
          <p:cNvSpPr txBox="1"/>
          <p:nvPr/>
        </p:nvSpPr>
        <p:spPr>
          <a:xfrm>
            <a:off x="8512233" y="2410691"/>
            <a:ext cx="2468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Button</a:t>
            </a:r>
          </a:p>
          <a:p>
            <a:endParaRPr lang="en-IN" dirty="0"/>
          </a:p>
          <a:p>
            <a:r>
              <a:rPr lang="en-IN" dirty="0"/>
              <a:t>UI – Rectangular/Square</a:t>
            </a:r>
          </a:p>
          <a:p>
            <a:r>
              <a:rPr lang="en-IN" dirty="0"/>
              <a:t>Style – Grey Background</a:t>
            </a:r>
          </a:p>
          <a:p>
            <a:r>
              <a:rPr lang="en-IN" dirty="0"/>
              <a:t>Caption (Data)</a:t>
            </a:r>
          </a:p>
          <a:p>
            <a:r>
              <a:rPr lang="en-IN" dirty="0" err="1"/>
              <a:t>OnClick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38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84FAEF-FCBD-4445-9343-C29A2DC8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" y="261937"/>
            <a:ext cx="12188119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D728ED-A34D-4C6C-AF0B-524EBC657DA7}"/>
              </a:ext>
            </a:extLst>
          </p:cNvPr>
          <p:cNvSpPr/>
          <p:nvPr/>
        </p:nvSpPr>
        <p:spPr>
          <a:xfrm>
            <a:off x="2709949" y="1039091"/>
            <a:ext cx="7024255" cy="413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7844E-B2B6-43A8-B4E5-3687B074F6FF}"/>
              </a:ext>
            </a:extLst>
          </p:cNvPr>
          <p:cNvSpPr/>
          <p:nvPr/>
        </p:nvSpPr>
        <p:spPr>
          <a:xfrm>
            <a:off x="2709949" y="1039091"/>
            <a:ext cx="7024255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MENU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3467B-F35F-439F-9DAC-83733A5A1F32}"/>
              </a:ext>
            </a:extLst>
          </p:cNvPr>
          <p:cNvSpPr/>
          <p:nvPr/>
        </p:nvSpPr>
        <p:spPr>
          <a:xfrm>
            <a:off x="2709949" y="1579418"/>
            <a:ext cx="1529542" cy="3591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D5F85-31C2-4EEB-8F54-DC981DC169A3}"/>
              </a:ext>
            </a:extLst>
          </p:cNvPr>
          <p:cNvSpPr/>
          <p:nvPr/>
        </p:nvSpPr>
        <p:spPr>
          <a:xfrm>
            <a:off x="4239491" y="1579418"/>
            <a:ext cx="5494713" cy="171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E8492-A211-4960-B4F1-44A60FD5F6EA}"/>
              </a:ext>
            </a:extLst>
          </p:cNvPr>
          <p:cNvSpPr/>
          <p:nvPr/>
        </p:nvSpPr>
        <p:spPr>
          <a:xfrm>
            <a:off x="4239491" y="3280756"/>
            <a:ext cx="5494713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1964F-7075-4973-8B4A-8CBA31736903}"/>
              </a:ext>
            </a:extLst>
          </p:cNvPr>
          <p:cNvSpPr txBox="1"/>
          <p:nvPr/>
        </p:nvSpPr>
        <p:spPr>
          <a:xfrm>
            <a:off x="5204457" y="544083"/>
            <a:ext cx="20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ROOT COMPONENT</a:t>
            </a:r>
          </a:p>
        </p:txBody>
      </p:sp>
    </p:spTree>
    <p:extLst>
      <p:ext uri="{BB962C8B-B14F-4D97-AF65-F5344CB8AC3E}">
        <p14:creationId xmlns:p14="http://schemas.microsoft.com/office/powerpoint/2010/main" val="181279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EC0D041-5AA0-4F78-8A0E-38654E45DCF0}"/>
              </a:ext>
            </a:extLst>
          </p:cNvPr>
          <p:cNvGrpSpPr/>
          <p:nvPr/>
        </p:nvGrpSpPr>
        <p:grpSpPr>
          <a:xfrm>
            <a:off x="440575" y="540327"/>
            <a:ext cx="10895278" cy="5481656"/>
            <a:chOff x="440575" y="540327"/>
            <a:chExt cx="10895278" cy="548165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FFE20A3-D7E5-4EC3-B96B-31B9D4156BA9}"/>
                </a:ext>
              </a:extLst>
            </p:cNvPr>
            <p:cNvSpPr/>
            <p:nvPr/>
          </p:nvSpPr>
          <p:spPr>
            <a:xfrm>
              <a:off x="8470669" y="540327"/>
              <a:ext cx="2801389" cy="18204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 SERVER</a:t>
              </a:r>
            </a:p>
            <a:p>
              <a:pPr algn="ctr"/>
              <a:r>
                <a:rPr lang="en-IN" dirty="0"/>
                <a:t>localhost:3000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54FA8F4-A022-4070-B99C-EC88AB8E5287}"/>
                </a:ext>
              </a:extLst>
            </p:cNvPr>
            <p:cNvSpPr/>
            <p:nvPr/>
          </p:nvSpPr>
          <p:spPr>
            <a:xfrm>
              <a:off x="440575" y="540327"/>
              <a:ext cx="3280757" cy="53450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BROWSER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924771-7208-4DFA-A181-A894EFB5D75D}"/>
                </a:ext>
              </a:extLst>
            </p:cNvPr>
            <p:cNvCxnSpPr/>
            <p:nvPr/>
          </p:nvCxnSpPr>
          <p:spPr>
            <a:xfrm>
              <a:off x="3721332" y="1221971"/>
              <a:ext cx="4749337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27B865-6905-4D70-A398-1F07C7D2854F}"/>
                </a:ext>
              </a:extLst>
            </p:cNvPr>
            <p:cNvCxnSpPr/>
            <p:nvPr/>
          </p:nvCxnSpPr>
          <p:spPr>
            <a:xfrm flipH="1">
              <a:off x="3721332" y="1679171"/>
              <a:ext cx="4749337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5A2CC1-797F-40D6-B5AF-E76BB5D3D303}"/>
                </a:ext>
              </a:extLst>
            </p:cNvPr>
            <p:cNvSpPr txBox="1"/>
            <p:nvPr/>
          </p:nvSpPr>
          <p:spPr>
            <a:xfrm>
              <a:off x="5153890" y="833645"/>
              <a:ext cx="1266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HTTP + URL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661380-AC61-4468-9DEF-F6B40F23FE97}"/>
                </a:ext>
              </a:extLst>
            </p:cNvPr>
            <p:cNvSpPr txBox="1"/>
            <p:nvPr/>
          </p:nvSpPr>
          <p:spPr>
            <a:xfrm>
              <a:off x="5281352" y="1767039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HTML + CSS + JS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30EACD-E8E7-4D7E-83C9-6E931C0F3E09}"/>
                </a:ext>
              </a:extLst>
            </p:cNvPr>
            <p:cNvSpPr/>
            <p:nvPr/>
          </p:nvSpPr>
          <p:spPr>
            <a:xfrm>
              <a:off x="440575" y="1379913"/>
              <a:ext cx="3280757" cy="387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 BAR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795DCE-8626-4832-B717-927C5E2B2AF3}"/>
                </a:ext>
              </a:extLst>
            </p:cNvPr>
            <p:cNvSpPr/>
            <p:nvPr/>
          </p:nvSpPr>
          <p:spPr>
            <a:xfrm>
              <a:off x="8534464" y="3217025"/>
              <a:ext cx="2801389" cy="266838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API SERVER</a:t>
              </a:r>
            </a:p>
            <a:p>
              <a:pPr algn="ctr"/>
              <a:r>
                <a:rPr lang="en-IN" dirty="0"/>
                <a:t>localhost:8000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D7FFF9-6844-4900-825D-76586D1C7860}"/>
                </a:ext>
              </a:extLst>
            </p:cNvPr>
            <p:cNvCxnSpPr/>
            <p:nvPr/>
          </p:nvCxnSpPr>
          <p:spPr>
            <a:xfrm>
              <a:off x="3721332" y="3807229"/>
              <a:ext cx="4813132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FC8ADB6-59DC-40E9-92E0-7D97729BBF7C}"/>
                </a:ext>
              </a:extLst>
            </p:cNvPr>
            <p:cNvCxnSpPr/>
            <p:nvPr/>
          </p:nvCxnSpPr>
          <p:spPr>
            <a:xfrm flipH="1">
              <a:off x="3721332" y="4247804"/>
              <a:ext cx="4813132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D90D7-73A4-4A3C-8B7A-990075632C18}"/>
                </a:ext>
              </a:extLst>
            </p:cNvPr>
            <p:cNvSpPr txBox="1"/>
            <p:nvPr/>
          </p:nvSpPr>
          <p:spPr>
            <a:xfrm>
              <a:off x="4599708" y="3429000"/>
              <a:ext cx="3518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AJAX POST + Username &amp; Password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12113-CE9F-4C97-9ED1-978F4EC1F8BC}"/>
                </a:ext>
              </a:extLst>
            </p:cNvPr>
            <p:cNvSpPr txBox="1"/>
            <p:nvPr/>
          </p:nvSpPr>
          <p:spPr>
            <a:xfrm>
              <a:off x="5424372" y="4319047"/>
              <a:ext cx="1407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JSON (Token)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D95B7-5FD8-41FD-87FC-729BF706194B}"/>
                </a:ext>
              </a:extLst>
            </p:cNvPr>
            <p:cNvSpPr txBox="1"/>
            <p:nvPr/>
          </p:nvSpPr>
          <p:spPr>
            <a:xfrm>
              <a:off x="756458" y="4319047"/>
              <a:ext cx="2680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Code Stores token in </a:t>
              </a:r>
            </a:p>
            <a:p>
              <a:r>
                <a:rPr lang="en-IN" dirty="0"/>
                <a:t>session storage of Browser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4E1D07-DC93-4DDC-AD95-E81B51419A16}"/>
                </a:ext>
              </a:extLst>
            </p:cNvPr>
            <p:cNvCxnSpPr/>
            <p:nvPr/>
          </p:nvCxnSpPr>
          <p:spPr>
            <a:xfrm>
              <a:off x="3721332" y="5150942"/>
              <a:ext cx="4813132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C8C720-D307-4B4B-8621-441FA188FDE8}"/>
                </a:ext>
              </a:extLst>
            </p:cNvPr>
            <p:cNvCxnSpPr/>
            <p:nvPr/>
          </p:nvCxnSpPr>
          <p:spPr>
            <a:xfrm flipH="1">
              <a:off x="3721332" y="5591517"/>
              <a:ext cx="4813132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9DD4EC-FCA8-4C32-A5EE-6F424C16901C}"/>
                </a:ext>
              </a:extLst>
            </p:cNvPr>
            <p:cNvSpPr txBox="1"/>
            <p:nvPr/>
          </p:nvSpPr>
          <p:spPr>
            <a:xfrm>
              <a:off x="5226914" y="4817232"/>
              <a:ext cx="180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AJAX Get + Token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70D0C-88C6-48C7-A5D5-8CEEB5BAFAC8}"/>
                </a:ext>
              </a:extLst>
            </p:cNvPr>
            <p:cNvSpPr txBox="1"/>
            <p:nvPr/>
          </p:nvSpPr>
          <p:spPr>
            <a:xfrm>
              <a:off x="5795114" y="5652651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JSON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566D35-6FB2-4D08-A0D4-3FF3C33397F6}"/>
                </a:ext>
              </a:extLst>
            </p:cNvPr>
            <p:cNvSpPr txBox="1"/>
            <p:nvPr/>
          </p:nvSpPr>
          <p:spPr>
            <a:xfrm>
              <a:off x="8511582" y="3738467"/>
              <a:ext cx="16802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Username &amp; Password </a:t>
              </a:r>
            </a:p>
            <a:p>
              <a:r>
                <a:rPr lang="en-IN" sz="1100" dirty="0"/>
                <a:t>verified to generate token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CB5A4A-BF46-44F9-A9C8-A07883634732}"/>
                </a:ext>
              </a:extLst>
            </p:cNvPr>
            <p:cNvSpPr txBox="1"/>
            <p:nvPr/>
          </p:nvSpPr>
          <p:spPr>
            <a:xfrm>
              <a:off x="8564086" y="5116119"/>
              <a:ext cx="1776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Token is verified to provide </a:t>
              </a:r>
            </a:p>
            <a:p>
              <a:r>
                <a:rPr lang="en-IN" sz="1100" dirty="0"/>
                <a:t>access to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3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BAD85B-0B07-47FB-BC0E-E6830EFF10B2}"/>
              </a:ext>
            </a:extLst>
          </p:cNvPr>
          <p:cNvSpPr/>
          <p:nvPr/>
        </p:nvSpPr>
        <p:spPr>
          <a:xfrm>
            <a:off x="4921135" y="382385"/>
            <a:ext cx="1064029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0144CD-BE92-4DA5-8931-EDAAAC0C984B}"/>
              </a:ext>
            </a:extLst>
          </p:cNvPr>
          <p:cNvSpPr/>
          <p:nvPr/>
        </p:nvSpPr>
        <p:spPr>
          <a:xfrm>
            <a:off x="3402677" y="2172392"/>
            <a:ext cx="1064029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95A0A7-3C20-4A70-9C18-E317371BBB8E}"/>
              </a:ext>
            </a:extLst>
          </p:cNvPr>
          <p:cNvSpPr/>
          <p:nvPr/>
        </p:nvSpPr>
        <p:spPr>
          <a:xfrm>
            <a:off x="6470072" y="2172392"/>
            <a:ext cx="1064029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FE90A-4887-441C-883E-38451C469B60}"/>
              </a:ext>
            </a:extLst>
          </p:cNvPr>
          <p:cNvSpPr/>
          <p:nvPr/>
        </p:nvSpPr>
        <p:spPr>
          <a:xfrm>
            <a:off x="1898073" y="4150821"/>
            <a:ext cx="1064029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6704F-8F7E-48C8-88EC-3B5132B13469}"/>
              </a:ext>
            </a:extLst>
          </p:cNvPr>
          <p:cNvSpPr/>
          <p:nvPr/>
        </p:nvSpPr>
        <p:spPr>
          <a:xfrm>
            <a:off x="4732713" y="4150821"/>
            <a:ext cx="1064029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2A65D9-2B41-40F5-B35A-EE678AFC21DC}"/>
              </a:ext>
            </a:extLst>
          </p:cNvPr>
          <p:cNvSpPr/>
          <p:nvPr/>
        </p:nvSpPr>
        <p:spPr>
          <a:xfrm>
            <a:off x="7708670" y="4150821"/>
            <a:ext cx="1064029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6C1FF3-59B6-4B8B-AF3B-3446F2F41C9C}"/>
              </a:ext>
            </a:extLst>
          </p:cNvPr>
          <p:cNvSpPr/>
          <p:nvPr/>
        </p:nvSpPr>
        <p:spPr>
          <a:xfrm>
            <a:off x="9421091" y="5430981"/>
            <a:ext cx="1064029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20AC8A-77AD-433F-82AB-1B74AB2D777A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310883" y="1240923"/>
            <a:ext cx="766075" cy="107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4C1B89-E851-402B-B2E4-747230D46C50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5829341" y="1240923"/>
            <a:ext cx="796554" cy="107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8D84C-AD57-47CA-ACB7-7D3543321874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430088" y="3030930"/>
            <a:ext cx="1128412" cy="11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6F63C8-B201-45CD-9AC1-7DC0FDE7E66F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4310883" y="3030930"/>
            <a:ext cx="953845" cy="11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F41ED0-5154-417B-983D-B3378A452858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7378278" y="3030930"/>
            <a:ext cx="862407" cy="11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EC5DBD-45A5-457E-B99D-B7A122A5EE76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8616876" y="5009359"/>
            <a:ext cx="1336230" cy="4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AE663-8F1D-4FBA-B340-243F2FAD1494}"/>
              </a:ext>
            </a:extLst>
          </p:cNvPr>
          <p:cNvSpPr/>
          <p:nvPr/>
        </p:nvSpPr>
        <p:spPr>
          <a:xfrm>
            <a:off x="8625189" y="382385"/>
            <a:ext cx="2530491" cy="107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33460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EE858AD-EA58-44F9-98B1-47D02AE7CD39}"/>
              </a:ext>
            </a:extLst>
          </p:cNvPr>
          <p:cNvGrpSpPr/>
          <p:nvPr/>
        </p:nvGrpSpPr>
        <p:grpSpPr>
          <a:xfrm>
            <a:off x="338052" y="34086"/>
            <a:ext cx="11100261" cy="6636100"/>
            <a:chOff x="338052" y="34086"/>
            <a:chExt cx="11100261" cy="66361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E4817A2-DF3E-4173-820E-FDB7FDCEA8E0}"/>
                </a:ext>
              </a:extLst>
            </p:cNvPr>
            <p:cNvGrpSpPr/>
            <p:nvPr/>
          </p:nvGrpSpPr>
          <p:grpSpPr>
            <a:xfrm>
              <a:off x="338052" y="34086"/>
              <a:ext cx="11100261" cy="6636100"/>
              <a:chOff x="338052" y="34086"/>
              <a:chExt cx="11100261" cy="663610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FCBB936-9252-4227-8FDC-0262CD1583E8}"/>
                  </a:ext>
                </a:extLst>
              </p:cNvPr>
              <p:cNvGrpSpPr/>
              <p:nvPr/>
            </p:nvGrpSpPr>
            <p:grpSpPr>
              <a:xfrm>
                <a:off x="338052" y="83128"/>
                <a:ext cx="11100261" cy="6587058"/>
                <a:chOff x="338052" y="83128"/>
                <a:chExt cx="11100261" cy="658705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E92D49A-8A1C-4452-BD6B-024C9F975BF0}"/>
                    </a:ext>
                  </a:extLst>
                </p:cNvPr>
                <p:cNvSpPr/>
                <p:nvPr/>
              </p:nvSpPr>
              <p:spPr>
                <a:xfrm>
                  <a:off x="2227811" y="83128"/>
                  <a:ext cx="2371898" cy="814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b="1" dirty="0"/>
                    <a:t>ACTION TYPES</a:t>
                  </a:r>
                </a:p>
                <a:p>
                  <a:pPr algn="ctr"/>
                  <a:r>
                    <a:rPr lang="en-IN" sz="1600" dirty="0"/>
                    <a:t>Constants (string/symbol)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D3D6DA2-ACA5-46FE-9988-0CE2CFB36D78}"/>
                    </a:ext>
                  </a:extLst>
                </p:cNvPr>
                <p:cNvSpPr/>
                <p:nvPr/>
              </p:nvSpPr>
              <p:spPr>
                <a:xfrm>
                  <a:off x="501535" y="1906386"/>
                  <a:ext cx="2208415" cy="13272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b="1" dirty="0"/>
                    <a:t>ACTION CREATOR</a:t>
                  </a:r>
                </a:p>
                <a:p>
                  <a:pPr algn="ctr"/>
                  <a:r>
                    <a:rPr lang="en-IN" sz="1600" dirty="0"/>
                    <a:t>A function which creates and returns an </a:t>
                  </a:r>
                  <a:r>
                    <a:rPr lang="en-IN" sz="1600" b="1" dirty="0"/>
                    <a:t>Action</a:t>
                  </a:r>
                  <a:r>
                    <a:rPr lang="en-IN" sz="1600" dirty="0"/>
                    <a:t> object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8428168-D874-4CC9-909B-475F30E81EB8}"/>
                    </a:ext>
                  </a:extLst>
                </p:cNvPr>
                <p:cNvSpPr/>
                <p:nvPr/>
              </p:nvSpPr>
              <p:spPr>
                <a:xfrm>
                  <a:off x="338052" y="3995650"/>
                  <a:ext cx="2371898" cy="16486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ACTION OBJECT</a:t>
                  </a:r>
                </a:p>
                <a:p>
                  <a:pPr algn="ctr"/>
                  <a:r>
                    <a:rPr lang="en-IN" sz="1400" dirty="0"/>
                    <a:t>Plain JavaScript Object</a:t>
                  </a:r>
                </a:p>
                <a:p>
                  <a:pPr algn="ctr"/>
                  <a:endParaRPr lang="en-IN" sz="1400" dirty="0"/>
                </a:p>
                <a:p>
                  <a:r>
                    <a:rPr lang="en-IN" sz="1400" dirty="0"/>
                    <a:t>{</a:t>
                  </a:r>
                </a:p>
                <a:p>
                  <a:pPr>
                    <a:tabLst>
                      <a:tab pos="357188" algn="l"/>
                    </a:tabLst>
                  </a:pPr>
                  <a:r>
                    <a:rPr lang="en-IN" sz="1400" dirty="0"/>
                    <a:t>	type: </a:t>
                  </a:r>
                  <a:r>
                    <a:rPr lang="en-IN" sz="1400" dirty="0" err="1"/>
                    <a:t>ActionType</a:t>
                  </a:r>
                  <a:r>
                    <a:rPr lang="en-IN" sz="1400" dirty="0"/>
                    <a:t>,</a:t>
                  </a:r>
                </a:p>
                <a:p>
                  <a:pPr>
                    <a:tabLst>
                      <a:tab pos="357188" algn="l"/>
                    </a:tabLst>
                  </a:pPr>
                  <a:r>
                    <a:rPr lang="en-IN" sz="1400" dirty="0"/>
                    <a:t>	payload: data</a:t>
                  </a:r>
                </a:p>
                <a:p>
                  <a:r>
                    <a:rPr lang="en-IN" sz="1400" dirty="0"/>
                    <a:t>}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7D717DC-C66B-4CA7-B128-9B607809AA97}"/>
                    </a:ext>
                  </a:extLst>
                </p:cNvPr>
                <p:cNvCxnSpPr>
                  <a:cxnSpLocks/>
                  <a:stCxn id="5" idx="0"/>
                  <a:endCxn id="4" idx="2"/>
                </p:cNvCxnSpPr>
                <p:nvPr/>
              </p:nvCxnSpPr>
              <p:spPr>
                <a:xfrm flipV="1">
                  <a:off x="1605743" y="897775"/>
                  <a:ext cx="1808017" cy="10086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B66B852C-7E2D-481C-9C6E-8AB3897C29FF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 flipH="1">
                  <a:off x="1524001" y="3233651"/>
                  <a:ext cx="81742" cy="7619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BA9CB62-4627-4A80-A765-80F403F7F67B}"/>
                    </a:ext>
                  </a:extLst>
                </p:cNvPr>
                <p:cNvGrpSpPr/>
                <p:nvPr/>
              </p:nvGrpSpPr>
              <p:grpSpPr>
                <a:xfrm>
                  <a:off x="8720051" y="1435330"/>
                  <a:ext cx="2718262" cy="2560320"/>
                  <a:chOff x="8720051" y="1097280"/>
                  <a:chExt cx="2718262" cy="2560320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A86B351-F689-4EF2-98BC-5866AA8A0C69}"/>
                      </a:ext>
                    </a:extLst>
                  </p:cNvPr>
                  <p:cNvSpPr/>
                  <p:nvPr/>
                </p:nvSpPr>
                <p:spPr>
                  <a:xfrm>
                    <a:off x="8720051" y="1097280"/>
                    <a:ext cx="2718262" cy="256032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02D1D1D1-E26B-4550-92FF-EB30A0344912}"/>
                      </a:ext>
                    </a:extLst>
                  </p:cNvPr>
                  <p:cNvSpPr/>
                  <p:nvPr/>
                </p:nvSpPr>
                <p:spPr>
                  <a:xfrm>
                    <a:off x="8974974" y="2101736"/>
                    <a:ext cx="2208415" cy="132726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b="1" dirty="0"/>
                      <a:t>REDUX STORE</a:t>
                    </a:r>
                  </a:p>
                  <a:p>
                    <a:pPr algn="ctr"/>
                    <a:r>
                      <a:rPr lang="en-IN" dirty="0"/>
                      <a:t>Application State</a:t>
                    </a:r>
                    <a:endParaRPr lang="en-IN" sz="1600" dirty="0"/>
                  </a:p>
                </p:txBody>
              </p:sp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9CAE86-2C11-422B-BF3F-33E33B43FE9D}"/>
                      </a:ext>
                    </a:extLst>
                  </p:cNvPr>
                  <p:cNvSpPr/>
                  <p:nvPr/>
                </p:nvSpPr>
                <p:spPr>
                  <a:xfrm>
                    <a:off x="9110749" y="1670858"/>
                    <a:ext cx="1920240" cy="59851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000" b="1" dirty="0"/>
                      <a:t>ROOT REDUCER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36E9347-BF35-4037-87A1-FE5A4B79EB64}"/>
                      </a:ext>
                    </a:extLst>
                  </p:cNvPr>
                  <p:cNvSpPr/>
                  <p:nvPr/>
                </p:nvSpPr>
                <p:spPr>
                  <a:xfrm>
                    <a:off x="9227127" y="1246908"/>
                    <a:ext cx="519545" cy="49045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R1</a:t>
                    </a:r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049FC55F-95F0-4B4F-9790-5811A759DC8C}"/>
                      </a:ext>
                    </a:extLst>
                  </p:cNvPr>
                  <p:cNvSpPr/>
                  <p:nvPr/>
                </p:nvSpPr>
                <p:spPr>
                  <a:xfrm>
                    <a:off x="9811787" y="1246907"/>
                    <a:ext cx="519545" cy="49045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R2</a:t>
                    </a:r>
                  </a:p>
                </p:txBody>
              </p: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3C6E3A95-593F-480C-AA6A-6AC68210B980}"/>
                      </a:ext>
                    </a:extLst>
                  </p:cNvPr>
                  <p:cNvSpPr/>
                  <p:nvPr/>
                </p:nvSpPr>
                <p:spPr>
                  <a:xfrm>
                    <a:off x="10396448" y="1246908"/>
                    <a:ext cx="519545" cy="49045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R3</a:t>
                    </a:r>
                  </a:p>
                </p:txBody>
              </p:sp>
            </p:grp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6EDAC5A-516E-4A39-8353-0A6D3F9A717A}"/>
                    </a:ext>
                  </a:extLst>
                </p:cNvPr>
                <p:cNvCxnSpPr>
                  <a:cxnSpLocks/>
                  <a:stCxn id="22" idx="0"/>
                  <a:endCxn id="4" idx="3"/>
                </p:cNvCxnSpPr>
                <p:nvPr/>
              </p:nvCxnSpPr>
              <p:spPr>
                <a:xfrm flipH="1" flipV="1">
                  <a:off x="4599709" y="490452"/>
                  <a:ext cx="5479473" cy="94487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478CF1E-DB07-4C81-A8CB-82254D18F619}"/>
                    </a:ext>
                  </a:extLst>
                </p:cNvPr>
                <p:cNvSpPr/>
                <p:nvPr/>
              </p:nvSpPr>
              <p:spPr>
                <a:xfrm>
                  <a:off x="4581698" y="4691148"/>
                  <a:ext cx="3028603" cy="190638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IN" sz="2000" b="1" dirty="0"/>
                    <a:t>CONTAINER COMPONENT</a:t>
                  </a:r>
                  <a:endParaRPr lang="en-IN" sz="1600" dirty="0"/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CF1A19D6-9E72-4422-AB3D-571C5F663979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 rot="5400000" flipH="1" flipV="1">
                  <a:off x="7024841" y="2415644"/>
                  <a:ext cx="4476612" cy="3305692"/>
                </a:xfrm>
                <a:prstGeom prst="bentConnector4">
                  <a:avLst>
                    <a:gd name="adj1" fmla="val 110"/>
                    <a:gd name="adj2" fmla="val 131733"/>
                  </a:avLst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0449F1F-8322-410C-B0CB-CB5A998C32F4}"/>
                    </a:ext>
                  </a:extLst>
                </p:cNvPr>
                <p:cNvSpPr txBox="1"/>
                <p:nvPr/>
              </p:nvSpPr>
              <p:spPr>
                <a:xfrm>
                  <a:off x="8792052" y="6300854"/>
                  <a:ext cx="2039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Connect to Reducer</a:t>
                  </a:r>
                </a:p>
              </p:txBody>
            </p: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D3E4BBDC-D04A-4F84-A035-2E56F1AECE3E}"/>
                    </a:ext>
                  </a:extLst>
                </p:cNvPr>
                <p:cNvCxnSpPr>
                  <a:stCxn id="22" idx="2"/>
                  <a:endCxn id="29" idx="3"/>
                </p:cNvCxnSpPr>
                <p:nvPr/>
              </p:nvCxnSpPr>
              <p:spPr>
                <a:xfrm rot="5400000">
                  <a:off x="8020397" y="3585555"/>
                  <a:ext cx="1648691" cy="2468881"/>
                </a:xfrm>
                <a:prstGeom prst="bentConnector2">
                  <a:avLst/>
                </a:prstGeom>
                <a:ln w="28575">
                  <a:solidFill>
                    <a:srgbClr val="00B050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96B864D-FD83-4375-8FCC-4611301C7108}"/>
                    </a:ext>
                  </a:extLst>
                </p:cNvPr>
                <p:cNvSpPr txBox="1"/>
                <p:nvPr/>
              </p:nvSpPr>
              <p:spPr>
                <a:xfrm>
                  <a:off x="8363858" y="5272038"/>
                  <a:ext cx="1118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Data Flow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E890D669-E900-4D14-9CA4-FCE8EF4BB61B}"/>
                    </a:ext>
                  </a:extLst>
                </p:cNvPr>
                <p:cNvSpPr/>
                <p:nvPr/>
              </p:nvSpPr>
              <p:spPr>
                <a:xfrm>
                  <a:off x="4700188" y="5084748"/>
                  <a:ext cx="2795118" cy="1410055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IN" dirty="0"/>
                    <a:t>PRESENTATIONAL COMPONENT (s)</a:t>
                  </a: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9D58CA0B-C783-4940-84DD-429999BE0865}"/>
                    </a:ext>
                  </a:extLst>
                </p:cNvPr>
                <p:cNvSpPr/>
                <p:nvPr/>
              </p:nvSpPr>
              <p:spPr>
                <a:xfrm>
                  <a:off x="4810578" y="5853868"/>
                  <a:ext cx="581114" cy="51367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5233D2AE-A203-4EAD-9014-9FD69B391919}"/>
                    </a:ext>
                  </a:extLst>
                </p:cNvPr>
                <p:cNvSpPr/>
                <p:nvPr/>
              </p:nvSpPr>
              <p:spPr>
                <a:xfrm>
                  <a:off x="5478235" y="5853868"/>
                  <a:ext cx="581114" cy="513679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0ED98534-DDE7-407B-AC79-F9F68A733BFC}"/>
                    </a:ext>
                  </a:extLst>
                </p:cNvPr>
                <p:cNvSpPr/>
                <p:nvPr/>
              </p:nvSpPr>
              <p:spPr>
                <a:xfrm>
                  <a:off x="6147755" y="5853868"/>
                  <a:ext cx="581114" cy="513679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C7D8638E-42BA-46BC-BD83-8B74D02BAB03}"/>
                    </a:ext>
                  </a:extLst>
                </p:cNvPr>
                <p:cNvSpPr/>
                <p:nvPr/>
              </p:nvSpPr>
              <p:spPr>
                <a:xfrm>
                  <a:off x="6802885" y="5853868"/>
                  <a:ext cx="581114" cy="513679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C143D338-5E7A-477B-9C3B-EF06D87805C9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>
                <a:xfrm rot="10800000">
                  <a:off x="501536" y="2570020"/>
                  <a:ext cx="4063601" cy="3736777"/>
                </a:xfrm>
                <a:prstGeom prst="bentConnector3">
                  <a:avLst>
                    <a:gd name="adj1" fmla="val 105626"/>
                  </a:avLst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3B318FE-FFEB-4084-B6F0-A7708AB32080}"/>
                    </a:ext>
                  </a:extLst>
                </p:cNvPr>
                <p:cNvSpPr txBox="1"/>
                <p:nvPr/>
              </p:nvSpPr>
              <p:spPr>
                <a:xfrm>
                  <a:off x="1348503" y="6296775"/>
                  <a:ext cx="2624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Connect to Action Creator</a:t>
                  </a:r>
                </a:p>
              </p:txBody>
            </p: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06DA0265-AB0C-45C2-9B6E-458A1B831075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rot="10800000" flipH="1">
                  <a:off x="4581697" y="1906387"/>
                  <a:ext cx="4138353" cy="3737955"/>
                </a:xfrm>
                <a:prstGeom prst="bentConnector3">
                  <a:avLst>
                    <a:gd name="adj1" fmla="val -37945"/>
                  </a:avLst>
                </a:prstGeom>
                <a:ln w="28575">
                  <a:solidFill>
                    <a:srgbClr val="00B050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538250E-5AB9-4868-AB7C-6B76C7606F6D}"/>
                    </a:ext>
                  </a:extLst>
                </p:cNvPr>
                <p:cNvSpPr txBox="1"/>
                <p:nvPr/>
              </p:nvSpPr>
              <p:spPr>
                <a:xfrm>
                  <a:off x="3339901" y="4986977"/>
                  <a:ext cx="104695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/>
                    <a:t>Dispatch </a:t>
                  </a:r>
                </a:p>
                <a:p>
                  <a:pPr algn="ctr"/>
                  <a:r>
                    <a:rPr lang="en-IN" dirty="0"/>
                    <a:t>Action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E8FA636-7E23-4600-9A93-489190638961}"/>
                    </a:ext>
                  </a:extLst>
                </p:cNvPr>
                <p:cNvSpPr txBox="1"/>
                <p:nvPr/>
              </p:nvSpPr>
              <p:spPr>
                <a:xfrm>
                  <a:off x="579543" y="1051349"/>
                  <a:ext cx="19302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Will use action types to </a:t>
                  </a:r>
                </a:p>
                <a:p>
                  <a:r>
                    <a:rPr lang="en-IN" sz="1400" dirty="0"/>
                    <a:t>create an action object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6ABE106-1011-4194-B139-7039DD468595}"/>
                    </a:ext>
                  </a:extLst>
                </p:cNvPr>
                <p:cNvSpPr txBox="1"/>
                <p:nvPr/>
              </p:nvSpPr>
              <p:spPr>
                <a:xfrm>
                  <a:off x="6538506" y="360999"/>
                  <a:ext cx="25722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Will use action types to  Identify </a:t>
                  </a:r>
                </a:p>
                <a:p>
                  <a:r>
                    <a:rPr lang="en-IN" sz="1400" dirty="0"/>
                    <a:t>an action which is dispatched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AA56E57-45F5-47AB-B2C1-8F8D9EDFB60F}"/>
                  </a:ext>
                </a:extLst>
              </p:cNvPr>
              <p:cNvSpPr txBox="1"/>
              <p:nvPr/>
            </p:nvSpPr>
            <p:spPr>
              <a:xfrm>
                <a:off x="2227811" y="34086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E352237-115E-43C6-995C-CCDF7FF16C2B}"/>
                  </a:ext>
                </a:extLst>
              </p:cNvPr>
              <p:cNvSpPr txBox="1"/>
              <p:nvPr/>
            </p:nvSpPr>
            <p:spPr>
              <a:xfrm>
                <a:off x="511737" y="280014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FE7C925-C9B2-4D1D-9AEC-5093110C495C}"/>
                  </a:ext>
                </a:extLst>
              </p:cNvPr>
              <p:cNvSpPr txBox="1"/>
              <p:nvPr/>
            </p:nvSpPr>
            <p:spPr>
              <a:xfrm>
                <a:off x="8769282" y="1706331"/>
                <a:ext cx="314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22260AA-2736-4AA8-9967-A0F265787E4E}"/>
                  </a:ext>
                </a:extLst>
              </p:cNvPr>
              <p:cNvSpPr txBox="1"/>
              <p:nvPr/>
            </p:nvSpPr>
            <p:spPr>
              <a:xfrm>
                <a:off x="8974973" y="3359917"/>
                <a:ext cx="314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5F34284-91D6-4961-A6DF-1A3637CDB263}"/>
                  </a:ext>
                </a:extLst>
              </p:cNvPr>
              <p:cNvSpPr txBox="1"/>
              <p:nvPr/>
            </p:nvSpPr>
            <p:spPr>
              <a:xfrm>
                <a:off x="4826136" y="4336889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70B8ED1-7BD6-4958-B8FA-89979CEED919}"/>
                  </a:ext>
                </a:extLst>
              </p:cNvPr>
              <p:cNvSpPr txBox="1"/>
              <p:nvPr/>
            </p:nvSpPr>
            <p:spPr>
              <a:xfrm>
                <a:off x="4887784" y="530606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5742D29-9660-42F0-AB9A-F25418F9F07C}"/>
                </a:ext>
              </a:extLst>
            </p:cNvPr>
            <p:cNvSpPr txBox="1"/>
            <p:nvPr/>
          </p:nvSpPr>
          <p:spPr>
            <a:xfrm>
              <a:off x="9136053" y="5982187"/>
              <a:ext cx="1576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>
                  <a:solidFill>
                    <a:srgbClr val="0070C0"/>
                  </a:solidFill>
                </a:rPr>
                <a:t>mapStateToProps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00C72F-B0B9-4E0E-93AD-6DE3F63309FB}"/>
                </a:ext>
              </a:extLst>
            </p:cNvPr>
            <p:cNvSpPr txBox="1"/>
            <p:nvPr/>
          </p:nvSpPr>
          <p:spPr>
            <a:xfrm>
              <a:off x="1704662" y="5988998"/>
              <a:ext cx="1794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>
                  <a:solidFill>
                    <a:srgbClr val="0070C0"/>
                  </a:solidFill>
                </a:rPr>
                <a:t>mapDispatchToProps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9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CBFAD50-DD53-485E-86E6-420DAF0E4E39}"/>
              </a:ext>
            </a:extLst>
          </p:cNvPr>
          <p:cNvGrpSpPr/>
          <p:nvPr/>
        </p:nvGrpSpPr>
        <p:grpSpPr>
          <a:xfrm>
            <a:off x="338052" y="34086"/>
            <a:ext cx="11100261" cy="6636100"/>
            <a:chOff x="338052" y="34086"/>
            <a:chExt cx="11100261" cy="66361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FCF756-51C5-4BBE-9874-BFBA13EE26C1}"/>
                </a:ext>
              </a:extLst>
            </p:cNvPr>
            <p:cNvGrpSpPr/>
            <p:nvPr/>
          </p:nvGrpSpPr>
          <p:grpSpPr>
            <a:xfrm>
              <a:off x="338052" y="34086"/>
              <a:ext cx="11100261" cy="6636100"/>
              <a:chOff x="338052" y="34086"/>
              <a:chExt cx="11100261" cy="66361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C83A0B6-3EF4-408C-A6FD-F76272B8249E}"/>
                  </a:ext>
                </a:extLst>
              </p:cNvPr>
              <p:cNvGrpSpPr/>
              <p:nvPr/>
            </p:nvGrpSpPr>
            <p:grpSpPr>
              <a:xfrm>
                <a:off x="338052" y="34086"/>
                <a:ext cx="11100261" cy="6636100"/>
                <a:chOff x="338052" y="34086"/>
                <a:chExt cx="11100261" cy="663610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E2AE3DA-BAA3-4686-8D58-359F705504AB}"/>
                    </a:ext>
                  </a:extLst>
                </p:cNvPr>
                <p:cNvGrpSpPr/>
                <p:nvPr/>
              </p:nvGrpSpPr>
              <p:grpSpPr>
                <a:xfrm>
                  <a:off x="338052" y="83128"/>
                  <a:ext cx="11100261" cy="6587058"/>
                  <a:chOff x="338052" y="83128"/>
                  <a:chExt cx="11100261" cy="6587058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383249D8-A5B2-4F12-923C-3130CA15A548}"/>
                      </a:ext>
                    </a:extLst>
                  </p:cNvPr>
                  <p:cNvSpPr/>
                  <p:nvPr/>
                </p:nvSpPr>
                <p:spPr>
                  <a:xfrm>
                    <a:off x="2227811" y="83128"/>
                    <a:ext cx="2371898" cy="81464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000" b="1" dirty="0"/>
                      <a:t>ACTION TYPES</a:t>
                    </a:r>
                  </a:p>
                  <a:p>
                    <a:pPr algn="ctr"/>
                    <a:r>
                      <a:rPr lang="en-IN" sz="1600" dirty="0"/>
                      <a:t>Constants (string/symbol)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77B1840-D607-44EE-BD3D-BEBCE1074489}"/>
                      </a:ext>
                    </a:extLst>
                  </p:cNvPr>
                  <p:cNvSpPr/>
                  <p:nvPr/>
                </p:nvSpPr>
                <p:spPr>
                  <a:xfrm>
                    <a:off x="501535" y="1906386"/>
                    <a:ext cx="2208415" cy="132726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000" b="1" dirty="0"/>
                      <a:t>ACTION CREATOR</a:t>
                    </a:r>
                  </a:p>
                  <a:p>
                    <a:pPr algn="ctr"/>
                    <a:r>
                      <a:rPr lang="en-IN" sz="1600" dirty="0"/>
                      <a:t>A function which creates and returns an </a:t>
                    </a:r>
                    <a:r>
                      <a:rPr lang="en-IN" sz="1600" b="1" dirty="0"/>
                      <a:t>Action</a:t>
                    </a:r>
                    <a:r>
                      <a:rPr lang="en-IN" sz="1600" dirty="0"/>
                      <a:t> object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1750FE5-3EF3-4736-A18F-09A9E828DA47}"/>
                      </a:ext>
                    </a:extLst>
                  </p:cNvPr>
                  <p:cNvSpPr/>
                  <p:nvPr/>
                </p:nvSpPr>
                <p:spPr>
                  <a:xfrm>
                    <a:off x="338052" y="3995650"/>
                    <a:ext cx="2371898" cy="16486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ACTION OBJECT</a:t>
                    </a:r>
                  </a:p>
                  <a:p>
                    <a:pPr algn="ctr"/>
                    <a:r>
                      <a:rPr lang="en-IN" sz="1400" dirty="0"/>
                      <a:t>Plain JavaScript Object</a:t>
                    </a:r>
                  </a:p>
                  <a:p>
                    <a:pPr algn="ctr"/>
                    <a:endParaRPr lang="en-IN" sz="1400" dirty="0"/>
                  </a:p>
                  <a:p>
                    <a:r>
                      <a:rPr lang="en-IN" sz="1400" dirty="0"/>
                      <a:t>{</a:t>
                    </a:r>
                  </a:p>
                  <a:p>
                    <a:pPr>
                      <a:tabLst>
                        <a:tab pos="357188" algn="l"/>
                      </a:tabLst>
                    </a:pPr>
                    <a:r>
                      <a:rPr lang="en-IN" sz="1400" dirty="0"/>
                      <a:t>	type: </a:t>
                    </a:r>
                    <a:r>
                      <a:rPr lang="en-IN" sz="1400" dirty="0" err="1"/>
                      <a:t>ActionType</a:t>
                    </a:r>
                    <a:r>
                      <a:rPr lang="en-IN" sz="1400" dirty="0"/>
                      <a:t>,</a:t>
                    </a:r>
                  </a:p>
                  <a:p>
                    <a:pPr>
                      <a:tabLst>
                        <a:tab pos="357188" algn="l"/>
                      </a:tabLst>
                    </a:pPr>
                    <a:r>
                      <a:rPr lang="en-IN" sz="1400" dirty="0"/>
                      <a:t>	payload: data</a:t>
                    </a:r>
                  </a:p>
                  <a:p>
                    <a:r>
                      <a:rPr lang="en-IN" sz="1400" dirty="0"/>
                      <a:t>}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DA2911ED-AF6C-4E74-A13D-D68ECF3C3C6D}"/>
                      </a:ext>
                    </a:extLst>
                  </p:cNvPr>
                  <p:cNvCxnSpPr>
                    <a:cxnSpLocks/>
                    <a:stCxn id="16" idx="0"/>
                    <a:endCxn id="15" idx="2"/>
                  </p:cNvCxnSpPr>
                  <p:nvPr/>
                </p:nvCxnSpPr>
                <p:spPr>
                  <a:xfrm flipV="1">
                    <a:off x="1605743" y="897775"/>
                    <a:ext cx="1808017" cy="10086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C705FD6-8EC3-49CD-BA48-A64EA2DD5310}"/>
                      </a:ext>
                    </a:extLst>
                  </p:cNvPr>
                  <p:cNvCxnSpPr>
                    <a:cxnSpLocks/>
                    <a:stCxn id="16" idx="2"/>
                    <a:endCxn id="17" idx="0"/>
                  </p:cNvCxnSpPr>
                  <p:nvPr/>
                </p:nvCxnSpPr>
                <p:spPr>
                  <a:xfrm flipH="1">
                    <a:off x="1524001" y="3233651"/>
                    <a:ext cx="81742" cy="76199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F43D2BD-12F7-4829-8541-C7A6362E353D}"/>
                      </a:ext>
                    </a:extLst>
                  </p:cNvPr>
                  <p:cNvGrpSpPr/>
                  <p:nvPr/>
                </p:nvGrpSpPr>
                <p:grpSpPr>
                  <a:xfrm>
                    <a:off x="8720051" y="1435330"/>
                    <a:ext cx="2718262" cy="2560320"/>
                    <a:chOff x="8720051" y="1097280"/>
                    <a:chExt cx="2718262" cy="2560320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249BEEE3-301B-4BF5-BC03-4E449A05E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0051" y="1097280"/>
                      <a:ext cx="2718262" cy="256032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A01DF3C4-F7E2-4BB4-AFC2-AAC55B062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4974" y="2101736"/>
                      <a:ext cx="2208415" cy="13272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400" b="1" dirty="0"/>
                        <a:t>REDUX STORE</a:t>
                      </a:r>
                    </a:p>
                    <a:p>
                      <a:pPr algn="ctr"/>
                      <a:r>
                        <a:rPr lang="en-IN" dirty="0"/>
                        <a:t>Application State</a:t>
                      </a:r>
                      <a:endParaRPr lang="en-IN" sz="1600" dirty="0"/>
                    </a:p>
                  </p:txBody>
                </p: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941CE43B-9194-4106-9D9F-7930C2C5B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0749" y="1670858"/>
                      <a:ext cx="1920240" cy="59851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000" b="1" dirty="0"/>
                        <a:t>ROOT REDUCER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039639E2-2200-487C-8E81-1A8E195D8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7127" y="1246908"/>
                      <a:ext cx="519545" cy="49045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/>
                        <a:t>R1</a:t>
                      </a:r>
                    </a:p>
                  </p:txBody>
                </p:sp>
                <p:sp>
                  <p:nvSpPr>
                    <p:cNvPr id="42" name="Rectangle: Rounded Corners 41">
                      <a:extLst>
                        <a:ext uri="{FF2B5EF4-FFF2-40B4-BE49-F238E27FC236}">
                          <a16:creationId xmlns:a16="http://schemas.microsoft.com/office/drawing/2014/main" id="{92704330-715F-4633-AE91-9772974EB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1787" y="1246907"/>
                      <a:ext cx="519545" cy="49045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/>
                        <a:t>R2</a:t>
                      </a:r>
                    </a:p>
                  </p:txBody>
                </p:sp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DA87A3A9-6522-441F-AB9F-C6390F501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6448" y="1246908"/>
                      <a:ext cx="519545" cy="49045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b="1" dirty="0"/>
                        <a:t>R3</a:t>
                      </a:r>
                    </a:p>
                  </p:txBody>
                </p:sp>
              </p:grp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42A8C3C5-CDF1-47E0-B7B5-4879A076E281}"/>
                      </a:ext>
                    </a:extLst>
                  </p:cNvPr>
                  <p:cNvCxnSpPr>
                    <a:cxnSpLocks/>
                    <a:stCxn id="38" idx="0"/>
                    <a:endCxn id="15" idx="3"/>
                  </p:cNvCxnSpPr>
                  <p:nvPr/>
                </p:nvCxnSpPr>
                <p:spPr>
                  <a:xfrm flipH="1" flipV="1">
                    <a:off x="4599709" y="490452"/>
                    <a:ext cx="5479473" cy="94487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19C1150-68C9-48F7-95FB-279B791D84D1}"/>
                      </a:ext>
                    </a:extLst>
                  </p:cNvPr>
                  <p:cNvSpPr/>
                  <p:nvPr/>
                </p:nvSpPr>
                <p:spPr>
                  <a:xfrm>
                    <a:off x="4889353" y="4691148"/>
                    <a:ext cx="3028603" cy="190638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IN" sz="2000" b="1" dirty="0"/>
                      <a:t>CONTAINER COMPONENT</a:t>
                    </a:r>
                    <a:endParaRPr lang="en-IN" sz="1600" dirty="0"/>
                  </a:p>
                </p:txBody>
              </p:sp>
              <p:cxnSp>
                <p:nvCxnSpPr>
                  <p:cNvPr id="23" name="Connector: Elbow 22">
                    <a:extLst>
                      <a:ext uri="{FF2B5EF4-FFF2-40B4-BE49-F238E27FC236}">
                        <a16:creationId xmlns:a16="http://schemas.microsoft.com/office/drawing/2014/main" id="{C6CEDDB3-366E-4E98-B34B-2B91BAC2BA75}"/>
                      </a:ext>
                    </a:extLst>
                  </p:cNvPr>
                  <p:cNvCxnSpPr>
                    <a:cxnSpLocks/>
                    <a:endCxn id="43" idx="3"/>
                  </p:cNvCxnSpPr>
                  <p:nvPr/>
                </p:nvCxnSpPr>
                <p:spPr>
                  <a:xfrm rot="5400000" flipH="1" flipV="1">
                    <a:off x="7024841" y="2415644"/>
                    <a:ext cx="4476612" cy="3305692"/>
                  </a:xfrm>
                  <a:prstGeom prst="bentConnector4">
                    <a:avLst>
                      <a:gd name="adj1" fmla="val 110"/>
                      <a:gd name="adj2" fmla="val 131733"/>
                    </a:avLst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FD0C1F4-5AE8-42D8-99F6-CE20DE50203D}"/>
                      </a:ext>
                    </a:extLst>
                  </p:cNvPr>
                  <p:cNvSpPr txBox="1"/>
                  <p:nvPr/>
                </p:nvSpPr>
                <p:spPr>
                  <a:xfrm>
                    <a:off x="8792052" y="6300854"/>
                    <a:ext cx="2039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Connect to Reducer</a:t>
                    </a:r>
                  </a:p>
                </p:txBody>
              </p:sp>
              <p:cxnSp>
                <p:nvCxnSpPr>
                  <p:cNvPr id="25" name="Connector: Elbow 24">
                    <a:extLst>
                      <a:ext uri="{FF2B5EF4-FFF2-40B4-BE49-F238E27FC236}">
                        <a16:creationId xmlns:a16="http://schemas.microsoft.com/office/drawing/2014/main" id="{A0991E3A-A240-4767-8600-49F4BCC020C1}"/>
                      </a:ext>
                    </a:extLst>
                  </p:cNvPr>
                  <p:cNvCxnSpPr>
                    <a:stCxn id="38" idx="2"/>
                    <a:endCxn id="22" idx="3"/>
                  </p:cNvCxnSpPr>
                  <p:nvPr/>
                </p:nvCxnSpPr>
                <p:spPr>
                  <a:xfrm rot="5400000">
                    <a:off x="8174224" y="3739382"/>
                    <a:ext cx="1648691" cy="2161226"/>
                  </a:xfrm>
                  <a:prstGeom prst="bentConnector2">
                    <a:avLst/>
                  </a:prstGeom>
                  <a:ln w="28575">
                    <a:solidFill>
                      <a:srgbClr val="00B050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ED7440E-C626-498F-8D80-6445D03A7309}"/>
                      </a:ext>
                    </a:extLst>
                  </p:cNvPr>
                  <p:cNvSpPr txBox="1"/>
                  <p:nvPr/>
                </p:nvSpPr>
                <p:spPr>
                  <a:xfrm>
                    <a:off x="8363858" y="5272038"/>
                    <a:ext cx="11181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Data Flow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59E593F9-6196-4F34-849A-85B0970D111D}"/>
                      </a:ext>
                    </a:extLst>
                  </p:cNvPr>
                  <p:cNvSpPr/>
                  <p:nvPr/>
                </p:nvSpPr>
                <p:spPr>
                  <a:xfrm>
                    <a:off x="5007843" y="5084748"/>
                    <a:ext cx="2795118" cy="1410055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IN" dirty="0"/>
                      <a:t>PRESENTATIONAL COMPONENT (s)</a:t>
                    </a: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1F194574-FEB8-433C-AB4B-73E8EE61DBD5}"/>
                      </a:ext>
                    </a:extLst>
                  </p:cNvPr>
                  <p:cNvSpPr/>
                  <p:nvPr/>
                </p:nvSpPr>
                <p:spPr>
                  <a:xfrm>
                    <a:off x="5118233" y="5853868"/>
                    <a:ext cx="581114" cy="513679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EA62AC92-D315-4C86-930B-B06C314E9FE3}"/>
                      </a:ext>
                    </a:extLst>
                  </p:cNvPr>
                  <p:cNvSpPr/>
                  <p:nvPr/>
                </p:nvSpPr>
                <p:spPr>
                  <a:xfrm>
                    <a:off x="5785890" y="5853868"/>
                    <a:ext cx="581114" cy="5136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865519D2-0CCA-412F-A5B6-0BCB74FDA814}"/>
                      </a:ext>
                    </a:extLst>
                  </p:cNvPr>
                  <p:cNvSpPr/>
                  <p:nvPr/>
                </p:nvSpPr>
                <p:spPr>
                  <a:xfrm>
                    <a:off x="6455410" y="5853868"/>
                    <a:ext cx="581114" cy="513679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C5070E0-9F38-450F-93B1-121C59A31E64}"/>
                      </a:ext>
                    </a:extLst>
                  </p:cNvPr>
                  <p:cNvSpPr/>
                  <p:nvPr/>
                </p:nvSpPr>
                <p:spPr>
                  <a:xfrm>
                    <a:off x="7110540" y="5853868"/>
                    <a:ext cx="581114" cy="513679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2" name="Connector: Elbow 31">
                    <a:extLst>
                      <a:ext uri="{FF2B5EF4-FFF2-40B4-BE49-F238E27FC236}">
                        <a16:creationId xmlns:a16="http://schemas.microsoft.com/office/drawing/2014/main" id="{054F63DA-7614-44D0-9E43-B30B53BC13C8}"/>
                      </a:ext>
                    </a:extLst>
                  </p:cNvPr>
                  <p:cNvCxnSpPr>
                    <a:cxnSpLocks/>
                    <a:endCxn id="16" idx="1"/>
                  </p:cNvCxnSpPr>
                  <p:nvPr/>
                </p:nvCxnSpPr>
                <p:spPr>
                  <a:xfrm rot="10800000">
                    <a:off x="501536" y="2570020"/>
                    <a:ext cx="4063601" cy="3736777"/>
                  </a:xfrm>
                  <a:prstGeom prst="bentConnector3">
                    <a:avLst>
                      <a:gd name="adj1" fmla="val 105626"/>
                    </a:avLst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13A6779-5B64-4440-9CBF-C306507492F8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503" y="6296775"/>
                    <a:ext cx="26244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Connect to Action Creator</a:t>
                    </a:r>
                  </a:p>
                </p:txBody>
              </p:sp>
              <p:cxnSp>
                <p:nvCxnSpPr>
                  <p:cNvPr id="34" name="Connector: Elbow 33">
                    <a:extLst>
                      <a:ext uri="{FF2B5EF4-FFF2-40B4-BE49-F238E27FC236}">
                        <a16:creationId xmlns:a16="http://schemas.microsoft.com/office/drawing/2014/main" id="{BA9B17DB-4B75-458E-A9EC-E8E4DEC77356}"/>
                      </a:ext>
                    </a:extLst>
                  </p:cNvPr>
                  <p:cNvCxnSpPr>
                    <a:cxnSpLocks/>
                    <a:stCxn id="22" idx="1"/>
                    <a:endCxn id="11" idx="1"/>
                  </p:cNvCxnSpPr>
                  <p:nvPr/>
                </p:nvCxnSpPr>
                <p:spPr>
                  <a:xfrm rot="10800000" flipH="1">
                    <a:off x="4889352" y="1906387"/>
                    <a:ext cx="3879929" cy="3737955"/>
                  </a:xfrm>
                  <a:prstGeom prst="bentConnector3">
                    <a:avLst>
                      <a:gd name="adj1" fmla="val -48313"/>
                    </a:avLst>
                  </a:prstGeom>
                  <a:ln w="28575">
                    <a:solidFill>
                      <a:srgbClr val="00B050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5CCF2F1-F535-498C-89DD-B1E04180F5CD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762" y="4986977"/>
                    <a:ext cx="13715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Dispatch </a:t>
                    </a:r>
                  </a:p>
                  <a:p>
                    <a:pPr algn="ctr"/>
                    <a:r>
                      <a:rPr lang="en-IN" dirty="0"/>
                      <a:t>To Function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FA5685E-F3A9-40B5-8D7F-28AD762035A4}"/>
                      </a:ext>
                    </a:extLst>
                  </p:cNvPr>
                  <p:cNvSpPr txBox="1"/>
                  <p:nvPr/>
                </p:nvSpPr>
                <p:spPr>
                  <a:xfrm>
                    <a:off x="579543" y="1051349"/>
                    <a:ext cx="19302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400" dirty="0"/>
                      <a:t>Will use action types to </a:t>
                    </a:r>
                  </a:p>
                  <a:p>
                    <a:r>
                      <a:rPr lang="en-IN" sz="1400" dirty="0"/>
                      <a:t>create an action object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99168F-887B-42ED-8860-372EBB1C1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8506" y="360999"/>
                    <a:ext cx="25722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400" dirty="0"/>
                      <a:t>Will use action types to  Identify </a:t>
                    </a:r>
                  </a:p>
                  <a:p>
                    <a:r>
                      <a:rPr lang="en-IN" sz="1400" dirty="0"/>
                      <a:t>an action which is dispatched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43BD35-784C-421E-B28F-1CA210E52D20}"/>
                    </a:ext>
                  </a:extLst>
                </p:cNvPr>
                <p:cNvSpPr txBox="1"/>
                <p:nvPr/>
              </p:nvSpPr>
              <p:spPr>
                <a:xfrm>
                  <a:off x="2227811" y="34086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6DAFA0D-8D49-48C7-8BE6-122E7B25F228}"/>
                    </a:ext>
                  </a:extLst>
                </p:cNvPr>
                <p:cNvSpPr txBox="1"/>
                <p:nvPr/>
              </p:nvSpPr>
              <p:spPr>
                <a:xfrm>
                  <a:off x="511737" y="2800144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1DDA968-858E-466E-8440-CFF9D5C17ADF}"/>
                    </a:ext>
                  </a:extLst>
                </p:cNvPr>
                <p:cNvSpPr txBox="1"/>
                <p:nvPr/>
              </p:nvSpPr>
              <p:spPr>
                <a:xfrm>
                  <a:off x="8769282" y="1706331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A6246F3-42B9-4FEB-BF04-6962DE3C1F23}"/>
                    </a:ext>
                  </a:extLst>
                </p:cNvPr>
                <p:cNvSpPr txBox="1"/>
                <p:nvPr/>
              </p:nvSpPr>
              <p:spPr>
                <a:xfrm>
                  <a:off x="8974973" y="3359917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30A2599-900A-445A-8B5A-9C44ABB9F941}"/>
                    </a:ext>
                  </a:extLst>
                </p:cNvPr>
                <p:cNvSpPr txBox="1"/>
                <p:nvPr/>
              </p:nvSpPr>
              <p:spPr>
                <a:xfrm>
                  <a:off x="5133791" y="4336889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E60706E-C642-4A96-8F2B-1E2D63CE7254}"/>
                    </a:ext>
                  </a:extLst>
                </p:cNvPr>
                <p:cNvSpPr txBox="1"/>
                <p:nvPr/>
              </p:nvSpPr>
              <p:spPr>
                <a:xfrm>
                  <a:off x="5195439" y="5306064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504F96-8AD1-4B52-813E-92A42B8E39F6}"/>
                  </a:ext>
                </a:extLst>
              </p:cNvPr>
              <p:cNvSpPr txBox="1"/>
              <p:nvPr/>
            </p:nvSpPr>
            <p:spPr>
              <a:xfrm>
                <a:off x="9136053" y="5982187"/>
                <a:ext cx="15769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err="1">
                    <a:solidFill>
                      <a:srgbClr val="0070C0"/>
                    </a:solidFill>
                  </a:rPr>
                  <a:t>mapStateToProps</a:t>
                </a:r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68B819-F93D-47C3-AF12-E35237660280}"/>
                  </a:ext>
                </a:extLst>
              </p:cNvPr>
              <p:cNvSpPr txBox="1"/>
              <p:nvPr/>
            </p:nvSpPr>
            <p:spPr>
              <a:xfrm>
                <a:off x="1704662" y="5988998"/>
                <a:ext cx="17945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err="1">
                    <a:solidFill>
                      <a:srgbClr val="0070C0"/>
                    </a:solidFill>
                  </a:rPr>
                  <a:t>mapDispatchToProps</a:t>
                </a:r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BC227E97-D881-4B13-8E87-0E1FFD7C6D71}"/>
                </a:ext>
              </a:extLst>
            </p:cNvPr>
            <p:cNvSpPr/>
            <p:nvPr/>
          </p:nvSpPr>
          <p:spPr>
            <a:xfrm>
              <a:off x="6631536" y="2649196"/>
              <a:ext cx="1854438" cy="1213503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SERVER</a:t>
              </a:r>
              <a:endParaRPr lang="en-IN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FEF101F-FB41-4CB5-B0E0-D55979BA46FF}"/>
                </a:ext>
              </a:extLst>
            </p:cNvPr>
            <p:cNvSpPr/>
            <p:nvPr/>
          </p:nvSpPr>
          <p:spPr>
            <a:xfrm>
              <a:off x="2931210" y="2922662"/>
              <a:ext cx="1230719" cy="730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</a:t>
              </a:r>
              <a:endParaRPr lang="en-IN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093036-C88F-4048-BC70-A814CDD58E0D}"/>
                </a:ext>
              </a:extLst>
            </p:cNvPr>
            <p:cNvCxnSpPr>
              <a:cxnSpLocks/>
            </p:cNvCxnSpPr>
            <p:nvPr/>
          </p:nvCxnSpPr>
          <p:spPr>
            <a:xfrm>
              <a:off x="4161929" y="3110669"/>
              <a:ext cx="256694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5D28E99-A8B1-4251-8573-A7B27E54F6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929" y="3426861"/>
              <a:ext cx="256694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82E798-EC17-4A4D-8264-B54F35C6F64E}"/>
                </a:ext>
              </a:extLst>
            </p:cNvPr>
            <p:cNvSpPr txBox="1"/>
            <p:nvPr/>
          </p:nvSpPr>
          <p:spPr>
            <a:xfrm>
              <a:off x="4960633" y="3071281"/>
              <a:ext cx="64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AJAX</a:t>
              </a:r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4ECC9B-447E-454C-AA9F-FBF73FDB4488}"/>
                </a:ext>
              </a:extLst>
            </p:cNvPr>
            <p:cNvSpPr txBox="1"/>
            <p:nvPr/>
          </p:nvSpPr>
          <p:spPr>
            <a:xfrm>
              <a:off x="2959368" y="1934506"/>
              <a:ext cx="1808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Dispatch Action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443B0BB4-D5BB-40FA-B715-C92665ACCE39}"/>
                </a:ext>
              </a:extLst>
            </p:cNvPr>
            <p:cNvSpPr/>
            <p:nvPr/>
          </p:nvSpPr>
          <p:spPr>
            <a:xfrm>
              <a:off x="2759548" y="2800144"/>
              <a:ext cx="1967008" cy="2957306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19050">
              <a:solidFill>
                <a:srgbClr val="00B0F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88" algn="ctr"/>
              <a:r>
                <a:rPr lang="en-US" dirty="0">
                  <a:solidFill>
                    <a:srgbClr val="0070C0"/>
                  </a:solidFill>
                </a:rPr>
                <a:t>REDUX THUNK MIDDLEWARE</a:t>
              </a:r>
              <a:endParaRPr lang="en-IN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77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314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5</cp:revision>
  <dcterms:created xsi:type="dcterms:W3CDTF">2020-05-11T03:59:43Z</dcterms:created>
  <dcterms:modified xsi:type="dcterms:W3CDTF">2020-05-13T07:43:41Z</dcterms:modified>
</cp:coreProperties>
</file>