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4A0799-0851-46D3-B572-76A3A12A28FB}" v="51" dt="2020-05-20T09:55:19.2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Sharma" userId="b799adb9ba789c8f" providerId="LiveId" clId="{5D4A0799-0851-46D3-B572-76A3A12A28FB}"/>
    <pc:docChg chg="undo custSel addSld modSld">
      <pc:chgData name="Manish Sharma" userId="b799adb9ba789c8f" providerId="LiveId" clId="{5D4A0799-0851-46D3-B572-76A3A12A28FB}" dt="2020-05-20T09:55:27.070" v="727" actId="20577"/>
      <pc:docMkLst>
        <pc:docMk/>
      </pc:docMkLst>
      <pc:sldChg chg="addSp delSp modSp add">
        <pc:chgData name="Manish Sharma" userId="b799adb9ba789c8f" providerId="LiveId" clId="{5D4A0799-0851-46D3-B572-76A3A12A28FB}" dt="2020-05-18T05:17:17.684" v="93" actId="3064"/>
        <pc:sldMkLst>
          <pc:docMk/>
          <pc:sldMk cId="4041713451" sldId="259"/>
        </pc:sldMkLst>
        <pc:spChg chg="del">
          <ac:chgData name="Manish Sharma" userId="b799adb9ba789c8f" providerId="LiveId" clId="{5D4A0799-0851-46D3-B572-76A3A12A28FB}" dt="2020-05-18T05:09:51.212" v="1" actId="478"/>
          <ac:spMkLst>
            <pc:docMk/>
            <pc:sldMk cId="4041713451" sldId="259"/>
            <ac:spMk id="2" creationId="{78FA8466-BE6E-4269-A301-D4D643858700}"/>
          </ac:spMkLst>
        </pc:spChg>
        <pc:spChg chg="del">
          <ac:chgData name="Manish Sharma" userId="b799adb9ba789c8f" providerId="LiveId" clId="{5D4A0799-0851-46D3-B572-76A3A12A28FB}" dt="2020-05-18T05:09:51.212" v="1" actId="478"/>
          <ac:spMkLst>
            <pc:docMk/>
            <pc:sldMk cId="4041713451" sldId="259"/>
            <ac:spMk id="3" creationId="{45D2882B-419D-4D1F-9E18-871F67CD6FF0}"/>
          </ac:spMkLst>
        </pc:spChg>
        <pc:spChg chg="add mod">
          <ac:chgData name="Manish Sharma" userId="b799adb9ba789c8f" providerId="LiveId" clId="{5D4A0799-0851-46D3-B572-76A3A12A28FB}" dt="2020-05-18T05:15:54.738" v="67" actId="20577"/>
          <ac:spMkLst>
            <pc:docMk/>
            <pc:sldMk cId="4041713451" sldId="259"/>
            <ac:spMk id="4" creationId="{0B37EE7D-FD74-46DE-8ECC-DD7F80C6921D}"/>
          </ac:spMkLst>
        </pc:spChg>
        <pc:spChg chg="add mod">
          <ac:chgData name="Manish Sharma" userId="b799adb9ba789c8f" providerId="LiveId" clId="{5D4A0799-0851-46D3-B572-76A3A12A28FB}" dt="2020-05-18T05:16:14.132" v="69" actId="3064"/>
          <ac:spMkLst>
            <pc:docMk/>
            <pc:sldMk cId="4041713451" sldId="259"/>
            <ac:spMk id="5" creationId="{80555867-274D-4CB3-8D6D-FD83647FDEFE}"/>
          </ac:spMkLst>
        </pc:spChg>
        <pc:spChg chg="add mod">
          <ac:chgData name="Manish Sharma" userId="b799adb9ba789c8f" providerId="LiveId" clId="{5D4A0799-0851-46D3-B572-76A3A12A28FB}" dt="2020-05-18T05:17:17.684" v="93" actId="3064"/>
          <ac:spMkLst>
            <pc:docMk/>
            <pc:sldMk cId="4041713451" sldId="259"/>
            <ac:spMk id="6" creationId="{0458BD2B-D315-423A-8D27-D7F977ABC934}"/>
          </ac:spMkLst>
        </pc:spChg>
        <pc:spChg chg="add del mod">
          <ac:chgData name="Manish Sharma" userId="b799adb9ba789c8f" providerId="LiveId" clId="{5D4A0799-0851-46D3-B572-76A3A12A28FB}" dt="2020-05-18T05:16:44.459" v="74"/>
          <ac:spMkLst>
            <pc:docMk/>
            <pc:sldMk cId="4041713451" sldId="259"/>
            <ac:spMk id="7" creationId="{1857604F-5614-4692-A67E-56799033C9A9}"/>
          </ac:spMkLst>
        </pc:spChg>
        <pc:spChg chg="add mod">
          <ac:chgData name="Manish Sharma" userId="b799adb9ba789c8f" providerId="LiveId" clId="{5D4A0799-0851-46D3-B572-76A3A12A28FB}" dt="2020-05-18T05:17:04.481" v="86" actId="20577"/>
          <ac:spMkLst>
            <pc:docMk/>
            <pc:sldMk cId="4041713451" sldId="259"/>
            <ac:spMk id="8" creationId="{095565AD-CE14-44A4-8F4C-EEF21689AA03}"/>
          </ac:spMkLst>
        </pc:spChg>
      </pc:sldChg>
      <pc:sldChg chg="addSp delSp modSp add">
        <pc:chgData name="Manish Sharma" userId="b799adb9ba789c8f" providerId="LiveId" clId="{5D4A0799-0851-46D3-B572-76A3A12A28FB}" dt="2020-05-18T11:02:47.841" v="293" actId="164"/>
        <pc:sldMkLst>
          <pc:docMk/>
          <pc:sldMk cId="1048591800" sldId="260"/>
        </pc:sldMkLst>
        <pc:spChg chg="del">
          <ac:chgData name="Manish Sharma" userId="b799adb9ba789c8f" providerId="LiveId" clId="{5D4A0799-0851-46D3-B572-76A3A12A28FB}" dt="2020-05-18T09:24:40.047" v="95" actId="478"/>
          <ac:spMkLst>
            <pc:docMk/>
            <pc:sldMk cId="1048591800" sldId="260"/>
            <ac:spMk id="2" creationId="{BC770E22-B227-4EDD-94AF-347401121C3E}"/>
          </ac:spMkLst>
        </pc:spChg>
        <pc:spChg chg="del">
          <ac:chgData name="Manish Sharma" userId="b799adb9ba789c8f" providerId="LiveId" clId="{5D4A0799-0851-46D3-B572-76A3A12A28FB}" dt="2020-05-18T09:24:40.047" v="95" actId="478"/>
          <ac:spMkLst>
            <pc:docMk/>
            <pc:sldMk cId="1048591800" sldId="260"/>
            <ac:spMk id="3" creationId="{FEA4625A-2F47-4876-9BE3-BE06877AC3CD}"/>
          </ac:spMkLst>
        </pc:spChg>
        <pc:spChg chg="add mod">
          <ac:chgData name="Manish Sharma" userId="b799adb9ba789c8f" providerId="LiveId" clId="{5D4A0799-0851-46D3-B572-76A3A12A28FB}" dt="2020-05-18T11:02:47.841" v="293" actId="164"/>
          <ac:spMkLst>
            <pc:docMk/>
            <pc:sldMk cId="1048591800" sldId="260"/>
            <ac:spMk id="4" creationId="{BE861D2A-14F0-4A9B-B724-7CBE20C23C07}"/>
          </ac:spMkLst>
        </pc:spChg>
        <pc:spChg chg="add mod">
          <ac:chgData name="Manish Sharma" userId="b799adb9ba789c8f" providerId="LiveId" clId="{5D4A0799-0851-46D3-B572-76A3A12A28FB}" dt="2020-05-18T11:02:47.841" v="293" actId="164"/>
          <ac:spMkLst>
            <pc:docMk/>
            <pc:sldMk cId="1048591800" sldId="260"/>
            <ac:spMk id="5" creationId="{15F5A2CA-4B35-454E-9E87-E26B9B205A72}"/>
          </ac:spMkLst>
        </pc:spChg>
        <pc:spChg chg="add mod">
          <ac:chgData name="Manish Sharma" userId="b799adb9ba789c8f" providerId="LiveId" clId="{5D4A0799-0851-46D3-B572-76A3A12A28FB}" dt="2020-05-18T11:02:47.841" v="293" actId="164"/>
          <ac:spMkLst>
            <pc:docMk/>
            <pc:sldMk cId="1048591800" sldId="260"/>
            <ac:spMk id="8" creationId="{5AFF1292-12DD-4A78-BA7C-782E5574F9A5}"/>
          </ac:spMkLst>
        </pc:spChg>
        <pc:spChg chg="add mod">
          <ac:chgData name="Manish Sharma" userId="b799adb9ba789c8f" providerId="LiveId" clId="{5D4A0799-0851-46D3-B572-76A3A12A28FB}" dt="2020-05-18T11:02:47.841" v="293" actId="164"/>
          <ac:spMkLst>
            <pc:docMk/>
            <pc:sldMk cId="1048591800" sldId="260"/>
            <ac:spMk id="10" creationId="{740A6236-37CD-4B96-B91A-A14E76E2CF50}"/>
          </ac:spMkLst>
        </pc:spChg>
        <pc:spChg chg="add mod">
          <ac:chgData name="Manish Sharma" userId="b799adb9ba789c8f" providerId="LiveId" clId="{5D4A0799-0851-46D3-B572-76A3A12A28FB}" dt="2020-05-18T11:02:47.841" v="293" actId="164"/>
          <ac:spMkLst>
            <pc:docMk/>
            <pc:sldMk cId="1048591800" sldId="260"/>
            <ac:spMk id="12" creationId="{C78B82DC-1366-41FA-A93F-C01C27A70BA8}"/>
          </ac:spMkLst>
        </pc:spChg>
        <pc:spChg chg="add mod">
          <ac:chgData name="Manish Sharma" userId="b799adb9ba789c8f" providerId="LiveId" clId="{5D4A0799-0851-46D3-B572-76A3A12A28FB}" dt="2020-05-18T11:02:47.841" v="293" actId="164"/>
          <ac:spMkLst>
            <pc:docMk/>
            <pc:sldMk cId="1048591800" sldId="260"/>
            <ac:spMk id="15" creationId="{E8B6AF47-F8C9-4DBF-992D-9299BB1EA0BC}"/>
          </ac:spMkLst>
        </pc:spChg>
        <pc:grpChg chg="add mod">
          <ac:chgData name="Manish Sharma" userId="b799adb9ba789c8f" providerId="LiveId" clId="{5D4A0799-0851-46D3-B572-76A3A12A28FB}" dt="2020-05-18T11:02:47.841" v="293" actId="164"/>
          <ac:grpSpMkLst>
            <pc:docMk/>
            <pc:sldMk cId="1048591800" sldId="260"/>
            <ac:grpSpMk id="16" creationId="{2A90447F-6A0E-4DCC-9188-B73809664667}"/>
          </ac:grpSpMkLst>
        </pc:grpChg>
        <pc:cxnChg chg="add mod">
          <ac:chgData name="Manish Sharma" userId="b799adb9ba789c8f" providerId="LiveId" clId="{5D4A0799-0851-46D3-B572-76A3A12A28FB}" dt="2020-05-18T11:02:47.841" v="293" actId="164"/>
          <ac:cxnSpMkLst>
            <pc:docMk/>
            <pc:sldMk cId="1048591800" sldId="260"/>
            <ac:cxnSpMk id="7" creationId="{08CB6C03-E808-442C-B545-B3F4A50A8E8C}"/>
          </ac:cxnSpMkLst>
        </pc:cxnChg>
        <pc:cxnChg chg="add mod">
          <ac:chgData name="Manish Sharma" userId="b799adb9ba789c8f" providerId="LiveId" clId="{5D4A0799-0851-46D3-B572-76A3A12A28FB}" dt="2020-05-18T11:02:47.841" v="293" actId="164"/>
          <ac:cxnSpMkLst>
            <pc:docMk/>
            <pc:sldMk cId="1048591800" sldId="260"/>
            <ac:cxnSpMk id="9" creationId="{60DD6FE3-9D9C-483B-B4D8-8A507CA68E8E}"/>
          </ac:cxnSpMkLst>
        </pc:cxnChg>
        <pc:cxnChg chg="add mod">
          <ac:chgData name="Manish Sharma" userId="b799adb9ba789c8f" providerId="LiveId" clId="{5D4A0799-0851-46D3-B572-76A3A12A28FB}" dt="2020-05-18T11:02:47.841" v="293" actId="164"/>
          <ac:cxnSpMkLst>
            <pc:docMk/>
            <pc:sldMk cId="1048591800" sldId="260"/>
            <ac:cxnSpMk id="11" creationId="{3B79390F-C159-450B-AEE1-455BAD598D34}"/>
          </ac:cxnSpMkLst>
        </pc:cxnChg>
        <pc:cxnChg chg="add mod">
          <ac:chgData name="Manish Sharma" userId="b799adb9ba789c8f" providerId="LiveId" clId="{5D4A0799-0851-46D3-B572-76A3A12A28FB}" dt="2020-05-18T11:02:47.841" v="293" actId="164"/>
          <ac:cxnSpMkLst>
            <pc:docMk/>
            <pc:sldMk cId="1048591800" sldId="260"/>
            <ac:cxnSpMk id="13" creationId="{4BDB84C1-D7C7-4E53-B316-5930D73DBCBA}"/>
          </ac:cxnSpMkLst>
        </pc:cxnChg>
        <pc:cxnChg chg="add mod">
          <ac:chgData name="Manish Sharma" userId="b799adb9ba789c8f" providerId="LiveId" clId="{5D4A0799-0851-46D3-B572-76A3A12A28FB}" dt="2020-05-18T11:02:47.841" v="293" actId="164"/>
          <ac:cxnSpMkLst>
            <pc:docMk/>
            <pc:sldMk cId="1048591800" sldId="260"/>
            <ac:cxnSpMk id="14" creationId="{D684285D-CCC2-4DEC-90A9-0A68CEB84E13}"/>
          </ac:cxnSpMkLst>
        </pc:cxnChg>
      </pc:sldChg>
      <pc:sldChg chg="addSp delSp modSp add">
        <pc:chgData name="Manish Sharma" userId="b799adb9ba789c8f" providerId="LiveId" clId="{5D4A0799-0851-46D3-B572-76A3A12A28FB}" dt="2020-05-20T04:41:29.822" v="541" actId="164"/>
        <pc:sldMkLst>
          <pc:docMk/>
          <pc:sldMk cId="4029343081" sldId="261"/>
        </pc:sldMkLst>
        <pc:spChg chg="del">
          <ac:chgData name="Manish Sharma" userId="b799adb9ba789c8f" providerId="LiveId" clId="{5D4A0799-0851-46D3-B572-76A3A12A28FB}" dt="2020-05-20T04:29:44.581" v="295" actId="478"/>
          <ac:spMkLst>
            <pc:docMk/>
            <pc:sldMk cId="4029343081" sldId="261"/>
            <ac:spMk id="2" creationId="{1DBDF3D4-B85A-419B-AE48-8C3548E74FC5}"/>
          </ac:spMkLst>
        </pc:spChg>
        <pc:spChg chg="del">
          <ac:chgData name="Manish Sharma" userId="b799adb9ba789c8f" providerId="LiveId" clId="{5D4A0799-0851-46D3-B572-76A3A12A28FB}" dt="2020-05-20T04:29:44.581" v="295" actId="478"/>
          <ac:spMkLst>
            <pc:docMk/>
            <pc:sldMk cId="4029343081" sldId="261"/>
            <ac:spMk id="3" creationId="{38BE68F8-485C-4923-B511-E5DBAFFF18F4}"/>
          </ac:spMkLst>
        </pc:spChg>
        <pc:spChg chg="add mod">
          <ac:chgData name="Manish Sharma" userId="b799adb9ba789c8f" providerId="LiveId" clId="{5D4A0799-0851-46D3-B572-76A3A12A28FB}" dt="2020-05-20T04:41:29.822" v="541" actId="164"/>
          <ac:spMkLst>
            <pc:docMk/>
            <pc:sldMk cId="4029343081" sldId="261"/>
            <ac:spMk id="4" creationId="{A6195D01-1620-4672-B4BC-D7F4D853DA36}"/>
          </ac:spMkLst>
        </pc:spChg>
        <pc:spChg chg="add mod">
          <ac:chgData name="Manish Sharma" userId="b799adb9ba789c8f" providerId="LiveId" clId="{5D4A0799-0851-46D3-B572-76A3A12A28FB}" dt="2020-05-20T04:41:29.822" v="541" actId="164"/>
          <ac:spMkLst>
            <pc:docMk/>
            <pc:sldMk cId="4029343081" sldId="261"/>
            <ac:spMk id="5" creationId="{A41F3906-D503-49D6-AF54-DCBFB8EA90B8}"/>
          </ac:spMkLst>
        </pc:spChg>
        <pc:spChg chg="add mod">
          <ac:chgData name="Manish Sharma" userId="b799adb9ba789c8f" providerId="LiveId" clId="{5D4A0799-0851-46D3-B572-76A3A12A28FB}" dt="2020-05-20T04:41:29.822" v="541" actId="164"/>
          <ac:spMkLst>
            <pc:docMk/>
            <pc:sldMk cId="4029343081" sldId="261"/>
            <ac:spMk id="6" creationId="{F2F10E06-C8B7-4E24-B6F5-D26232C2E5CB}"/>
          </ac:spMkLst>
        </pc:spChg>
        <pc:spChg chg="add mod">
          <ac:chgData name="Manish Sharma" userId="b799adb9ba789c8f" providerId="LiveId" clId="{5D4A0799-0851-46D3-B572-76A3A12A28FB}" dt="2020-05-20T04:41:29.822" v="541" actId="164"/>
          <ac:spMkLst>
            <pc:docMk/>
            <pc:sldMk cId="4029343081" sldId="261"/>
            <ac:spMk id="12" creationId="{46A90A2C-9C2C-44A5-BA93-35B190F3EC14}"/>
          </ac:spMkLst>
        </pc:spChg>
        <pc:spChg chg="add mod">
          <ac:chgData name="Manish Sharma" userId="b799adb9ba789c8f" providerId="LiveId" clId="{5D4A0799-0851-46D3-B572-76A3A12A28FB}" dt="2020-05-20T04:41:29.822" v="541" actId="164"/>
          <ac:spMkLst>
            <pc:docMk/>
            <pc:sldMk cId="4029343081" sldId="261"/>
            <ac:spMk id="13" creationId="{AF7F2721-7FB5-4048-94B6-E01A0959955D}"/>
          </ac:spMkLst>
        </pc:spChg>
        <pc:spChg chg="add mod">
          <ac:chgData name="Manish Sharma" userId="b799adb9ba789c8f" providerId="LiveId" clId="{5D4A0799-0851-46D3-B572-76A3A12A28FB}" dt="2020-05-20T04:41:29.822" v="541" actId="164"/>
          <ac:spMkLst>
            <pc:docMk/>
            <pc:sldMk cId="4029343081" sldId="261"/>
            <ac:spMk id="14" creationId="{729D26AE-18C4-4B77-832A-F8EE8CA12620}"/>
          </ac:spMkLst>
        </pc:spChg>
        <pc:spChg chg="add mod">
          <ac:chgData name="Manish Sharma" userId="b799adb9ba789c8f" providerId="LiveId" clId="{5D4A0799-0851-46D3-B572-76A3A12A28FB}" dt="2020-05-20T04:41:29.822" v="541" actId="164"/>
          <ac:spMkLst>
            <pc:docMk/>
            <pc:sldMk cId="4029343081" sldId="261"/>
            <ac:spMk id="15" creationId="{ED42212B-751C-4988-B1E5-F6C933C3BACE}"/>
          </ac:spMkLst>
        </pc:spChg>
        <pc:spChg chg="add mod">
          <ac:chgData name="Manish Sharma" userId="b799adb9ba789c8f" providerId="LiveId" clId="{5D4A0799-0851-46D3-B572-76A3A12A28FB}" dt="2020-05-20T04:41:29.822" v="541" actId="164"/>
          <ac:spMkLst>
            <pc:docMk/>
            <pc:sldMk cId="4029343081" sldId="261"/>
            <ac:spMk id="16" creationId="{B815B2EE-83CD-45AA-B16C-446AA96AC062}"/>
          </ac:spMkLst>
        </pc:spChg>
        <pc:grpChg chg="add mod">
          <ac:chgData name="Manish Sharma" userId="b799adb9ba789c8f" providerId="LiveId" clId="{5D4A0799-0851-46D3-B572-76A3A12A28FB}" dt="2020-05-20T04:41:29.822" v="541" actId="164"/>
          <ac:grpSpMkLst>
            <pc:docMk/>
            <pc:sldMk cId="4029343081" sldId="261"/>
            <ac:grpSpMk id="17" creationId="{D96B9893-BEE7-4FF9-9479-7BC14A7BEC93}"/>
          </ac:grpSpMkLst>
        </pc:grpChg>
        <pc:cxnChg chg="add mod">
          <ac:chgData name="Manish Sharma" userId="b799adb9ba789c8f" providerId="LiveId" clId="{5D4A0799-0851-46D3-B572-76A3A12A28FB}" dt="2020-05-20T04:41:29.822" v="541" actId="164"/>
          <ac:cxnSpMkLst>
            <pc:docMk/>
            <pc:sldMk cId="4029343081" sldId="261"/>
            <ac:cxnSpMk id="8" creationId="{04992314-09A6-4A95-881C-2D2EB7F0EF0E}"/>
          </ac:cxnSpMkLst>
        </pc:cxnChg>
        <pc:cxnChg chg="add mod">
          <ac:chgData name="Manish Sharma" userId="b799adb9ba789c8f" providerId="LiveId" clId="{5D4A0799-0851-46D3-B572-76A3A12A28FB}" dt="2020-05-20T04:41:29.822" v="541" actId="164"/>
          <ac:cxnSpMkLst>
            <pc:docMk/>
            <pc:sldMk cId="4029343081" sldId="261"/>
            <ac:cxnSpMk id="10" creationId="{0EE08F37-4A16-4C18-AD88-86981C98F41D}"/>
          </ac:cxnSpMkLst>
        </pc:cxnChg>
      </pc:sldChg>
      <pc:sldChg chg="addSp delSp modSp add">
        <pc:chgData name="Manish Sharma" userId="b799adb9ba789c8f" providerId="LiveId" clId="{5D4A0799-0851-46D3-B572-76A3A12A28FB}" dt="2020-05-20T09:55:27.070" v="727" actId="20577"/>
        <pc:sldMkLst>
          <pc:docMk/>
          <pc:sldMk cId="1589723088" sldId="262"/>
        </pc:sldMkLst>
        <pc:spChg chg="del">
          <ac:chgData name="Manish Sharma" userId="b799adb9ba789c8f" providerId="LiveId" clId="{5D4A0799-0851-46D3-B572-76A3A12A28FB}" dt="2020-05-20T09:05:58.861" v="546" actId="478"/>
          <ac:spMkLst>
            <pc:docMk/>
            <pc:sldMk cId="1589723088" sldId="262"/>
            <ac:spMk id="2" creationId="{0F4CA6D3-2060-4ACA-8922-57E083225CD6}"/>
          </ac:spMkLst>
        </pc:spChg>
        <pc:spChg chg="del">
          <ac:chgData name="Manish Sharma" userId="b799adb9ba789c8f" providerId="LiveId" clId="{5D4A0799-0851-46D3-B572-76A3A12A28FB}" dt="2020-05-20T09:05:58.861" v="546" actId="478"/>
          <ac:spMkLst>
            <pc:docMk/>
            <pc:sldMk cId="1589723088" sldId="262"/>
            <ac:spMk id="3" creationId="{C2DFCFF7-78AD-4E91-9A2C-2785AF7FFF84}"/>
          </ac:spMkLst>
        </pc:spChg>
        <pc:spChg chg="add del">
          <ac:chgData name="Manish Sharma" userId="b799adb9ba789c8f" providerId="LiveId" clId="{5D4A0799-0851-46D3-B572-76A3A12A28FB}" dt="2020-05-20T09:05:55.905" v="545"/>
          <ac:spMkLst>
            <pc:docMk/>
            <pc:sldMk cId="1589723088" sldId="262"/>
            <ac:spMk id="6" creationId="{24DB42FD-5C77-4440-99A4-29D644721B0C}"/>
          </ac:spMkLst>
        </pc:spChg>
        <pc:spChg chg="add del">
          <ac:chgData name="Manish Sharma" userId="b799adb9ba789c8f" providerId="LiveId" clId="{5D4A0799-0851-46D3-B572-76A3A12A28FB}" dt="2020-05-20T09:06:01.843" v="548" actId="478"/>
          <ac:spMkLst>
            <pc:docMk/>
            <pc:sldMk cId="1589723088" sldId="262"/>
            <ac:spMk id="37" creationId="{7ECA893A-DE39-41C1-8DE9-0E4A3D6B3B83}"/>
          </ac:spMkLst>
        </pc:spChg>
        <pc:spChg chg="mod">
          <ac:chgData name="Manish Sharma" userId="b799adb9ba789c8f" providerId="LiveId" clId="{5D4A0799-0851-46D3-B572-76A3A12A28FB}" dt="2020-05-20T09:07:26.453" v="553" actId="14100"/>
          <ac:spMkLst>
            <pc:docMk/>
            <pc:sldMk cId="1589723088" sldId="262"/>
            <ac:spMk id="39" creationId="{5377850F-FED9-4950-AB66-D3CC1DB60E75}"/>
          </ac:spMkLst>
        </pc:spChg>
        <pc:spChg chg="mod">
          <ac:chgData name="Manish Sharma" userId="b799adb9ba789c8f" providerId="LiveId" clId="{5D4A0799-0851-46D3-B572-76A3A12A28FB}" dt="2020-05-20T09:52:57.284" v="640" actId="1076"/>
          <ac:spMkLst>
            <pc:docMk/>
            <pc:sldMk cId="1589723088" sldId="262"/>
            <ac:spMk id="49" creationId="{8B291B9D-838F-472A-9C61-90089EA43DA9}"/>
          </ac:spMkLst>
        </pc:spChg>
        <pc:spChg chg="mod">
          <ac:chgData name="Manish Sharma" userId="b799adb9ba789c8f" providerId="LiveId" clId="{5D4A0799-0851-46D3-B572-76A3A12A28FB}" dt="2020-05-20T09:53:06.562" v="647" actId="20577"/>
          <ac:spMkLst>
            <pc:docMk/>
            <pc:sldMk cId="1589723088" sldId="262"/>
            <ac:spMk id="51" creationId="{BDED6C54-FBE0-464F-8A1B-2E562C91E2AC}"/>
          </ac:spMkLst>
        </pc:spChg>
        <pc:spChg chg="del">
          <ac:chgData name="Manish Sharma" userId="b799adb9ba789c8f" providerId="LiveId" clId="{5D4A0799-0851-46D3-B572-76A3A12A28FB}" dt="2020-05-20T09:07:14.847" v="550" actId="478"/>
          <ac:spMkLst>
            <pc:docMk/>
            <pc:sldMk cId="1589723088" sldId="262"/>
            <ac:spMk id="54" creationId="{51BD0DDF-910F-4CA5-9106-A869B3B79E9B}"/>
          </ac:spMkLst>
        </pc:spChg>
        <pc:spChg chg="del">
          <ac:chgData name="Manish Sharma" userId="b799adb9ba789c8f" providerId="LiveId" clId="{5D4A0799-0851-46D3-B572-76A3A12A28FB}" dt="2020-05-20T09:07:17.001" v="551" actId="478"/>
          <ac:spMkLst>
            <pc:docMk/>
            <pc:sldMk cId="1589723088" sldId="262"/>
            <ac:spMk id="55" creationId="{55AD03A4-3DA3-4203-95E6-FBAB1D866CB5}"/>
          </ac:spMkLst>
        </pc:spChg>
        <pc:spChg chg="mod">
          <ac:chgData name="Manish Sharma" userId="b799adb9ba789c8f" providerId="LiveId" clId="{5D4A0799-0851-46D3-B572-76A3A12A28FB}" dt="2020-05-20T09:09:29.551" v="594" actId="20577"/>
          <ac:spMkLst>
            <pc:docMk/>
            <pc:sldMk cId="1589723088" sldId="262"/>
            <ac:spMk id="56" creationId="{C28FE27C-D4FA-41D0-BE49-3D5BBD0ACC86}"/>
          </ac:spMkLst>
        </pc:spChg>
        <pc:spChg chg="mod">
          <ac:chgData name="Manish Sharma" userId="b799adb9ba789c8f" providerId="LiveId" clId="{5D4A0799-0851-46D3-B572-76A3A12A28FB}" dt="2020-05-20T09:09:09.120" v="589" actId="20577"/>
          <ac:spMkLst>
            <pc:docMk/>
            <pc:sldMk cId="1589723088" sldId="262"/>
            <ac:spMk id="57" creationId="{70E8C4F6-108A-47FD-9194-4F6365FCE4C5}"/>
          </ac:spMkLst>
        </pc:spChg>
        <pc:spChg chg="del">
          <ac:chgData name="Manish Sharma" userId="b799adb9ba789c8f" providerId="LiveId" clId="{5D4A0799-0851-46D3-B572-76A3A12A28FB}" dt="2020-05-20T09:17:00.436" v="595" actId="478"/>
          <ac:spMkLst>
            <pc:docMk/>
            <pc:sldMk cId="1589723088" sldId="262"/>
            <ac:spMk id="58" creationId="{A5757206-911A-4911-A38F-E510F40540BA}"/>
          </ac:spMkLst>
        </pc:spChg>
        <pc:spChg chg="add mod">
          <ac:chgData name="Manish Sharma" userId="b799adb9ba789c8f" providerId="LiveId" clId="{5D4A0799-0851-46D3-B572-76A3A12A28FB}" dt="2020-05-20T09:07:49.569" v="572" actId="1076"/>
          <ac:spMkLst>
            <pc:docMk/>
            <pc:sldMk cId="1589723088" sldId="262"/>
            <ac:spMk id="71" creationId="{158C587A-128B-4E2A-AC7F-6BA706679493}"/>
          </ac:spMkLst>
        </pc:spChg>
        <pc:spChg chg="add mod">
          <ac:chgData name="Manish Sharma" userId="b799adb9ba789c8f" providerId="LiveId" clId="{5D4A0799-0851-46D3-B572-76A3A12A28FB}" dt="2020-05-20T09:08:08.392" v="576" actId="20577"/>
          <ac:spMkLst>
            <pc:docMk/>
            <pc:sldMk cId="1589723088" sldId="262"/>
            <ac:spMk id="72" creationId="{06AFEEE2-917E-480F-96D0-903529A379A8}"/>
          </ac:spMkLst>
        </pc:spChg>
        <pc:spChg chg="add mod">
          <ac:chgData name="Manish Sharma" userId="b799adb9ba789c8f" providerId="LiveId" clId="{5D4A0799-0851-46D3-B572-76A3A12A28FB}" dt="2020-05-20T09:55:16.562" v="721" actId="1076"/>
          <ac:spMkLst>
            <pc:docMk/>
            <pc:sldMk cId="1589723088" sldId="262"/>
            <ac:spMk id="76" creationId="{E60B2B7D-A2A7-4D50-9333-A80EA7D6DF40}"/>
          </ac:spMkLst>
        </pc:spChg>
        <pc:spChg chg="add mod">
          <ac:chgData name="Manish Sharma" userId="b799adb9ba789c8f" providerId="LiveId" clId="{5D4A0799-0851-46D3-B572-76A3A12A28FB}" dt="2020-05-20T09:53:45.403" v="690" actId="20577"/>
          <ac:spMkLst>
            <pc:docMk/>
            <pc:sldMk cId="1589723088" sldId="262"/>
            <ac:spMk id="77" creationId="{E5A17BAD-0D08-41C5-A2A2-30BBF873B0E8}"/>
          </ac:spMkLst>
        </pc:spChg>
        <pc:spChg chg="add mod">
          <ac:chgData name="Manish Sharma" userId="b799adb9ba789c8f" providerId="LiveId" clId="{5D4A0799-0851-46D3-B572-76A3A12A28FB}" dt="2020-05-20T09:55:11.805" v="720" actId="1076"/>
          <ac:spMkLst>
            <pc:docMk/>
            <pc:sldMk cId="1589723088" sldId="262"/>
            <ac:spMk id="89" creationId="{643F2852-345D-4CB6-B97A-6F719A9FBE85}"/>
          </ac:spMkLst>
        </pc:spChg>
        <pc:spChg chg="add mod">
          <ac:chgData name="Manish Sharma" userId="b799adb9ba789c8f" providerId="LiveId" clId="{5D4A0799-0851-46D3-B572-76A3A12A28FB}" dt="2020-05-20T09:55:27.070" v="727" actId="20577"/>
          <ac:spMkLst>
            <pc:docMk/>
            <pc:sldMk cId="1589723088" sldId="262"/>
            <ac:spMk id="90" creationId="{F6907782-183E-4723-9DC4-27FE15CCB4A5}"/>
          </ac:spMkLst>
        </pc:spChg>
        <pc:grpChg chg="add del mod">
          <ac:chgData name="Manish Sharma" userId="b799adb9ba789c8f" providerId="LiveId" clId="{5D4A0799-0851-46D3-B572-76A3A12A28FB}" dt="2020-05-20T09:05:58.861" v="546" actId="478"/>
          <ac:grpSpMkLst>
            <pc:docMk/>
            <pc:sldMk cId="1589723088" sldId="262"/>
            <ac:grpSpMk id="4" creationId="{ACC7EF01-2AE9-4016-8F56-8A7C109CE6F6}"/>
          </ac:grpSpMkLst>
        </pc:grpChg>
        <pc:grpChg chg="add mod">
          <ac:chgData name="Manish Sharma" userId="b799adb9ba789c8f" providerId="LiveId" clId="{5D4A0799-0851-46D3-B572-76A3A12A28FB}" dt="2020-05-20T09:08:16.702" v="577" actId="1076"/>
          <ac:grpSpMkLst>
            <pc:docMk/>
            <pc:sldMk cId="1589723088" sldId="262"/>
            <ac:grpSpMk id="38" creationId="{23117C5E-2B4F-4482-8CD8-9338BB12B6BA}"/>
          </ac:grpSpMkLst>
        </pc:grpChg>
        <pc:cxnChg chg="add mod">
          <ac:chgData name="Manish Sharma" userId="b799adb9ba789c8f" providerId="LiveId" clId="{5D4A0799-0851-46D3-B572-76A3A12A28FB}" dt="2020-05-20T09:08:58.266" v="583" actId="14100"/>
          <ac:cxnSpMkLst>
            <pc:docMk/>
            <pc:sldMk cId="1589723088" sldId="262"/>
            <ac:cxnSpMk id="74" creationId="{99909DF1-960D-4776-ACE2-469A10461543}"/>
          </ac:cxnSpMkLst>
        </pc:cxnChg>
        <pc:cxnChg chg="add mod">
          <ac:chgData name="Manish Sharma" userId="b799adb9ba789c8f" providerId="LiveId" clId="{5D4A0799-0851-46D3-B572-76A3A12A28FB}" dt="2020-05-20T09:54:51.419" v="700" actId="1076"/>
          <ac:cxnSpMkLst>
            <pc:docMk/>
            <pc:sldMk cId="1589723088" sldId="262"/>
            <ac:cxnSpMk id="79" creationId="{50152A20-08BF-4708-B0EC-3D60031FBF60}"/>
          </ac:cxnSpMkLst>
        </pc:cxnChg>
        <pc:cxnChg chg="add mod">
          <ac:chgData name="Manish Sharma" userId="b799adb9ba789c8f" providerId="LiveId" clId="{5D4A0799-0851-46D3-B572-76A3A12A28FB}" dt="2020-05-20T09:54:40.692" v="699" actId="14100"/>
          <ac:cxnSpMkLst>
            <pc:docMk/>
            <pc:sldMk cId="1589723088" sldId="262"/>
            <ac:cxnSpMk id="83" creationId="{D776304C-6CC9-4B9A-BA05-0822745CA59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3DE38-F2A9-45A9-9EF4-547C5B886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E1306-B564-411A-9ABF-48377F4A3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A099F-CDB5-4F37-A250-3332C321A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2E8B-1E62-4952-B35D-9A4C67DA9BDB}" type="datetimeFigureOut">
              <a:rPr lang="en-IN" smtClean="0"/>
              <a:t>20-May-2020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9EEEA-7B58-43D4-B802-0E37EE15D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B6080-1DE2-4D1F-823F-008C683D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809E-6D7D-4BEB-B3DD-4588D057C4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558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3497E-23F9-4DD4-A274-0183850F8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B5C597-C66D-429D-A554-BE7E396AD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8B0E6-0C8A-4AE1-93EC-3ED5FB981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2E8B-1E62-4952-B35D-9A4C67DA9BDB}" type="datetimeFigureOut">
              <a:rPr lang="en-IN" smtClean="0"/>
              <a:t>20-May-2020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09FF0-68BB-4CBB-881B-EB61E706D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3D62E-F7CE-43F9-B98B-6877E10BC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809E-6D7D-4BEB-B3DD-4588D057C4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59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DD1BE9-E837-4B9D-8ECC-D369F2CD82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201C8A-7689-43CF-B490-13E27D50E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BAEF8-1DB3-4DE6-956B-71EFEDCE1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2E8B-1E62-4952-B35D-9A4C67DA9BDB}" type="datetimeFigureOut">
              <a:rPr lang="en-IN" smtClean="0"/>
              <a:t>20-May-2020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D2A47-F8D3-41C6-8AED-E5D74E1B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7CDB3-202E-4C19-B230-8FB9CC806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809E-6D7D-4BEB-B3DD-4588D057C4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2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F408A-3B31-4AA6-AD17-0D32B808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655C1-6D7E-4D14-958B-1D81BB066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5735B-AA2A-4F03-8D07-D339B07FC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2E8B-1E62-4952-B35D-9A4C67DA9BDB}" type="datetimeFigureOut">
              <a:rPr lang="en-IN" smtClean="0"/>
              <a:t>20-May-2020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850F3-6A61-4226-A7C0-A35083F4D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E04BA-B5AB-4BA2-955F-19D00F788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809E-6D7D-4BEB-B3DD-4588D057C4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149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01638-8DB1-4BCA-B213-BAD533CF2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89425-DFB3-4B68-9213-CA8CF44BB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F2559-31B4-4D3F-A29B-C760516F0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2E8B-1E62-4952-B35D-9A4C67DA9BDB}" type="datetimeFigureOut">
              <a:rPr lang="en-IN" smtClean="0"/>
              <a:t>20-May-2020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A9D3C-4CC3-4037-9767-7FA6FCBF5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1E07D-1974-433C-9D74-8DB7650DA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809E-6D7D-4BEB-B3DD-4588D057C4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851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DD392-B725-4AB0-AC25-0CA46A2E2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7893F-E6BE-4DBD-87FD-97C9B4D20D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3B87BB-CA53-4129-AC6F-E6515B23C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DFAFE-8E54-40C6-82BD-3BDE14333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2E8B-1E62-4952-B35D-9A4C67DA9BDB}" type="datetimeFigureOut">
              <a:rPr lang="en-IN" smtClean="0"/>
              <a:t>20-May-2020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344F5-9F04-4A2A-A434-76B713D53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63780-BF2A-4FB0-9E0B-110EEAEB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809E-6D7D-4BEB-B3DD-4588D057C4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5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F66E-2B44-4D98-8681-549616573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F6354-0B75-4E80-B847-F07868F93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8FBA7-3CFF-489D-A7AD-BF02A8CBD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872FF9-7BE6-4520-869D-C68C372281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D1E449-4A0A-4E60-8AEB-34DD07E82A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50EB5C-455D-4944-B221-836486992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2E8B-1E62-4952-B35D-9A4C67DA9BDB}" type="datetimeFigureOut">
              <a:rPr lang="en-IN" smtClean="0"/>
              <a:t>20-May-2020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BC603C-5E00-485E-87B5-E9E9FC4E8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8B16E0-7205-4858-A54F-00FC1923E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809E-6D7D-4BEB-B3DD-4588D057C4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095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41D0C-DEC6-4D5C-B717-0A922D3AB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328AC8-E74E-4EAA-99BA-AD74CD514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2E8B-1E62-4952-B35D-9A4C67DA9BDB}" type="datetimeFigureOut">
              <a:rPr lang="en-IN" smtClean="0"/>
              <a:t>20-May-2020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CD0DBF-91AD-41F2-90E2-A88A1CFEC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119602-561B-475F-AB6A-CF95B22AD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809E-6D7D-4BEB-B3DD-4588D057C4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013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C7F54A-C4F9-428F-8866-C693375A4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2E8B-1E62-4952-B35D-9A4C67DA9BDB}" type="datetimeFigureOut">
              <a:rPr lang="en-IN" smtClean="0"/>
              <a:t>20-May-2020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0A3196-5828-4B4F-A51E-58B5D40BE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D30A5-5F95-47BD-A500-255488722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809E-6D7D-4BEB-B3DD-4588D057C4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55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5D998-B6F0-451B-BC4D-57BC14CCD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56B9C-E4F8-4186-AF64-8820036F5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3E83D-61ED-4E7C-AB77-C320EAF2A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6C809-8F88-45B3-AA4F-7E25697F6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2E8B-1E62-4952-B35D-9A4C67DA9BDB}" type="datetimeFigureOut">
              <a:rPr lang="en-IN" smtClean="0"/>
              <a:t>20-May-2020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D7556-EBCB-4512-8567-9B547DA0B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3B9B27-5155-4D8A-A121-FA223DD7F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809E-6D7D-4BEB-B3DD-4588D057C4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966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842DC-2094-438F-BDA9-3F1AD10B7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D10893-59C1-4EED-8536-1BF8C143DA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85FD32-8B86-4FF1-A596-8EFDDBEFB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BFF288-F045-4FCB-8A39-05F133324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2E8B-1E62-4952-B35D-9A4C67DA9BDB}" type="datetimeFigureOut">
              <a:rPr lang="en-IN" smtClean="0"/>
              <a:t>20-May-2020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6045E-B05E-4E76-842D-3D9BD2BD3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53DB4-3B6D-49CB-B573-4043BB2E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809E-6D7D-4BEB-B3DD-4588D057C4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370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F2A4A2-060B-4085-8417-D98B252D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D656F-590E-44F9-9809-9FF98FB60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58015-4872-41CF-AC5B-5BA47877E8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32E8B-1E62-4952-B35D-9A4C67DA9BDB}" type="datetimeFigureOut">
              <a:rPr lang="en-IN" smtClean="0"/>
              <a:t>20-May-2020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2D73F-E9F8-4A88-A7A7-DAA1583552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E71A4-99DB-4331-8ECE-6AD0826B79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A809E-6D7D-4BEB-B3DD-4588D057C4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01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52D0BBAA-D2B2-47FE-BAB0-49B29E9AF690}"/>
              </a:ext>
            </a:extLst>
          </p:cNvPr>
          <p:cNvGrpSpPr/>
          <p:nvPr/>
        </p:nvGrpSpPr>
        <p:grpSpPr>
          <a:xfrm>
            <a:off x="487680" y="507076"/>
            <a:ext cx="11447713" cy="5344605"/>
            <a:chOff x="487680" y="507076"/>
            <a:chExt cx="11447713" cy="534460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4DC3134-745E-42B1-999A-08AC62CF631E}"/>
                </a:ext>
              </a:extLst>
            </p:cNvPr>
            <p:cNvSpPr/>
            <p:nvPr/>
          </p:nvSpPr>
          <p:spPr>
            <a:xfrm>
              <a:off x="8354291" y="507076"/>
              <a:ext cx="3350029" cy="448887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IN" dirty="0"/>
                <a:t>SERVER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1FEAF88-C0C2-46C6-A32D-9BC748191847}"/>
                </a:ext>
              </a:extLst>
            </p:cNvPr>
            <p:cNvSpPr/>
            <p:nvPr/>
          </p:nvSpPr>
          <p:spPr>
            <a:xfrm>
              <a:off x="487680" y="507076"/>
              <a:ext cx="3350029" cy="448887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IN" dirty="0"/>
                <a:t>BROWSER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6C7C5EB-26B4-4416-BBF8-74ED5F30B78F}"/>
                </a:ext>
              </a:extLst>
            </p:cNvPr>
            <p:cNvCxnSpPr/>
            <p:nvPr/>
          </p:nvCxnSpPr>
          <p:spPr>
            <a:xfrm>
              <a:off x="3837709" y="1002323"/>
              <a:ext cx="45165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4F54DE-4130-46B6-9299-977FC7914FEC}"/>
                </a:ext>
              </a:extLst>
            </p:cNvPr>
            <p:cNvSpPr txBox="1"/>
            <p:nvPr/>
          </p:nvSpPr>
          <p:spPr>
            <a:xfrm>
              <a:off x="5336930" y="632991"/>
              <a:ext cx="1266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HTTP + URL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A0F022A-CEEB-4F47-A7C8-3634C297C731}"/>
                </a:ext>
              </a:extLst>
            </p:cNvPr>
            <p:cNvCxnSpPr/>
            <p:nvPr/>
          </p:nvCxnSpPr>
          <p:spPr>
            <a:xfrm flipH="1">
              <a:off x="3837709" y="1362808"/>
              <a:ext cx="45165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CA5DC3E-BADD-4837-ACC2-4F94A1996978}"/>
                </a:ext>
              </a:extLst>
            </p:cNvPr>
            <p:cNvSpPr txBox="1"/>
            <p:nvPr/>
          </p:nvSpPr>
          <p:spPr>
            <a:xfrm>
              <a:off x="5180163" y="1371655"/>
              <a:ext cx="16930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HTML + CSS + JS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A53FBC5-37F1-4BCB-9F01-A6920C1B3829}"/>
                </a:ext>
              </a:extLst>
            </p:cNvPr>
            <p:cNvGrpSpPr/>
            <p:nvPr/>
          </p:nvGrpSpPr>
          <p:grpSpPr>
            <a:xfrm>
              <a:off x="8420147" y="1002323"/>
              <a:ext cx="975946" cy="738664"/>
              <a:chOff x="8616462" y="1002323"/>
              <a:chExt cx="1271953" cy="955421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6174CAB3-27D2-4CFE-91B4-B219F5D4BA2E}"/>
                  </a:ext>
                </a:extLst>
              </p:cNvPr>
              <p:cNvSpPr/>
              <p:nvPr/>
            </p:nvSpPr>
            <p:spPr>
              <a:xfrm>
                <a:off x="8616462" y="1002323"/>
                <a:ext cx="967153" cy="6506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F059AAD6-5A7D-4B77-AF77-26A557A9D09C}"/>
                  </a:ext>
                </a:extLst>
              </p:cNvPr>
              <p:cNvSpPr/>
              <p:nvPr/>
            </p:nvSpPr>
            <p:spPr>
              <a:xfrm>
                <a:off x="8768862" y="1154723"/>
                <a:ext cx="967153" cy="6506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2795EE41-FCCB-410D-B712-B18655B3361D}"/>
                  </a:ext>
                </a:extLst>
              </p:cNvPr>
              <p:cNvSpPr/>
              <p:nvPr/>
            </p:nvSpPr>
            <p:spPr>
              <a:xfrm>
                <a:off x="8921262" y="1307123"/>
                <a:ext cx="967153" cy="6506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dirty="0"/>
                  <a:t>HTML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C0710FF-81E6-4CE2-AEF9-3E6FD73B18F0}"/>
                </a:ext>
              </a:extLst>
            </p:cNvPr>
            <p:cNvGrpSpPr/>
            <p:nvPr/>
          </p:nvGrpSpPr>
          <p:grpSpPr>
            <a:xfrm>
              <a:off x="9513026" y="993476"/>
              <a:ext cx="975946" cy="738664"/>
              <a:chOff x="8616462" y="1002323"/>
              <a:chExt cx="1271953" cy="955421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1AA084E3-C73C-42CD-B7E4-B346207B051C}"/>
                  </a:ext>
                </a:extLst>
              </p:cNvPr>
              <p:cNvSpPr/>
              <p:nvPr/>
            </p:nvSpPr>
            <p:spPr>
              <a:xfrm>
                <a:off x="8616462" y="1002323"/>
                <a:ext cx="967153" cy="6506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CC637442-B293-437F-B1D8-74A66EDA68F9}"/>
                  </a:ext>
                </a:extLst>
              </p:cNvPr>
              <p:cNvSpPr/>
              <p:nvPr/>
            </p:nvSpPr>
            <p:spPr>
              <a:xfrm>
                <a:off x="8768862" y="1154723"/>
                <a:ext cx="967153" cy="6506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6AC17F36-87B6-45AB-9EA8-800019038910}"/>
                  </a:ext>
                </a:extLst>
              </p:cNvPr>
              <p:cNvSpPr/>
              <p:nvPr/>
            </p:nvSpPr>
            <p:spPr>
              <a:xfrm>
                <a:off x="8921262" y="1307123"/>
                <a:ext cx="967153" cy="6506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dirty="0"/>
                  <a:t>CSS</a:t>
                </a: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310444A-06FB-4BC7-9414-63685EB4F11B}"/>
                </a:ext>
              </a:extLst>
            </p:cNvPr>
            <p:cNvSpPr/>
            <p:nvPr/>
          </p:nvSpPr>
          <p:spPr>
            <a:xfrm>
              <a:off x="487680" y="1002323"/>
              <a:ext cx="3350029" cy="369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NAVIGATION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11CB416-617D-4471-9D67-225005896850}"/>
                </a:ext>
              </a:extLst>
            </p:cNvPr>
            <p:cNvCxnSpPr/>
            <p:nvPr/>
          </p:nvCxnSpPr>
          <p:spPr>
            <a:xfrm>
              <a:off x="3821699" y="2265758"/>
              <a:ext cx="45165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8ADCC53-DD9A-4971-B420-30383802C7F8}"/>
                </a:ext>
              </a:extLst>
            </p:cNvPr>
            <p:cNvSpPr txBox="1"/>
            <p:nvPr/>
          </p:nvSpPr>
          <p:spPr>
            <a:xfrm>
              <a:off x="3877648" y="1896426"/>
              <a:ext cx="4443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HTTP + URL (AJAX) / PARTIAL PAGE POSTBACK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A3E2964-F6B6-4861-A50B-DF62146D8A2A}"/>
                </a:ext>
              </a:extLst>
            </p:cNvPr>
            <p:cNvCxnSpPr/>
            <p:nvPr/>
          </p:nvCxnSpPr>
          <p:spPr>
            <a:xfrm flipH="1">
              <a:off x="3821699" y="2626243"/>
              <a:ext cx="45165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1223908-EE5F-4130-97AE-616732F6E51B}"/>
                </a:ext>
              </a:extLst>
            </p:cNvPr>
            <p:cNvSpPr txBox="1"/>
            <p:nvPr/>
          </p:nvSpPr>
          <p:spPr>
            <a:xfrm>
              <a:off x="5322391" y="2634227"/>
              <a:ext cx="154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PARTIAL HTML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3C40F5C-4D08-491D-A802-59F58B73A5D3}"/>
                </a:ext>
              </a:extLst>
            </p:cNvPr>
            <p:cNvGrpSpPr/>
            <p:nvPr/>
          </p:nvGrpSpPr>
          <p:grpSpPr>
            <a:xfrm>
              <a:off x="10653816" y="993476"/>
              <a:ext cx="975946" cy="738664"/>
              <a:chOff x="8616462" y="1002323"/>
              <a:chExt cx="1271953" cy="955421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8FB218EA-F237-41A7-B33D-04BB822D3550}"/>
                  </a:ext>
                </a:extLst>
              </p:cNvPr>
              <p:cNvSpPr/>
              <p:nvPr/>
            </p:nvSpPr>
            <p:spPr>
              <a:xfrm>
                <a:off x="8616462" y="1002323"/>
                <a:ext cx="967153" cy="6506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9BA4E3EB-33A3-4A35-9DA6-E1DD40CC6085}"/>
                  </a:ext>
                </a:extLst>
              </p:cNvPr>
              <p:cNvSpPr/>
              <p:nvPr/>
            </p:nvSpPr>
            <p:spPr>
              <a:xfrm>
                <a:off x="8768862" y="1154723"/>
                <a:ext cx="967153" cy="6506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F4616F1A-AFD8-4654-8A59-3892AF93F68F}"/>
                  </a:ext>
                </a:extLst>
              </p:cNvPr>
              <p:cNvSpPr/>
              <p:nvPr/>
            </p:nvSpPr>
            <p:spPr>
              <a:xfrm>
                <a:off x="8921262" y="1307123"/>
                <a:ext cx="967153" cy="6506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dirty="0"/>
                  <a:t>JS</a:t>
                </a:r>
              </a:p>
            </p:txBody>
          </p: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A42D47F-5EDD-40A3-8C8F-F5EBFB55FA84}"/>
                </a:ext>
              </a:extLst>
            </p:cNvPr>
            <p:cNvCxnSpPr/>
            <p:nvPr/>
          </p:nvCxnSpPr>
          <p:spPr>
            <a:xfrm>
              <a:off x="8354291" y="1896426"/>
              <a:ext cx="33500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FCD74C9-59F8-4A97-B68E-24CBBCC3F4CA}"/>
                </a:ext>
              </a:extLst>
            </p:cNvPr>
            <p:cNvSpPr txBox="1"/>
            <p:nvPr/>
          </p:nvSpPr>
          <p:spPr>
            <a:xfrm>
              <a:off x="8469336" y="2166820"/>
              <a:ext cx="965329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ASP</a:t>
              </a:r>
            </a:p>
            <a:p>
              <a:r>
                <a:rPr lang="en-IN" dirty="0"/>
                <a:t>PHP</a:t>
              </a:r>
            </a:p>
            <a:p>
              <a:r>
                <a:rPr lang="en-IN" dirty="0"/>
                <a:t>JSP</a:t>
              </a:r>
            </a:p>
            <a:p>
              <a:r>
                <a:rPr lang="en-IN" dirty="0"/>
                <a:t>ASPX</a:t>
              </a:r>
            </a:p>
            <a:p>
              <a:r>
                <a:rPr lang="en-IN" dirty="0"/>
                <a:t>CSHTML</a:t>
              </a:r>
            </a:p>
            <a:p>
              <a:r>
                <a:rPr lang="en-IN" dirty="0"/>
                <a:t>Ruby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B0786DA-32E3-4432-8E29-BD26ABE33DBF}"/>
                </a:ext>
              </a:extLst>
            </p:cNvPr>
            <p:cNvSpPr txBox="1"/>
            <p:nvPr/>
          </p:nvSpPr>
          <p:spPr>
            <a:xfrm>
              <a:off x="10198095" y="2190364"/>
              <a:ext cx="149585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MVC</a:t>
              </a:r>
            </a:p>
            <a:p>
              <a:r>
                <a:rPr lang="en-IN" dirty="0"/>
                <a:t>ROR</a:t>
              </a:r>
            </a:p>
            <a:p>
              <a:r>
                <a:rPr lang="en-IN" dirty="0"/>
                <a:t>SPRING MVC</a:t>
              </a:r>
            </a:p>
            <a:p>
              <a:r>
                <a:rPr lang="en-IN" dirty="0"/>
                <a:t>ASP </a:t>
              </a:r>
              <a:r>
                <a:rPr lang="en-IN" dirty="0" err="1"/>
                <a:t>.Net</a:t>
              </a:r>
              <a:r>
                <a:rPr lang="en-IN" dirty="0"/>
                <a:t> MVC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8B67300-9A16-4D05-A09D-3CC40280FCFF}"/>
                </a:ext>
              </a:extLst>
            </p:cNvPr>
            <p:cNvSpPr txBox="1"/>
            <p:nvPr/>
          </p:nvSpPr>
          <p:spPr>
            <a:xfrm>
              <a:off x="8389209" y="5113017"/>
              <a:ext cx="35461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2 Times server will generate HTML for 1 Client</a:t>
              </a:r>
            </a:p>
            <a:p>
              <a:r>
                <a:rPr lang="en-IN" sz="1400" dirty="0"/>
                <a:t>1000 Clients – 2000 Page Generation</a:t>
              </a:r>
            </a:p>
            <a:p>
              <a:r>
                <a:rPr lang="en-IN" sz="1400" dirty="0"/>
                <a:t>10000 Clients – 20000 Page Generation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9BC1A78-FEF0-4745-87D8-5180F8489A2C}"/>
                </a:ext>
              </a:extLst>
            </p:cNvPr>
            <p:cNvSpPr txBox="1"/>
            <p:nvPr/>
          </p:nvSpPr>
          <p:spPr>
            <a:xfrm>
              <a:off x="614405" y="1385715"/>
              <a:ext cx="2438331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&lt;table&gt;</a:t>
              </a:r>
            </a:p>
            <a:p>
              <a:pPr>
                <a:tabLst>
                  <a:tab pos="176213" algn="l"/>
                </a:tabLst>
              </a:pPr>
              <a:r>
                <a:rPr lang="en-IN" sz="1400" dirty="0"/>
                <a:t>	&lt;</a:t>
              </a:r>
              <a:r>
                <a:rPr lang="en-IN" sz="1400" dirty="0" err="1"/>
                <a:t>thead</a:t>
              </a:r>
              <a:r>
                <a:rPr lang="en-IN" sz="1400" dirty="0"/>
                <a:t>&gt;</a:t>
              </a:r>
            </a:p>
            <a:p>
              <a:pPr>
                <a:tabLst>
                  <a:tab pos="176213" algn="l"/>
                  <a:tab pos="360363" algn="l"/>
                </a:tabLst>
              </a:pPr>
              <a:r>
                <a:rPr lang="en-IN" sz="1400" dirty="0"/>
                <a:t>		&lt;tr&gt;</a:t>
              </a:r>
            </a:p>
            <a:p>
              <a:pPr>
                <a:tabLst>
                  <a:tab pos="176213" algn="l"/>
                  <a:tab pos="360363" algn="l"/>
                  <a:tab pos="536575" algn="l"/>
                </a:tabLst>
              </a:pPr>
              <a:r>
                <a:rPr lang="en-IN" sz="1400" dirty="0"/>
                <a:t>			&lt;</a:t>
              </a:r>
              <a:r>
                <a:rPr lang="en-IN" sz="1400" dirty="0" err="1"/>
                <a:t>th</a:t>
              </a:r>
              <a:r>
                <a:rPr lang="en-IN" sz="1400" dirty="0"/>
                <a:t>&gt;ID&lt;/</a:t>
              </a:r>
              <a:r>
                <a:rPr lang="en-IN" sz="1400" dirty="0" err="1"/>
                <a:t>th</a:t>
              </a:r>
              <a:r>
                <a:rPr lang="en-IN" sz="1400" dirty="0"/>
                <a:t>&gt;</a:t>
              </a:r>
            </a:p>
            <a:p>
              <a:pPr>
                <a:tabLst>
                  <a:tab pos="176213" algn="l"/>
                  <a:tab pos="360363" algn="l"/>
                </a:tabLst>
              </a:pPr>
              <a:r>
                <a:rPr lang="en-IN" sz="1400" dirty="0"/>
                <a:t>		&lt;/tr&gt;</a:t>
              </a:r>
            </a:p>
            <a:p>
              <a:pPr>
                <a:tabLst>
                  <a:tab pos="176213" algn="l"/>
                </a:tabLst>
              </a:pPr>
              <a:r>
                <a:rPr lang="en-IN" sz="1400" dirty="0"/>
                <a:t>	&lt;/</a:t>
              </a:r>
              <a:r>
                <a:rPr lang="en-IN" sz="1400" dirty="0" err="1"/>
                <a:t>thead</a:t>
              </a:r>
              <a:r>
                <a:rPr lang="en-IN" sz="1400" dirty="0"/>
                <a:t>&gt;</a:t>
              </a:r>
            </a:p>
            <a:p>
              <a:pPr>
                <a:tabLst>
                  <a:tab pos="176213" algn="l"/>
                </a:tabLst>
              </a:pPr>
              <a:r>
                <a:rPr lang="en-IN" sz="1400" dirty="0"/>
                <a:t>	&lt;</a:t>
              </a:r>
              <a:r>
                <a:rPr lang="en-IN" sz="1400" dirty="0" err="1"/>
                <a:t>tbody</a:t>
              </a:r>
              <a:r>
                <a:rPr lang="en-IN" sz="1400" dirty="0"/>
                <a:t>&gt;</a:t>
              </a:r>
            </a:p>
            <a:p>
              <a:pPr>
                <a:tabLst>
                  <a:tab pos="176213" algn="l"/>
                  <a:tab pos="360363" algn="l"/>
                  <a:tab pos="536575" algn="l"/>
                </a:tabLst>
              </a:pPr>
              <a:r>
                <a:rPr lang="en-IN" sz="1400" dirty="0"/>
                <a:t>		&lt;tr&gt;</a:t>
              </a:r>
            </a:p>
            <a:p>
              <a:pPr>
                <a:tabLst>
                  <a:tab pos="176213" algn="l"/>
                  <a:tab pos="360363" algn="l"/>
                  <a:tab pos="536575" algn="l"/>
                </a:tabLst>
              </a:pPr>
              <a:r>
                <a:rPr lang="en-IN" sz="1400" dirty="0"/>
                <a:t>			&lt;td&gt;1&lt;/td&gt;</a:t>
              </a:r>
            </a:p>
            <a:p>
              <a:pPr>
                <a:tabLst>
                  <a:tab pos="176213" algn="l"/>
                  <a:tab pos="360363" algn="l"/>
                  <a:tab pos="536575" algn="l"/>
                </a:tabLst>
              </a:pPr>
              <a:r>
                <a:rPr lang="en-IN" sz="1400" dirty="0"/>
                <a:t>		&lt;/tr&gt;</a:t>
              </a:r>
            </a:p>
            <a:p>
              <a:pPr>
                <a:tabLst>
                  <a:tab pos="176213" algn="l"/>
                </a:tabLst>
              </a:pPr>
              <a:r>
                <a:rPr lang="en-IN" sz="1400" dirty="0"/>
                <a:t>	&lt;/</a:t>
              </a:r>
              <a:r>
                <a:rPr lang="en-IN" sz="1400" dirty="0" err="1"/>
                <a:t>tbody</a:t>
              </a:r>
              <a:r>
                <a:rPr lang="en-IN" sz="1400" dirty="0"/>
                <a:t>&gt;</a:t>
              </a:r>
            </a:p>
            <a:p>
              <a:r>
                <a:rPr lang="en-IN" sz="1400" dirty="0"/>
                <a:t>&lt;/table&gt;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9623776-A10E-4461-9E6C-C3D84BC1854B}"/>
                </a:ext>
              </a:extLst>
            </p:cNvPr>
            <p:cNvSpPr/>
            <p:nvPr/>
          </p:nvSpPr>
          <p:spPr>
            <a:xfrm>
              <a:off x="2514600" y="3675185"/>
              <a:ext cx="940777" cy="369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ID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B091D2B-3F45-44B3-94F2-E29711CABB88}"/>
                </a:ext>
              </a:extLst>
            </p:cNvPr>
            <p:cNvSpPr/>
            <p:nvPr/>
          </p:nvSpPr>
          <p:spPr>
            <a:xfrm>
              <a:off x="2514600" y="4044510"/>
              <a:ext cx="940777" cy="36932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602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4C19E40A-6B1E-40F0-BB6D-6E000222774B}"/>
              </a:ext>
            </a:extLst>
          </p:cNvPr>
          <p:cNvGrpSpPr/>
          <p:nvPr/>
        </p:nvGrpSpPr>
        <p:grpSpPr>
          <a:xfrm>
            <a:off x="487680" y="507076"/>
            <a:ext cx="11625192" cy="6197843"/>
            <a:chOff x="487680" y="507076"/>
            <a:chExt cx="11625192" cy="619784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B96B71E-C4E5-4901-B2EF-058DF5060126}"/>
                </a:ext>
              </a:extLst>
            </p:cNvPr>
            <p:cNvSpPr/>
            <p:nvPr/>
          </p:nvSpPr>
          <p:spPr>
            <a:xfrm>
              <a:off x="8354291" y="507077"/>
              <a:ext cx="3350029" cy="341407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IN" dirty="0"/>
                <a:t>APPLICATION SERVER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9F943CB-ED35-4521-8104-797082859718}"/>
                </a:ext>
              </a:extLst>
            </p:cNvPr>
            <p:cNvSpPr/>
            <p:nvPr/>
          </p:nvSpPr>
          <p:spPr>
            <a:xfrm>
              <a:off x="487680" y="507076"/>
              <a:ext cx="3350029" cy="448887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IN" dirty="0"/>
                <a:t>BROWSER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15EA80C-0BEA-498A-AD06-2EF9373805ED}"/>
                </a:ext>
              </a:extLst>
            </p:cNvPr>
            <p:cNvCxnSpPr/>
            <p:nvPr/>
          </p:nvCxnSpPr>
          <p:spPr>
            <a:xfrm>
              <a:off x="3837709" y="1002323"/>
              <a:ext cx="45165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9D52ED6-5B19-4EB2-9459-4FE779FED089}"/>
                </a:ext>
              </a:extLst>
            </p:cNvPr>
            <p:cNvSpPr txBox="1"/>
            <p:nvPr/>
          </p:nvSpPr>
          <p:spPr>
            <a:xfrm>
              <a:off x="5336930" y="632991"/>
              <a:ext cx="1266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HTTP + URL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D41BB5C-A2E4-45DD-94AA-7F86A5DE57FC}"/>
                </a:ext>
              </a:extLst>
            </p:cNvPr>
            <p:cNvCxnSpPr/>
            <p:nvPr/>
          </p:nvCxnSpPr>
          <p:spPr>
            <a:xfrm flipH="1">
              <a:off x="3837709" y="1362808"/>
              <a:ext cx="45165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23A4D2-61E8-484E-B618-1DAAFFEAFD25}"/>
                </a:ext>
              </a:extLst>
            </p:cNvPr>
            <p:cNvSpPr txBox="1"/>
            <p:nvPr/>
          </p:nvSpPr>
          <p:spPr>
            <a:xfrm>
              <a:off x="5180163" y="1371655"/>
              <a:ext cx="16930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HTML + CSS + JS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2FBA5CB-500E-460B-9C1A-AC56D0DDB11D}"/>
                </a:ext>
              </a:extLst>
            </p:cNvPr>
            <p:cNvGrpSpPr/>
            <p:nvPr/>
          </p:nvGrpSpPr>
          <p:grpSpPr>
            <a:xfrm>
              <a:off x="8420147" y="1002323"/>
              <a:ext cx="975946" cy="738664"/>
              <a:chOff x="8616462" y="1002323"/>
              <a:chExt cx="1271953" cy="955421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A5EDAE36-40A1-4054-A2BA-AD15FD4B6CFA}"/>
                  </a:ext>
                </a:extLst>
              </p:cNvPr>
              <p:cNvSpPr/>
              <p:nvPr/>
            </p:nvSpPr>
            <p:spPr>
              <a:xfrm>
                <a:off x="8616462" y="1002323"/>
                <a:ext cx="967153" cy="6506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188D2D76-1A56-4FB2-82C0-88E8DFEC32A3}"/>
                  </a:ext>
                </a:extLst>
              </p:cNvPr>
              <p:cNvSpPr/>
              <p:nvPr/>
            </p:nvSpPr>
            <p:spPr>
              <a:xfrm>
                <a:off x="8768862" y="1154723"/>
                <a:ext cx="967153" cy="6506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6C0C9A4B-779C-42EF-A9D3-1776CEEFDF9C}"/>
                  </a:ext>
                </a:extLst>
              </p:cNvPr>
              <p:cNvSpPr/>
              <p:nvPr/>
            </p:nvSpPr>
            <p:spPr>
              <a:xfrm>
                <a:off x="8921262" y="1307123"/>
                <a:ext cx="967153" cy="6506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dirty="0"/>
                  <a:t>HTML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A3264D-3308-4F89-BC02-0A201D557F05}"/>
                </a:ext>
              </a:extLst>
            </p:cNvPr>
            <p:cNvGrpSpPr/>
            <p:nvPr/>
          </p:nvGrpSpPr>
          <p:grpSpPr>
            <a:xfrm>
              <a:off x="9513026" y="993476"/>
              <a:ext cx="975946" cy="738664"/>
              <a:chOff x="8616462" y="1002323"/>
              <a:chExt cx="1271953" cy="955421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07D8D5C0-4BFA-4E42-9232-FEA56BA3DCB8}"/>
                  </a:ext>
                </a:extLst>
              </p:cNvPr>
              <p:cNvSpPr/>
              <p:nvPr/>
            </p:nvSpPr>
            <p:spPr>
              <a:xfrm>
                <a:off x="8616462" y="1002323"/>
                <a:ext cx="967153" cy="6506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4B0913A4-D0E1-4032-A386-20CF7CC19862}"/>
                  </a:ext>
                </a:extLst>
              </p:cNvPr>
              <p:cNvSpPr/>
              <p:nvPr/>
            </p:nvSpPr>
            <p:spPr>
              <a:xfrm>
                <a:off x="8768862" y="1154723"/>
                <a:ext cx="967153" cy="6506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51F3BD30-08D8-402D-A631-8EEEC6154403}"/>
                  </a:ext>
                </a:extLst>
              </p:cNvPr>
              <p:cNvSpPr/>
              <p:nvPr/>
            </p:nvSpPr>
            <p:spPr>
              <a:xfrm>
                <a:off x="8921262" y="1307123"/>
                <a:ext cx="967153" cy="6506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dirty="0"/>
                  <a:t>CSS</a:t>
                </a:r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F2D032A-0BA2-461B-966F-509774AA7C33}"/>
                </a:ext>
              </a:extLst>
            </p:cNvPr>
            <p:cNvSpPr/>
            <p:nvPr/>
          </p:nvSpPr>
          <p:spPr>
            <a:xfrm>
              <a:off x="487680" y="1002323"/>
              <a:ext cx="3350029" cy="369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NAVIGATION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DCD9F66-BE29-45E0-93BD-5BF93A1CB88B}"/>
                </a:ext>
              </a:extLst>
            </p:cNvPr>
            <p:cNvCxnSpPr/>
            <p:nvPr/>
          </p:nvCxnSpPr>
          <p:spPr>
            <a:xfrm>
              <a:off x="3821699" y="4490212"/>
              <a:ext cx="45165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AA5D81B-F8C1-4551-8899-217227D0B783}"/>
                </a:ext>
              </a:extLst>
            </p:cNvPr>
            <p:cNvSpPr txBox="1"/>
            <p:nvPr/>
          </p:nvSpPr>
          <p:spPr>
            <a:xfrm>
              <a:off x="5073635" y="4082837"/>
              <a:ext cx="2044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HTTP + URL (AJAX)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4B47D4D-EB1F-4BA2-AB36-626D23D9A881}"/>
                </a:ext>
              </a:extLst>
            </p:cNvPr>
            <p:cNvCxnSpPr/>
            <p:nvPr/>
          </p:nvCxnSpPr>
          <p:spPr>
            <a:xfrm flipH="1">
              <a:off x="3821699" y="4850697"/>
              <a:ext cx="45165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B0BB8B1-89CB-41D0-A4E5-15B2DA17BB1B}"/>
                </a:ext>
              </a:extLst>
            </p:cNvPr>
            <p:cNvSpPr txBox="1"/>
            <p:nvPr/>
          </p:nvSpPr>
          <p:spPr>
            <a:xfrm>
              <a:off x="5237871" y="4868390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JSON – {“id”:1}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F9E5A79-11F4-4D37-B730-1CCF1618DF17}"/>
                </a:ext>
              </a:extLst>
            </p:cNvPr>
            <p:cNvGrpSpPr/>
            <p:nvPr/>
          </p:nvGrpSpPr>
          <p:grpSpPr>
            <a:xfrm>
              <a:off x="10653816" y="993476"/>
              <a:ext cx="975946" cy="738664"/>
              <a:chOff x="8616462" y="1002323"/>
              <a:chExt cx="1271953" cy="955421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4EF8F7F8-BC35-4198-A202-1853F0DA1AA4}"/>
                  </a:ext>
                </a:extLst>
              </p:cNvPr>
              <p:cNvSpPr/>
              <p:nvPr/>
            </p:nvSpPr>
            <p:spPr>
              <a:xfrm>
                <a:off x="8616462" y="1002323"/>
                <a:ext cx="967153" cy="6506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6F336AF7-A4A5-489D-8131-0DFAD7DA55B3}"/>
                  </a:ext>
                </a:extLst>
              </p:cNvPr>
              <p:cNvSpPr/>
              <p:nvPr/>
            </p:nvSpPr>
            <p:spPr>
              <a:xfrm>
                <a:off x="8768862" y="1154723"/>
                <a:ext cx="967153" cy="6506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9A2EA0E6-FFBB-4844-BE4A-008CFDC2DF5D}"/>
                  </a:ext>
                </a:extLst>
              </p:cNvPr>
              <p:cNvSpPr/>
              <p:nvPr/>
            </p:nvSpPr>
            <p:spPr>
              <a:xfrm>
                <a:off x="8921262" y="1307123"/>
                <a:ext cx="967153" cy="6506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dirty="0"/>
                  <a:t>JS</a:t>
                </a:r>
              </a:p>
            </p:txBody>
          </p:sp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D0638B7-EE40-44C2-A2D1-DC130243F30C}"/>
                </a:ext>
              </a:extLst>
            </p:cNvPr>
            <p:cNvCxnSpPr/>
            <p:nvPr/>
          </p:nvCxnSpPr>
          <p:spPr>
            <a:xfrm>
              <a:off x="8354291" y="1896426"/>
              <a:ext cx="33500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E03E788-92DF-45B9-9D6B-5A18AEC0BD87}"/>
                </a:ext>
              </a:extLst>
            </p:cNvPr>
            <p:cNvSpPr txBox="1"/>
            <p:nvPr/>
          </p:nvSpPr>
          <p:spPr>
            <a:xfrm>
              <a:off x="8469336" y="2166820"/>
              <a:ext cx="965329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ASP</a:t>
              </a:r>
            </a:p>
            <a:p>
              <a:r>
                <a:rPr lang="en-IN" dirty="0"/>
                <a:t>PHP</a:t>
              </a:r>
            </a:p>
            <a:p>
              <a:r>
                <a:rPr lang="en-IN" dirty="0"/>
                <a:t>JSP</a:t>
              </a:r>
            </a:p>
            <a:p>
              <a:r>
                <a:rPr lang="en-IN" dirty="0"/>
                <a:t>ASPX</a:t>
              </a:r>
            </a:p>
            <a:p>
              <a:r>
                <a:rPr lang="en-IN" dirty="0"/>
                <a:t>CSHTML</a:t>
              </a:r>
            </a:p>
            <a:p>
              <a:r>
                <a:rPr lang="en-IN" dirty="0"/>
                <a:t>Ruby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7FB8D62-2030-495C-8D74-F7B6FAE55DB6}"/>
                </a:ext>
              </a:extLst>
            </p:cNvPr>
            <p:cNvSpPr txBox="1"/>
            <p:nvPr/>
          </p:nvSpPr>
          <p:spPr>
            <a:xfrm>
              <a:off x="10198095" y="2190364"/>
              <a:ext cx="149585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MVC</a:t>
              </a:r>
            </a:p>
            <a:p>
              <a:r>
                <a:rPr lang="en-IN" dirty="0"/>
                <a:t>ROR</a:t>
              </a:r>
            </a:p>
            <a:p>
              <a:r>
                <a:rPr lang="en-IN" dirty="0"/>
                <a:t>SPRING MVC</a:t>
              </a:r>
            </a:p>
            <a:p>
              <a:r>
                <a:rPr lang="en-IN" dirty="0"/>
                <a:t>ASP </a:t>
              </a:r>
              <a:r>
                <a:rPr lang="en-IN" dirty="0" err="1"/>
                <a:t>.Net</a:t>
              </a:r>
              <a:r>
                <a:rPr lang="en-IN" dirty="0"/>
                <a:t> MVC</a:t>
              </a:r>
            </a:p>
            <a:p>
              <a:r>
                <a:rPr lang="en-IN" dirty="0"/>
                <a:t>Express JS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0CF539A-99E0-4B4E-A4A5-3C9787BCD5A9}"/>
                </a:ext>
              </a:extLst>
            </p:cNvPr>
            <p:cNvSpPr/>
            <p:nvPr/>
          </p:nvSpPr>
          <p:spPr>
            <a:xfrm>
              <a:off x="8338281" y="4235556"/>
              <a:ext cx="2315535" cy="24592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IN" dirty="0"/>
                <a:t>API SERVER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CD62B27-8F48-4C82-A683-4DA1721BDB1A}"/>
                </a:ext>
              </a:extLst>
            </p:cNvPr>
            <p:cNvSpPr/>
            <p:nvPr/>
          </p:nvSpPr>
          <p:spPr>
            <a:xfrm>
              <a:off x="10808555" y="5064369"/>
              <a:ext cx="1304317" cy="11342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DB SERVER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4948DAB-E7E4-4705-AEB3-31FB585BDC64}"/>
                </a:ext>
              </a:extLst>
            </p:cNvPr>
            <p:cNvSpPr txBox="1"/>
            <p:nvPr/>
          </p:nvSpPr>
          <p:spPr>
            <a:xfrm>
              <a:off x="1007730" y="5042926"/>
              <a:ext cx="2309928" cy="1661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Convert JSON to HTML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400" dirty="0"/>
                <a:t>Vanilla JS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400" dirty="0"/>
                <a:t>jQuery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400" dirty="0"/>
                <a:t>KO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400" dirty="0"/>
                <a:t>Angular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400" dirty="0"/>
                <a:t>React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400" dirty="0"/>
                <a:t>Ng2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E49D14E-132F-4250-8A78-071A518DDC79}"/>
                </a:ext>
              </a:extLst>
            </p:cNvPr>
            <p:cNvSpPr txBox="1"/>
            <p:nvPr/>
          </p:nvSpPr>
          <p:spPr>
            <a:xfrm>
              <a:off x="720746" y="1613118"/>
              <a:ext cx="2438331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&lt;table&gt;</a:t>
              </a:r>
            </a:p>
            <a:p>
              <a:pPr>
                <a:tabLst>
                  <a:tab pos="176213" algn="l"/>
                </a:tabLst>
              </a:pPr>
              <a:r>
                <a:rPr lang="en-IN" sz="1400" dirty="0"/>
                <a:t>	&lt;</a:t>
              </a:r>
              <a:r>
                <a:rPr lang="en-IN" sz="1400" dirty="0" err="1"/>
                <a:t>thead</a:t>
              </a:r>
              <a:r>
                <a:rPr lang="en-IN" sz="1400" dirty="0"/>
                <a:t>&gt;</a:t>
              </a:r>
            </a:p>
            <a:p>
              <a:pPr>
                <a:tabLst>
                  <a:tab pos="176213" algn="l"/>
                  <a:tab pos="360363" algn="l"/>
                </a:tabLst>
              </a:pPr>
              <a:r>
                <a:rPr lang="en-IN" sz="1400" dirty="0"/>
                <a:t>		&lt;tr&gt;</a:t>
              </a:r>
            </a:p>
            <a:p>
              <a:pPr>
                <a:tabLst>
                  <a:tab pos="176213" algn="l"/>
                  <a:tab pos="360363" algn="l"/>
                  <a:tab pos="536575" algn="l"/>
                </a:tabLst>
              </a:pPr>
              <a:r>
                <a:rPr lang="en-IN" sz="1400" dirty="0"/>
                <a:t>			&lt;</a:t>
              </a:r>
              <a:r>
                <a:rPr lang="en-IN" sz="1400" dirty="0" err="1"/>
                <a:t>th</a:t>
              </a:r>
              <a:r>
                <a:rPr lang="en-IN" sz="1400" dirty="0"/>
                <a:t>&gt;ID&lt;/</a:t>
              </a:r>
              <a:r>
                <a:rPr lang="en-IN" sz="1400" dirty="0" err="1"/>
                <a:t>th</a:t>
              </a:r>
              <a:r>
                <a:rPr lang="en-IN" sz="1400" dirty="0"/>
                <a:t>&gt;</a:t>
              </a:r>
            </a:p>
            <a:p>
              <a:pPr>
                <a:tabLst>
                  <a:tab pos="176213" algn="l"/>
                  <a:tab pos="360363" algn="l"/>
                </a:tabLst>
              </a:pPr>
              <a:r>
                <a:rPr lang="en-IN" sz="1400" dirty="0"/>
                <a:t>		&lt;/tr&gt;</a:t>
              </a:r>
            </a:p>
            <a:p>
              <a:pPr>
                <a:tabLst>
                  <a:tab pos="176213" algn="l"/>
                </a:tabLst>
              </a:pPr>
              <a:r>
                <a:rPr lang="en-IN" sz="1400" dirty="0"/>
                <a:t>	&lt;/</a:t>
              </a:r>
              <a:r>
                <a:rPr lang="en-IN" sz="1400" dirty="0" err="1"/>
                <a:t>thead</a:t>
              </a:r>
              <a:r>
                <a:rPr lang="en-IN" sz="1400" dirty="0"/>
                <a:t>&gt;</a:t>
              </a:r>
            </a:p>
            <a:p>
              <a:pPr>
                <a:tabLst>
                  <a:tab pos="176213" algn="l"/>
                </a:tabLst>
              </a:pPr>
              <a:r>
                <a:rPr lang="en-IN" sz="1400" dirty="0"/>
                <a:t>	&lt;</a:t>
              </a:r>
              <a:r>
                <a:rPr lang="en-IN" sz="1400" dirty="0" err="1"/>
                <a:t>tbody</a:t>
              </a:r>
              <a:r>
                <a:rPr lang="en-IN" sz="1400" dirty="0"/>
                <a:t>&gt;</a:t>
              </a:r>
            </a:p>
            <a:p>
              <a:pPr>
                <a:tabLst>
                  <a:tab pos="176213" algn="l"/>
                  <a:tab pos="360363" algn="l"/>
                  <a:tab pos="536575" algn="l"/>
                </a:tabLst>
              </a:pPr>
              <a:r>
                <a:rPr lang="en-IN" sz="1400" dirty="0"/>
                <a:t>		&lt;tr&gt;</a:t>
              </a:r>
            </a:p>
            <a:p>
              <a:pPr>
                <a:tabLst>
                  <a:tab pos="176213" algn="l"/>
                  <a:tab pos="360363" algn="l"/>
                  <a:tab pos="536575" algn="l"/>
                </a:tabLst>
              </a:pPr>
              <a:r>
                <a:rPr lang="en-IN" sz="1400" dirty="0"/>
                <a:t>			&lt;td&gt;1&lt;/td&gt;</a:t>
              </a:r>
            </a:p>
            <a:p>
              <a:pPr>
                <a:tabLst>
                  <a:tab pos="176213" algn="l"/>
                  <a:tab pos="360363" algn="l"/>
                  <a:tab pos="536575" algn="l"/>
                </a:tabLst>
              </a:pPr>
              <a:r>
                <a:rPr lang="en-IN" sz="1400" dirty="0"/>
                <a:t>		&lt;/tr&gt;</a:t>
              </a:r>
            </a:p>
            <a:p>
              <a:pPr>
                <a:tabLst>
                  <a:tab pos="176213" algn="l"/>
                </a:tabLst>
              </a:pPr>
              <a:r>
                <a:rPr lang="en-IN" sz="1400" dirty="0"/>
                <a:t>	&lt;/</a:t>
              </a:r>
              <a:r>
                <a:rPr lang="en-IN" sz="1400" dirty="0" err="1"/>
                <a:t>tbody</a:t>
              </a:r>
              <a:r>
                <a:rPr lang="en-IN" sz="1400" dirty="0"/>
                <a:t>&gt;</a:t>
              </a:r>
            </a:p>
            <a:p>
              <a:r>
                <a:rPr lang="en-IN" sz="1400" dirty="0"/>
                <a:t>&lt;/table&gt;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79C1AC5-5E11-485D-83CF-63F1EC7A01B7}"/>
                </a:ext>
              </a:extLst>
            </p:cNvPr>
            <p:cNvSpPr/>
            <p:nvPr/>
          </p:nvSpPr>
          <p:spPr>
            <a:xfrm>
              <a:off x="2514600" y="3675185"/>
              <a:ext cx="940777" cy="369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ID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4DCFA59-0860-4B99-8662-A5DBBD561D64}"/>
                </a:ext>
              </a:extLst>
            </p:cNvPr>
            <p:cNvSpPr/>
            <p:nvPr/>
          </p:nvSpPr>
          <p:spPr>
            <a:xfrm>
              <a:off x="2514600" y="4044510"/>
              <a:ext cx="940777" cy="36932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155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D001F069-2E82-470C-9525-9AA26FC77D27}"/>
              </a:ext>
            </a:extLst>
          </p:cNvPr>
          <p:cNvGrpSpPr/>
          <p:nvPr/>
        </p:nvGrpSpPr>
        <p:grpSpPr>
          <a:xfrm>
            <a:off x="342758" y="0"/>
            <a:ext cx="11759804" cy="6858000"/>
            <a:chOff x="342758" y="0"/>
            <a:chExt cx="11759804" cy="6858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6703319-593F-4D48-BB66-19B4519E4FE8}"/>
                </a:ext>
              </a:extLst>
            </p:cNvPr>
            <p:cNvGrpSpPr/>
            <p:nvPr/>
          </p:nvGrpSpPr>
          <p:grpSpPr>
            <a:xfrm>
              <a:off x="10050088" y="374073"/>
              <a:ext cx="1494212" cy="1217335"/>
              <a:chOff x="10050088" y="374073"/>
              <a:chExt cx="1493520" cy="1127760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64BD4B49-F41F-49A4-8527-6263463821AE}"/>
                  </a:ext>
                </a:extLst>
              </p:cNvPr>
              <p:cNvSpPr/>
              <p:nvPr/>
            </p:nvSpPr>
            <p:spPr>
              <a:xfrm>
                <a:off x="10050088" y="374073"/>
                <a:ext cx="1188720" cy="82296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6D31B2DF-6B0F-451D-B901-BB40AD526A3C}"/>
                  </a:ext>
                </a:extLst>
              </p:cNvPr>
              <p:cNvSpPr/>
              <p:nvPr/>
            </p:nvSpPr>
            <p:spPr>
              <a:xfrm>
                <a:off x="10202488" y="526473"/>
                <a:ext cx="1188720" cy="82296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783A2F42-3402-4C78-81EF-64DE4103E0D9}"/>
                  </a:ext>
                </a:extLst>
              </p:cNvPr>
              <p:cNvSpPr/>
              <p:nvPr/>
            </p:nvSpPr>
            <p:spPr>
              <a:xfrm>
                <a:off x="10354888" y="678873"/>
                <a:ext cx="1188720" cy="82296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TS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EC1D7C2-EC80-41C7-BDAE-616837D63F63}"/>
                </a:ext>
              </a:extLst>
            </p:cNvPr>
            <p:cNvGrpSpPr/>
            <p:nvPr/>
          </p:nvGrpSpPr>
          <p:grpSpPr>
            <a:xfrm>
              <a:off x="10355029" y="2575080"/>
              <a:ext cx="1494213" cy="1217335"/>
              <a:chOff x="10050088" y="374073"/>
              <a:chExt cx="1493521" cy="1127760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B3AAF7A4-E589-430E-8915-219431AE8C41}"/>
                  </a:ext>
                </a:extLst>
              </p:cNvPr>
              <p:cNvSpPr/>
              <p:nvPr/>
            </p:nvSpPr>
            <p:spPr>
              <a:xfrm>
                <a:off x="10050088" y="374073"/>
                <a:ext cx="1188720" cy="82296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55143B73-5D7A-4D6B-88DA-69C8A5FE5BC8}"/>
                  </a:ext>
                </a:extLst>
              </p:cNvPr>
              <p:cNvSpPr/>
              <p:nvPr/>
            </p:nvSpPr>
            <p:spPr>
              <a:xfrm>
                <a:off x="10202488" y="526473"/>
                <a:ext cx="1188720" cy="82296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E8FA89C6-F238-47E4-B0C3-96278E1D04D8}"/>
                  </a:ext>
                </a:extLst>
              </p:cNvPr>
              <p:cNvSpPr/>
              <p:nvPr/>
            </p:nvSpPr>
            <p:spPr>
              <a:xfrm>
                <a:off x="10354889" y="678873"/>
                <a:ext cx="1188720" cy="82296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JS</a:t>
                </a:r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1E78C14-EB9E-40ED-98C8-BA4331C908A3}"/>
                </a:ext>
              </a:extLst>
            </p:cNvPr>
            <p:cNvCxnSpPr>
              <a:stCxn id="6" idx="2"/>
              <a:endCxn id="9" idx="0"/>
            </p:cNvCxnSpPr>
            <p:nvPr/>
          </p:nvCxnSpPr>
          <p:spPr>
            <a:xfrm>
              <a:off x="10949665" y="1591408"/>
              <a:ext cx="0" cy="9836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8747C2-01B3-4849-A17D-BAD406230EF7}"/>
                </a:ext>
              </a:extLst>
            </p:cNvPr>
            <p:cNvSpPr txBox="1"/>
            <p:nvPr/>
          </p:nvSpPr>
          <p:spPr>
            <a:xfrm>
              <a:off x="11028469" y="1898578"/>
              <a:ext cx="524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TSC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068D838-D127-4912-ADD9-330750A94236}"/>
                </a:ext>
              </a:extLst>
            </p:cNvPr>
            <p:cNvSpPr/>
            <p:nvPr/>
          </p:nvSpPr>
          <p:spPr>
            <a:xfrm>
              <a:off x="10433833" y="4822429"/>
              <a:ext cx="1189271" cy="888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JS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741E711-4C18-4A6D-8DF4-8C8A59181BC8}"/>
                </a:ext>
              </a:extLst>
            </p:cNvPr>
            <p:cNvCxnSpPr>
              <a:stCxn id="11" idx="2"/>
              <a:endCxn id="15" idx="0"/>
            </p:cNvCxnSpPr>
            <p:nvPr/>
          </p:nvCxnSpPr>
          <p:spPr>
            <a:xfrm flipH="1">
              <a:off x="11028469" y="3792415"/>
              <a:ext cx="226138" cy="10300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3E2DE5C-DC54-430E-B5A7-8B23A1E98839}"/>
                </a:ext>
              </a:extLst>
            </p:cNvPr>
            <p:cNvSpPr txBox="1"/>
            <p:nvPr/>
          </p:nvSpPr>
          <p:spPr>
            <a:xfrm>
              <a:off x="11143645" y="4124088"/>
              <a:ext cx="958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BUNDLE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E7454EA-C3E9-48D7-BE5B-18718DA9BAA3}"/>
                </a:ext>
              </a:extLst>
            </p:cNvPr>
            <p:cNvSpPr/>
            <p:nvPr/>
          </p:nvSpPr>
          <p:spPr>
            <a:xfrm>
              <a:off x="7623226" y="4836780"/>
              <a:ext cx="1189271" cy="888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HTML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B011C13-5473-4649-8FEC-3E372FD75CAB}"/>
                </a:ext>
              </a:extLst>
            </p:cNvPr>
            <p:cNvCxnSpPr>
              <a:stCxn id="15" idx="1"/>
              <a:endCxn id="19" idx="3"/>
            </p:cNvCxnSpPr>
            <p:nvPr/>
          </p:nvCxnSpPr>
          <p:spPr>
            <a:xfrm flipH="1">
              <a:off x="8812497" y="5266592"/>
              <a:ext cx="1621336" cy="143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DA79747-C577-4903-8E43-A1ADC9133CB1}"/>
                </a:ext>
              </a:extLst>
            </p:cNvPr>
            <p:cNvSpPr txBox="1"/>
            <p:nvPr/>
          </p:nvSpPr>
          <p:spPr>
            <a:xfrm>
              <a:off x="9217413" y="5273767"/>
              <a:ext cx="811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INJECT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CBC9C396-552D-4BE0-9831-4D175025D830}"/>
                </a:ext>
              </a:extLst>
            </p:cNvPr>
            <p:cNvSpPr/>
            <p:nvPr/>
          </p:nvSpPr>
          <p:spPr>
            <a:xfrm>
              <a:off x="4906729" y="4542899"/>
              <a:ext cx="1189271" cy="14760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LOCAL HTTP SERVER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AE2DE5D-CDA0-43FD-A786-252D477BF71F}"/>
                </a:ext>
              </a:extLst>
            </p:cNvPr>
            <p:cNvCxnSpPr>
              <a:cxnSpLocks/>
              <a:stCxn id="19" idx="1"/>
              <a:endCxn id="23" idx="3"/>
            </p:cNvCxnSpPr>
            <p:nvPr/>
          </p:nvCxnSpPr>
          <p:spPr>
            <a:xfrm flipH="1">
              <a:off x="6096000" y="5280943"/>
              <a:ext cx="15272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E2A1998-DA31-4BE5-9ED8-7FC3D6D9C433}"/>
                </a:ext>
              </a:extLst>
            </p:cNvPr>
            <p:cNvSpPr txBox="1"/>
            <p:nvPr/>
          </p:nvSpPr>
          <p:spPr>
            <a:xfrm>
              <a:off x="6541882" y="5331041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HOST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21FF3D-D988-4C64-91D4-61109D50D6E1}"/>
                </a:ext>
              </a:extLst>
            </p:cNvPr>
            <p:cNvCxnSpPr/>
            <p:nvPr/>
          </p:nvCxnSpPr>
          <p:spPr>
            <a:xfrm>
              <a:off x="3947746" y="0"/>
              <a:ext cx="70339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9071BFE7-D695-472B-9C0B-01DCAC428836}"/>
                </a:ext>
              </a:extLst>
            </p:cNvPr>
            <p:cNvSpPr/>
            <p:nvPr/>
          </p:nvSpPr>
          <p:spPr>
            <a:xfrm>
              <a:off x="342758" y="2401522"/>
              <a:ext cx="3036732" cy="41837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IN" dirty="0"/>
                <a:t>BROWSER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CA9D761-C246-49C0-8918-783FDABC9482}"/>
                </a:ext>
              </a:extLst>
            </p:cNvPr>
            <p:cNvCxnSpPr/>
            <p:nvPr/>
          </p:nvCxnSpPr>
          <p:spPr>
            <a:xfrm>
              <a:off x="3330775" y="5081954"/>
              <a:ext cx="15441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A8D209F-3B85-45E7-A964-51D94776737F}"/>
                </a:ext>
              </a:extLst>
            </p:cNvPr>
            <p:cNvCxnSpPr/>
            <p:nvPr/>
          </p:nvCxnSpPr>
          <p:spPr>
            <a:xfrm flipH="1">
              <a:off x="3379490" y="5458433"/>
              <a:ext cx="15272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ECB6436-2CEB-48FB-9DA4-D0E403D5453B}"/>
                </a:ext>
              </a:extLst>
            </p:cNvPr>
            <p:cNvSpPr txBox="1"/>
            <p:nvPr/>
          </p:nvSpPr>
          <p:spPr>
            <a:xfrm>
              <a:off x="8892494" y="3423083"/>
              <a:ext cx="1103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WEBPACK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D34D622-D782-4CB9-9331-088AC86DAB2C}"/>
                </a:ext>
              </a:extLst>
            </p:cNvPr>
            <p:cNvCxnSpPr/>
            <p:nvPr/>
          </p:nvCxnSpPr>
          <p:spPr>
            <a:xfrm flipH="1">
              <a:off x="7508631" y="448408"/>
              <a:ext cx="2487627" cy="425547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76507D1-FE56-45C3-ADA0-78C545AC7D89}"/>
                </a:ext>
              </a:extLst>
            </p:cNvPr>
            <p:cNvSpPr txBox="1"/>
            <p:nvPr/>
          </p:nvSpPr>
          <p:spPr>
            <a:xfrm rot="18042665">
              <a:off x="7819582" y="2450646"/>
              <a:ext cx="1435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WEBPACK CLI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FB815A2-9C63-44E9-A039-46CA61BD53A5}"/>
                </a:ext>
              </a:extLst>
            </p:cNvPr>
            <p:cNvCxnSpPr/>
            <p:nvPr/>
          </p:nvCxnSpPr>
          <p:spPr>
            <a:xfrm flipH="1">
              <a:off x="4874951" y="374073"/>
              <a:ext cx="4927813" cy="411934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7BFE1DB-B895-4505-B8A3-4AC54D6B8D8C}"/>
                </a:ext>
              </a:extLst>
            </p:cNvPr>
            <p:cNvSpPr txBox="1"/>
            <p:nvPr/>
          </p:nvSpPr>
          <p:spPr>
            <a:xfrm rot="19159613">
              <a:off x="5949737" y="2157718"/>
              <a:ext cx="2339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WEBPACK-DEV-SERVER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7B8DE7-8B2B-4417-A142-67C9B689195D}"/>
                </a:ext>
              </a:extLst>
            </p:cNvPr>
            <p:cNvSpPr txBox="1"/>
            <p:nvPr/>
          </p:nvSpPr>
          <p:spPr>
            <a:xfrm>
              <a:off x="835269" y="263769"/>
              <a:ext cx="26867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Angular CLI</a:t>
              </a:r>
            </a:p>
            <a:p>
              <a:r>
                <a:rPr lang="en-IN" dirty="0"/>
                <a:t>Manually Config. Webpack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6577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37EE7D-FD74-46DE-8ECC-DD7F80C6921D}"/>
              </a:ext>
            </a:extLst>
          </p:cNvPr>
          <p:cNvSpPr/>
          <p:nvPr/>
        </p:nvSpPr>
        <p:spPr>
          <a:xfrm>
            <a:off x="3807069" y="518746"/>
            <a:ext cx="4659923" cy="61282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IN" dirty="0" err="1"/>
              <a:t>ngZone</a:t>
            </a:r>
            <a:r>
              <a:rPr lang="en-IN" dirty="0"/>
              <a:t> (zone.js)</a:t>
            </a:r>
          </a:p>
          <a:p>
            <a:pPr algn="ctr"/>
            <a:r>
              <a:rPr lang="en-IN" dirty="0" err="1"/>
              <a:t>Rxjs</a:t>
            </a:r>
            <a:endParaRPr lang="en-IN" dirty="0"/>
          </a:p>
          <a:p>
            <a:pPr algn="ctr"/>
            <a:r>
              <a:rPr lang="en-IN" dirty="0"/>
              <a:t>All Angular Modules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0555867-274D-4CB3-8D6D-FD83647FDEFE}"/>
              </a:ext>
            </a:extLst>
          </p:cNvPr>
          <p:cNvSpPr/>
          <p:nvPr/>
        </p:nvSpPr>
        <p:spPr>
          <a:xfrm>
            <a:off x="4062046" y="1503485"/>
            <a:ext cx="4193931" cy="4950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Angular 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58BD2B-D315-423A-8D27-D7F977ABC934}"/>
              </a:ext>
            </a:extLst>
          </p:cNvPr>
          <p:cNvSpPr/>
          <p:nvPr/>
        </p:nvSpPr>
        <p:spPr>
          <a:xfrm>
            <a:off x="4519246" y="2338754"/>
            <a:ext cx="3253154" cy="35520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MODULE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95565AD-CE14-44A4-8F4C-EEF21689AA03}"/>
              </a:ext>
            </a:extLst>
          </p:cNvPr>
          <p:cNvSpPr/>
          <p:nvPr/>
        </p:nvSpPr>
        <p:spPr>
          <a:xfrm>
            <a:off x="4791808" y="3270738"/>
            <a:ext cx="2681654" cy="231237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COMPONENT</a:t>
            </a:r>
          </a:p>
        </p:txBody>
      </p:sp>
    </p:spTree>
    <p:extLst>
      <p:ext uri="{BB962C8B-B14F-4D97-AF65-F5344CB8AC3E}">
        <p14:creationId xmlns:p14="http://schemas.microsoft.com/office/powerpoint/2010/main" val="4041713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A90447F-6A0E-4DCC-9188-B73809664667}"/>
              </a:ext>
            </a:extLst>
          </p:cNvPr>
          <p:cNvGrpSpPr/>
          <p:nvPr/>
        </p:nvGrpSpPr>
        <p:grpSpPr>
          <a:xfrm>
            <a:off x="369277" y="1107830"/>
            <a:ext cx="11388969" cy="4325816"/>
            <a:chOff x="369277" y="1107830"/>
            <a:chExt cx="11388969" cy="432581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E861D2A-14F0-4A9B-B724-7CBE20C23C07}"/>
                </a:ext>
              </a:extLst>
            </p:cNvPr>
            <p:cNvSpPr/>
            <p:nvPr/>
          </p:nvSpPr>
          <p:spPr>
            <a:xfrm>
              <a:off x="369277" y="1107831"/>
              <a:ext cx="2593731" cy="43258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endParaRPr lang="en-US" dirty="0"/>
            </a:p>
            <a:p>
              <a:r>
                <a:rPr lang="en-US" dirty="0"/>
                <a:t>COMPONENT</a:t>
              </a:r>
            </a:p>
            <a:p>
              <a:pPr algn="ctr"/>
              <a:r>
                <a:rPr lang="en-US" dirty="0" err="1"/>
                <a:t>DataMembers</a:t>
              </a:r>
              <a:endParaRPr lang="en-IN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F5A2CA-4B35-454E-9E87-E26B9B205A72}"/>
                </a:ext>
              </a:extLst>
            </p:cNvPr>
            <p:cNvSpPr/>
            <p:nvPr/>
          </p:nvSpPr>
          <p:spPr>
            <a:xfrm>
              <a:off x="9164515" y="1107830"/>
              <a:ext cx="2593731" cy="43258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TARGET</a:t>
              </a:r>
            </a:p>
            <a:p>
              <a:pPr algn="ctr"/>
              <a:endParaRPr lang="en-US" dirty="0"/>
            </a:p>
            <a:p>
              <a:r>
                <a:rPr lang="en-US" dirty="0"/>
                <a:t>COMPONENT</a:t>
              </a:r>
            </a:p>
            <a:p>
              <a:pPr algn="ctr"/>
              <a:r>
                <a:rPr lang="en-US" dirty="0"/>
                <a:t>Template</a:t>
              </a:r>
            </a:p>
            <a:p>
              <a:pPr algn="ctr"/>
              <a:r>
                <a:rPr lang="en-US" dirty="0"/>
                <a:t>	Elements </a:t>
              </a:r>
            </a:p>
            <a:p>
              <a:pPr algn="ctr"/>
              <a:r>
                <a:rPr lang="en-US" dirty="0"/>
                <a:t>	Property</a:t>
              </a:r>
              <a:endParaRPr lang="en-IN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8CB6C03-E808-442C-B545-B3F4A50A8E8C}"/>
                </a:ext>
              </a:extLst>
            </p:cNvPr>
            <p:cNvCxnSpPr/>
            <p:nvPr/>
          </p:nvCxnSpPr>
          <p:spPr>
            <a:xfrm>
              <a:off x="2963008" y="1617785"/>
              <a:ext cx="6224954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FF1292-12DD-4A78-BA7C-782E5574F9A5}"/>
                </a:ext>
              </a:extLst>
            </p:cNvPr>
            <p:cNvSpPr txBox="1"/>
            <p:nvPr/>
          </p:nvSpPr>
          <p:spPr>
            <a:xfrm>
              <a:off x="4141178" y="1248453"/>
              <a:ext cx="35605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One Way Binding (Property Binding)</a:t>
              </a:r>
              <a:endParaRPr lang="en-IN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0DD6FE3-9D9C-483B-B4D8-8A507CA68E8E}"/>
                </a:ext>
              </a:extLst>
            </p:cNvPr>
            <p:cNvCxnSpPr/>
            <p:nvPr/>
          </p:nvCxnSpPr>
          <p:spPr>
            <a:xfrm>
              <a:off x="2980593" y="2356449"/>
              <a:ext cx="6224954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40A6236-37CD-4B96-B91A-A14E76E2CF50}"/>
                </a:ext>
              </a:extLst>
            </p:cNvPr>
            <p:cNvSpPr txBox="1"/>
            <p:nvPr/>
          </p:nvSpPr>
          <p:spPr>
            <a:xfrm>
              <a:off x="4158763" y="1987117"/>
              <a:ext cx="35895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One Way Binding (Attribute Binding)</a:t>
              </a:r>
              <a:endParaRPr lang="en-IN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B79390F-C159-450B-AEE1-455BAD598D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3008" y="3546342"/>
              <a:ext cx="6224954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78B82DC-1366-41FA-A93F-C01C27A70BA8}"/>
                </a:ext>
              </a:extLst>
            </p:cNvPr>
            <p:cNvSpPr txBox="1"/>
            <p:nvPr/>
          </p:nvSpPr>
          <p:spPr>
            <a:xfrm>
              <a:off x="5189606" y="3115434"/>
              <a:ext cx="1463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Event Binding</a:t>
              </a:r>
              <a:endParaRPr lang="en-IN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BDB84C1-D7C7-4E53-B316-5930D73DBCBA}"/>
                </a:ext>
              </a:extLst>
            </p:cNvPr>
            <p:cNvCxnSpPr/>
            <p:nvPr/>
          </p:nvCxnSpPr>
          <p:spPr>
            <a:xfrm>
              <a:off x="2980593" y="4513495"/>
              <a:ext cx="6224954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684285D-CCC2-4DEC-90A9-0A68CEB84E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0593" y="4718650"/>
              <a:ext cx="6224954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8B6AF47-F8C9-4DBF-992D-9299BB1EA0BC}"/>
                </a:ext>
              </a:extLst>
            </p:cNvPr>
            <p:cNvSpPr txBox="1"/>
            <p:nvPr/>
          </p:nvSpPr>
          <p:spPr>
            <a:xfrm>
              <a:off x="5058143" y="4059084"/>
              <a:ext cx="1790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Two Way Binding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048591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96B9893-BEE7-4FF9-9479-7BC14A7BEC93}"/>
              </a:ext>
            </a:extLst>
          </p:cNvPr>
          <p:cNvGrpSpPr/>
          <p:nvPr/>
        </p:nvGrpSpPr>
        <p:grpSpPr>
          <a:xfrm>
            <a:off x="325036" y="357447"/>
            <a:ext cx="11639749" cy="5450904"/>
            <a:chOff x="325036" y="357447"/>
            <a:chExt cx="11639749" cy="545090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6195D01-1620-4672-B4BC-D7F4D853DA36}"/>
                </a:ext>
              </a:extLst>
            </p:cNvPr>
            <p:cNvSpPr/>
            <p:nvPr/>
          </p:nvSpPr>
          <p:spPr>
            <a:xfrm>
              <a:off x="4796444" y="357447"/>
              <a:ext cx="2759825" cy="906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ROOT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41F3906-D503-49D6-AF54-DCBFB8EA90B8}"/>
                </a:ext>
              </a:extLst>
            </p:cNvPr>
            <p:cNvSpPr/>
            <p:nvPr/>
          </p:nvSpPr>
          <p:spPr>
            <a:xfrm>
              <a:off x="1097280" y="3133898"/>
              <a:ext cx="2734887" cy="8977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LIST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2F10E06-C8B7-4E24-B6F5-D26232C2E5CB}"/>
                </a:ext>
              </a:extLst>
            </p:cNvPr>
            <p:cNvSpPr/>
            <p:nvPr/>
          </p:nvSpPr>
          <p:spPr>
            <a:xfrm>
              <a:off x="9229898" y="3133898"/>
              <a:ext cx="2734887" cy="8977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QUOTE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4992314-09A6-4A95-881C-2D2EB7F0EF0E}"/>
                </a:ext>
              </a:extLst>
            </p:cNvPr>
            <p:cNvCxnSpPr>
              <a:stCxn id="4" idx="1"/>
              <a:endCxn id="5" idx="0"/>
            </p:cNvCxnSpPr>
            <p:nvPr/>
          </p:nvCxnSpPr>
          <p:spPr>
            <a:xfrm flipH="1">
              <a:off x="2464724" y="810491"/>
              <a:ext cx="2331720" cy="23234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EE08F37-4A16-4C18-AD88-86981C98F41D}"/>
                </a:ext>
              </a:extLst>
            </p:cNvPr>
            <p:cNvCxnSpPr>
              <a:cxnSpLocks/>
              <a:stCxn id="4" idx="3"/>
              <a:endCxn id="6" idx="0"/>
            </p:cNvCxnSpPr>
            <p:nvPr/>
          </p:nvCxnSpPr>
          <p:spPr>
            <a:xfrm>
              <a:off x="7556269" y="810491"/>
              <a:ext cx="3041073" cy="23234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6A90A2C-9C2C-44A5-BA93-35B190F3EC14}"/>
                </a:ext>
              </a:extLst>
            </p:cNvPr>
            <p:cNvSpPr txBox="1"/>
            <p:nvPr/>
          </p:nvSpPr>
          <p:spPr>
            <a:xfrm>
              <a:off x="325036" y="1972194"/>
              <a:ext cx="21396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Dependency Injector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7F2721-7FB5-4048-94B6-E01A0959955D}"/>
                </a:ext>
              </a:extLst>
            </p:cNvPr>
            <p:cNvSpPr txBox="1"/>
            <p:nvPr/>
          </p:nvSpPr>
          <p:spPr>
            <a:xfrm>
              <a:off x="9727276" y="2051457"/>
              <a:ext cx="21396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Dependency Injector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29D26AE-18C4-4B77-832A-F8EE8CA12620}"/>
                </a:ext>
              </a:extLst>
            </p:cNvPr>
            <p:cNvSpPr txBox="1"/>
            <p:nvPr/>
          </p:nvSpPr>
          <p:spPr>
            <a:xfrm>
              <a:off x="548640" y="4754880"/>
              <a:ext cx="444551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IN" dirty="0"/>
                <a:t>Do we have a Provider in List Component.</a:t>
              </a:r>
            </a:p>
            <a:p>
              <a:pPr marL="342900" indent="-342900">
                <a:buAutoNum type="arabicPeriod"/>
              </a:pPr>
              <a:r>
                <a:rPr lang="en-IN" dirty="0"/>
                <a:t>Take the object created by the provider</a:t>
              </a:r>
            </a:p>
            <a:p>
              <a:pPr marL="342900" indent="-342900">
                <a:buAutoNum type="arabicPeriod"/>
              </a:pPr>
              <a:r>
                <a:rPr lang="en-IN" dirty="0"/>
                <a:t>Inject the Object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D42212B-751C-4988-B1E5-F6C933C3BACE}"/>
                </a:ext>
              </a:extLst>
            </p:cNvPr>
            <p:cNvSpPr txBox="1"/>
            <p:nvPr/>
          </p:nvSpPr>
          <p:spPr>
            <a:xfrm>
              <a:off x="6176356" y="4608022"/>
              <a:ext cx="451386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IN" dirty="0"/>
                <a:t>Do we have a Provider in List Component.</a:t>
              </a:r>
            </a:p>
            <a:p>
              <a:pPr marL="342900" indent="-342900">
                <a:buAutoNum type="arabicPeriod"/>
              </a:pPr>
              <a:r>
                <a:rPr lang="en-IN" dirty="0"/>
                <a:t>Do we have a Provider in Root Component</a:t>
              </a:r>
            </a:p>
            <a:p>
              <a:pPr marL="342900" indent="-342900">
                <a:buFontTx/>
                <a:buAutoNum type="arabicPeriod"/>
              </a:pPr>
              <a:r>
                <a:rPr lang="en-IN" dirty="0"/>
                <a:t>Do we have a Provider in Module</a:t>
              </a:r>
            </a:p>
            <a:p>
              <a:pPr marL="342900" indent="-342900">
                <a:buFontTx/>
                <a:buAutoNum type="arabicPeriod"/>
              </a:pPr>
              <a:r>
                <a:rPr lang="en-IN" dirty="0" err="1"/>
                <a:t>StaticInjectorError</a:t>
              </a:r>
              <a:endParaRPr lang="en-IN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15B2EE-83CD-45AA-B16C-446AA96AC062}"/>
                </a:ext>
              </a:extLst>
            </p:cNvPr>
            <p:cNvSpPr txBox="1"/>
            <p:nvPr/>
          </p:nvSpPr>
          <p:spPr>
            <a:xfrm>
              <a:off x="4335060" y="2409043"/>
              <a:ext cx="451386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IN" dirty="0"/>
                <a:t>Do we have a Provider in List Component.</a:t>
              </a:r>
            </a:p>
            <a:p>
              <a:pPr marL="342900" indent="-342900">
                <a:buAutoNum type="arabicPeriod"/>
              </a:pPr>
              <a:r>
                <a:rPr lang="en-IN" dirty="0"/>
                <a:t>Do we have a Provider in Root Component</a:t>
              </a:r>
            </a:p>
            <a:p>
              <a:pPr marL="342900" indent="-342900">
                <a:buAutoNum type="arabicPeriod"/>
              </a:pPr>
              <a:r>
                <a:rPr lang="en-IN" dirty="0"/>
                <a:t>Take the object created by the provider</a:t>
              </a:r>
            </a:p>
            <a:p>
              <a:pPr marL="342900" indent="-342900">
                <a:buAutoNum type="arabicPeriod"/>
              </a:pPr>
              <a:r>
                <a:rPr lang="en-IN" dirty="0"/>
                <a:t>Inject the Object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9343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23117C5E-2B4F-4482-8CD8-9338BB12B6BA}"/>
              </a:ext>
            </a:extLst>
          </p:cNvPr>
          <p:cNvGrpSpPr/>
          <p:nvPr/>
        </p:nvGrpSpPr>
        <p:grpSpPr>
          <a:xfrm>
            <a:off x="446116" y="507076"/>
            <a:ext cx="11587388" cy="6187712"/>
            <a:chOff x="487680" y="507076"/>
            <a:chExt cx="11587388" cy="618771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377850F-FED9-4950-AB66-D3CC1DB60E75}"/>
                </a:ext>
              </a:extLst>
            </p:cNvPr>
            <p:cNvSpPr/>
            <p:nvPr/>
          </p:nvSpPr>
          <p:spPr>
            <a:xfrm>
              <a:off x="8354291" y="507076"/>
              <a:ext cx="3350029" cy="171242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IN" dirty="0"/>
                <a:t>APPLICATION SERVER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2FBE1E7-1ED6-401C-A705-F995600BBF79}"/>
                </a:ext>
              </a:extLst>
            </p:cNvPr>
            <p:cNvSpPr/>
            <p:nvPr/>
          </p:nvSpPr>
          <p:spPr>
            <a:xfrm>
              <a:off x="487680" y="507076"/>
              <a:ext cx="3350029" cy="448887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IN" dirty="0"/>
                <a:t>BROWSER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A2A6DC2-CEF7-4501-98EA-FBAA29398C9B}"/>
                </a:ext>
              </a:extLst>
            </p:cNvPr>
            <p:cNvCxnSpPr/>
            <p:nvPr/>
          </p:nvCxnSpPr>
          <p:spPr>
            <a:xfrm>
              <a:off x="3837709" y="1002323"/>
              <a:ext cx="45165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34C8DFB-1A4F-4B1B-AC0A-A5AF04F5DA63}"/>
                </a:ext>
              </a:extLst>
            </p:cNvPr>
            <p:cNvSpPr txBox="1"/>
            <p:nvPr/>
          </p:nvSpPr>
          <p:spPr>
            <a:xfrm>
              <a:off x="5336930" y="632991"/>
              <a:ext cx="1266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HTTP + URL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62E4A34-7697-4BEB-BE6B-7C80B90D1D63}"/>
                </a:ext>
              </a:extLst>
            </p:cNvPr>
            <p:cNvCxnSpPr/>
            <p:nvPr/>
          </p:nvCxnSpPr>
          <p:spPr>
            <a:xfrm flipH="1">
              <a:off x="3837709" y="1362808"/>
              <a:ext cx="45165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4EC89A4-0590-4DD5-BD6F-A87D8CA6979D}"/>
                </a:ext>
              </a:extLst>
            </p:cNvPr>
            <p:cNvSpPr txBox="1"/>
            <p:nvPr/>
          </p:nvSpPr>
          <p:spPr>
            <a:xfrm>
              <a:off x="5180163" y="1371655"/>
              <a:ext cx="16930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HTML + CSS + JS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47F0F7C-0494-40CB-AA9F-28FD806B5670}"/>
                </a:ext>
              </a:extLst>
            </p:cNvPr>
            <p:cNvGrpSpPr/>
            <p:nvPr/>
          </p:nvGrpSpPr>
          <p:grpSpPr>
            <a:xfrm>
              <a:off x="8420147" y="1002323"/>
              <a:ext cx="975946" cy="738664"/>
              <a:chOff x="8616462" y="1002323"/>
              <a:chExt cx="1271953" cy="955421"/>
            </a:xfrm>
          </p:grpSpPr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26E55966-9F79-4517-8307-4E0BA5EA272E}"/>
                  </a:ext>
                </a:extLst>
              </p:cNvPr>
              <p:cNvSpPr/>
              <p:nvPr/>
            </p:nvSpPr>
            <p:spPr>
              <a:xfrm>
                <a:off x="8616462" y="1002323"/>
                <a:ext cx="967153" cy="6506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743BCD71-88FF-4EEF-8FC3-3BC1E125F3EA}"/>
                  </a:ext>
                </a:extLst>
              </p:cNvPr>
              <p:cNvSpPr/>
              <p:nvPr/>
            </p:nvSpPr>
            <p:spPr>
              <a:xfrm>
                <a:off x="8768862" y="1154723"/>
                <a:ext cx="967153" cy="6506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357237A6-5019-414B-9919-1A691A9F5E41}"/>
                  </a:ext>
                </a:extLst>
              </p:cNvPr>
              <p:cNvSpPr/>
              <p:nvPr/>
            </p:nvSpPr>
            <p:spPr>
              <a:xfrm>
                <a:off x="8921262" y="1307123"/>
                <a:ext cx="967153" cy="6506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dirty="0"/>
                  <a:t>HTML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D231835-C726-4683-81AF-9EEF13C73F74}"/>
                </a:ext>
              </a:extLst>
            </p:cNvPr>
            <p:cNvGrpSpPr/>
            <p:nvPr/>
          </p:nvGrpSpPr>
          <p:grpSpPr>
            <a:xfrm>
              <a:off x="9513026" y="993476"/>
              <a:ext cx="975946" cy="738664"/>
              <a:chOff x="8616462" y="1002323"/>
              <a:chExt cx="1271953" cy="955421"/>
            </a:xfrm>
          </p:grpSpPr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6EC5500D-D786-437F-84AA-AC4497E892E0}"/>
                  </a:ext>
                </a:extLst>
              </p:cNvPr>
              <p:cNvSpPr/>
              <p:nvPr/>
            </p:nvSpPr>
            <p:spPr>
              <a:xfrm>
                <a:off x="8616462" y="1002323"/>
                <a:ext cx="967153" cy="6506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6DC5F9C9-DBD1-4BC5-8DA6-BFEAC6ADAF4C}"/>
                  </a:ext>
                </a:extLst>
              </p:cNvPr>
              <p:cNvSpPr/>
              <p:nvPr/>
            </p:nvSpPr>
            <p:spPr>
              <a:xfrm>
                <a:off x="8768862" y="1154723"/>
                <a:ext cx="967153" cy="6506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DD7EA983-A4B5-4704-854C-E161321F1284}"/>
                  </a:ext>
                </a:extLst>
              </p:cNvPr>
              <p:cNvSpPr/>
              <p:nvPr/>
            </p:nvSpPr>
            <p:spPr>
              <a:xfrm>
                <a:off x="8921262" y="1307123"/>
                <a:ext cx="967153" cy="6506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dirty="0"/>
                  <a:t>CSS</a:t>
                </a:r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D69C107-E5B5-4F58-8ECD-422FC797C688}"/>
                </a:ext>
              </a:extLst>
            </p:cNvPr>
            <p:cNvSpPr/>
            <p:nvPr/>
          </p:nvSpPr>
          <p:spPr>
            <a:xfrm>
              <a:off x="487680" y="1002323"/>
              <a:ext cx="3350029" cy="369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NAVIGATION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9763202-B414-4DBA-9FE3-ED78AC59B938}"/>
                </a:ext>
              </a:extLst>
            </p:cNvPr>
            <p:cNvCxnSpPr/>
            <p:nvPr/>
          </p:nvCxnSpPr>
          <p:spPr>
            <a:xfrm>
              <a:off x="3821699" y="4490212"/>
              <a:ext cx="45165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B291B9D-838F-472A-9C61-90089EA43DA9}"/>
                </a:ext>
              </a:extLst>
            </p:cNvPr>
            <p:cNvSpPr txBox="1"/>
            <p:nvPr/>
          </p:nvSpPr>
          <p:spPr>
            <a:xfrm>
              <a:off x="4340192" y="4080116"/>
              <a:ext cx="4088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HTTP + URL (Username &amp; Password)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9DF95BF-5AD5-4917-A68F-0F2021C35E93}"/>
                </a:ext>
              </a:extLst>
            </p:cNvPr>
            <p:cNvCxnSpPr/>
            <p:nvPr/>
          </p:nvCxnSpPr>
          <p:spPr>
            <a:xfrm flipH="1">
              <a:off x="3821699" y="4850697"/>
              <a:ext cx="45165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DED6C54-FBE0-464F-8A1B-2E562C91E2AC}"/>
                </a:ext>
              </a:extLst>
            </p:cNvPr>
            <p:cNvSpPr txBox="1"/>
            <p:nvPr/>
          </p:nvSpPr>
          <p:spPr>
            <a:xfrm>
              <a:off x="5237871" y="4868390"/>
              <a:ext cx="1575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JSON – (Token)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C639E10A-F1F2-481E-8B43-E639DCE89EEA}"/>
                </a:ext>
              </a:extLst>
            </p:cNvPr>
            <p:cNvGrpSpPr/>
            <p:nvPr/>
          </p:nvGrpSpPr>
          <p:grpSpPr>
            <a:xfrm>
              <a:off x="10653816" y="993476"/>
              <a:ext cx="975946" cy="738664"/>
              <a:chOff x="8616462" y="1002323"/>
              <a:chExt cx="1271953" cy="955421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CA68B383-D397-4B97-A725-72DCE436028F}"/>
                  </a:ext>
                </a:extLst>
              </p:cNvPr>
              <p:cNvSpPr/>
              <p:nvPr/>
            </p:nvSpPr>
            <p:spPr>
              <a:xfrm>
                <a:off x="8616462" y="1002323"/>
                <a:ext cx="967153" cy="6506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BFEDC6BF-F103-4637-857C-5B23BDF09A28}"/>
                  </a:ext>
                </a:extLst>
              </p:cNvPr>
              <p:cNvSpPr/>
              <p:nvPr/>
            </p:nvSpPr>
            <p:spPr>
              <a:xfrm>
                <a:off x="8768862" y="1154723"/>
                <a:ext cx="967153" cy="6506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69C25119-8C6B-4626-B0BC-8066A0B403C9}"/>
                  </a:ext>
                </a:extLst>
              </p:cNvPr>
              <p:cNvSpPr/>
              <p:nvPr/>
            </p:nvSpPr>
            <p:spPr>
              <a:xfrm>
                <a:off x="8921262" y="1307123"/>
                <a:ext cx="967153" cy="6506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dirty="0"/>
                  <a:t>JS</a:t>
                </a:r>
              </a:p>
            </p:txBody>
          </p: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F2F5721-4587-4953-A5A9-E09619C64709}"/>
                </a:ext>
              </a:extLst>
            </p:cNvPr>
            <p:cNvCxnSpPr/>
            <p:nvPr/>
          </p:nvCxnSpPr>
          <p:spPr>
            <a:xfrm>
              <a:off x="8354291" y="1896426"/>
              <a:ext cx="33500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28FE27C-D4FA-41D0-BE49-3D5BBD0ACC86}"/>
                </a:ext>
              </a:extLst>
            </p:cNvPr>
            <p:cNvSpPr/>
            <p:nvPr/>
          </p:nvSpPr>
          <p:spPr>
            <a:xfrm>
              <a:off x="8338281" y="4235556"/>
              <a:ext cx="2315535" cy="24592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IN" dirty="0"/>
                <a:t>NODE API SERVER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0E8C4F6-108A-47FD-9194-4F6365FCE4C5}"/>
                </a:ext>
              </a:extLst>
            </p:cNvPr>
            <p:cNvSpPr/>
            <p:nvPr/>
          </p:nvSpPr>
          <p:spPr>
            <a:xfrm>
              <a:off x="10372040" y="2492761"/>
              <a:ext cx="1703028" cy="1551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MONGO DB SERVER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1E6525E-BD39-48F3-B55E-08431DED8A9B}"/>
                </a:ext>
              </a:extLst>
            </p:cNvPr>
            <p:cNvSpPr txBox="1"/>
            <p:nvPr/>
          </p:nvSpPr>
          <p:spPr>
            <a:xfrm>
              <a:off x="720746" y="1613118"/>
              <a:ext cx="2438331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&lt;table&gt;</a:t>
              </a:r>
            </a:p>
            <a:p>
              <a:pPr>
                <a:tabLst>
                  <a:tab pos="176213" algn="l"/>
                </a:tabLst>
              </a:pPr>
              <a:r>
                <a:rPr lang="en-IN" sz="1400" dirty="0"/>
                <a:t>	&lt;</a:t>
              </a:r>
              <a:r>
                <a:rPr lang="en-IN" sz="1400" dirty="0" err="1"/>
                <a:t>thead</a:t>
              </a:r>
              <a:r>
                <a:rPr lang="en-IN" sz="1400" dirty="0"/>
                <a:t>&gt;</a:t>
              </a:r>
            </a:p>
            <a:p>
              <a:pPr>
                <a:tabLst>
                  <a:tab pos="176213" algn="l"/>
                  <a:tab pos="360363" algn="l"/>
                </a:tabLst>
              </a:pPr>
              <a:r>
                <a:rPr lang="en-IN" sz="1400" dirty="0"/>
                <a:t>		&lt;tr&gt;</a:t>
              </a:r>
            </a:p>
            <a:p>
              <a:pPr>
                <a:tabLst>
                  <a:tab pos="176213" algn="l"/>
                  <a:tab pos="360363" algn="l"/>
                  <a:tab pos="536575" algn="l"/>
                </a:tabLst>
              </a:pPr>
              <a:r>
                <a:rPr lang="en-IN" sz="1400" dirty="0"/>
                <a:t>			&lt;</a:t>
              </a:r>
              <a:r>
                <a:rPr lang="en-IN" sz="1400" dirty="0" err="1"/>
                <a:t>th</a:t>
              </a:r>
              <a:r>
                <a:rPr lang="en-IN" sz="1400" dirty="0"/>
                <a:t>&gt;ID&lt;/</a:t>
              </a:r>
              <a:r>
                <a:rPr lang="en-IN" sz="1400" dirty="0" err="1"/>
                <a:t>th</a:t>
              </a:r>
              <a:r>
                <a:rPr lang="en-IN" sz="1400" dirty="0"/>
                <a:t>&gt;</a:t>
              </a:r>
            </a:p>
            <a:p>
              <a:pPr>
                <a:tabLst>
                  <a:tab pos="176213" algn="l"/>
                  <a:tab pos="360363" algn="l"/>
                </a:tabLst>
              </a:pPr>
              <a:r>
                <a:rPr lang="en-IN" sz="1400" dirty="0"/>
                <a:t>		&lt;/tr&gt;</a:t>
              </a:r>
            </a:p>
            <a:p>
              <a:pPr>
                <a:tabLst>
                  <a:tab pos="176213" algn="l"/>
                </a:tabLst>
              </a:pPr>
              <a:r>
                <a:rPr lang="en-IN" sz="1400" dirty="0"/>
                <a:t>	&lt;/</a:t>
              </a:r>
              <a:r>
                <a:rPr lang="en-IN" sz="1400" dirty="0" err="1"/>
                <a:t>thead</a:t>
              </a:r>
              <a:r>
                <a:rPr lang="en-IN" sz="1400" dirty="0"/>
                <a:t>&gt;</a:t>
              </a:r>
            </a:p>
            <a:p>
              <a:pPr>
                <a:tabLst>
                  <a:tab pos="176213" algn="l"/>
                </a:tabLst>
              </a:pPr>
              <a:r>
                <a:rPr lang="en-IN" sz="1400" dirty="0"/>
                <a:t>	&lt;</a:t>
              </a:r>
              <a:r>
                <a:rPr lang="en-IN" sz="1400" dirty="0" err="1"/>
                <a:t>tbody</a:t>
              </a:r>
              <a:r>
                <a:rPr lang="en-IN" sz="1400" dirty="0"/>
                <a:t>&gt;</a:t>
              </a:r>
            </a:p>
            <a:p>
              <a:pPr>
                <a:tabLst>
                  <a:tab pos="176213" algn="l"/>
                  <a:tab pos="360363" algn="l"/>
                  <a:tab pos="536575" algn="l"/>
                </a:tabLst>
              </a:pPr>
              <a:r>
                <a:rPr lang="en-IN" sz="1400" dirty="0"/>
                <a:t>		&lt;tr&gt;</a:t>
              </a:r>
            </a:p>
            <a:p>
              <a:pPr>
                <a:tabLst>
                  <a:tab pos="176213" algn="l"/>
                  <a:tab pos="360363" algn="l"/>
                  <a:tab pos="536575" algn="l"/>
                </a:tabLst>
              </a:pPr>
              <a:r>
                <a:rPr lang="en-IN" sz="1400" dirty="0"/>
                <a:t>			&lt;td&gt;1&lt;/td&gt;</a:t>
              </a:r>
            </a:p>
            <a:p>
              <a:pPr>
                <a:tabLst>
                  <a:tab pos="176213" algn="l"/>
                  <a:tab pos="360363" algn="l"/>
                  <a:tab pos="536575" algn="l"/>
                </a:tabLst>
              </a:pPr>
              <a:r>
                <a:rPr lang="en-IN" sz="1400" dirty="0"/>
                <a:t>		&lt;/tr&gt;</a:t>
              </a:r>
            </a:p>
            <a:p>
              <a:pPr>
                <a:tabLst>
                  <a:tab pos="176213" algn="l"/>
                </a:tabLst>
              </a:pPr>
              <a:r>
                <a:rPr lang="en-IN" sz="1400" dirty="0"/>
                <a:t>	&lt;/</a:t>
              </a:r>
              <a:r>
                <a:rPr lang="en-IN" sz="1400" dirty="0" err="1"/>
                <a:t>tbody</a:t>
              </a:r>
              <a:r>
                <a:rPr lang="en-IN" sz="1400" dirty="0"/>
                <a:t>&gt;</a:t>
              </a:r>
            </a:p>
            <a:p>
              <a:r>
                <a:rPr lang="en-IN" sz="1400" dirty="0"/>
                <a:t>&lt;/table&gt;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779B3F5-DDE4-49E8-B22D-4A45CA0EDA64}"/>
                </a:ext>
              </a:extLst>
            </p:cNvPr>
            <p:cNvSpPr/>
            <p:nvPr/>
          </p:nvSpPr>
          <p:spPr>
            <a:xfrm>
              <a:off x="2514600" y="3675185"/>
              <a:ext cx="940777" cy="369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ID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6B7D4E2-69A0-471C-A52D-40B6AB4929CB}"/>
                </a:ext>
              </a:extLst>
            </p:cNvPr>
            <p:cNvSpPr/>
            <p:nvPr/>
          </p:nvSpPr>
          <p:spPr>
            <a:xfrm>
              <a:off x="2514600" y="4044510"/>
              <a:ext cx="940777" cy="36932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1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158C587A-128B-4E2A-AC7F-6BA706679493}"/>
              </a:ext>
            </a:extLst>
          </p:cNvPr>
          <p:cNvSpPr txBox="1"/>
          <p:nvPr/>
        </p:nvSpPr>
        <p:spPr>
          <a:xfrm>
            <a:off x="6830061" y="1008031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localhost:3000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6AFEEE2-917E-480F-96D0-903529A379A8}"/>
              </a:ext>
            </a:extLst>
          </p:cNvPr>
          <p:cNvSpPr txBox="1"/>
          <p:nvPr/>
        </p:nvSpPr>
        <p:spPr>
          <a:xfrm>
            <a:off x="6781123" y="4501034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localhost:8000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99909DF1-960D-4776-ACE2-469A10461543}"/>
              </a:ext>
            </a:extLst>
          </p:cNvPr>
          <p:cNvCxnSpPr>
            <a:cxnSpLocks/>
            <a:stCxn id="56" idx="3"/>
            <a:endCxn id="57" idx="4"/>
          </p:cNvCxnSpPr>
          <p:nvPr/>
        </p:nvCxnSpPr>
        <p:spPr>
          <a:xfrm flipV="1">
            <a:off x="10612252" y="4044510"/>
            <a:ext cx="569738" cy="1420662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60B2B7D-A2A7-4D50-9333-A80EA7D6DF40}"/>
              </a:ext>
            </a:extLst>
          </p:cNvPr>
          <p:cNvSpPr txBox="1"/>
          <p:nvPr/>
        </p:nvSpPr>
        <p:spPr>
          <a:xfrm>
            <a:off x="512879" y="6325456"/>
            <a:ext cx="2432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MEAN Stack Application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5A17BAD-0D08-41C5-A2A2-30BBF873B0E8}"/>
              </a:ext>
            </a:extLst>
          </p:cNvPr>
          <p:cNvSpPr txBox="1"/>
          <p:nvPr/>
        </p:nvSpPr>
        <p:spPr>
          <a:xfrm>
            <a:off x="720735" y="4501034"/>
            <a:ext cx="4325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Store Token in </a:t>
            </a:r>
            <a:r>
              <a:rPr lang="en-IN" sz="1400" dirty="0" err="1"/>
              <a:t>sessionStorage</a:t>
            </a:r>
            <a:endParaRPr lang="en-IN" sz="1400" dirty="0"/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50152A20-08BF-4708-B0EC-3D60031FBF60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61696" y="2124792"/>
            <a:ext cx="469223" cy="61755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D776304C-6CC9-4B9A-BA05-0822745CA599}"/>
              </a:ext>
            </a:extLst>
          </p:cNvPr>
          <p:cNvCxnSpPr>
            <a:cxnSpLocks/>
          </p:cNvCxnSpPr>
          <p:nvPr/>
        </p:nvCxnSpPr>
        <p:spPr>
          <a:xfrm rot="10800000">
            <a:off x="1729047" y="4995949"/>
            <a:ext cx="6567672" cy="902165"/>
          </a:xfrm>
          <a:prstGeom prst="bentConnector3">
            <a:avLst>
              <a:gd name="adj1" fmla="val 998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643F2852-345D-4CB6-B97A-6F719A9FBE85}"/>
              </a:ext>
            </a:extLst>
          </p:cNvPr>
          <p:cNvSpPr txBox="1"/>
          <p:nvPr/>
        </p:nvSpPr>
        <p:spPr>
          <a:xfrm>
            <a:off x="2853298" y="5121532"/>
            <a:ext cx="203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 + Token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6907782-183E-4723-9DC4-27FE15CCB4A5}"/>
              </a:ext>
            </a:extLst>
          </p:cNvPr>
          <p:cNvSpPr txBox="1"/>
          <p:nvPr/>
        </p:nvSpPr>
        <p:spPr>
          <a:xfrm>
            <a:off x="4258141" y="5956124"/>
            <a:ext cx="1463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JSON – (Data)</a:t>
            </a:r>
          </a:p>
        </p:txBody>
      </p:sp>
    </p:spTree>
    <p:extLst>
      <p:ext uri="{BB962C8B-B14F-4D97-AF65-F5344CB8AC3E}">
        <p14:creationId xmlns:p14="http://schemas.microsoft.com/office/powerpoint/2010/main" val="1589723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331</Words>
  <Application>Microsoft Office PowerPoint</Application>
  <PresentationFormat>Widescreen</PresentationFormat>
  <Paragraphs>164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Sharma</dc:creator>
  <cp:lastModifiedBy>Manish Sharma</cp:lastModifiedBy>
  <cp:revision>6</cp:revision>
  <dcterms:created xsi:type="dcterms:W3CDTF">2020-05-18T03:43:19Z</dcterms:created>
  <dcterms:modified xsi:type="dcterms:W3CDTF">2020-05-20T09:55:31Z</dcterms:modified>
</cp:coreProperties>
</file>