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2D86DB-6370-4A6D-A55A-806AA9D4404B}" v="58" dt="2020-11-08T10:34:37.0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0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Sharma" userId="b799adb9ba789c8f" providerId="LiveId" clId="{AA2D86DB-6370-4A6D-A55A-806AA9D4404B}"/>
    <pc:docChg chg="custSel mod addSld modSld">
      <pc:chgData name="Manish Sharma" userId="b799adb9ba789c8f" providerId="LiveId" clId="{AA2D86DB-6370-4A6D-A55A-806AA9D4404B}" dt="2020-11-08T10:35:43.606" v="364" actId="1076"/>
      <pc:docMkLst>
        <pc:docMk/>
      </pc:docMkLst>
      <pc:sldChg chg="modSp">
        <pc:chgData name="Manish Sharma" userId="b799adb9ba789c8f" providerId="LiveId" clId="{AA2D86DB-6370-4A6D-A55A-806AA9D4404B}" dt="2020-11-07T06:38:36.532" v="89" actId="1076"/>
        <pc:sldMkLst>
          <pc:docMk/>
          <pc:sldMk cId="2186856707" sldId="258"/>
        </pc:sldMkLst>
        <pc:spChg chg="mod">
          <ac:chgData name="Manish Sharma" userId="b799adb9ba789c8f" providerId="LiveId" clId="{AA2D86DB-6370-4A6D-A55A-806AA9D4404B}" dt="2020-11-07T06:38:36.532" v="89" actId="1076"/>
          <ac:spMkLst>
            <pc:docMk/>
            <pc:sldMk cId="2186856707" sldId="258"/>
            <ac:spMk id="41" creationId="{CCF9B86F-FC5B-4095-A8EA-A449428ED4BC}"/>
          </ac:spMkLst>
        </pc:spChg>
      </pc:sldChg>
      <pc:sldChg chg="addSp delSp modSp add">
        <pc:chgData name="Manish Sharma" userId="b799adb9ba789c8f" providerId="LiveId" clId="{AA2D86DB-6370-4A6D-A55A-806AA9D4404B}" dt="2020-11-07T06:29:03.109" v="22" actId="113"/>
        <pc:sldMkLst>
          <pc:docMk/>
          <pc:sldMk cId="170847593" sldId="259"/>
        </pc:sldMkLst>
        <pc:spChg chg="mod">
          <ac:chgData name="Manish Sharma" userId="b799adb9ba789c8f" providerId="LiveId" clId="{AA2D86DB-6370-4A6D-A55A-806AA9D4404B}" dt="2020-11-07T06:28:34.720" v="16" actId="20577"/>
          <ac:spMkLst>
            <pc:docMk/>
            <pc:sldMk cId="170847593" sldId="259"/>
            <ac:spMk id="2" creationId="{FEAD1653-2CC3-447F-9132-D66D90539765}"/>
          </ac:spMkLst>
        </pc:spChg>
        <pc:spChg chg="add del mod">
          <ac:chgData name="Manish Sharma" userId="b799adb9ba789c8f" providerId="LiveId" clId="{AA2D86DB-6370-4A6D-A55A-806AA9D4404B}" dt="2020-11-07T06:29:03.109" v="22" actId="113"/>
          <ac:spMkLst>
            <pc:docMk/>
            <pc:sldMk cId="170847593" sldId="259"/>
            <ac:spMk id="3" creationId="{7C07DB58-4287-4BB5-9C90-F8530D76B2BB}"/>
          </ac:spMkLst>
        </pc:spChg>
        <pc:spChg chg="add del">
          <ac:chgData name="Manish Sharma" userId="b799adb9ba789c8f" providerId="LiveId" clId="{AA2D86DB-6370-4A6D-A55A-806AA9D4404B}" dt="2020-11-07T06:28:41.786" v="20"/>
          <ac:spMkLst>
            <pc:docMk/>
            <pc:sldMk cId="170847593" sldId="259"/>
            <ac:spMk id="4" creationId="{704283C3-B24A-49DB-82B6-DDEC592870C2}"/>
          </ac:spMkLst>
        </pc:spChg>
      </pc:sldChg>
      <pc:sldChg chg="addSp delSp modSp add">
        <pc:chgData name="Manish Sharma" userId="b799adb9ba789c8f" providerId="LiveId" clId="{AA2D86DB-6370-4A6D-A55A-806AA9D4404B}" dt="2020-11-07T06:29:53.279" v="48" actId="113"/>
        <pc:sldMkLst>
          <pc:docMk/>
          <pc:sldMk cId="3283191867" sldId="260"/>
        </pc:sldMkLst>
        <pc:spChg chg="mod">
          <ac:chgData name="Manish Sharma" userId="b799adb9ba789c8f" providerId="LiveId" clId="{AA2D86DB-6370-4A6D-A55A-806AA9D4404B}" dt="2020-11-07T06:29:34.590" v="39" actId="20577"/>
          <ac:spMkLst>
            <pc:docMk/>
            <pc:sldMk cId="3283191867" sldId="260"/>
            <ac:spMk id="2" creationId="{20090653-1142-4216-82BF-DAF354062001}"/>
          </ac:spMkLst>
        </pc:spChg>
        <pc:spChg chg="add del mod">
          <ac:chgData name="Manish Sharma" userId="b799adb9ba789c8f" providerId="LiveId" clId="{AA2D86DB-6370-4A6D-A55A-806AA9D4404B}" dt="2020-11-07T06:29:53.279" v="48" actId="113"/>
          <ac:spMkLst>
            <pc:docMk/>
            <pc:sldMk cId="3283191867" sldId="260"/>
            <ac:spMk id="3" creationId="{5C51C591-AAC2-462E-B1DF-FA4985D4FEAA}"/>
          </ac:spMkLst>
        </pc:spChg>
        <pc:spChg chg="add del">
          <ac:chgData name="Manish Sharma" userId="b799adb9ba789c8f" providerId="LiveId" clId="{AA2D86DB-6370-4A6D-A55A-806AA9D4404B}" dt="2020-11-07T06:29:39.525" v="45"/>
          <ac:spMkLst>
            <pc:docMk/>
            <pc:sldMk cId="3283191867" sldId="260"/>
            <ac:spMk id="4" creationId="{1E5D28E1-CD37-4E77-81BA-0931F57B5590}"/>
          </ac:spMkLst>
        </pc:spChg>
      </pc:sldChg>
      <pc:sldChg chg="addSp delSp modSp add mod setBg setClrOvrMap">
        <pc:chgData name="Manish Sharma" userId="b799adb9ba789c8f" providerId="LiveId" clId="{AA2D86DB-6370-4A6D-A55A-806AA9D4404B}" dt="2020-11-07T06:48:10.219" v="147" actId="20577"/>
        <pc:sldMkLst>
          <pc:docMk/>
          <pc:sldMk cId="2644054724" sldId="261"/>
        </pc:sldMkLst>
        <pc:spChg chg="mod">
          <ac:chgData name="Manish Sharma" userId="b799adb9ba789c8f" providerId="LiveId" clId="{AA2D86DB-6370-4A6D-A55A-806AA9D4404B}" dt="2020-11-07T06:48:10.219" v="147" actId="20577"/>
          <ac:spMkLst>
            <pc:docMk/>
            <pc:sldMk cId="2644054724" sldId="261"/>
            <ac:spMk id="2" creationId="{B3FAA862-B671-4D08-82A2-8042001D2C5C}"/>
          </ac:spMkLst>
        </pc:spChg>
        <pc:spChg chg="del">
          <ac:chgData name="Manish Sharma" userId="b799adb9ba789c8f" providerId="LiveId" clId="{AA2D86DB-6370-4A6D-A55A-806AA9D4404B}" dt="2020-11-07T06:47:54.979" v="125"/>
          <ac:spMkLst>
            <pc:docMk/>
            <pc:sldMk cId="2644054724" sldId="261"/>
            <ac:spMk id="3" creationId="{9DDEF8A1-1928-4113-80B1-F4D5A6069946}"/>
          </ac:spMkLst>
        </pc:spChg>
        <pc:picChg chg="add mod">
          <ac:chgData name="Manish Sharma" userId="b799adb9ba789c8f" providerId="LiveId" clId="{AA2D86DB-6370-4A6D-A55A-806AA9D4404B}" dt="2020-11-07T06:48:01.407" v="127" actId="26606"/>
          <ac:picMkLst>
            <pc:docMk/>
            <pc:sldMk cId="2644054724" sldId="261"/>
            <ac:picMk id="5" creationId="{2A1DAA5C-2BF2-4A6F-8C2E-20E0EF86BEAB}"/>
          </ac:picMkLst>
        </pc:picChg>
      </pc:sldChg>
      <pc:sldChg chg="addSp delSp modSp add">
        <pc:chgData name="Manish Sharma" userId="b799adb9ba789c8f" providerId="LiveId" clId="{AA2D86DB-6370-4A6D-A55A-806AA9D4404B}" dt="2020-11-07T06:38:54.223" v="124" actId="20577"/>
        <pc:sldMkLst>
          <pc:docMk/>
          <pc:sldMk cId="2561279797" sldId="262"/>
        </pc:sldMkLst>
        <pc:spChg chg="del">
          <ac:chgData name="Manish Sharma" userId="b799adb9ba789c8f" providerId="LiveId" clId="{AA2D86DB-6370-4A6D-A55A-806AA9D4404B}" dt="2020-11-07T06:35:26.366" v="50" actId="478"/>
          <ac:spMkLst>
            <pc:docMk/>
            <pc:sldMk cId="2561279797" sldId="262"/>
            <ac:spMk id="4" creationId="{67842885-D24F-4108-9622-76C2573BA46F}"/>
          </ac:spMkLst>
        </pc:spChg>
        <pc:spChg chg="del">
          <ac:chgData name="Manish Sharma" userId="b799adb9ba789c8f" providerId="LiveId" clId="{AA2D86DB-6370-4A6D-A55A-806AA9D4404B}" dt="2020-11-07T06:35:26.366" v="50" actId="478"/>
          <ac:spMkLst>
            <pc:docMk/>
            <pc:sldMk cId="2561279797" sldId="262"/>
            <ac:spMk id="5" creationId="{E0C0170D-764E-490D-BA40-83053FBEE945}"/>
          </ac:spMkLst>
        </pc:spChg>
        <pc:spChg chg="del">
          <ac:chgData name="Manish Sharma" userId="b799adb9ba789c8f" providerId="LiveId" clId="{AA2D86DB-6370-4A6D-A55A-806AA9D4404B}" dt="2020-11-07T06:35:26.366" v="50" actId="478"/>
          <ac:spMkLst>
            <pc:docMk/>
            <pc:sldMk cId="2561279797" sldId="262"/>
            <ac:spMk id="7" creationId="{3DB2B518-CE61-4B8B-BB55-299BF5DBAD2A}"/>
          </ac:spMkLst>
        </pc:spChg>
        <pc:spChg chg="del">
          <ac:chgData name="Manish Sharma" userId="b799adb9ba789c8f" providerId="LiveId" clId="{AA2D86DB-6370-4A6D-A55A-806AA9D4404B}" dt="2020-11-07T06:35:26.366" v="50" actId="478"/>
          <ac:spMkLst>
            <pc:docMk/>
            <pc:sldMk cId="2561279797" sldId="262"/>
            <ac:spMk id="9" creationId="{4DA906ED-A75A-4769-9494-B48BC2A56E1F}"/>
          </ac:spMkLst>
        </pc:spChg>
        <pc:spChg chg="del">
          <ac:chgData name="Manish Sharma" userId="b799adb9ba789c8f" providerId="LiveId" clId="{AA2D86DB-6370-4A6D-A55A-806AA9D4404B}" dt="2020-11-07T06:35:26.366" v="50" actId="478"/>
          <ac:spMkLst>
            <pc:docMk/>
            <pc:sldMk cId="2561279797" sldId="262"/>
            <ac:spMk id="10" creationId="{B2EBF712-BA02-427D-9DA7-E095872C7E5F}"/>
          </ac:spMkLst>
        </pc:spChg>
        <pc:spChg chg="del">
          <ac:chgData name="Manish Sharma" userId="b799adb9ba789c8f" providerId="LiveId" clId="{AA2D86DB-6370-4A6D-A55A-806AA9D4404B}" dt="2020-11-07T06:35:26.366" v="50" actId="478"/>
          <ac:spMkLst>
            <pc:docMk/>
            <pc:sldMk cId="2561279797" sldId="262"/>
            <ac:spMk id="12" creationId="{28A5CF90-D53C-4F39-94A9-5004A188F743}"/>
          </ac:spMkLst>
        </pc:spChg>
        <pc:spChg chg="del">
          <ac:chgData name="Manish Sharma" userId="b799adb9ba789c8f" providerId="LiveId" clId="{AA2D86DB-6370-4A6D-A55A-806AA9D4404B}" dt="2020-11-07T06:35:26.366" v="50" actId="478"/>
          <ac:spMkLst>
            <pc:docMk/>
            <pc:sldMk cId="2561279797" sldId="262"/>
            <ac:spMk id="13" creationId="{4787D322-0684-4DE6-9C67-CAFA0461DF7B}"/>
          </ac:spMkLst>
        </pc:spChg>
        <pc:spChg chg="del">
          <ac:chgData name="Manish Sharma" userId="b799adb9ba789c8f" providerId="LiveId" clId="{AA2D86DB-6370-4A6D-A55A-806AA9D4404B}" dt="2020-11-07T06:35:26.366" v="50" actId="478"/>
          <ac:spMkLst>
            <pc:docMk/>
            <pc:sldMk cId="2561279797" sldId="262"/>
            <ac:spMk id="15" creationId="{B8DCF0E9-A212-481E-AB8B-E24688B2E8E1}"/>
          </ac:spMkLst>
        </pc:spChg>
        <pc:spChg chg="del">
          <ac:chgData name="Manish Sharma" userId="b799adb9ba789c8f" providerId="LiveId" clId="{AA2D86DB-6370-4A6D-A55A-806AA9D4404B}" dt="2020-11-07T06:35:26.366" v="50" actId="478"/>
          <ac:spMkLst>
            <pc:docMk/>
            <pc:sldMk cId="2561279797" sldId="262"/>
            <ac:spMk id="16" creationId="{DD02E095-F623-4360-88D3-8062FD20AC23}"/>
          </ac:spMkLst>
        </pc:spChg>
        <pc:spChg chg="del">
          <ac:chgData name="Manish Sharma" userId="b799adb9ba789c8f" providerId="LiveId" clId="{AA2D86DB-6370-4A6D-A55A-806AA9D4404B}" dt="2020-11-07T06:35:26.366" v="50" actId="478"/>
          <ac:spMkLst>
            <pc:docMk/>
            <pc:sldMk cId="2561279797" sldId="262"/>
            <ac:spMk id="18" creationId="{1CF303F2-28DA-4E1C-8A75-B488CA796846}"/>
          </ac:spMkLst>
        </pc:spChg>
        <pc:spChg chg="del">
          <ac:chgData name="Manish Sharma" userId="b799adb9ba789c8f" providerId="LiveId" clId="{AA2D86DB-6370-4A6D-A55A-806AA9D4404B}" dt="2020-11-07T06:35:26.366" v="50" actId="478"/>
          <ac:spMkLst>
            <pc:docMk/>
            <pc:sldMk cId="2561279797" sldId="262"/>
            <ac:spMk id="19" creationId="{9A74F828-1A13-4348-AECF-755C437FE0C2}"/>
          </ac:spMkLst>
        </pc:spChg>
        <pc:spChg chg="del">
          <ac:chgData name="Manish Sharma" userId="b799adb9ba789c8f" providerId="LiveId" clId="{AA2D86DB-6370-4A6D-A55A-806AA9D4404B}" dt="2020-11-07T06:35:26.366" v="50" actId="478"/>
          <ac:spMkLst>
            <pc:docMk/>
            <pc:sldMk cId="2561279797" sldId="262"/>
            <ac:spMk id="21" creationId="{5DD405C5-3853-47BD-9F1A-D06674D47C8C}"/>
          </ac:spMkLst>
        </pc:spChg>
        <pc:spChg chg="del">
          <ac:chgData name="Manish Sharma" userId="b799adb9ba789c8f" providerId="LiveId" clId="{AA2D86DB-6370-4A6D-A55A-806AA9D4404B}" dt="2020-11-07T06:35:26.366" v="50" actId="478"/>
          <ac:spMkLst>
            <pc:docMk/>
            <pc:sldMk cId="2561279797" sldId="262"/>
            <ac:spMk id="23" creationId="{DB528277-2F6E-4994-9599-6607F6202274}"/>
          </ac:spMkLst>
        </pc:spChg>
        <pc:spChg chg="del">
          <ac:chgData name="Manish Sharma" userId="b799adb9ba789c8f" providerId="LiveId" clId="{AA2D86DB-6370-4A6D-A55A-806AA9D4404B}" dt="2020-11-07T06:35:26.366" v="50" actId="478"/>
          <ac:spMkLst>
            <pc:docMk/>
            <pc:sldMk cId="2561279797" sldId="262"/>
            <ac:spMk id="24" creationId="{CEDDCB2A-9AD1-45C7-91AB-2DFAB030C73E}"/>
          </ac:spMkLst>
        </pc:spChg>
        <pc:spChg chg="del">
          <ac:chgData name="Manish Sharma" userId="b799adb9ba789c8f" providerId="LiveId" clId="{AA2D86DB-6370-4A6D-A55A-806AA9D4404B}" dt="2020-11-07T06:35:26.366" v="50" actId="478"/>
          <ac:spMkLst>
            <pc:docMk/>
            <pc:sldMk cId="2561279797" sldId="262"/>
            <ac:spMk id="26" creationId="{580F4914-A3DF-4522-9E3E-BE7893EAE3B8}"/>
          </ac:spMkLst>
        </pc:spChg>
        <pc:spChg chg="del">
          <ac:chgData name="Manish Sharma" userId="b799adb9ba789c8f" providerId="LiveId" clId="{AA2D86DB-6370-4A6D-A55A-806AA9D4404B}" dt="2020-11-07T06:35:26.366" v="50" actId="478"/>
          <ac:spMkLst>
            <pc:docMk/>
            <pc:sldMk cId="2561279797" sldId="262"/>
            <ac:spMk id="27" creationId="{7C83E78F-08D3-456E-9195-358992D5DDA6}"/>
          </ac:spMkLst>
        </pc:spChg>
        <pc:spChg chg="del">
          <ac:chgData name="Manish Sharma" userId="b799adb9ba789c8f" providerId="LiveId" clId="{AA2D86DB-6370-4A6D-A55A-806AA9D4404B}" dt="2020-11-07T06:35:26.366" v="50" actId="478"/>
          <ac:spMkLst>
            <pc:docMk/>
            <pc:sldMk cId="2561279797" sldId="262"/>
            <ac:spMk id="29" creationId="{BC1F562A-C4F7-4A0B-9B8D-3E72474A39CB}"/>
          </ac:spMkLst>
        </pc:spChg>
        <pc:spChg chg="del">
          <ac:chgData name="Manish Sharma" userId="b799adb9ba789c8f" providerId="LiveId" clId="{AA2D86DB-6370-4A6D-A55A-806AA9D4404B}" dt="2020-11-07T06:35:26.366" v="50" actId="478"/>
          <ac:spMkLst>
            <pc:docMk/>
            <pc:sldMk cId="2561279797" sldId="262"/>
            <ac:spMk id="30" creationId="{24D36541-D41E-4E58-99F1-CB4B9A53B0CB}"/>
          </ac:spMkLst>
        </pc:spChg>
        <pc:spChg chg="del">
          <ac:chgData name="Manish Sharma" userId="b799adb9ba789c8f" providerId="LiveId" clId="{AA2D86DB-6370-4A6D-A55A-806AA9D4404B}" dt="2020-11-07T06:35:26.366" v="50" actId="478"/>
          <ac:spMkLst>
            <pc:docMk/>
            <pc:sldMk cId="2561279797" sldId="262"/>
            <ac:spMk id="32" creationId="{1C9B2E04-251A-4492-B0DD-FDC91F19D77D}"/>
          </ac:spMkLst>
        </pc:spChg>
        <pc:spChg chg="del">
          <ac:chgData name="Manish Sharma" userId="b799adb9ba789c8f" providerId="LiveId" clId="{AA2D86DB-6370-4A6D-A55A-806AA9D4404B}" dt="2020-11-07T06:35:26.366" v="50" actId="478"/>
          <ac:spMkLst>
            <pc:docMk/>
            <pc:sldMk cId="2561279797" sldId="262"/>
            <ac:spMk id="33" creationId="{32A264A6-447B-43D3-9A25-F3CF8A14393D}"/>
          </ac:spMkLst>
        </pc:spChg>
        <pc:spChg chg="del">
          <ac:chgData name="Manish Sharma" userId="b799adb9ba789c8f" providerId="LiveId" clId="{AA2D86DB-6370-4A6D-A55A-806AA9D4404B}" dt="2020-11-07T06:35:26.366" v="50" actId="478"/>
          <ac:spMkLst>
            <pc:docMk/>
            <pc:sldMk cId="2561279797" sldId="262"/>
            <ac:spMk id="35" creationId="{BEFB8B96-3B5E-4D01-BAFA-31D69E52A93B}"/>
          </ac:spMkLst>
        </pc:spChg>
        <pc:spChg chg="del">
          <ac:chgData name="Manish Sharma" userId="b799adb9ba789c8f" providerId="LiveId" clId="{AA2D86DB-6370-4A6D-A55A-806AA9D4404B}" dt="2020-11-07T06:35:26.366" v="50" actId="478"/>
          <ac:spMkLst>
            <pc:docMk/>
            <pc:sldMk cId="2561279797" sldId="262"/>
            <ac:spMk id="37" creationId="{8C6CDF02-9547-4CD4-9A08-92ED71C88E06}"/>
          </ac:spMkLst>
        </pc:spChg>
        <pc:spChg chg="del">
          <ac:chgData name="Manish Sharma" userId="b799adb9ba789c8f" providerId="LiveId" clId="{AA2D86DB-6370-4A6D-A55A-806AA9D4404B}" dt="2020-11-07T06:35:26.366" v="50" actId="478"/>
          <ac:spMkLst>
            <pc:docMk/>
            <pc:sldMk cId="2561279797" sldId="262"/>
            <ac:spMk id="39" creationId="{46F1170D-056C-4799-9A0F-63BF023C0628}"/>
          </ac:spMkLst>
        </pc:spChg>
        <pc:spChg chg="add">
          <ac:chgData name="Manish Sharma" userId="b799adb9ba789c8f" providerId="LiveId" clId="{AA2D86DB-6370-4A6D-A55A-806AA9D4404B}" dt="2020-11-07T06:35:36.462" v="51"/>
          <ac:spMkLst>
            <pc:docMk/>
            <pc:sldMk cId="2561279797" sldId="262"/>
            <ac:spMk id="40" creationId="{D5DAD167-06C8-4B51-8CA1-EA4C3649E3EF}"/>
          </ac:spMkLst>
        </pc:spChg>
        <pc:spChg chg="del">
          <ac:chgData name="Manish Sharma" userId="b799adb9ba789c8f" providerId="LiveId" clId="{AA2D86DB-6370-4A6D-A55A-806AA9D4404B}" dt="2020-11-07T06:35:26.366" v="50" actId="478"/>
          <ac:spMkLst>
            <pc:docMk/>
            <pc:sldMk cId="2561279797" sldId="262"/>
            <ac:spMk id="41" creationId="{CCF9B86F-FC5B-4095-A8EA-A449428ED4BC}"/>
          </ac:spMkLst>
        </pc:spChg>
        <pc:spChg chg="add">
          <ac:chgData name="Manish Sharma" userId="b799adb9ba789c8f" providerId="LiveId" clId="{AA2D86DB-6370-4A6D-A55A-806AA9D4404B}" dt="2020-11-07T06:35:36.462" v="51"/>
          <ac:spMkLst>
            <pc:docMk/>
            <pc:sldMk cId="2561279797" sldId="262"/>
            <ac:spMk id="42" creationId="{67CD47A9-732D-4F1B-AE2C-660EF795799C}"/>
          </ac:spMkLst>
        </pc:spChg>
        <pc:spChg chg="add">
          <ac:chgData name="Manish Sharma" userId="b799adb9ba789c8f" providerId="LiveId" clId="{AA2D86DB-6370-4A6D-A55A-806AA9D4404B}" dt="2020-11-07T06:35:52.706" v="52"/>
          <ac:spMkLst>
            <pc:docMk/>
            <pc:sldMk cId="2561279797" sldId="262"/>
            <ac:spMk id="45" creationId="{C9F32BA6-6FD2-4493-A0D1-F45509574FDE}"/>
          </ac:spMkLst>
        </pc:spChg>
        <pc:spChg chg="add">
          <ac:chgData name="Manish Sharma" userId="b799adb9ba789c8f" providerId="LiveId" clId="{AA2D86DB-6370-4A6D-A55A-806AA9D4404B}" dt="2020-11-07T06:35:52.706" v="52"/>
          <ac:spMkLst>
            <pc:docMk/>
            <pc:sldMk cId="2561279797" sldId="262"/>
            <ac:spMk id="46" creationId="{C784D856-1309-4074-B273-398EE1DCED3F}"/>
          </ac:spMkLst>
        </pc:spChg>
        <pc:spChg chg="add">
          <ac:chgData name="Manish Sharma" userId="b799adb9ba789c8f" providerId="LiveId" clId="{AA2D86DB-6370-4A6D-A55A-806AA9D4404B}" dt="2020-11-07T06:36:03.187" v="53"/>
          <ac:spMkLst>
            <pc:docMk/>
            <pc:sldMk cId="2561279797" sldId="262"/>
            <ac:spMk id="47" creationId="{C57D5233-ADF2-435C-B7C4-DFD702ABAADB}"/>
          </ac:spMkLst>
        </pc:spChg>
        <pc:spChg chg="add">
          <ac:chgData name="Manish Sharma" userId="b799adb9ba789c8f" providerId="LiveId" clId="{AA2D86DB-6370-4A6D-A55A-806AA9D4404B}" dt="2020-11-07T06:36:03.187" v="53"/>
          <ac:spMkLst>
            <pc:docMk/>
            <pc:sldMk cId="2561279797" sldId="262"/>
            <ac:spMk id="49" creationId="{36A8E8FC-ADFE-4405-AF86-425C867F9F15}"/>
          </ac:spMkLst>
        </pc:spChg>
        <pc:spChg chg="add">
          <ac:chgData name="Manish Sharma" userId="b799adb9ba789c8f" providerId="LiveId" clId="{AA2D86DB-6370-4A6D-A55A-806AA9D4404B}" dt="2020-11-07T06:36:13.626" v="54"/>
          <ac:spMkLst>
            <pc:docMk/>
            <pc:sldMk cId="2561279797" sldId="262"/>
            <ac:spMk id="50" creationId="{BA32D51B-703B-4232-8A50-8C4B5459C137}"/>
          </ac:spMkLst>
        </pc:spChg>
        <pc:spChg chg="add">
          <ac:chgData name="Manish Sharma" userId="b799adb9ba789c8f" providerId="LiveId" clId="{AA2D86DB-6370-4A6D-A55A-806AA9D4404B}" dt="2020-11-07T06:36:13.626" v="54"/>
          <ac:spMkLst>
            <pc:docMk/>
            <pc:sldMk cId="2561279797" sldId="262"/>
            <ac:spMk id="52" creationId="{E6655E58-41D1-4BAC-A92A-CC9ECE111ADE}"/>
          </ac:spMkLst>
        </pc:spChg>
        <pc:spChg chg="add">
          <ac:chgData name="Manish Sharma" userId="b799adb9ba789c8f" providerId="LiveId" clId="{AA2D86DB-6370-4A6D-A55A-806AA9D4404B}" dt="2020-11-07T06:36:22.747" v="55"/>
          <ac:spMkLst>
            <pc:docMk/>
            <pc:sldMk cId="2561279797" sldId="262"/>
            <ac:spMk id="53" creationId="{5B02CBC3-2AE9-4E82-843F-9F9E84130665}"/>
          </ac:spMkLst>
        </pc:spChg>
        <pc:spChg chg="add">
          <ac:chgData name="Manish Sharma" userId="b799adb9ba789c8f" providerId="LiveId" clId="{AA2D86DB-6370-4A6D-A55A-806AA9D4404B}" dt="2020-11-07T06:36:22.747" v="55"/>
          <ac:spMkLst>
            <pc:docMk/>
            <pc:sldMk cId="2561279797" sldId="262"/>
            <ac:spMk id="55" creationId="{E95892D3-B1E4-4465-A0A1-D5768606C48C}"/>
          </ac:spMkLst>
        </pc:spChg>
        <pc:spChg chg="add">
          <ac:chgData name="Manish Sharma" userId="b799adb9ba789c8f" providerId="LiveId" clId="{AA2D86DB-6370-4A6D-A55A-806AA9D4404B}" dt="2020-11-07T06:36:33.467" v="56"/>
          <ac:spMkLst>
            <pc:docMk/>
            <pc:sldMk cId="2561279797" sldId="262"/>
            <ac:spMk id="56" creationId="{EE4C8003-4206-4997-864B-1539E28B2927}"/>
          </ac:spMkLst>
        </pc:spChg>
        <pc:spChg chg="add">
          <ac:chgData name="Manish Sharma" userId="b799adb9ba789c8f" providerId="LiveId" clId="{AA2D86DB-6370-4A6D-A55A-806AA9D4404B}" dt="2020-11-07T06:36:33.467" v="56"/>
          <ac:spMkLst>
            <pc:docMk/>
            <pc:sldMk cId="2561279797" sldId="262"/>
            <ac:spMk id="58" creationId="{C7410EAF-2395-42F3-BD09-BD4C5645904E}"/>
          </ac:spMkLst>
        </pc:spChg>
        <pc:spChg chg="add">
          <ac:chgData name="Manish Sharma" userId="b799adb9ba789c8f" providerId="LiveId" clId="{AA2D86DB-6370-4A6D-A55A-806AA9D4404B}" dt="2020-11-07T06:36:41.675" v="57"/>
          <ac:spMkLst>
            <pc:docMk/>
            <pc:sldMk cId="2561279797" sldId="262"/>
            <ac:spMk id="59" creationId="{B7BB345F-5E22-44B4-974D-B8E3CDE1BE57}"/>
          </ac:spMkLst>
        </pc:spChg>
        <pc:spChg chg="add">
          <ac:chgData name="Manish Sharma" userId="b799adb9ba789c8f" providerId="LiveId" clId="{AA2D86DB-6370-4A6D-A55A-806AA9D4404B}" dt="2020-11-07T06:36:41.675" v="57"/>
          <ac:spMkLst>
            <pc:docMk/>
            <pc:sldMk cId="2561279797" sldId="262"/>
            <ac:spMk id="61" creationId="{21351058-D32A-4114-A481-67328747FC1D}"/>
          </ac:spMkLst>
        </pc:spChg>
        <pc:spChg chg="add">
          <ac:chgData name="Manish Sharma" userId="b799adb9ba789c8f" providerId="LiveId" clId="{AA2D86DB-6370-4A6D-A55A-806AA9D4404B}" dt="2020-11-07T06:37:13.446" v="58"/>
          <ac:spMkLst>
            <pc:docMk/>
            <pc:sldMk cId="2561279797" sldId="262"/>
            <ac:spMk id="62" creationId="{B6B292E9-CFD7-45D2-9FAF-90350573630F}"/>
          </ac:spMkLst>
        </pc:spChg>
        <pc:spChg chg="add">
          <ac:chgData name="Manish Sharma" userId="b799adb9ba789c8f" providerId="LiveId" clId="{AA2D86DB-6370-4A6D-A55A-806AA9D4404B}" dt="2020-11-07T06:37:13.446" v="58"/>
          <ac:spMkLst>
            <pc:docMk/>
            <pc:sldMk cId="2561279797" sldId="262"/>
            <ac:spMk id="64" creationId="{E0C755A8-FF5D-4D66-A131-6DB5AA92B963}"/>
          </ac:spMkLst>
        </pc:spChg>
        <pc:spChg chg="add">
          <ac:chgData name="Manish Sharma" userId="b799adb9ba789c8f" providerId="LiveId" clId="{AA2D86DB-6370-4A6D-A55A-806AA9D4404B}" dt="2020-11-07T06:37:13.446" v="58"/>
          <ac:spMkLst>
            <pc:docMk/>
            <pc:sldMk cId="2561279797" sldId="262"/>
            <ac:spMk id="65" creationId="{FE550382-BDE6-4E01-A3C9-D61F21BA1244}"/>
          </ac:spMkLst>
        </pc:spChg>
        <pc:spChg chg="add">
          <ac:chgData name="Manish Sharma" userId="b799adb9ba789c8f" providerId="LiveId" clId="{AA2D86DB-6370-4A6D-A55A-806AA9D4404B}" dt="2020-11-07T06:37:13.446" v="58"/>
          <ac:spMkLst>
            <pc:docMk/>
            <pc:sldMk cId="2561279797" sldId="262"/>
            <ac:spMk id="67" creationId="{90D0BC6C-50A2-46F4-880A-66D75883A42C}"/>
          </ac:spMkLst>
        </pc:spChg>
        <pc:spChg chg="add">
          <ac:chgData name="Manish Sharma" userId="b799adb9ba789c8f" providerId="LiveId" clId="{AA2D86DB-6370-4A6D-A55A-806AA9D4404B}" dt="2020-11-07T06:37:13.446" v="58"/>
          <ac:spMkLst>
            <pc:docMk/>
            <pc:sldMk cId="2561279797" sldId="262"/>
            <ac:spMk id="68" creationId="{AD3759DD-F0BA-4E9C-A2A0-B577A58560D5}"/>
          </ac:spMkLst>
        </pc:spChg>
        <pc:spChg chg="add">
          <ac:chgData name="Manish Sharma" userId="b799adb9ba789c8f" providerId="LiveId" clId="{AA2D86DB-6370-4A6D-A55A-806AA9D4404B}" dt="2020-11-07T06:37:13.446" v="58"/>
          <ac:spMkLst>
            <pc:docMk/>
            <pc:sldMk cId="2561279797" sldId="262"/>
            <ac:spMk id="70" creationId="{1795A1AD-99E9-4D61-A0C1-B24DBE5DCE26}"/>
          </ac:spMkLst>
        </pc:spChg>
        <pc:spChg chg="add">
          <ac:chgData name="Manish Sharma" userId="b799adb9ba789c8f" providerId="LiveId" clId="{AA2D86DB-6370-4A6D-A55A-806AA9D4404B}" dt="2020-11-07T06:37:13.446" v="58"/>
          <ac:spMkLst>
            <pc:docMk/>
            <pc:sldMk cId="2561279797" sldId="262"/>
            <ac:spMk id="71" creationId="{C49B4779-2A81-4E46-BFCB-7F159D8385B6}"/>
          </ac:spMkLst>
        </pc:spChg>
        <pc:spChg chg="add">
          <ac:chgData name="Manish Sharma" userId="b799adb9ba789c8f" providerId="LiveId" clId="{AA2D86DB-6370-4A6D-A55A-806AA9D4404B}" dt="2020-11-07T06:37:13.446" v="58"/>
          <ac:spMkLst>
            <pc:docMk/>
            <pc:sldMk cId="2561279797" sldId="262"/>
            <ac:spMk id="73" creationId="{63B6D382-07B5-4D9D-B7D9-417D7C8021F7}"/>
          </ac:spMkLst>
        </pc:spChg>
        <pc:spChg chg="add">
          <ac:chgData name="Manish Sharma" userId="b799adb9ba789c8f" providerId="LiveId" clId="{AA2D86DB-6370-4A6D-A55A-806AA9D4404B}" dt="2020-11-07T06:37:25.189" v="59"/>
          <ac:spMkLst>
            <pc:docMk/>
            <pc:sldMk cId="2561279797" sldId="262"/>
            <ac:spMk id="74" creationId="{D361F192-31BF-4482-9807-C0F54A8E376B}"/>
          </ac:spMkLst>
        </pc:spChg>
        <pc:spChg chg="add">
          <ac:chgData name="Manish Sharma" userId="b799adb9ba789c8f" providerId="LiveId" clId="{AA2D86DB-6370-4A6D-A55A-806AA9D4404B}" dt="2020-11-07T06:37:25.189" v="59"/>
          <ac:spMkLst>
            <pc:docMk/>
            <pc:sldMk cId="2561279797" sldId="262"/>
            <ac:spMk id="76" creationId="{BA8FDAF8-C596-4844-84C4-C5BBA62350D7}"/>
          </ac:spMkLst>
        </pc:spChg>
        <pc:spChg chg="add">
          <ac:chgData name="Manish Sharma" userId="b799adb9ba789c8f" providerId="LiveId" clId="{AA2D86DB-6370-4A6D-A55A-806AA9D4404B}" dt="2020-11-07T06:37:35.775" v="60"/>
          <ac:spMkLst>
            <pc:docMk/>
            <pc:sldMk cId="2561279797" sldId="262"/>
            <ac:spMk id="77" creationId="{AB10AFCF-D7CA-4C93-B594-C7064250E1F4}"/>
          </ac:spMkLst>
        </pc:spChg>
        <pc:spChg chg="add">
          <ac:chgData name="Manish Sharma" userId="b799adb9ba789c8f" providerId="LiveId" clId="{AA2D86DB-6370-4A6D-A55A-806AA9D4404B}" dt="2020-11-07T06:37:35.775" v="60"/>
          <ac:spMkLst>
            <pc:docMk/>
            <pc:sldMk cId="2561279797" sldId="262"/>
            <ac:spMk id="78" creationId="{2AD768C9-45C2-4DF6-A87C-74C599DFDDC7}"/>
          </ac:spMkLst>
        </pc:spChg>
        <pc:spChg chg="add">
          <ac:chgData name="Manish Sharma" userId="b799adb9ba789c8f" providerId="LiveId" clId="{AA2D86DB-6370-4A6D-A55A-806AA9D4404B}" dt="2020-11-07T06:37:35.775" v="60"/>
          <ac:spMkLst>
            <pc:docMk/>
            <pc:sldMk cId="2561279797" sldId="262"/>
            <ac:spMk id="80" creationId="{D115727F-449C-4C20-A980-22226FAA2D36}"/>
          </ac:spMkLst>
        </pc:spChg>
        <pc:spChg chg="add">
          <ac:chgData name="Manish Sharma" userId="b799adb9ba789c8f" providerId="LiveId" clId="{AA2D86DB-6370-4A6D-A55A-806AA9D4404B}" dt="2020-11-07T06:38:00.119" v="62"/>
          <ac:spMkLst>
            <pc:docMk/>
            <pc:sldMk cId="2561279797" sldId="262"/>
            <ac:spMk id="83" creationId="{BBA65B9C-59CE-498D-A572-7896433F05C6}"/>
          </ac:spMkLst>
        </pc:spChg>
        <pc:spChg chg="add">
          <ac:chgData name="Manish Sharma" userId="b799adb9ba789c8f" providerId="LiveId" clId="{AA2D86DB-6370-4A6D-A55A-806AA9D4404B}" dt="2020-11-07T06:38:00.119" v="62"/>
          <ac:spMkLst>
            <pc:docMk/>
            <pc:sldMk cId="2561279797" sldId="262"/>
            <ac:spMk id="85" creationId="{EB7FEBC5-18EB-4A03-A379-348B9F3CCC80}"/>
          </ac:spMkLst>
        </pc:spChg>
        <pc:spChg chg="add">
          <ac:chgData name="Manish Sharma" userId="b799adb9ba789c8f" providerId="LiveId" clId="{AA2D86DB-6370-4A6D-A55A-806AA9D4404B}" dt="2020-11-07T06:38:09.037" v="63"/>
          <ac:spMkLst>
            <pc:docMk/>
            <pc:sldMk cId="2561279797" sldId="262"/>
            <ac:spMk id="86" creationId="{4DEDEF26-D64C-42DF-825E-056CAF948322}"/>
          </ac:spMkLst>
        </pc:spChg>
        <pc:spChg chg="add">
          <ac:chgData name="Manish Sharma" userId="b799adb9ba789c8f" providerId="LiveId" clId="{AA2D86DB-6370-4A6D-A55A-806AA9D4404B}" dt="2020-11-07T06:38:09.037" v="63"/>
          <ac:spMkLst>
            <pc:docMk/>
            <pc:sldMk cId="2561279797" sldId="262"/>
            <ac:spMk id="88" creationId="{E4DE7788-30D4-441C-94E6-548CE4469BD5}"/>
          </ac:spMkLst>
        </pc:spChg>
        <pc:spChg chg="add mod">
          <ac:chgData name="Manish Sharma" userId="b799adb9ba789c8f" providerId="LiveId" clId="{AA2D86DB-6370-4A6D-A55A-806AA9D4404B}" dt="2020-11-07T06:38:54.223" v="124" actId="20577"/>
          <ac:spMkLst>
            <pc:docMk/>
            <pc:sldMk cId="2561279797" sldId="262"/>
            <ac:spMk id="89" creationId="{C137B886-D720-4AAE-BBB1-EC0CEA27E755}"/>
          </ac:spMkLst>
        </pc:spChg>
        <pc:cxnChg chg="del mod">
          <ac:chgData name="Manish Sharma" userId="b799adb9ba789c8f" providerId="LiveId" clId="{AA2D86DB-6370-4A6D-A55A-806AA9D4404B}" dt="2020-11-07T06:35:26.366" v="50" actId="478"/>
          <ac:cxnSpMkLst>
            <pc:docMk/>
            <pc:sldMk cId="2561279797" sldId="262"/>
            <ac:cxnSpMk id="6" creationId="{3F65D684-EFC3-4757-9A9A-DB0BEB58F125}"/>
          </ac:cxnSpMkLst>
        </pc:cxnChg>
        <pc:cxnChg chg="del mod">
          <ac:chgData name="Manish Sharma" userId="b799adb9ba789c8f" providerId="LiveId" clId="{AA2D86DB-6370-4A6D-A55A-806AA9D4404B}" dt="2020-11-07T06:35:26.366" v="50" actId="478"/>
          <ac:cxnSpMkLst>
            <pc:docMk/>
            <pc:sldMk cId="2561279797" sldId="262"/>
            <ac:cxnSpMk id="8" creationId="{17A3AF3A-0811-458D-8EEA-4A1DE45FFDD9}"/>
          </ac:cxnSpMkLst>
        </pc:cxnChg>
        <pc:cxnChg chg="del mod">
          <ac:chgData name="Manish Sharma" userId="b799adb9ba789c8f" providerId="LiveId" clId="{AA2D86DB-6370-4A6D-A55A-806AA9D4404B}" dt="2020-11-07T06:35:26.366" v="50" actId="478"/>
          <ac:cxnSpMkLst>
            <pc:docMk/>
            <pc:sldMk cId="2561279797" sldId="262"/>
            <ac:cxnSpMk id="11" creationId="{D32C871D-324B-4C2E-9DA2-20DB5479F94B}"/>
          </ac:cxnSpMkLst>
        </pc:cxnChg>
        <pc:cxnChg chg="del mod">
          <ac:chgData name="Manish Sharma" userId="b799adb9ba789c8f" providerId="LiveId" clId="{AA2D86DB-6370-4A6D-A55A-806AA9D4404B}" dt="2020-11-07T06:35:26.366" v="50" actId="478"/>
          <ac:cxnSpMkLst>
            <pc:docMk/>
            <pc:sldMk cId="2561279797" sldId="262"/>
            <ac:cxnSpMk id="14" creationId="{D5DEB40E-7617-4CBD-A443-F81D0E0CF13A}"/>
          </ac:cxnSpMkLst>
        </pc:cxnChg>
        <pc:cxnChg chg="del mod">
          <ac:chgData name="Manish Sharma" userId="b799adb9ba789c8f" providerId="LiveId" clId="{AA2D86DB-6370-4A6D-A55A-806AA9D4404B}" dt="2020-11-07T06:35:26.366" v="50" actId="478"/>
          <ac:cxnSpMkLst>
            <pc:docMk/>
            <pc:sldMk cId="2561279797" sldId="262"/>
            <ac:cxnSpMk id="17" creationId="{7CC8EB23-C8EA-436B-8BB1-CB9F1DA83963}"/>
          </ac:cxnSpMkLst>
        </pc:cxnChg>
        <pc:cxnChg chg="del mod">
          <ac:chgData name="Manish Sharma" userId="b799adb9ba789c8f" providerId="LiveId" clId="{AA2D86DB-6370-4A6D-A55A-806AA9D4404B}" dt="2020-11-07T06:35:26.366" v="50" actId="478"/>
          <ac:cxnSpMkLst>
            <pc:docMk/>
            <pc:sldMk cId="2561279797" sldId="262"/>
            <ac:cxnSpMk id="20" creationId="{84B31241-CE77-4C6C-9FF1-C0F0C81EE01D}"/>
          </ac:cxnSpMkLst>
        </pc:cxnChg>
        <pc:cxnChg chg="del">
          <ac:chgData name="Manish Sharma" userId="b799adb9ba789c8f" providerId="LiveId" clId="{AA2D86DB-6370-4A6D-A55A-806AA9D4404B}" dt="2020-11-07T06:35:26.366" v="50" actId="478"/>
          <ac:cxnSpMkLst>
            <pc:docMk/>
            <pc:sldMk cId="2561279797" sldId="262"/>
            <ac:cxnSpMk id="22" creationId="{525C4BA1-E772-4DA3-A815-2C9E9EE7CED9}"/>
          </ac:cxnSpMkLst>
        </pc:cxnChg>
        <pc:cxnChg chg="del mod">
          <ac:chgData name="Manish Sharma" userId="b799adb9ba789c8f" providerId="LiveId" clId="{AA2D86DB-6370-4A6D-A55A-806AA9D4404B}" dt="2020-11-07T06:35:26.366" v="50" actId="478"/>
          <ac:cxnSpMkLst>
            <pc:docMk/>
            <pc:sldMk cId="2561279797" sldId="262"/>
            <ac:cxnSpMk id="25" creationId="{D5E570E3-D0D2-4DCE-8D04-DC6CBA67DCA3}"/>
          </ac:cxnSpMkLst>
        </pc:cxnChg>
        <pc:cxnChg chg="del mod">
          <ac:chgData name="Manish Sharma" userId="b799adb9ba789c8f" providerId="LiveId" clId="{AA2D86DB-6370-4A6D-A55A-806AA9D4404B}" dt="2020-11-07T06:35:26.366" v="50" actId="478"/>
          <ac:cxnSpMkLst>
            <pc:docMk/>
            <pc:sldMk cId="2561279797" sldId="262"/>
            <ac:cxnSpMk id="28" creationId="{11267614-38B9-4E8C-8835-91778A26FED2}"/>
          </ac:cxnSpMkLst>
        </pc:cxnChg>
        <pc:cxnChg chg="del mod">
          <ac:chgData name="Manish Sharma" userId="b799adb9ba789c8f" providerId="LiveId" clId="{AA2D86DB-6370-4A6D-A55A-806AA9D4404B}" dt="2020-11-07T06:35:26.366" v="50" actId="478"/>
          <ac:cxnSpMkLst>
            <pc:docMk/>
            <pc:sldMk cId="2561279797" sldId="262"/>
            <ac:cxnSpMk id="31" creationId="{885DA402-5642-4A55-B00B-701EFF39C842}"/>
          </ac:cxnSpMkLst>
        </pc:cxnChg>
        <pc:cxnChg chg="del mod">
          <ac:chgData name="Manish Sharma" userId="b799adb9ba789c8f" providerId="LiveId" clId="{AA2D86DB-6370-4A6D-A55A-806AA9D4404B}" dt="2020-11-07T06:35:26.366" v="50" actId="478"/>
          <ac:cxnSpMkLst>
            <pc:docMk/>
            <pc:sldMk cId="2561279797" sldId="262"/>
            <ac:cxnSpMk id="34" creationId="{51CF5CE5-5CFE-4B26-A71C-2DC64704BE69}"/>
          </ac:cxnSpMkLst>
        </pc:cxnChg>
        <pc:cxnChg chg="del">
          <ac:chgData name="Manish Sharma" userId="b799adb9ba789c8f" providerId="LiveId" clId="{AA2D86DB-6370-4A6D-A55A-806AA9D4404B}" dt="2020-11-07T06:35:26.366" v="50" actId="478"/>
          <ac:cxnSpMkLst>
            <pc:docMk/>
            <pc:sldMk cId="2561279797" sldId="262"/>
            <ac:cxnSpMk id="36" creationId="{7359567A-6E90-46CE-8C4F-B8971F0330FA}"/>
          </ac:cxnSpMkLst>
        </pc:cxnChg>
        <pc:cxnChg chg="del">
          <ac:chgData name="Manish Sharma" userId="b799adb9ba789c8f" providerId="LiveId" clId="{AA2D86DB-6370-4A6D-A55A-806AA9D4404B}" dt="2020-11-07T06:35:26.366" v="50" actId="478"/>
          <ac:cxnSpMkLst>
            <pc:docMk/>
            <pc:sldMk cId="2561279797" sldId="262"/>
            <ac:cxnSpMk id="38" creationId="{1B917CE6-EF6E-4B85-A144-7DAF1CDBE85A}"/>
          </ac:cxnSpMkLst>
        </pc:cxnChg>
        <pc:cxnChg chg="add">
          <ac:chgData name="Manish Sharma" userId="b799adb9ba789c8f" providerId="LiveId" clId="{AA2D86DB-6370-4A6D-A55A-806AA9D4404B}" dt="2020-11-07T06:35:36.462" v="51"/>
          <ac:cxnSpMkLst>
            <pc:docMk/>
            <pc:sldMk cId="2561279797" sldId="262"/>
            <ac:cxnSpMk id="43" creationId="{81E56E69-8622-4C7D-87A7-93271E92AF17}"/>
          </ac:cxnSpMkLst>
        </pc:cxnChg>
        <pc:cxnChg chg="add">
          <ac:chgData name="Manish Sharma" userId="b799adb9ba789c8f" providerId="LiveId" clId="{AA2D86DB-6370-4A6D-A55A-806AA9D4404B}" dt="2020-11-07T06:35:52.706" v="52"/>
          <ac:cxnSpMkLst>
            <pc:docMk/>
            <pc:sldMk cId="2561279797" sldId="262"/>
            <ac:cxnSpMk id="44" creationId="{D6FABFB9-FC58-426B-8634-DFA1C05BD740}"/>
          </ac:cxnSpMkLst>
        </pc:cxnChg>
        <pc:cxnChg chg="add">
          <ac:chgData name="Manish Sharma" userId="b799adb9ba789c8f" providerId="LiveId" clId="{AA2D86DB-6370-4A6D-A55A-806AA9D4404B}" dt="2020-11-07T06:36:03.187" v="53"/>
          <ac:cxnSpMkLst>
            <pc:docMk/>
            <pc:sldMk cId="2561279797" sldId="262"/>
            <ac:cxnSpMk id="48" creationId="{070BE838-3627-4A26-9BF1-DC6A920A40B5}"/>
          </ac:cxnSpMkLst>
        </pc:cxnChg>
        <pc:cxnChg chg="add">
          <ac:chgData name="Manish Sharma" userId="b799adb9ba789c8f" providerId="LiveId" clId="{AA2D86DB-6370-4A6D-A55A-806AA9D4404B}" dt="2020-11-07T06:36:13.626" v="54"/>
          <ac:cxnSpMkLst>
            <pc:docMk/>
            <pc:sldMk cId="2561279797" sldId="262"/>
            <ac:cxnSpMk id="51" creationId="{AA68801E-4FD4-4596-B2CE-8DCA50CE3D1E}"/>
          </ac:cxnSpMkLst>
        </pc:cxnChg>
        <pc:cxnChg chg="add">
          <ac:chgData name="Manish Sharma" userId="b799adb9ba789c8f" providerId="LiveId" clId="{AA2D86DB-6370-4A6D-A55A-806AA9D4404B}" dt="2020-11-07T06:36:22.747" v="55"/>
          <ac:cxnSpMkLst>
            <pc:docMk/>
            <pc:sldMk cId="2561279797" sldId="262"/>
            <ac:cxnSpMk id="54" creationId="{7F828144-46F8-4873-B007-F1EF74332362}"/>
          </ac:cxnSpMkLst>
        </pc:cxnChg>
        <pc:cxnChg chg="add">
          <ac:chgData name="Manish Sharma" userId="b799adb9ba789c8f" providerId="LiveId" clId="{AA2D86DB-6370-4A6D-A55A-806AA9D4404B}" dt="2020-11-07T06:36:33.467" v="56"/>
          <ac:cxnSpMkLst>
            <pc:docMk/>
            <pc:sldMk cId="2561279797" sldId="262"/>
            <ac:cxnSpMk id="57" creationId="{244D1D5A-D0A9-4B32-A77B-A10FDD41D0B4}"/>
          </ac:cxnSpMkLst>
        </pc:cxnChg>
        <pc:cxnChg chg="add">
          <ac:chgData name="Manish Sharma" userId="b799adb9ba789c8f" providerId="LiveId" clId="{AA2D86DB-6370-4A6D-A55A-806AA9D4404B}" dt="2020-11-07T06:36:41.675" v="57"/>
          <ac:cxnSpMkLst>
            <pc:docMk/>
            <pc:sldMk cId="2561279797" sldId="262"/>
            <ac:cxnSpMk id="60" creationId="{4E77695D-2A62-4B4E-AED7-89E0686234E5}"/>
          </ac:cxnSpMkLst>
        </pc:cxnChg>
        <pc:cxnChg chg="add">
          <ac:chgData name="Manish Sharma" userId="b799adb9ba789c8f" providerId="LiveId" clId="{AA2D86DB-6370-4A6D-A55A-806AA9D4404B}" dt="2020-11-07T06:37:13.446" v="58"/>
          <ac:cxnSpMkLst>
            <pc:docMk/>
            <pc:sldMk cId="2561279797" sldId="262"/>
            <ac:cxnSpMk id="63" creationId="{AE23B482-1993-4CF5-B207-2FEADBA40701}"/>
          </ac:cxnSpMkLst>
        </pc:cxnChg>
        <pc:cxnChg chg="add">
          <ac:chgData name="Manish Sharma" userId="b799adb9ba789c8f" providerId="LiveId" clId="{AA2D86DB-6370-4A6D-A55A-806AA9D4404B}" dt="2020-11-07T06:37:13.446" v="58"/>
          <ac:cxnSpMkLst>
            <pc:docMk/>
            <pc:sldMk cId="2561279797" sldId="262"/>
            <ac:cxnSpMk id="66" creationId="{6A9E9799-D905-43AE-A824-DB454095CE08}"/>
          </ac:cxnSpMkLst>
        </pc:cxnChg>
        <pc:cxnChg chg="add">
          <ac:chgData name="Manish Sharma" userId="b799adb9ba789c8f" providerId="LiveId" clId="{AA2D86DB-6370-4A6D-A55A-806AA9D4404B}" dt="2020-11-07T06:37:13.446" v="58"/>
          <ac:cxnSpMkLst>
            <pc:docMk/>
            <pc:sldMk cId="2561279797" sldId="262"/>
            <ac:cxnSpMk id="69" creationId="{22D9C35C-081D-466A-B11E-3DDB486570A8}"/>
          </ac:cxnSpMkLst>
        </pc:cxnChg>
        <pc:cxnChg chg="add">
          <ac:chgData name="Manish Sharma" userId="b799adb9ba789c8f" providerId="LiveId" clId="{AA2D86DB-6370-4A6D-A55A-806AA9D4404B}" dt="2020-11-07T06:37:13.446" v="58"/>
          <ac:cxnSpMkLst>
            <pc:docMk/>
            <pc:sldMk cId="2561279797" sldId="262"/>
            <ac:cxnSpMk id="72" creationId="{33838DE8-E032-4987-882B-3C3C481920E2}"/>
          </ac:cxnSpMkLst>
        </pc:cxnChg>
        <pc:cxnChg chg="add">
          <ac:chgData name="Manish Sharma" userId="b799adb9ba789c8f" providerId="LiveId" clId="{AA2D86DB-6370-4A6D-A55A-806AA9D4404B}" dt="2020-11-07T06:37:25.189" v="59"/>
          <ac:cxnSpMkLst>
            <pc:docMk/>
            <pc:sldMk cId="2561279797" sldId="262"/>
            <ac:cxnSpMk id="75" creationId="{ED7C387D-E6B6-485F-9BEA-EFA427B5464D}"/>
          </ac:cxnSpMkLst>
        </pc:cxnChg>
        <pc:cxnChg chg="add">
          <ac:chgData name="Manish Sharma" userId="b799adb9ba789c8f" providerId="LiveId" clId="{AA2D86DB-6370-4A6D-A55A-806AA9D4404B}" dt="2020-11-07T06:37:35.775" v="60"/>
          <ac:cxnSpMkLst>
            <pc:docMk/>
            <pc:sldMk cId="2561279797" sldId="262"/>
            <ac:cxnSpMk id="79" creationId="{62BF650D-655E-41E3-88AC-8CB21A9690E5}"/>
          </ac:cxnSpMkLst>
        </pc:cxnChg>
        <pc:cxnChg chg="add">
          <ac:chgData name="Manish Sharma" userId="b799adb9ba789c8f" providerId="LiveId" clId="{AA2D86DB-6370-4A6D-A55A-806AA9D4404B}" dt="2020-11-07T06:37:41.381" v="61"/>
          <ac:cxnSpMkLst>
            <pc:docMk/>
            <pc:sldMk cId="2561279797" sldId="262"/>
            <ac:cxnSpMk id="81" creationId="{85123F6E-CDD0-46E9-BF72-DB416ABB666B}"/>
          </ac:cxnSpMkLst>
        </pc:cxnChg>
        <pc:cxnChg chg="add">
          <ac:chgData name="Manish Sharma" userId="b799adb9ba789c8f" providerId="LiveId" clId="{AA2D86DB-6370-4A6D-A55A-806AA9D4404B}" dt="2020-11-07T06:38:00.119" v="62"/>
          <ac:cxnSpMkLst>
            <pc:docMk/>
            <pc:sldMk cId="2561279797" sldId="262"/>
            <ac:cxnSpMk id="82" creationId="{31680BF7-3ACF-4051-9FB2-62D6F58B9D24}"/>
          </ac:cxnSpMkLst>
        </pc:cxnChg>
        <pc:cxnChg chg="add">
          <ac:chgData name="Manish Sharma" userId="b799adb9ba789c8f" providerId="LiveId" clId="{AA2D86DB-6370-4A6D-A55A-806AA9D4404B}" dt="2020-11-07T06:38:00.119" v="62"/>
          <ac:cxnSpMkLst>
            <pc:docMk/>
            <pc:sldMk cId="2561279797" sldId="262"/>
            <ac:cxnSpMk id="84" creationId="{010FCA5C-285A-4097-97DA-3FEE7A16C081}"/>
          </ac:cxnSpMkLst>
        </pc:cxnChg>
        <pc:cxnChg chg="add">
          <ac:chgData name="Manish Sharma" userId="b799adb9ba789c8f" providerId="LiveId" clId="{AA2D86DB-6370-4A6D-A55A-806AA9D4404B}" dt="2020-11-07T06:38:09.037" v="63"/>
          <ac:cxnSpMkLst>
            <pc:docMk/>
            <pc:sldMk cId="2561279797" sldId="262"/>
            <ac:cxnSpMk id="87" creationId="{522FC7C0-729A-44F5-9E4B-20BC043D02E6}"/>
          </ac:cxnSpMkLst>
        </pc:cxnChg>
      </pc:sldChg>
      <pc:sldChg chg="addSp delSp modSp add">
        <pc:chgData name="Manish Sharma" userId="b799adb9ba789c8f" providerId="LiveId" clId="{AA2D86DB-6370-4A6D-A55A-806AA9D4404B}" dt="2020-11-07T10:08:09.780" v="168" actId="20577"/>
        <pc:sldMkLst>
          <pc:docMk/>
          <pc:sldMk cId="676875878" sldId="263"/>
        </pc:sldMkLst>
        <pc:spChg chg="mod">
          <ac:chgData name="Manish Sharma" userId="b799adb9ba789c8f" providerId="LiveId" clId="{AA2D86DB-6370-4A6D-A55A-806AA9D4404B}" dt="2020-11-07T10:04:12.241" v="158" actId="20577"/>
          <ac:spMkLst>
            <pc:docMk/>
            <pc:sldMk cId="676875878" sldId="263"/>
            <ac:spMk id="2" creationId="{6A76B57E-351F-45E3-AA13-E6CF25DBF1F7}"/>
          </ac:spMkLst>
        </pc:spChg>
        <pc:spChg chg="del">
          <ac:chgData name="Manish Sharma" userId="b799adb9ba789c8f" providerId="LiveId" clId="{AA2D86DB-6370-4A6D-A55A-806AA9D4404B}" dt="2020-11-07T10:04:16.219" v="159" actId="478"/>
          <ac:spMkLst>
            <pc:docMk/>
            <pc:sldMk cId="676875878" sldId="263"/>
            <ac:spMk id="3" creationId="{B0F5D928-7BCD-4732-AB21-F8FE77C29D2B}"/>
          </ac:spMkLst>
        </pc:spChg>
        <pc:spChg chg="add mod">
          <ac:chgData name="Manish Sharma" userId="b799adb9ba789c8f" providerId="LiveId" clId="{AA2D86DB-6370-4A6D-A55A-806AA9D4404B}" dt="2020-11-07T10:07:28.635" v="167" actId="1076"/>
          <ac:spMkLst>
            <pc:docMk/>
            <pc:sldMk cId="676875878" sldId="263"/>
            <ac:spMk id="4" creationId="{E39030DA-997C-43BD-A09D-E4199677C694}"/>
          </ac:spMkLst>
        </pc:spChg>
        <pc:spChg chg="add mod">
          <ac:chgData name="Manish Sharma" userId="b799adb9ba789c8f" providerId="LiveId" clId="{AA2D86DB-6370-4A6D-A55A-806AA9D4404B}" dt="2020-11-07T10:04:44.331" v="164" actId="14100"/>
          <ac:spMkLst>
            <pc:docMk/>
            <pc:sldMk cId="676875878" sldId="263"/>
            <ac:spMk id="5" creationId="{E770DA50-7502-4EEB-842A-C67D33780FE8}"/>
          </ac:spMkLst>
        </pc:spChg>
        <pc:spChg chg="add mod">
          <ac:chgData name="Manish Sharma" userId="b799adb9ba789c8f" providerId="LiveId" clId="{AA2D86DB-6370-4A6D-A55A-806AA9D4404B}" dt="2020-11-07T10:04:44.331" v="164" actId="14100"/>
          <ac:spMkLst>
            <pc:docMk/>
            <pc:sldMk cId="676875878" sldId="263"/>
            <ac:spMk id="6" creationId="{1E11FF0E-79BF-4FDC-BC69-FFB0E6B30160}"/>
          </ac:spMkLst>
        </pc:spChg>
        <pc:spChg chg="add mod">
          <ac:chgData name="Manish Sharma" userId="b799adb9ba789c8f" providerId="LiveId" clId="{AA2D86DB-6370-4A6D-A55A-806AA9D4404B}" dt="2020-11-07T10:08:09.780" v="168" actId="20577"/>
          <ac:spMkLst>
            <pc:docMk/>
            <pc:sldMk cId="676875878" sldId="263"/>
            <ac:spMk id="7" creationId="{0AB766FD-FCC4-4599-A1A8-41C4E622C6CB}"/>
          </ac:spMkLst>
        </pc:spChg>
      </pc:sldChg>
      <pc:sldChg chg="addSp delSp add">
        <pc:chgData name="Manish Sharma" userId="b799adb9ba789c8f" providerId="LiveId" clId="{AA2D86DB-6370-4A6D-A55A-806AA9D4404B}" dt="2020-11-07T11:07:44.496" v="173"/>
        <pc:sldMkLst>
          <pc:docMk/>
          <pc:sldMk cId="922851655" sldId="264"/>
        </pc:sldMkLst>
        <pc:spChg chg="del">
          <ac:chgData name="Manish Sharma" userId="b799adb9ba789c8f" providerId="LiveId" clId="{AA2D86DB-6370-4A6D-A55A-806AA9D4404B}" dt="2020-11-07T11:07:11.564" v="170" actId="478"/>
          <ac:spMkLst>
            <pc:docMk/>
            <pc:sldMk cId="922851655" sldId="264"/>
            <ac:spMk id="2" creationId="{76BD4207-3F8A-4AE2-B832-0030B0E787DD}"/>
          </ac:spMkLst>
        </pc:spChg>
        <pc:spChg chg="del">
          <ac:chgData name="Manish Sharma" userId="b799adb9ba789c8f" providerId="LiveId" clId="{AA2D86DB-6370-4A6D-A55A-806AA9D4404B}" dt="2020-11-07T11:07:11.564" v="170" actId="478"/>
          <ac:spMkLst>
            <pc:docMk/>
            <pc:sldMk cId="922851655" sldId="264"/>
            <ac:spMk id="3" creationId="{603BA7E8-47D7-4949-BF4E-FFF5EA26FFF5}"/>
          </ac:spMkLst>
        </pc:spChg>
        <pc:spChg chg="add">
          <ac:chgData name="Manish Sharma" userId="b799adb9ba789c8f" providerId="LiveId" clId="{AA2D86DB-6370-4A6D-A55A-806AA9D4404B}" dt="2020-11-07T11:07:22.562" v="171"/>
          <ac:spMkLst>
            <pc:docMk/>
            <pc:sldMk cId="922851655" sldId="264"/>
            <ac:spMk id="4" creationId="{DF9272D7-7640-4B1D-BB33-6DAF769BF187}"/>
          </ac:spMkLst>
        </pc:spChg>
        <pc:spChg chg="add">
          <ac:chgData name="Manish Sharma" userId="b799adb9ba789c8f" providerId="LiveId" clId="{AA2D86DB-6370-4A6D-A55A-806AA9D4404B}" dt="2020-11-07T11:07:22.562" v="171"/>
          <ac:spMkLst>
            <pc:docMk/>
            <pc:sldMk cId="922851655" sldId="264"/>
            <ac:spMk id="5" creationId="{9A3D9118-E6AD-4B9E-B05D-DDB77C1BD6C1}"/>
          </ac:spMkLst>
        </pc:spChg>
        <pc:spChg chg="add">
          <ac:chgData name="Manish Sharma" userId="b799adb9ba789c8f" providerId="LiveId" clId="{AA2D86DB-6370-4A6D-A55A-806AA9D4404B}" dt="2020-11-07T11:07:22.562" v="171"/>
          <ac:spMkLst>
            <pc:docMk/>
            <pc:sldMk cId="922851655" sldId="264"/>
            <ac:spMk id="8" creationId="{B6A30182-B0E4-448F-892E-332A478E1203}"/>
          </ac:spMkLst>
        </pc:spChg>
        <pc:spChg chg="add">
          <ac:chgData name="Manish Sharma" userId="b799adb9ba789c8f" providerId="LiveId" clId="{AA2D86DB-6370-4A6D-A55A-806AA9D4404B}" dt="2020-11-07T11:07:22.562" v="171"/>
          <ac:spMkLst>
            <pc:docMk/>
            <pc:sldMk cId="922851655" sldId="264"/>
            <ac:spMk id="9" creationId="{84C2AB6A-E16A-4BEC-B6F3-2F3DE0962ED9}"/>
          </ac:spMkLst>
        </pc:spChg>
        <pc:spChg chg="add">
          <ac:chgData name="Manish Sharma" userId="b799adb9ba789c8f" providerId="LiveId" clId="{AA2D86DB-6370-4A6D-A55A-806AA9D4404B}" dt="2020-11-07T11:07:36.358" v="172"/>
          <ac:spMkLst>
            <pc:docMk/>
            <pc:sldMk cId="922851655" sldId="264"/>
            <ac:spMk id="11" creationId="{8DD3EC5F-82AB-4FB5-B584-78AB280DE591}"/>
          </ac:spMkLst>
        </pc:spChg>
        <pc:spChg chg="add">
          <ac:chgData name="Manish Sharma" userId="b799adb9ba789c8f" providerId="LiveId" clId="{AA2D86DB-6370-4A6D-A55A-806AA9D4404B}" dt="2020-11-07T11:07:36.358" v="172"/>
          <ac:spMkLst>
            <pc:docMk/>
            <pc:sldMk cId="922851655" sldId="264"/>
            <ac:spMk id="13" creationId="{E419DCC2-576D-43D7-9F70-4E461DD9344C}"/>
          </ac:spMkLst>
        </pc:spChg>
        <pc:spChg chg="add">
          <ac:chgData name="Manish Sharma" userId="b799adb9ba789c8f" providerId="LiveId" clId="{AA2D86DB-6370-4A6D-A55A-806AA9D4404B}" dt="2020-11-07T11:07:36.358" v="172"/>
          <ac:spMkLst>
            <pc:docMk/>
            <pc:sldMk cId="922851655" sldId="264"/>
            <ac:spMk id="14" creationId="{F16EE7FB-F0A3-4C9A-A47B-4A2A45369A11}"/>
          </ac:spMkLst>
        </pc:spChg>
        <pc:spChg chg="add">
          <ac:chgData name="Manish Sharma" userId="b799adb9ba789c8f" providerId="LiveId" clId="{AA2D86DB-6370-4A6D-A55A-806AA9D4404B}" dt="2020-11-07T11:07:44.496" v="173"/>
          <ac:spMkLst>
            <pc:docMk/>
            <pc:sldMk cId="922851655" sldId="264"/>
            <ac:spMk id="15" creationId="{3756CBF9-9168-4D89-81FC-AFD991F68107}"/>
          </ac:spMkLst>
        </pc:spChg>
        <pc:cxnChg chg="add">
          <ac:chgData name="Manish Sharma" userId="b799adb9ba789c8f" providerId="LiveId" clId="{AA2D86DB-6370-4A6D-A55A-806AA9D4404B}" dt="2020-11-07T11:07:22.562" v="171"/>
          <ac:cxnSpMkLst>
            <pc:docMk/>
            <pc:sldMk cId="922851655" sldId="264"/>
            <ac:cxnSpMk id="6" creationId="{113302FA-ED3C-45ED-9541-19E1FE251FE8}"/>
          </ac:cxnSpMkLst>
        </pc:cxnChg>
        <pc:cxnChg chg="add">
          <ac:chgData name="Manish Sharma" userId="b799adb9ba789c8f" providerId="LiveId" clId="{AA2D86DB-6370-4A6D-A55A-806AA9D4404B}" dt="2020-11-07T11:07:22.562" v="171"/>
          <ac:cxnSpMkLst>
            <pc:docMk/>
            <pc:sldMk cId="922851655" sldId="264"/>
            <ac:cxnSpMk id="7" creationId="{A6CBEA79-AE67-4F19-80F3-46EFE54D7BFB}"/>
          </ac:cxnSpMkLst>
        </pc:cxnChg>
        <pc:cxnChg chg="add">
          <ac:chgData name="Manish Sharma" userId="b799adb9ba789c8f" providerId="LiveId" clId="{AA2D86DB-6370-4A6D-A55A-806AA9D4404B}" dt="2020-11-07T11:07:36.358" v="172"/>
          <ac:cxnSpMkLst>
            <pc:docMk/>
            <pc:sldMk cId="922851655" sldId="264"/>
            <ac:cxnSpMk id="10" creationId="{BCF5CDAD-DD53-4E3C-9733-998BB63CF60D}"/>
          </ac:cxnSpMkLst>
        </pc:cxnChg>
        <pc:cxnChg chg="add">
          <ac:chgData name="Manish Sharma" userId="b799adb9ba789c8f" providerId="LiveId" clId="{AA2D86DB-6370-4A6D-A55A-806AA9D4404B}" dt="2020-11-07T11:07:36.358" v="172"/>
          <ac:cxnSpMkLst>
            <pc:docMk/>
            <pc:sldMk cId="922851655" sldId="264"/>
            <ac:cxnSpMk id="12" creationId="{9216785E-8CCF-4221-BC66-C3DAE6C85222}"/>
          </ac:cxnSpMkLst>
        </pc:cxnChg>
      </pc:sldChg>
      <pc:sldChg chg="addSp delSp modSp add">
        <pc:chgData name="Manish Sharma" userId="b799adb9ba789c8f" providerId="LiveId" clId="{AA2D86DB-6370-4A6D-A55A-806AA9D4404B}" dt="2020-11-08T05:37:29.363" v="179" actId="14100"/>
        <pc:sldMkLst>
          <pc:docMk/>
          <pc:sldMk cId="403702270" sldId="265"/>
        </pc:sldMkLst>
        <pc:spChg chg="del">
          <ac:chgData name="Manish Sharma" userId="b799adb9ba789c8f" providerId="LiveId" clId="{AA2D86DB-6370-4A6D-A55A-806AA9D4404B}" dt="2020-11-08T05:33:56.364" v="175" actId="478"/>
          <ac:spMkLst>
            <pc:docMk/>
            <pc:sldMk cId="403702270" sldId="265"/>
            <ac:spMk id="2" creationId="{71DD95FF-E6BF-4EB4-8ADB-4F466147EEBB}"/>
          </ac:spMkLst>
        </pc:spChg>
        <pc:spChg chg="del">
          <ac:chgData name="Manish Sharma" userId="b799adb9ba789c8f" providerId="LiveId" clId="{AA2D86DB-6370-4A6D-A55A-806AA9D4404B}" dt="2020-11-08T05:33:56.364" v="175" actId="478"/>
          <ac:spMkLst>
            <pc:docMk/>
            <pc:sldMk cId="403702270" sldId="265"/>
            <ac:spMk id="3" creationId="{FAB0698F-4880-4A60-ACE7-72BEB383D9C3}"/>
          </ac:spMkLst>
        </pc:spChg>
        <pc:spChg chg="add">
          <ac:chgData name="Manish Sharma" userId="b799adb9ba789c8f" providerId="LiveId" clId="{AA2D86DB-6370-4A6D-A55A-806AA9D4404B}" dt="2020-11-08T05:34:03.254" v="176"/>
          <ac:spMkLst>
            <pc:docMk/>
            <pc:sldMk cId="403702270" sldId="265"/>
            <ac:spMk id="4" creationId="{46711DE0-0805-47E0-93D7-D495DC765C6B}"/>
          </ac:spMkLst>
        </pc:spChg>
        <pc:spChg chg="add">
          <ac:chgData name="Manish Sharma" userId="b799adb9ba789c8f" providerId="LiveId" clId="{AA2D86DB-6370-4A6D-A55A-806AA9D4404B}" dt="2020-11-08T05:34:03.254" v="176"/>
          <ac:spMkLst>
            <pc:docMk/>
            <pc:sldMk cId="403702270" sldId="265"/>
            <ac:spMk id="5" creationId="{8DF883A9-C853-421E-8FBF-C02E24EBE2A5}"/>
          </ac:spMkLst>
        </pc:spChg>
        <pc:spChg chg="add">
          <ac:chgData name="Manish Sharma" userId="b799adb9ba789c8f" providerId="LiveId" clId="{AA2D86DB-6370-4A6D-A55A-806AA9D4404B}" dt="2020-11-08T05:34:03.254" v="176"/>
          <ac:spMkLst>
            <pc:docMk/>
            <pc:sldMk cId="403702270" sldId="265"/>
            <ac:spMk id="10" creationId="{44A31F98-9FB9-4BC0-8900-2DD6C4B71B53}"/>
          </ac:spMkLst>
        </pc:spChg>
        <pc:spChg chg="add">
          <ac:chgData name="Manish Sharma" userId="b799adb9ba789c8f" providerId="LiveId" clId="{AA2D86DB-6370-4A6D-A55A-806AA9D4404B}" dt="2020-11-08T05:34:03.254" v="176"/>
          <ac:spMkLst>
            <pc:docMk/>
            <pc:sldMk cId="403702270" sldId="265"/>
            <ac:spMk id="13" creationId="{1FBAE872-1BC8-46DF-97A3-46DD463C0FB3}"/>
          </ac:spMkLst>
        </pc:spChg>
        <pc:spChg chg="add">
          <ac:chgData name="Manish Sharma" userId="b799adb9ba789c8f" providerId="LiveId" clId="{AA2D86DB-6370-4A6D-A55A-806AA9D4404B}" dt="2020-11-08T05:34:03.254" v="176"/>
          <ac:spMkLst>
            <pc:docMk/>
            <pc:sldMk cId="403702270" sldId="265"/>
            <ac:spMk id="14" creationId="{C4D43D9D-49EE-42B8-9921-D2C73C72DC77}"/>
          </ac:spMkLst>
        </pc:spChg>
        <pc:spChg chg="add">
          <ac:chgData name="Manish Sharma" userId="b799adb9ba789c8f" providerId="LiveId" clId="{AA2D86DB-6370-4A6D-A55A-806AA9D4404B}" dt="2020-11-08T05:34:03.254" v="176"/>
          <ac:spMkLst>
            <pc:docMk/>
            <pc:sldMk cId="403702270" sldId="265"/>
            <ac:spMk id="15" creationId="{6B25C0E8-CF13-49D8-A6E9-620EDED199CA}"/>
          </ac:spMkLst>
        </pc:spChg>
        <pc:spChg chg="add">
          <ac:chgData name="Manish Sharma" userId="b799adb9ba789c8f" providerId="LiveId" clId="{AA2D86DB-6370-4A6D-A55A-806AA9D4404B}" dt="2020-11-08T05:34:03.254" v="176"/>
          <ac:spMkLst>
            <pc:docMk/>
            <pc:sldMk cId="403702270" sldId="265"/>
            <ac:spMk id="16" creationId="{A675C4A7-B26B-4656-BBB5-D5483414C04A}"/>
          </ac:spMkLst>
        </pc:spChg>
        <pc:spChg chg="add">
          <ac:chgData name="Manish Sharma" userId="b799adb9ba789c8f" providerId="LiveId" clId="{AA2D86DB-6370-4A6D-A55A-806AA9D4404B}" dt="2020-11-08T05:34:03.254" v="176"/>
          <ac:spMkLst>
            <pc:docMk/>
            <pc:sldMk cId="403702270" sldId="265"/>
            <ac:spMk id="17" creationId="{EFF35728-BBCF-4992-B94C-321980AB0942}"/>
          </ac:spMkLst>
        </pc:spChg>
        <pc:spChg chg="add">
          <ac:chgData name="Manish Sharma" userId="b799adb9ba789c8f" providerId="LiveId" clId="{AA2D86DB-6370-4A6D-A55A-806AA9D4404B}" dt="2020-11-08T05:34:03.254" v="176"/>
          <ac:spMkLst>
            <pc:docMk/>
            <pc:sldMk cId="403702270" sldId="265"/>
            <ac:spMk id="18" creationId="{7C60CB2A-3790-4E6E-84E7-54FA4C276D81}"/>
          </ac:spMkLst>
        </pc:spChg>
        <pc:cxnChg chg="add mod">
          <ac:chgData name="Manish Sharma" userId="b799adb9ba789c8f" providerId="LiveId" clId="{AA2D86DB-6370-4A6D-A55A-806AA9D4404B}" dt="2020-11-08T05:37:22.177" v="178" actId="14100"/>
          <ac:cxnSpMkLst>
            <pc:docMk/>
            <pc:sldMk cId="403702270" sldId="265"/>
            <ac:cxnSpMk id="6" creationId="{A698BFAD-5AD0-443F-9A9D-73491727AAC3}"/>
          </ac:cxnSpMkLst>
        </pc:cxnChg>
        <pc:cxnChg chg="add mod">
          <ac:chgData name="Manish Sharma" userId="b799adb9ba789c8f" providerId="LiveId" clId="{AA2D86DB-6370-4A6D-A55A-806AA9D4404B}" dt="2020-11-08T05:37:29.363" v="179" actId="14100"/>
          <ac:cxnSpMkLst>
            <pc:docMk/>
            <pc:sldMk cId="403702270" sldId="265"/>
            <ac:cxnSpMk id="7" creationId="{89F4AD20-E435-4C28-804B-2A67C9D5110B}"/>
          </ac:cxnSpMkLst>
        </pc:cxnChg>
        <pc:cxnChg chg="add">
          <ac:chgData name="Manish Sharma" userId="b799adb9ba789c8f" providerId="LiveId" clId="{AA2D86DB-6370-4A6D-A55A-806AA9D4404B}" dt="2020-11-08T05:34:03.254" v="176"/>
          <ac:cxnSpMkLst>
            <pc:docMk/>
            <pc:sldMk cId="403702270" sldId="265"/>
            <ac:cxnSpMk id="8" creationId="{E8A086DF-C983-4045-BCBB-4E63BBB343FD}"/>
          </ac:cxnSpMkLst>
        </pc:cxnChg>
        <pc:cxnChg chg="add">
          <ac:chgData name="Manish Sharma" userId="b799adb9ba789c8f" providerId="LiveId" clId="{AA2D86DB-6370-4A6D-A55A-806AA9D4404B}" dt="2020-11-08T05:34:03.254" v="176"/>
          <ac:cxnSpMkLst>
            <pc:docMk/>
            <pc:sldMk cId="403702270" sldId="265"/>
            <ac:cxnSpMk id="9" creationId="{0AF3493C-DFF5-4056-8EFB-030441817ADF}"/>
          </ac:cxnSpMkLst>
        </pc:cxnChg>
        <pc:cxnChg chg="add">
          <ac:chgData name="Manish Sharma" userId="b799adb9ba789c8f" providerId="LiveId" clId="{AA2D86DB-6370-4A6D-A55A-806AA9D4404B}" dt="2020-11-08T05:34:03.254" v="176"/>
          <ac:cxnSpMkLst>
            <pc:docMk/>
            <pc:sldMk cId="403702270" sldId="265"/>
            <ac:cxnSpMk id="11" creationId="{0FBA8F0D-2D6F-4AB2-819F-DB3106E13E2D}"/>
          </ac:cxnSpMkLst>
        </pc:cxnChg>
        <pc:cxnChg chg="add">
          <ac:chgData name="Manish Sharma" userId="b799adb9ba789c8f" providerId="LiveId" clId="{AA2D86DB-6370-4A6D-A55A-806AA9D4404B}" dt="2020-11-08T05:34:03.254" v="176"/>
          <ac:cxnSpMkLst>
            <pc:docMk/>
            <pc:sldMk cId="403702270" sldId="265"/>
            <ac:cxnSpMk id="12" creationId="{5333F424-827D-48C3-8AEF-A70A8189900F}"/>
          </ac:cxnSpMkLst>
        </pc:cxnChg>
      </pc:sldChg>
      <pc:sldChg chg="addSp delSp modSp add">
        <pc:chgData name="Manish Sharma" userId="b799adb9ba789c8f" providerId="LiveId" clId="{AA2D86DB-6370-4A6D-A55A-806AA9D4404B}" dt="2020-11-08T05:37:57.754" v="224" actId="1037"/>
        <pc:sldMkLst>
          <pc:docMk/>
          <pc:sldMk cId="3649084292" sldId="266"/>
        </pc:sldMkLst>
        <pc:spChg chg="del">
          <ac:chgData name="Manish Sharma" userId="b799adb9ba789c8f" providerId="LiveId" clId="{AA2D86DB-6370-4A6D-A55A-806AA9D4404B}" dt="2020-11-08T05:37:50.496" v="181" actId="478"/>
          <ac:spMkLst>
            <pc:docMk/>
            <pc:sldMk cId="3649084292" sldId="266"/>
            <ac:spMk id="2" creationId="{CEEBA0EE-76A0-49DA-8F3E-0C28B4427763}"/>
          </ac:spMkLst>
        </pc:spChg>
        <pc:spChg chg="del">
          <ac:chgData name="Manish Sharma" userId="b799adb9ba789c8f" providerId="LiveId" clId="{AA2D86DB-6370-4A6D-A55A-806AA9D4404B}" dt="2020-11-08T05:37:50.496" v="181" actId="478"/>
          <ac:spMkLst>
            <pc:docMk/>
            <pc:sldMk cId="3649084292" sldId="266"/>
            <ac:spMk id="3" creationId="{9E7CD139-DDFF-4B31-B4C4-0D0250EA34E9}"/>
          </ac:spMkLst>
        </pc:spChg>
        <pc:spChg chg="add mod">
          <ac:chgData name="Manish Sharma" userId="b799adb9ba789c8f" providerId="LiveId" clId="{AA2D86DB-6370-4A6D-A55A-806AA9D4404B}" dt="2020-11-08T05:37:57.754" v="224" actId="1037"/>
          <ac:spMkLst>
            <pc:docMk/>
            <pc:sldMk cId="3649084292" sldId="266"/>
            <ac:spMk id="4" creationId="{0FCE8213-C4E5-4BEF-8EFA-54DC24D7914D}"/>
          </ac:spMkLst>
        </pc:spChg>
        <pc:spChg chg="add mod">
          <ac:chgData name="Manish Sharma" userId="b799adb9ba789c8f" providerId="LiveId" clId="{AA2D86DB-6370-4A6D-A55A-806AA9D4404B}" dt="2020-11-08T05:37:57.754" v="224" actId="1037"/>
          <ac:spMkLst>
            <pc:docMk/>
            <pc:sldMk cId="3649084292" sldId="266"/>
            <ac:spMk id="5" creationId="{CD09B0ED-5CA6-474E-B266-5C600B212A84}"/>
          </ac:spMkLst>
        </pc:spChg>
        <pc:spChg chg="add mod">
          <ac:chgData name="Manish Sharma" userId="b799adb9ba789c8f" providerId="LiveId" clId="{AA2D86DB-6370-4A6D-A55A-806AA9D4404B}" dt="2020-11-08T05:37:57.754" v="224" actId="1037"/>
          <ac:spMkLst>
            <pc:docMk/>
            <pc:sldMk cId="3649084292" sldId="266"/>
            <ac:spMk id="10" creationId="{927ED7FC-6750-4D95-A42A-36E68096F0A4}"/>
          </ac:spMkLst>
        </pc:spChg>
        <pc:spChg chg="add mod">
          <ac:chgData name="Manish Sharma" userId="b799adb9ba789c8f" providerId="LiveId" clId="{AA2D86DB-6370-4A6D-A55A-806AA9D4404B}" dt="2020-11-08T05:37:57.754" v="224" actId="1037"/>
          <ac:spMkLst>
            <pc:docMk/>
            <pc:sldMk cId="3649084292" sldId="266"/>
            <ac:spMk id="13" creationId="{ECAE7A69-AA6B-4CB4-BB92-FEFBADD2263C}"/>
          </ac:spMkLst>
        </pc:spChg>
        <pc:spChg chg="add mod">
          <ac:chgData name="Manish Sharma" userId="b799adb9ba789c8f" providerId="LiveId" clId="{AA2D86DB-6370-4A6D-A55A-806AA9D4404B}" dt="2020-11-08T05:37:57.754" v="224" actId="1037"/>
          <ac:spMkLst>
            <pc:docMk/>
            <pc:sldMk cId="3649084292" sldId="266"/>
            <ac:spMk id="14" creationId="{0CA2555D-2513-4EC3-97CC-2AFA5354318A}"/>
          </ac:spMkLst>
        </pc:spChg>
        <pc:spChg chg="add mod">
          <ac:chgData name="Manish Sharma" userId="b799adb9ba789c8f" providerId="LiveId" clId="{AA2D86DB-6370-4A6D-A55A-806AA9D4404B}" dt="2020-11-08T05:37:57.754" v="224" actId="1037"/>
          <ac:spMkLst>
            <pc:docMk/>
            <pc:sldMk cId="3649084292" sldId="266"/>
            <ac:spMk id="15" creationId="{F94CFC7B-4BB6-4669-8B73-2F61CA50BB91}"/>
          </ac:spMkLst>
        </pc:spChg>
        <pc:spChg chg="add mod">
          <ac:chgData name="Manish Sharma" userId="b799adb9ba789c8f" providerId="LiveId" clId="{AA2D86DB-6370-4A6D-A55A-806AA9D4404B}" dt="2020-11-08T05:37:57.754" v="224" actId="1037"/>
          <ac:spMkLst>
            <pc:docMk/>
            <pc:sldMk cId="3649084292" sldId="266"/>
            <ac:spMk id="16" creationId="{E907DD44-8662-4D5F-BF60-E8734E985497}"/>
          </ac:spMkLst>
        </pc:spChg>
        <pc:spChg chg="add mod">
          <ac:chgData name="Manish Sharma" userId="b799adb9ba789c8f" providerId="LiveId" clId="{AA2D86DB-6370-4A6D-A55A-806AA9D4404B}" dt="2020-11-08T05:37:57.754" v="224" actId="1037"/>
          <ac:spMkLst>
            <pc:docMk/>
            <pc:sldMk cId="3649084292" sldId="266"/>
            <ac:spMk id="17" creationId="{82DC5AA2-810E-40DC-8683-416FFFCC4F00}"/>
          </ac:spMkLst>
        </pc:spChg>
        <pc:spChg chg="add mod">
          <ac:chgData name="Manish Sharma" userId="b799adb9ba789c8f" providerId="LiveId" clId="{AA2D86DB-6370-4A6D-A55A-806AA9D4404B}" dt="2020-11-08T05:37:57.754" v="224" actId="1037"/>
          <ac:spMkLst>
            <pc:docMk/>
            <pc:sldMk cId="3649084292" sldId="266"/>
            <ac:spMk id="18" creationId="{9558E9DC-474C-4DBA-A593-A2ED42D6A2DB}"/>
          </ac:spMkLst>
        </pc:spChg>
        <pc:spChg chg="add mod">
          <ac:chgData name="Manish Sharma" userId="b799adb9ba789c8f" providerId="LiveId" clId="{AA2D86DB-6370-4A6D-A55A-806AA9D4404B}" dt="2020-11-08T05:37:57.754" v="224" actId="1037"/>
          <ac:spMkLst>
            <pc:docMk/>
            <pc:sldMk cId="3649084292" sldId="266"/>
            <ac:spMk id="19" creationId="{66D3A05C-AB37-46D2-BF10-374C2920CBCC}"/>
          </ac:spMkLst>
        </pc:spChg>
        <pc:spChg chg="add mod">
          <ac:chgData name="Manish Sharma" userId="b799adb9ba789c8f" providerId="LiveId" clId="{AA2D86DB-6370-4A6D-A55A-806AA9D4404B}" dt="2020-11-08T05:37:57.754" v="224" actId="1037"/>
          <ac:spMkLst>
            <pc:docMk/>
            <pc:sldMk cId="3649084292" sldId="266"/>
            <ac:spMk id="22" creationId="{7EA9CC99-52C8-4944-B45B-D74C2F5A1ABD}"/>
          </ac:spMkLst>
        </pc:spChg>
        <pc:spChg chg="add mod">
          <ac:chgData name="Manish Sharma" userId="b799adb9ba789c8f" providerId="LiveId" clId="{AA2D86DB-6370-4A6D-A55A-806AA9D4404B}" dt="2020-11-08T05:37:57.754" v="224" actId="1037"/>
          <ac:spMkLst>
            <pc:docMk/>
            <pc:sldMk cId="3649084292" sldId="266"/>
            <ac:spMk id="23" creationId="{439E2ACE-CCBE-4858-A3BC-09846633BA86}"/>
          </ac:spMkLst>
        </pc:spChg>
        <pc:cxnChg chg="add mod">
          <ac:chgData name="Manish Sharma" userId="b799adb9ba789c8f" providerId="LiveId" clId="{AA2D86DB-6370-4A6D-A55A-806AA9D4404B}" dt="2020-11-08T05:37:57.754" v="224" actId="1037"/>
          <ac:cxnSpMkLst>
            <pc:docMk/>
            <pc:sldMk cId="3649084292" sldId="266"/>
            <ac:cxnSpMk id="6" creationId="{F306D0C2-2E05-47AE-A990-0928B38903E6}"/>
          </ac:cxnSpMkLst>
        </pc:cxnChg>
        <pc:cxnChg chg="add mod">
          <ac:chgData name="Manish Sharma" userId="b799adb9ba789c8f" providerId="LiveId" clId="{AA2D86DB-6370-4A6D-A55A-806AA9D4404B}" dt="2020-11-08T05:37:57.754" v="224" actId="1037"/>
          <ac:cxnSpMkLst>
            <pc:docMk/>
            <pc:sldMk cId="3649084292" sldId="266"/>
            <ac:cxnSpMk id="7" creationId="{8DC5B1B2-862A-438B-88A3-E5E9E719601C}"/>
          </ac:cxnSpMkLst>
        </pc:cxnChg>
        <pc:cxnChg chg="add mod">
          <ac:chgData name="Manish Sharma" userId="b799adb9ba789c8f" providerId="LiveId" clId="{AA2D86DB-6370-4A6D-A55A-806AA9D4404B}" dt="2020-11-08T05:37:57.754" v="224" actId="1037"/>
          <ac:cxnSpMkLst>
            <pc:docMk/>
            <pc:sldMk cId="3649084292" sldId="266"/>
            <ac:cxnSpMk id="8" creationId="{4FB73754-1BE7-48E9-8C39-79D36FCCAB1C}"/>
          </ac:cxnSpMkLst>
        </pc:cxnChg>
        <pc:cxnChg chg="add mod">
          <ac:chgData name="Manish Sharma" userId="b799adb9ba789c8f" providerId="LiveId" clId="{AA2D86DB-6370-4A6D-A55A-806AA9D4404B}" dt="2020-11-08T05:37:57.754" v="224" actId="1037"/>
          <ac:cxnSpMkLst>
            <pc:docMk/>
            <pc:sldMk cId="3649084292" sldId="266"/>
            <ac:cxnSpMk id="9" creationId="{18F92AC0-2D86-43CA-B1FC-58E18D4C9BED}"/>
          </ac:cxnSpMkLst>
        </pc:cxnChg>
        <pc:cxnChg chg="add mod">
          <ac:chgData name="Manish Sharma" userId="b799adb9ba789c8f" providerId="LiveId" clId="{AA2D86DB-6370-4A6D-A55A-806AA9D4404B}" dt="2020-11-08T05:37:57.754" v="224" actId="1037"/>
          <ac:cxnSpMkLst>
            <pc:docMk/>
            <pc:sldMk cId="3649084292" sldId="266"/>
            <ac:cxnSpMk id="11" creationId="{3A7EA70F-4E21-49D0-AD9F-4AD418279276}"/>
          </ac:cxnSpMkLst>
        </pc:cxnChg>
        <pc:cxnChg chg="add mod">
          <ac:chgData name="Manish Sharma" userId="b799adb9ba789c8f" providerId="LiveId" clId="{AA2D86DB-6370-4A6D-A55A-806AA9D4404B}" dt="2020-11-08T05:37:57.754" v="224" actId="1037"/>
          <ac:cxnSpMkLst>
            <pc:docMk/>
            <pc:sldMk cId="3649084292" sldId="266"/>
            <ac:cxnSpMk id="12" creationId="{0A83831F-62DC-451A-AEA3-026512FC458B}"/>
          </ac:cxnSpMkLst>
        </pc:cxnChg>
        <pc:cxnChg chg="add mod">
          <ac:chgData name="Manish Sharma" userId="b799adb9ba789c8f" providerId="LiveId" clId="{AA2D86DB-6370-4A6D-A55A-806AA9D4404B}" dt="2020-11-08T05:37:57.754" v="224" actId="1037"/>
          <ac:cxnSpMkLst>
            <pc:docMk/>
            <pc:sldMk cId="3649084292" sldId="266"/>
            <ac:cxnSpMk id="20" creationId="{0EAF6603-20DB-459D-9B1E-61BF2F2A4C85}"/>
          </ac:cxnSpMkLst>
        </pc:cxnChg>
        <pc:cxnChg chg="add mod">
          <ac:chgData name="Manish Sharma" userId="b799adb9ba789c8f" providerId="LiveId" clId="{AA2D86DB-6370-4A6D-A55A-806AA9D4404B}" dt="2020-11-08T05:37:57.754" v="224" actId="1037"/>
          <ac:cxnSpMkLst>
            <pc:docMk/>
            <pc:sldMk cId="3649084292" sldId="266"/>
            <ac:cxnSpMk id="21" creationId="{0C71703F-11BA-4AE6-AE52-02A52EF01F9C}"/>
          </ac:cxnSpMkLst>
        </pc:cxnChg>
      </pc:sldChg>
      <pc:sldChg chg="addSp delSp add">
        <pc:chgData name="Manish Sharma" userId="b799adb9ba789c8f" providerId="LiveId" clId="{AA2D86DB-6370-4A6D-A55A-806AA9D4404B}" dt="2020-11-08T09:38:36.371" v="227"/>
        <pc:sldMkLst>
          <pc:docMk/>
          <pc:sldMk cId="3672921090" sldId="267"/>
        </pc:sldMkLst>
        <pc:spChg chg="del">
          <ac:chgData name="Manish Sharma" userId="b799adb9ba789c8f" providerId="LiveId" clId="{AA2D86DB-6370-4A6D-A55A-806AA9D4404B}" dt="2020-11-08T09:38:35.717" v="226" actId="478"/>
          <ac:spMkLst>
            <pc:docMk/>
            <pc:sldMk cId="3672921090" sldId="267"/>
            <ac:spMk id="2" creationId="{B46CD2C8-9F3E-450C-B649-2D8FC4371763}"/>
          </ac:spMkLst>
        </pc:spChg>
        <pc:spChg chg="del">
          <ac:chgData name="Manish Sharma" userId="b799adb9ba789c8f" providerId="LiveId" clId="{AA2D86DB-6370-4A6D-A55A-806AA9D4404B}" dt="2020-11-08T09:38:35.717" v="226" actId="478"/>
          <ac:spMkLst>
            <pc:docMk/>
            <pc:sldMk cId="3672921090" sldId="267"/>
            <ac:spMk id="3" creationId="{6DFAA1DD-4326-4D1E-BC90-2C15AE203931}"/>
          </ac:spMkLst>
        </pc:spChg>
        <pc:spChg chg="add">
          <ac:chgData name="Manish Sharma" userId="b799adb9ba789c8f" providerId="LiveId" clId="{AA2D86DB-6370-4A6D-A55A-806AA9D4404B}" dt="2020-11-08T09:38:36.371" v="227"/>
          <ac:spMkLst>
            <pc:docMk/>
            <pc:sldMk cId="3672921090" sldId="267"/>
            <ac:spMk id="4" creationId="{D5352C5E-188B-4C53-BFC5-253AAF224127}"/>
          </ac:spMkLst>
        </pc:spChg>
        <pc:spChg chg="add">
          <ac:chgData name="Manish Sharma" userId="b799adb9ba789c8f" providerId="LiveId" clId="{AA2D86DB-6370-4A6D-A55A-806AA9D4404B}" dt="2020-11-08T09:38:36.371" v="227"/>
          <ac:spMkLst>
            <pc:docMk/>
            <pc:sldMk cId="3672921090" sldId="267"/>
            <ac:spMk id="5" creationId="{63EA684D-ADCD-4589-93BE-D5D25C72C20F}"/>
          </ac:spMkLst>
        </pc:spChg>
        <pc:spChg chg="add">
          <ac:chgData name="Manish Sharma" userId="b799adb9ba789c8f" providerId="LiveId" clId="{AA2D86DB-6370-4A6D-A55A-806AA9D4404B}" dt="2020-11-08T09:38:36.371" v="227"/>
          <ac:spMkLst>
            <pc:docMk/>
            <pc:sldMk cId="3672921090" sldId="267"/>
            <ac:spMk id="6" creationId="{9F309017-C363-4253-A6A6-5B7D243CABF0}"/>
          </ac:spMkLst>
        </pc:spChg>
        <pc:spChg chg="add">
          <ac:chgData name="Manish Sharma" userId="b799adb9ba789c8f" providerId="LiveId" clId="{AA2D86DB-6370-4A6D-A55A-806AA9D4404B}" dt="2020-11-08T09:38:36.371" v="227"/>
          <ac:spMkLst>
            <pc:docMk/>
            <pc:sldMk cId="3672921090" sldId="267"/>
            <ac:spMk id="7" creationId="{F7B2655D-CF50-4668-BC5E-F0D30C430CFA}"/>
          </ac:spMkLst>
        </pc:spChg>
        <pc:spChg chg="add">
          <ac:chgData name="Manish Sharma" userId="b799adb9ba789c8f" providerId="LiveId" clId="{AA2D86DB-6370-4A6D-A55A-806AA9D4404B}" dt="2020-11-08T09:38:36.371" v="227"/>
          <ac:spMkLst>
            <pc:docMk/>
            <pc:sldMk cId="3672921090" sldId="267"/>
            <ac:spMk id="10" creationId="{D6AD2085-A68F-4183-B5AE-5289B950DAD4}"/>
          </ac:spMkLst>
        </pc:spChg>
        <pc:spChg chg="add">
          <ac:chgData name="Manish Sharma" userId="b799adb9ba789c8f" providerId="LiveId" clId="{AA2D86DB-6370-4A6D-A55A-806AA9D4404B}" dt="2020-11-08T09:38:36.371" v="227"/>
          <ac:spMkLst>
            <pc:docMk/>
            <pc:sldMk cId="3672921090" sldId="267"/>
            <ac:spMk id="11" creationId="{49CE472F-1B4A-4773-8406-7162CA75DD86}"/>
          </ac:spMkLst>
        </pc:spChg>
        <pc:spChg chg="add">
          <ac:chgData name="Manish Sharma" userId="b799adb9ba789c8f" providerId="LiveId" clId="{AA2D86DB-6370-4A6D-A55A-806AA9D4404B}" dt="2020-11-08T09:38:36.371" v="227"/>
          <ac:spMkLst>
            <pc:docMk/>
            <pc:sldMk cId="3672921090" sldId="267"/>
            <ac:spMk id="16" creationId="{B5025987-31D3-4DB9-A6EB-BC3FE1DA2368}"/>
          </ac:spMkLst>
        </pc:spChg>
        <pc:spChg chg="add">
          <ac:chgData name="Manish Sharma" userId="b799adb9ba789c8f" providerId="LiveId" clId="{AA2D86DB-6370-4A6D-A55A-806AA9D4404B}" dt="2020-11-08T09:38:36.371" v="227"/>
          <ac:spMkLst>
            <pc:docMk/>
            <pc:sldMk cId="3672921090" sldId="267"/>
            <ac:spMk id="17" creationId="{404907D1-BCF5-4C51-A193-2786237F7B19}"/>
          </ac:spMkLst>
        </pc:spChg>
        <pc:cxnChg chg="add">
          <ac:chgData name="Manish Sharma" userId="b799adb9ba789c8f" providerId="LiveId" clId="{AA2D86DB-6370-4A6D-A55A-806AA9D4404B}" dt="2020-11-08T09:38:36.371" v="227"/>
          <ac:cxnSpMkLst>
            <pc:docMk/>
            <pc:sldMk cId="3672921090" sldId="267"/>
            <ac:cxnSpMk id="8" creationId="{61A1FE8D-AA06-41AE-AA6B-0805D59B9223}"/>
          </ac:cxnSpMkLst>
        </pc:cxnChg>
        <pc:cxnChg chg="add">
          <ac:chgData name="Manish Sharma" userId="b799adb9ba789c8f" providerId="LiveId" clId="{AA2D86DB-6370-4A6D-A55A-806AA9D4404B}" dt="2020-11-08T09:38:36.371" v="227"/>
          <ac:cxnSpMkLst>
            <pc:docMk/>
            <pc:sldMk cId="3672921090" sldId="267"/>
            <ac:cxnSpMk id="9" creationId="{CF850252-6E90-4B51-9121-925DD97EC36B}"/>
          </ac:cxnSpMkLst>
        </pc:cxnChg>
        <pc:cxnChg chg="add">
          <ac:chgData name="Manish Sharma" userId="b799adb9ba789c8f" providerId="LiveId" clId="{AA2D86DB-6370-4A6D-A55A-806AA9D4404B}" dt="2020-11-08T09:38:36.371" v="227"/>
          <ac:cxnSpMkLst>
            <pc:docMk/>
            <pc:sldMk cId="3672921090" sldId="267"/>
            <ac:cxnSpMk id="12" creationId="{3D28A3F2-1F5E-487D-AA6C-C05BEE98B7F9}"/>
          </ac:cxnSpMkLst>
        </pc:cxnChg>
        <pc:cxnChg chg="add">
          <ac:chgData name="Manish Sharma" userId="b799adb9ba789c8f" providerId="LiveId" clId="{AA2D86DB-6370-4A6D-A55A-806AA9D4404B}" dt="2020-11-08T09:38:36.371" v="227"/>
          <ac:cxnSpMkLst>
            <pc:docMk/>
            <pc:sldMk cId="3672921090" sldId="267"/>
            <ac:cxnSpMk id="13" creationId="{CC8CD500-D147-4A2F-9E36-8D795689CC9C}"/>
          </ac:cxnSpMkLst>
        </pc:cxnChg>
        <pc:cxnChg chg="add">
          <ac:chgData name="Manish Sharma" userId="b799adb9ba789c8f" providerId="LiveId" clId="{AA2D86DB-6370-4A6D-A55A-806AA9D4404B}" dt="2020-11-08T09:38:36.371" v="227"/>
          <ac:cxnSpMkLst>
            <pc:docMk/>
            <pc:sldMk cId="3672921090" sldId="267"/>
            <ac:cxnSpMk id="14" creationId="{1151BE56-1C33-451B-B581-1DEBA74ACDAF}"/>
          </ac:cxnSpMkLst>
        </pc:cxnChg>
        <pc:cxnChg chg="add">
          <ac:chgData name="Manish Sharma" userId="b799adb9ba789c8f" providerId="LiveId" clId="{AA2D86DB-6370-4A6D-A55A-806AA9D4404B}" dt="2020-11-08T09:38:36.371" v="227"/>
          <ac:cxnSpMkLst>
            <pc:docMk/>
            <pc:sldMk cId="3672921090" sldId="267"/>
            <ac:cxnSpMk id="15" creationId="{30A680E9-9235-4515-B760-A031EE8179D9}"/>
          </ac:cxnSpMkLst>
        </pc:cxnChg>
      </pc:sldChg>
      <pc:sldChg chg="addSp delSp modSp add">
        <pc:chgData name="Manish Sharma" userId="b799adb9ba789c8f" providerId="LiveId" clId="{AA2D86DB-6370-4A6D-A55A-806AA9D4404B}" dt="2020-11-08T10:10:03.215" v="278" actId="1076"/>
        <pc:sldMkLst>
          <pc:docMk/>
          <pc:sldMk cId="1886280586" sldId="268"/>
        </pc:sldMkLst>
        <pc:spChg chg="mod">
          <ac:chgData name="Manish Sharma" userId="b799adb9ba789c8f" providerId="LiveId" clId="{AA2D86DB-6370-4A6D-A55A-806AA9D4404B}" dt="2020-11-08T09:57:40.969" v="230" actId="20577"/>
          <ac:spMkLst>
            <pc:docMk/>
            <pc:sldMk cId="1886280586" sldId="268"/>
            <ac:spMk id="6" creationId="{9F309017-C363-4253-A6A6-5B7D243CABF0}"/>
          </ac:spMkLst>
        </pc:spChg>
        <pc:spChg chg="mod">
          <ac:chgData name="Manish Sharma" userId="b799adb9ba789c8f" providerId="LiveId" clId="{AA2D86DB-6370-4A6D-A55A-806AA9D4404B}" dt="2020-11-08T10:10:03.215" v="278" actId="1076"/>
          <ac:spMkLst>
            <pc:docMk/>
            <pc:sldMk cId="1886280586" sldId="268"/>
            <ac:spMk id="16" creationId="{B5025987-31D3-4DB9-A6EB-BC3FE1DA2368}"/>
          </ac:spMkLst>
        </pc:spChg>
        <pc:spChg chg="add">
          <ac:chgData name="Manish Sharma" userId="b799adb9ba789c8f" providerId="LiveId" clId="{AA2D86DB-6370-4A6D-A55A-806AA9D4404B}" dt="2020-11-08T09:58:03.966" v="242"/>
          <ac:spMkLst>
            <pc:docMk/>
            <pc:sldMk cId="1886280586" sldId="268"/>
            <ac:spMk id="18" creationId="{E6DC9B40-8D04-46A0-B224-E25DD8CDAA7B}"/>
          </ac:spMkLst>
        </pc:spChg>
        <pc:spChg chg="add">
          <ac:chgData name="Manish Sharma" userId="b799adb9ba789c8f" providerId="LiveId" clId="{AA2D86DB-6370-4A6D-A55A-806AA9D4404B}" dt="2020-11-08T09:58:03.966" v="242"/>
          <ac:spMkLst>
            <pc:docMk/>
            <pc:sldMk cId="1886280586" sldId="268"/>
            <ac:spMk id="19" creationId="{14AC15D0-1853-489F-B58C-E509A5E8922F}"/>
          </ac:spMkLst>
        </pc:spChg>
        <pc:spChg chg="add">
          <ac:chgData name="Manish Sharma" userId="b799adb9ba789c8f" providerId="LiveId" clId="{AA2D86DB-6370-4A6D-A55A-806AA9D4404B}" dt="2020-11-08T09:58:03.966" v="242"/>
          <ac:spMkLst>
            <pc:docMk/>
            <pc:sldMk cId="1886280586" sldId="268"/>
            <ac:spMk id="20" creationId="{4498DC78-3B20-4B06-A496-8285D1B4F70D}"/>
          </ac:spMkLst>
        </pc:spChg>
        <pc:spChg chg="add">
          <ac:chgData name="Manish Sharma" userId="b799adb9ba789c8f" providerId="LiveId" clId="{AA2D86DB-6370-4A6D-A55A-806AA9D4404B}" dt="2020-11-08T09:58:26.116" v="243"/>
          <ac:spMkLst>
            <pc:docMk/>
            <pc:sldMk cId="1886280586" sldId="268"/>
            <ac:spMk id="23" creationId="{1F203CB6-4EA5-400F-9668-1F25B6494ACC}"/>
          </ac:spMkLst>
        </pc:spChg>
        <pc:spChg chg="add">
          <ac:chgData name="Manish Sharma" userId="b799adb9ba789c8f" providerId="LiveId" clId="{AA2D86DB-6370-4A6D-A55A-806AA9D4404B}" dt="2020-11-08T09:58:26.116" v="243"/>
          <ac:spMkLst>
            <pc:docMk/>
            <pc:sldMk cId="1886280586" sldId="268"/>
            <ac:spMk id="24" creationId="{D680EEC6-7D10-4A2E-9963-26EB51B8740F}"/>
          </ac:spMkLst>
        </pc:spChg>
        <pc:spChg chg="add">
          <ac:chgData name="Manish Sharma" userId="b799adb9ba789c8f" providerId="LiveId" clId="{AA2D86DB-6370-4A6D-A55A-806AA9D4404B}" dt="2020-11-08T09:58:34.616" v="244"/>
          <ac:spMkLst>
            <pc:docMk/>
            <pc:sldMk cId="1886280586" sldId="268"/>
            <ac:spMk id="25" creationId="{D2284DF4-EAD0-49A6-B08D-AA60C9116A63}"/>
          </ac:spMkLst>
        </pc:spChg>
        <pc:spChg chg="add mod">
          <ac:chgData name="Manish Sharma" userId="b799adb9ba789c8f" providerId="LiveId" clId="{AA2D86DB-6370-4A6D-A55A-806AA9D4404B}" dt="2020-11-08T09:59:31.267" v="250" actId="1076"/>
          <ac:spMkLst>
            <pc:docMk/>
            <pc:sldMk cId="1886280586" sldId="268"/>
            <ac:spMk id="28" creationId="{0862D099-DB5A-4868-B4A2-85E97D72B559}"/>
          </ac:spMkLst>
        </pc:spChg>
        <pc:spChg chg="add mod">
          <ac:chgData name="Manish Sharma" userId="b799adb9ba789c8f" providerId="LiveId" clId="{AA2D86DB-6370-4A6D-A55A-806AA9D4404B}" dt="2020-11-08T09:59:40.347" v="252" actId="1076"/>
          <ac:spMkLst>
            <pc:docMk/>
            <pc:sldMk cId="1886280586" sldId="268"/>
            <ac:spMk id="29" creationId="{5A87CCC5-15BC-46BA-BE25-6C3B1473BA62}"/>
          </ac:spMkLst>
        </pc:spChg>
        <pc:spChg chg="add mod">
          <ac:chgData name="Manish Sharma" userId="b799adb9ba789c8f" providerId="LiveId" clId="{AA2D86DB-6370-4A6D-A55A-806AA9D4404B}" dt="2020-11-08T09:59:48.529" v="259" actId="20577"/>
          <ac:spMkLst>
            <pc:docMk/>
            <pc:sldMk cId="1886280586" sldId="268"/>
            <ac:spMk id="30" creationId="{8AB308F6-3C50-42FA-BD49-ED75F520102B}"/>
          </ac:spMkLst>
        </pc:spChg>
        <pc:cxnChg chg="del mod">
          <ac:chgData name="Manish Sharma" userId="b799adb9ba789c8f" providerId="LiveId" clId="{AA2D86DB-6370-4A6D-A55A-806AA9D4404B}" dt="2020-11-08T09:58:40.901" v="245" actId="478"/>
          <ac:cxnSpMkLst>
            <pc:docMk/>
            <pc:sldMk cId="1886280586" sldId="268"/>
            <ac:cxnSpMk id="12" creationId="{3D28A3F2-1F5E-487D-AA6C-C05BEE98B7F9}"/>
          </ac:cxnSpMkLst>
        </pc:cxnChg>
        <pc:cxnChg chg="del mod">
          <ac:chgData name="Manish Sharma" userId="b799adb9ba789c8f" providerId="LiveId" clId="{AA2D86DB-6370-4A6D-A55A-806AA9D4404B}" dt="2020-11-08T09:58:40.901" v="245" actId="478"/>
          <ac:cxnSpMkLst>
            <pc:docMk/>
            <pc:sldMk cId="1886280586" sldId="268"/>
            <ac:cxnSpMk id="13" creationId="{CC8CD500-D147-4A2F-9E36-8D795689CC9C}"/>
          </ac:cxnSpMkLst>
        </pc:cxnChg>
        <pc:cxnChg chg="add mod">
          <ac:chgData name="Manish Sharma" userId="b799adb9ba789c8f" providerId="LiveId" clId="{AA2D86DB-6370-4A6D-A55A-806AA9D4404B}" dt="2020-11-08T09:59:03.230" v="248" actId="1582"/>
          <ac:cxnSpMkLst>
            <pc:docMk/>
            <pc:sldMk cId="1886280586" sldId="268"/>
            <ac:cxnSpMk id="21" creationId="{64B6DA06-6249-4C4E-93DA-14E8734AA4BD}"/>
          </ac:cxnSpMkLst>
        </pc:cxnChg>
        <pc:cxnChg chg="add mod">
          <ac:chgData name="Manish Sharma" userId="b799adb9ba789c8f" providerId="LiveId" clId="{AA2D86DB-6370-4A6D-A55A-806AA9D4404B}" dt="2020-11-08T09:59:03.230" v="248" actId="1582"/>
          <ac:cxnSpMkLst>
            <pc:docMk/>
            <pc:sldMk cId="1886280586" sldId="268"/>
            <ac:cxnSpMk id="22" creationId="{2994778D-EFBB-455A-8184-C1B7D6105D3A}"/>
          </ac:cxnSpMkLst>
        </pc:cxnChg>
        <pc:cxnChg chg="add mod">
          <ac:chgData name="Manish Sharma" userId="b799adb9ba789c8f" providerId="LiveId" clId="{AA2D86DB-6370-4A6D-A55A-806AA9D4404B}" dt="2020-11-08T09:59:03.230" v="248" actId="1582"/>
          <ac:cxnSpMkLst>
            <pc:docMk/>
            <pc:sldMk cId="1886280586" sldId="268"/>
            <ac:cxnSpMk id="26" creationId="{E37FA0BF-B040-4543-A85C-0D3BEF56F1C3}"/>
          </ac:cxnSpMkLst>
        </pc:cxnChg>
        <pc:cxnChg chg="add mod">
          <ac:chgData name="Manish Sharma" userId="b799adb9ba789c8f" providerId="LiveId" clId="{AA2D86DB-6370-4A6D-A55A-806AA9D4404B}" dt="2020-11-08T09:59:03.230" v="248" actId="1582"/>
          <ac:cxnSpMkLst>
            <pc:docMk/>
            <pc:sldMk cId="1886280586" sldId="268"/>
            <ac:cxnSpMk id="27" creationId="{EB805DE8-F57C-4DA9-BF97-7AC123B90445}"/>
          </ac:cxnSpMkLst>
        </pc:cxnChg>
      </pc:sldChg>
      <pc:sldChg chg="addSp delSp modSp add">
        <pc:chgData name="Manish Sharma" userId="b799adb9ba789c8f" providerId="LiveId" clId="{AA2D86DB-6370-4A6D-A55A-806AA9D4404B}" dt="2020-11-08T10:27:10.292" v="358" actId="1035"/>
        <pc:sldMkLst>
          <pc:docMk/>
          <pc:sldMk cId="956167700" sldId="269"/>
        </pc:sldMkLst>
        <pc:spChg chg="del">
          <ac:chgData name="Manish Sharma" userId="b799adb9ba789c8f" providerId="LiveId" clId="{AA2D86DB-6370-4A6D-A55A-806AA9D4404B}" dt="2020-11-08T10:25:19.374" v="280" actId="478"/>
          <ac:spMkLst>
            <pc:docMk/>
            <pc:sldMk cId="956167700" sldId="269"/>
            <ac:spMk id="2" creationId="{5A6D1B30-3032-4CC8-B778-0EEB45C6B53E}"/>
          </ac:spMkLst>
        </pc:spChg>
        <pc:spChg chg="del">
          <ac:chgData name="Manish Sharma" userId="b799adb9ba789c8f" providerId="LiveId" clId="{AA2D86DB-6370-4A6D-A55A-806AA9D4404B}" dt="2020-11-08T10:25:19.374" v="280" actId="478"/>
          <ac:spMkLst>
            <pc:docMk/>
            <pc:sldMk cId="956167700" sldId="269"/>
            <ac:spMk id="3" creationId="{13211381-1F43-4B2F-8349-82D1BD44C5C2}"/>
          </ac:spMkLst>
        </pc:spChg>
        <pc:spChg chg="add">
          <ac:chgData name="Manish Sharma" userId="b799adb9ba789c8f" providerId="LiveId" clId="{AA2D86DB-6370-4A6D-A55A-806AA9D4404B}" dt="2020-11-08T10:25:19.975" v="281"/>
          <ac:spMkLst>
            <pc:docMk/>
            <pc:sldMk cId="956167700" sldId="269"/>
            <ac:spMk id="4" creationId="{9A096578-18C9-448A-9476-76F435B82675}"/>
          </ac:spMkLst>
        </pc:spChg>
        <pc:spChg chg="add mod">
          <ac:chgData name="Manish Sharma" userId="b799adb9ba789c8f" providerId="LiveId" clId="{AA2D86DB-6370-4A6D-A55A-806AA9D4404B}" dt="2020-11-08T10:25:36.561" v="292" actId="1035"/>
          <ac:spMkLst>
            <pc:docMk/>
            <pc:sldMk cId="956167700" sldId="269"/>
            <ac:spMk id="5" creationId="{F04F61E2-D36E-4F6C-9559-1A851B303B9E}"/>
          </ac:spMkLst>
        </pc:spChg>
        <pc:spChg chg="add mod">
          <ac:chgData name="Manish Sharma" userId="b799adb9ba789c8f" providerId="LiveId" clId="{AA2D86DB-6370-4A6D-A55A-806AA9D4404B}" dt="2020-11-08T10:25:36.561" v="292" actId="1035"/>
          <ac:spMkLst>
            <pc:docMk/>
            <pc:sldMk cId="956167700" sldId="269"/>
            <ac:spMk id="6" creationId="{DAA80BFA-D62C-401A-B99B-E509B0F6DCEA}"/>
          </ac:spMkLst>
        </pc:spChg>
        <pc:spChg chg="add mod">
          <ac:chgData name="Manish Sharma" userId="b799adb9ba789c8f" providerId="LiveId" clId="{AA2D86DB-6370-4A6D-A55A-806AA9D4404B}" dt="2020-11-08T10:27:04.536" v="350" actId="14100"/>
          <ac:spMkLst>
            <pc:docMk/>
            <pc:sldMk cId="956167700" sldId="269"/>
            <ac:spMk id="7" creationId="{5CDB9DBF-1061-4D5B-A1AF-FF03E3906D46}"/>
          </ac:spMkLst>
        </pc:spChg>
        <pc:spChg chg="add mod">
          <ac:chgData name="Manish Sharma" userId="b799adb9ba789c8f" providerId="LiveId" clId="{AA2D86DB-6370-4A6D-A55A-806AA9D4404B}" dt="2020-11-08T10:27:00.940" v="349" actId="1035"/>
          <ac:spMkLst>
            <pc:docMk/>
            <pc:sldMk cId="956167700" sldId="269"/>
            <ac:spMk id="10" creationId="{D876FE06-9E64-406D-B1A5-95CA170B7716}"/>
          </ac:spMkLst>
        </pc:spChg>
        <pc:spChg chg="add mod">
          <ac:chgData name="Manish Sharma" userId="b799adb9ba789c8f" providerId="LiveId" clId="{AA2D86DB-6370-4A6D-A55A-806AA9D4404B}" dt="2020-11-08T10:27:00.940" v="349" actId="1035"/>
          <ac:spMkLst>
            <pc:docMk/>
            <pc:sldMk cId="956167700" sldId="269"/>
            <ac:spMk id="11" creationId="{75EBD710-008C-4465-B790-E73801302634}"/>
          </ac:spMkLst>
        </pc:spChg>
        <pc:spChg chg="add mod">
          <ac:chgData name="Manish Sharma" userId="b799adb9ba789c8f" providerId="LiveId" clId="{AA2D86DB-6370-4A6D-A55A-806AA9D4404B}" dt="2020-11-08T10:27:00.940" v="349" actId="1035"/>
          <ac:spMkLst>
            <pc:docMk/>
            <pc:sldMk cId="956167700" sldId="269"/>
            <ac:spMk id="14" creationId="{312AA688-8847-4FB3-A9EF-867FD06D38DD}"/>
          </ac:spMkLst>
        </pc:spChg>
        <pc:spChg chg="add mod">
          <ac:chgData name="Manish Sharma" userId="b799adb9ba789c8f" providerId="LiveId" clId="{AA2D86DB-6370-4A6D-A55A-806AA9D4404B}" dt="2020-11-08T10:27:00.940" v="349" actId="1035"/>
          <ac:spMkLst>
            <pc:docMk/>
            <pc:sldMk cId="956167700" sldId="269"/>
            <ac:spMk id="15" creationId="{DEE23862-D291-4E5F-B120-1AFFFDC63ED5}"/>
          </ac:spMkLst>
        </pc:spChg>
        <pc:spChg chg="add">
          <ac:chgData name="Manish Sharma" userId="b799adb9ba789c8f" providerId="LiveId" clId="{AA2D86DB-6370-4A6D-A55A-806AA9D4404B}" dt="2020-11-08T10:25:19.975" v="281"/>
          <ac:spMkLst>
            <pc:docMk/>
            <pc:sldMk cId="956167700" sldId="269"/>
            <ac:spMk id="16" creationId="{42007586-5642-4CAC-BEC1-194E998D8DD5}"/>
          </ac:spMkLst>
        </pc:spChg>
        <pc:spChg chg="add">
          <ac:chgData name="Manish Sharma" userId="b799adb9ba789c8f" providerId="LiveId" clId="{AA2D86DB-6370-4A6D-A55A-806AA9D4404B}" dt="2020-11-08T10:25:19.975" v="281"/>
          <ac:spMkLst>
            <pc:docMk/>
            <pc:sldMk cId="956167700" sldId="269"/>
            <ac:spMk id="17" creationId="{59AE1BED-BFCF-4307-8A89-CA60B44F1570}"/>
          </ac:spMkLst>
        </pc:spChg>
        <pc:spChg chg="add">
          <ac:chgData name="Manish Sharma" userId="b799adb9ba789c8f" providerId="LiveId" clId="{AA2D86DB-6370-4A6D-A55A-806AA9D4404B}" dt="2020-11-08T10:25:19.975" v="281"/>
          <ac:spMkLst>
            <pc:docMk/>
            <pc:sldMk cId="956167700" sldId="269"/>
            <ac:spMk id="18" creationId="{07BBF960-05BF-4F5C-85BC-063C3646B6F5}"/>
          </ac:spMkLst>
        </pc:spChg>
        <pc:spChg chg="add">
          <ac:chgData name="Manish Sharma" userId="b799adb9ba789c8f" providerId="LiveId" clId="{AA2D86DB-6370-4A6D-A55A-806AA9D4404B}" dt="2020-11-08T10:25:19.975" v="281"/>
          <ac:spMkLst>
            <pc:docMk/>
            <pc:sldMk cId="956167700" sldId="269"/>
            <ac:spMk id="21" creationId="{71A205E6-2CD4-4EC7-B559-49B88A62F733}"/>
          </ac:spMkLst>
        </pc:spChg>
        <pc:spChg chg="add">
          <ac:chgData name="Manish Sharma" userId="b799adb9ba789c8f" providerId="LiveId" clId="{AA2D86DB-6370-4A6D-A55A-806AA9D4404B}" dt="2020-11-08T10:25:19.975" v="281"/>
          <ac:spMkLst>
            <pc:docMk/>
            <pc:sldMk cId="956167700" sldId="269"/>
            <ac:spMk id="22" creationId="{C984567D-502D-4F72-B038-4C6499E1A4B9}"/>
          </ac:spMkLst>
        </pc:spChg>
        <pc:spChg chg="add mod">
          <ac:chgData name="Manish Sharma" userId="b799adb9ba789c8f" providerId="LiveId" clId="{AA2D86DB-6370-4A6D-A55A-806AA9D4404B}" dt="2020-11-08T10:25:48.318" v="293" actId="1076"/>
          <ac:spMkLst>
            <pc:docMk/>
            <pc:sldMk cId="956167700" sldId="269"/>
            <ac:spMk id="23" creationId="{92E33083-EF86-4873-9983-2DF141379938}"/>
          </ac:spMkLst>
        </pc:spChg>
        <pc:spChg chg="add">
          <ac:chgData name="Manish Sharma" userId="b799adb9ba789c8f" providerId="LiveId" clId="{AA2D86DB-6370-4A6D-A55A-806AA9D4404B}" dt="2020-11-08T10:25:19.975" v="281"/>
          <ac:spMkLst>
            <pc:docMk/>
            <pc:sldMk cId="956167700" sldId="269"/>
            <ac:spMk id="26" creationId="{7C509C30-DAA2-42EC-B367-A51FEFE2723F}"/>
          </ac:spMkLst>
        </pc:spChg>
        <pc:spChg chg="add">
          <ac:chgData name="Manish Sharma" userId="b799adb9ba789c8f" providerId="LiveId" clId="{AA2D86DB-6370-4A6D-A55A-806AA9D4404B}" dt="2020-11-08T10:25:19.975" v="281"/>
          <ac:spMkLst>
            <pc:docMk/>
            <pc:sldMk cId="956167700" sldId="269"/>
            <ac:spMk id="27" creationId="{E0DEDA78-6AC9-4CD4-9386-72D30CAA4642}"/>
          </ac:spMkLst>
        </pc:spChg>
        <pc:spChg chg="add">
          <ac:chgData name="Manish Sharma" userId="b799adb9ba789c8f" providerId="LiveId" clId="{AA2D86DB-6370-4A6D-A55A-806AA9D4404B}" dt="2020-11-08T10:25:19.975" v="281"/>
          <ac:spMkLst>
            <pc:docMk/>
            <pc:sldMk cId="956167700" sldId="269"/>
            <ac:spMk id="28" creationId="{05211761-D4EB-4348-A2E3-B98EA8D3A702}"/>
          </ac:spMkLst>
        </pc:spChg>
        <pc:spChg chg="add mod ord">
          <ac:chgData name="Manish Sharma" userId="b799adb9ba789c8f" providerId="LiveId" clId="{AA2D86DB-6370-4A6D-A55A-806AA9D4404B}" dt="2020-11-08T10:27:10.292" v="358" actId="1035"/>
          <ac:spMkLst>
            <pc:docMk/>
            <pc:sldMk cId="956167700" sldId="269"/>
            <ac:spMk id="36" creationId="{7460DA80-8651-4E52-BC5D-8AD60253D359}"/>
          </ac:spMkLst>
        </pc:spChg>
        <pc:cxnChg chg="add mod">
          <ac:chgData name="Manish Sharma" userId="b799adb9ba789c8f" providerId="LiveId" clId="{AA2D86DB-6370-4A6D-A55A-806AA9D4404B}" dt="2020-11-08T10:27:00.940" v="349" actId="1035"/>
          <ac:cxnSpMkLst>
            <pc:docMk/>
            <pc:sldMk cId="956167700" sldId="269"/>
            <ac:cxnSpMk id="8" creationId="{FBA672A7-58A2-46BC-BBAE-B598820D4E4F}"/>
          </ac:cxnSpMkLst>
        </pc:cxnChg>
        <pc:cxnChg chg="add mod">
          <ac:chgData name="Manish Sharma" userId="b799adb9ba789c8f" providerId="LiveId" clId="{AA2D86DB-6370-4A6D-A55A-806AA9D4404B}" dt="2020-11-08T10:27:00.940" v="349" actId="1035"/>
          <ac:cxnSpMkLst>
            <pc:docMk/>
            <pc:sldMk cId="956167700" sldId="269"/>
            <ac:cxnSpMk id="9" creationId="{84DE14AA-3189-4915-9288-95B3D80CACB6}"/>
          </ac:cxnSpMkLst>
        </pc:cxnChg>
        <pc:cxnChg chg="add mod">
          <ac:chgData name="Manish Sharma" userId="b799adb9ba789c8f" providerId="LiveId" clId="{AA2D86DB-6370-4A6D-A55A-806AA9D4404B}" dt="2020-11-08T10:27:00.940" v="349" actId="1035"/>
          <ac:cxnSpMkLst>
            <pc:docMk/>
            <pc:sldMk cId="956167700" sldId="269"/>
            <ac:cxnSpMk id="12" creationId="{0F086FCF-6033-423E-8150-EF38E7A00775}"/>
          </ac:cxnSpMkLst>
        </pc:cxnChg>
        <pc:cxnChg chg="add mod">
          <ac:chgData name="Manish Sharma" userId="b799adb9ba789c8f" providerId="LiveId" clId="{AA2D86DB-6370-4A6D-A55A-806AA9D4404B}" dt="2020-11-08T10:27:00.940" v="349" actId="1035"/>
          <ac:cxnSpMkLst>
            <pc:docMk/>
            <pc:sldMk cId="956167700" sldId="269"/>
            <ac:cxnSpMk id="13" creationId="{912A0E7F-09C1-4E8B-9EC7-3F9623DD8FBC}"/>
          </ac:cxnSpMkLst>
        </pc:cxnChg>
        <pc:cxnChg chg="add mod">
          <ac:chgData name="Manish Sharma" userId="b799adb9ba789c8f" providerId="LiveId" clId="{AA2D86DB-6370-4A6D-A55A-806AA9D4404B}" dt="2020-11-08T10:25:54.531" v="294" actId="14100"/>
          <ac:cxnSpMkLst>
            <pc:docMk/>
            <pc:sldMk cId="956167700" sldId="269"/>
            <ac:cxnSpMk id="19" creationId="{2CE9F786-17A2-403E-A3F9-0CC880A5E572}"/>
          </ac:cxnSpMkLst>
        </pc:cxnChg>
        <pc:cxnChg chg="add mod">
          <ac:chgData name="Manish Sharma" userId="b799adb9ba789c8f" providerId="LiveId" clId="{AA2D86DB-6370-4A6D-A55A-806AA9D4404B}" dt="2020-11-08T10:26:03.301" v="296" actId="14100"/>
          <ac:cxnSpMkLst>
            <pc:docMk/>
            <pc:sldMk cId="956167700" sldId="269"/>
            <ac:cxnSpMk id="20" creationId="{B4DB1892-4EFC-4DCB-9704-E1F11024E0E6}"/>
          </ac:cxnSpMkLst>
        </pc:cxnChg>
        <pc:cxnChg chg="add mod">
          <ac:chgData name="Manish Sharma" userId="b799adb9ba789c8f" providerId="LiveId" clId="{AA2D86DB-6370-4A6D-A55A-806AA9D4404B}" dt="2020-11-08T10:26:20.226" v="300" actId="14100"/>
          <ac:cxnSpMkLst>
            <pc:docMk/>
            <pc:sldMk cId="956167700" sldId="269"/>
            <ac:cxnSpMk id="24" creationId="{71ADD190-46F1-45B1-8E64-2E2FC6C90956}"/>
          </ac:cxnSpMkLst>
        </pc:cxnChg>
        <pc:cxnChg chg="add mod">
          <ac:chgData name="Manish Sharma" userId="b799adb9ba789c8f" providerId="LiveId" clId="{AA2D86DB-6370-4A6D-A55A-806AA9D4404B}" dt="2020-11-08T10:26:11.429" v="298" actId="14100"/>
          <ac:cxnSpMkLst>
            <pc:docMk/>
            <pc:sldMk cId="956167700" sldId="269"/>
            <ac:cxnSpMk id="25" creationId="{5F847271-95B2-412C-96EE-EA2A9E69FD62}"/>
          </ac:cxnSpMkLst>
        </pc:cxnChg>
      </pc:sldChg>
      <pc:sldChg chg="addSp delSp modSp add">
        <pc:chgData name="Manish Sharma" userId="b799adb9ba789c8f" providerId="LiveId" clId="{AA2D86DB-6370-4A6D-A55A-806AA9D4404B}" dt="2020-11-08T10:35:43.606" v="364" actId="1076"/>
        <pc:sldMkLst>
          <pc:docMk/>
          <pc:sldMk cId="3356083009" sldId="270"/>
        </pc:sldMkLst>
        <pc:spChg chg="del">
          <ac:chgData name="Manish Sharma" userId="b799adb9ba789c8f" providerId="LiveId" clId="{AA2D86DB-6370-4A6D-A55A-806AA9D4404B}" dt="2020-11-08T10:34:36.577" v="360" actId="478"/>
          <ac:spMkLst>
            <pc:docMk/>
            <pc:sldMk cId="3356083009" sldId="270"/>
            <ac:spMk id="2" creationId="{C82057A4-F78A-4F0B-A024-6365D4C5AB4E}"/>
          </ac:spMkLst>
        </pc:spChg>
        <pc:spChg chg="del">
          <ac:chgData name="Manish Sharma" userId="b799adb9ba789c8f" providerId="LiveId" clId="{AA2D86DB-6370-4A6D-A55A-806AA9D4404B}" dt="2020-11-08T10:34:36.577" v="360" actId="478"/>
          <ac:spMkLst>
            <pc:docMk/>
            <pc:sldMk cId="3356083009" sldId="270"/>
            <ac:spMk id="3" creationId="{799A47FF-4A5D-48CD-BDDF-CF6992E0224B}"/>
          </ac:spMkLst>
        </pc:spChg>
        <pc:spChg chg="add">
          <ac:chgData name="Manish Sharma" userId="b799adb9ba789c8f" providerId="LiveId" clId="{AA2D86DB-6370-4A6D-A55A-806AA9D4404B}" dt="2020-11-08T10:34:37.041" v="361"/>
          <ac:spMkLst>
            <pc:docMk/>
            <pc:sldMk cId="3356083009" sldId="270"/>
            <ac:spMk id="4" creationId="{12023A84-C6E3-4E28-9750-C9A4ACCF4234}"/>
          </ac:spMkLst>
        </pc:spChg>
        <pc:spChg chg="add">
          <ac:chgData name="Manish Sharma" userId="b799adb9ba789c8f" providerId="LiveId" clId="{AA2D86DB-6370-4A6D-A55A-806AA9D4404B}" dt="2020-11-08T10:34:37.041" v="361"/>
          <ac:spMkLst>
            <pc:docMk/>
            <pc:sldMk cId="3356083009" sldId="270"/>
            <ac:spMk id="5" creationId="{0366DBB8-D857-44AF-B177-0923E267B19E}"/>
          </ac:spMkLst>
        </pc:spChg>
        <pc:spChg chg="add">
          <ac:chgData name="Manish Sharma" userId="b799adb9ba789c8f" providerId="LiveId" clId="{AA2D86DB-6370-4A6D-A55A-806AA9D4404B}" dt="2020-11-08T10:34:37.041" v="361"/>
          <ac:spMkLst>
            <pc:docMk/>
            <pc:sldMk cId="3356083009" sldId="270"/>
            <ac:spMk id="6" creationId="{DC130720-5C4F-4706-9891-6F03405974DF}"/>
          </ac:spMkLst>
        </pc:spChg>
        <pc:spChg chg="add">
          <ac:chgData name="Manish Sharma" userId="b799adb9ba789c8f" providerId="LiveId" clId="{AA2D86DB-6370-4A6D-A55A-806AA9D4404B}" dt="2020-11-08T10:34:37.041" v="361"/>
          <ac:spMkLst>
            <pc:docMk/>
            <pc:sldMk cId="3356083009" sldId="270"/>
            <ac:spMk id="7" creationId="{025AFFC1-4520-4395-B0C1-D6DB6A2A2306}"/>
          </ac:spMkLst>
        </pc:spChg>
        <pc:spChg chg="add">
          <ac:chgData name="Manish Sharma" userId="b799adb9ba789c8f" providerId="LiveId" clId="{AA2D86DB-6370-4A6D-A55A-806AA9D4404B}" dt="2020-11-08T10:34:37.041" v="361"/>
          <ac:spMkLst>
            <pc:docMk/>
            <pc:sldMk cId="3356083009" sldId="270"/>
            <ac:spMk id="12" creationId="{F325128C-3A32-4BE1-A8EB-983717994A50}"/>
          </ac:spMkLst>
        </pc:spChg>
        <pc:spChg chg="add">
          <ac:chgData name="Manish Sharma" userId="b799adb9ba789c8f" providerId="LiveId" clId="{AA2D86DB-6370-4A6D-A55A-806AA9D4404B}" dt="2020-11-08T10:34:37.041" v="361"/>
          <ac:spMkLst>
            <pc:docMk/>
            <pc:sldMk cId="3356083009" sldId="270"/>
            <ac:spMk id="15" creationId="{F87CD601-0B8F-4D13-8517-24F69B9B75FD}"/>
          </ac:spMkLst>
        </pc:spChg>
        <pc:spChg chg="add">
          <ac:chgData name="Manish Sharma" userId="b799adb9ba789c8f" providerId="LiveId" clId="{AA2D86DB-6370-4A6D-A55A-806AA9D4404B}" dt="2020-11-08T10:34:37.041" v="361"/>
          <ac:spMkLst>
            <pc:docMk/>
            <pc:sldMk cId="3356083009" sldId="270"/>
            <ac:spMk id="16" creationId="{8D3B1FC8-931C-4499-A293-011919F68C6E}"/>
          </ac:spMkLst>
        </pc:spChg>
        <pc:spChg chg="add">
          <ac:chgData name="Manish Sharma" userId="b799adb9ba789c8f" providerId="LiveId" clId="{AA2D86DB-6370-4A6D-A55A-806AA9D4404B}" dt="2020-11-08T10:34:37.041" v="361"/>
          <ac:spMkLst>
            <pc:docMk/>
            <pc:sldMk cId="3356083009" sldId="270"/>
            <ac:spMk id="17" creationId="{CF118804-E242-438F-9DC6-D385D882585F}"/>
          </ac:spMkLst>
        </pc:spChg>
        <pc:spChg chg="add">
          <ac:chgData name="Manish Sharma" userId="b799adb9ba789c8f" providerId="LiveId" clId="{AA2D86DB-6370-4A6D-A55A-806AA9D4404B}" dt="2020-11-08T10:34:37.041" v="361"/>
          <ac:spMkLst>
            <pc:docMk/>
            <pc:sldMk cId="3356083009" sldId="270"/>
            <ac:spMk id="18" creationId="{D0813455-2367-4FB6-A1A4-60DC1CD6D5D5}"/>
          </ac:spMkLst>
        </pc:spChg>
        <pc:spChg chg="add">
          <ac:chgData name="Manish Sharma" userId="b799adb9ba789c8f" providerId="LiveId" clId="{AA2D86DB-6370-4A6D-A55A-806AA9D4404B}" dt="2020-11-08T10:34:37.041" v="361"/>
          <ac:spMkLst>
            <pc:docMk/>
            <pc:sldMk cId="3356083009" sldId="270"/>
            <ac:spMk id="19" creationId="{0F444280-DA65-40A6-9F27-6DCCD12BDEC1}"/>
          </ac:spMkLst>
        </pc:spChg>
        <pc:spChg chg="add mod">
          <ac:chgData name="Manish Sharma" userId="b799adb9ba789c8f" providerId="LiveId" clId="{AA2D86DB-6370-4A6D-A55A-806AA9D4404B}" dt="2020-11-08T10:35:43.606" v="364" actId="1076"/>
          <ac:spMkLst>
            <pc:docMk/>
            <pc:sldMk cId="3356083009" sldId="270"/>
            <ac:spMk id="20" creationId="{24ADCBCA-1AE9-421D-BC1B-6497CC1D0BA5}"/>
          </ac:spMkLst>
        </pc:spChg>
        <pc:spChg chg="add mod">
          <ac:chgData name="Manish Sharma" userId="b799adb9ba789c8f" providerId="LiveId" clId="{AA2D86DB-6370-4A6D-A55A-806AA9D4404B}" dt="2020-11-08T10:35:43.606" v="364" actId="1076"/>
          <ac:spMkLst>
            <pc:docMk/>
            <pc:sldMk cId="3356083009" sldId="270"/>
            <ac:spMk id="21" creationId="{B58E3DF2-FA92-4F68-BF2C-09D1387CD5B7}"/>
          </ac:spMkLst>
        </pc:spChg>
        <pc:spChg chg="add mod">
          <ac:chgData name="Manish Sharma" userId="b799adb9ba789c8f" providerId="LiveId" clId="{AA2D86DB-6370-4A6D-A55A-806AA9D4404B}" dt="2020-11-08T10:35:43.606" v="364" actId="1076"/>
          <ac:spMkLst>
            <pc:docMk/>
            <pc:sldMk cId="3356083009" sldId="270"/>
            <ac:spMk id="22" creationId="{A90E2F72-12AD-4085-99B4-B8E52E77B7B8}"/>
          </ac:spMkLst>
        </pc:spChg>
        <pc:spChg chg="add">
          <ac:chgData name="Manish Sharma" userId="b799adb9ba789c8f" providerId="LiveId" clId="{AA2D86DB-6370-4A6D-A55A-806AA9D4404B}" dt="2020-11-08T10:34:37.041" v="361"/>
          <ac:spMkLst>
            <pc:docMk/>
            <pc:sldMk cId="3356083009" sldId="270"/>
            <ac:spMk id="23" creationId="{751769FB-A262-4FEE-ABE5-3B93282D3A26}"/>
          </ac:spMkLst>
        </pc:spChg>
        <pc:spChg chg="add">
          <ac:chgData name="Manish Sharma" userId="b799adb9ba789c8f" providerId="LiveId" clId="{AA2D86DB-6370-4A6D-A55A-806AA9D4404B}" dt="2020-11-08T10:34:37.041" v="361"/>
          <ac:spMkLst>
            <pc:docMk/>
            <pc:sldMk cId="3356083009" sldId="270"/>
            <ac:spMk id="24" creationId="{0CFD6432-1314-4615-BCA8-1952396E3B01}"/>
          </ac:spMkLst>
        </pc:spChg>
        <pc:cxnChg chg="add">
          <ac:chgData name="Manish Sharma" userId="b799adb9ba789c8f" providerId="LiveId" clId="{AA2D86DB-6370-4A6D-A55A-806AA9D4404B}" dt="2020-11-08T10:34:37.041" v="361"/>
          <ac:cxnSpMkLst>
            <pc:docMk/>
            <pc:sldMk cId="3356083009" sldId="270"/>
            <ac:cxnSpMk id="8" creationId="{AC3D8D07-1DAF-4B93-BFE6-37FCBF83C898}"/>
          </ac:cxnSpMkLst>
        </pc:cxnChg>
        <pc:cxnChg chg="add">
          <ac:chgData name="Manish Sharma" userId="b799adb9ba789c8f" providerId="LiveId" clId="{AA2D86DB-6370-4A6D-A55A-806AA9D4404B}" dt="2020-11-08T10:34:37.041" v="361"/>
          <ac:cxnSpMkLst>
            <pc:docMk/>
            <pc:sldMk cId="3356083009" sldId="270"/>
            <ac:cxnSpMk id="9" creationId="{A698F05B-4A11-476A-A74F-EA4ABF3BB08F}"/>
          </ac:cxnSpMkLst>
        </pc:cxnChg>
        <pc:cxnChg chg="add mod">
          <ac:chgData name="Manish Sharma" userId="b799adb9ba789c8f" providerId="LiveId" clId="{AA2D86DB-6370-4A6D-A55A-806AA9D4404B}" dt="2020-11-08T10:35:34.747" v="363" actId="1582"/>
          <ac:cxnSpMkLst>
            <pc:docMk/>
            <pc:sldMk cId="3356083009" sldId="270"/>
            <ac:cxnSpMk id="10" creationId="{4D43A754-9893-4E28-A54F-89D9EE62A656}"/>
          </ac:cxnSpMkLst>
        </pc:cxnChg>
        <pc:cxnChg chg="add mod">
          <ac:chgData name="Manish Sharma" userId="b799adb9ba789c8f" providerId="LiveId" clId="{AA2D86DB-6370-4A6D-A55A-806AA9D4404B}" dt="2020-11-08T10:35:34.747" v="363" actId="1582"/>
          <ac:cxnSpMkLst>
            <pc:docMk/>
            <pc:sldMk cId="3356083009" sldId="270"/>
            <ac:cxnSpMk id="11" creationId="{51ADE0EA-25B7-4795-9332-202DF04E8015}"/>
          </ac:cxnSpMkLst>
        </pc:cxnChg>
        <pc:cxnChg chg="add mod">
          <ac:chgData name="Manish Sharma" userId="b799adb9ba789c8f" providerId="LiveId" clId="{AA2D86DB-6370-4A6D-A55A-806AA9D4404B}" dt="2020-11-08T10:35:34.747" v="363" actId="1582"/>
          <ac:cxnSpMkLst>
            <pc:docMk/>
            <pc:sldMk cId="3356083009" sldId="270"/>
            <ac:cxnSpMk id="13" creationId="{ECB055D9-1C17-4E1E-88EA-BCBEC7395C49}"/>
          </ac:cxnSpMkLst>
        </pc:cxnChg>
        <pc:cxnChg chg="add mod">
          <ac:chgData name="Manish Sharma" userId="b799adb9ba789c8f" providerId="LiveId" clId="{AA2D86DB-6370-4A6D-A55A-806AA9D4404B}" dt="2020-11-08T10:35:34.747" v="363" actId="1582"/>
          <ac:cxnSpMkLst>
            <pc:docMk/>
            <pc:sldMk cId="3356083009" sldId="270"/>
            <ac:cxnSpMk id="14" creationId="{6389C9E8-25DF-4734-8E37-7A466F25274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C4C2B-2B1A-4F27-9044-8F5F78F69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34AF5-E97B-49AB-826A-CE07FA458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13A13-B617-43BF-854C-A2A47F8F0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12C9-5450-41BF-BC27-89A49D3513C5}" type="datetimeFigureOut">
              <a:rPr lang="en-IN" smtClean="0"/>
              <a:t>08-Nov-2020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CEBD8-E877-4F93-A4A3-083660E05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DFEE6-B9B2-4832-AA23-DB167441B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61AF0-A8E1-480C-8602-080A3725F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43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EE39-2B15-41A1-9AD1-F3E21EF58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AFF835-28E4-48D3-A891-F35F64CA7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BF580-B6FD-4C65-B323-FCC105116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12C9-5450-41BF-BC27-89A49D3513C5}" type="datetimeFigureOut">
              <a:rPr lang="en-IN" smtClean="0"/>
              <a:t>08-Nov-2020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781AA-D8E1-4BB9-A4FE-3DF59F44C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787B3-CC8F-4C4C-8F38-45550D57A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61AF0-A8E1-480C-8602-080A3725F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547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E2EC16-3013-4877-A2DE-8D49B96BAB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8912F-737F-4917-9D38-2F9228D74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5042F-32B1-474B-947E-EA0DD75EA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12C9-5450-41BF-BC27-89A49D3513C5}" type="datetimeFigureOut">
              <a:rPr lang="en-IN" smtClean="0"/>
              <a:t>08-Nov-2020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D3C29-84EA-4BB2-A040-5B5FB1E6D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37F7-149E-4C50-8FAA-9CF8AA5B0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61AF0-A8E1-480C-8602-080A3725F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850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3462C-C779-4625-8997-BA6070DC9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96A18-B621-49F4-98C6-EE6A0307B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9CF0B-819A-4DC5-A0BC-AB537B36E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12C9-5450-41BF-BC27-89A49D3513C5}" type="datetimeFigureOut">
              <a:rPr lang="en-IN" smtClean="0"/>
              <a:t>08-Nov-2020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EB4E8-3D51-4437-9968-9BEBCED6F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DB598-03E1-4633-9A89-92AAC09F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61AF0-A8E1-480C-8602-080A3725F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152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EB305-3F53-4BFE-AC61-84CEBCBEB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99589-036A-4506-9F20-8C4B6F37C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3ABC3-460C-4535-B8C1-E8482B62D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12C9-5450-41BF-BC27-89A49D3513C5}" type="datetimeFigureOut">
              <a:rPr lang="en-IN" smtClean="0"/>
              <a:t>08-Nov-2020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355D2-A3ED-40A8-A79E-5412577FD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991CB-927F-4CAA-A823-9425E445B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61AF0-A8E1-480C-8602-080A3725F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221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F01CE-4BF5-4865-86B3-418000F4F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5B104-6764-4325-88F0-E3F2B30510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28B5A-DAA2-4754-9AD1-AB84491F8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DE654-DF46-44CE-B800-FB54E8EDA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12C9-5450-41BF-BC27-89A49D3513C5}" type="datetimeFigureOut">
              <a:rPr lang="en-IN" smtClean="0"/>
              <a:t>08-Nov-2020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9FC6C-C973-49A4-BE39-54F95A6C3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56B05-7BA6-4E27-8797-DC33936EA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61AF0-A8E1-480C-8602-080A3725F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1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EF89F-D29A-4555-B87C-5D9C96906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5B090-8BF5-47B2-9256-554C01441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FEC7EF-C40F-4EB7-834F-0DFCEBBFA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F5BF6D-017B-4FC0-ABA9-54EA4434D2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C13410-27E6-4CA8-978A-B9A88F7786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8C5C4C-DBF9-4007-8A6D-11CEE2887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12C9-5450-41BF-BC27-89A49D3513C5}" type="datetimeFigureOut">
              <a:rPr lang="en-IN" smtClean="0"/>
              <a:t>08-Nov-2020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7099B-9012-4908-97B1-CBCC4F012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BC471A-2217-4D52-8679-2CA229CF2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61AF0-A8E1-480C-8602-080A3725F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683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195A-0258-40AC-A7D2-EAF61717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3E0FC4-EDC4-4222-B6A2-BC31530A3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12C9-5450-41BF-BC27-89A49D3513C5}" type="datetimeFigureOut">
              <a:rPr lang="en-IN" smtClean="0"/>
              <a:t>08-Nov-2020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524AC2-8584-464B-B653-91EF6AF1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B63E70-D9EB-4C19-8C09-34EE54C13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61AF0-A8E1-480C-8602-080A3725F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645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EEEB3F-DDA1-4EEC-8B7F-0BADD2548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12C9-5450-41BF-BC27-89A49D3513C5}" type="datetimeFigureOut">
              <a:rPr lang="en-IN" smtClean="0"/>
              <a:t>08-Nov-2020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4EBCFE-299D-40B8-B819-7BFF397EF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E27C90-B3A0-4C16-AEFC-D1AC75026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61AF0-A8E1-480C-8602-080A3725F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933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CAD2D-6764-4062-B044-E3D6F85D0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4DE7A-96E6-40A9-A009-1861FBE90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302A5-AD62-4500-BDCE-1DF79D10F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5C5F2-59DE-462F-8072-EB3E8553C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12C9-5450-41BF-BC27-89A49D3513C5}" type="datetimeFigureOut">
              <a:rPr lang="en-IN" smtClean="0"/>
              <a:t>08-Nov-2020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A87C1-EFDE-45DB-ABAD-5D783900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D21A2-506C-4D1D-ADF1-90C05C0B8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61AF0-A8E1-480C-8602-080A3725F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44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F2D7C-2121-44D9-9D56-8AF45BD30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BAFA1E-3E3C-4332-9875-47875E0BC8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F274B-CFFB-48FF-BF3C-EC75A19AB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DC3EF-68EC-46E5-82F2-7D0B53236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12C9-5450-41BF-BC27-89A49D3513C5}" type="datetimeFigureOut">
              <a:rPr lang="en-IN" smtClean="0"/>
              <a:t>08-Nov-2020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8E3F3-CB86-414D-850E-B3559065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EDABC-B0F3-4813-8DA3-9498445CF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61AF0-A8E1-480C-8602-080A3725F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85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97A1EB-B276-4F0C-BFF7-9A6AE286C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E6DEC-B240-48FF-B3DF-8AFB9AC50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AC72F-D689-4562-A085-AD02B4E6F0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B12C9-5450-41BF-BC27-89A49D3513C5}" type="datetimeFigureOut">
              <a:rPr lang="en-IN" smtClean="0"/>
              <a:t>08-Nov-2020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DA11E-0303-42E5-9351-C15D630E06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FFA48-65DE-45F7-AC47-AB78E8FA5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61AF0-A8E1-480C-8602-080A3725F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276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A0AF9A17-E5DB-40E9-90A4-6E57CA7DB57C}"/>
              </a:ext>
            </a:extLst>
          </p:cNvPr>
          <p:cNvSpPr/>
          <p:nvPr/>
        </p:nvSpPr>
        <p:spPr>
          <a:xfrm>
            <a:off x="10540536" y="4375697"/>
            <a:ext cx="1457325" cy="16478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D862FF4-7404-44E3-B635-2D1D27C55E30}"/>
              </a:ext>
            </a:extLst>
          </p:cNvPr>
          <p:cNvSpPr/>
          <p:nvPr/>
        </p:nvSpPr>
        <p:spPr>
          <a:xfrm>
            <a:off x="7173883" y="1350817"/>
            <a:ext cx="2801390" cy="4156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C46CD6-554D-436F-B75D-7BCA6D240ED4}"/>
              </a:ext>
            </a:extLst>
          </p:cNvPr>
          <p:cNvSpPr/>
          <p:nvPr/>
        </p:nvSpPr>
        <p:spPr>
          <a:xfrm>
            <a:off x="257695" y="1350817"/>
            <a:ext cx="3025832" cy="41563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367D49-8DB4-40D9-8B9E-47BDE3F19C2C}"/>
              </a:ext>
            </a:extLst>
          </p:cNvPr>
          <p:cNvCxnSpPr>
            <a:cxnSpLocks/>
          </p:cNvCxnSpPr>
          <p:nvPr/>
        </p:nvCxnSpPr>
        <p:spPr>
          <a:xfrm>
            <a:off x="3283527" y="1837113"/>
            <a:ext cx="3890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4DF4D8-BBA5-41D4-A309-AA87744E7146}"/>
              </a:ext>
            </a:extLst>
          </p:cNvPr>
          <p:cNvCxnSpPr/>
          <p:nvPr/>
        </p:nvCxnSpPr>
        <p:spPr>
          <a:xfrm flipH="1">
            <a:off x="3283527" y="2327564"/>
            <a:ext cx="3890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7571E8D-3A94-4C1D-AFB5-508978EE0D13}"/>
              </a:ext>
            </a:extLst>
          </p:cNvPr>
          <p:cNvSpPr txBox="1"/>
          <p:nvPr/>
        </p:nvSpPr>
        <p:spPr>
          <a:xfrm>
            <a:off x="4455621" y="1501033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654E80-F9CF-4629-AC18-5F73A6BF0A13}"/>
              </a:ext>
            </a:extLst>
          </p:cNvPr>
          <p:cNvSpPr txBox="1"/>
          <p:nvPr/>
        </p:nvSpPr>
        <p:spPr>
          <a:xfrm>
            <a:off x="4455621" y="2356661"/>
            <a:ext cx="1280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HTML PAGE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4E69817-8C6D-4B71-BDB1-605904D31978}"/>
              </a:ext>
            </a:extLst>
          </p:cNvPr>
          <p:cNvCxnSpPr>
            <a:cxnSpLocks/>
          </p:cNvCxnSpPr>
          <p:nvPr/>
        </p:nvCxnSpPr>
        <p:spPr>
          <a:xfrm>
            <a:off x="3295034" y="3762460"/>
            <a:ext cx="3890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39FA275-E196-4AB0-A4A1-F4A9984D5247}"/>
              </a:ext>
            </a:extLst>
          </p:cNvPr>
          <p:cNvCxnSpPr/>
          <p:nvPr/>
        </p:nvCxnSpPr>
        <p:spPr>
          <a:xfrm flipH="1">
            <a:off x="3295034" y="4252911"/>
            <a:ext cx="3890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AD4FCB8-64DD-42D1-ADDF-DE7FC7E09193}"/>
              </a:ext>
            </a:extLst>
          </p:cNvPr>
          <p:cNvSpPr txBox="1"/>
          <p:nvPr/>
        </p:nvSpPr>
        <p:spPr>
          <a:xfrm>
            <a:off x="4136046" y="3428998"/>
            <a:ext cx="1919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 (AJAX)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F81B20-D7D5-430D-BA1D-985B00EBB62C}"/>
              </a:ext>
            </a:extLst>
          </p:cNvPr>
          <p:cNvSpPr txBox="1"/>
          <p:nvPr/>
        </p:nvSpPr>
        <p:spPr>
          <a:xfrm>
            <a:off x="4735160" y="428200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JSON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4C0D2CC-523F-457E-92A1-79FBF9E94DE2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flipH="1" flipV="1">
            <a:off x="9975273" y="3428999"/>
            <a:ext cx="1293926" cy="94669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03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6711DE0-0805-47E0-93D7-D495DC765C6B}"/>
              </a:ext>
            </a:extLst>
          </p:cNvPr>
          <p:cNvSpPr/>
          <p:nvPr/>
        </p:nvSpPr>
        <p:spPr>
          <a:xfrm>
            <a:off x="8154786" y="739833"/>
            <a:ext cx="1205346" cy="1064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DF883A9-C853-421E-8FBF-C02E24EBE2A5}"/>
              </a:ext>
            </a:extLst>
          </p:cNvPr>
          <p:cNvSpPr/>
          <p:nvPr/>
        </p:nvSpPr>
        <p:spPr>
          <a:xfrm>
            <a:off x="6542116" y="2335876"/>
            <a:ext cx="1612670" cy="1596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ROUTER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698BFAD-5AD0-443F-9A9D-73491727AAC3}"/>
              </a:ext>
            </a:extLst>
          </p:cNvPr>
          <p:cNvCxnSpPr>
            <a:cxnSpLocks/>
          </p:cNvCxnSpPr>
          <p:nvPr/>
        </p:nvCxnSpPr>
        <p:spPr>
          <a:xfrm>
            <a:off x="3998422" y="2618509"/>
            <a:ext cx="2543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9F4AD20-E435-4C28-804B-2A67C9D5110B}"/>
              </a:ext>
            </a:extLst>
          </p:cNvPr>
          <p:cNvCxnSpPr>
            <a:cxnSpLocks/>
          </p:cNvCxnSpPr>
          <p:nvPr/>
        </p:nvCxnSpPr>
        <p:spPr>
          <a:xfrm flipH="1">
            <a:off x="3998422" y="3524596"/>
            <a:ext cx="2543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8A086DF-C983-4045-BCBB-4E63BBB343FD}"/>
              </a:ext>
            </a:extLst>
          </p:cNvPr>
          <p:cNvCxnSpPr/>
          <p:nvPr/>
        </p:nvCxnSpPr>
        <p:spPr>
          <a:xfrm flipV="1">
            <a:off x="7464829" y="1438102"/>
            <a:ext cx="689957" cy="897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AF3493C-DFF5-4056-8EFB-030441817ADF}"/>
              </a:ext>
            </a:extLst>
          </p:cNvPr>
          <p:cNvCxnSpPr>
            <a:cxnSpLocks/>
          </p:cNvCxnSpPr>
          <p:nvPr/>
        </p:nvCxnSpPr>
        <p:spPr>
          <a:xfrm flipH="1">
            <a:off x="7971905" y="1803862"/>
            <a:ext cx="465514" cy="606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4A31F98-9FB9-4BC0-8900-2DD6C4B71B53}"/>
              </a:ext>
            </a:extLst>
          </p:cNvPr>
          <p:cNvSpPr/>
          <p:nvPr/>
        </p:nvSpPr>
        <p:spPr>
          <a:xfrm>
            <a:off x="7872153" y="4971011"/>
            <a:ext cx="2942705" cy="1446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VIEWS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FBA8F0D-2D6F-4AB2-819F-DB3106E13E2D}"/>
              </a:ext>
            </a:extLst>
          </p:cNvPr>
          <p:cNvCxnSpPr/>
          <p:nvPr/>
        </p:nvCxnSpPr>
        <p:spPr>
          <a:xfrm>
            <a:off x="8055033" y="3857105"/>
            <a:ext cx="1022466" cy="1113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333F424-827D-48C3-8AEF-A70A8189900F}"/>
              </a:ext>
            </a:extLst>
          </p:cNvPr>
          <p:cNvCxnSpPr/>
          <p:nvPr/>
        </p:nvCxnSpPr>
        <p:spPr>
          <a:xfrm flipH="1" flipV="1">
            <a:off x="7464829" y="3931920"/>
            <a:ext cx="972590" cy="1039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FBAE872-1BC8-46DF-97A3-46DD463C0FB3}"/>
              </a:ext>
            </a:extLst>
          </p:cNvPr>
          <p:cNvSpPr txBox="1"/>
          <p:nvPr/>
        </p:nvSpPr>
        <p:spPr>
          <a:xfrm>
            <a:off x="4210396" y="3543592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6 . HTML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D43D9D-49EE-42B8-9921-D2C73C72DC77}"/>
              </a:ext>
            </a:extLst>
          </p:cNvPr>
          <p:cNvSpPr txBox="1"/>
          <p:nvPr/>
        </p:nvSpPr>
        <p:spPr>
          <a:xfrm>
            <a:off x="4113414" y="2226025"/>
            <a:ext cx="127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1. REQUEST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25C0E8-CF13-49D8-A6E9-620EDED199CA}"/>
              </a:ext>
            </a:extLst>
          </p:cNvPr>
          <p:cNvSpPr txBox="1"/>
          <p:nvPr/>
        </p:nvSpPr>
        <p:spPr>
          <a:xfrm>
            <a:off x="7182196" y="16542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75C4A7-B26B-4656-BBB5-D5483414C04A}"/>
              </a:ext>
            </a:extLst>
          </p:cNvPr>
          <p:cNvSpPr txBox="1"/>
          <p:nvPr/>
        </p:nvSpPr>
        <p:spPr>
          <a:xfrm>
            <a:off x="8415423" y="206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F35728-BBCF-4992-B94C-321980AB0942}"/>
              </a:ext>
            </a:extLst>
          </p:cNvPr>
          <p:cNvSpPr txBox="1"/>
          <p:nvPr/>
        </p:nvSpPr>
        <p:spPr>
          <a:xfrm>
            <a:off x="8469456" y="39592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60CB2A-3790-4E6E-84E7-54FA4C276D81}"/>
              </a:ext>
            </a:extLst>
          </p:cNvPr>
          <p:cNvSpPr txBox="1"/>
          <p:nvPr/>
        </p:nvSpPr>
        <p:spPr>
          <a:xfrm>
            <a:off x="7391229" y="42667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03702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FCE8213-C4E5-4BEF-8EFA-54DC24D7914D}"/>
              </a:ext>
            </a:extLst>
          </p:cNvPr>
          <p:cNvSpPr/>
          <p:nvPr/>
        </p:nvSpPr>
        <p:spPr>
          <a:xfrm>
            <a:off x="8636925" y="739833"/>
            <a:ext cx="1205346" cy="1064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D09B0ED-5CA6-474E-B266-5C600B212A84}"/>
              </a:ext>
            </a:extLst>
          </p:cNvPr>
          <p:cNvSpPr/>
          <p:nvPr/>
        </p:nvSpPr>
        <p:spPr>
          <a:xfrm>
            <a:off x="4630189" y="2335876"/>
            <a:ext cx="1612670" cy="1596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ROUTER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306D0C2-2E05-47AE-A990-0928B38903E6}"/>
              </a:ext>
            </a:extLst>
          </p:cNvPr>
          <p:cNvCxnSpPr/>
          <p:nvPr/>
        </p:nvCxnSpPr>
        <p:spPr>
          <a:xfrm>
            <a:off x="706582" y="2618509"/>
            <a:ext cx="3923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C5B1B2-862A-438B-88A3-E5E9E719601C}"/>
              </a:ext>
            </a:extLst>
          </p:cNvPr>
          <p:cNvCxnSpPr/>
          <p:nvPr/>
        </p:nvCxnSpPr>
        <p:spPr>
          <a:xfrm flipH="1">
            <a:off x="706582" y="3524596"/>
            <a:ext cx="3923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B73754-1BE7-48E9-8C39-79D36FCCAB1C}"/>
              </a:ext>
            </a:extLst>
          </p:cNvPr>
          <p:cNvCxnSpPr/>
          <p:nvPr/>
        </p:nvCxnSpPr>
        <p:spPr>
          <a:xfrm flipV="1">
            <a:off x="7946968" y="1438102"/>
            <a:ext cx="689957" cy="897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8F92AC0-2D86-43CA-B1FC-58E18D4C9BED}"/>
              </a:ext>
            </a:extLst>
          </p:cNvPr>
          <p:cNvCxnSpPr>
            <a:cxnSpLocks/>
          </p:cNvCxnSpPr>
          <p:nvPr/>
        </p:nvCxnSpPr>
        <p:spPr>
          <a:xfrm flipH="1">
            <a:off x="8454044" y="1803862"/>
            <a:ext cx="465514" cy="606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27ED7FC-6750-4D95-A42A-36E68096F0A4}"/>
              </a:ext>
            </a:extLst>
          </p:cNvPr>
          <p:cNvSpPr/>
          <p:nvPr/>
        </p:nvSpPr>
        <p:spPr>
          <a:xfrm>
            <a:off x="8354292" y="4971011"/>
            <a:ext cx="2942705" cy="1446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VIEWS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7EA70F-4E21-49D0-AD9F-4AD418279276}"/>
              </a:ext>
            </a:extLst>
          </p:cNvPr>
          <p:cNvCxnSpPr/>
          <p:nvPr/>
        </p:nvCxnSpPr>
        <p:spPr>
          <a:xfrm>
            <a:off x="8537172" y="3857105"/>
            <a:ext cx="1022466" cy="1113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83831F-62DC-451A-AEA3-026512FC458B}"/>
              </a:ext>
            </a:extLst>
          </p:cNvPr>
          <p:cNvCxnSpPr/>
          <p:nvPr/>
        </p:nvCxnSpPr>
        <p:spPr>
          <a:xfrm flipH="1" flipV="1">
            <a:off x="7946968" y="3931920"/>
            <a:ext cx="972590" cy="1039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CAE7A69-AA6B-4CB4-BB92-FEFBADD2263C}"/>
              </a:ext>
            </a:extLst>
          </p:cNvPr>
          <p:cNvSpPr txBox="1"/>
          <p:nvPr/>
        </p:nvSpPr>
        <p:spPr>
          <a:xfrm>
            <a:off x="2298469" y="3543592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8 . HTML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A2555D-2513-4EC3-97CC-2AFA5354318A}"/>
              </a:ext>
            </a:extLst>
          </p:cNvPr>
          <p:cNvSpPr txBox="1"/>
          <p:nvPr/>
        </p:nvSpPr>
        <p:spPr>
          <a:xfrm>
            <a:off x="2201487" y="2226025"/>
            <a:ext cx="127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1. REQUEST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4CFC7B-4BB6-4669-8B73-2F61CA50BB91}"/>
              </a:ext>
            </a:extLst>
          </p:cNvPr>
          <p:cNvSpPr txBox="1"/>
          <p:nvPr/>
        </p:nvSpPr>
        <p:spPr>
          <a:xfrm>
            <a:off x="6463404" y="23097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07DD44-8662-4D5F-BF60-E8734E985497}"/>
              </a:ext>
            </a:extLst>
          </p:cNvPr>
          <p:cNvSpPr txBox="1"/>
          <p:nvPr/>
        </p:nvSpPr>
        <p:spPr>
          <a:xfrm>
            <a:off x="7861413" y="17023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DC5AA2-810E-40DC-8683-416FFFCC4F00}"/>
              </a:ext>
            </a:extLst>
          </p:cNvPr>
          <p:cNvSpPr txBox="1"/>
          <p:nvPr/>
        </p:nvSpPr>
        <p:spPr>
          <a:xfrm>
            <a:off x="8713653" y="20716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58E9DC-474C-4DBA-A593-A2ED42D6A2DB}"/>
              </a:ext>
            </a:extLst>
          </p:cNvPr>
          <p:cNvSpPr txBox="1"/>
          <p:nvPr/>
        </p:nvSpPr>
        <p:spPr>
          <a:xfrm>
            <a:off x="7873368" y="42667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6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6D3A05C-AB37-46D2-BF10-374C2920CBCC}"/>
              </a:ext>
            </a:extLst>
          </p:cNvPr>
          <p:cNvSpPr/>
          <p:nvPr/>
        </p:nvSpPr>
        <p:spPr>
          <a:xfrm>
            <a:off x="6961910" y="2335876"/>
            <a:ext cx="1612670" cy="1596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CONTROLLER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AF6603-20DB-459D-9B1E-61BF2F2A4C85}"/>
              </a:ext>
            </a:extLst>
          </p:cNvPr>
          <p:cNvCxnSpPr/>
          <p:nvPr/>
        </p:nvCxnSpPr>
        <p:spPr>
          <a:xfrm>
            <a:off x="6242859" y="2693324"/>
            <a:ext cx="7190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C71703F-11BA-4AE6-AE52-02A52EF01F9C}"/>
              </a:ext>
            </a:extLst>
          </p:cNvPr>
          <p:cNvCxnSpPr/>
          <p:nvPr/>
        </p:nvCxnSpPr>
        <p:spPr>
          <a:xfrm flipH="1">
            <a:off x="6242859" y="3469979"/>
            <a:ext cx="742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EA9CC99-52C8-4944-B45B-D74C2F5A1ABD}"/>
              </a:ext>
            </a:extLst>
          </p:cNvPr>
          <p:cNvSpPr txBox="1"/>
          <p:nvPr/>
        </p:nvSpPr>
        <p:spPr>
          <a:xfrm>
            <a:off x="8979990" y="40447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9E2ACE-CCBE-4858-A3BC-09846633BA86}"/>
              </a:ext>
            </a:extLst>
          </p:cNvPr>
          <p:cNvSpPr txBox="1"/>
          <p:nvPr/>
        </p:nvSpPr>
        <p:spPr>
          <a:xfrm>
            <a:off x="6451541" y="36041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649084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D5352C5E-188B-4C53-BFC5-253AAF224127}"/>
              </a:ext>
            </a:extLst>
          </p:cNvPr>
          <p:cNvSpPr/>
          <p:nvPr/>
        </p:nvSpPr>
        <p:spPr>
          <a:xfrm>
            <a:off x="10399221" y="4683268"/>
            <a:ext cx="1457325" cy="16478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MONGO DB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EA684D-ADCD-4589-93BE-D5D25C72C20F}"/>
              </a:ext>
            </a:extLst>
          </p:cNvPr>
          <p:cNvSpPr/>
          <p:nvPr/>
        </p:nvSpPr>
        <p:spPr>
          <a:xfrm>
            <a:off x="6848475" y="857250"/>
            <a:ext cx="3135110" cy="3324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NODE SERVER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F309017-C363-4253-A6A6-5B7D243CABF0}"/>
              </a:ext>
            </a:extLst>
          </p:cNvPr>
          <p:cNvSpPr/>
          <p:nvPr/>
        </p:nvSpPr>
        <p:spPr>
          <a:xfrm>
            <a:off x="7278003" y="1469967"/>
            <a:ext cx="2276054" cy="239849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EXPRESS JS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Web 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B2655D-CF50-4668-BC5E-F0D30C430CFA}"/>
              </a:ext>
            </a:extLst>
          </p:cNvPr>
          <p:cNvSpPr/>
          <p:nvPr/>
        </p:nvSpPr>
        <p:spPr>
          <a:xfrm>
            <a:off x="219076" y="1557336"/>
            <a:ext cx="2771774" cy="37433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A1FE8D-AA06-41AE-AA6B-0805D59B9223}"/>
              </a:ext>
            </a:extLst>
          </p:cNvPr>
          <p:cNvCxnSpPr/>
          <p:nvPr/>
        </p:nvCxnSpPr>
        <p:spPr>
          <a:xfrm>
            <a:off x="2990850" y="2047875"/>
            <a:ext cx="3857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850252-6E90-4B51-9121-925DD97EC36B}"/>
              </a:ext>
            </a:extLst>
          </p:cNvPr>
          <p:cNvCxnSpPr/>
          <p:nvPr/>
        </p:nvCxnSpPr>
        <p:spPr>
          <a:xfrm flipH="1">
            <a:off x="2990850" y="2280890"/>
            <a:ext cx="3857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6AD2085-A68F-4183-B5AE-5289B950DAD4}"/>
              </a:ext>
            </a:extLst>
          </p:cNvPr>
          <p:cNvSpPr txBox="1"/>
          <p:nvPr/>
        </p:nvSpPr>
        <p:spPr>
          <a:xfrm>
            <a:off x="3902929" y="1693496"/>
            <a:ext cx="201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Users Page Request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CE472F-1B4A-4773-8406-7162CA75DD86}"/>
              </a:ext>
            </a:extLst>
          </p:cNvPr>
          <p:cNvSpPr txBox="1"/>
          <p:nvPr/>
        </p:nvSpPr>
        <p:spPr>
          <a:xfrm>
            <a:off x="4288175" y="2269374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Login HTML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D28A3F2-1F5E-487D-AA6C-C05BEE98B7F9}"/>
              </a:ext>
            </a:extLst>
          </p:cNvPr>
          <p:cNvCxnSpPr>
            <a:endCxn id="4" idx="1"/>
          </p:cNvCxnSpPr>
          <p:nvPr/>
        </p:nvCxnSpPr>
        <p:spPr>
          <a:xfrm rot="16200000" flipH="1">
            <a:off x="9348788" y="2904171"/>
            <a:ext cx="2413893" cy="1144299"/>
          </a:xfrm>
          <a:prstGeom prst="bentConnector3">
            <a:avLst>
              <a:gd name="adj1" fmla="val 4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C8CD500-D147-4A2F-9E36-8D795689CC9C}"/>
              </a:ext>
            </a:extLst>
          </p:cNvPr>
          <p:cNvCxnSpPr>
            <a:endCxn id="5" idx="3"/>
          </p:cNvCxnSpPr>
          <p:nvPr/>
        </p:nvCxnSpPr>
        <p:spPr>
          <a:xfrm rot="16200000" flipV="1">
            <a:off x="9350477" y="3152384"/>
            <a:ext cx="2163992" cy="8977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151BE56-1C33-451B-B581-1DEBA74ACDAF}"/>
              </a:ext>
            </a:extLst>
          </p:cNvPr>
          <p:cNvCxnSpPr/>
          <p:nvPr/>
        </p:nvCxnSpPr>
        <p:spPr>
          <a:xfrm>
            <a:off x="2999238" y="3151595"/>
            <a:ext cx="3857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A680E9-9235-4515-B760-A031EE8179D9}"/>
              </a:ext>
            </a:extLst>
          </p:cNvPr>
          <p:cNvCxnSpPr/>
          <p:nvPr/>
        </p:nvCxnSpPr>
        <p:spPr>
          <a:xfrm flipH="1">
            <a:off x="2999238" y="3384610"/>
            <a:ext cx="3857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5025987-31D3-4DB9-A6EB-BC3FE1DA2368}"/>
              </a:ext>
            </a:extLst>
          </p:cNvPr>
          <p:cNvSpPr txBox="1"/>
          <p:nvPr/>
        </p:nvSpPr>
        <p:spPr>
          <a:xfrm>
            <a:off x="4296563" y="3373094"/>
            <a:ext cx="1307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Users HTML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4907D1-BCF5-4C51-A193-2786237F7B19}"/>
              </a:ext>
            </a:extLst>
          </p:cNvPr>
          <p:cNvSpPr txBox="1"/>
          <p:nvPr/>
        </p:nvSpPr>
        <p:spPr>
          <a:xfrm>
            <a:off x="4296563" y="2776505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Login POST</a:t>
            </a:r>
          </a:p>
        </p:txBody>
      </p:sp>
    </p:spTree>
    <p:extLst>
      <p:ext uri="{BB962C8B-B14F-4D97-AF65-F5344CB8AC3E}">
        <p14:creationId xmlns:p14="http://schemas.microsoft.com/office/powerpoint/2010/main" val="3672921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D5352C5E-188B-4C53-BFC5-253AAF224127}"/>
              </a:ext>
            </a:extLst>
          </p:cNvPr>
          <p:cNvSpPr/>
          <p:nvPr/>
        </p:nvSpPr>
        <p:spPr>
          <a:xfrm>
            <a:off x="10399221" y="4683268"/>
            <a:ext cx="1457325" cy="16478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MONGO DB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EA684D-ADCD-4589-93BE-D5D25C72C20F}"/>
              </a:ext>
            </a:extLst>
          </p:cNvPr>
          <p:cNvSpPr/>
          <p:nvPr/>
        </p:nvSpPr>
        <p:spPr>
          <a:xfrm>
            <a:off x="6848475" y="857250"/>
            <a:ext cx="3135110" cy="3324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NODE SERVER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F309017-C363-4253-A6A6-5B7D243CABF0}"/>
              </a:ext>
            </a:extLst>
          </p:cNvPr>
          <p:cNvSpPr/>
          <p:nvPr/>
        </p:nvSpPr>
        <p:spPr>
          <a:xfrm>
            <a:off x="7278003" y="1469967"/>
            <a:ext cx="2276054" cy="92409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EXPRESS JS</a:t>
            </a:r>
          </a:p>
          <a:p>
            <a:pPr algn="ctr"/>
            <a:r>
              <a:rPr lang="en-IN" dirty="0"/>
              <a:t>Web 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B2655D-CF50-4668-BC5E-F0D30C430CFA}"/>
              </a:ext>
            </a:extLst>
          </p:cNvPr>
          <p:cNvSpPr/>
          <p:nvPr/>
        </p:nvSpPr>
        <p:spPr>
          <a:xfrm>
            <a:off x="219076" y="1557336"/>
            <a:ext cx="2771774" cy="37433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A1FE8D-AA06-41AE-AA6B-0805D59B9223}"/>
              </a:ext>
            </a:extLst>
          </p:cNvPr>
          <p:cNvCxnSpPr/>
          <p:nvPr/>
        </p:nvCxnSpPr>
        <p:spPr>
          <a:xfrm>
            <a:off x="2990850" y="2047875"/>
            <a:ext cx="3857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850252-6E90-4B51-9121-925DD97EC36B}"/>
              </a:ext>
            </a:extLst>
          </p:cNvPr>
          <p:cNvCxnSpPr/>
          <p:nvPr/>
        </p:nvCxnSpPr>
        <p:spPr>
          <a:xfrm flipH="1">
            <a:off x="2990850" y="2280890"/>
            <a:ext cx="3857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6AD2085-A68F-4183-B5AE-5289B950DAD4}"/>
              </a:ext>
            </a:extLst>
          </p:cNvPr>
          <p:cNvSpPr txBox="1"/>
          <p:nvPr/>
        </p:nvSpPr>
        <p:spPr>
          <a:xfrm>
            <a:off x="3902929" y="1693496"/>
            <a:ext cx="201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Users Page Request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CE472F-1B4A-4773-8406-7162CA75DD86}"/>
              </a:ext>
            </a:extLst>
          </p:cNvPr>
          <p:cNvSpPr txBox="1"/>
          <p:nvPr/>
        </p:nvSpPr>
        <p:spPr>
          <a:xfrm>
            <a:off x="4288175" y="2269374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Login HTML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151BE56-1C33-451B-B581-1DEBA74ACDAF}"/>
              </a:ext>
            </a:extLst>
          </p:cNvPr>
          <p:cNvCxnSpPr/>
          <p:nvPr/>
        </p:nvCxnSpPr>
        <p:spPr>
          <a:xfrm>
            <a:off x="2999238" y="3151595"/>
            <a:ext cx="3857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A680E9-9235-4515-B760-A031EE8179D9}"/>
              </a:ext>
            </a:extLst>
          </p:cNvPr>
          <p:cNvCxnSpPr/>
          <p:nvPr/>
        </p:nvCxnSpPr>
        <p:spPr>
          <a:xfrm flipH="1">
            <a:off x="2999238" y="3384610"/>
            <a:ext cx="3857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5025987-31D3-4DB9-A6EB-BC3FE1DA2368}"/>
              </a:ext>
            </a:extLst>
          </p:cNvPr>
          <p:cNvSpPr txBox="1"/>
          <p:nvPr/>
        </p:nvSpPr>
        <p:spPr>
          <a:xfrm>
            <a:off x="3040513" y="3369525"/>
            <a:ext cx="3740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Users HTML (Partial) + Client Side App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4907D1-BCF5-4C51-A193-2786237F7B19}"/>
              </a:ext>
            </a:extLst>
          </p:cNvPr>
          <p:cNvSpPr txBox="1"/>
          <p:nvPr/>
        </p:nvSpPr>
        <p:spPr>
          <a:xfrm>
            <a:off x="4296563" y="2776505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Login POST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DC9B40-8D04-46A0-B224-E25DD8CDAA7B}"/>
              </a:ext>
            </a:extLst>
          </p:cNvPr>
          <p:cNvSpPr/>
          <p:nvPr/>
        </p:nvSpPr>
        <p:spPr>
          <a:xfrm>
            <a:off x="673331" y="4081549"/>
            <a:ext cx="1947071" cy="851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AC15D0-1853-489F-B58C-E509A5E8922F}"/>
              </a:ext>
            </a:extLst>
          </p:cNvPr>
          <p:cNvSpPr/>
          <p:nvPr/>
        </p:nvSpPr>
        <p:spPr>
          <a:xfrm>
            <a:off x="1645920" y="4081549"/>
            <a:ext cx="974482" cy="851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98DC78-3B20-4B06-A496-8285D1B4F70D}"/>
              </a:ext>
            </a:extLst>
          </p:cNvPr>
          <p:cNvSpPr/>
          <p:nvPr/>
        </p:nvSpPr>
        <p:spPr>
          <a:xfrm>
            <a:off x="673330" y="4081549"/>
            <a:ext cx="1947071" cy="448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4B6DA06-6249-4C4E-93DA-14E8734AA4BD}"/>
              </a:ext>
            </a:extLst>
          </p:cNvPr>
          <p:cNvCxnSpPr/>
          <p:nvPr/>
        </p:nvCxnSpPr>
        <p:spPr>
          <a:xfrm flipV="1">
            <a:off x="2990850" y="3870935"/>
            <a:ext cx="5433568" cy="812333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994778D-EFBB-455A-8184-C1B7D6105D3A}"/>
              </a:ext>
            </a:extLst>
          </p:cNvPr>
          <p:cNvCxnSpPr/>
          <p:nvPr/>
        </p:nvCxnSpPr>
        <p:spPr>
          <a:xfrm rot="10800000" flipV="1">
            <a:off x="2990851" y="3870934"/>
            <a:ext cx="5804015" cy="1062117"/>
          </a:xfrm>
          <a:prstGeom prst="bentConnector3">
            <a:avLst>
              <a:gd name="adj1" fmla="val 301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F203CB6-4EA5-400F-9668-1F25B6494ACC}"/>
              </a:ext>
            </a:extLst>
          </p:cNvPr>
          <p:cNvSpPr txBox="1"/>
          <p:nvPr/>
        </p:nvSpPr>
        <p:spPr>
          <a:xfrm>
            <a:off x="4841339" y="4277101"/>
            <a:ext cx="1732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AJAX – </a:t>
            </a:r>
            <a:r>
              <a:rPr lang="en-IN" dirty="0" err="1"/>
              <a:t>api</a:t>
            </a:r>
            <a:r>
              <a:rPr lang="en-IN" dirty="0"/>
              <a:t>/users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80EEC6-7D10-4A2E-9963-26EB51B8740F}"/>
              </a:ext>
            </a:extLst>
          </p:cNvPr>
          <p:cNvSpPr txBox="1"/>
          <p:nvPr/>
        </p:nvSpPr>
        <p:spPr>
          <a:xfrm>
            <a:off x="5271381" y="496313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JSON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2284DF4-EAD0-49A6-B08D-AA60C9116A63}"/>
              </a:ext>
            </a:extLst>
          </p:cNvPr>
          <p:cNvSpPr/>
          <p:nvPr/>
        </p:nvSpPr>
        <p:spPr>
          <a:xfrm>
            <a:off x="7286391" y="2821640"/>
            <a:ext cx="2276054" cy="10492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EXPRESS JS</a:t>
            </a:r>
          </a:p>
          <a:p>
            <a:pPr algn="ctr"/>
            <a:r>
              <a:rPr lang="en-IN" dirty="0"/>
              <a:t>Web API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E37FA0BF-B040-4543-A85C-0D3BEF56F1C3}"/>
              </a:ext>
            </a:extLst>
          </p:cNvPr>
          <p:cNvCxnSpPr>
            <a:cxnSpLocks/>
          </p:cNvCxnSpPr>
          <p:nvPr/>
        </p:nvCxnSpPr>
        <p:spPr>
          <a:xfrm>
            <a:off x="9477888" y="3145837"/>
            <a:ext cx="1649996" cy="1537431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B805DE8-F57C-4DA9-BF97-7AC123B90445}"/>
              </a:ext>
            </a:extLst>
          </p:cNvPr>
          <p:cNvCxnSpPr>
            <a:cxnSpLocks/>
          </p:cNvCxnSpPr>
          <p:nvPr/>
        </p:nvCxnSpPr>
        <p:spPr>
          <a:xfrm rot="16200000" flipV="1">
            <a:off x="9553413" y="3355320"/>
            <a:ext cx="1336980" cy="1318916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862D099-DB5A-4868-B4A2-85E97D72B559}"/>
              </a:ext>
            </a:extLst>
          </p:cNvPr>
          <p:cNvSpPr txBox="1"/>
          <p:nvPr/>
        </p:nvSpPr>
        <p:spPr>
          <a:xfrm>
            <a:off x="335454" y="5507180"/>
            <a:ext cx="11753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MongoDB </a:t>
            </a:r>
          </a:p>
          <a:p>
            <a:r>
              <a:rPr lang="en-IN" dirty="0" err="1"/>
              <a:t>ExpressJS</a:t>
            </a:r>
            <a:r>
              <a:rPr lang="en-IN" dirty="0"/>
              <a:t> </a:t>
            </a:r>
          </a:p>
          <a:p>
            <a:r>
              <a:rPr lang="en-IN" dirty="0"/>
              <a:t>jQuery </a:t>
            </a:r>
          </a:p>
          <a:p>
            <a:r>
              <a:rPr lang="en-IN" dirty="0"/>
              <a:t>Node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87CCC5-15BC-46BA-BE25-6C3B1473BA62}"/>
              </a:ext>
            </a:extLst>
          </p:cNvPr>
          <p:cNvSpPr txBox="1"/>
          <p:nvPr/>
        </p:nvSpPr>
        <p:spPr>
          <a:xfrm>
            <a:off x="1759891" y="5507179"/>
            <a:ext cx="11753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MongoDB </a:t>
            </a:r>
          </a:p>
          <a:p>
            <a:r>
              <a:rPr lang="en-IN" dirty="0" err="1"/>
              <a:t>ExpressJS</a:t>
            </a:r>
            <a:r>
              <a:rPr lang="en-IN" dirty="0"/>
              <a:t> </a:t>
            </a:r>
          </a:p>
          <a:p>
            <a:r>
              <a:rPr lang="en-IN" dirty="0"/>
              <a:t>Angular </a:t>
            </a:r>
          </a:p>
          <a:p>
            <a:r>
              <a:rPr lang="en-IN" dirty="0"/>
              <a:t>Node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B308F6-3C50-42FA-BD49-ED75F520102B}"/>
              </a:ext>
            </a:extLst>
          </p:cNvPr>
          <p:cNvSpPr txBox="1"/>
          <p:nvPr/>
        </p:nvSpPr>
        <p:spPr>
          <a:xfrm>
            <a:off x="3184328" y="5514538"/>
            <a:ext cx="11753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MongoDB </a:t>
            </a:r>
          </a:p>
          <a:p>
            <a:r>
              <a:rPr lang="en-IN" dirty="0" err="1"/>
              <a:t>ExpressJS</a:t>
            </a:r>
            <a:r>
              <a:rPr lang="en-IN" dirty="0"/>
              <a:t> </a:t>
            </a:r>
          </a:p>
          <a:p>
            <a:r>
              <a:rPr lang="en-IN" dirty="0"/>
              <a:t>React </a:t>
            </a:r>
          </a:p>
          <a:p>
            <a:r>
              <a:rPr lang="en-IN" dirty="0"/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1886280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460DA80-8651-4E52-BC5D-8AD60253D359}"/>
              </a:ext>
            </a:extLst>
          </p:cNvPr>
          <p:cNvSpPr/>
          <p:nvPr/>
        </p:nvSpPr>
        <p:spPr>
          <a:xfrm>
            <a:off x="6991003" y="2881223"/>
            <a:ext cx="2771775" cy="1694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NODE SERVER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9A096578-18C9-448A-9476-76F435B82675}"/>
              </a:ext>
            </a:extLst>
          </p:cNvPr>
          <p:cNvSpPr/>
          <p:nvPr/>
        </p:nvSpPr>
        <p:spPr>
          <a:xfrm>
            <a:off x="10399221" y="4683268"/>
            <a:ext cx="1457325" cy="16478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MONGO DB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04F61E2-D36E-4F6C-9559-1A851B303B9E}"/>
              </a:ext>
            </a:extLst>
          </p:cNvPr>
          <p:cNvSpPr/>
          <p:nvPr/>
        </p:nvSpPr>
        <p:spPr>
          <a:xfrm>
            <a:off x="6848475" y="749184"/>
            <a:ext cx="3135110" cy="1871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NODE SERVER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A80BFA-D62C-401A-B99B-E509B0F6DCEA}"/>
              </a:ext>
            </a:extLst>
          </p:cNvPr>
          <p:cNvSpPr/>
          <p:nvPr/>
        </p:nvSpPr>
        <p:spPr>
          <a:xfrm>
            <a:off x="7278003" y="1361901"/>
            <a:ext cx="2276054" cy="92409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EXPRESS JS</a:t>
            </a:r>
          </a:p>
          <a:p>
            <a:pPr algn="ctr"/>
            <a:r>
              <a:rPr lang="en-IN" dirty="0"/>
              <a:t>Web 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B9DBF-1061-4D5B-A1AF-FF03E3906D46}"/>
              </a:ext>
            </a:extLst>
          </p:cNvPr>
          <p:cNvSpPr/>
          <p:nvPr/>
        </p:nvSpPr>
        <p:spPr>
          <a:xfrm>
            <a:off x="219076" y="695968"/>
            <a:ext cx="2771774" cy="46046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BA672A7-58A2-46BC-BBAE-B598820D4E4F}"/>
              </a:ext>
            </a:extLst>
          </p:cNvPr>
          <p:cNvCxnSpPr/>
          <p:nvPr/>
        </p:nvCxnSpPr>
        <p:spPr>
          <a:xfrm>
            <a:off x="2990850" y="1050347"/>
            <a:ext cx="3857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DE14AA-3189-4915-9288-95B3D80CACB6}"/>
              </a:ext>
            </a:extLst>
          </p:cNvPr>
          <p:cNvCxnSpPr/>
          <p:nvPr/>
        </p:nvCxnSpPr>
        <p:spPr>
          <a:xfrm flipH="1">
            <a:off x="2990850" y="1283362"/>
            <a:ext cx="3857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876FE06-9E64-406D-B1A5-95CA170B7716}"/>
              </a:ext>
            </a:extLst>
          </p:cNvPr>
          <p:cNvSpPr txBox="1"/>
          <p:nvPr/>
        </p:nvSpPr>
        <p:spPr>
          <a:xfrm>
            <a:off x="3902929" y="695968"/>
            <a:ext cx="201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Users Page Request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EBD710-008C-4465-B790-E73801302634}"/>
              </a:ext>
            </a:extLst>
          </p:cNvPr>
          <p:cNvSpPr txBox="1"/>
          <p:nvPr/>
        </p:nvSpPr>
        <p:spPr>
          <a:xfrm>
            <a:off x="4288175" y="1271846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Login HTML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F086FCF-6033-423E-8150-EF38E7A00775}"/>
              </a:ext>
            </a:extLst>
          </p:cNvPr>
          <p:cNvCxnSpPr/>
          <p:nvPr/>
        </p:nvCxnSpPr>
        <p:spPr>
          <a:xfrm>
            <a:off x="2999238" y="2154067"/>
            <a:ext cx="3857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2A0E7F-09C1-4E8B-9EC7-3F9623DD8FBC}"/>
              </a:ext>
            </a:extLst>
          </p:cNvPr>
          <p:cNvCxnSpPr/>
          <p:nvPr/>
        </p:nvCxnSpPr>
        <p:spPr>
          <a:xfrm flipH="1">
            <a:off x="2999238" y="2387082"/>
            <a:ext cx="3857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12AA688-8847-4FB3-A9EF-867FD06D38DD}"/>
              </a:ext>
            </a:extLst>
          </p:cNvPr>
          <p:cNvSpPr txBox="1"/>
          <p:nvPr/>
        </p:nvSpPr>
        <p:spPr>
          <a:xfrm>
            <a:off x="3040513" y="2371997"/>
            <a:ext cx="3740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Users HTML (Partial) + Client Side App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E23862-D291-4E5F-B120-1AFFFDC63ED5}"/>
              </a:ext>
            </a:extLst>
          </p:cNvPr>
          <p:cNvSpPr txBox="1"/>
          <p:nvPr/>
        </p:nvSpPr>
        <p:spPr>
          <a:xfrm>
            <a:off x="4296563" y="1778977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Login POST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007586-5642-4CAC-BEC1-194E998D8DD5}"/>
              </a:ext>
            </a:extLst>
          </p:cNvPr>
          <p:cNvSpPr/>
          <p:nvPr/>
        </p:nvSpPr>
        <p:spPr>
          <a:xfrm>
            <a:off x="673331" y="4081549"/>
            <a:ext cx="1947071" cy="851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E1BED-BFCF-4307-8A89-CA60B44F1570}"/>
              </a:ext>
            </a:extLst>
          </p:cNvPr>
          <p:cNvSpPr/>
          <p:nvPr/>
        </p:nvSpPr>
        <p:spPr>
          <a:xfrm>
            <a:off x="1645920" y="4081549"/>
            <a:ext cx="974482" cy="851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BBF960-05BF-4F5C-85BC-063C3646B6F5}"/>
              </a:ext>
            </a:extLst>
          </p:cNvPr>
          <p:cNvSpPr/>
          <p:nvPr/>
        </p:nvSpPr>
        <p:spPr>
          <a:xfrm>
            <a:off x="673330" y="4081549"/>
            <a:ext cx="1947071" cy="448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CE9F786-17A2-403E-A3F9-0CC880A5E572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2990850" y="4461248"/>
            <a:ext cx="5404128" cy="222022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B4DB1892-4EFC-4DCB-9704-E1F11024E0E6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90852" y="4461247"/>
            <a:ext cx="5774574" cy="471803"/>
          </a:xfrm>
          <a:prstGeom prst="bentConnector3">
            <a:avLst>
              <a:gd name="adj1" fmla="val -96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1A205E6-2CD4-4EC7-B559-49B88A62F733}"/>
              </a:ext>
            </a:extLst>
          </p:cNvPr>
          <p:cNvSpPr txBox="1"/>
          <p:nvPr/>
        </p:nvSpPr>
        <p:spPr>
          <a:xfrm>
            <a:off x="4841339" y="4277101"/>
            <a:ext cx="1732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AJAX – </a:t>
            </a:r>
            <a:r>
              <a:rPr lang="en-IN" dirty="0" err="1"/>
              <a:t>api</a:t>
            </a:r>
            <a:r>
              <a:rPr lang="en-IN" dirty="0"/>
              <a:t>/users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84567D-502D-4F72-B038-4C6499E1A4B9}"/>
              </a:ext>
            </a:extLst>
          </p:cNvPr>
          <p:cNvSpPr txBox="1"/>
          <p:nvPr/>
        </p:nvSpPr>
        <p:spPr>
          <a:xfrm>
            <a:off x="5271381" y="496313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JSON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2E33083-EF86-4873-9983-2DF141379938}"/>
              </a:ext>
            </a:extLst>
          </p:cNvPr>
          <p:cNvSpPr/>
          <p:nvPr/>
        </p:nvSpPr>
        <p:spPr>
          <a:xfrm>
            <a:off x="7256951" y="3411953"/>
            <a:ext cx="2276054" cy="10492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EXPRESS JS</a:t>
            </a:r>
          </a:p>
          <a:p>
            <a:pPr algn="ctr"/>
            <a:r>
              <a:rPr lang="en-IN" dirty="0"/>
              <a:t>Web API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1ADD190-46F1-45B1-8E64-2E2FC6C90956}"/>
              </a:ext>
            </a:extLst>
          </p:cNvPr>
          <p:cNvCxnSpPr>
            <a:cxnSpLocks/>
          </p:cNvCxnSpPr>
          <p:nvPr/>
        </p:nvCxnSpPr>
        <p:spPr>
          <a:xfrm>
            <a:off x="9533005" y="3738857"/>
            <a:ext cx="1594879" cy="944411"/>
          </a:xfrm>
          <a:prstGeom prst="bentConnector3">
            <a:avLst>
              <a:gd name="adj1" fmla="val 100037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5F847271-95B2-412C-96EE-EA2A9E69FD62}"/>
              </a:ext>
            </a:extLst>
          </p:cNvPr>
          <p:cNvCxnSpPr>
            <a:cxnSpLocks/>
            <a:endCxn id="23" idx="3"/>
          </p:cNvCxnSpPr>
          <p:nvPr/>
        </p:nvCxnSpPr>
        <p:spPr>
          <a:xfrm rot="10800000">
            <a:off x="9533005" y="3936602"/>
            <a:ext cx="1348356" cy="746669"/>
          </a:xfrm>
          <a:prstGeom prst="bentConnector3">
            <a:avLst>
              <a:gd name="adj1" fmla="val 679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C509C30-DAA2-42EC-B367-A51FEFE2723F}"/>
              </a:ext>
            </a:extLst>
          </p:cNvPr>
          <p:cNvSpPr txBox="1"/>
          <p:nvPr/>
        </p:nvSpPr>
        <p:spPr>
          <a:xfrm>
            <a:off x="335454" y="5507180"/>
            <a:ext cx="11753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MongoDB </a:t>
            </a:r>
          </a:p>
          <a:p>
            <a:r>
              <a:rPr lang="en-IN" dirty="0" err="1"/>
              <a:t>ExpressJS</a:t>
            </a:r>
            <a:r>
              <a:rPr lang="en-IN" dirty="0"/>
              <a:t> </a:t>
            </a:r>
          </a:p>
          <a:p>
            <a:r>
              <a:rPr lang="en-IN" dirty="0"/>
              <a:t>jQuery </a:t>
            </a:r>
          </a:p>
          <a:p>
            <a:r>
              <a:rPr lang="en-IN" dirty="0"/>
              <a:t>Node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DEDA78-6AC9-4CD4-9386-72D30CAA4642}"/>
              </a:ext>
            </a:extLst>
          </p:cNvPr>
          <p:cNvSpPr txBox="1"/>
          <p:nvPr/>
        </p:nvSpPr>
        <p:spPr>
          <a:xfrm>
            <a:off x="1759891" y="5507179"/>
            <a:ext cx="11753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MongoDB </a:t>
            </a:r>
          </a:p>
          <a:p>
            <a:r>
              <a:rPr lang="en-IN" dirty="0" err="1"/>
              <a:t>ExpressJS</a:t>
            </a:r>
            <a:r>
              <a:rPr lang="en-IN" dirty="0"/>
              <a:t> </a:t>
            </a:r>
          </a:p>
          <a:p>
            <a:r>
              <a:rPr lang="en-IN" dirty="0"/>
              <a:t>Angular </a:t>
            </a:r>
          </a:p>
          <a:p>
            <a:r>
              <a:rPr lang="en-IN" dirty="0"/>
              <a:t>Node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211761-D4EB-4348-A2E3-B98EA8D3A702}"/>
              </a:ext>
            </a:extLst>
          </p:cNvPr>
          <p:cNvSpPr txBox="1"/>
          <p:nvPr/>
        </p:nvSpPr>
        <p:spPr>
          <a:xfrm>
            <a:off x="3184328" y="5514538"/>
            <a:ext cx="11753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MongoDB </a:t>
            </a:r>
          </a:p>
          <a:p>
            <a:r>
              <a:rPr lang="en-IN" dirty="0" err="1"/>
              <a:t>ExpressJS</a:t>
            </a:r>
            <a:r>
              <a:rPr lang="en-IN" dirty="0"/>
              <a:t> </a:t>
            </a:r>
          </a:p>
          <a:p>
            <a:r>
              <a:rPr lang="en-IN" dirty="0"/>
              <a:t>React </a:t>
            </a:r>
          </a:p>
          <a:p>
            <a:r>
              <a:rPr lang="en-IN" dirty="0"/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956167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12023A84-C6E3-4E28-9750-C9A4ACCF4234}"/>
              </a:ext>
            </a:extLst>
          </p:cNvPr>
          <p:cNvSpPr/>
          <p:nvPr/>
        </p:nvSpPr>
        <p:spPr>
          <a:xfrm>
            <a:off x="10399221" y="4683268"/>
            <a:ext cx="1457325" cy="16478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MONGO DB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366DBB8-D857-44AF-B177-0923E267B19E}"/>
              </a:ext>
            </a:extLst>
          </p:cNvPr>
          <p:cNvSpPr/>
          <p:nvPr/>
        </p:nvSpPr>
        <p:spPr>
          <a:xfrm>
            <a:off x="6848475" y="857249"/>
            <a:ext cx="3135110" cy="3332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NODE SERVER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C130720-5C4F-4706-9891-6F03405974DF}"/>
              </a:ext>
            </a:extLst>
          </p:cNvPr>
          <p:cNvSpPr/>
          <p:nvPr/>
        </p:nvSpPr>
        <p:spPr>
          <a:xfrm>
            <a:off x="7278003" y="1469967"/>
            <a:ext cx="2276054" cy="10492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EXPRESS JS</a:t>
            </a:r>
          </a:p>
          <a:p>
            <a:pPr algn="ctr"/>
            <a:r>
              <a:rPr lang="en-IN" dirty="0"/>
              <a:t>Web 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5AFFC1-4520-4395-B0C1-D6DB6A2A2306}"/>
              </a:ext>
            </a:extLst>
          </p:cNvPr>
          <p:cNvSpPr/>
          <p:nvPr/>
        </p:nvSpPr>
        <p:spPr>
          <a:xfrm>
            <a:off x="219076" y="1557336"/>
            <a:ext cx="2771774" cy="37433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  <a:p>
            <a:pPr algn="ctr"/>
            <a:r>
              <a:rPr lang="en-IN" dirty="0"/>
              <a:t>(Stores the Token in Session Storage)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3D8D07-1DAF-4B93-BFE6-37FCBF83C898}"/>
              </a:ext>
            </a:extLst>
          </p:cNvPr>
          <p:cNvCxnSpPr/>
          <p:nvPr/>
        </p:nvCxnSpPr>
        <p:spPr>
          <a:xfrm>
            <a:off x="2990850" y="2047875"/>
            <a:ext cx="3857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698F05B-4A11-476A-A74F-EA4ABF3BB08F}"/>
              </a:ext>
            </a:extLst>
          </p:cNvPr>
          <p:cNvCxnSpPr/>
          <p:nvPr/>
        </p:nvCxnSpPr>
        <p:spPr>
          <a:xfrm flipH="1">
            <a:off x="2990850" y="2280890"/>
            <a:ext cx="3857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4D43A754-9893-4E28-A54F-89D9EE62A656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9477888" y="3145837"/>
            <a:ext cx="1649996" cy="1537431"/>
          </a:xfrm>
          <a:prstGeom prst="bentConnector2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51ADE0EA-25B7-4795-9332-202DF04E8015}"/>
              </a:ext>
            </a:extLst>
          </p:cNvPr>
          <p:cNvCxnSpPr>
            <a:cxnSpLocks/>
            <a:endCxn id="12" idx="3"/>
          </p:cNvCxnSpPr>
          <p:nvPr/>
        </p:nvCxnSpPr>
        <p:spPr>
          <a:xfrm rot="16200000" flipV="1">
            <a:off x="9553413" y="3355320"/>
            <a:ext cx="1336980" cy="1318916"/>
          </a:xfrm>
          <a:prstGeom prst="bentConnector2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325128C-3A32-4BE1-A8EB-983717994A50}"/>
              </a:ext>
            </a:extLst>
          </p:cNvPr>
          <p:cNvSpPr/>
          <p:nvPr/>
        </p:nvSpPr>
        <p:spPr>
          <a:xfrm>
            <a:off x="7286391" y="2821640"/>
            <a:ext cx="2276054" cy="10492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EXPRESS JS</a:t>
            </a:r>
          </a:p>
          <a:p>
            <a:pPr algn="ctr"/>
            <a:r>
              <a:rPr lang="en-IN" dirty="0"/>
              <a:t>Web API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CB055D9-1C17-4E1E-88EA-BCBEC7395C49}"/>
              </a:ext>
            </a:extLst>
          </p:cNvPr>
          <p:cNvCxnSpPr>
            <a:endCxn id="12" idx="2"/>
          </p:cNvCxnSpPr>
          <p:nvPr/>
        </p:nvCxnSpPr>
        <p:spPr>
          <a:xfrm flipV="1">
            <a:off x="2990850" y="3870935"/>
            <a:ext cx="5433568" cy="812333"/>
          </a:xfrm>
          <a:prstGeom prst="bentConnector2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389C9E8-25DF-4734-8E37-7A466F25274C}"/>
              </a:ext>
            </a:extLst>
          </p:cNvPr>
          <p:cNvCxnSpPr/>
          <p:nvPr/>
        </p:nvCxnSpPr>
        <p:spPr>
          <a:xfrm rot="10800000" flipV="1">
            <a:off x="2990851" y="3870934"/>
            <a:ext cx="5804015" cy="1062117"/>
          </a:xfrm>
          <a:prstGeom prst="bentConnector3">
            <a:avLst>
              <a:gd name="adj1" fmla="val 301"/>
            </a:avLst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87CD601-0B8F-4D13-8517-24F69B9B75FD}"/>
              </a:ext>
            </a:extLst>
          </p:cNvPr>
          <p:cNvSpPr txBox="1"/>
          <p:nvPr/>
        </p:nvSpPr>
        <p:spPr>
          <a:xfrm>
            <a:off x="3479436" y="4012666"/>
            <a:ext cx="4069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On Button Click</a:t>
            </a:r>
          </a:p>
          <a:p>
            <a:r>
              <a:rPr lang="en-IN" dirty="0"/>
              <a:t>AJAX – </a:t>
            </a:r>
            <a:r>
              <a:rPr lang="en-IN" dirty="0" err="1"/>
              <a:t>api</a:t>
            </a:r>
            <a:r>
              <a:rPr lang="en-IN" dirty="0"/>
              <a:t>/users + Read and attach Token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3B1FC8-931C-4499-A293-011919F68C6E}"/>
              </a:ext>
            </a:extLst>
          </p:cNvPr>
          <p:cNvSpPr txBox="1"/>
          <p:nvPr/>
        </p:nvSpPr>
        <p:spPr>
          <a:xfrm>
            <a:off x="5271381" y="496313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JSON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118804-E242-438F-9DC6-D385D882585F}"/>
              </a:ext>
            </a:extLst>
          </p:cNvPr>
          <p:cNvSpPr/>
          <p:nvPr/>
        </p:nvSpPr>
        <p:spPr>
          <a:xfrm>
            <a:off x="673331" y="4081549"/>
            <a:ext cx="1947071" cy="851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813455-2367-4FB6-A1A4-60DC1CD6D5D5}"/>
              </a:ext>
            </a:extLst>
          </p:cNvPr>
          <p:cNvSpPr/>
          <p:nvPr/>
        </p:nvSpPr>
        <p:spPr>
          <a:xfrm>
            <a:off x="1645920" y="4081549"/>
            <a:ext cx="974482" cy="851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444280-DA65-40A6-9F27-6DCCD12BDEC1}"/>
              </a:ext>
            </a:extLst>
          </p:cNvPr>
          <p:cNvSpPr/>
          <p:nvPr/>
        </p:nvSpPr>
        <p:spPr>
          <a:xfrm>
            <a:off x="673330" y="4081549"/>
            <a:ext cx="1947071" cy="448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ADCBCA-1AE9-421D-BC1B-6497CC1D0BA5}"/>
              </a:ext>
            </a:extLst>
          </p:cNvPr>
          <p:cNvSpPr txBox="1"/>
          <p:nvPr/>
        </p:nvSpPr>
        <p:spPr>
          <a:xfrm>
            <a:off x="219076" y="5520370"/>
            <a:ext cx="11753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MongoDB </a:t>
            </a:r>
          </a:p>
          <a:p>
            <a:r>
              <a:rPr lang="en-IN" dirty="0" err="1"/>
              <a:t>ExpressJS</a:t>
            </a:r>
            <a:r>
              <a:rPr lang="en-IN" dirty="0"/>
              <a:t> </a:t>
            </a:r>
          </a:p>
          <a:p>
            <a:r>
              <a:rPr lang="en-IN" dirty="0"/>
              <a:t>jQuery </a:t>
            </a:r>
          </a:p>
          <a:p>
            <a:r>
              <a:rPr lang="en-IN" dirty="0"/>
              <a:t>Node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8E3DF2-FA92-4F68-BF2C-09D1387CD5B7}"/>
              </a:ext>
            </a:extLst>
          </p:cNvPr>
          <p:cNvSpPr txBox="1"/>
          <p:nvPr/>
        </p:nvSpPr>
        <p:spPr>
          <a:xfrm>
            <a:off x="1697549" y="5520369"/>
            <a:ext cx="11753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MongoDB </a:t>
            </a:r>
          </a:p>
          <a:p>
            <a:r>
              <a:rPr lang="en-IN" dirty="0" err="1"/>
              <a:t>ExpressJS</a:t>
            </a:r>
            <a:r>
              <a:rPr lang="en-IN" dirty="0"/>
              <a:t> </a:t>
            </a:r>
          </a:p>
          <a:p>
            <a:r>
              <a:rPr lang="en-IN" dirty="0"/>
              <a:t>Angular </a:t>
            </a:r>
          </a:p>
          <a:p>
            <a:r>
              <a:rPr lang="en-IN" dirty="0"/>
              <a:t>Node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0E2F72-12AD-4085-99B4-B8E52E77B7B8}"/>
              </a:ext>
            </a:extLst>
          </p:cNvPr>
          <p:cNvSpPr txBox="1"/>
          <p:nvPr/>
        </p:nvSpPr>
        <p:spPr>
          <a:xfrm>
            <a:off x="3100381" y="5520369"/>
            <a:ext cx="11753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MongoDB </a:t>
            </a:r>
          </a:p>
          <a:p>
            <a:r>
              <a:rPr lang="en-IN" dirty="0" err="1"/>
              <a:t>ExpressJS</a:t>
            </a:r>
            <a:r>
              <a:rPr lang="en-IN" dirty="0"/>
              <a:t> </a:t>
            </a:r>
          </a:p>
          <a:p>
            <a:r>
              <a:rPr lang="en-IN" dirty="0"/>
              <a:t>React </a:t>
            </a:r>
          </a:p>
          <a:p>
            <a:r>
              <a:rPr lang="en-IN" dirty="0"/>
              <a:t>Node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1769FB-A262-4FEE-ABE5-3B93282D3A26}"/>
              </a:ext>
            </a:extLst>
          </p:cNvPr>
          <p:cNvSpPr txBox="1"/>
          <p:nvPr/>
        </p:nvSpPr>
        <p:spPr>
          <a:xfrm>
            <a:off x="3327143" y="1414851"/>
            <a:ext cx="3185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On document ready - </a:t>
            </a:r>
          </a:p>
          <a:p>
            <a:r>
              <a:rPr lang="en-IN" dirty="0"/>
              <a:t>AJAX – account/</a:t>
            </a:r>
            <a:r>
              <a:rPr lang="en-IN" dirty="0" err="1"/>
              <a:t>getToken</a:t>
            </a:r>
            <a:r>
              <a:rPr lang="en-IN" dirty="0"/>
              <a:t> + U&amp;P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FD6432-1314-4615-BCA8-1952396E3B01}"/>
              </a:ext>
            </a:extLst>
          </p:cNvPr>
          <p:cNvSpPr txBox="1"/>
          <p:nvPr/>
        </p:nvSpPr>
        <p:spPr>
          <a:xfrm>
            <a:off x="4091827" y="2259446"/>
            <a:ext cx="1735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JSON with Token</a:t>
            </a:r>
          </a:p>
        </p:txBody>
      </p:sp>
    </p:spTree>
    <p:extLst>
      <p:ext uri="{BB962C8B-B14F-4D97-AF65-F5344CB8AC3E}">
        <p14:creationId xmlns:p14="http://schemas.microsoft.com/office/powerpoint/2010/main" val="3356083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3204DE-D758-40F1-B8D1-4F1BC30FFEB5}"/>
              </a:ext>
            </a:extLst>
          </p:cNvPr>
          <p:cNvSpPr/>
          <p:nvPr/>
        </p:nvSpPr>
        <p:spPr>
          <a:xfrm>
            <a:off x="3997036" y="486294"/>
            <a:ext cx="4197927" cy="5885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sz="2800" dirty="0"/>
              <a:t>NODE EXE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668CAC-03C9-4DC9-8270-B88FC7ABEC76}"/>
              </a:ext>
            </a:extLst>
          </p:cNvPr>
          <p:cNvSpPr/>
          <p:nvPr/>
        </p:nvSpPr>
        <p:spPr>
          <a:xfrm>
            <a:off x="4237703" y="1219200"/>
            <a:ext cx="1750142" cy="12978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V8 Engine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C54F08-71CC-4889-A175-5CF4DA4397D1}"/>
              </a:ext>
            </a:extLst>
          </p:cNvPr>
          <p:cNvSpPr/>
          <p:nvPr/>
        </p:nvSpPr>
        <p:spPr>
          <a:xfrm>
            <a:off x="6204157" y="1219200"/>
            <a:ext cx="1750142" cy="12978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Node JS API’s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C3C469-E863-4808-92B7-DA0A6C320844}"/>
              </a:ext>
            </a:extLst>
          </p:cNvPr>
          <p:cNvSpPr/>
          <p:nvPr/>
        </p:nvSpPr>
        <p:spPr>
          <a:xfrm>
            <a:off x="4237703" y="2703871"/>
            <a:ext cx="3716596" cy="34511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Application</a:t>
            </a:r>
          </a:p>
          <a:p>
            <a:pPr algn="ctr"/>
            <a:r>
              <a:rPr lang="en-IN" sz="2400" dirty="0"/>
              <a:t>(JavaScript + Node API’s)</a:t>
            </a:r>
          </a:p>
        </p:txBody>
      </p:sp>
    </p:spTree>
    <p:extLst>
      <p:ext uri="{BB962C8B-B14F-4D97-AF65-F5344CB8AC3E}">
        <p14:creationId xmlns:p14="http://schemas.microsoft.com/office/powerpoint/2010/main" val="1173768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42885-D24F-4108-9622-76C2573BA46F}"/>
              </a:ext>
            </a:extLst>
          </p:cNvPr>
          <p:cNvSpPr/>
          <p:nvPr/>
        </p:nvSpPr>
        <p:spPr>
          <a:xfrm>
            <a:off x="5453062" y="123825"/>
            <a:ext cx="1285876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require(Path)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C0170D-764E-490D-BA40-83053FBEE945}"/>
              </a:ext>
            </a:extLst>
          </p:cNvPr>
          <p:cNvSpPr/>
          <p:nvPr/>
        </p:nvSpPr>
        <p:spPr>
          <a:xfrm>
            <a:off x="3829050" y="857250"/>
            <a:ext cx="45339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Module Loader will search for a file on the path specified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65D684-EFC3-4757-9A9A-DB0BEB58F125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504825"/>
            <a:ext cx="0" cy="35242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DB2B518-CE61-4B8B-BB55-299BF5DBAD2A}"/>
              </a:ext>
            </a:extLst>
          </p:cNvPr>
          <p:cNvSpPr/>
          <p:nvPr/>
        </p:nvSpPr>
        <p:spPr>
          <a:xfrm>
            <a:off x="752475" y="1809750"/>
            <a:ext cx="35052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Load and cache the file on the memory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7A3AF3A-0811-458D-8EEA-4A1DE45FFDD9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2505075" y="1238250"/>
            <a:ext cx="3590925" cy="57150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DA906ED-A75A-4769-9494-B48BC2A56E1F}"/>
              </a:ext>
            </a:extLst>
          </p:cNvPr>
          <p:cNvSpPr txBox="1"/>
          <p:nvPr/>
        </p:nvSpPr>
        <p:spPr>
          <a:xfrm>
            <a:off x="3019425" y="135255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BF712-BA02-427D-9DA7-E095872C7E5F}"/>
              </a:ext>
            </a:extLst>
          </p:cNvPr>
          <p:cNvSpPr/>
          <p:nvPr/>
        </p:nvSpPr>
        <p:spPr>
          <a:xfrm>
            <a:off x="6905625" y="1809750"/>
            <a:ext cx="45339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Module Loader will search for a folder on the path specified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2C871D-324B-4C2E-9DA2-20DB5479F94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096000" y="1238250"/>
            <a:ext cx="3076575" cy="5715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8A5CF90-D53C-4F39-94A9-5004A188F743}"/>
              </a:ext>
            </a:extLst>
          </p:cNvPr>
          <p:cNvSpPr txBox="1"/>
          <p:nvPr/>
        </p:nvSpPr>
        <p:spPr>
          <a:xfrm>
            <a:off x="8297876" y="135255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87D322-0684-4DE6-9C67-CAFA0461DF7B}"/>
              </a:ext>
            </a:extLst>
          </p:cNvPr>
          <p:cNvSpPr/>
          <p:nvPr/>
        </p:nvSpPr>
        <p:spPr>
          <a:xfrm>
            <a:off x="9858374" y="3048000"/>
            <a:ext cx="1876426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Error Loading Module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DEB40E-7617-4CBD-A443-F81D0E0CF13A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9172575" y="2190750"/>
            <a:ext cx="1624012" cy="8572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8DCF0E9-A212-481E-AB8B-E24688B2E8E1}"/>
              </a:ext>
            </a:extLst>
          </p:cNvPr>
          <p:cNvSpPr txBox="1"/>
          <p:nvPr/>
        </p:nvSpPr>
        <p:spPr>
          <a:xfrm>
            <a:off x="10250501" y="243470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02E095-F623-4360-88D3-8062FD20AC23}"/>
              </a:ext>
            </a:extLst>
          </p:cNvPr>
          <p:cNvSpPr/>
          <p:nvPr/>
        </p:nvSpPr>
        <p:spPr>
          <a:xfrm>
            <a:off x="4681536" y="3048000"/>
            <a:ext cx="45339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Search inside folder, file with the name ‘</a:t>
            </a:r>
            <a:r>
              <a:rPr lang="en-IN" sz="1400" dirty="0" err="1"/>
              <a:t>package.json</a:t>
            </a:r>
            <a:r>
              <a:rPr lang="en-IN" sz="1400" dirty="0"/>
              <a:t>’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C8EB23-C8EA-436B-8BB1-CB9F1DA83963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6948486" y="2190750"/>
            <a:ext cx="2224089" cy="8572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CF303F2-28DA-4E1C-8A75-B488CA796846}"/>
              </a:ext>
            </a:extLst>
          </p:cNvPr>
          <p:cNvSpPr txBox="1"/>
          <p:nvPr/>
        </p:nvSpPr>
        <p:spPr>
          <a:xfrm>
            <a:off x="7485849" y="243470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74F828-1A13-4348-AECF-755C437FE0C2}"/>
              </a:ext>
            </a:extLst>
          </p:cNvPr>
          <p:cNvSpPr/>
          <p:nvPr/>
        </p:nvSpPr>
        <p:spPr>
          <a:xfrm>
            <a:off x="5608623" y="4042291"/>
            <a:ext cx="3754452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Search inside folder, file with the name ‘index.js’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B31241-CE77-4C6C-9FF1-C0F0C81EE01D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6948486" y="3429000"/>
            <a:ext cx="537363" cy="6132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DD405C5-3853-47BD-9F1A-D06674D47C8C}"/>
              </a:ext>
            </a:extLst>
          </p:cNvPr>
          <p:cNvSpPr txBox="1"/>
          <p:nvPr/>
        </p:nvSpPr>
        <p:spPr>
          <a:xfrm>
            <a:off x="7300541" y="355097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525C4BA1-E772-4DA3-A815-2C9E9EE7CED9}"/>
              </a:ext>
            </a:extLst>
          </p:cNvPr>
          <p:cNvCxnSpPr/>
          <p:nvPr/>
        </p:nvCxnSpPr>
        <p:spPr>
          <a:xfrm flipV="1">
            <a:off x="9363075" y="3429000"/>
            <a:ext cx="1433512" cy="803791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B528277-2F6E-4994-9599-6607F6202274}"/>
              </a:ext>
            </a:extLst>
          </p:cNvPr>
          <p:cNvSpPr txBox="1"/>
          <p:nvPr/>
        </p:nvSpPr>
        <p:spPr>
          <a:xfrm>
            <a:off x="9893723" y="386715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DDCB2A-9AD1-45C7-91AB-2DFAB030C73E}"/>
              </a:ext>
            </a:extLst>
          </p:cNvPr>
          <p:cNvSpPr/>
          <p:nvPr/>
        </p:nvSpPr>
        <p:spPr>
          <a:xfrm>
            <a:off x="7830350" y="5417582"/>
            <a:ext cx="35052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Load and cache the file on the memory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5E570E3-D0D2-4DCE-8D04-DC6CBA67DCA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485849" y="4423291"/>
            <a:ext cx="2097101" cy="99429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80F4914-A3DF-4522-9E3E-BE7893EAE3B8}"/>
              </a:ext>
            </a:extLst>
          </p:cNvPr>
          <p:cNvSpPr txBox="1"/>
          <p:nvPr/>
        </p:nvSpPr>
        <p:spPr>
          <a:xfrm>
            <a:off x="8214512" y="445064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C83E78F-08D3-456E-9195-358992D5DDA6}"/>
              </a:ext>
            </a:extLst>
          </p:cNvPr>
          <p:cNvSpPr/>
          <p:nvPr/>
        </p:nvSpPr>
        <p:spPr>
          <a:xfrm>
            <a:off x="1142199" y="4034611"/>
            <a:ext cx="3754452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In ‘</a:t>
            </a:r>
            <a:r>
              <a:rPr lang="en-IN" sz="1400" dirty="0" err="1"/>
              <a:t>package.json</a:t>
            </a:r>
            <a:r>
              <a:rPr lang="en-IN" sz="1400" dirty="0"/>
              <a:t>’, read ‘main’ key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1267614-38B9-4E8C-8835-91778A26FED2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3019425" y="3429000"/>
            <a:ext cx="3929061" cy="60561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C1F562A-C4F7-4A0B-9B8D-3E72474A39CB}"/>
              </a:ext>
            </a:extLst>
          </p:cNvPr>
          <p:cNvSpPr txBox="1"/>
          <p:nvPr/>
        </p:nvSpPr>
        <p:spPr>
          <a:xfrm>
            <a:off x="4291812" y="345971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4D36541-D41E-4E58-99F1-CB4B9A53B0CB}"/>
              </a:ext>
            </a:extLst>
          </p:cNvPr>
          <p:cNvSpPr/>
          <p:nvPr/>
        </p:nvSpPr>
        <p:spPr>
          <a:xfrm>
            <a:off x="945570" y="5124450"/>
            <a:ext cx="25527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Search file mentioned in ‘main’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85DA402-5642-4A55-B00B-701EFF39C842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2221920" y="4415611"/>
            <a:ext cx="797505" cy="70883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C9B2E04-251A-4492-B0DD-FDC91F19D77D}"/>
              </a:ext>
            </a:extLst>
          </p:cNvPr>
          <p:cNvSpPr txBox="1"/>
          <p:nvPr/>
        </p:nvSpPr>
        <p:spPr>
          <a:xfrm>
            <a:off x="2321132" y="453589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2A264A6-447B-43D3-9A25-F3CF8A14393D}"/>
              </a:ext>
            </a:extLst>
          </p:cNvPr>
          <p:cNvSpPr/>
          <p:nvPr/>
        </p:nvSpPr>
        <p:spPr>
          <a:xfrm>
            <a:off x="138912" y="6254234"/>
            <a:ext cx="3309138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Load and cache the file on the memory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1CF5CE5-5CFE-4B26-A71C-2DC64704BE69}"/>
              </a:ext>
            </a:extLst>
          </p:cNvPr>
          <p:cNvCxnSpPr>
            <a:cxnSpLocks/>
            <a:stCxn id="30" idx="2"/>
            <a:endCxn id="33" idx="0"/>
          </p:cNvCxnSpPr>
          <p:nvPr/>
        </p:nvCxnSpPr>
        <p:spPr>
          <a:xfrm flipH="1">
            <a:off x="1793481" y="5505450"/>
            <a:ext cx="428439" cy="74878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EFB8B96-3B5E-4D01-BAFA-31D69E52A93B}"/>
              </a:ext>
            </a:extLst>
          </p:cNvPr>
          <p:cNvSpPr txBox="1"/>
          <p:nvPr/>
        </p:nvSpPr>
        <p:spPr>
          <a:xfrm>
            <a:off x="1728786" y="570178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7359567A-6E90-46CE-8C4F-B8971F0330FA}"/>
              </a:ext>
            </a:extLst>
          </p:cNvPr>
          <p:cNvCxnSpPr/>
          <p:nvPr/>
        </p:nvCxnSpPr>
        <p:spPr>
          <a:xfrm rot="16200000" flipH="1">
            <a:off x="5248797" y="2186239"/>
            <a:ext cx="7680" cy="4466424"/>
          </a:xfrm>
          <a:prstGeom prst="bentConnector3">
            <a:avLst>
              <a:gd name="adj1" fmla="val 3076563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C6CDF02-9547-4CD4-9A08-92ED71C88E06}"/>
              </a:ext>
            </a:extLst>
          </p:cNvPr>
          <p:cNvSpPr txBox="1"/>
          <p:nvPr/>
        </p:nvSpPr>
        <p:spPr>
          <a:xfrm>
            <a:off x="5119316" y="431512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1B917CE6-EF6E-4B85-A144-7DAF1CDBE85A}"/>
              </a:ext>
            </a:extLst>
          </p:cNvPr>
          <p:cNvCxnSpPr/>
          <p:nvPr/>
        </p:nvCxnSpPr>
        <p:spPr>
          <a:xfrm rot="5400000" flipH="1" flipV="1">
            <a:off x="4312804" y="2332406"/>
            <a:ext cx="1082159" cy="5263929"/>
          </a:xfrm>
          <a:prstGeom prst="bentConnector3">
            <a:avLst>
              <a:gd name="adj1" fmla="val -2112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6F1170D-056C-4799-9A0F-63BF023C0628}"/>
              </a:ext>
            </a:extLst>
          </p:cNvPr>
          <p:cNvSpPr txBox="1"/>
          <p:nvPr/>
        </p:nvSpPr>
        <p:spPr>
          <a:xfrm>
            <a:off x="4514663" y="540406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CF9B86F-FC5B-4095-A8EA-A449428ED4BC}"/>
              </a:ext>
            </a:extLst>
          </p:cNvPr>
          <p:cNvSpPr txBox="1"/>
          <p:nvPr/>
        </p:nvSpPr>
        <p:spPr>
          <a:xfrm>
            <a:off x="5253165" y="6254234"/>
            <a:ext cx="6756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0070C0"/>
                </a:solidFill>
              </a:rPr>
              <a:t>NODE JS Module Resolution – User Defined Modules</a:t>
            </a:r>
          </a:p>
        </p:txBody>
      </p:sp>
    </p:spTree>
    <p:extLst>
      <p:ext uri="{BB962C8B-B14F-4D97-AF65-F5344CB8AC3E}">
        <p14:creationId xmlns:p14="http://schemas.microsoft.com/office/powerpoint/2010/main" val="2186856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D1653-2CC3-447F-9132-D66D90539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Readable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7DB58-4287-4BB5-9C90-F8530D76B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responses, on the client</a:t>
            </a:r>
          </a:p>
          <a:p>
            <a:r>
              <a:rPr lang="en-US" dirty="0"/>
              <a:t>HTTP requests, on the server</a:t>
            </a:r>
          </a:p>
          <a:p>
            <a:r>
              <a:rPr lang="en-US" dirty="0"/>
              <a:t>fs read streams</a:t>
            </a:r>
          </a:p>
          <a:p>
            <a:r>
              <a:rPr lang="en-US" dirty="0" err="1"/>
              <a:t>zlib</a:t>
            </a:r>
            <a:r>
              <a:rPr lang="en-US" dirty="0"/>
              <a:t> streams</a:t>
            </a:r>
          </a:p>
          <a:p>
            <a:r>
              <a:rPr lang="en-US" dirty="0"/>
              <a:t>crypto streams</a:t>
            </a:r>
          </a:p>
          <a:p>
            <a:r>
              <a:rPr lang="en-US" dirty="0"/>
              <a:t>TCP sockets</a:t>
            </a:r>
          </a:p>
          <a:p>
            <a:r>
              <a:rPr lang="en-US" dirty="0"/>
              <a:t>child process </a:t>
            </a:r>
            <a:r>
              <a:rPr lang="en-US" dirty="0" err="1"/>
              <a:t>stdout</a:t>
            </a:r>
            <a:r>
              <a:rPr lang="en-US" dirty="0"/>
              <a:t> and stderr</a:t>
            </a:r>
          </a:p>
          <a:p>
            <a:r>
              <a:rPr lang="en-US" b="1" dirty="0" err="1"/>
              <a:t>process.stdin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70847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90653-1142-4216-82BF-DAF354062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Writable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1C591-AAC2-462E-B1DF-FA4985D4F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 requests, on the client</a:t>
            </a:r>
          </a:p>
          <a:p>
            <a:r>
              <a:rPr lang="en-IN" dirty="0"/>
              <a:t>HTTP responses, on the server</a:t>
            </a:r>
          </a:p>
          <a:p>
            <a:r>
              <a:rPr lang="en-IN" dirty="0"/>
              <a:t>fs write streams</a:t>
            </a:r>
          </a:p>
          <a:p>
            <a:r>
              <a:rPr lang="en-IN" dirty="0" err="1"/>
              <a:t>zlib</a:t>
            </a:r>
            <a:r>
              <a:rPr lang="en-IN" dirty="0"/>
              <a:t> streams</a:t>
            </a:r>
          </a:p>
          <a:p>
            <a:r>
              <a:rPr lang="en-IN" dirty="0"/>
              <a:t>crypto streams</a:t>
            </a:r>
          </a:p>
          <a:p>
            <a:r>
              <a:rPr lang="en-IN" dirty="0"/>
              <a:t>TCP sockets</a:t>
            </a:r>
          </a:p>
          <a:p>
            <a:r>
              <a:rPr lang="en-IN" dirty="0"/>
              <a:t>child process stdin</a:t>
            </a:r>
          </a:p>
          <a:p>
            <a:r>
              <a:rPr lang="en-IN" b="1" dirty="0" err="1"/>
              <a:t>process.stdout</a:t>
            </a:r>
            <a:r>
              <a:rPr lang="en-IN" dirty="0"/>
              <a:t>, </a:t>
            </a:r>
            <a:r>
              <a:rPr lang="en-IN" dirty="0" err="1"/>
              <a:t>process.stderr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3191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D5DAD167-06C8-4B51-8CA1-EA4C3649E3EF}"/>
              </a:ext>
            </a:extLst>
          </p:cNvPr>
          <p:cNvSpPr/>
          <p:nvPr/>
        </p:nvSpPr>
        <p:spPr>
          <a:xfrm>
            <a:off x="244682" y="152400"/>
            <a:ext cx="207645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require(</a:t>
            </a:r>
            <a:r>
              <a:rPr lang="en-IN" sz="1400" dirty="0" err="1"/>
              <a:t>ModuleName</a:t>
            </a:r>
            <a:r>
              <a:rPr lang="en-IN" sz="1400" dirty="0"/>
              <a:t>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7CD47A9-732D-4F1B-AE2C-660EF795799C}"/>
              </a:ext>
            </a:extLst>
          </p:cNvPr>
          <p:cNvSpPr/>
          <p:nvPr/>
        </p:nvSpPr>
        <p:spPr>
          <a:xfrm>
            <a:off x="2819029" y="152400"/>
            <a:ext cx="3590925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Module Loader will search in built in modules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1E56E69-8622-4C7D-87A7-93271E92AF17}"/>
              </a:ext>
            </a:extLst>
          </p:cNvPr>
          <p:cNvCxnSpPr>
            <a:cxnSpLocks/>
            <a:stCxn id="40" idx="3"/>
            <a:endCxn id="42" idx="1"/>
          </p:cNvCxnSpPr>
          <p:nvPr/>
        </p:nvCxnSpPr>
        <p:spPr>
          <a:xfrm>
            <a:off x="2321132" y="342900"/>
            <a:ext cx="497897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6FABFB9-FC58-426B-8634-DFA1C05BD740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1498518" y="533400"/>
            <a:ext cx="3115974" cy="63603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9F32BA6-6FD2-4493-A0D1-F45509574FDE}"/>
              </a:ext>
            </a:extLst>
          </p:cNvPr>
          <p:cNvSpPr txBox="1"/>
          <p:nvPr/>
        </p:nvSpPr>
        <p:spPr>
          <a:xfrm>
            <a:off x="2545769" y="586860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784D856-1309-4074-B273-398EE1DCED3F}"/>
              </a:ext>
            </a:extLst>
          </p:cNvPr>
          <p:cNvSpPr/>
          <p:nvPr/>
        </p:nvSpPr>
        <p:spPr>
          <a:xfrm>
            <a:off x="178007" y="1169432"/>
            <a:ext cx="2641022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Load the module  on the memory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57D5233-ADF2-435C-B7C4-DFD702ABAADB}"/>
              </a:ext>
            </a:extLst>
          </p:cNvPr>
          <p:cNvSpPr/>
          <p:nvPr/>
        </p:nvSpPr>
        <p:spPr>
          <a:xfrm>
            <a:off x="6993322" y="74250"/>
            <a:ext cx="3590925" cy="541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Module Loader will search inside </a:t>
            </a:r>
            <a:r>
              <a:rPr lang="en-IN" sz="1400" dirty="0" err="1"/>
              <a:t>node_modules</a:t>
            </a:r>
            <a:r>
              <a:rPr lang="en-IN" sz="1400" dirty="0"/>
              <a:t> folder of your application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70BE838-3627-4A26-9BF1-DC6A920A40B5}"/>
              </a:ext>
            </a:extLst>
          </p:cNvPr>
          <p:cNvCxnSpPr>
            <a:endCxn id="47" idx="1"/>
          </p:cNvCxnSpPr>
          <p:nvPr/>
        </p:nvCxnSpPr>
        <p:spPr>
          <a:xfrm>
            <a:off x="6409954" y="342900"/>
            <a:ext cx="583368" cy="18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6A8E8FC-ADFE-4405-AF86-425C867F9F15}"/>
              </a:ext>
            </a:extLst>
          </p:cNvPr>
          <p:cNvSpPr txBox="1"/>
          <p:nvPr/>
        </p:nvSpPr>
        <p:spPr>
          <a:xfrm>
            <a:off x="6534765" y="-2643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A32D51B-703B-4232-8A50-8C4B5459C137}"/>
              </a:ext>
            </a:extLst>
          </p:cNvPr>
          <p:cNvSpPr/>
          <p:nvPr/>
        </p:nvSpPr>
        <p:spPr>
          <a:xfrm>
            <a:off x="10074790" y="1009650"/>
            <a:ext cx="1876426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Error Loading Module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AA68801E-4FD4-4596-B2CE-8DCA50CE3D1E}"/>
              </a:ext>
            </a:extLst>
          </p:cNvPr>
          <p:cNvCxnSpPr>
            <a:endCxn id="50" idx="0"/>
          </p:cNvCxnSpPr>
          <p:nvPr/>
        </p:nvCxnSpPr>
        <p:spPr>
          <a:xfrm>
            <a:off x="10584247" y="344775"/>
            <a:ext cx="428756" cy="664875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6655E58-41D1-4BAC-A92A-CC9ECE111ADE}"/>
              </a:ext>
            </a:extLst>
          </p:cNvPr>
          <p:cNvSpPr txBox="1"/>
          <p:nvPr/>
        </p:nvSpPr>
        <p:spPr>
          <a:xfrm>
            <a:off x="11013003" y="8192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B02CBC3-2AE9-4E82-843F-9F9E84130665}"/>
              </a:ext>
            </a:extLst>
          </p:cNvPr>
          <p:cNvSpPr/>
          <p:nvPr/>
        </p:nvSpPr>
        <p:spPr>
          <a:xfrm>
            <a:off x="3829050" y="1009650"/>
            <a:ext cx="45339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Module Loader will search for a file inside </a:t>
            </a:r>
            <a:r>
              <a:rPr lang="en-IN" sz="1400" dirty="0" err="1"/>
              <a:t>node_modules</a:t>
            </a:r>
            <a:endParaRPr lang="en-IN" sz="1400" dirty="0"/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7F828144-46F8-4873-B007-F1EF74332362}"/>
              </a:ext>
            </a:extLst>
          </p:cNvPr>
          <p:cNvCxnSpPr>
            <a:endCxn id="53" idx="3"/>
          </p:cNvCxnSpPr>
          <p:nvPr/>
        </p:nvCxnSpPr>
        <p:spPr>
          <a:xfrm rot="5400000">
            <a:off x="8283443" y="694808"/>
            <a:ext cx="584850" cy="425835"/>
          </a:xfrm>
          <a:prstGeom prst="bentConnector2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95892D3-B1E4-4465-A0A1-D5768606C48C}"/>
              </a:ext>
            </a:extLst>
          </p:cNvPr>
          <p:cNvSpPr txBox="1"/>
          <p:nvPr/>
        </p:nvSpPr>
        <p:spPr>
          <a:xfrm>
            <a:off x="8812578" y="739706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E4C8003-4206-4997-864B-1539E28B2927}"/>
              </a:ext>
            </a:extLst>
          </p:cNvPr>
          <p:cNvSpPr/>
          <p:nvPr/>
        </p:nvSpPr>
        <p:spPr>
          <a:xfrm>
            <a:off x="752475" y="1962150"/>
            <a:ext cx="35052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Load and cache the file on the memory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44D1D5A-D0A9-4B32-A77B-A10FDD41D0B4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2505075" y="1390650"/>
            <a:ext cx="3590925" cy="57150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7410EAF-2395-42F3-BD09-BD4C5645904E}"/>
              </a:ext>
            </a:extLst>
          </p:cNvPr>
          <p:cNvSpPr txBox="1"/>
          <p:nvPr/>
        </p:nvSpPr>
        <p:spPr>
          <a:xfrm>
            <a:off x="3019425" y="150495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7BB345F-5E22-44B4-974D-B8E3CDE1BE57}"/>
              </a:ext>
            </a:extLst>
          </p:cNvPr>
          <p:cNvSpPr/>
          <p:nvPr/>
        </p:nvSpPr>
        <p:spPr>
          <a:xfrm>
            <a:off x="6905625" y="1962150"/>
            <a:ext cx="45339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Module Loader will search for a folder inside </a:t>
            </a:r>
            <a:r>
              <a:rPr lang="en-IN" sz="1400" dirty="0" err="1"/>
              <a:t>node_modules</a:t>
            </a:r>
            <a:endParaRPr lang="en-IN" sz="14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E77695D-2A62-4B4E-AED7-89E0686234E5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6096000" y="1390650"/>
            <a:ext cx="3076575" cy="5715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1351058-D32A-4114-A481-67328747FC1D}"/>
              </a:ext>
            </a:extLst>
          </p:cNvPr>
          <p:cNvSpPr txBox="1"/>
          <p:nvPr/>
        </p:nvSpPr>
        <p:spPr>
          <a:xfrm>
            <a:off x="8297876" y="150495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6B292E9-CFD7-45D2-9FAF-90350573630F}"/>
              </a:ext>
            </a:extLst>
          </p:cNvPr>
          <p:cNvSpPr/>
          <p:nvPr/>
        </p:nvSpPr>
        <p:spPr>
          <a:xfrm>
            <a:off x="4681536" y="3200400"/>
            <a:ext cx="45339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Search inside folder, file with the name ‘</a:t>
            </a:r>
            <a:r>
              <a:rPr lang="en-IN" sz="1400" dirty="0" err="1"/>
              <a:t>package.json</a:t>
            </a:r>
            <a:r>
              <a:rPr lang="en-IN" sz="1400" dirty="0"/>
              <a:t>’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E23B482-1993-4CF5-B207-2FEADBA40701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6948486" y="2343150"/>
            <a:ext cx="2224089" cy="8572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0C755A8-FF5D-4D66-A131-6DB5AA92B963}"/>
              </a:ext>
            </a:extLst>
          </p:cNvPr>
          <p:cNvSpPr txBox="1"/>
          <p:nvPr/>
        </p:nvSpPr>
        <p:spPr>
          <a:xfrm>
            <a:off x="7485849" y="258710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E550382-BDE6-4E01-A3C9-D61F21BA1244}"/>
              </a:ext>
            </a:extLst>
          </p:cNvPr>
          <p:cNvSpPr/>
          <p:nvPr/>
        </p:nvSpPr>
        <p:spPr>
          <a:xfrm>
            <a:off x="1142199" y="4187011"/>
            <a:ext cx="3754452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In ‘</a:t>
            </a:r>
            <a:r>
              <a:rPr lang="en-IN" sz="1400" dirty="0" err="1"/>
              <a:t>package.json</a:t>
            </a:r>
            <a:r>
              <a:rPr lang="en-IN" sz="1400" dirty="0"/>
              <a:t>’, read ‘main’ key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A9E9799-D905-43AE-A824-DB454095CE08}"/>
              </a:ext>
            </a:extLst>
          </p:cNvPr>
          <p:cNvCxnSpPr>
            <a:cxnSpLocks/>
            <a:stCxn id="62" idx="2"/>
            <a:endCxn id="65" idx="0"/>
          </p:cNvCxnSpPr>
          <p:nvPr/>
        </p:nvCxnSpPr>
        <p:spPr>
          <a:xfrm flipH="1">
            <a:off x="3019425" y="3581400"/>
            <a:ext cx="3929061" cy="60561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90D0BC6C-50A2-46F4-880A-66D75883A42C}"/>
              </a:ext>
            </a:extLst>
          </p:cNvPr>
          <p:cNvSpPr txBox="1"/>
          <p:nvPr/>
        </p:nvSpPr>
        <p:spPr>
          <a:xfrm>
            <a:off x="4291812" y="361211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D3759DD-F0BA-4E9C-A2A0-B577A58560D5}"/>
              </a:ext>
            </a:extLst>
          </p:cNvPr>
          <p:cNvSpPr/>
          <p:nvPr/>
        </p:nvSpPr>
        <p:spPr>
          <a:xfrm>
            <a:off x="945570" y="5276850"/>
            <a:ext cx="25527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Search file mentioned in ‘main’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2D9C35C-081D-466A-B11E-3DDB486570A8}"/>
              </a:ext>
            </a:extLst>
          </p:cNvPr>
          <p:cNvCxnSpPr>
            <a:cxnSpLocks/>
            <a:stCxn id="65" idx="2"/>
            <a:endCxn id="68" idx="0"/>
          </p:cNvCxnSpPr>
          <p:nvPr/>
        </p:nvCxnSpPr>
        <p:spPr>
          <a:xfrm flipH="1">
            <a:off x="2221920" y="4568011"/>
            <a:ext cx="797505" cy="70883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1795A1AD-99E9-4D61-A0C1-B24DBE5DCE26}"/>
              </a:ext>
            </a:extLst>
          </p:cNvPr>
          <p:cNvSpPr txBox="1"/>
          <p:nvPr/>
        </p:nvSpPr>
        <p:spPr>
          <a:xfrm>
            <a:off x="2321132" y="468829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49B4779-2A81-4E46-BFCB-7F159D8385B6}"/>
              </a:ext>
            </a:extLst>
          </p:cNvPr>
          <p:cNvSpPr/>
          <p:nvPr/>
        </p:nvSpPr>
        <p:spPr>
          <a:xfrm>
            <a:off x="138912" y="6406634"/>
            <a:ext cx="3309138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Load and cache the file on the memory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3838DE8-E032-4987-882B-3C3C481920E2}"/>
              </a:ext>
            </a:extLst>
          </p:cNvPr>
          <p:cNvCxnSpPr>
            <a:cxnSpLocks/>
            <a:stCxn id="68" idx="2"/>
            <a:endCxn id="71" idx="0"/>
          </p:cNvCxnSpPr>
          <p:nvPr/>
        </p:nvCxnSpPr>
        <p:spPr>
          <a:xfrm flipH="1">
            <a:off x="1793481" y="5657850"/>
            <a:ext cx="428439" cy="74878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3B6D382-07B5-4D9D-B7D9-417D7C8021F7}"/>
              </a:ext>
            </a:extLst>
          </p:cNvPr>
          <p:cNvSpPr txBox="1"/>
          <p:nvPr/>
        </p:nvSpPr>
        <p:spPr>
          <a:xfrm>
            <a:off x="1728786" y="585418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361F192-31BF-4482-9807-C0F54A8E376B}"/>
              </a:ext>
            </a:extLst>
          </p:cNvPr>
          <p:cNvSpPr/>
          <p:nvPr/>
        </p:nvSpPr>
        <p:spPr>
          <a:xfrm>
            <a:off x="9858374" y="3200400"/>
            <a:ext cx="1876426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Error Loading Module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D7C387D-E6B6-485F-9BEA-EFA427B5464D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9172575" y="2343150"/>
            <a:ext cx="1624012" cy="8572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A8FDAF8-C596-4844-84C4-C5BBA62350D7}"/>
              </a:ext>
            </a:extLst>
          </p:cNvPr>
          <p:cNvSpPr txBox="1"/>
          <p:nvPr/>
        </p:nvSpPr>
        <p:spPr>
          <a:xfrm>
            <a:off x="10250501" y="258710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B10AFCF-D7CA-4C93-B594-C7064250E1F4}"/>
              </a:ext>
            </a:extLst>
          </p:cNvPr>
          <p:cNvSpPr/>
          <p:nvPr/>
        </p:nvSpPr>
        <p:spPr>
          <a:xfrm>
            <a:off x="5608623" y="4194691"/>
            <a:ext cx="3754452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Search inside folder, file with the name ‘index.js’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AD768C9-45C2-4DF6-A87C-74C599DFDDC7}"/>
              </a:ext>
            </a:extLst>
          </p:cNvPr>
          <p:cNvSpPr txBox="1"/>
          <p:nvPr/>
        </p:nvSpPr>
        <p:spPr>
          <a:xfrm>
            <a:off x="7300541" y="370337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62BF650D-655E-41E3-88AC-8CB21A9690E5}"/>
              </a:ext>
            </a:extLst>
          </p:cNvPr>
          <p:cNvCxnSpPr>
            <a:stCxn id="77" idx="3"/>
          </p:cNvCxnSpPr>
          <p:nvPr/>
        </p:nvCxnSpPr>
        <p:spPr>
          <a:xfrm flipV="1">
            <a:off x="9363075" y="3581400"/>
            <a:ext cx="1433512" cy="803791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D115727F-449C-4C20-A980-22226FAA2D36}"/>
              </a:ext>
            </a:extLst>
          </p:cNvPr>
          <p:cNvSpPr txBox="1"/>
          <p:nvPr/>
        </p:nvSpPr>
        <p:spPr>
          <a:xfrm>
            <a:off x="9893723" y="401955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5123F6E-CDD0-46E9-BF72-DB416ABB666B}"/>
              </a:ext>
            </a:extLst>
          </p:cNvPr>
          <p:cNvCxnSpPr>
            <a:cxnSpLocks/>
          </p:cNvCxnSpPr>
          <p:nvPr/>
        </p:nvCxnSpPr>
        <p:spPr>
          <a:xfrm>
            <a:off x="6948486" y="3581400"/>
            <a:ext cx="537363" cy="6132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31680BF7-3ACF-4051-9FB2-62D6F58B9D24}"/>
              </a:ext>
            </a:extLst>
          </p:cNvPr>
          <p:cNvCxnSpPr/>
          <p:nvPr/>
        </p:nvCxnSpPr>
        <p:spPr>
          <a:xfrm rot="16200000" flipH="1">
            <a:off x="5248797" y="2338639"/>
            <a:ext cx="7680" cy="4466424"/>
          </a:xfrm>
          <a:prstGeom prst="bentConnector3">
            <a:avLst>
              <a:gd name="adj1" fmla="val 3076563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BA65B9C-59CE-498D-A572-7896433F05C6}"/>
              </a:ext>
            </a:extLst>
          </p:cNvPr>
          <p:cNvSpPr txBox="1"/>
          <p:nvPr/>
        </p:nvSpPr>
        <p:spPr>
          <a:xfrm>
            <a:off x="5119316" y="446752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010FCA5C-285A-4097-97DA-3FEE7A16C081}"/>
              </a:ext>
            </a:extLst>
          </p:cNvPr>
          <p:cNvCxnSpPr/>
          <p:nvPr/>
        </p:nvCxnSpPr>
        <p:spPr>
          <a:xfrm rot="5400000" flipH="1" flipV="1">
            <a:off x="4312804" y="2484806"/>
            <a:ext cx="1082159" cy="5263929"/>
          </a:xfrm>
          <a:prstGeom prst="bentConnector3">
            <a:avLst>
              <a:gd name="adj1" fmla="val -2112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B7FEBC5-18EB-4A03-A379-348B9F3CCC80}"/>
              </a:ext>
            </a:extLst>
          </p:cNvPr>
          <p:cNvSpPr txBox="1"/>
          <p:nvPr/>
        </p:nvSpPr>
        <p:spPr>
          <a:xfrm>
            <a:off x="4514663" y="555646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DEDEF26-D64C-42DF-825E-056CAF948322}"/>
              </a:ext>
            </a:extLst>
          </p:cNvPr>
          <p:cNvSpPr/>
          <p:nvPr/>
        </p:nvSpPr>
        <p:spPr>
          <a:xfrm>
            <a:off x="7830350" y="5569982"/>
            <a:ext cx="35052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Load and cache the file on the memory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22FC7C0-729A-44F5-9E4B-20BC043D02E6}"/>
              </a:ext>
            </a:extLst>
          </p:cNvPr>
          <p:cNvCxnSpPr>
            <a:endCxn id="86" idx="0"/>
          </p:cNvCxnSpPr>
          <p:nvPr/>
        </p:nvCxnSpPr>
        <p:spPr>
          <a:xfrm>
            <a:off x="7485849" y="4575691"/>
            <a:ext cx="2097101" cy="99429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E4DE7788-30D4-441C-94E6-548CE4469BD5}"/>
              </a:ext>
            </a:extLst>
          </p:cNvPr>
          <p:cNvSpPr txBox="1"/>
          <p:nvPr/>
        </p:nvSpPr>
        <p:spPr>
          <a:xfrm>
            <a:off x="8214512" y="460304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137B886-D720-4AAE-BBB1-EC0CEA27E755}"/>
              </a:ext>
            </a:extLst>
          </p:cNvPr>
          <p:cNvSpPr txBox="1"/>
          <p:nvPr/>
        </p:nvSpPr>
        <p:spPr>
          <a:xfrm>
            <a:off x="4388306" y="6333440"/>
            <a:ext cx="768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0070C0"/>
                </a:solidFill>
              </a:rPr>
              <a:t>NODE JS Module Resolution – </a:t>
            </a:r>
            <a:r>
              <a:rPr lang="en-IN" sz="2400" dirty="0" err="1">
                <a:solidFill>
                  <a:srgbClr val="0070C0"/>
                </a:solidFill>
              </a:rPr>
              <a:t>BuiltIn</a:t>
            </a:r>
            <a:r>
              <a:rPr lang="en-IN" sz="2400" dirty="0">
                <a:solidFill>
                  <a:srgbClr val="0070C0"/>
                </a:solidFill>
              </a:rPr>
              <a:t> or third-party modules</a:t>
            </a:r>
          </a:p>
        </p:txBody>
      </p:sp>
    </p:spTree>
    <p:extLst>
      <p:ext uri="{BB962C8B-B14F-4D97-AF65-F5344CB8AC3E}">
        <p14:creationId xmlns:p14="http://schemas.microsoft.com/office/powerpoint/2010/main" val="2561279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AA862-B671-4D08-82A2-8042001D2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/>
              <a:t>Node JS Architecture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2A1DAA5C-2BF2-4A6F-8C2E-20E0EF86BE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89" b="1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644054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6B57E-351F-45E3-AA13-E6CF25DBF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39030DA-997C-43BD-A09D-E4199677C694}"/>
              </a:ext>
            </a:extLst>
          </p:cNvPr>
          <p:cNvSpPr/>
          <p:nvPr/>
        </p:nvSpPr>
        <p:spPr>
          <a:xfrm>
            <a:off x="598517" y="1690688"/>
            <a:ext cx="2560320" cy="31713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BankAccount</a:t>
            </a:r>
            <a:r>
              <a:rPr lang="en-IN" dirty="0"/>
              <a:t> Class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withdraw(amount)</a:t>
            </a:r>
          </a:p>
          <a:p>
            <a:pPr algn="ctr"/>
            <a:r>
              <a:rPr lang="en-IN" dirty="0"/>
              <a:t>deposit(amount)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770DA50-7502-4EEB-842A-C67D33780FE8}"/>
              </a:ext>
            </a:extLst>
          </p:cNvPr>
          <p:cNvSpPr/>
          <p:nvPr/>
        </p:nvSpPr>
        <p:spPr>
          <a:xfrm>
            <a:off x="4048298" y="5394959"/>
            <a:ext cx="1981199" cy="1386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SMS Class</a:t>
            </a:r>
          </a:p>
          <a:p>
            <a:pPr algn="ctr"/>
            <a:endParaRPr lang="en-IN" dirty="0"/>
          </a:p>
          <a:p>
            <a:pPr algn="ctr"/>
            <a:r>
              <a:rPr lang="en-IN" dirty="0" err="1"/>
              <a:t>sendSMS</a:t>
            </a:r>
            <a:r>
              <a:rPr lang="en-IN" dirty="0"/>
              <a:t>(</a:t>
            </a:r>
            <a:r>
              <a:rPr lang="en-IN" dirty="0" err="1"/>
              <a:t>msg</a:t>
            </a:r>
            <a:r>
              <a:rPr lang="en-IN" dirty="0"/>
              <a:t>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E11FF0E-79BF-4FDC-BC69-FFB0E6B30160}"/>
              </a:ext>
            </a:extLst>
          </p:cNvPr>
          <p:cNvSpPr/>
          <p:nvPr/>
        </p:nvSpPr>
        <p:spPr>
          <a:xfrm>
            <a:off x="6636327" y="5394959"/>
            <a:ext cx="1981199" cy="1386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EMAIL Class</a:t>
            </a:r>
          </a:p>
          <a:p>
            <a:pPr algn="ctr"/>
            <a:endParaRPr lang="en-IN" dirty="0"/>
          </a:p>
          <a:p>
            <a:pPr algn="ctr"/>
            <a:r>
              <a:rPr lang="en-IN" dirty="0" err="1"/>
              <a:t>sendEmail</a:t>
            </a:r>
            <a:r>
              <a:rPr lang="en-IN" dirty="0"/>
              <a:t>(</a:t>
            </a:r>
            <a:r>
              <a:rPr lang="en-IN" dirty="0" err="1"/>
              <a:t>msg</a:t>
            </a:r>
            <a:r>
              <a:rPr lang="en-IN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B766FD-FCC4-4599-A1A8-41C4E622C6CB}"/>
              </a:ext>
            </a:extLst>
          </p:cNvPr>
          <p:cNvSpPr txBox="1"/>
          <p:nvPr/>
        </p:nvSpPr>
        <p:spPr>
          <a:xfrm>
            <a:off x="3809502" y="1983678"/>
            <a:ext cx="763484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Create </a:t>
            </a:r>
            <a:r>
              <a:rPr lang="en-IN" dirty="0" err="1"/>
              <a:t>BankAccount</a:t>
            </a:r>
            <a:r>
              <a:rPr lang="en-IN" dirty="0"/>
              <a:t> class with withdraw, deposit and other methods if needed.</a:t>
            </a:r>
          </a:p>
          <a:p>
            <a:endParaRPr lang="en-IN" dirty="0"/>
          </a:p>
          <a:p>
            <a:r>
              <a:rPr lang="en-IN" dirty="0"/>
              <a:t>Withdraw should show error if amount is greater than balance in account</a:t>
            </a:r>
          </a:p>
          <a:p>
            <a:endParaRPr lang="en-IN" dirty="0"/>
          </a:p>
          <a:p>
            <a:r>
              <a:rPr lang="en-IN" dirty="0"/>
              <a:t>Show message after withdraw and deposit call, showing current balance</a:t>
            </a:r>
          </a:p>
          <a:p>
            <a:endParaRPr lang="en-IN" dirty="0"/>
          </a:p>
          <a:p>
            <a:r>
              <a:rPr lang="en-IN" dirty="0"/>
              <a:t>Send a SMS after withdraw or deposit is called</a:t>
            </a:r>
          </a:p>
          <a:p>
            <a:r>
              <a:rPr lang="en-IN" dirty="0"/>
              <a:t>Send an Email after withdraw or deposit is called</a:t>
            </a:r>
          </a:p>
          <a:p>
            <a:endParaRPr lang="en-IN" dirty="0"/>
          </a:p>
          <a:p>
            <a:r>
              <a:rPr lang="en-IN" dirty="0"/>
              <a:t>Follow SOLID principal’s of writing code</a:t>
            </a:r>
          </a:p>
        </p:txBody>
      </p:sp>
    </p:spTree>
    <p:extLst>
      <p:ext uri="{BB962C8B-B14F-4D97-AF65-F5344CB8AC3E}">
        <p14:creationId xmlns:p14="http://schemas.microsoft.com/office/powerpoint/2010/main" val="676875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F9272D7-7640-4B1D-BB33-6DAF769BF187}"/>
              </a:ext>
            </a:extLst>
          </p:cNvPr>
          <p:cNvSpPr/>
          <p:nvPr/>
        </p:nvSpPr>
        <p:spPr>
          <a:xfrm>
            <a:off x="7829377" y="857249"/>
            <a:ext cx="3371850" cy="5143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NODE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3D9118-E6AD-4B9E-B05D-DDB77C1BD6C1}"/>
              </a:ext>
            </a:extLst>
          </p:cNvPr>
          <p:cNvSpPr/>
          <p:nvPr/>
        </p:nvSpPr>
        <p:spPr>
          <a:xfrm>
            <a:off x="1199978" y="1557336"/>
            <a:ext cx="2771774" cy="37433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13302FA-ED3C-45ED-9541-19E1FE251FE8}"/>
              </a:ext>
            </a:extLst>
          </p:cNvPr>
          <p:cNvCxnSpPr/>
          <p:nvPr/>
        </p:nvCxnSpPr>
        <p:spPr>
          <a:xfrm>
            <a:off x="3971752" y="2047875"/>
            <a:ext cx="3857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6CBEA79-AE67-4F19-80F3-46EFE54D7BFB}"/>
              </a:ext>
            </a:extLst>
          </p:cNvPr>
          <p:cNvCxnSpPr/>
          <p:nvPr/>
        </p:nvCxnSpPr>
        <p:spPr>
          <a:xfrm flipH="1">
            <a:off x="3971752" y="2289203"/>
            <a:ext cx="3857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6A30182-B0E4-448F-892E-332A478E1203}"/>
              </a:ext>
            </a:extLst>
          </p:cNvPr>
          <p:cNvSpPr txBox="1"/>
          <p:nvPr/>
        </p:nvSpPr>
        <p:spPr>
          <a:xfrm>
            <a:off x="5024362" y="1678543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C2AB6A-E16A-4BEC-B6F3-2F3DE0962ED9}"/>
              </a:ext>
            </a:extLst>
          </p:cNvPr>
          <p:cNvSpPr txBox="1"/>
          <p:nvPr/>
        </p:nvSpPr>
        <p:spPr>
          <a:xfrm>
            <a:off x="5289626" y="234586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HTML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F5CDAD-DD53-4E3C-9733-998BB63CF60D}"/>
              </a:ext>
            </a:extLst>
          </p:cNvPr>
          <p:cNvCxnSpPr/>
          <p:nvPr/>
        </p:nvCxnSpPr>
        <p:spPr>
          <a:xfrm>
            <a:off x="3971752" y="3393149"/>
            <a:ext cx="3857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DD3EC5F-82AB-4FB5-B584-78AB280DE591}"/>
              </a:ext>
            </a:extLst>
          </p:cNvPr>
          <p:cNvSpPr txBox="1"/>
          <p:nvPr/>
        </p:nvSpPr>
        <p:spPr>
          <a:xfrm>
            <a:off x="4205901" y="3059666"/>
            <a:ext cx="3389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 want </a:t>
            </a:r>
            <a:r>
              <a:rPr lang="en-IN" dirty="0" err="1"/>
              <a:t>Websocket</a:t>
            </a:r>
            <a:r>
              <a:rPr lang="en-IN" dirty="0"/>
              <a:t> Communication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216785E-8CCF-4221-BC66-C3DAE6C85222}"/>
              </a:ext>
            </a:extLst>
          </p:cNvPr>
          <p:cNvCxnSpPr/>
          <p:nvPr/>
        </p:nvCxnSpPr>
        <p:spPr>
          <a:xfrm flipH="1">
            <a:off x="3971752" y="3829829"/>
            <a:ext cx="3857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419DCC2-576D-43D7-9F70-4E461DD9344C}"/>
              </a:ext>
            </a:extLst>
          </p:cNvPr>
          <p:cNvSpPr txBox="1"/>
          <p:nvPr/>
        </p:nvSpPr>
        <p:spPr>
          <a:xfrm>
            <a:off x="4932254" y="3819142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Acknowledgement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6EE7FB-F0A3-4C9A-A47B-4A2A45369A11}"/>
              </a:ext>
            </a:extLst>
          </p:cNvPr>
          <p:cNvSpPr txBox="1"/>
          <p:nvPr/>
        </p:nvSpPr>
        <p:spPr>
          <a:xfrm>
            <a:off x="8013469" y="3532909"/>
            <a:ext cx="2324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Accept the WS request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56CBF9-9168-4D89-81FC-AFD991F68107}"/>
              </a:ext>
            </a:extLst>
          </p:cNvPr>
          <p:cNvSpPr txBox="1"/>
          <p:nvPr/>
        </p:nvSpPr>
        <p:spPr>
          <a:xfrm>
            <a:off x="4688378" y="3434061"/>
            <a:ext cx="2300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>
                <a:solidFill>
                  <a:srgbClr val="0070C0"/>
                </a:solidFill>
              </a:rPr>
              <a:t>Websocket</a:t>
            </a:r>
            <a:r>
              <a:rPr lang="en-IN" dirty="0">
                <a:solidFill>
                  <a:srgbClr val="0070C0"/>
                </a:solidFill>
              </a:rPr>
              <a:t> Handshake</a:t>
            </a:r>
          </a:p>
        </p:txBody>
      </p:sp>
    </p:spTree>
    <p:extLst>
      <p:ext uri="{BB962C8B-B14F-4D97-AF65-F5344CB8AC3E}">
        <p14:creationId xmlns:p14="http://schemas.microsoft.com/office/powerpoint/2010/main" val="922851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671</Words>
  <Application>Microsoft Office PowerPoint</Application>
  <PresentationFormat>Widescreen</PresentationFormat>
  <Paragraphs>224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Readable Streams</vt:lpstr>
      <vt:lpstr>Writable Streams</vt:lpstr>
      <vt:lpstr>PowerPoint Presentation</vt:lpstr>
      <vt:lpstr>Node JS Architecture</vt:lpstr>
      <vt:lpstr>Assignment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</dc:creator>
  <cp:lastModifiedBy>Manish</cp:lastModifiedBy>
  <cp:revision>1</cp:revision>
  <dcterms:created xsi:type="dcterms:W3CDTF">2020-11-07T06:48:01Z</dcterms:created>
  <dcterms:modified xsi:type="dcterms:W3CDTF">2020-11-08T10:35:53Z</dcterms:modified>
</cp:coreProperties>
</file>