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sh Sharma" userId="b799adb9ba789c8f" providerId="LiveId" clId="{33A40EC8-5A4D-4945-B026-F43D204559B6}"/>
    <pc:docChg chg="custSel addSld modSld">
      <pc:chgData name="Manish Sharma" userId="b799adb9ba789c8f" providerId="LiveId" clId="{33A40EC8-5A4D-4945-B026-F43D204559B6}" dt="2020-10-15T05:10:44.893" v="384" actId="1076"/>
      <pc:docMkLst>
        <pc:docMk/>
      </pc:docMkLst>
      <pc:sldChg chg="addSp delSp modSp add">
        <pc:chgData name="Manish Sharma" userId="b799adb9ba789c8f" providerId="LiveId" clId="{33A40EC8-5A4D-4945-B026-F43D204559B6}" dt="2020-10-14T04:57:45.767" v="142" actId="1076"/>
        <pc:sldMkLst>
          <pc:docMk/>
          <pc:sldMk cId="3066150276" sldId="261"/>
        </pc:sldMkLst>
        <pc:spChg chg="del">
          <ac:chgData name="Manish Sharma" userId="b799adb9ba789c8f" providerId="LiveId" clId="{33A40EC8-5A4D-4945-B026-F43D204559B6}" dt="2020-10-14T04:47:05.024" v="1" actId="478"/>
          <ac:spMkLst>
            <pc:docMk/>
            <pc:sldMk cId="3066150276" sldId="261"/>
            <ac:spMk id="2" creationId="{A6164A8E-5F05-454D-AA9C-E8C2BDFF631A}"/>
          </ac:spMkLst>
        </pc:spChg>
        <pc:spChg chg="del">
          <ac:chgData name="Manish Sharma" userId="b799adb9ba789c8f" providerId="LiveId" clId="{33A40EC8-5A4D-4945-B026-F43D204559B6}" dt="2020-10-14T04:47:05.024" v="1" actId="478"/>
          <ac:spMkLst>
            <pc:docMk/>
            <pc:sldMk cId="3066150276" sldId="261"/>
            <ac:spMk id="3" creationId="{8FA8691C-3AA6-4531-B0AC-42479A38DD70}"/>
          </ac:spMkLst>
        </pc:spChg>
        <pc:spChg chg="add">
          <ac:chgData name="Manish Sharma" userId="b799adb9ba789c8f" providerId="LiveId" clId="{33A40EC8-5A4D-4945-B026-F43D204559B6}" dt="2020-10-14T04:50:20.575" v="2"/>
          <ac:spMkLst>
            <pc:docMk/>
            <pc:sldMk cId="3066150276" sldId="261"/>
            <ac:spMk id="4" creationId="{5EF9BA6E-FC81-4E90-805F-8C7BE7BC8577}"/>
          </ac:spMkLst>
        </pc:spChg>
        <pc:spChg chg="add mod">
          <ac:chgData name="Manish Sharma" userId="b799adb9ba789c8f" providerId="LiveId" clId="{33A40EC8-5A4D-4945-B026-F43D204559B6}" dt="2020-10-14T04:50:41.970" v="9" actId="20577"/>
          <ac:spMkLst>
            <pc:docMk/>
            <pc:sldMk cId="3066150276" sldId="261"/>
            <ac:spMk id="5" creationId="{75A6095E-1DED-4249-9EBF-565B031E8121}"/>
          </ac:spMkLst>
        </pc:spChg>
        <pc:spChg chg="add">
          <ac:chgData name="Manish Sharma" userId="b799adb9ba789c8f" providerId="LiveId" clId="{33A40EC8-5A4D-4945-B026-F43D204559B6}" dt="2020-10-14T04:50:35.141" v="3"/>
          <ac:spMkLst>
            <pc:docMk/>
            <pc:sldMk cId="3066150276" sldId="261"/>
            <ac:spMk id="7" creationId="{DEF4F66F-3F38-4D22-AC5E-85F5B2675438}"/>
          </ac:spMkLst>
        </pc:spChg>
        <pc:spChg chg="add">
          <ac:chgData name="Manish Sharma" userId="b799adb9ba789c8f" providerId="LiveId" clId="{33A40EC8-5A4D-4945-B026-F43D204559B6}" dt="2020-10-14T04:51:40.558" v="10"/>
          <ac:spMkLst>
            <pc:docMk/>
            <pc:sldMk cId="3066150276" sldId="261"/>
            <ac:spMk id="8" creationId="{D113CBE6-9E13-4FA3-B680-669379C71B98}"/>
          </ac:spMkLst>
        </pc:spChg>
        <pc:spChg chg="add">
          <ac:chgData name="Manish Sharma" userId="b799adb9ba789c8f" providerId="LiveId" clId="{33A40EC8-5A4D-4945-B026-F43D204559B6}" dt="2020-10-14T04:51:40.558" v="10"/>
          <ac:spMkLst>
            <pc:docMk/>
            <pc:sldMk cId="3066150276" sldId="261"/>
            <ac:spMk id="10" creationId="{9EDFA65A-9AE1-46A0-ADF3-A75AB34E2C09}"/>
          </ac:spMkLst>
        </pc:spChg>
        <pc:spChg chg="add">
          <ac:chgData name="Manish Sharma" userId="b799adb9ba789c8f" providerId="LiveId" clId="{33A40EC8-5A4D-4945-B026-F43D204559B6}" dt="2020-10-14T04:51:59.329" v="11"/>
          <ac:spMkLst>
            <pc:docMk/>
            <pc:sldMk cId="3066150276" sldId="261"/>
            <ac:spMk id="11" creationId="{C926162D-33C3-4227-AB89-EE7CABDC12F4}"/>
          </ac:spMkLst>
        </pc:spChg>
        <pc:spChg chg="add">
          <ac:chgData name="Manish Sharma" userId="b799adb9ba789c8f" providerId="LiveId" clId="{33A40EC8-5A4D-4945-B026-F43D204559B6}" dt="2020-10-14T04:51:59.329" v="11"/>
          <ac:spMkLst>
            <pc:docMk/>
            <pc:sldMk cId="3066150276" sldId="261"/>
            <ac:spMk id="13" creationId="{7271A70F-4F24-4548-B8D2-8E1CEBE2E96B}"/>
          </ac:spMkLst>
        </pc:spChg>
        <pc:spChg chg="add">
          <ac:chgData name="Manish Sharma" userId="b799adb9ba789c8f" providerId="LiveId" clId="{33A40EC8-5A4D-4945-B026-F43D204559B6}" dt="2020-10-14T04:52:16.102" v="12"/>
          <ac:spMkLst>
            <pc:docMk/>
            <pc:sldMk cId="3066150276" sldId="261"/>
            <ac:spMk id="14" creationId="{8BCFA3EE-B572-424E-ABEA-3563B5D1D550}"/>
          </ac:spMkLst>
        </pc:spChg>
        <pc:spChg chg="add">
          <ac:chgData name="Manish Sharma" userId="b799adb9ba789c8f" providerId="LiveId" clId="{33A40EC8-5A4D-4945-B026-F43D204559B6}" dt="2020-10-14T04:52:16.102" v="12"/>
          <ac:spMkLst>
            <pc:docMk/>
            <pc:sldMk cId="3066150276" sldId="261"/>
            <ac:spMk id="16" creationId="{2894D53A-E460-4194-8F72-03C5D55C823F}"/>
          </ac:spMkLst>
        </pc:spChg>
        <pc:spChg chg="add">
          <ac:chgData name="Manish Sharma" userId="b799adb9ba789c8f" providerId="LiveId" clId="{33A40EC8-5A4D-4945-B026-F43D204559B6}" dt="2020-10-14T04:52:36.006" v="13"/>
          <ac:spMkLst>
            <pc:docMk/>
            <pc:sldMk cId="3066150276" sldId="261"/>
            <ac:spMk id="17" creationId="{E24DFDA5-EFD8-484A-89DB-CFE309571CCB}"/>
          </ac:spMkLst>
        </pc:spChg>
        <pc:spChg chg="add">
          <ac:chgData name="Manish Sharma" userId="b799adb9ba789c8f" providerId="LiveId" clId="{33A40EC8-5A4D-4945-B026-F43D204559B6}" dt="2020-10-14T04:53:12.497" v="15"/>
          <ac:spMkLst>
            <pc:docMk/>
            <pc:sldMk cId="3066150276" sldId="261"/>
            <ac:spMk id="21" creationId="{28EEF6BD-986C-409D-8059-54603EA55981}"/>
          </ac:spMkLst>
        </pc:spChg>
        <pc:spChg chg="add">
          <ac:chgData name="Manish Sharma" userId="b799adb9ba789c8f" providerId="LiveId" clId="{33A40EC8-5A4D-4945-B026-F43D204559B6}" dt="2020-10-14T04:53:33.970" v="16"/>
          <ac:spMkLst>
            <pc:docMk/>
            <pc:sldMk cId="3066150276" sldId="261"/>
            <ac:spMk id="23" creationId="{1679812C-6421-42F9-B583-339F94FD9C0A}"/>
          </ac:spMkLst>
        </pc:spChg>
        <pc:spChg chg="add">
          <ac:chgData name="Manish Sharma" userId="b799adb9ba789c8f" providerId="LiveId" clId="{33A40EC8-5A4D-4945-B026-F43D204559B6}" dt="2020-10-14T04:54:00.981" v="17"/>
          <ac:spMkLst>
            <pc:docMk/>
            <pc:sldMk cId="3066150276" sldId="261"/>
            <ac:spMk id="25" creationId="{C1ED99A9-07A1-4A04-BE0A-C8B1BFFC1EB7}"/>
          </ac:spMkLst>
        </pc:spChg>
        <pc:spChg chg="add mod">
          <ac:chgData name="Manish Sharma" userId="b799adb9ba789c8f" providerId="LiveId" clId="{33A40EC8-5A4D-4945-B026-F43D204559B6}" dt="2020-10-14T04:57:45.767" v="142" actId="1076"/>
          <ac:spMkLst>
            <pc:docMk/>
            <pc:sldMk cId="3066150276" sldId="261"/>
            <ac:spMk id="26" creationId="{6A311C91-EE54-491F-95CC-BE2AC261E830}"/>
          </ac:spMkLst>
        </pc:spChg>
        <pc:cxnChg chg="add">
          <ac:chgData name="Manish Sharma" userId="b799adb9ba789c8f" providerId="LiveId" clId="{33A40EC8-5A4D-4945-B026-F43D204559B6}" dt="2020-10-14T04:50:35.141" v="3"/>
          <ac:cxnSpMkLst>
            <pc:docMk/>
            <pc:sldMk cId="3066150276" sldId="261"/>
            <ac:cxnSpMk id="6" creationId="{86035566-8D9C-4167-97EB-3BAFBA53E5C8}"/>
          </ac:cxnSpMkLst>
        </pc:cxnChg>
        <pc:cxnChg chg="add">
          <ac:chgData name="Manish Sharma" userId="b799adb9ba789c8f" providerId="LiveId" clId="{33A40EC8-5A4D-4945-B026-F43D204559B6}" dt="2020-10-14T04:51:40.558" v="10"/>
          <ac:cxnSpMkLst>
            <pc:docMk/>
            <pc:sldMk cId="3066150276" sldId="261"/>
            <ac:cxnSpMk id="9" creationId="{22E79EB3-44CD-40EE-BF58-29F2A9D69AE8}"/>
          </ac:cxnSpMkLst>
        </pc:cxnChg>
        <pc:cxnChg chg="add">
          <ac:chgData name="Manish Sharma" userId="b799adb9ba789c8f" providerId="LiveId" clId="{33A40EC8-5A4D-4945-B026-F43D204559B6}" dt="2020-10-14T04:51:59.329" v="11"/>
          <ac:cxnSpMkLst>
            <pc:docMk/>
            <pc:sldMk cId="3066150276" sldId="261"/>
            <ac:cxnSpMk id="12" creationId="{87611557-5492-443E-AF26-0F1BA672ABBE}"/>
          </ac:cxnSpMkLst>
        </pc:cxnChg>
        <pc:cxnChg chg="add">
          <ac:chgData name="Manish Sharma" userId="b799adb9ba789c8f" providerId="LiveId" clId="{33A40EC8-5A4D-4945-B026-F43D204559B6}" dt="2020-10-14T04:52:16.102" v="12"/>
          <ac:cxnSpMkLst>
            <pc:docMk/>
            <pc:sldMk cId="3066150276" sldId="261"/>
            <ac:cxnSpMk id="15" creationId="{71FCF540-6B9F-4CA9-8117-C1DEA3B7FFB3}"/>
          </ac:cxnSpMkLst>
        </pc:cxnChg>
        <pc:cxnChg chg="add">
          <ac:chgData name="Manish Sharma" userId="b799adb9ba789c8f" providerId="LiveId" clId="{33A40EC8-5A4D-4945-B026-F43D204559B6}" dt="2020-10-14T04:52:36.006" v="13"/>
          <ac:cxnSpMkLst>
            <pc:docMk/>
            <pc:sldMk cId="3066150276" sldId="261"/>
            <ac:cxnSpMk id="18" creationId="{12ABE529-26AC-4A2A-84A7-AEB8B163566D}"/>
          </ac:cxnSpMkLst>
        </pc:cxnChg>
        <pc:cxnChg chg="add">
          <ac:chgData name="Manish Sharma" userId="b799adb9ba789c8f" providerId="LiveId" clId="{33A40EC8-5A4D-4945-B026-F43D204559B6}" dt="2020-10-14T04:52:36.006" v="13"/>
          <ac:cxnSpMkLst>
            <pc:docMk/>
            <pc:sldMk cId="3066150276" sldId="261"/>
            <ac:cxnSpMk id="19" creationId="{39DCEA90-8772-42EC-85D4-7DDD59B990EC}"/>
          </ac:cxnSpMkLst>
        </pc:cxnChg>
        <pc:cxnChg chg="add">
          <ac:chgData name="Manish Sharma" userId="b799adb9ba789c8f" providerId="LiveId" clId="{33A40EC8-5A4D-4945-B026-F43D204559B6}" dt="2020-10-14T04:52:44.904" v="14"/>
          <ac:cxnSpMkLst>
            <pc:docMk/>
            <pc:sldMk cId="3066150276" sldId="261"/>
            <ac:cxnSpMk id="20" creationId="{BE9C1CDD-CCE6-4B6A-863C-802A44C1BA29}"/>
          </ac:cxnSpMkLst>
        </pc:cxnChg>
        <pc:cxnChg chg="add">
          <ac:chgData name="Manish Sharma" userId="b799adb9ba789c8f" providerId="LiveId" clId="{33A40EC8-5A4D-4945-B026-F43D204559B6}" dt="2020-10-14T04:53:33.970" v="16"/>
          <ac:cxnSpMkLst>
            <pc:docMk/>
            <pc:sldMk cId="3066150276" sldId="261"/>
            <ac:cxnSpMk id="22" creationId="{02C9FD9C-266F-4969-8067-F2AB0A75C8AB}"/>
          </ac:cxnSpMkLst>
        </pc:cxnChg>
        <pc:cxnChg chg="add">
          <ac:chgData name="Manish Sharma" userId="b799adb9ba789c8f" providerId="LiveId" clId="{33A40EC8-5A4D-4945-B026-F43D204559B6}" dt="2020-10-14T04:54:00.981" v="17"/>
          <ac:cxnSpMkLst>
            <pc:docMk/>
            <pc:sldMk cId="3066150276" sldId="261"/>
            <ac:cxnSpMk id="24" creationId="{F5811D5C-D9D1-4BC1-83A7-6614ED7B6067}"/>
          </ac:cxnSpMkLst>
        </pc:cxnChg>
      </pc:sldChg>
      <pc:sldChg chg="addSp delSp modSp add">
        <pc:chgData name="Manish Sharma" userId="b799adb9ba789c8f" providerId="LiveId" clId="{33A40EC8-5A4D-4945-B026-F43D204559B6}" dt="2020-10-14T07:29:12.817" v="193"/>
        <pc:sldMkLst>
          <pc:docMk/>
          <pc:sldMk cId="262543529" sldId="262"/>
        </pc:sldMkLst>
        <pc:spChg chg="del">
          <ac:chgData name="Manish Sharma" userId="b799adb9ba789c8f" providerId="LiveId" clId="{33A40EC8-5A4D-4945-B026-F43D204559B6}" dt="2020-10-14T07:26:09.319" v="144" actId="478"/>
          <ac:spMkLst>
            <pc:docMk/>
            <pc:sldMk cId="262543529" sldId="262"/>
            <ac:spMk id="2" creationId="{67567D17-A3DF-45CD-9A71-E5C113F2C5BC}"/>
          </ac:spMkLst>
        </pc:spChg>
        <pc:spChg chg="del">
          <ac:chgData name="Manish Sharma" userId="b799adb9ba789c8f" providerId="LiveId" clId="{33A40EC8-5A4D-4945-B026-F43D204559B6}" dt="2020-10-14T07:26:09.319" v="144" actId="478"/>
          <ac:spMkLst>
            <pc:docMk/>
            <pc:sldMk cId="262543529" sldId="262"/>
            <ac:spMk id="3" creationId="{B14F8921-7888-49EE-A9EF-BCF83E22239C}"/>
          </ac:spMkLst>
        </pc:spChg>
        <pc:spChg chg="add mod">
          <ac:chgData name="Manish Sharma" userId="b799adb9ba789c8f" providerId="LiveId" clId="{33A40EC8-5A4D-4945-B026-F43D204559B6}" dt="2020-10-14T07:28:52.260" v="192" actId="20577"/>
          <ac:spMkLst>
            <pc:docMk/>
            <pc:sldMk cId="262543529" sldId="262"/>
            <ac:spMk id="4" creationId="{7B43A9FA-3BC3-45F6-8215-07C472D932AF}"/>
          </ac:spMkLst>
        </pc:spChg>
        <pc:spChg chg="add">
          <ac:chgData name="Manish Sharma" userId="b799adb9ba789c8f" providerId="LiveId" clId="{33A40EC8-5A4D-4945-B026-F43D204559B6}" dt="2020-10-14T07:29:12.817" v="193"/>
          <ac:spMkLst>
            <pc:docMk/>
            <pc:sldMk cId="262543529" sldId="262"/>
            <ac:spMk id="5" creationId="{3E5CC5BE-9596-46A4-AC49-20BC94D70366}"/>
          </ac:spMkLst>
        </pc:spChg>
        <pc:spChg chg="add">
          <ac:chgData name="Manish Sharma" userId="b799adb9ba789c8f" providerId="LiveId" clId="{33A40EC8-5A4D-4945-B026-F43D204559B6}" dt="2020-10-14T07:29:12.817" v="193"/>
          <ac:spMkLst>
            <pc:docMk/>
            <pc:sldMk cId="262543529" sldId="262"/>
            <ac:spMk id="6" creationId="{2A3A2079-E655-48B9-AA17-4DD63FD5B5F1}"/>
          </ac:spMkLst>
        </pc:spChg>
      </pc:sldChg>
      <pc:sldChg chg="addSp delSp modSp add">
        <pc:chgData name="Manish Sharma" userId="b799adb9ba789c8f" providerId="LiveId" clId="{33A40EC8-5A4D-4945-B026-F43D204559B6}" dt="2020-10-15T05:10:44.893" v="384" actId="1076"/>
        <pc:sldMkLst>
          <pc:docMk/>
          <pc:sldMk cId="2415636045" sldId="263"/>
        </pc:sldMkLst>
        <pc:spChg chg="del">
          <ac:chgData name="Manish Sharma" userId="b799adb9ba789c8f" providerId="LiveId" clId="{33A40EC8-5A4D-4945-B026-F43D204559B6}" dt="2020-10-15T03:47:06.062" v="195" actId="478"/>
          <ac:spMkLst>
            <pc:docMk/>
            <pc:sldMk cId="2415636045" sldId="263"/>
            <ac:spMk id="2" creationId="{8CBCD376-925B-420C-AC8D-C5DC6170E520}"/>
          </ac:spMkLst>
        </pc:spChg>
        <pc:spChg chg="del">
          <ac:chgData name="Manish Sharma" userId="b799adb9ba789c8f" providerId="LiveId" clId="{33A40EC8-5A4D-4945-B026-F43D204559B6}" dt="2020-10-15T03:47:06.062" v="195" actId="478"/>
          <ac:spMkLst>
            <pc:docMk/>
            <pc:sldMk cId="2415636045" sldId="263"/>
            <ac:spMk id="3" creationId="{F77FFAFE-5CCF-484F-9EA2-BE0CDE7DA123}"/>
          </ac:spMkLst>
        </pc:spChg>
        <pc:spChg chg="add mod">
          <ac:chgData name="Manish Sharma" userId="b799adb9ba789c8f" providerId="LiveId" clId="{33A40EC8-5A4D-4945-B026-F43D204559B6}" dt="2020-10-15T03:47:50.493" v="239" actId="20577"/>
          <ac:spMkLst>
            <pc:docMk/>
            <pc:sldMk cId="2415636045" sldId="263"/>
            <ac:spMk id="4" creationId="{8A35DAB5-3BE3-4815-80AF-FA300D383AAA}"/>
          </ac:spMkLst>
        </pc:spChg>
        <pc:spChg chg="add mod">
          <ac:chgData name="Manish Sharma" userId="b799adb9ba789c8f" providerId="LiveId" clId="{33A40EC8-5A4D-4945-B026-F43D204559B6}" dt="2020-10-15T03:48:36.960" v="277" actId="20577"/>
          <ac:spMkLst>
            <pc:docMk/>
            <pc:sldMk cId="2415636045" sldId="263"/>
            <ac:spMk id="5" creationId="{78C61200-8F5A-41C3-95A4-934D0C81B018}"/>
          </ac:spMkLst>
        </pc:spChg>
        <pc:spChg chg="add mod">
          <ac:chgData name="Manish Sharma" userId="b799adb9ba789c8f" providerId="LiveId" clId="{33A40EC8-5A4D-4945-B026-F43D204559B6}" dt="2020-10-15T05:10:35.198" v="383" actId="1076"/>
          <ac:spMkLst>
            <pc:docMk/>
            <pc:sldMk cId="2415636045" sldId="263"/>
            <ac:spMk id="8" creationId="{F173F544-1088-4997-A593-53981F1DA27D}"/>
          </ac:spMkLst>
        </pc:spChg>
        <pc:spChg chg="add mod">
          <ac:chgData name="Manish Sharma" userId="b799adb9ba789c8f" providerId="LiveId" clId="{33A40EC8-5A4D-4945-B026-F43D204559B6}" dt="2020-10-15T05:10:44.893" v="384" actId="1076"/>
          <ac:spMkLst>
            <pc:docMk/>
            <pc:sldMk cId="2415636045" sldId="263"/>
            <ac:spMk id="11" creationId="{57938AF0-1FB9-4F5D-BEEA-2A05F327FF0B}"/>
          </ac:spMkLst>
        </pc:spChg>
        <pc:spChg chg="add mod">
          <ac:chgData name="Manish Sharma" userId="b799adb9ba789c8f" providerId="LiveId" clId="{33A40EC8-5A4D-4945-B026-F43D204559B6}" dt="2020-10-15T05:10:15.212" v="354" actId="1076"/>
          <ac:spMkLst>
            <pc:docMk/>
            <pc:sldMk cId="2415636045" sldId="263"/>
            <ac:spMk id="14" creationId="{B8EE0B38-EFDF-4066-911C-BCD7E8A801DC}"/>
          </ac:spMkLst>
        </pc:spChg>
        <pc:cxnChg chg="add mod">
          <ac:chgData name="Manish Sharma" userId="b799adb9ba789c8f" providerId="LiveId" clId="{33A40EC8-5A4D-4945-B026-F43D204559B6}" dt="2020-10-15T03:49:02.903" v="280" actId="1582"/>
          <ac:cxnSpMkLst>
            <pc:docMk/>
            <pc:sldMk cId="2415636045" sldId="263"/>
            <ac:cxnSpMk id="7" creationId="{FD421890-CDDD-41FC-A4CC-51B07577396C}"/>
          </ac:cxnSpMkLst>
        </pc:cxnChg>
        <pc:cxnChg chg="add mod">
          <ac:chgData name="Manish Sharma" userId="b799adb9ba789c8f" providerId="LiveId" clId="{33A40EC8-5A4D-4945-B026-F43D204559B6}" dt="2020-10-15T05:09:17.479" v="293" actId="108"/>
          <ac:cxnSpMkLst>
            <pc:docMk/>
            <pc:sldMk cId="2415636045" sldId="263"/>
            <ac:cxnSpMk id="10" creationId="{1FF14C36-5F3C-4A85-A409-B1A1A7E85075}"/>
          </ac:cxnSpMkLst>
        </pc:cxnChg>
        <pc:cxnChg chg="add mod">
          <ac:chgData name="Manish Sharma" userId="b799adb9ba789c8f" providerId="LiveId" clId="{33A40EC8-5A4D-4945-B026-F43D204559B6}" dt="2020-10-15T05:09:54.374" v="331" actId="1076"/>
          <ac:cxnSpMkLst>
            <pc:docMk/>
            <pc:sldMk cId="2415636045" sldId="263"/>
            <ac:cxnSpMk id="12" creationId="{9D16FA34-E1E9-41E9-B123-55BD169759B9}"/>
          </ac:cxnSpMkLst>
        </pc:cxnChg>
        <pc:cxnChg chg="add mod">
          <ac:chgData name="Manish Sharma" userId="b799adb9ba789c8f" providerId="LiveId" clId="{33A40EC8-5A4D-4945-B026-F43D204559B6}" dt="2020-10-15T05:09:59.684" v="332" actId="1076"/>
          <ac:cxnSpMkLst>
            <pc:docMk/>
            <pc:sldMk cId="2415636045" sldId="263"/>
            <ac:cxnSpMk id="13" creationId="{032CDC65-C286-499C-A5F6-5DD14C61A91A}"/>
          </ac:cxnSpMkLst>
        </pc:cxnChg>
      </pc:sldChg>
    </pc:docChg>
  </pc:docChgLst>
  <pc:docChgLst>
    <pc:chgData name="Manish Sharma" userId="b799adb9ba789c8f" providerId="LiveId" clId="{C485CD82-777B-4068-AE5B-01B29F8CC969}"/>
    <pc:docChg chg="custSel modSld">
      <pc:chgData name="Manish Sharma" userId="b799adb9ba789c8f" providerId="LiveId" clId="{C485CD82-777B-4068-AE5B-01B29F8CC969}" dt="2020-12-16T04:16:04.215" v="0" actId="33524"/>
      <pc:docMkLst>
        <pc:docMk/>
      </pc:docMkLst>
      <pc:sldChg chg="modSp">
        <pc:chgData name="Manish Sharma" userId="b799adb9ba789c8f" providerId="LiveId" clId="{C485CD82-777B-4068-AE5B-01B29F8CC969}" dt="2020-12-16T04:16:04.215" v="0" actId="33524"/>
        <pc:sldMkLst>
          <pc:docMk/>
          <pc:sldMk cId="1488754824" sldId="258"/>
        </pc:sldMkLst>
        <pc:spChg chg="mod">
          <ac:chgData name="Manish Sharma" userId="b799adb9ba789c8f" providerId="LiveId" clId="{C485CD82-777B-4068-AE5B-01B29F8CC969}" dt="2020-12-16T04:16:04.215" v="0" actId="33524"/>
          <ac:spMkLst>
            <pc:docMk/>
            <pc:sldMk cId="1488754824" sldId="258"/>
            <ac:spMk id="4" creationId="{284455F6-29CD-4381-B800-CF6F2BAE7A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8EF2-F617-491F-A234-837E4F928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BC910-78A5-4576-A88A-BE66FC834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D5315-FB2F-4FDD-BA12-7C63C8A4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73A2-EC7E-4E24-8A64-9C26E658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3D96D-3AD6-4825-A967-2CCD4840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9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46FE-97E2-46A1-B85C-DCA293D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FDC0-FAD7-452A-A38A-1876EDE04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B5361-49E6-46F5-969C-65599014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70579-B80B-45D7-8EEA-421FD175A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AA098-E429-47C6-9689-B5AF64C1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70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E1434B-D1BA-44EE-8749-CEDF39B8D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D5DE2-DE5C-46DC-A2BB-218D5C4A3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CA739-4984-42F1-98FE-1788F30F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18A8-8C47-47C5-B098-CAC1EFD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04CC-6290-464A-8A6B-0994D293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69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147DB-600B-4E2E-877A-7FDD89D24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52B0C-768E-42A7-8BDF-5D40B569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BC186-2C48-4914-8461-1BE31053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171A-2222-4B34-BDCE-34D45DC4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25A5-30CF-4B7B-BEB5-065D6BFE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33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828F-A92C-4554-BD96-CA2CA19F2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25DD4-AAE3-412C-9246-24585101F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1FCC8-D802-4FAF-BB60-BB88C825D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28D0-F6A3-408D-B7EB-43A046BF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50C8-4839-47D0-81B7-65D26DF0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668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5E8C8-EE6F-450F-9C31-75ADA9D8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A033D-2508-48C5-8C0C-CCCE9EBF3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2E9CA-44B7-4148-A795-917F38A1A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43ED9-B57D-4CA0-BA64-0614D6CB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923B3-12B9-4C68-939E-33ACE65B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0680F-99F6-420F-80DD-8BF0BF8B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33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DBCA-BF35-4D57-B63C-B0C760FA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D6188-EC40-4FF5-A458-9FC66A175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D95E9-01BB-49F6-938D-FEF3ABDD2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C3CA1-0F9F-49F3-9584-55339D8DC4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18F94C-D5BA-43BA-AF98-DB8FE26E3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C88A1-684C-4D0C-A6FA-7DDE4944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D6E1F-942F-4EDA-836C-93F3175DB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688305-41F9-4DC8-B59D-98BE5979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41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7301-D111-4F47-B458-B52B8351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D263E-2A61-469C-9D43-4A17C0814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6D437-3CCF-4C5B-B5BF-5490AB29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64EB8-3523-40F8-92DA-A709F6E2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0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4A62-E4A6-4AF8-AA85-84C55EB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0AB03-03D8-4B26-B762-A034A076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4C71-0618-4D8E-9414-916F9BC4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27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1C34-149F-426A-B44B-8FED365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2E8C-7724-4394-9ADF-224D91C80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349C9-24DA-4D17-B7E1-5CEAD99B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71DE9-B5B8-4068-AB69-450BA70A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CA6906-5E35-445A-9786-013B04315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48165-31BC-4151-9EE4-D7237ADA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5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6B6C-AE98-4BBE-97BD-33AEB847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8A53-67CA-4852-9A1B-1A4D1192A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D7DC2-F465-43F4-8D3E-495FE670D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385C0-3C6B-4944-BC87-AD08DBC5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825B2-E262-4721-A198-526118A02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84748-17F5-4A7D-924D-1F00FD5E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01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083363-2F99-492E-B50C-CDA4671A5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B8177-B7F6-484A-9A3B-C944275AE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B46E-6CC0-44D4-97D1-9D5657D31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29EB7-464B-48AE-9327-7C25758F6360}" type="datetimeFigureOut">
              <a:rPr lang="en-IN" smtClean="0"/>
              <a:t>16-Dec-2020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D6351-C689-4994-B5B1-B023C02F43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08DCA-EA58-4524-91B5-4EB8F4BD6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8DC20-9B31-42A7-A95B-1BFBF0AEB2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29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C35031-3D86-4546-9C3B-29E60C5FD267}"/>
              </a:ext>
            </a:extLst>
          </p:cNvPr>
          <p:cNvSpPr/>
          <p:nvPr/>
        </p:nvSpPr>
        <p:spPr>
          <a:xfrm>
            <a:off x="7667073" y="111390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15750-8A43-41B2-9CF5-92C470672168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D74347-B5B0-4C3D-8360-22D3F934F929}"/>
              </a:ext>
            </a:extLst>
          </p:cNvPr>
          <p:cNvGrpSpPr/>
          <p:nvPr/>
        </p:nvGrpSpPr>
        <p:grpSpPr>
          <a:xfrm>
            <a:off x="7810595" y="1677880"/>
            <a:ext cx="1262108" cy="89812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95B3BA-0F67-40F9-BC55-66E64CA4CCA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4FA669-B325-4D1B-A05A-15D72E1C48C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8BBAA8-E39C-4592-AD33-0F0138F1B1CA}"/>
              </a:ext>
            </a:extLst>
          </p:cNvPr>
          <p:cNvGrpSpPr/>
          <p:nvPr/>
        </p:nvGrpSpPr>
        <p:grpSpPr>
          <a:xfrm>
            <a:off x="9193562" y="1690743"/>
            <a:ext cx="1262108" cy="89812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CDA7C68-0B0E-49BF-A016-82F4C4CFFED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F7D460-B26D-4035-AA28-0498A8DC4C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1E5F2-28F8-4292-BC19-38DFA3DA9104}"/>
              </a:ext>
            </a:extLst>
          </p:cNvPr>
          <p:cNvGrpSpPr/>
          <p:nvPr/>
        </p:nvGrpSpPr>
        <p:grpSpPr>
          <a:xfrm>
            <a:off x="8562508" y="2719934"/>
            <a:ext cx="1262108" cy="89812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7B69067-2A84-4BED-A520-BD6669A0CBE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F0DAD4A-6D39-4551-AB42-DEEC34B6ABC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0E3944-82A2-470A-A540-2F60EAD89605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29167B-A22A-4945-B9DB-12588D29C0D8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C68040-F0EC-4D4F-A494-43EF286AD4BD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31344-41E7-4F0D-A4BD-CF94EEACC34D}"/>
              </a:ext>
            </a:extLst>
          </p:cNvPr>
          <p:cNvSpPr txBox="1"/>
          <p:nvPr/>
        </p:nvSpPr>
        <p:spPr>
          <a:xfrm>
            <a:off x="4527007" y="20986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25C13-8307-49B4-8B81-08A2F11EFAD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D71AA7-32CD-463E-8755-57ED97623118}"/>
              </a:ext>
            </a:extLst>
          </p:cNvPr>
          <p:cNvSpPr/>
          <p:nvPr/>
        </p:nvSpPr>
        <p:spPr>
          <a:xfrm>
            <a:off x="365028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FB3BC2-D3A2-4592-872D-65CBF6FF78D4}"/>
              </a:ext>
            </a:extLst>
          </p:cNvPr>
          <p:cNvCxnSpPr>
            <a:cxnSpLocks/>
          </p:cNvCxnSpPr>
          <p:nvPr/>
        </p:nvCxnSpPr>
        <p:spPr>
          <a:xfrm>
            <a:off x="3376980" y="30486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EE9860-B656-4344-B744-C9D63423C15C}"/>
              </a:ext>
            </a:extLst>
          </p:cNvPr>
          <p:cNvCxnSpPr/>
          <p:nvPr/>
        </p:nvCxnSpPr>
        <p:spPr>
          <a:xfrm flipH="1">
            <a:off x="3376980" y="34436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1569F6-9F7F-4B0C-A4D6-D7840E92FE51}"/>
              </a:ext>
            </a:extLst>
          </p:cNvPr>
          <p:cNvSpPr txBox="1"/>
          <p:nvPr/>
        </p:nvSpPr>
        <p:spPr>
          <a:xfrm>
            <a:off x="4422748" y="2692165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9B6909-D134-47E9-8B02-1AB675D18E0B}"/>
              </a:ext>
            </a:extLst>
          </p:cNvPr>
          <p:cNvSpPr txBox="1"/>
          <p:nvPr/>
        </p:nvSpPr>
        <p:spPr>
          <a:xfrm>
            <a:off x="4599944" y="3469413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9C90365-BC4C-4820-94C5-185887A55DF5}"/>
              </a:ext>
            </a:extLst>
          </p:cNvPr>
          <p:cNvSpPr/>
          <p:nvPr/>
        </p:nvSpPr>
        <p:spPr>
          <a:xfrm>
            <a:off x="1383462" y="244829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78899B-00C9-492C-95CF-7C9B0AD90DE8}"/>
              </a:ext>
            </a:extLst>
          </p:cNvPr>
          <p:cNvSpPr/>
          <p:nvPr/>
        </p:nvSpPr>
        <p:spPr>
          <a:xfrm>
            <a:off x="2396870" y="243769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6B24E-3918-41BC-AF31-0DF85F28A3D5}"/>
              </a:ext>
            </a:extLst>
          </p:cNvPr>
          <p:cNvSpPr/>
          <p:nvPr/>
        </p:nvSpPr>
        <p:spPr>
          <a:xfrm>
            <a:off x="365028" y="346941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95DE3-3BC7-4D5D-94D2-0B649B4400FA}"/>
              </a:ext>
            </a:extLst>
          </p:cNvPr>
          <p:cNvCxnSpPr/>
          <p:nvPr/>
        </p:nvCxnSpPr>
        <p:spPr>
          <a:xfrm>
            <a:off x="7667073" y="3755254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D07296-FF40-4916-B241-8E0C5AB22C76}"/>
              </a:ext>
            </a:extLst>
          </p:cNvPr>
          <p:cNvSpPr txBox="1"/>
          <p:nvPr/>
        </p:nvSpPr>
        <p:spPr>
          <a:xfrm>
            <a:off x="7810595" y="3968318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E5CB14-7640-4DB4-9037-8D89874DE860}"/>
              </a:ext>
            </a:extLst>
          </p:cNvPr>
          <p:cNvSpPr txBox="1"/>
          <p:nvPr/>
        </p:nvSpPr>
        <p:spPr>
          <a:xfrm>
            <a:off x="8947081" y="3971245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B69B24-966F-421B-AA8A-6EC4019EE191}"/>
              </a:ext>
            </a:extLst>
          </p:cNvPr>
          <p:cNvSpPr/>
          <p:nvPr/>
        </p:nvSpPr>
        <p:spPr>
          <a:xfrm>
            <a:off x="4499302" y="3968318"/>
            <a:ext cx="22342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&lt;table&gt;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</a:t>
            </a:r>
            <a:r>
              <a:rPr lang="en-US" sz="1400" dirty="0" err="1"/>
              <a:t>th</a:t>
            </a:r>
            <a:r>
              <a:rPr lang="en-US" sz="1400" dirty="0"/>
              <a:t>&gt;ID&lt;/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r>
              <a:rPr lang="en-US" sz="1400" dirty="0"/>
              <a:t>    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        &lt;tr&gt;</a:t>
            </a:r>
          </a:p>
          <a:p>
            <a:r>
              <a:rPr lang="en-US" sz="1400" dirty="0"/>
              <a:t>            &lt;td&gt;1&lt;/td&gt;</a:t>
            </a:r>
          </a:p>
          <a:p>
            <a:r>
              <a:rPr lang="en-US" sz="1400" dirty="0"/>
              <a:t>        &lt;/tr&gt;</a:t>
            </a:r>
          </a:p>
          <a:p>
            <a:r>
              <a:rPr lang="en-US" sz="1400" dirty="0"/>
              <a:t>    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r>
              <a:rPr lang="en-US" sz="1400" dirty="0"/>
              <a:t>&lt;/table&gt;</a:t>
            </a:r>
            <a:endParaRPr lang="en-IN" sz="1400" dirty="0"/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BDBFE933-A984-4607-811B-44A5DDB50C9C}"/>
              </a:ext>
            </a:extLst>
          </p:cNvPr>
          <p:cNvSpPr/>
          <p:nvPr/>
        </p:nvSpPr>
        <p:spPr>
          <a:xfrm>
            <a:off x="10922061" y="542430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1FDE9B8-77D6-4EDA-8D9C-542E7782E5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89174" y="4485034"/>
            <a:ext cx="1126625" cy="751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4E5A6054-A23A-4B61-ACEF-2E6EE37E7D02}"/>
              </a:ext>
            </a:extLst>
          </p:cNvPr>
          <p:cNvCxnSpPr>
            <a:stCxn id="33" idx="0"/>
            <a:endCxn id="4" idx="3"/>
          </p:cNvCxnSpPr>
          <p:nvPr/>
        </p:nvCxnSpPr>
        <p:spPr>
          <a:xfrm rot="16200000" flipV="1">
            <a:off x="9842041" y="4163489"/>
            <a:ext cx="2402527" cy="9335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5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C35031-3D86-4546-9C3B-29E60C5FD267}"/>
              </a:ext>
            </a:extLst>
          </p:cNvPr>
          <p:cNvSpPr/>
          <p:nvPr/>
        </p:nvSpPr>
        <p:spPr>
          <a:xfrm>
            <a:off x="7656017" y="154876"/>
            <a:ext cx="2909456" cy="3754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15750-8A43-41B2-9CF5-92C470672168}"/>
              </a:ext>
            </a:extLst>
          </p:cNvPr>
          <p:cNvSpPr/>
          <p:nvPr/>
        </p:nvSpPr>
        <p:spPr>
          <a:xfrm>
            <a:off x="172141" y="111390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BROWSER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7D74347-B5B0-4C3D-8360-22D3F934F929}"/>
              </a:ext>
            </a:extLst>
          </p:cNvPr>
          <p:cNvGrpSpPr/>
          <p:nvPr/>
        </p:nvGrpSpPr>
        <p:grpSpPr>
          <a:xfrm>
            <a:off x="7810595" y="663726"/>
            <a:ext cx="1130132" cy="749454"/>
            <a:chOff x="8762260" y="1677880"/>
            <a:chExt cx="1262108" cy="8981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95B3BA-0F67-40F9-BC55-66E64CA4CCA0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34FA669-B325-4D1B-A05A-15D72E1C48C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8BBAA8-E39C-4592-AD33-0F0138F1B1CA}"/>
              </a:ext>
            </a:extLst>
          </p:cNvPr>
          <p:cNvGrpSpPr/>
          <p:nvPr/>
        </p:nvGrpSpPr>
        <p:grpSpPr>
          <a:xfrm>
            <a:off x="9193562" y="676589"/>
            <a:ext cx="1130132" cy="74945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CDA7C68-0B0E-49BF-A016-82F4C4CFFED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9F7D460-B26D-4035-AA28-0498A8DC4C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CSS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91E5F2-28F8-4292-BC19-38DFA3DA9104}"/>
              </a:ext>
            </a:extLst>
          </p:cNvPr>
          <p:cNvGrpSpPr/>
          <p:nvPr/>
        </p:nvGrpSpPr>
        <p:grpSpPr>
          <a:xfrm>
            <a:off x="8564239" y="1525159"/>
            <a:ext cx="1130132" cy="74945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7B69067-2A84-4BED-A520-BD6669A0CBE2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F0DAD4A-6D39-4551-AB42-DEEC34B6ABC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0E3944-82A2-470A-A540-2F60EAD89605}"/>
              </a:ext>
            </a:extLst>
          </p:cNvPr>
          <p:cNvCxnSpPr>
            <a:cxnSpLocks/>
          </p:cNvCxnSpPr>
          <p:nvPr/>
        </p:nvCxnSpPr>
        <p:spPr>
          <a:xfrm>
            <a:off x="3376980" y="1677880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29167B-A22A-4945-B9DB-12588D29C0D8}"/>
              </a:ext>
            </a:extLst>
          </p:cNvPr>
          <p:cNvCxnSpPr/>
          <p:nvPr/>
        </p:nvCxnSpPr>
        <p:spPr>
          <a:xfrm flipH="1">
            <a:off x="3376980" y="2072936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C68040-F0EC-4D4F-A494-43EF286AD4BD}"/>
              </a:ext>
            </a:extLst>
          </p:cNvPr>
          <p:cNvSpPr txBox="1"/>
          <p:nvPr/>
        </p:nvSpPr>
        <p:spPr>
          <a:xfrm>
            <a:off x="4726386" y="1321411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31344-41E7-4F0D-A4BD-CF94EEACC34D}"/>
              </a:ext>
            </a:extLst>
          </p:cNvPr>
          <p:cNvSpPr txBox="1"/>
          <p:nvPr/>
        </p:nvSpPr>
        <p:spPr>
          <a:xfrm>
            <a:off x="4527007" y="209866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HTML + CSS + JS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25C13-8307-49B4-8B81-08A2F11EFAD0}"/>
              </a:ext>
            </a:extLst>
          </p:cNvPr>
          <p:cNvSpPr/>
          <p:nvPr/>
        </p:nvSpPr>
        <p:spPr>
          <a:xfrm>
            <a:off x="172141" y="1628001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NAVIGATION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0D71AA7-32CD-463E-8755-57ED97623118}"/>
              </a:ext>
            </a:extLst>
          </p:cNvPr>
          <p:cNvSpPr/>
          <p:nvPr/>
        </p:nvSpPr>
        <p:spPr>
          <a:xfrm>
            <a:off x="365028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FB3BC2-D3A2-4592-872D-65CBF6FF78D4}"/>
              </a:ext>
            </a:extLst>
          </p:cNvPr>
          <p:cNvCxnSpPr>
            <a:cxnSpLocks/>
          </p:cNvCxnSpPr>
          <p:nvPr/>
        </p:nvCxnSpPr>
        <p:spPr>
          <a:xfrm>
            <a:off x="3376980" y="4761055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CEE9860-B656-4344-B744-C9D63423C15C}"/>
              </a:ext>
            </a:extLst>
          </p:cNvPr>
          <p:cNvCxnSpPr/>
          <p:nvPr/>
        </p:nvCxnSpPr>
        <p:spPr>
          <a:xfrm flipH="1">
            <a:off x="3376980" y="5156111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F1569F6-9F7F-4B0C-A4D6-D7840E92FE51}"/>
              </a:ext>
            </a:extLst>
          </p:cNvPr>
          <p:cNvSpPr txBox="1"/>
          <p:nvPr/>
        </p:nvSpPr>
        <p:spPr>
          <a:xfrm>
            <a:off x="4422748" y="4404586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9B6909-D134-47E9-8B02-1AB675D18E0B}"/>
              </a:ext>
            </a:extLst>
          </p:cNvPr>
          <p:cNvSpPr txBox="1"/>
          <p:nvPr/>
        </p:nvSpPr>
        <p:spPr>
          <a:xfrm>
            <a:off x="5026916" y="5181835"/>
            <a:ext cx="9159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JSON</a:t>
            </a:r>
          </a:p>
          <a:p>
            <a:endParaRPr lang="en-IN" dirty="0"/>
          </a:p>
          <a:p>
            <a:r>
              <a:rPr lang="en-IN" dirty="0"/>
              <a:t>{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“id”:1</a:t>
            </a:r>
          </a:p>
          <a:p>
            <a:r>
              <a:rPr lang="en-IN" dirty="0"/>
              <a:t>}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9C90365-BC4C-4820-94C5-185887A55DF5}"/>
              </a:ext>
            </a:extLst>
          </p:cNvPr>
          <p:cNvSpPr/>
          <p:nvPr/>
        </p:nvSpPr>
        <p:spPr>
          <a:xfrm>
            <a:off x="1383462" y="2182284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B78899B-00C9-492C-95CF-7C9B0AD90DE8}"/>
              </a:ext>
            </a:extLst>
          </p:cNvPr>
          <p:cNvSpPr/>
          <p:nvPr/>
        </p:nvSpPr>
        <p:spPr>
          <a:xfrm>
            <a:off x="2396870" y="2171689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6B24E-3918-41BC-AF31-0DF85F28A3D5}"/>
              </a:ext>
            </a:extLst>
          </p:cNvPr>
          <p:cNvSpPr/>
          <p:nvPr/>
        </p:nvSpPr>
        <p:spPr>
          <a:xfrm>
            <a:off x="365028" y="3203402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795DE3-3BC7-4D5D-94D2-0B649B4400FA}"/>
              </a:ext>
            </a:extLst>
          </p:cNvPr>
          <p:cNvCxnSpPr/>
          <p:nvPr/>
        </p:nvCxnSpPr>
        <p:spPr>
          <a:xfrm>
            <a:off x="7656017" y="2437699"/>
            <a:ext cx="2909456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D07296-FF40-4916-B241-8E0C5AB22C76}"/>
              </a:ext>
            </a:extLst>
          </p:cNvPr>
          <p:cNvSpPr txBox="1"/>
          <p:nvPr/>
        </p:nvSpPr>
        <p:spPr>
          <a:xfrm>
            <a:off x="7746241" y="2432351"/>
            <a:ext cx="9929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Ruby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E5CB14-7640-4DB4-9037-8D89874DE860}"/>
              </a:ext>
            </a:extLst>
          </p:cNvPr>
          <p:cNvSpPr txBox="1"/>
          <p:nvPr/>
        </p:nvSpPr>
        <p:spPr>
          <a:xfrm>
            <a:off x="8931927" y="2456866"/>
            <a:ext cx="162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MVC</a:t>
            </a:r>
          </a:p>
          <a:p>
            <a:r>
              <a:rPr lang="en-IN" dirty="0">
                <a:solidFill>
                  <a:schemeClr val="bg1"/>
                </a:solidFill>
              </a:rPr>
              <a:t>Spring MVC</a:t>
            </a:r>
          </a:p>
          <a:p>
            <a:r>
              <a:rPr lang="en-IN" dirty="0">
                <a:solidFill>
                  <a:schemeClr val="bg1"/>
                </a:solidFill>
              </a:rPr>
              <a:t>Ruby On Rails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B69B24-966F-421B-AA8A-6EC4019EE191}"/>
              </a:ext>
            </a:extLst>
          </p:cNvPr>
          <p:cNvSpPr/>
          <p:nvPr/>
        </p:nvSpPr>
        <p:spPr>
          <a:xfrm>
            <a:off x="547856" y="3250715"/>
            <a:ext cx="22342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sp>
        <p:nvSpPr>
          <p:cNvPr id="33" name="Flowchart: Magnetic Disk 32">
            <a:extLst>
              <a:ext uri="{FF2B5EF4-FFF2-40B4-BE49-F238E27FC236}">
                <a16:creationId xmlns:a16="http://schemas.microsoft.com/office/drawing/2014/main" id="{BDBFE933-A984-4607-811B-44A5DDB50C9C}"/>
              </a:ext>
            </a:extLst>
          </p:cNvPr>
          <p:cNvSpPr/>
          <p:nvPr/>
        </p:nvSpPr>
        <p:spPr>
          <a:xfrm>
            <a:off x="10843823" y="4875563"/>
            <a:ext cx="1176036" cy="122167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80BA766-6C58-4393-A396-40489EEAE59C}"/>
              </a:ext>
            </a:extLst>
          </p:cNvPr>
          <p:cNvSpPr/>
          <p:nvPr/>
        </p:nvSpPr>
        <p:spPr>
          <a:xfrm>
            <a:off x="7651577" y="4157549"/>
            <a:ext cx="2082351" cy="2494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SERVER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87D38A-3E05-424F-9247-2151B220784C}"/>
              </a:ext>
            </a:extLst>
          </p:cNvPr>
          <p:cNvCxnSpPr/>
          <p:nvPr/>
        </p:nvCxnSpPr>
        <p:spPr>
          <a:xfrm>
            <a:off x="9746651" y="5212080"/>
            <a:ext cx="1109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04FF22-843A-49DB-B9C6-A80F26644A88}"/>
              </a:ext>
            </a:extLst>
          </p:cNvPr>
          <p:cNvCxnSpPr/>
          <p:nvPr/>
        </p:nvCxnSpPr>
        <p:spPr>
          <a:xfrm flipH="1">
            <a:off x="9733928" y="5744094"/>
            <a:ext cx="1109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70007-4696-4190-B0FF-A65356B99DB7}"/>
              </a:ext>
            </a:extLst>
          </p:cNvPr>
          <p:cNvSpPr txBox="1"/>
          <p:nvPr/>
        </p:nvSpPr>
        <p:spPr>
          <a:xfrm>
            <a:off x="7734591" y="4609235"/>
            <a:ext cx="184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RESTful API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ASP </a:t>
            </a:r>
            <a:r>
              <a:rPr lang="en-IN" dirty="0" err="1">
                <a:solidFill>
                  <a:schemeClr val="bg1"/>
                </a:solidFill>
              </a:rPr>
              <a:t>.Net</a:t>
            </a:r>
            <a:r>
              <a:rPr lang="en-IN" dirty="0">
                <a:solidFill>
                  <a:schemeClr val="bg1"/>
                </a:solidFill>
              </a:rPr>
              <a:t> Web API</a:t>
            </a:r>
          </a:p>
          <a:p>
            <a:r>
              <a:rPr lang="en-IN" dirty="0">
                <a:solidFill>
                  <a:schemeClr val="bg1"/>
                </a:solidFill>
              </a:rPr>
              <a:t>JWS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  <a:p>
            <a:r>
              <a:rPr lang="en-IN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1AEEB50-177D-4CE3-9BD4-6D750C95768D}"/>
              </a:ext>
            </a:extLst>
          </p:cNvPr>
          <p:cNvSpPr txBox="1"/>
          <p:nvPr/>
        </p:nvSpPr>
        <p:spPr>
          <a:xfrm>
            <a:off x="339570" y="5291197"/>
            <a:ext cx="28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9D57FB-D6AC-488B-B94C-8FB01CBFDD68}"/>
              </a:ext>
            </a:extLst>
          </p:cNvPr>
          <p:cNvSpPr txBox="1"/>
          <p:nvPr/>
        </p:nvSpPr>
        <p:spPr>
          <a:xfrm>
            <a:off x="16641" y="5924627"/>
            <a:ext cx="355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Angular 1,</a:t>
            </a:r>
          </a:p>
          <a:p>
            <a:r>
              <a:rPr lang="en-IN" dirty="0"/>
              <a:t>Angular 8, ReactJS, Vue JS </a:t>
            </a:r>
          </a:p>
        </p:txBody>
      </p:sp>
    </p:spTree>
    <p:extLst>
      <p:ext uri="{BB962C8B-B14F-4D97-AF65-F5344CB8AC3E}">
        <p14:creationId xmlns:p14="http://schemas.microsoft.com/office/powerpoint/2010/main" val="16375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4455F6-29CD-4381-B800-CF6F2BAE7AA5}"/>
              </a:ext>
            </a:extLst>
          </p:cNvPr>
          <p:cNvSpPr txBox="1"/>
          <p:nvPr/>
        </p:nvSpPr>
        <p:spPr>
          <a:xfrm>
            <a:off x="1753985" y="1005840"/>
            <a:ext cx="23782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  <a:p>
            <a:endParaRPr lang="en-US" dirty="0"/>
          </a:p>
          <a:p>
            <a:r>
              <a:rPr lang="en-US" dirty="0"/>
              <a:t>Application Server</a:t>
            </a:r>
          </a:p>
          <a:p>
            <a:endParaRPr lang="en-US" dirty="0"/>
          </a:p>
          <a:p>
            <a:r>
              <a:rPr lang="en-US" dirty="0"/>
              <a:t>API Server</a:t>
            </a:r>
          </a:p>
          <a:p>
            <a:endParaRPr lang="en-US" dirty="0"/>
          </a:p>
          <a:p>
            <a:r>
              <a:rPr lang="en-US" dirty="0"/>
              <a:t>Client-Side FW / Library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20802-A192-4D7C-8CDA-52DB0F016DA5}"/>
              </a:ext>
            </a:extLst>
          </p:cNvPr>
          <p:cNvSpPr txBox="1"/>
          <p:nvPr/>
        </p:nvSpPr>
        <p:spPr>
          <a:xfrm>
            <a:off x="4757650" y="1005839"/>
            <a:ext cx="1122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Angular</a:t>
            </a:r>
          </a:p>
          <a:p>
            <a:endParaRPr lang="en-US" dirty="0"/>
          </a:p>
          <a:p>
            <a:r>
              <a:rPr lang="en-US" dirty="0"/>
              <a:t>MEAN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FB188-8BBC-4EBC-B57A-A75C9B063D61}"/>
              </a:ext>
            </a:extLst>
          </p:cNvPr>
          <p:cNvSpPr txBox="1"/>
          <p:nvPr/>
        </p:nvSpPr>
        <p:spPr>
          <a:xfrm>
            <a:off x="6505650" y="1005838"/>
            <a:ext cx="112261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MongoDB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Express JS</a:t>
            </a:r>
          </a:p>
          <a:p>
            <a:endParaRPr lang="en-US" dirty="0"/>
          </a:p>
          <a:p>
            <a:r>
              <a:rPr lang="en-US" dirty="0"/>
              <a:t>React</a:t>
            </a:r>
          </a:p>
          <a:p>
            <a:endParaRPr lang="en-US" dirty="0"/>
          </a:p>
          <a:p>
            <a:r>
              <a:rPr lang="en-US" dirty="0"/>
              <a:t>MERN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75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12B77C-C8DA-4B7C-AA3C-8659AC8D72ED}"/>
              </a:ext>
            </a:extLst>
          </p:cNvPr>
          <p:cNvSpPr/>
          <p:nvPr/>
        </p:nvSpPr>
        <p:spPr>
          <a:xfrm>
            <a:off x="4292138" y="1496291"/>
            <a:ext cx="3607724" cy="4123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/>
              <a:t>MODULE</a:t>
            </a:r>
            <a:endParaRPr lang="en-IN" sz="36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A45818-5320-4DA3-AB0B-3344505D4A6F}"/>
              </a:ext>
            </a:extLst>
          </p:cNvPr>
          <p:cNvSpPr/>
          <p:nvPr/>
        </p:nvSpPr>
        <p:spPr>
          <a:xfrm>
            <a:off x="390698" y="340822"/>
            <a:ext cx="1770611" cy="623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Me!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2E051-23CC-4F10-9703-871E6564895F}"/>
              </a:ext>
            </a:extLst>
          </p:cNvPr>
          <p:cNvSpPr txBox="1"/>
          <p:nvPr/>
        </p:nvSpPr>
        <p:spPr>
          <a:xfrm>
            <a:off x="2477193" y="467883"/>
            <a:ext cx="587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&lt;button id=“b1” onclick=“</a:t>
            </a:r>
            <a:r>
              <a:rPr lang="en-US" dirty="0" err="1"/>
              <a:t>myfunction</a:t>
            </a:r>
            <a:r>
              <a:rPr lang="en-US" dirty="0"/>
              <a:t>()”&gt;Click Me!&lt;/button&gt;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229A93-0F88-4B63-A6EC-30BD8C9546B0}"/>
              </a:ext>
            </a:extLst>
          </p:cNvPr>
          <p:cNvSpPr/>
          <p:nvPr/>
        </p:nvSpPr>
        <p:spPr>
          <a:xfrm>
            <a:off x="4619105" y="2111432"/>
            <a:ext cx="2953790" cy="316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UI COMPONENT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(Angular Templates)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STYLE (Inside, Outside – CSS)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(State/Properties)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BEHAVIOR (Methods)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68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DD01BD-8767-4A1B-A4DA-5E5284A53704}"/>
              </a:ext>
            </a:extLst>
          </p:cNvPr>
          <p:cNvSpPr/>
          <p:nvPr/>
        </p:nvSpPr>
        <p:spPr>
          <a:xfrm>
            <a:off x="3525241" y="1483095"/>
            <a:ext cx="5503025" cy="389180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ROOT 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875E0B-F9EA-49B0-AD6E-12FE32F6D2CD}"/>
              </a:ext>
            </a:extLst>
          </p:cNvPr>
          <p:cNvSpPr/>
          <p:nvPr/>
        </p:nvSpPr>
        <p:spPr>
          <a:xfrm>
            <a:off x="3633307" y="1858100"/>
            <a:ext cx="5286895" cy="49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NAV COMPONENT + CSS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9AFAA7-F840-4456-B43B-6ADABDEDD252}"/>
              </a:ext>
            </a:extLst>
          </p:cNvPr>
          <p:cNvSpPr/>
          <p:nvPr/>
        </p:nvSpPr>
        <p:spPr>
          <a:xfrm>
            <a:off x="3633307" y="2415053"/>
            <a:ext cx="1537855" cy="287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SIDE NAV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A53766-8115-4D30-A5F7-ABBECEE17BC6}"/>
              </a:ext>
            </a:extLst>
          </p:cNvPr>
          <p:cNvSpPr/>
          <p:nvPr/>
        </p:nvSpPr>
        <p:spPr>
          <a:xfrm>
            <a:off x="5270914" y="2415053"/>
            <a:ext cx="3649287" cy="137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COMPONENT</a:t>
            </a:r>
          </a:p>
          <a:p>
            <a:pPr algn="ctr"/>
            <a:r>
              <a:rPr lang="en-IN" dirty="0"/>
              <a:t>+ 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627609-F6D4-43D8-8C3C-AD6119A3CB9F}"/>
              </a:ext>
            </a:extLst>
          </p:cNvPr>
          <p:cNvSpPr/>
          <p:nvPr/>
        </p:nvSpPr>
        <p:spPr>
          <a:xfrm>
            <a:off x="5270914" y="3861467"/>
            <a:ext cx="3649287" cy="1429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DETAILS COMPONENT</a:t>
            </a:r>
          </a:p>
          <a:p>
            <a:pPr algn="ctr"/>
            <a:r>
              <a:rPr lang="en-IN" dirty="0"/>
              <a:t>+ CSS</a:t>
            </a:r>
          </a:p>
        </p:txBody>
      </p:sp>
    </p:spTree>
    <p:extLst>
      <p:ext uri="{BB962C8B-B14F-4D97-AF65-F5344CB8AC3E}">
        <p14:creationId xmlns:p14="http://schemas.microsoft.com/office/powerpoint/2010/main" val="148914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F9BA6E-FC81-4E90-805F-8C7BE7BC8577}"/>
              </a:ext>
            </a:extLst>
          </p:cNvPr>
          <p:cNvSpPr/>
          <p:nvPr/>
        </p:nvSpPr>
        <p:spPr>
          <a:xfrm>
            <a:off x="9917084" y="374073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TypeScript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ts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6095E-1DED-4249-9EBF-565B031E8121}"/>
              </a:ext>
            </a:extLst>
          </p:cNvPr>
          <p:cNvSpPr/>
          <p:nvPr/>
        </p:nvSpPr>
        <p:spPr>
          <a:xfrm>
            <a:off x="9917084" y="215576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 Files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r>
              <a:rPr lang="en-IN" dirty="0"/>
              <a:t> (ES5)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035566-8D9C-4167-97EB-3BAFBA53E5C8}"/>
              </a:ext>
            </a:extLst>
          </p:cNvPr>
          <p:cNvCxnSpPr>
            <a:endCxn id="5" idx="0"/>
          </p:cNvCxnSpPr>
          <p:nvPr/>
        </p:nvCxnSpPr>
        <p:spPr>
          <a:xfrm>
            <a:off x="10922924" y="1255222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F4F66F-3F38-4D22-AC5E-85F5B2675438}"/>
              </a:ext>
            </a:extLst>
          </p:cNvPr>
          <p:cNvSpPr txBox="1"/>
          <p:nvPr/>
        </p:nvSpPr>
        <p:spPr>
          <a:xfrm>
            <a:off x="10397972" y="1495889"/>
            <a:ext cx="52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TSC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13CBE6-9E13-4FA3-B680-669379C71B98}"/>
              </a:ext>
            </a:extLst>
          </p:cNvPr>
          <p:cNvSpPr/>
          <p:nvPr/>
        </p:nvSpPr>
        <p:spPr>
          <a:xfrm>
            <a:off x="9917084" y="3937461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JavaScript</a:t>
            </a:r>
          </a:p>
          <a:p>
            <a:pPr algn="ctr"/>
            <a:r>
              <a:rPr lang="en-IN" dirty="0"/>
              <a:t>.</a:t>
            </a:r>
            <a:r>
              <a:rPr lang="en-IN" dirty="0" err="1"/>
              <a:t>js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E79EB3-44CD-40EE-BF58-29F2A9D69AE8}"/>
              </a:ext>
            </a:extLst>
          </p:cNvPr>
          <p:cNvCxnSpPr>
            <a:endCxn id="8" idx="0"/>
          </p:cNvCxnSpPr>
          <p:nvPr/>
        </p:nvCxnSpPr>
        <p:spPr>
          <a:xfrm>
            <a:off x="10922924" y="3036916"/>
            <a:ext cx="0" cy="90054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DFA65A-9AE1-46A0-ADF3-A75AB34E2C09}"/>
              </a:ext>
            </a:extLst>
          </p:cNvPr>
          <p:cNvSpPr txBox="1"/>
          <p:nvPr/>
        </p:nvSpPr>
        <p:spPr>
          <a:xfrm>
            <a:off x="10079423" y="331320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Bundle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26162D-33C3-4227-AB89-EE7CABDC12F4}"/>
              </a:ext>
            </a:extLst>
          </p:cNvPr>
          <p:cNvSpPr/>
          <p:nvPr/>
        </p:nvSpPr>
        <p:spPr>
          <a:xfrm>
            <a:off x="7110153" y="5453148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HTML Page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7611557-5492-443E-AF26-0F1BA672ABBE}"/>
              </a:ext>
            </a:extLst>
          </p:cNvPr>
          <p:cNvCxnSpPr>
            <a:endCxn id="11" idx="3"/>
          </p:cNvCxnSpPr>
          <p:nvPr/>
        </p:nvCxnSpPr>
        <p:spPr>
          <a:xfrm rot="5400000">
            <a:off x="9484823" y="4455621"/>
            <a:ext cx="1075113" cy="180109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271A70F-4F24-4548-B8D2-8E1CEBE2E96B}"/>
              </a:ext>
            </a:extLst>
          </p:cNvPr>
          <p:cNvSpPr txBox="1"/>
          <p:nvPr/>
        </p:nvSpPr>
        <p:spPr>
          <a:xfrm>
            <a:off x="9512200" y="5893722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Inject Bundles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FA3EE-B572-424E-ABEA-3563B5D1D550}"/>
              </a:ext>
            </a:extLst>
          </p:cNvPr>
          <p:cNvSpPr/>
          <p:nvPr/>
        </p:nvSpPr>
        <p:spPr>
          <a:xfrm>
            <a:off x="3858326" y="5453147"/>
            <a:ext cx="2011680" cy="881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HTTP Server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FCF540-6B9F-4CA9-8117-C1DEA3B7FFB3}"/>
              </a:ext>
            </a:extLst>
          </p:cNvPr>
          <p:cNvCxnSpPr>
            <a:endCxn id="14" idx="3"/>
          </p:cNvCxnSpPr>
          <p:nvPr/>
        </p:nvCxnSpPr>
        <p:spPr>
          <a:xfrm flipH="1" flipV="1">
            <a:off x="5870006" y="5893722"/>
            <a:ext cx="1240147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894D53A-E460-4194-8F72-03C5D55C823F}"/>
              </a:ext>
            </a:extLst>
          </p:cNvPr>
          <p:cNvSpPr txBox="1"/>
          <p:nvPr/>
        </p:nvSpPr>
        <p:spPr>
          <a:xfrm>
            <a:off x="6068328" y="5882640"/>
            <a:ext cx="842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Deploy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4DFDA5-EFD8-484A-89DB-CFE309571CCB}"/>
              </a:ext>
            </a:extLst>
          </p:cNvPr>
          <p:cNvSpPr/>
          <p:nvPr/>
        </p:nvSpPr>
        <p:spPr>
          <a:xfrm>
            <a:off x="399011" y="3807229"/>
            <a:ext cx="2253065" cy="27681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BE529-26AC-4A2A-84A7-AEB8B163566D}"/>
              </a:ext>
            </a:extLst>
          </p:cNvPr>
          <p:cNvCxnSpPr/>
          <p:nvPr/>
        </p:nvCxnSpPr>
        <p:spPr>
          <a:xfrm>
            <a:off x="2652075" y="5652655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DCEA90-8772-42EC-85D4-7DDD59B990EC}"/>
              </a:ext>
            </a:extLst>
          </p:cNvPr>
          <p:cNvCxnSpPr/>
          <p:nvPr/>
        </p:nvCxnSpPr>
        <p:spPr>
          <a:xfrm flipH="1">
            <a:off x="2652075" y="6059978"/>
            <a:ext cx="120625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9C1CDD-CCE6-4B6A-863C-802A44C1BA29}"/>
              </a:ext>
            </a:extLst>
          </p:cNvPr>
          <p:cNvCxnSpPr/>
          <p:nvPr/>
        </p:nvCxnSpPr>
        <p:spPr>
          <a:xfrm>
            <a:off x="3042458" y="374073"/>
            <a:ext cx="0" cy="635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EEF6BD-986C-409D-8059-54603EA55981}"/>
              </a:ext>
            </a:extLst>
          </p:cNvPr>
          <p:cNvSpPr txBox="1"/>
          <p:nvPr/>
        </p:nvSpPr>
        <p:spPr>
          <a:xfrm>
            <a:off x="8218559" y="3558431"/>
            <a:ext cx="1053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Webpack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C9FD9C-266F-4969-8067-F2AB0A75C8AB}"/>
              </a:ext>
            </a:extLst>
          </p:cNvPr>
          <p:cNvCxnSpPr/>
          <p:nvPr/>
        </p:nvCxnSpPr>
        <p:spPr>
          <a:xfrm flipH="1">
            <a:off x="6816436" y="266007"/>
            <a:ext cx="2992582" cy="5187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79812C-6421-42F9-B583-339F94FD9C0A}"/>
              </a:ext>
            </a:extLst>
          </p:cNvPr>
          <p:cNvSpPr txBox="1"/>
          <p:nvPr/>
        </p:nvSpPr>
        <p:spPr>
          <a:xfrm>
            <a:off x="7259682" y="2471524"/>
            <a:ext cx="1053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CLI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811D5C-D9D1-4BC1-83A7-6614ED7B6067}"/>
              </a:ext>
            </a:extLst>
          </p:cNvPr>
          <p:cNvCxnSpPr/>
          <p:nvPr/>
        </p:nvCxnSpPr>
        <p:spPr>
          <a:xfrm flipH="1">
            <a:off x="5120640" y="207818"/>
            <a:ext cx="2934393" cy="5087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ED99A9-07A1-4A04-BE0A-C8B1BFFC1EB7}"/>
              </a:ext>
            </a:extLst>
          </p:cNvPr>
          <p:cNvSpPr txBox="1"/>
          <p:nvPr/>
        </p:nvSpPr>
        <p:spPr>
          <a:xfrm>
            <a:off x="5427594" y="2112910"/>
            <a:ext cx="1199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Webpack</a:t>
            </a:r>
          </a:p>
          <a:p>
            <a:pPr algn="ctr"/>
            <a:r>
              <a:rPr lang="en-IN" dirty="0"/>
              <a:t>Dev Server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311C91-EE54-491F-95CC-BE2AC261E830}"/>
              </a:ext>
            </a:extLst>
          </p:cNvPr>
          <p:cNvSpPr txBox="1"/>
          <p:nvPr/>
        </p:nvSpPr>
        <p:spPr>
          <a:xfrm>
            <a:off x="105533" y="151593"/>
            <a:ext cx="222990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Manual Configuration</a:t>
            </a:r>
          </a:p>
          <a:p>
            <a:pPr>
              <a:tabLst>
                <a:tab pos="177800" algn="l"/>
              </a:tabLst>
            </a:pPr>
            <a:r>
              <a:rPr lang="en-US" dirty="0"/>
              <a:t>	Node JS</a:t>
            </a:r>
          </a:p>
          <a:p>
            <a:pPr>
              <a:tabLst>
                <a:tab pos="177800" algn="l"/>
              </a:tabLst>
            </a:pPr>
            <a:r>
              <a:rPr lang="en-US" dirty="0"/>
              <a:t>	Webpack</a:t>
            </a:r>
          </a:p>
          <a:p>
            <a:pPr>
              <a:tabLst>
                <a:tab pos="177800" algn="l"/>
              </a:tabLst>
            </a:pPr>
            <a:r>
              <a:rPr lang="en-US" dirty="0"/>
              <a:t>	Test Config</a:t>
            </a:r>
          </a:p>
          <a:p>
            <a:pPr>
              <a:tabLst>
                <a:tab pos="177800" algn="l"/>
                <a:tab pos="355600" algn="l"/>
              </a:tabLst>
            </a:pPr>
            <a:r>
              <a:rPr lang="en-US" dirty="0"/>
              <a:t>		Jasmin</a:t>
            </a:r>
          </a:p>
          <a:p>
            <a:pPr>
              <a:tabLst>
                <a:tab pos="177800" algn="l"/>
                <a:tab pos="355600" algn="l"/>
              </a:tabLst>
            </a:pPr>
            <a:r>
              <a:rPr lang="en-US" dirty="0"/>
              <a:t>		Karma</a:t>
            </a:r>
          </a:p>
          <a:p>
            <a:pPr>
              <a:tabLst>
                <a:tab pos="177800" algn="l"/>
                <a:tab pos="355600" algn="l"/>
              </a:tabLst>
            </a:pPr>
            <a:r>
              <a:rPr lang="en-US" dirty="0"/>
              <a:t>		Protractor (E2E)</a:t>
            </a:r>
          </a:p>
          <a:p>
            <a:endParaRPr lang="en-US" dirty="0"/>
          </a:p>
          <a:p>
            <a:r>
              <a:rPr lang="en-US" dirty="0"/>
              <a:t>Auto Configuration</a:t>
            </a:r>
          </a:p>
          <a:p>
            <a:pPr>
              <a:tabLst>
                <a:tab pos="177800" algn="l"/>
              </a:tabLst>
            </a:pPr>
            <a:r>
              <a:rPr lang="en-US" dirty="0"/>
              <a:t>	Angular CLI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15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3A9FA-3BC3-45F6-8215-07C472D932AF}"/>
              </a:ext>
            </a:extLst>
          </p:cNvPr>
          <p:cNvSpPr/>
          <p:nvPr/>
        </p:nvSpPr>
        <p:spPr>
          <a:xfrm>
            <a:off x="3774489" y="574829"/>
            <a:ext cx="4643021" cy="5708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/>
              <a:t>NgZone</a:t>
            </a:r>
            <a:r>
              <a:rPr lang="en-US" dirty="0"/>
              <a:t> (zone.js)</a:t>
            </a:r>
          </a:p>
          <a:p>
            <a:pPr algn="ctr"/>
            <a:r>
              <a:rPr lang="en-US" dirty="0" err="1"/>
              <a:t>RxJs</a:t>
            </a:r>
            <a:r>
              <a:rPr lang="en-US" dirty="0"/>
              <a:t> and Angular Modules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5CC5BE-9596-46A4-AC49-20BC94D70366}"/>
              </a:ext>
            </a:extLst>
          </p:cNvPr>
          <p:cNvSpPr/>
          <p:nvPr/>
        </p:nvSpPr>
        <p:spPr>
          <a:xfrm>
            <a:off x="4292138" y="1496291"/>
            <a:ext cx="3607724" cy="41232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/>
              <a:t>MODULE</a:t>
            </a:r>
            <a:endParaRPr lang="en-IN" sz="3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A2079-E655-48B9-AA17-4DD63FD5B5F1}"/>
              </a:ext>
            </a:extLst>
          </p:cNvPr>
          <p:cNvSpPr/>
          <p:nvPr/>
        </p:nvSpPr>
        <p:spPr>
          <a:xfrm>
            <a:off x="4619105" y="2111432"/>
            <a:ext cx="2953790" cy="316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UI COMPONENT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VIEW (Angular Templates)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STYLE (Inside, Outside – CSS)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(State/Properties)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BEHAVIOR (Methods)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43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35DAB5-3BE3-4815-80AF-FA300D383AAA}"/>
              </a:ext>
            </a:extLst>
          </p:cNvPr>
          <p:cNvSpPr txBox="1"/>
          <p:nvPr/>
        </p:nvSpPr>
        <p:spPr>
          <a:xfrm>
            <a:off x="997527" y="1246909"/>
            <a:ext cx="17053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Source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</a:t>
            </a:r>
            <a:r>
              <a:rPr lang="en-IN" dirty="0" err="1"/>
              <a:t>DataMembers</a:t>
            </a:r>
            <a:endParaRPr lang="en-IN" dirty="0"/>
          </a:p>
          <a:p>
            <a:pPr>
              <a:tabLst>
                <a:tab pos="182563" algn="l"/>
              </a:tabLst>
            </a:pPr>
            <a:r>
              <a:rPr lang="en-IN" dirty="0"/>
              <a:t>	Properties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61200-8F5A-41C3-95A4-934D0C81B018}"/>
              </a:ext>
            </a:extLst>
          </p:cNvPr>
          <p:cNvSpPr txBox="1"/>
          <p:nvPr/>
        </p:nvSpPr>
        <p:spPr>
          <a:xfrm>
            <a:off x="8980516" y="1246909"/>
            <a:ext cx="15149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Target</a:t>
            </a:r>
          </a:p>
          <a:p>
            <a:pPr>
              <a:tabLst>
                <a:tab pos="182563" algn="l"/>
              </a:tabLst>
            </a:pPr>
            <a:r>
              <a:rPr lang="en-IN" dirty="0"/>
              <a:t>	Elements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Attributes</a:t>
            </a:r>
          </a:p>
          <a:p>
            <a:pPr>
              <a:tabLst>
                <a:tab pos="182563" algn="l"/>
                <a:tab pos="357188" algn="l"/>
              </a:tabLst>
            </a:pPr>
            <a:r>
              <a:rPr lang="en-IN" dirty="0"/>
              <a:t>		Properties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421890-CDDD-41FC-A4CC-51B07577396C}"/>
              </a:ext>
            </a:extLst>
          </p:cNvPr>
          <p:cNvCxnSpPr/>
          <p:nvPr/>
        </p:nvCxnSpPr>
        <p:spPr>
          <a:xfrm>
            <a:off x="3241964" y="2244436"/>
            <a:ext cx="5220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173F544-1088-4997-A593-53981F1DA27D}"/>
              </a:ext>
            </a:extLst>
          </p:cNvPr>
          <p:cNvSpPr txBox="1"/>
          <p:nvPr/>
        </p:nvSpPr>
        <p:spPr>
          <a:xfrm>
            <a:off x="4234766" y="1523907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One Way (Property Binding)</a:t>
            </a:r>
          </a:p>
          <a:p>
            <a:r>
              <a:rPr lang="en-IN" dirty="0"/>
              <a:t>[</a:t>
            </a:r>
            <a:r>
              <a:rPr lang="en-IN" dirty="0" err="1"/>
              <a:t>propertyName</a:t>
            </a:r>
            <a:r>
              <a:rPr lang="en-IN" dirty="0"/>
              <a:t>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F14C36-5F3C-4A85-A409-B1A1A7E85075}"/>
              </a:ext>
            </a:extLst>
          </p:cNvPr>
          <p:cNvCxnSpPr/>
          <p:nvPr/>
        </p:nvCxnSpPr>
        <p:spPr>
          <a:xfrm flipH="1">
            <a:off x="3241964" y="3798916"/>
            <a:ext cx="5220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7938AF0-1FB9-4F5D-BEEA-2A05F327FF0B}"/>
              </a:ext>
            </a:extLst>
          </p:cNvPr>
          <p:cNvSpPr txBox="1"/>
          <p:nvPr/>
        </p:nvSpPr>
        <p:spPr>
          <a:xfrm>
            <a:off x="4404525" y="3373181"/>
            <a:ext cx="274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Event Binding (</a:t>
            </a:r>
            <a:r>
              <a:rPr lang="en-IN" dirty="0" err="1"/>
              <a:t>eventName</a:t>
            </a:r>
            <a:r>
              <a:rPr lang="en-IN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16FA34-E1E9-41E9-B123-55BD169759B9}"/>
              </a:ext>
            </a:extLst>
          </p:cNvPr>
          <p:cNvCxnSpPr/>
          <p:nvPr/>
        </p:nvCxnSpPr>
        <p:spPr>
          <a:xfrm>
            <a:off x="3307493" y="4923905"/>
            <a:ext cx="5220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2CDC65-C286-499C-A5F6-5DD14C61A91A}"/>
              </a:ext>
            </a:extLst>
          </p:cNvPr>
          <p:cNvCxnSpPr/>
          <p:nvPr/>
        </p:nvCxnSpPr>
        <p:spPr>
          <a:xfrm flipH="1">
            <a:off x="3301951" y="5164975"/>
            <a:ext cx="52203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EE0B38-EFDF-4066-911C-BCD7E8A801DC}"/>
              </a:ext>
            </a:extLst>
          </p:cNvPr>
          <p:cNvSpPr txBox="1"/>
          <p:nvPr/>
        </p:nvSpPr>
        <p:spPr>
          <a:xfrm>
            <a:off x="4829544" y="4480375"/>
            <a:ext cx="22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Two Way [(</a:t>
            </a:r>
            <a:r>
              <a:rPr lang="en-IN" dirty="0" err="1"/>
              <a:t>ngModel</a:t>
            </a:r>
            <a:r>
              <a:rPr lang="en-IN" dirty="0"/>
              <a:t>)]</a:t>
            </a:r>
          </a:p>
        </p:txBody>
      </p:sp>
    </p:spTree>
    <p:extLst>
      <p:ext uri="{BB962C8B-B14F-4D97-AF65-F5344CB8AC3E}">
        <p14:creationId xmlns:p14="http://schemas.microsoft.com/office/powerpoint/2010/main" val="241563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440</Words>
  <Application>Microsoft Office PowerPoint</Application>
  <PresentationFormat>Widescreen</PresentationFormat>
  <Paragraphs>172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</dc:creator>
  <cp:lastModifiedBy>Manish</cp:lastModifiedBy>
  <cp:revision>4</cp:revision>
  <dcterms:created xsi:type="dcterms:W3CDTF">2020-10-14T03:54:15Z</dcterms:created>
  <dcterms:modified xsi:type="dcterms:W3CDTF">2020-12-16T04:16:13Z</dcterms:modified>
</cp:coreProperties>
</file>