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19D90E-A792-42DF-9844-9FF13198648C}" v="66" dt="2020-10-21T09:02:14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A719D90E-A792-42DF-9844-9FF13198648C}"/>
    <pc:docChg chg="custSel addSld modSld sldOrd">
      <pc:chgData name="Manish Sharma" userId="b799adb9ba789c8f" providerId="LiveId" clId="{A719D90E-A792-42DF-9844-9FF13198648C}" dt="2020-10-21T09:02:33.610" v="104" actId="14100"/>
      <pc:docMkLst>
        <pc:docMk/>
      </pc:docMkLst>
      <pc:sldChg chg="addSp delSp add">
        <pc:chgData name="Manish Sharma" userId="b799adb9ba789c8f" providerId="LiveId" clId="{A719D90E-A792-42DF-9844-9FF13198648C}" dt="2020-10-19T05:44:59.103" v="16"/>
        <pc:sldMkLst>
          <pc:docMk/>
          <pc:sldMk cId="4228559953" sldId="259"/>
        </pc:sldMkLst>
        <pc:spChg chg="del">
          <ac:chgData name="Manish Sharma" userId="b799adb9ba789c8f" providerId="LiveId" clId="{A719D90E-A792-42DF-9844-9FF13198648C}" dt="2020-10-19T05:35:06.237" v="1" actId="478"/>
          <ac:spMkLst>
            <pc:docMk/>
            <pc:sldMk cId="4228559953" sldId="259"/>
            <ac:spMk id="2" creationId="{FB1B2F0F-5B39-4AB7-8ECD-6819803A84CA}"/>
          </ac:spMkLst>
        </pc:spChg>
        <pc:spChg chg="del">
          <ac:chgData name="Manish Sharma" userId="b799adb9ba789c8f" providerId="LiveId" clId="{A719D90E-A792-42DF-9844-9FF13198648C}" dt="2020-10-19T05:35:06.237" v="1" actId="478"/>
          <ac:spMkLst>
            <pc:docMk/>
            <pc:sldMk cId="4228559953" sldId="259"/>
            <ac:spMk id="3" creationId="{85371DDD-54F5-40CF-B7A5-4623904E8427}"/>
          </ac:spMkLst>
        </pc:spChg>
        <pc:spChg chg="add">
          <ac:chgData name="Manish Sharma" userId="b799adb9ba789c8f" providerId="LiveId" clId="{A719D90E-A792-42DF-9844-9FF13198648C}" dt="2020-10-19T05:35:15.227" v="2"/>
          <ac:spMkLst>
            <pc:docMk/>
            <pc:sldMk cId="4228559953" sldId="259"/>
            <ac:spMk id="4" creationId="{168EFD82-F453-47C3-A9CC-09A29AA7E99C}"/>
          </ac:spMkLst>
        </pc:spChg>
        <pc:spChg chg="add">
          <ac:chgData name="Manish Sharma" userId="b799adb9ba789c8f" providerId="LiveId" clId="{A719D90E-A792-42DF-9844-9FF13198648C}" dt="2020-10-19T05:35:15.227" v="2"/>
          <ac:spMkLst>
            <pc:docMk/>
            <pc:sldMk cId="4228559953" sldId="259"/>
            <ac:spMk id="5" creationId="{6D5F6BB3-4251-4075-9221-8DDA61CFCFA2}"/>
          </ac:spMkLst>
        </pc:spChg>
        <pc:spChg chg="add">
          <ac:chgData name="Manish Sharma" userId="b799adb9ba789c8f" providerId="LiveId" clId="{A719D90E-A792-42DF-9844-9FF13198648C}" dt="2020-10-19T05:35:35.444" v="3"/>
          <ac:spMkLst>
            <pc:docMk/>
            <pc:sldMk cId="4228559953" sldId="259"/>
            <ac:spMk id="7" creationId="{56E2834E-981C-48B2-8759-6BA7AF32D49B}"/>
          </ac:spMkLst>
        </pc:spChg>
        <pc:spChg chg="add">
          <ac:chgData name="Manish Sharma" userId="b799adb9ba789c8f" providerId="LiveId" clId="{A719D90E-A792-42DF-9844-9FF13198648C}" dt="2020-10-19T05:35:35.444" v="3"/>
          <ac:spMkLst>
            <pc:docMk/>
            <pc:sldMk cId="4228559953" sldId="259"/>
            <ac:spMk id="9" creationId="{00AB5B97-FB8E-4D25-B51E-DC9D5BCBEB1B}"/>
          </ac:spMkLst>
        </pc:spChg>
        <pc:spChg chg="add">
          <ac:chgData name="Manish Sharma" userId="b799adb9ba789c8f" providerId="LiveId" clId="{A719D90E-A792-42DF-9844-9FF13198648C}" dt="2020-10-19T05:35:47.475" v="4"/>
          <ac:spMkLst>
            <pc:docMk/>
            <pc:sldMk cId="4228559953" sldId="259"/>
            <ac:spMk id="10" creationId="{4B7E7F6D-BF0D-4BE7-B6AB-5471D9370229}"/>
          </ac:spMkLst>
        </pc:spChg>
        <pc:spChg chg="add">
          <ac:chgData name="Manish Sharma" userId="b799adb9ba789c8f" providerId="LiveId" clId="{A719D90E-A792-42DF-9844-9FF13198648C}" dt="2020-10-19T05:35:47.475" v="4"/>
          <ac:spMkLst>
            <pc:docMk/>
            <pc:sldMk cId="4228559953" sldId="259"/>
            <ac:spMk id="12" creationId="{099C7FEB-544E-44E4-B4F9-3DD48FE29A1C}"/>
          </ac:spMkLst>
        </pc:spChg>
        <pc:spChg chg="add">
          <ac:chgData name="Manish Sharma" userId="b799adb9ba789c8f" providerId="LiveId" clId="{A719D90E-A792-42DF-9844-9FF13198648C}" dt="2020-10-19T05:37:02.060" v="5"/>
          <ac:spMkLst>
            <pc:docMk/>
            <pc:sldMk cId="4228559953" sldId="259"/>
            <ac:spMk id="13" creationId="{6E18A646-6E22-42B5-B38F-2E67FC730381}"/>
          </ac:spMkLst>
        </pc:spChg>
        <pc:spChg chg="add">
          <ac:chgData name="Manish Sharma" userId="b799adb9ba789c8f" providerId="LiveId" clId="{A719D90E-A792-42DF-9844-9FF13198648C}" dt="2020-10-19T05:37:02.060" v="5"/>
          <ac:spMkLst>
            <pc:docMk/>
            <pc:sldMk cId="4228559953" sldId="259"/>
            <ac:spMk id="15" creationId="{509C34FD-51DF-4970-82EB-0C61EA028B49}"/>
          </ac:spMkLst>
        </pc:spChg>
        <pc:spChg chg="add">
          <ac:chgData name="Manish Sharma" userId="b799adb9ba789c8f" providerId="LiveId" clId="{A719D90E-A792-42DF-9844-9FF13198648C}" dt="2020-10-19T05:37:27.090" v="6"/>
          <ac:spMkLst>
            <pc:docMk/>
            <pc:sldMk cId="4228559953" sldId="259"/>
            <ac:spMk id="17" creationId="{544B17EE-2D5A-4E55-B6B6-C9B09BC1ECDD}"/>
          </ac:spMkLst>
        </pc:spChg>
        <pc:spChg chg="add">
          <ac:chgData name="Manish Sharma" userId="b799adb9ba789c8f" providerId="LiveId" clId="{A719D90E-A792-42DF-9844-9FF13198648C}" dt="2020-10-19T05:37:35.653" v="7"/>
          <ac:spMkLst>
            <pc:docMk/>
            <pc:sldMk cId="4228559953" sldId="259"/>
            <ac:spMk id="18" creationId="{5FA4DE27-8CE6-439E-A4D9-F973DC369AB0}"/>
          </ac:spMkLst>
        </pc:spChg>
        <pc:spChg chg="add">
          <ac:chgData name="Manish Sharma" userId="b799adb9ba789c8f" providerId="LiveId" clId="{A719D90E-A792-42DF-9844-9FF13198648C}" dt="2020-10-19T05:37:57.444" v="8"/>
          <ac:spMkLst>
            <pc:docMk/>
            <pc:sldMk cId="4228559953" sldId="259"/>
            <ac:spMk id="19" creationId="{4B9B43DD-A4C7-467B-9098-DDE78143ECE8}"/>
          </ac:spMkLst>
        </pc:spChg>
        <pc:spChg chg="add">
          <ac:chgData name="Manish Sharma" userId="b799adb9ba789c8f" providerId="LiveId" clId="{A719D90E-A792-42DF-9844-9FF13198648C}" dt="2020-10-19T05:37:57.444" v="8"/>
          <ac:spMkLst>
            <pc:docMk/>
            <pc:sldMk cId="4228559953" sldId="259"/>
            <ac:spMk id="21" creationId="{B7EF1FDE-8E53-496A-9C9F-29B56411567F}"/>
          </ac:spMkLst>
        </pc:spChg>
        <pc:spChg chg="add">
          <ac:chgData name="Manish Sharma" userId="b799adb9ba789c8f" providerId="LiveId" clId="{A719D90E-A792-42DF-9844-9FF13198648C}" dt="2020-10-19T05:38:18.700" v="9"/>
          <ac:spMkLst>
            <pc:docMk/>
            <pc:sldMk cId="4228559953" sldId="259"/>
            <ac:spMk id="23" creationId="{5886FBCB-B334-4854-9C7F-4063717CED9C}"/>
          </ac:spMkLst>
        </pc:spChg>
        <pc:spChg chg="add">
          <ac:chgData name="Manish Sharma" userId="b799adb9ba789c8f" providerId="LiveId" clId="{A719D90E-A792-42DF-9844-9FF13198648C}" dt="2020-10-19T05:38:38.351" v="10"/>
          <ac:spMkLst>
            <pc:docMk/>
            <pc:sldMk cId="4228559953" sldId="259"/>
            <ac:spMk id="24" creationId="{130AA3A5-A1D8-441B-8887-139595FB1E8F}"/>
          </ac:spMkLst>
        </pc:spChg>
        <pc:spChg chg="add">
          <ac:chgData name="Manish Sharma" userId="b799adb9ba789c8f" providerId="LiveId" clId="{A719D90E-A792-42DF-9844-9FF13198648C}" dt="2020-10-19T05:38:38.351" v="10"/>
          <ac:spMkLst>
            <pc:docMk/>
            <pc:sldMk cId="4228559953" sldId="259"/>
            <ac:spMk id="26" creationId="{FEAA1DBB-5A63-4C58-98ED-7640B94C9D09}"/>
          </ac:spMkLst>
        </pc:spChg>
        <pc:spChg chg="add">
          <ac:chgData name="Manish Sharma" userId="b799adb9ba789c8f" providerId="LiveId" clId="{A719D90E-A792-42DF-9844-9FF13198648C}" dt="2020-10-19T05:39:46.525" v="11"/>
          <ac:spMkLst>
            <pc:docMk/>
            <pc:sldMk cId="4228559953" sldId="259"/>
            <ac:spMk id="27" creationId="{ED223896-249A-433D-8AEE-5339D6EE6D22}"/>
          </ac:spMkLst>
        </pc:spChg>
        <pc:spChg chg="add">
          <ac:chgData name="Manish Sharma" userId="b799adb9ba789c8f" providerId="LiveId" clId="{A719D90E-A792-42DF-9844-9FF13198648C}" dt="2020-10-19T05:39:46.525" v="11"/>
          <ac:spMkLst>
            <pc:docMk/>
            <pc:sldMk cId="4228559953" sldId="259"/>
            <ac:spMk id="29" creationId="{1D59EB69-56F0-4B7A-BBF4-49EF0F278168}"/>
          </ac:spMkLst>
        </pc:spChg>
        <pc:spChg chg="add">
          <ac:chgData name="Manish Sharma" userId="b799adb9ba789c8f" providerId="LiveId" clId="{A719D90E-A792-42DF-9844-9FF13198648C}" dt="2020-10-19T05:40:02.061" v="12"/>
          <ac:spMkLst>
            <pc:docMk/>
            <pc:sldMk cId="4228559953" sldId="259"/>
            <ac:spMk id="31" creationId="{8B6DF3DB-A723-4FC5-9DA6-A9C65468801B}"/>
          </ac:spMkLst>
        </pc:spChg>
        <pc:spChg chg="add">
          <ac:chgData name="Manish Sharma" userId="b799adb9ba789c8f" providerId="LiveId" clId="{A719D90E-A792-42DF-9844-9FF13198648C}" dt="2020-10-19T05:43:30.568" v="13"/>
          <ac:spMkLst>
            <pc:docMk/>
            <pc:sldMk cId="4228559953" sldId="259"/>
            <ac:spMk id="32" creationId="{E5C54B44-A1E9-4581-8FDE-AE5A1C6948C0}"/>
          </ac:spMkLst>
        </pc:spChg>
        <pc:spChg chg="add">
          <ac:chgData name="Manish Sharma" userId="b799adb9ba789c8f" providerId="LiveId" clId="{A719D90E-A792-42DF-9844-9FF13198648C}" dt="2020-10-19T05:43:30.568" v="13"/>
          <ac:spMkLst>
            <pc:docMk/>
            <pc:sldMk cId="4228559953" sldId="259"/>
            <ac:spMk id="34" creationId="{9146BED4-6695-4B23-9A33-26F465789461}"/>
          </ac:spMkLst>
        </pc:spChg>
        <pc:spChg chg="add">
          <ac:chgData name="Manish Sharma" userId="b799adb9ba789c8f" providerId="LiveId" clId="{A719D90E-A792-42DF-9844-9FF13198648C}" dt="2020-10-19T05:43:38.746" v="14"/>
          <ac:spMkLst>
            <pc:docMk/>
            <pc:sldMk cId="4228559953" sldId="259"/>
            <ac:spMk id="36" creationId="{607DC19E-1388-42A9-836C-461329431002}"/>
          </ac:spMkLst>
        </pc:spChg>
        <pc:spChg chg="add">
          <ac:chgData name="Manish Sharma" userId="b799adb9ba789c8f" providerId="LiveId" clId="{A719D90E-A792-42DF-9844-9FF13198648C}" dt="2020-10-19T05:43:54.041" v="15"/>
          <ac:spMkLst>
            <pc:docMk/>
            <pc:sldMk cId="4228559953" sldId="259"/>
            <ac:spMk id="37" creationId="{A16896F8-959C-4507-BD1C-390D299579F6}"/>
          </ac:spMkLst>
        </pc:spChg>
        <pc:spChg chg="add">
          <ac:chgData name="Manish Sharma" userId="b799adb9ba789c8f" providerId="LiveId" clId="{A719D90E-A792-42DF-9844-9FF13198648C}" dt="2020-10-19T05:43:54.041" v="15"/>
          <ac:spMkLst>
            <pc:docMk/>
            <pc:sldMk cId="4228559953" sldId="259"/>
            <ac:spMk id="39" creationId="{5CD9EDC6-B01B-4C15-83AD-27FB7DD79275}"/>
          </ac:spMkLst>
        </pc:spChg>
        <pc:spChg chg="add">
          <ac:chgData name="Manish Sharma" userId="b799adb9ba789c8f" providerId="LiveId" clId="{A719D90E-A792-42DF-9844-9FF13198648C}" dt="2020-10-19T05:44:59.103" v="16"/>
          <ac:spMkLst>
            <pc:docMk/>
            <pc:sldMk cId="4228559953" sldId="259"/>
            <ac:spMk id="40" creationId="{9BCE1625-D6C0-457A-8148-820C922EF218}"/>
          </ac:spMkLst>
        </pc:spChg>
        <pc:cxnChg chg="add">
          <ac:chgData name="Manish Sharma" userId="b799adb9ba789c8f" providerId="LiveId" clId="{A719D90E-A792-42DF-9844-9FF13198648C}" dt="2020-10-19T05:35:15.227" v="2"/>
          <ac:cxnSpMkLst>
            <pc:docMk/>
            <pc:sldMk cId="4228559953" sldId="259"/>
            <ac:cxnSpMk id="6" creationId="{CEC7A91B-35EF-4FCF-A2EE-E80127D7A594}"/>
          </ac:cxnSpMkLst>
        </pc:cxnChg>
        <pc:cxnChg chg="add">
          <ac:chgData name="Manish Sharma" userId="b799adb9ba789c8f" providerId="LiveId" clId="{A719D90E-A792-42DF-9844-9FF13198648C}" dt="2020-10-19T05:35:35.444" v="3"/>
          <ac:cxnSpMkLst>
            <pc:docMk/>
            <pc:sldMk cId="4228559953" sldId="259"/>
            <ac:cxnSpMk id="8" creationId="{4C31C37E-C784-4728-B472-0762F6512BB4}"/>
          </ac:cxnSpMkLst>
        </pc:cxnChg>
        <pc:cxnChg chg="add">
          <ac:chgData name="Manish Sharma" userId="b799adb9ba789c8f" providerId="LiveId" clId="{A719D90E-A792-42DF-9844-9FF13198648C}" dt="2020-10-19T05:35:47.475" v="4"/>
          <ac:cxnSpMkLst>
            <pc:docMk/>
            <pc:sldMk cId="4228559953" sldId="259"/>
            <ac:cxnSpMk id="11" creationId="{7748AC08-BF3D-44D0-A8F5-A1B90A8D07FD}"/>
          </ac:cxnSpMkLst>
        </pc:cxnChg>
        <pc:cxnChg chg="add">
          <ac:chgData name="Manish Sharma" userId="b799adb9ba789c8f" providerId="LiveId" clId="{A719D90E-A792-42DF-9844-9FF13198648C}" dt="2020-10-19T05:37:02.060" v="5"/>
          <ac:cxnSpMkLst>
            <pc:docMk/>
            <pc:sldMk cId="4228559953" sldId="259"/>
            <ac:cxnSpMk id="14" creationId="{2F224764-69A7-470D-85E8-8E714CF440AC}"/>
          </ac:cxnSpMkLst>
        </pc:cxnChg>
        <pc:cxnChg chg="add">
          <ac:chgData name="Manish Sharma" userId="b799adb9ba789c8f" providerId="LiveId" clId="{A719D90E-A792-42DF-9844-9FF13198648C}" dt="2020-10-19T05:37:27.090" v="6"/>
          <ac:cxnSpMkLst>
            <pc:docMk/>
            <pc:sldMk cId="4228559953" sldId="259"/>
            <ac:cxnSpMk id="16" creationId="{221C363B-A241-4545-A618-6EB2889E0577}"/>
          </ac:cxnSpMkLst>
        </pc:cxnChg>
        <pc:cxnChg chg="add">
          <ac:chgData name="Manish Sharma" userId="b799adb9ba789c8f" providerId="LiveId" clId="{A719D90E-A792-42DF-9844-9FF13198648C}" dt="2020-10-19T05:37:57.444" v="8"/>
          <ac:cxnSpMkLst>
            <pc:docMk/>
            <pc:sldMk cId="4228559953" sldId="259"/>
            <ac:cxnSpMk id="20" creationId="{D7ED8B46-074E-4F6C-917C-FFEC5E13CC7B}"/>
          </ac:cxnSpMkLst>
        </pc:cxnChg>
        <pc:cxnChg chg="add">
          <ac:chgData name="Manish Sharma" userId="b799adb9ba789c8f" providerId="LiveId" clId="{A719D90E-A792-42DF-9844-9FF13198648C}" dt="2020-10-19T05:38:18.700" v="9"/>
          <ac:cxnSpMkLst>
            <pc:docMk/>
            <pc:sldMk cId="4228559953" sldId="259"/>
            <ac:cxnSpMk id="22" creationId="{F2CD8B6A-8E3B-48E1-AE79-A08C4684FB88}"/>
          </ac:cxnSpMkLst>
        </pc:cxnChg>
        <pc:cxnChg chg="add">
          <ac:chgData name="Manish Sharma" userId="b799adb9ba789c8f" providerId="LiveId" clId="{A719D90E-A792-42DF-9844-9FF13198648C}" dt="2020-10-19T05:38:38.351" v="10"/>
          <ac:cxnSpMkLst>
            <pc:docMk/>
            <pc:sldMk cId="4228559953" sldId="259"/>
            <ac:cxnSpMk id="25" creationId="{25B1228D-8D83-47B2-9FBE-CAFBADE71257}"/>
          </ac:cxnSpMkLst>
        </pc:cxnChg>
        <pc:cxnChg chg="add">
          <ac:chgData name="Manish Sharma" userId="b799adb9ba789c8f" providerId="LiveId" clId="{A719D90E-A792-42DF-9844-9FF13198648C}" dt="2020-10-19T05:39:46.525" v="11"/>
          <ac:cxnSpMkLst>
            <pc:docMk/>
            <pc:sldMk cId="4228559953" sldId="259"/>
            <ac:cxnSpMk id="28" creationId="{0C4474B3-E0C9-48A9-A0EF-2F2A7610E39B}"/>
          </ac:cxnSpMkLst>
        </pc:cxnChg>
        <pc:cxnChg chg="add">
          <ac:chgData name="Manish Sharma" userId="b799adb9ba789c8f" providerId="LiveId" clId="{A719D90E-A792-42DF-9844-9FF13198648C}" dt="2020-10-19T05:40:02.061" v="12"/>
          <ac:cxnSpMkLst>
            <pc:docMk/>
            <pc:sldMk cId="4228559953" sldId="259"/>
            <ac:cxnSpMk id="30" creationId="{00143EC0-E70C-42FC-84EC-1A24DF511467}"/>
          </ac:cxnSpMkLst>
        </pc:cxnChg>
        <pc:cxnChg chg="add">
          <ac:chgData name="Manish Sharma" userId="b799adb9ba789c8f" providerId="LiveId" clId="{A719D90E-A792-42DF-9844-9FF13198648C}" dt="2020-10-19T05:43:30.568" v="13"/>
          <ac:cxnSpMkLst>
            <pc:docMk/>
            <pc:sldMk cId="4228559953" sldId="259"/>
            <ac:cxnSpMk id="33" creationId="{54E70FA7-211C-400E-B8BC-60CA6B255A7A}"/>
          </ac:cxnSpMkLst>
        </pc:cxnChg>
        <pc:cxnChg chg="add">
          <ac:chgData name="Manish Sharma" userId="b799adb9ba789c8f" providerId="LiveId" clId="{A719D90E-A792-42DF-9844-9FF13198648C}" dt="2020-10-19T05:43:38.746" v="14"/>
          <ac:cxnSpMkLst>
            <pc:docMk/>
            <pc:sldMk cId="4228559953" sldId="259"/>
            <ac:cxnSpMk id="35" creationId="{6F115A9F-A67C-4054-BC6E-3590F8AA6C35}"/>
          </ac:cxnSpMkLst>
        </pc:cxnChg>
        <pc:cxnChg chg="add">
          <ac:chgData name="Manish Sharma" userId="b799adb9ba789c8f" providerId="LiveId" clId="{A719D90E-A792-42DF-9844-9FF13198648C}" dt="2020-10-19T05:43:54.041" v="15"/>
          <ac:cxnSpMkLst>
            <pc:docMk/>
            <pc:sldMk cId="4228559953" sldId="259"/>
            <ac:cxnSpMk id="38" creationId="{6B5097C5-556A-4FB0-B9C9-5ED6AE7CA7CB}"/>
          </ac:cxnSpMkLst>
        </pc:cxnChg>
      </pc:sldChg>
      <pc:sldChg chg="addSp delSp add">
        <pc:chgData name="Manish Sharma" userId="b799adb9ba789c8f" providerId="LiveId" clId="{A719D90E-A792-42DF-9844-9FF13198648C}" dt="2020-10-19T09:31:49.829" v="20"/>
        <pc:sldMkLst>
          <pc:docMk/>
          <pc:sldMk cId="2742065178" sldId="260"/>
        </pc:sldMkLst>
        <pc:spChg chg="del">
          <ac:chgData name="Manish Sharma" userId="b799adb9ba789c8f" providerId="LiveId" clId="{A719D90E-A792-42DF-9844-9FF13198648C}" dt="2020-10-19T09:31:41.500" v="18" actId="478"/>
          <ac:spMkLst>
            <pc:docMk/>
            <pc:sldMk cId="2742065178" sldId="260"/>
            <ac:spMk id="2" creationId="{77CC783E-8159-4193-9745-AF1F5164DFDD}"/>
          </ac:spMkLst>
        </pc:spChg>
        <pc:spChg chg="del">
          <ac:chgData name="Manish Sharma" userId="b799adb9ba789c8f" providerId="LiveId" clId="{A719D90E-A792-42DF-9844-9FF13198648C}" dt="2020-10-19T09:31:41.500" v="18" actId="478"/>
          <ac:spMkLst>
            <pc:docMk/>
            <pc:sldMk cId="2742065178" sldId="260"/>
            <ac:spMk id="3" creationId="{AF06AC5B-429A-47AA-980E-CD0FDA662108}"/>
          </ac:spMkLst>
        </pc:spChg>
        <pc:spChg chg="add">
          <ac:chgData name="Manish Sharma" userId="b799adb9ba789c8f" providerId="LiveId" clId="{A719D90E-A792-42DF-9844-9FF13198648C}" dt="2020-10-19T09:31:43.164" v="19"/>
          <ac:spMkLst>
            <pc:docMk/>
            <pc:sldMk cId="2742065178" sldId="260"/>
            <ac:spMk id="4" creationId="{B2233813-B50B-4060-A4D1-626718920722}"/>
          </ac:spMkLst>
        </pc:spChg>
        <pc:spChg chg="add">
          <ac:chgData name="Manish Sharma" userId="b799adb9ba789c8f" providerId="LiveId" clId="{A719D90E-A792-42DF-9844-9FF13198648C}" dt="2020-10-19T09:31:43.164" v="19"/>
          <ac:spMkLst>
            <pc:docMk/>
            <pc:sldMk cId="2742065178" sldId="260"/>
            <ac:spMk id="5" creationId="{D482E293-81EA-4D38-99B6-FB45E1ABF0A6}"/>
          </ac:spMkLst>
        </pc:spChg>
        <pc:spChg chg="add">
          <ac:chgData name="Manish Sharma" userId="b799adb9ba789c8f" providerId="LiveId" clId="{A719D90E-A792-42DF-9844-9FF13198648C}" dt="2020-10-19T09:31:43.164" v="19"/>
          <ac:spMkLst>
            <pc:docMk/>
            <pc:sldMk cId="2742065178" sldId="260"/>
            <ac:spMk id="6" creationId="{7018FA54-3132-4C96-9873-A11A56EB396E}"/>
          </ac:spMkLst>
        </pc:spChg>
        <pc:spChg chg="add">
          <ac:chgData name="Manish Sharma" userId="b799adb9ba789c8f" providerId="LiveId" clId="{A719D90E-A792-42DF-9844-9FF13198648C}" dt="2020-10-19T09:31:49.829" v="20"/>
          <ac:spMkLst>
            <pc:docMk/>
            <pc:sldMk cId="2742065178" sldId="260"/>
            <ac:spMk id="7" creationId="{9ECFB6E1-C6B3-4922-9E7F-3CE5363F3111}"/>
          </ac:spMkLst>
        </pc:spChg>
      </pc:sldChg>
      <pc:sldChg chg="addSp delSp add ord">
        <pc:chgData name="Manish Sharma" userId="b799adb9ba789c8f" providerId="LiveId" clId="{A719D90E-A792-42DF-9844-9FF13198648C}" dt="2020-10-20T04:19:18.545" v="35"/>
        <pc:sldMkLst>
          <pc:docMk/>
          <pc:sldMk cId="2685307870" sldId="261"/>
        </pc:sldMkLst>
        <pc:spChg chg="del">
          <ac:chgData name="Manish Sharma" userId="b799adb9ba789c8f" providerId="LiveId" clId="{A719D90E-A792-42DF-9844-9FF13198648C}" dt="2020-10-20T04:15:56.265" v="23" actId="478"/>
          <ac:spMkLst>
            <pc:docMk/>
            <pc:sldMk cId="2685307870" sldId="261"/>
            <ac:spMk id="2" creationId="{83B13582-6FF0-4D6D-86EE-9354A7892C06}"/>
          </ac:spMkLst>
        </pc:spChg>
        <pc:spChg chg="del">
          <ac:chgData name="Manish Sharma" userId="b799adb9ba789c8f" providerId="LiveId" clId="{A719D90E-A792-42DF-9844-9FF13198648C}" dt="2020-10-20T04:15:56.265" v="23" actId="478"/>
          <ac:spMkLst>
            <pc:docMk/>
            <pc:sldMk cId="2685307870" sldId="261"/>
            <ac:spMk id="3" creationId="{A113DEAE-5274-4E69-A87B-4F8E0317A2CA}"/>
          </ac:spMkLst>
        </pc:spChg>
        <pc:spChg chg="add">
          <ac:chgData name="Manish Sharma" userId="b799adb9ba789c8f" providerId="LiveId" clId="{A719D90E-A792-42DF-9844-9FF13198648C}" dt="2020-10-20T04:16:02.285" v="24"/>
          <ac:spMkLst>
            <pc:docMk/>
            <pc:sldMk cId="2685307870" sldId="261"/>
            <ac:spMk id="4" creationId="{5FE968CD-A795-481F-A5EA-B83CB302A0D6}"/>
          </ac:spMkLst>
        </pc:spChg>
        <pc:spChg chg="add">
          <ac:chgData name="Manish Sharma" userId="b799adb9ba789c8f" providerId="LiveId" clId="{A719D90E-A792-42DF-9844-9FF13198648C}" dt="2020-10-20T04:16:12.061" v="25"/>
          <ac:spMkLst>
            <pc:docMk/>
            <pc:sldMk cId="2685307870" sldId="261"/>
            <ac:spMk id="6" creationId="{C9FA394B-E3A9-454D-A177-49B737C2B82D}"/>
          </ac:spMkLst>
        </pc:spChg>
        <pc:spChg chg="add">
          <ac:chgData name="Manish Sharma" userId="b799adb9ba789c8f" providerId="LiveId" clId="{A719D90E-A792-42DF-9844-9FF13198648C}" dt="2020-10-20T04:16:21.333" v="26"/>
          <ac:spMkLst>
            <pc:docMk/>
            <pc:sldMk cId="2685307870" sldId="261"/>
            <ac:spMk id="9" creationId="{28BEF636-4C7B-4782-A0BB-B5E1F43310C2}"/>
          </ac:spMkLst>
        </pc:spChg>
        <pc:spChg chg="add">
          <ac:chgData name="Manish Sharma" userId="b799adb9ba789c8f" providerId="LiveId" clId="{A719D90E-A792-42DF-9844-9FF13198648C}" dt="2020-10-20T04:16:21.333" v="26"/>
          <ac:spMkLst>
            <pc:docMk/>
            <pc:sldMk cId="2685307870" sldId="261"/>
            <ac:spMk id="10" creationId="{8DFBD673-0325-4DC5-8E8C-22E7026E7CE0}"/>
          </ac:spMkLst>
        </pc:spChg>
        <pc:spChg chg="add">
          <ac:chgData name="Manish Sharma" userId="b799adb9ba789c8f" providerId="LiveId" clId="{A719D90E-A792-42DF-9844-9FF13198648C}" dt="2020-10-20T04:16:30.634" v="27"/>
          <ac:spMkLst>
            <pc:docMk/>
            <pc:sldMk cId="2685307870" sldId="261"/>
            <ac:spMk id="11" creationId="{F45E3656-CD5B-475A-BCE9-B83A2AD89325}"/>
          </ac:spMkLst>
        </pc:spChg>
        <pc:spChg chg="add">
          <ac:chgData name="Manish Sharma" userId="b799adb9ba789c8f" providerId="LiveId" clId="{A719D90E-A792-42DF-9844-9FF13198648C}" dt="2020-10-20T04:16:30.634" v="27"/>
          <ac:spMkLst>
            <pc:docMk/>
            <pc:sldMk cId="2685307870" sldId="261"/>
            <ac:spMk id="12" creationId="{B38BF29C-7A94-48E1-B3AA-D3143FCF3611}"/>
          </ac:spMkLst>
        </pc:spChg>
        <pc:spChg chg="add">
          <ac:chgData name="Manish Sharma" userId="b799adb9ba789c8f" providerId="LiveId" clId="{A719D90E-A792-42DF-9844-9FF13198648C}" dt="2020-10-20T04:17:48.667" v="28"/>
          <ac:spMkLst>
            <pc:docMk/>
            <pc:sldMk cId="2685307870" sldId="261"/>
            <ac:spMk id="13" creationId="{56EFA16C-0E70-4FBC-8D24-12EA849A99AC}"/>
          </ac:spMkLst>
        </pc:spChg>
        <pc:spChg chg="add">
          <ac:chgData name="Manish Sharma" userId="b799adb9ba789c8f" providerId="LiveId" clId="{A719D90E-A792-42DF-9844-9FF13198648C}" dt="2020-10-20T04:17:48.667" v="28"/>
          <ac:spMkLst>
            <pc:docMk/>
            <pc:sldMk cId="2685307870" sldId="261"/>
            <ac:spMk id="15" creationId="{037D1806-F778-421B-B011-4C70C7E00495}"/>
          </ac:spMkLst>
        </pc:spChg>
        <pc:spChg chg="add">
          <ac:chgData name="Manish Sharma" userId="b799adb9ba789c8f" providerId="LiveId" clId="{A719D90E-A792-42DF-9844-9FF13198648C}" dt="2020-10-20T04:17:58.945" v="29"/>
          <ac:spMkLst>
            <pc:docMk/>
            <pc:sldMk cId="2685307870" sldId="261"/>
            <ac:spMk id="16" creationId="{51B37F22-30FE-45DD-9D51-FB3DB364A888}"/>
          </ac:spMkLst>
        </pc:spChg>
        <pc:spChg chg="add">
          <ac:chgData name="Manish Sharma" userId="b799adb9ba789c8f" providerId="LiveId" clId="{A719D90E-A792-42DF-9844-9FF13198648C}" dt="2020-10-20T04:17:58.945" v="29"/>
          <ac:spMkLst>
            <pc:docMk/>
            <pc:sldMk cId="2685307870" sldId="261"/>
            <ac:spMk id="18" creationId="{9F2F0D46-6086-4F4E-98F0-DAC90F08732B}"/>
          </ac:spMkLst>
        </pc:spChg>
        <pc:spChg chg="add">
          <ac:chgData name="Manish Sharma" userId="b799adb9ba789c8f" providerId="LiveId" clId="{A719D90E-A792-42DF-9844-9FF13198648C}" dt="2020-10-20T04:18:17.973" v="30"/>
          <ac:spMkLst>
            <pc:docMk/>
            <pc:sldMk cId="2685307870" sldId="261"/>
            <ac:spMk id="19" creationId="{2EC06C45-1E39-411A-AF04-66138B2AD5B3}"/>
          </ac:spMkLst>
        </pc:spChg>
        <pc:spChg chg="add">
          <ac:chgData name="Manish Sharma" userId="b799adb9ba789c8f" providerId="LiveId" clId="{A719D90E-A792-42DF-9844-9FF13198648C}" dt="2020-10-20T04:18:17.973" v="30"/>
          <ac:spMkLst>
            <pc:docMk/>
            <pc:sldMk cId="2685307870" sldId="261"/>
            <ac:spMk id="21" creationId="{716AAE29-DF74-4C30-BC62-0FE9E8D744D1}"/>
          </ac:spMkLst>
        </pc:spChg>
        <pc:spChg chg="add">
          <ac:chgData name="Manish Sharma" userId="b799adb9ba789c8f" providerId="LiveId" clId="{A719D90E-A792-42DF-9844-9FF13198648C}" dt="2020-10-20T04:18:26.842" v="31"/>
          <ac:spMkLst>
            <pc:docMk/>
            <pc:sldMk cId="2685307870" sldId="261"/>
            <ac:spMk id="22" creationId="{5C129AEB-94D4-4711-995B-A1B6A3F00101}"/>
          </ac:spMkLst>
        </pc:spChg>
        <pc:spChg chg="add">
          <ac:chgData name="Manish Sharma" userId="b799adb9ba789c8f" providerId="LiveId" clId="{A719D90E-A792-42DF-9844-9FF13198648C}" dt="2020-10-20T04:18:26.842" v="31"/>
          <ac:spMkLst>
            <pc:docMk/>
            <pc:sldMk cId="2685307870" sldId="261"/>
            <ac:spMk id="24" creationId="{640B3876-4E55-446C-9514-83E812FE8F48}"/>
          </ac:spMkLst>
        </pc:spChg>
        <pc:spChg chg="add">
          <ac:chgData name="Manish Sharma" userId="b799adb9ba789c8f" providerId="LiveId" clId="{A719D90E-A792-42DF-9844-9FF13198648C}" dt="2020-10-20T04:18:55.715" v="32"/>
          <ac:spMkLst>
            <pc:docMk/>
            <pc:sldMk cId="2685307870" sldId="261"/>
            <ac:spMk id="25" creationId="{E041EF97-6309-4901-AF84-40F5DBE60C09}"/>
          </ac:spMkLst>
        </pc:spChg>
        <pc:spChg chg="add">
          <ac:chgData name="Manish Sharma" userId="b799adb9ba789c8f" providerId="LiveId" clId="{A719D90E-A792-42DF-9844-9FF13198648C}" dt="2020-10-20T04:18:55.715" v="32"/>
          <ac:spMkLst>
            <pc:docMk/>
            <pc:sldMk cId="2685307870" sldId="261"/>
            <ac:spMk id="27" creationId="{4E99E9D7-C9A6-41BC-B6BC-569B2A358434}"/>
          </ac:spMkLst>
        </pc:spChg>
        <pc:spChg chg="add">
          <ac:chgData name="Manish Sharma" userId="b799adb9ba789c8f" providerId="LiveId" clId="{A719D90E-A792-42DF-9844-9FF13198648C}" dt="2020-10-20T04:18:55.715" v="32"/>
          <ac:spMkLst>
            <pc:docMk/>
            <pc:sldMk cId="2685307870" sldId="261"/>
            <ac:spMk id="28" creationId="{3192B538-099B-44F9-81A7-ADBACE3B4C4F}"/>
          </ac:spMkLst>
        </pc:spChg>
        <pc:spChg chg="add">
          <ac:chgData name="Manish Sharma" userId="b799adb9ba789c8f" providerId="LiveId" clId="{A719D90E-A792-42DF-9844-9FF13198648C}" dt="2020-10-20T04:18:55.715" v="32"/>
          <ac:spMkLst>
            <pc:docMk/>
            <pc:sldMk cId="2685307870" sldId="261"/>
            <ac:spMk id="30" creationId="{BBAC6FCB-6189-454C-8E74-C47EBE8AA455}"/>
          </ac:spMkLst>
        </pc:spChg>
        <pc:spChg chg="add">
          <ac:chgData name="Manish Sharma" userId="b799adb9ba789c8f" providerId="LiveId" clId="{A719D90E-A792-42DF-9844-9FF13198648C}" dt="2020-10-20T04:18:55.715" v="32"/>
          <ac:spMkLst>
            <pc:docMk/>
            <pc:sldMk cId="2685307870" sldId="261"/>
            <ac:spMk id="31" creationId="{00D5C0D0-08FB-4465-B9B5-73887D21D77E}"/>
          </ac:spMkLst>
        </pc:spChg>
        <pc:spChg chg="add">
          <ac:chgData name="Manish Sharma" userId="b799adb9ba789c8f" providerId="LiveId" clId="{A719D90E-A792-42DF-9844-9FF13198648C}" dt="2020-10-20T04:18:55.715" v="32"/>
          <ac:spMkLst>
            <pc:docMk/>
            <pc:sldMk cId="2685307870" sldId="261"/>
            <ac:spMk id="33" creationId="{7D9EC31A-9F46-435D-87A0-3E141BFCF142}"/>
          </ac:spMkLst>
        </pc:spChg>
        <pc:spChg chg="add">
          <ac:chgData name="Manish Sharma" userId="b799adb9ba789c8f" providerId="LiveId" clId="{A719D90E-A792-42DF-9844-9FF13198648C}" dt="2020-10-20T04:18:55.715" v="32"/>
          <ac:spMkLst>
            <pc:docMk/>
            <pc:sldMk cId="2685307870" sldId="261"/>
            <ac:spMk id="35" creationId="{E3BFD855-C832-488B-BA34-5819F5CCE1AC}"/>
          </ac:spMkLst>
        </pc:spChg>
        <pc:spChg chg="add">
          <ac:chgData name="Manish Sharma" userId="b799adb9ba789c8f" providerId="LiveId" clId="{A719D90E-A792-42DF-9844-9FF13198648C}" dt="2020-10-20T04:18:55.715" v="32"/>
          <ac:spMkLst>
            <pc:docMk/>
            <pc:sldMk cId="2685307870" sldId="261"/>
            <ac:spMk id="36" creationId="{18F39A76-241C-4E04-A513-67FD85FDC8CD}"/>
          </ac:spMkLst>
        </pc:spChg>
        <pc:spChg chg="add">
          <ac:chgData name="Manish Sharma" userId="b799adb9ba789c8f" providerId="LiveId" clId="{A719D90E-A792-42DF-9844-9FF13198648C}" dt="2020-10-20T04:18:55.715" v="32"/>
          <ac:spMkLst>
            <pc:docMk/>
            <pc:sldMk cId="2685307870" sldId="261"/>
            <ac:spMk id="38" creationId="{ADF22A57-D5BC-45DB-8347-D17F7E2C5DF3}"/>
          </ac:spMkLst>
        </pc:spChg>
        <pc:spChg chg="add">
          <ac:chgData name="Manish Sharma" userId="b799adb9ba789c8f" providerId="LiveId" clId="{A719D90E-A792-42DF-9844-9FF13198648C}" dt="2020-10-20T04:18:55.715" v="32"/>
          <ac:spMkLst>
            <pc:docMk/>
            <pc:sldMk cId="2685307870" sldId="261"/>
            <ac:spMk id="39" creationId="{9DF7604A-EDB6-406A-BF7E-6A14357F95BB}"/>
          </ac:spMkLst>
        </pc:spChg>
        <pc:spChg chg="add">
          <ac:chgData name="Manish Sharma" userId="b799adb9ba789c8f" providerId="LiveId" clId="{A719D90E-A792-42DF-9844-9FF13198648C}" dt="2020-10-20T04:18:55.715" v="32"/>
          <ac:spMkLst>
            <pc:docMk/>
            <pc:sldMk cId="2685307870" sldId="261"/>
            <ac:spMk id="41" creationId="{8F20B92F-380E-4281-83C4-FC824A193E70}"/>
          </ac:spMkLst>
        </pc:spChg>
        <pc:spChg chg="add">
          <ac:chgData name="Manish Sharma" userId="b799adb9ba789c8f" providerId="LiveId" clId="{A719D90E-A792-42DF-9844-9FF13198648C}" dt="2020-10-20T04:18:55.715" v="32"/>
          <ac:spMkLst>
            <pc:docMk/>
            <pc:sldMk cId="2685307870" sldId="261"/>
            <ac:spMk id="43" creationId="{0D115632-4253-4B4D-B73F-359091D30A2F}"/>
          </ac:spMkLst>
        </pc:spChg>
        <pc:spChg chg="add">
          <ac:chgData name="Manish Sharma" userId="b799adb9ba789c8f" providerId="LiveId" clId="{A719D90E-A792-42DF-9844-9FF13198648C}" dt="2020-10-20T04:18:55.715" v="32"/>
          <ac:spMkLst>
            <pc:docMk/>
            <pc:sldMk cId="2685307870" sldId="261"/>
            <ac:spMk id="44" creationId="{E43861EA-0630-447D-829E-6C76B9DD002E}"/>
          </ac:spMkLst>
        </pc:spChg>
        <pc:spChg chg="add">
          <ac:chgData name="Manish Sharma" userId="b799adb9ba789c8f" providerId="LiveId" clId="{A719D90E-A792-42DF-9844-9FF13198648C}" dt="2020-10-20T04:18:55.715" v="32"/>
          <ac:spMkLst>
            <pc:docMk/>
            <pc:sldMk cId="2685307870" sldId="261"/>
            <ac:spMk id="47" creationId="{255C8834-CA7B-41A9-BEE1-D9B46A11FC17}"/>
          </ac:spMkLst>
        </pc:spChg>
        <pc:spChg chg="add">
          <ac:chgData name="Manish Sharma" userId="b799adb9ba789c8f" providerId="LiveId" clId="{A719D90E-A792-42DF-9844-9FF13198648C}" dt="2020-10-20T04:18:55.715" v="32"/>
          <ac:spMkLst>
            <pc:docMk/>
            <pc:sldMk cId="2685307870" sldId="261"/>
            <ac:spMk id="48" creationId="{7B5DB763-240E-45F7-9046-121ABCDC3DFD}"/>
          </ac:spMkLst>
        </pc:spChg>
        <pc:spChg chg="add">
          <ac:chgData name="Manish Sharma" userId="b799adb9ba789c8f" providerId="LiveId" clId="{A719D90E-A792-42DF-9844-9FF13198648C}" dt="2020-10-20T04:18:55.715" v="32"/>
          <ac:spMkLst>
            <pc:docMk/>
            <pc:sldMk cId="2685307870" sldId="261"/>
            <ac:spMk id="50" creationId="{D1F3F628-B78E-4E24-9857-0A2229FF2E7D}"/>
          </ac:spMkLst>
        </pc:spChg>
        <pc:spChg chg="add">
          <ac:chgData name="Manish Sharma" userId="b799adb9ba789c8f" providerId="LiveId" clId="{A719D90E-A792-42DF-9844-9FF13198648C}" dt="2020-10-20T04:18:55.715" v="32"/>
          <ac:spMkLst>
            <pc:docMk/>
            <pc:sldMk cId="2685307870" sldId="261"/>
            <ac:spMk id="51" creationId="{4307F88C-69DD-47E9-94E5-F14995F1F681}"/>
          </ac:spMkLst>
        </pc:spChg>
        <pc:spChg chg="add del">
          <ac:chgData name="Manish Sharma" userId="b799adb9ba789c8f" providerId="LiveId" clId="{A719D90E-A792-42DF-9844-9FF13198648C}" dt="2020-10-20T04:19:11.731" v="34"/>
          <ac:spMkLst>
            <pc:docMk/>
            <pc:sldMk cId="2685307870" sldId="261"/>
            <ac:spMk id="52" creationId="{486B29AE-D922-41F0-94EF-E89117AF6B23}"/>
          </ac:spMkLst>
        </pc:spChg>
        <pc:spChg chg="add del">
          <ac:chgData name="Manish Sharma" userId="b799adb9ba789c8f" providerId="LiveId" clId="{A719D90E-A792-42DF-9844-9FF13198648C}" dt="2020-10-20T04:19:11.731" v="34"/>
          <ac:spMkLst>
            <pc:docMk/>
            <pc:sldMk cId="2685307870" sldId="261"/>
            <ac:spMk id="54" creationId="{09F207BC-D71C-459D-A131-FFAD2B02F657}"/>
          </ac:spMkLst>
        </pc:spChg>
        <pc:spChg chg="add del">
          <ac:chgData name="Manish Sharma" userId="b799adb9ba789c8f" providerId="LiveId" clId="{A719D90E-A792-42DF-9844-9FF13198648C}" dt="2020-10-20T04:19:11.731" v="34"/>
          <ac:spMkLst>
            <pc:docMk/>
            <pc:sldMk cId="2685307870" sldId="261"/>
            <ac:spMk id="55" creationId="{C5422E6F-BA1E-41FE-A734-7A4150D24303}"/>
          </ac:spMkLst>
        </pc:spChg>
        <pc:spChg chg="add del">
          <ac:chgData name="Manish Sharma" userId="b799adb9ba789c8f" providerId="LiveId" clId="{A719D90E-A792-42DF-9844-9FF13198648C}" dt="2020-10-20T04:19:11.731" v="34"/>
          <ac:spMkLst>
            <pc:docMk/>
            <pc:sldMk cId="2685307870" sldId="261"/>
            <ac:spMk id="57" creationId="{CA28154A-C404-4277-971D-3F133A580920}"/>
          </ac:spMkLst>
        </pc:spChg>
        <pc:spChg chg="add del">
          <ac:chgData name="Manish Sharma" userId="b799adb9ba789c8f" providerId="LiveId" clId="{A719D90E-A792-42DF-9844-9FF13198648C}" dt="2020-10-20T04:19:11.731" v="34"/>
          <ac:spMkLst>
            <pc:docMk/>
            <pc:sldMk cId="2685307870" sldId="261"/>
            <ac:spMk id="58" creationId="{E6E74643-1472-42EB-88D3-C67DBC79B841}"/>
          </ac:spMkLst>
        </pc:spChg>
        <pc:spChg chg="add del">
          <ac:chgData name="Manish Sharma" userId="b799adb9ba789c8f" providerId="LiveId" clId="{A719D90E-A792-42DF-9844-9FF13198648C}" dt="2020-10-20T04:19:11.731" v="34"/>
          <ac:spMkLst>
            <pc:docMk/>
            <pc:sldMk cId="2685307870" sldId="261"/>
            <ac:spMk id="60" creationId="{A9D0407F-1E3E-4259-97FD-919ACB0D7D65}"/>
          </ac:spMkLst>
        </pc:spChg>
        <pc:spChg chg="add del">
          <ac:chgData name="Manish Sharma" userId="b799adb9ba789c8f" providerId="LiveId" clId="{A719D90E-A792-42DF-9844-9FF13198648C}" dt="2020-10-20T04:19:11.731" v="34"/>
          <ac:spMkLst>
            <pc:docMk/>
            <pc:sldMk cId="2685307870" sldId="261"/>
            <ac:spMk id="62" creationId="{4862C985-68D5-419D-8470-5C2779499B5B}"/>
          </ac:spMkLst>
        </pc:spChg>
        <pc:spChg chg="add del">
          <ac:chgData name="Manish Sharma" userId="b799adb9ba789c8f" providerId="LiveId" clId="{A719D90E-A792-42DF-9844-9FF13198648C}" dt="2020-10-20T04:19:11.731" v="34"/>
          <ac:spMkLst>
            <pc:docMk/>
            <pc:sldMk cId="2685307870" sldId="261"/>
            <ac:spMk id="63" creationId="{938C794A-C797-462A-9F6E-58B14AB82C5B}"/>
          </ac:spMkLst>
        </pc:spChg>
        <pc:spChg chg="add del">
          <ac:chgData name="Manish Sharma" userId="b799adb9ba789c8f" providerId="LiveId" clId="{A719D90E-A792-42DF-9844-9FF13198648C}" dt="2020-10-20T04:19:11.731" v="34"/>
          <ac:spMkLst>
            <pc:docMk/>
            <pc:sldMk cId="2685307870" sldId="261"/>
            <ac:spMk id="65" creationId="{77550075-D67E-45C0-A7A6-7C6DECEB08F3}"/>
          </ac:spMkLst>
        </pc:spChg>
        <pc:spChg chg="add del">
          <ac:chgData name="Manish Sharma" userId="b799adb9ba789c8f" providerId="LiveId" clId="{A719D90E-A792-42DF-9844-9FF13198648C}" dt="2020-10-20T04:19:11.731" v="34"/>
          <ac:spMkLst>
            <pc:docMk/>
            <pc:sldMk cId="2685307870" sldId="261"/>
            <ac:spMk id="66" creationId="{FF36D955-F27E-452D-B0BE-3A3CB0CDED40}"/>
          </ac:spMkLst>
        </pc:spChg>
        <pc:spChg chg="add del">
          <ac:chgData name="Manish Sharma" userId="b799adb9ba789c8f" providerId="LiveId" clId="{A719D90E-A792-42DF-9844-9FF13198648C}" dt="2020-10-20T04:19:11.731" v="34"/>
          <ac:spMkLst>
            <pc:docMk/>
            <pc:sldMk cId="2685307870" sldId="261"/>
            <ac:spMk id="68" creationId="{4762604E-CA40-4C62-A1AC-5DF749FC5F7F}"/>
          </ac:spMkLst>
        </pc:spChg>
        <pc:spChg chg="add del">
          <ac:chgData name="Manish Sharma" userId="b799adb9ba789c8f" providerId="LiveId" clId="{A719D90E-A792-42DF-9844-9FF13198648C}" dt="2020-10-20T04:19:11.731" v="34"/>
          <ac:spMkLst>
            <pc:docMk/>
            <pc:sldMk cId="2685307870" sldId="261"/>
            <ac:spMk id="70" creationId="{B30E1AB0-A284-459F-863B-D802DABA7435}"/>
          </ac:spMkLst>
        </pc:spChg>
        <pc:spChg chg="add del">
          <ac:chgData name="Manish Sharma" userId="b799adb9ba789c8f" providerId="LiveId" clId="{A719D90E-A792-42DF-9844-9FF13198648C}" dt="2020-10-20T04:19:11.731" v="34"/>
          <ac:spMkLst>
            <pc:docMk/>
            <pc:sldMk cId="2685307870" sldId="261"/>
            <ac:spMk id="71" creationId="{A4D60A4C-0593-4811-A490-77BFD452E2D1}"/>
          </ac:spMkLst>
        </pc:spChg>
        <pc:spChg chg="add del">
          <ac:chgData name="Manish Sharma" userId="b799adb9ba789c8f" providerId="LiveId" clId="{A719D90E-A792-42DF-9844-9FF13198648C}" dt="2020-10-20T04:19:11.731" v="34"/>
          <ac:spMkLst>
            <pc:docMk/>
            <pc:sldMk cId="2685307870" sldId="261"/>
            <ac:spMk id="74" creationId="{E7226D49-E812-4169-9B56-D27974D54476}"/>
          </ac:spMkLst>
        </pc:spChg>
        <pc:spChg chg="add del">
          <ac:chgData name="Manish Sharma" userId="b799adb9ba789c8f" providerId="LiveId" clId="{A719D90E-A792-42DF-9844-9FF13198648C}" dt="2020-10-20T04:19:11.731" v="34"/>
          <ac:spMkLst>
            <pc:docMk/>
            <pc:sldMk cId="2685307870" sldId="261"/>
            <ac:spMk id="75" creationId="{1534143A-9357-4137-A794-24A632C8F799}"/>
          </ac:spMkLst>
        </pc:spChg>
        <pc:spChg chg="add del">
          <ac:chgData name="Manish Sharma" userId="b799adb9ba789c8f" providerId="LiveId" clId="{A719D90E-A792-42DF-9844-9FF13198648C}" dt="2020-10-20T04:19:11.731" v="34"/>
          <ac:spMkLst>
            <pc:docMk/>
            <pc:sldMk cId="2685307870" sldId="261"/>
            <ac:spMk id="77" creationId="{5B559891-F209-4F12-905B-77C12ED99738}"/>
          </ac:spMkLst>
        </pc:spChg>
        <pc:spChg chg="add del">
          <ac:chgData name="Manish Sharma" userId="b799adb9ba789c8f" providerId="LiveId" clId="{A719D90E-A792-42DF-9844-9FF13198648C}" dt="2020-10-20T04:19:11.731" v="34"/>
          <ac:spMkLst>
            <pc:docMk/>
            <pc:sldMk cId="2685307870" sldId="261"/>
            <ac:spMk id="78" creationId="{53CE8E09-9ACB-4944-A60D-FDBF9EB3B4F3}"/>
          </ac:spMkLst>
        </pc:spChg>
        <pc:spChg chg="add">
          <ac:chgData name="Manish Sharma" userId="b799adb9ba789c8f" providerId="LiveId" clId="{A719D90E-A792-42DF-9844-9FF13198648C}" dt="2020-10-20T04:19:18.545" v="35"/>
          <ac:spMkLst>
            <pc:docMk/>
            <pc:sldMk cId="2685307870" sldId="261"/>
            <ac:spMk id="79" creationId="{43751ED5-7C51-45E4-A8BE-D5EA422E8DB9}"/>
          </ac:spMkLst>
        </pc:spChg>
        <pc:cxnChg chg="add">
          <ac:chgData name="Manish Sharma" userId="b799adb9ba789c8f" providerId="LiveId" clId="{A719D90E-A792-42DF-9844-9FF13198648C}" dt="2020-10-20T04:16:02.285" v="24"/>
          <ac:cxnSpMkLst>
            <pc:docMk/>
            <pc:sldMk cId="2685307870" sldId="261"/>
            <ac:cxnSpMk id="5" creationId="{E56B146B-ABDB-44B2-8F07-2455ABF36F76}"/>
          </ac:cxnSpMkLst>
        </pc:cxnChg>
        <pc:cxnChg chg="add">
          <ac:chgData name="Manish Sharma" userId="b799adb9ba789c8f" providerId="LiveId" clId="{A719D90E-A792-42DF-9844-9FF13198648C}" dt="2020-10-20T04:16:12.061" v="25"/>
          <ac:cxnSpMkLst>
            <pc:docMk/>
            <pc:sldMk cId="2685307870" sldId="261"/>
            <ac:cxnSpMk id="7" creationId="{C863B4B1-2967-4F58-BFA4-A9D309255802}"/>
          </ac:cxnSpMkLst>
        </pc:cxnChg>
        <pc:cxnChg chg="add">
          <ac:chgData name="Manish Sharma" userId="b799adb9ba789c8f" providerId="LiveId" clId="{A719D90E-A792-42DF-9844-9FF13198648C}" dt="2020-10-20T04:16:21.333" v="26"/>
          <ac:cxnSpMkLst>
            <pc:docMk/>
            <pc:sldMk cId="2685307870" sldId="261"/>
            <ac:cxnSpMk id="8" creationId="{E009ABBD-FD72-4307-848B-77BBAF2A76D0}"/>
          </ac:cxnSpMkLst>
        </pc:cxnChg>
        <pc:cxnChg chg="add">
          <ac:chgData name="Manish Sharma" userId="b799adb9ba789c8f" providerId="LiveId" clId="{A719D90E-A792-42DF-9844-9FF13198648C}" dt="2020-10-20T04:17:48.667" v="28"/>
          <ac:cxnSpMkLst>
            <pc:docMk/>
            <pc:sldMk cId="2685307870" sldId="261"/>
            <ac:cxnSpMk id="14" creationId="{B2091655-DE11-4A5E-A12B-15E6286ED823}"/>
          </ac:cxnSpMkLst>
        </pc:cxnChg>
        <pc:cxnChg chg="add">
          <ac:chgData name="Manish Sharma" userId="b799adb9ba789c8f" providerId="LiveId" clId="{A719D90E-A792-42DF-9844-9FF13198648C}" dt="2020-10-20T04:17:58.945" v="29"/>
          <ac:cxnSpMkLst>
            <pc:docMk/>
            <pc:sldMk cId="2685307870" sldId="261"/>
            <ac:cxnSpMk id="17" creationId="{57212B1A-5153-4247-B592-41797887A0CA}"/>
          </ac:cxnSpMkLst>
        </pc:cxnChg>
        <pc:cxnChg chg="add">
          <ac:chgData name="Manish Sharma" userId="b799adb9ba789c8f" providerId="LiveId" clId="{A719D90E-A792-42DF-9844-9FF13198648C}" dt="2020-10-20T04:18:17.973" v="30"/>
          <ac:cxnSpMkLst>
            <pc:docMk/>
            <pc:sldMk cId="2685307870" sldId="261"/>
            <ac:cxnSpMk id="20" creationId="{4A4E10A6-7370-4747-A708-D405F8C775D9}"/>
          </ac:cxnSpMkLst>
        </pc:cxnChg>
        <pc:cxnChg chg="add">
          <ac:chgData name="Manish Sharma" userId="b799adb9ba789c8f" providerId="LiveId" clId="{A719D90E-A792-42DF-9844-9FF13198648C}" dt="2020-10-20T04:18:26.842" v="31"/>
          <ac:cxnSpMkLst>
            <pc:docMk/>
            <pc:sldMk cId="2685307870" sldId="261"/>
            <ac:cxnSpMk id="23" creationId="{0BD2D7BB-0CC7-48B4-97AA-67F1647598B1}"/>
          </ac:cxnSpMkLst>
        </pc:cxnChg>
        <pc:cxnChg chg="add">
          <ac:chgData name="Manish Sharma" userId="b799adb9ba789c8f" providerId="LiveId" clId="{A719D90E-A792-42DF-9844-9FF13198648C}" dt="2020-10-20T04:18:55.715" v="32"/>
          <ac:cxnSpMkLst>
            <pc:docMk/>
            <pc:sldMk cId="2685307870" sldId="261"/>
            <ac:cxnSpMk id="26" creationId="{ACDAFA60-9CF5-45B5-A40A-F31432C87E94}"/>
          </ac:cxnSpMkLst>
        </pc:cxnChg>
        <pc:cxnChg chg="add">
          <ac:chgData name="Manish Sharma" userId="b799adb9ba789c8f" providerId="LiveId" clId="{A719D90E-A792-42DF-9844-9FF13198648C}" dt="2020-10-20T04:18:55.715" v="32"/>
          <ac:cxnSpMkLst>
            <pc:docMk/>
            <pc:sldMk cId="2685307870" sldId="261"/>
            <ac:cxnSpMk id="29" creationId="{A0967A50-2283-4F54-8680-FABA95550731}"/>
          </ac:cxnSpMkLst>
        </pc:cxnChg>
        <pc:cxnChg chg="add">
          <ac:chgData name="Manish Sharma" userId="b799adb9ba789c8f" providerId="LiveId" clId="{A719D90E-A792-42DF-9844-9FF13198648C}" dt="2020-10-20T04:18:55.715" v="32"/>
          <ac:cxnSpMkLst>
            <pc:docMk/>
            <pc:sldMk cId="2685307870" sldId="261"/>
            <ac:cxnSpMk id="32" creationId="{FBFE6699-92DF-4C69-B26B-F40B29CD2C0C}"/>
          </ac:cxnSpMkLst>
        </pc:cxnChg>
        <pc:cxnChg chg="add">
          <ac:chgData name="Manish Sharma" userId="b799adb9ba789c8f" providerId="LiveId" clId="{A719D90E-A792-42DF-9844-9FF13198648C}" dt="2020-10-20T04:18:55.715" v="32"/>
          <ac:cxnSpMkLst>
            <pc:docMk/>
            <pc:sldMk cId="2685307870" sldId="261"/>
            <ac:cxnSpMk id="34" creationId="{808F0215-296E-48B0-A7F0-775298536717}"/>
          </ac:cxnSpMkLst>
        </pc:cxnChg>
        <pc:cxnChg chg="add">
          <ac:chgData name="Manish Sharma" userId="b799adb9ba789c8f" providerId="LiveId" clId="{A719D90E-A792-42DF-9844-9FF13198648C}" dt="2020-10-20T04:18:55.715" v="32"/>
          <ac:cxnSpMkLst>
            <pc:docMk/>
            <pc:sldMk cId="2685307870" sldId="261"/>
            <ac:cxnSpMk id="37" creationId="{4CDCB2C6-CC27-46AF-AB99-A318E323586D}"/>
          </ac:cxnSpMkLst>
        </pc:cxnChg>
        <pc:cxnChg chg="add">
          <ac:chgData name="Manish Sharma" userId="b799adb9ba789c8f" providerId="LiveId" clId="{A719D90E-A792-42DF-9844-9FF13198648C}" dt="2020-10-20T04:18:55.715" v="32"/>
          <ac:cxnSpMkLst>
            <pc:docMk/>
            <pc:sldMk cId="2685307870" sldId="261"/>
            <ac:cxnSpMk id="40" creationId="{9F94DF7A-A2C7-453A-B6D2-1E76C9E3E9B1}"/>
          </ac:cxnSpMkLst>
        </pc:cxnChg>
        <pc:cxnChg chg="add">
          <ac:chgData name="Manish Sharma" userId="b799adb9ba789c8f" providerId="LiveId" clId="{A719D90E-A792-42DF-9844-9FF13198648C}" dt="2020-10-20T04:18:55.715" v="32"/>
          <ac:cxnSpMkLst>
            <pc:docMk/>
            <pc:sldMk cId="2685307870" sldId="261"/>
            <ac:cxnSpMk id="42" creationId="{AF0D5189-C6B1-4355-A398-014DA7BF4510}"/>
          </ac:cxnSpMkLst>
        </pc:cxnChg>
        <pc:cxnChg chg="add">
          <ac:chgData name="Manish Sharma" userId="b799adb9ba789c8f" providerId="LiveId" clId="{A719D90E-A792-42DF-9844-9FF13198648C}" dt="2020-10-20T04:18:55.715" v="32"/>
          <ac:cxnSpMkLst>
            <pc:docMk/>
            <pc:sldMk cId="2685307870" sldId="261"/>
            <ac:cxnSpMk id="45" creationId="{D22F19C0-29AA-4ED5-A3EF-8709E56D4899}"/>
          </ac:cxnSpMkLst>
        </pc:cxnChg>
        <pc:cxnChg chg="add">
          <ac:chgData name="Manish Sharma" userId="b799adb9ba789c8f" providerId="LiveId" clId="{A719D90E-A792-42DF-9844-9FF13198648C}" dt="2020-10-20T04:18:55.715" v="32"/>
          <ac:cxnSpMkLst>
            <pc:docMk/>
            <pc:sldMk cId="2685307870" sldId="261"/>
            <ac:cxnSpMk id="46" creationId="{D2E7DE2F-4812-4664-A1DF-C2EF0908A63E}"/>
          </ac:cxnSpMkLst>
        </pc:cxnChg>
        <pc:cxnChg chg="add">
          <ac:chgData name="Manish Sharma" userId="b799adb9ba789c8f" providerId="LiveId" clId="{A719D90E-A792-42DF-9844-9FF13198648C}" dt="2020-10-20T04:18:55.715" v="32"/>
          <ac:cxnSpMkLst>
            <pc:docMk/>
            <pc:sldMk cId="2685307870" sldId="261"/>
            <ac:cxnSpMk id="49" creationId="{B7BD6EFD-732C-43D6-ACDB-8D774CC2862E}"/>
          </ac:cxnSpMkLst>
        </pc:cxnChg>
        <pc:cxnChg chg="add del">
          <ac:chgData name="Manish Sharma" userId="b799adb9ba789c8f" providerId="LiveId" clId="{A719D90E-A792-42DF-9844-9FF13198648C}" dt="2020-10-20T04:19:11.731" v="34"/>
          <ac:cxnSpMkLst>
            <pc:docMk/>
            <pc:sldMk cId="2685307870" sldId="261"/>
            <ac:cxnSpMk id="53" creationId="{FBE2D2DD-60DA-4499-A47B-D151B89F543B}"/>
          </ac:cxnSpMkLst>
        </pc:cxnChg>
        <pc:cxnChg chg="add del">
          <ac:chgData name="Manish Sharma" userId="b799adb9ba789c8f" providerId="LiveId" clId="{A719D90E-A792-42DF-9844-9FF13198648C}" dt="2020-10-20T04:19:11.731" v="34"/>
          <ac:cxnSpMkLst>
            <pc:docMk/>
            <pc:sldMk cId="2685307870" sldId="261"/>
            <ac:cxnSpMk id="56" creationId="{6C219B22-3835-41F3-B4A9-EB63D2A20745}"/>
          </ac:cxnSpMkLst>
        </pc:cxnChg>
        <pc:cxnChg chg="add del">
          <ac:chgData name="Manish Sharma" userId="b799adb9ba789c8f" providerId="LiveId" clId="{A719D90E-A792-42DF-9844-9FF13198648C}" dt="2020-10-20T04:19:11.731" v="34"/>
          <ac:cxnSpMkLst>
            <pc:docMk/>
            <pc:sldMk cId="2685307870" sldId="261"/>
            <ac:cxnSpMk id="59" creationId="{62D30ADE-66B9-4A2D-9C27-88521E7EEE29}"/>
          </ac:cxnSpMkLst>
        </pc:cxnChg>
        <pc:cxnChg chg="add del">
          <ac:chgData name="Manish Sharma" userId="b799adb9ba789c8f" providerId="LiveId" clId="{A719D90E-A792-42DF-9844-9FF13198648C}" dt="2020-10-20T04:19:11.731" v="34"/>
          <ac:cxnSpMkLst>
            <pc:docMk/>
            <pc:sldMk cId="2685307870" sldId="261"/>
            <ac:cxnSpMk id="61" creationId="{43D7853F-5661-4B92-9683-91BE4AE302A6}"/>
          </ac:cxnSpMkLst>
        </pc:cxnChg>
        <pc:cxnChg chg="add del">
          <ac:chgData name="Manish Sharma" userId="b799adb9ba789c8f" providerId="LiveId" clId="{A719D90E-A792-42DF-9844-9FF13198648C}" dt="2020-10-20T04:19:11.731" v="34"/>
          <ac:cxnSpMkLst>
            <pc:docMk/>
            <pc:sldMk cId="2685307870" sldId="261"/>
            <ac:cxnSpMk id="64" creationId="{640E69C3-BC44-4510-8A98-13A000508CAA}"/>
          </ac:cxnSpMkLst>
        </pc:cxnChg>
        <pc:cxnChg chg="add del">
          <ac:chgData name="Manish Sharma" userId="b799adb9ba789c8f" providerId="LiveId" clId="{A719D90E-A792-42DF-9844-9FF13198648C}" dt="2020-10-20T04:19:11.731" v="34"/>
          <ac:cxnSpMkLst>
            <pc:docMk/>
            <pc:sldMk cId="2685307870" sldId="261"/>
            <ac:cxnSpMk id="67" creationId="{D4690741-15E7-4F27-B231-92BE0AC18F2B}"/>
          </ac:cxnSpMkLst>
        </pc:cxnChg>
        <pc:cxnChg chg="add del">
          <ac:chgData name="Manish Sharma" userId="b799adb9ba789c8f" providerId="LiveId" clId="{A719D90E-A792-42DF-9844-9FF13198648C}" dt="2020-10-20T04:19:11.731" v="34"/>
          <ac:cxnSpMkLst>
            <pc:docMk/>
            <pc:sldMk cId="2685307870" sldId="261"/>
            <ac:cxnSpMk id="69" creationId="{8C47132F-0DD3-435C-AE41-05F1CF643EEE}"/>
          </ac:cxnSpMkLst>
        </pc:cxnChg>
        <pc:cxnChg chg="add del">
          <ac:chgData name="Manish Sharma" userId="b799adb9ba789c8f" providerId="LiveId" clId="{A719D90E-A792-42DF-9844-9FF13198648C}" dt="2020-10-20T04:19:11.731" v="34"/>
          <ac:cxnSpMkLst>
            <pc:docMk/>
            <pc:sldMk cId="2685307870" sldId="261"/>
            <ac:cxnSpMk id="72" creationId="{C47DBBF8-90E1-4902-A33B-5627D069BFE1}"/>
          </ac:cxnSpMkLst>
        </pc:cxnChg>
        <pc:cxnChg chg="add del">
          <ac:chgData name="Manish Sharma" userId="b799adb9ba789c8f" providerId="LiveId" clId="{A719D90E-A792-42DF-9844-9FF13198648C}" dt="2020-10-20T04:19:11.731" v="34"/>
          <ac:cxnSpMkLst>
            <pc:docMk/>
            <pc:sldMk cId="2685307870" sldId="261"/>
            <ac:cxnSpMk id="73" creationId="{C2A40A34-828F-4366-8D4D-D09EB9D16D17}"/>
          </ac:cxnSpMkLst>
        </pc:cxnChg>
        <pc:cxnChg chg="add del">
          <ac:chgData name="Manish Sharma" userId="b799adb9ba789c8f" providerId="LiveId" clId="{A719D90E-A792-42DF-9844-9FF13198648C}" dt="2020-10-20T04:19:11.731" v="34"/>
          <ac:cxnSpMkLst>
            <pc:docMk/>
            <pc:sldMk cId="2685307870" sldId="261"/>
            <ac:cxnSpMk id="76" creationId="{DAA1ADB6-7ACE-4F00-AEC9-28CFE768AA9B}"/>
          </ac:cxnSpMkLst>
        </pc:cxnChg>
      </pc:sldChg>
      <pc:sldChg chg="addSp delSp modSp add">
        <pc:chgData name="Manish Sharma" userId="b799adb9ba789c8f" providerId="LiveId" clId="{A719D90E-A792-42DF-9844-9FF13198648C}" dt="2020-10-20T04:59:22.112" v="54" actId="1076"/>
        <pc:sldMkLst>
          <pc:docMk/>
          <pc:sldMk cId="1777351052" sldId="262"/>
        </pc:sldMkLst>
        <pc:spChg chg="del">
          <ac:chgData name="Manish Sharma" userId="b799adb9ba789c8f" providerId="LiveId" clId="{A719D90E-A792-42DF-9844-9FF13198648C}" dt="2020-10-20T04:57:22.593" v="37" actId="478"/>
          <ac:spMkLst>
            <pc:docMk/>
            <pc:sldMk cId="1777351052" sldId="262"/>
            <ac:spMk id="2" creationId="{5EBC3E2A-2385-4A0F-B91F-2DBD4F372B3E}"/>
          </ac:spMkLst>
        </pc:spChg>
        <pc:spChg chg="del">
          <ac:chgData name="Manish Sharma" userId="b799adb9ba789c8f" providerId="LiveId" clId="{A719D90E-A792-42DF-9844-9FF13198648C}" dt="2020-10-20T04:57:22.593" v="37" actId="478"/>
          <ac:spMkLst>
            <pc:docMk/>
            <pc:sldMk cId="1777351052" sldId="262"/>
            <ac:spMk id="3" creationId="{878FCA59-E20E-49E7-99FF-11A2ACB0C0D5}"/>
          </ac:spMkLst>
        </pc:spChg>
        <pc:spChg chg="add mod">
          <ac:chgData name="Manish Sharma" userId="b799adb9ba789c8f" providerId="LiveId" clId="{A719D90E-A792-42DF-9844-9FF13198648C}" dt="2020-10-20T04:59:22.112" v="54" actId="1076"/>
          <ac:spMkLst>
            <pc:docMk/>
            <pc:sldMk cId="1777351052" sldId="262"/>
            <ac:spMk id="4" creationId="{077D91F9-9EDE-4654-B86B-162925BCBAAA}"/>
          </ac:spMkLst>
        </pc:spChg>
        <pc:spChg chg="add del">
          <ac:chgData name="Manish Sharma" userId="b799adb9ba789c8f" providerId="LiveId" clId="{A719D90E-A792-42DF-9844-9FF13198648C}" dt="2020-10-20T04:57:47.388" v="41" actId="478"/>
          <ac:spMkLst>
            <pc:docMk/>
            <pc:sldMk cId="1777351052" sldId="262"/>
            <ac:spMk id="5" creationId="{EFD07905-6E8F-48C1-82FD-1A668D982B18}"/>
          </ac:spMkLst>
        </pc:spChg>
        <pc:spChg chg="add">
          <ac:chgData name="Manish Sharma" userId="b799adb9ba789c8f" providerId="LiveId" clId="{A719D90E-A792-42DF-9844-9FF13198648C}" dt="2020-10-20T04:57:52.966" v="42"/>
          <ac:spMkLst>
            <pc:docMk/>
            <pc:sldMk cId="1777351052" sldId="262"/>
            <ac:spMk id="6" creationId="{2B65E8BF-7B1C-4B71-A438-90241CB8595E}"/>
          </ac:spMkLst>
        </pc:spChg>
        <pc:spChg chg="add">
          <ac:chgData name="Manish Sharma" userId="b799adb9ba789c8f" providerId="LiveId" clId="{A719D90E-A792-42DF-9844-9FF13198648C}" dt="2020-10-20T04:58:00.264" v="43"/>
          <ac:spMkLst>
            <pc:docMk/>
            <pc:sldMk cId="1777351052" sldId="262"/>
            <ac:spMk id="9" creationId="{4C4CB621-FEF3-4C06-B583-8DA11164A288}"/>
          </ac:spMkLst>
        </pc:spChg>
        <pc:spChg chg="add">
          <ac:chgData name="Manish Sharma" userId="b799adb9ba789c8f" providerId="LiveId" clId="{A719D90E-A792-42DF-9844-9FF13198648C}" dt="2020-10-20T04:58:00.264" v="43"/>
          <ac:spMkLst>
            <pc:docMk/>
            <pc:sldMk cId="1777351052" sldId="262"/>
            <ac:spMk id="10" creationId="{81C22107-BFBE-4578-BC82-C04D168EDD19}"/>
          </ac:spMkLst>
        </pc:spChg>
        <pc:spChg chg="add mod">
          <ac:chgData name="Manish Sharma" userId="b799adb9ba789c8f" providerId="LiveId" clId="{A719D90E-A792-42DF-9844-9FF13198648C}" dt="2020-10-20T04:58:39.169" v="47" actId="20577"/>
          <ac:spMkLst>
            <pc:docMk/>
            <pc:sldMk cId="1777351052" sldId="262"/>
            <ac:spMk id="12" creationId="{630A9A0D-BBE1-4010-85DC-69BCB67C198E}"/>
          </ac:spMkLst>
        </pc:spChg>
        <pc:spChg chg="add mod">
          <ac:chgData name="Manish Sharma" userId="b799adb9ba789c8f" providerId="LiveId" clId="{A719D90E-A792-42DF-9844-9FF13198648C}" dt="2020-10-20T04:58:18.703" v="45" actId="1076"/>
          <ac:spMkLst>
            <pc:docMk/>
            <pc:sldMk cId="1777351052" sldId="262"/>
            <ac:spMk id="14" creationId="{4A974C73-7CD8-4940-83C6-A8928FABF3B9}"/>
          </ac:spMkLst>
        </pc:spChg>
        <pc:spChg chg="add mod">
          <ac:chgData name="Manish Sharma" userId="b799adb9ba789c8f" providerId="LiveId" clId="{A719D90E-A792-42DF-9844-9FF13198648C}" dt="2020-10-20T04:58:59.771" v="49" actId="1076"/>
          <ac:spMkLst>
            <pc:docMk/>
            <pc:sldMk cId="1777351052" sldId="262"/>
            <ac:spMk id="15" creationId="{2D2868F4-DE01-471D-BEA6-9D79C9589A85}"/>
          </ac:spMkLst>
        </pc:spChg>
        <pc:spChg chg="add mod">
          <ac:chgData name="Manish Sharma" userId="b799adb9ba789c8f" providerId="LiveId" clId="{A719D90E-A792-42DF-9844-9FF13198648C}" dt="2020-10-20T04:59:12.641" v="53" actId="20577"/>
          <ac:spMkLst>
            <pc:docMk/>
            <pc:sldMk cId="1777351052" sldId="262"/>
            <ac:spMk id="16" creationId="{5A8B45F0-81C7-4E84-9A45-690AD8F81DC5}"/>
          </ac:spMkLst>
        </pc:spChg>
        <pc:cxnChg chg="add">
          <ac:chgData name="Manish Sharma" userId="b799adb9ba789c8f" providerId="LiveId" clId="{A719D90E-A792-42DF-9844-9FF13198648C}" dt="2020-10-20T04:58:00.264" v="43"/>
          <ac:cxnSpMkLst>
            <pc:docMk/>
            <pc:sldMk cId="1777351052" sldId="262"/>
            <ac:cxnSpMk id="7" creationId="{A64D81F9-3B19-49E5-A6C0-E1337615113C}"/>
          </ac:cxnSpMkLst>
        </pc:cxnChg>
        <pc:cxnChg chg="add">
          <ac:chgData name="Manish Sharma" userId="b799adb9ba789c8f" providerId="LiveId" clId="{A719D90E-A792-42DF-9844-9FF13198648C}" dt="2020-10-20T04:58:00.264" v="43"/>
          <ac:cxnSpMkLst>
            <pc:docMk/>
            <pc:sldMk cId="1777351052" sldId="262"/>
            <ac:cxnSpMk id="8" creationId="{7034EEC6-9691-41D4-8B76-DB34FB37CB7F}"/>
          </ac:cxnSpMkLst>
        </pc:cxnChg>
        <pc:cxnChg chg="add mod">
          <ac:chgData name="Manish Sharma" userId="b799adb9ba789c8f" providerId="LiveId" clId="{A719D90E-A792-42DF-9844-9FF13198648C}" dt="2020-10-20T04:58:18.703" v="45" actId="1076"/>
          <ac:cxnSpMkLst>
            <pc:docMk/>
            <pc:sldMk cId="1777351052" sldId="262"/>
            <ac:cxnSpMk id="11" creationId="{5241E5E5-3070-47EF-8EDB-652BF4F3BC8D}"/>
          </ac:cxnSpMkLst>
        </pc:cxnChg>
        <pc:cxnChg chg="add mod">
          <ac:chgData name="Manish Sharma" userId="b799adb9ba789c8f" providerId="LiveId" clId="{A719D90E-A792-42DF-9844-9FF13198648C}" dt="2020-10-20T04:58:18.703" v="45" actId="1076"/>
          <ac:cxnSpMkLst>
            <pc:docMk/>
            <pc:sldMk cId="1777351052" sldId="262"/>
            <ac:cxnSpMk id="13" creationId="{6382A14E-04AF-476C-A550-225187B02FE5}"/>
          </ac:cxnSpMkLst>
        </pc:cxnChg>
      </pc:sldChg>
      <pc:sldChg chg="addSp delSp modSp add">
        <pc:chgData name="Manish Sharma" userId="b799adb9ba789c8f" providerId="LiveId" clId="{A719D90E-A792-42DF-9844-9FF13198648C}" dt="2020-10-20T09:10:46.532" v="65" actId="1076"/>
        <pc:sldMkLst>
          <pc:docMk/>
          <pc:sldMk cId="261400288" sldId="263"/>
        </pc:sldMkLst>
        <pc:spChg chg="del">
          <ac:chgData name="Manish Sharma" userId="b799adb9ba789c8f" providerId="LiveId" clId="{A719D90E-A792-42DF-9844-9FF13198648C}" dt="2020-10-20T09:09:28.653" v="56" actId="478"/>
          <ac:spMkLst>
            <pc:docMk/>
            <pc:sldMk cId="261400288" sldId="263"/>
            <ac:spMk id="2" creationId="{F760F204-6FF1-4755-9709-78120D21A668}"/>
          </ac:spMkLst>
        </pc:spChg>
        <pc:spChg chg="del">
          <ac:chgData name="Manish Sharma" userId="b799adb9ba789c8f" providerId="LiveId" clId="{A719D90E-A792-42DF-9844-9FF13198648C}" dt="2020-10-20T09:09:28.653" v="56" actId="478"/>
          <ac:spMkLst>
            <pc:docMk/>
            <pc:sldMk cId="261400288" sldId="263"/>
            <ac:spMk id="3" creationId="{07CA1BEE-56F9-4C20-AE03-58B33B11E483}"/>
          </ac:spMkLst>
        </pc:spChg>
        <pc:spChg chg="add">
          <ac:chgData name="Manish Sharma" userId="b799adb9ba789c8f" providerId="LiveId" clId="{A719D90E-A792-42DF-9844-9FF13198648C}" dt="2020-10-20T09:09:29.663" v="57"/>
          <ac:spMkLst>
            <pc:docMk/>
            <pc:sldMk cId="261400288" sldId="263"/>
            <ac:spMk id="4" creationId="{442487B5-4E3E-4492-AE0C-CB7C4F15EA6E}"/>
          </ac:spMkLst>
        </pc:spChg>
        <pc:spChg chg="add">
          <ac:chgData name="Manish Sharma" userId="b799adb9ba789c8f" providerId="LiveId" clId="{A719D90E-A792-42DF-9844-9FF13198648C}" dt="2020-10-20T09:09:29.663" v="57"/>
          <ac:spMkLst>
            <pc:docMk/>
            <pc:sldMk cId="261400288" sldId="263"/>
            <ac:spMk id="6" creationId="{82261441-EB38-47AD-AE0D-EF157CB5949F}"/>
          </ac:spMkLst>
        </pc:spChg>
        <pc:spChg chg="add mod">
          <ac:chgData name="Manish Sharma" userId="b799adb9ba789c8f" providerId="LiveId" clId="{A719D90E-A792-42DF-9844-9FF13198648C}" dt="2020-10-20T09:09:58.922" v="59" actId="1076"/>
          <ac:spMkLst>
            <pc:docMk/>
            <pc:sldMk cId="261400288" sldId="263"/>
            <ac:spMk id="7" creationId="{1230A40C-A679-4B5E-A3D4-C311DCB6F089}"/>
          </ac:spMkLst>
        </pc:spChg>
        <pc:spChg chg="add mod">
          <ac:chgData name="Manish Sharma" userId="b799adb9ba789c8f" providerId="LiveId" clId="{A719D90E-A792-42DF-9844-9FF13198648C}" dt="2020-10-20T09:09:58.922" v="59" actId="1076"/>
          <ac:spMkLst>
            <pc:docMk/>
            <pc:sldMk cId="261400288" sldId="263"/>
            <ac:spMk id="10" creationId="{7698835A-6AAE-44B5-B8BE-45B458444502}"/>
          </ac:spMkLst>
        </pc:spChg>
        <pc:spChg chg="add mod">
          <ac:chgData name="Manish Sharma" userId="b799adb9ba789c8f" providerId="LiveId" clId="{A719D90E-A792-42DF-9844-9FF13198648C}" dt="2020-10-20T09:10:12.214" v="61" actId="1076"/>
          <ac:spMkLst>
            <pc:docMk/>
            <pc:sldMk cId="261400288" sldId="263"/>
            <ac:spMk id="11" creationId="{2C5595D1-414D-40AC-991F-0B942D411E03}"/>
          </ac:spMkLst>
        </pc:spChg>
        <pc:spChg chg="add mod">
          <ac:chgData name="Manish Sharma" userId="b799adb9ba789c8f" providerId="LiveId" clId="{A719D90E-A792-42DF-9844-9FF13198648C}" dt="2020-10-20T09:10:29.595" v="63" actId="1076"/>
          <ac:spMkLst>
            <pc:docMk/>
            <pc:sldMk cId="261400288" sldId="263"/>
            <ac:spMk id="12" creationId="{D6AC1369-7D17-4413-B3A7-3C54662E0BA7}"/>
          </ac:spMkLst>
        </pc:spChg>
        <pc:spChg chg="add mod">
          <ac:chgData name="Manish Sharma" userId="b799adb9ba789c8f" providerId="LiveId" clId="{A719D90E-A792-42DF-9844-9FF13198648C}" dt="2020-10-20T09:10:29.595" v="63" actId="1076"/>
          <ac:spMkLst>
            <pc:docMk/>
            <pc:sldMk cId="261400288" sldId="263"/>
            <ac:spMk id="15" creationId="{AB71B8EF-8BBE-45D7-801C-FEE1F41A94D1}"/>
          </ac:spMkLst>
        </pc:spChg>
        <pc:spChg chg="add mod">
          <ac:chgData name="Manish Sharma" userId="b799adb9ba789c8f" providerId="LiveId" clId="{A719D90E-A792-42DF-9844-9FF13198648C}" dt="2020-10-20T09:10:29.595" v="63" actId="1076"/>
          <ac:spMkLst>
            <pc:docMk/>
            <pc:sldMk cId="261400288" sldId="263"/>
            <ac:spMk id="16" creationId="{7B891C1A-BD71-4167-A17F-6588D09FC686}"/>
          </ac:spMkLst>
        </pc:spChg>
        <pc:spChg chg="add mod">
          <ac:chgData name="Manish Sharma" userId="b799adb9ba789c8f" providerId="LiveId" clId="{A719D90E-A792-42DF-9844-9FF13198648C}" dt="2020-10-20T09:10:46.532" v="65" actId="1076"/>
          <ac:spMkLst>
            <pc:docMk/>
            <pc:sldMk cId="261400288" sldId="263"/>
            <ac:spMk id="18" creationId="{2DBEB5F6-31C7-4904-A49D-1B37D972E725}"/>
          </ac:spMkLst>
        </pc:spChg>
        <pc:cxnChg chg="add">
          <ac:chgData name="Manish Sharma" userId="b799adb9ba789c8f" providerId="LiveId" clId="{A719D90E-A792-42DF-9844-9FF13198648C}" dt="2020-10-20T09:09:29.663" v="57"/>
          <ac:cxnSpMkLst>
            <pc:docMk/>
            <pc:sldMk cId="261400288" sldId="263"/>
            <ac:cxnSpMk id="5" creationId="{03355A30-F017-42DC-A8F1-51000FA9EF90}"/>
          </ac:cxnSpMkLst>
        </pc:cxnChg>
        <pc:cxnChg chg="add mod">
          <ac:chgData name="Manish Sharma" userId="b799adb9ba789c8f" providerId="LiveId" clId="{A719D90E-A792-42DF-9844-9FF13198648C}" dt="2020-10-20T09:09:58.922" v="59" actId="1076"/>
          <ac:cxnSpMkLst>
            <pc:docMk/>
            <pc:sldMk cId="261400288" sldId="263"/>
            <ac:cxnSpMk id="8" creationId="{94354A76-6701-4462-8F67-348EE9214D28}"/>
          </ac:cxnSpMkLst>
        </pc:cxnChg>
        <pc:cxnChg chg="add mod">
          <ac:chgData name="Manish Sharma" userId="b799adb9ba789c8f" providerId="LiveId" clId="{A719D90E-A792-42DF-9844-9FF13198648C}" dt="2020-10-20T09:09:58.922" v="59" actId="1076"/>
          <ac:cxnSpMkLst>
            <pc:docMk/>
            <pc:sldMk cId="261400288" sldId="263"/>
            <ac:cxnSpMk id="9" creationId="{D4AE202E-960C-4A8E-9583-0A8DB37E96D1}"/>
          </ac:cxnSpMkLst>
        </pc:cxnChg>
        <pc:cxnChg chg="add mod">
          <ac:chgData name="Manish Sharma" userId="b799adb9ba789c8f" providerId="LiveId" clId="{A719D90E-A792-42DF-9844-9FF13198648C}" dt="2020-10-20T09:10:29.595" v="63" actId="1076"/>
          <ac:cxnSpMkLst>
            <pc:docMk/>
            <pc:sldMk cId="261400288" sldId="263"/>
            <ac:cxnSpMk id="13" creationId="{A296D49A-3A10-4BE4-8323-5D31231642B3}"/>
          </ac:cxnSpMkLst>
        </pc:cxnChg>
        <pc:cxnChg chg="add mod">
          <ac:chgData name="Manish Sharma" userId="b799adb9ba789c8f" providerId="LiveId" clId="{A719D90E-A792-42DF-9844-9FF13198648C}" dt="2020-10-20T09:10:29.595" v="63" actId="1076"/>
          <ac:cxnSpMkLst>
            <pc:docMk/>
            <pc:sldMk cId="261400288" sldId="263"/>
            <ac:cxnSpMk id="14" creationId="{0D54583B-DAFC-47F9-ABFE-18220EA5A2EA}"/>
          </ac:cxnSpMkLst>
        </pc:cxnChg>
        <pc:cxnChg chg="add mod">
          <ac:chgData name="Manish Sharma" userId="b799adb9ba789c8f" providerId="LiveId" clId="{A719D90E-A792-42DF-9844-9FF13198648C}" dt="2020-10-20T09:10:46.532" v="65" actId="1076"/>
          <ac:cxnSpMkLst>
            <pc:docMk/>
            <pc:sldMk cId="261400288" sldId="263"/>
            <ac:cxnSpMk id="17" creationId="{C647DC02-45EE-44C5-BE42-4192BBDB09EA}"/>
          </ac:cxnSpMkLst>
        </pc:cxnChg>
      </pc:sldChg>
      <pc:sldChg chg="addSp delSp add">
        <pc:chgData name="Manish Sharma" userId="b799adb9ba789c8f" providerId="LiveId" clId="{A719D90E-A792-42DF-9844-9FF13198648C}" dt="2020-10-20T09:12:25.816" v="71"/>
        <pc:sldMkLst>
          <pc:docMk/>
          <pc:sldMk cId="933661385" sldId="264"/>
        </pc:sldMkLst>
        <pc:spChg chg="del">
          <ac:chgData name="Manish Sharma" userId="b799adb9ba789c8f" providerId="LiveId" clId="{A719D90E-A792-42DF-9844-9FF13198648C}" dt="2020-10-20T09:11:55.040" v="67" actId="478"/>
          <ac:spMkLst>
            <pc:docMk/>
            <pc:sldMk cId="933661385" sldId="264"/>
            <ac:spMk id="2" creationId="{FF4097C7-4A21-4962-8E7E-8040DA696799}"/>
          </ac:spMkLst>
        </pc:spChg>
        <pc:spChg chg="del">
          <ac:chgData name="Manish Sharma" userId="b799adb9ba789c8f" providerId="LiveId" clId="{A719D90E-A792-42DF-9844-9FF13198648C}" dt="2020-10-20T09:11:55.040" v="67" actId="478"/>
          <ac:spMkLst>
            <pc:docMk/>
            <pc:sldMk cId="933661385" sldId="264"/>
            <ac:spMk id="3" creationId="{DC970A2D-4A12-4DF4-8968-71E2D748618D}"/>
          </ac:spMkLst>
        </pc:spChg>
        <pc:spChg chg="add">
          <ac:chgData name="Manish Sharma" userId="b799adb9ba789c8f" providerId="LiveId" clId="{A719D90E-A792-42DF-9844-9FF13198648C}" dt="2020-10-20T09:11:56.136" v="68"/>
          <ac:spMkLst>
            <pc:docMk/>
            <pc:sldMk cId="933661385" sldId="264"/>
            <ac:spMk id="4" creationId="{1E091706-E739-48D5-BC07-BC229BE731D3}"/>
          </ac:spMkLst>
        </pc:spChg>
        <pc:spChg chg="add">
          <ac:chgData name="Manish Sharma" userId="b799adb9ba789c8f" providerId="LiveId" clId="{A719D90E-A792-42DF-9844-9FF13198648C}" dt="2020-10-20T09:11:56.136" v="68"/>
          <ac:spMkLst>
            <pc:docMk/>
            <pc:sldMk cId="933661385" sldId="264"/>
            <ac:spMk id="6" creationId="{FBFCD28E-2DA8-458F-A0DF-1A0BBAF807BE}"/>
          </ac:spMkLst>
        </pc:spChg>
        <pc:spChg chg="add">
          <ac:chgData name="Manish Sharma" userId="b799adb9ba789c8f" providerId="LiveId" clId="{A719D90E-A792-42DF-9844-9FF13198648C}" dt="2020-10-20T09:11:56.136" v="68"/>
          <ac:spMkLst>
            <pc:docMk/>
            <pc:sldMk cId="933661385" sldId="264"/>
            <ac:spMk id="7" creationId="{81D23FF5-F918-4378-BC9D-72591233639B}"/>
          </ac:spMkLst>
        </pc:spChg>
        <pc:spChg chg="add">
          <ac:chgData name="Manish Sharma" userId="b799adb9ba789c8f" providerId="LiveId" clId="{A719D90E-A792-42DF-9844-9FF13198648C}" dt="2020-10-20T09:11:56.136" v="68"/>
          <ac:spMkLst>
            <pc:docMk/>
            <pc:sldMk cId="933661385" sldId="264"/>
            <ac:spMk id="8" creationId="{76884F6B-C070-456D-B91E-72E707AE3A63}"/>
          </ac:spMkLst>
        </pc:spChg>
        <pc:spChg chg="add">
          <ac:chgData name="Manish Sharma" userId="b799adb9ba789c8f" providerId="LiveId" clId="{A719D90E-A792-42DF-9844-9FF13198648C}" dt="2020-10-20T09:12:06.317" v="69"/>
          <ac:spMkLst>
            <pc:docMk/>
            <pc:sldMk cId="933661385" sldId="264"/>
            <ac:spMk id="10" creationId="{81256AB8-41F5-4C21-BB73-DD4032428989}"/>
          </ac:spMkLst>
        </pc:spChg>
        <pc:spChg chg="add">
          <ac:chgData name="Manish Sharma" userId="b799adb9ba789c8f" providerId="LiveId" clId="{A719D90E-A792-42DF-9844-9FF13198648C}" dt="2020-10-20T09:12:06.317" v="69"/>
          <ac:spMkLst>
            <pc:docMk/>
            <pc:sldMk cId="933661385" sldId="264"/>
            <ac:spMk id="13" creationId="{CCC3FF0E-1717-4834-B941-5EB5C4B5D428}"/>
          </ac:spMkLst>
        </pc:spChg>
        <pc:spChg chg="add">
          <ac:chgData name="Manish Sharma" userId="b799adb9ba789c8f" providerId="LiveId" clId="{A719D90E-A792-42DF-9844-9FF13198648C}" dt="2020-10-20T09:12:06.317" v="69"/>
          <ac:spMkLst>
            <pc:docMk/>
            <pc:sldMk cId="933661385" sldId="264"/>
            <ac:spMk id="14" creationId="{D2C0B794-E345-48D2-8260-7E25926DE307}"/>
          </ac:spMkLst>
        </pc:spChg>
        <pc:spChg chg="add">
          <ac:chgData name="Manish Sharma" userId="b799adb9ba789c8f" providerId="LiveId" clId="{A719D90E-A792-42DF-9844-9FF13198648C}" dt="2020-10-20T09:12:17.360" v="70"/>
          <ac:spMkLst>
            <pc:docMk/>
            <pc:sldMk cId="933661385" sldId="264"/>
            <ac:spMk id="15" creationId="{F1465207-B256-4F99-99CA-5F09F4DC047C}"/>
          </ac:spMkLst>
        </pc:spChg>
        <pc:spChg chg="add">
          <ac:chgData name="Manish Sharma" userId="b799adb9ba789c8f" providerId="LiveId" clId="{A719D90E-A792-42DF-9844-9FF13198648C}" dt="2020-10-20T09:12:17.360" v="70"/>
          <ac:spMkLst>
            <pc:docMk/>
            <pc:sldMk cId="933661385" sldId="264"/>
            <ac:spMk id="18" creationId="{77DD0317-91B9-4585-BB4E-50180B8AE6B2}"/>
          </ac:spMkLst>
        </pc:spChg>
        <pc:spChg chg="add">
          <ac:chgData name="Manish Sharma" userId="b799adb9ba789c8f" providerId="LiveId" clId="{A719D90E-A792-42DF-9844-9FF13198648C}" dt="2020-10-20T09:12:17.360" v="70"/>
          <ac:spMkLst>
            <pc:docMk/>
            <pc:sldMk cId="933661385" sldId="264"/>
            <ac:spMk id="19" creationId="{80F9691A-42A7-4BF5-B999-85E25B863538}"/>
          </ac:spMkLst>
        </pc:spChg>
        <pc:spChg chg="add">
          <ac:chgData name="Manish Sharma" userId="b799adb9ba789c8f" providerId="LiveId" clId="{A719D90E-A792-42DF-9844-9FF13198648C}" dt="2020-10-20T09:12:25.816" v="71"/>
          <ac:spMkLst>
            <pc:docMk/>
            <pc:sldMk cId="933661385" sldId="264"/>
            <ac:spMk id="21" creationId="{D971B9F2-C585-4DE1-B5F8-1002EA92C2AD}"/>
          </ac:spMkLst>
        </pc:spChg>
        <pc:spChg chg="add">
          <ac:chgData name="Manish Sharma" userId="b799adb9ba789c8f" providerId="LiveId" clId="{A719D90E-A792-42DF-9844-9FF13198648C}" dt="2020-10-20T09:12:25.816" v="71"/>
          <ac:spMkLst>
            <pc:docMk/>
            <pc:sldMk cId="933661385" sldId="264"/>
            <ac:spMk id="23" creationId="{3465874F-6B1A-40FA-889A-ED5535F69208}"/>
          </ac:spMkLst>
        </pc:spChg>
        <pc:cxnChg chg="add">
          <ac:chgData name="Manish Sharma" userId="b799adb9ba789c8f" providerId="LiveId" clId="{A719D90E-A792-42DF-9844-9FF13198648C}" dt="2020-10-20T09:11:56.136" v="68"/>
          <ac:cxnSpMkLst>
            <pc:docMk/>
            <pc:sldMk cId="933661385" sldId="264"/>
            <ac:cxnSpMk id="5" creationId="{7F27FD4D-599D-43B3-9D59-D5992F42B527}"/>
          </ac:cxnSpMkLst>
        </pc:cxnChg>
        <pc:cxnChg chg="add">
          <ac:chgData name="Manish Sharma" userId="b799adb9ba789c8f" providerId="LiveId" clId="{A719D90E-A792-42DF-9844-9FF13198648C}" dt="2020-10-20T09:11:56.136" v="68"/>
          <ac:cxnSpMkLst>
            <pc:docMk/>
            <pc:sldMk cId="933661385" sldId="264"/>
            <ac:cxnSpMk id="9" creationId="{C582E04C-EB68-4CC6-9358-BD8972075D17}"/>
          </ac:cxnSpMkLst>
        </pc:cxnChg>
        <pc:cxnChg chg="add">
          <ac:chgData name="Manish Sharma" userId="b799adb9ba789c8f" providerId="LiveId" clId="{A719D90E-A792-42DF-9844-9FF13198648C}" dt="2020-10-20T09:12:06.317" v="69"/>
          <ac:cxnSpMkLst>
            <pc:docMk/>
            <pc:sldMk cId="933661385" sldId="264"/>
            <ac:cxnSpMk id="11" creationId="{10C76B1A-DC26-4930-9F91-D2ECC1453155}"/>
          </ac:cxnSpMkLst>
        </pc:cxnChg>
        <pc:cxnChg chg="add">
          <ac:chgData name="Manish Sharma" userId="b799adb9ba789c8f" providerId="LiveId" clId="{A719D90E-A792-42DF-9844-9FF13198648C}" dt="2020-10-20T09:12:06.317" v="69"/>
          <ac:cxnSpMkLst>
            <pc:docMk/>
            <pc:sldMk cId="933661385" sldId="264"/>
            <ac:cxnSpMk id="12" creationId="{6558F5C4-C1EB-434D-AC41-93B0C2CFA6A3}"/>
          </ac:cxnSpMkLst>
        </pc:cxnChg>
        <pc:cxnChg chg="add">
          <ac:chgData name="Manish Sharma" userId="b799adb9ba789c8f" providerId="LiveId" clId="{A719D90E-A792-42DF-9844-9FF13198648C}" dt="2020-10-20T09:12:17.360" v="70"/>
          <ac:cxnSpMkLst>
            <pc:docMk/>
            <pc:sldMk cId="933661385" sldId="264"/>
            <ac:cxnSpMk id="16" creationId="{96475A93-8454-41E6-A4D3-BF88A34D95E4}"/>
          </ac:cxnSpMkLst>
        </pc:cxnChg>
        <pc:cxnChg chg="add">
          <ac:chgData name="Manish Sharma" userId="b799adb9ba789c8f" providerId="LiveId" clId="{A719D90E-A792-42DF-9844-9FF13198648C}" dt="2020-10-20T09:12:17.360" v="70"/>
          <ac:cxnSpMkLst>
            <pc:docMk/>
            <pc:sldMk cId="933661385" sldId="264"/>
            <ac:cxnSpMk id="17" creationId="{9516E82E-BA74-4183-AD27-87DA20668980}"/>
          </ac:cxnSpMkLst>
        </pc:cxnChg>
        <pc:cxnChg chg="add">
          <ac:chgData name="Manish Sharma" userId="b799adb9ba789c8f" providerId="LiveId" clId="{A719D90E-A792-42DF-9844-9FF13198648C}" dt="2020-10-20T09:12:25.816" v="71"/>
          <ac:cxnSpMkLst>
            <pc:docMk/>
            <pc:sldMk cId="933661385" sldId="264"/>
            <ac:cxnSpMk id="20" creationId="{FC56159B-9873-42BE-B237-D7A811919131}"/>
          </ac:cxnSpMkLst>
        </pc:cxnChg>
        <pc:cxnChg chg="add">
          <ac:chgData name="Manish Sharma" userId="b799adb9ba789c8f" providerId="LiveId" clId="{A719D90E-A792-42DF-9844-9FF13198648C}" dt="2020-10-20T09:12:25.816" v="71"/>
          <ac:cxnSpMkLst>
            <pc:docMk/>
            <pc:sldMk cId="933661385" sldId="264"/>
            <ac:cxnSpMk id="22" creationId="{DC68B83F-9C15-40F5-A765-6836456EA304}"/>
          </ac:cxnSpMkLst>
        </pc:cxnChg>
      </pc:sldChg>
      <pc:sldChg chg="addSp delSp modSp add">
        <pc:chgData name="Manish Sharma" userId="b799adb9ba789c8f" providerId="LiveId" clId="{A719D90E-A792-42DF-9844-9FF13198648C}" dt="2020-10-21T08:58:16.638" v="80"/>
        <pc:sldMkLst>
          <pc:docMk/>
          <pc:sldMk cId="473608121" sldId="265"/>
        </pc:sldMkLst>
        <pc:spChg chg="del">
          <ac:chgData name="Manish Sharma" userId="b799adb9ba789c8f" providerId="LiveId" clId="{A719D90E-A792-42DF-9844-9FF13198648C}" dt="2020-10-21T08:56:29.234" v="73" actId="478"/>
          <ac:spMkLst>
            <pc:docMk/>
            <pc:sldMk cId="473608121" sldId="265"/>
            <ac:spMk id="2" creationId="{8DE76451-FA71-4E41-9454-F1590040F843}"/>
          </ac:spMkLst>
        </pc:spChg>
        <pc:spChg chg="del">
          <ac:chgData name="Manish Sharma" userId="b799adb9ba789c8f" providerId="LiveId" clId="{A719D90E-A792-42DF-9844-9FF13198648C}" dt="2020-10-21T08:56:29.234" v="73" actId="478"/>
          <ac:spMkLst>
            <pc:docMk/>
            <pc:sldMk cId="473608121" sldId="265"/>
            <ac:spMk id="3" creationId="{DB7699EC-9BF5-451F-914F-455C1AD951EE}"/>
          </ac:spMkLst>
        </pc:spChg>
        <pc:spChg chg="add">
          <ac:chgData name="Manish Sharma" userId="b799adb9ba789c8f" providerId="LiveId" clId="{A719D90E-A792-42DF-9844-9FF13198648C}" dt="2020-10-21T08:56:51.191" v="74"/>
          <ac:spMkLst>
            <pc:docMk/>
            <pc:sldMk cId="473608121" sldId="265"/>
            <ac:spMk id="4" creationId="{1F621062-7BF8-45B7-90F1-C4B6AF7F7495}"/>
          </ac:spMkLst>
        </pc:spChg>
        <pc:spChg chg="add">
          <ac:chgData name="Manish Sharma" userId="b799adb9ba789c8f" providerId="LiveId" clId="{A719D90E-A792-42DF-9844-9FF13198648C}" dt="2020-10-21T08:56:51.191" v="74"/>
          <ac:spMkLst>
            <pc:docMk/>
            <pc:sldMk cId="473608121" sldId="265"/>
            <ac:spMk id="5" creationId="{6AAD01E6-8810-443A-9EC0-70317D386E9E}"/>
          </ac:spMkLst>
        </pc:spChg>
        <pc:spChg chg="add">
          <ac:chgData name="Manish Sharma" userId="b799adb9ba789c8f" providerId="LiveId" clId="{A719D90E-A792-42DF-9844-9FF13198648C}" dt="2020-10-21T08:56:51.191" v="74"/>
          <ac:spMkLst>
            <pc:docMk/>
            <pc:sldMk cId="473608121" sldId="265"/>
            <ac:spMk id="6" creationId="{071BF9EC-22A7-4132-9B4E-4A13DC61AD09}"/>
          </ac:spMkLst>
        </pc:spChg>
        <pc:spChg chg="add">
          <ac:chgData name="Manish Sharma" userId="b799adb9ba789c8f" providerId="LiveId" clId="{A719D90E-A792-42DF-9844-9FF13198648C}" dt="2020-10-21T08:57:09.815" v="75"/>
          <ac:spMkLst>
            <pc:docMk/>
            <pc:sldMk cId="473608121" sldId="265"/>
            <ac:spMk id="9" creationId="{00130537-DF5D-4D39-A2AA-CC8780D4FE48}"/>
          </ac:spMkLst>
        </pc:spChg>
        <pc:spChg chg="add">
          <ac:chgData name="Manish Sharma" userId="b799adb9ba789c8f" providerId="LiveId" clId="{A719D90E-A792-42DF-9844-9FF13198648C}" dt="2020-10-21T08:57:09.815" v="75"/>
          <ac:spMkLst>
            <pc:docMk/>
            <pc:sldMk cId="473608121" sldId="265"/>
            <ac:spMk id="12" creationId="{58B10064-2174-4B55-9D5E-6DB6BC77DD85}"/>
          </ac:spMkLst>
        </pc:spChg>
        <pc:spChg chg="add">
          <ac:chgData name="Manish Sharma" userId="b799adb9ba789c8f" providerId="LiveId" clId="{A719D90E-A792-42DF-9844-9FF13198648C}" dt="2020-10-21T08:57:09.815" v="75"/>
          <ac:spMkLst>
            <pc:docMk/>
            <pc:sldMk cId="473608121" sldId="265"/>
            <ac:spMk id="13" creationId="{CACE1A0D-3708-49BE-9485-85D72C9D0318}"/>
          </ac:spMkLst>
        </pc:spChg>
        <pc:spChg chg="add">
          <ac:chgData name="Manish Sharma" userId="b799adb9ba789c8f" providerId="LiveId" clId="{A719D90E-A792-42DF-9844-9FF13198648C}" dt="2020-10-21T08:57:21.669" v="76"/>
          <ac:spMkLst>
            <pc:docMk/>
            <pc:sldMk cId="473608121" sldId="265"/>
            <ac:spMk id="16" creationId="{2DFD6BE8-DA6A-4461-9917-6356E5F09A47}"/>
          </ac:spMkLst>
        </pc:spChg>
        <pc:spChg chg="add">
          <ac:chgData name="Manish Sharma" userId="b799adb9ba789c8f" providerId="LiveId" clId="{A719D90E-A792-42DF-9844-9FF13198648C}" dt="2020-10-21T08:57:21.669" v="76"/>
          <ac:spMkLst>
            <pc:docMk/>
            <pc:sldMk cId="473608121" sldId="265"/>
            <ac:spMk id="17" creationId="{389AD7CF-8C27-4969-88D4-73EB2C7FF8EE}"/>
          </ac:spMkLst>
        </pc:spChg>
        <pc:spChg chg="add del">
          <ac:chgData name="Manish Sharma" userId="b799adb9ba789c8f" providerId="LiveId" clId="{A719D90E-A792-42DF-9844-9FF13198648C}" dt="2020-10-21T08:58:16.638" v="80"/>
          <ac:spMkLst>
            <pc:docMk/>
            <pc:sldMk cId="473608121" sldId="265"/>
            <ac:spMk id="20" creationId="{F86586C8-8CF1-451A-8C7A-177AA0C49622}"/>
          </ac:spMkLst>
        </pc:spChg>
        <pc:spChg chg="add del">
          <ac:chgData name="Manish Sharma" userId="b799adb9ba789c8f" providerId="LiveId" clId="{A719D90E-A792-42DF-9844-9FF13198648C}" dt="2020-10-21T08:58:16.638" v="80"/>
          <ac:spMkLst>
            <pc:docMk/>
            <pc:sldMk cId="473608121" sldId="265"/>
            <ac:spMk id="21" creationId="{A07C5227-0411-4B07-B48B-059090229EA2}"/>
          </ac:spMkLst>
        </pc:spChg>
        <pc:cxnChg chg="add mod">
          <ac:chgData name="Manish Sharma" userId="b799adb9ba789c8f" providerId="LiveId" clId="{A719D90E-A792-42DF-9844-9FF13198648C}" dt="2020-10-21T08:57:42.285" v="78" actId="1582"/>
          <ac:cxnSpMkLst>
            <pc:docMk/>
            <pc:sldMk cId="473608121" sldId="265"/>
            <ac:cxnSpMk id="7" creationId="{C1BE6E8D-2E1D-419B-B556-D17737061919}"/>
          </ac:cxnSpMkLst>
        </pc:cxnChg>
        <pc:cxnChg chg="add mod">
          <ac:chgData name="Manish Sharma" userId="b799adb9ba789c8f" providerId="LiveId" clId="{A719D90E-A792-42DF-9844-9FF13198648C}" dt="2020-10-21T08:57:42.285" v="78" actId="1582"/>
          <ac:cxnSpMkLst>
            <pc:docMk/>
            <pc:sldMk cId="473608121" sldId="265"/>
            <ac:cxnSpMk id="8" creationId="{5BF84E22-5DC0-4754-B085-2DD095B1DAB0}"/>
          </ac:cxnSpMkLst>
        </pc:cxnChg>
        <pc:cxnChg chg="add">
          <ac:chgData name="Manish Sharma" userId="b799adb9ba789c8f" providerId="LiveId" clId="{A719D90E-A792-42DF-9844-9FF13198648C}" dt="2020-10-21T08:57:09.815" v="75"/>
          <ac:cxnSpMkLst>
            <pc:docMk/>
            <pc:sldMk cId="473608121" sldId="265"/>
            <ac:cxnSpMk id="10" creationId="{580C6968-D425-45FD-BE75-2EB96743E466}"/>
          </ac:cxnSpMkLst>
        </pc:cxnChg>
        <pc:cxnChg chg="add">
          <ac:chgData name="Manish Sharma" userId="b799adb9ba789c8f" providerId="LiveId" clId="{A719D90E-A792-42DF-9844-9FF13198648C}" dt="2020-10-21T08:57:09.815" v="75"/>
          <ac:cxnSpMkLst>
            <pc:docMk/>
            <pc:sldMk cId="473608121" sldId="265"/>
            <ac:cxnSpMk id="11" creationId="{A2666208-3467-4471-BB46-57115D330DFA}"/>
          </ac:cxnSpMkLst>
        </pc:cxnChg>
        <pc:cxnChg chg="add mod">
          <ac:chgData name="Manish Sharma" userId="b799adb9ba789c8f" providerId="LiveId" clId="{A719D90E-A792-42DF-9844-9FF13198648C}" dt="2020-10-21T08:57:42.285" v="78" actId="1582"/>
          <ac:cxnSpMkLst>
            <pc:docMk/>
            <pc:sldMk cId="473608121" sldId="265"/>
            <ac:cxnSpMk id="14" creationId="{CDBC2D88-DB26-4AC0-95A4-9991085B59CB}"/>
          </ac:cxnSpMkLst>
        </pc:cxnChg>
        <pc:cxnChg chg="add mod">
          <ac:chgData name="Manish Sharma" userId="b799adb9ba789c8f" providerId="LiveId" clId="{A719D90E-A792-42DF-9844-9FF13198648C}" dt="2020-10-21T08:57:42.285" v="78" actId="1582"/>
          <ac:cxnSpMkLst>
            <pc:docMk/>
            <pc:sldMk cId="473608121" sldId="265"/>
            <ac:cxnSpMk id="15" creationId="{20DC32EB-C0E6-480D-BA29-C27DFE72FAC1}"/>
          </ac:cxnSpMkLst>
        </pc:cxnChg>
        <pc:cxnChg chg="add del">
          <ac:chgData name="Manish Sharma" userId="b799adb9ba789c8f" providerId="LiveId" clId="{A719D90E-A792-42DF-9844-9FF13198648C}" dt="2020-10-21T08:58:16.638" v="80"/>
          <ac:cxnSpMkLst>
            <pc:docMk/>
            <pc:sldMk cId="473608121" sldId="265"/>
            <ac:cxnSpMk id="18" creationId="{5F04E87E-EF90-4966-A2F3-F72E4432677C}"/>
          </ac:cxnSpMkLst>
        </pc:cxnChg>
        <pc:cxnChg chg="add del">
          <ac:chgData name="Manish Sharma" userId="b799adb9ba789c8f" providerId="LiveId" clId="{A719D90E-A792-42DF-9844-9FF13198648C}" dt="2020-10-21T08:58:16.638" v="80"/>
          <ac:cxnSpMkLst>
            <pc:docMk/>
            <pc:sldMk cId="473608121" sldId="265"/>
            <ac:cxnSpMk id="19" creationId="{D6B7B1EE-B1DA-4426-A75B-02618620755D}"/>
          </ac:cxnSpMkLst>
        </pc:cxnChg>
      </pc:sldChg>
      <pc:sldChg chg="addSp delSp modSp add">
        <pc:chgData name="Manish Sharma" userId="b799adb9ba789c8f" providerId="LiveId" clId="{A719D90E-A792-42DF-9844-9FF13198648C}" dt="2020-10-21T09:00:46.160" v="95" actId="1076"/>
        <pc:sldMkLst>
          <pc:docMk/>
          <pc:sldMk cId="3998874397" sldId="266"/>
        </pc:sldMkLst>
        <pc:spChg chg="del">
          <ac:chgData name="Manish Sharma" userId="b799adb9ba789c8f" providerId="LiveId" clId="{A719D90E-A792-42DF-9844-9FF13198648C}" dt="2020-10-21T08:58:26.488" v="82" actId="478"/>
          <ac:spMkLst>
            <pc:docMk/>
            <pc:sldMk cId="3998874397" sldId="266"/>
            <ac:spMk id="6" creationId="{071BF9EC-22A7-4132-9B4E-4A13DC61AD09}"/>
          </ac:spMkLst>
        </pc:spChg>
        <pc:spChg chg="add">
          <ac:chgData name="Manish Sharma" userId="b799adb9ba789c8f" providerId="LiveId" clId="{A719D90E-A792-42DF-9844-9FF13198648C}" dt="2020-10-21T08:58:30.967" v="83"/>
          <ac:spMkLst>
            <pc:docMk/>
            <pc:sldMk cId="3998874397" sldId="266"/>
            <ac:spMk id="18" creationId="{8F61C69D-13A4-4D86-9DF1-F4471CA83AF2}"/>
          </ac:spMkLst>
        </pc:spChg>
        <pc:spChg chg="add">
          <ac:chgData name="Manish Sharma" userId="b799adb9ba789c8f" providerId="LiveId" clId="{A719D90E-A792-42DF-9844-9FF13198648C}" dt="2020-10-21T08:58:30.967" v="83"/>
          <ac:spMkLst>
            <pc:docMk/>
            <pc:sldMk cId="3998874397" sldId="266"/>
            <ac:spMk id="19" creationId="{8B3E224C-46C7-4202-9629-C2AD25775063}"/>
          </ac:spMkLst>
        </pc:spChg>
        <pc:spChg chg="add">
          <ac:chgData name="Manish Sharma" userId="b799adb9ba789c8f" providerId="LiveId" clId="{A719D90E-A792-42DF-9844-9FF13198648C}" dt="2020-10-21T08:59:32.694" v="89"/>
          <ac:spMkLst>
            <pc:docMk/>
            <pc:sldMk cId="3998874397" sldId="266"/>
            <ac:spMk id="21" creationId="{74C123CC-94C8-41C6-A938-49DE6C55F75C}"/>
          </ac:spMkLst>
        </pc:spChg>
        <pc:spChg chg="add">
          <ac:chgData name="Manish Sharma" userId="b799adb9ba789c8f" providerId="LiveId" clId="{A719D90E-A792-42DF-9844-9FF13198648C}" dt="2020-10-21T08:59:32.694" v="89"/>
          <ac:spMkLst>
            <pc:docMk/>
            <pc:sldMk cId="3998874397" sldId="266"/>
            <ac:spMk id="22" creationId="{268F0B2D-E0E6-4EC7-8E6E-9C5649C88104}"/>
          </ac:spMkLst>
        </pc:spChg>
        <pc:spChg chg="add">
          <ac:chgData name="Manish Sharma" userId="b799adb9ba789c8f" providerId="LiveId" clId="{A719D90E-A792-42DF-9844-9FF13198648C}" dt="2020-10-21T08:59:32.694" v="89"/>
          <ac:spMkLst>
            <pc:docMk/>
            <pc:sldMk cId="3998874397" sldId="266"/>
            <ac:spMk id="23" creationId="{E72D46BA-CE80-4944-A222-D731A5AE1939}"/>
          </ac:spMkLst>
        </pc:spChg>
        <pc:spChg chg="add">
          <ac:chgData name="Manish Sharma" userId="b799adb9ba789c8f" providerId="LiveId" clId="{A719D90E-A792-42DF-9844-9FF13198648C}" dt="2020-10-21T08:59:57.045" v="90"/>
          <ac:spMkLst>
            <pc:docMk/>
            <pc:sldMk cId="3998874397" sldId="266"/>
            <ac:spMk id="26" creationId="{1283D5BD-89C2-4CF2-8E03-E46A5BBA1E56}"/>
          </ac:spMkLst>
        </pc:spChg>
        <pc:spChg chg="add">
          <ac:chgData name="Manish Sharma" userId="b799adb9ba789c8f" providerId="LiveId" clId="{A719D90E-A792-42DF-9844-9FF13198648C}" dt="2020-10-21T08:59:57.045" v="90"/>
          <ac:spMkLst>
            <pc:docMk/>
            <pc:sldMk cId="3998874397" sldId="266"/>
            <ac:spMk id="27" creationId="{B701C034-B17C-4BE1-9C67-5951A9610581}"/>
          </ac:spMkLst>
        </pc:spChg>
        <pc:spChg chg="add mod">
          <ac:chgData name="Manish Sharma" userId="b799adb9ba789c8f" providerId="LiveId" clId="{A719D90E-A792-42DF-9844-9FF13198648C}" dt="2020-10-21T09:00:46.160" v="95" actId="1076"/>
          <ac:spMkLst>
            <pc:docMk/>
            <pc:sldMk cId="3998874397" sldId="266"/>
            <ac:spMk id="28" creationId="{5FCF653A-BA46-4497-9F46-8812F10449A3}"/>
          </ac:spMkLst>
        </pc:spChg>
        <pc:spChg chg="add mod">
          <ac:chgData name="Manish Sharma" userId="b799adb9ba789c8f" providerId="LiveId" clId="{A719D90E-A792-42DF-9844-9FF13198648C}" dt="2020-10-21T09:00:46.160" v="95" actId="1076"/>
          <ac:spMkLst>
            <pc:docMk/>
            <pc:sldMk cId="3998874397" sldId="266"/>
            <ac:spMk id="29" creationId="{6BB056A1-8BB4-4B7C-AA03-FA5F0AC78200}"/>
          </ac:spMkLst>
        </pc:spChg>
        <pc:spChg chg="add mod">
          <ac:chgData name="Manish Sharma" userId="b799adb9ba789c8f" providerId="LiveId" clId="{A719D90E-A792-42DF-9844-9FF13198648C}" dt="2020-10-21T09:00:46.160" v="95" actId="1076"/>
          <ac:spMkLst>
            <pc:docMk/>
            <pc:sldMk cId="3998874397" sldId="266"/>
            <ac:spMk id="30" creationId="{30E9118C-5AFF-4652-A276-8D0AD479B64F}"/>
          </ac:spMkLst>
        </pc:spChg>
        <pc:cxnChg chg="mod">
          <ac:chgData name="Manish Sharma" userId="b799adb9ba789c8f" providerId="LiveId" clId="{A719D90E-A792-42DF-9844-9FF13198648C}" dt="2020-10-21T08:58:50.840" v="86" actId="14100"/>
          <ac:cxnSpMkLst>
            <pc:docMk/>
            <pc:sldMk cId="3998874397" sldId="266"/>
            <ac:cxnSpMk id="7" creationId="{C1BE6E8D-2E1D-419B-B556-D17737061919}"/>
          </ac:cxnSpMkLst>
        </pc:cxnChg>
        <pc:cxnChg chg="mod">
          <ac:chgData name="Manish Sharma" userId="b799adb9ba789c8f" providerId="LiveId" clId="{A719D90E-A792-42DF-9844-9FF13198648C}" dt="2020-10-21T08:58:38.989" v="84" actId="14100"/>
          <ac:cxnSpMkLst>
            <pc:docMk/>
            <pc:sldMk cId="3998874397" sldId="266"/>
            <ac:cxnSpMk id="8" creationId="{5BF84E22-5DC0-4754-B085-2DD095B1DAB0}"/>
          </ac:cxnSpMkLst>
        </pc:cxnChg>
        <pc:cxnChg chg="mod">
          <ac:chgData name="Manish Sharma" userId="b799adb9ba789c8f" providerId="LiveId" clId="{A719D90E-A792-42DF-9844-9FF13198648C}" dt="2020-10-21T08:59:10.348" v="87" actId="108"/>
          <ac:cxnSpMkLst>
            <pc:docMk/>
            <pc:sldMk cId="3998874397" sldId="266"/>
            <ac:cxnSpMk id="14" creationId="{CDBC2D88-DB26-4AC0-95A4-9991085B59CB}"/>
          </ac:cxnSpMkLst>
        </pc:cxnChg>
        <pc:cxnChg chg="mod">
          <ac:chgData name="Manish Sharma" userId="b799adb9ba789c8f" providerId="LiveId" clId="{A719D90E-A792-42DF-9844-9FF13198648C}" dt="2020-10-21T08:59:13.629" v="88" actId="108"/>
          <ac:cxnSpMkLst>
            <pc:docMk/>
            <pc:sldMk cId="3998874397" sldId="266"/>
            <ac:cxnSpMk id="15" creationId="{20DC32EB-C0E6-480D-BA29-C27DFE72FAC1}"/>
          </ac:cxnSpMkLst>
        </pc:cxnChg>
        <pc:cxnChg chg="add mod">
          <ac:chgData name="Manish Sharma" userId="b799adb9ba789c8f" providerId="LiveId" clId="{A719D90E-A792-42DF-9844-9FF13198648C}" dt="2020-10-21T09:00:04.963" v="91" actId="108"/>
          <ac:cxnSpMkLst>
            <pc:docMk/>
            <pc:sldMk cId="3998874397" sldId="266"/>
            <ac:cxnSpMk id="24" creationId="{CF293139-9BA6-45FB-BC9C-F3F3CA17A962}"/>
          </ac:cxnSpMkLst>
        </pc:cxnChg>
        <pc:cxnChg chg="add mod">
          <ac:chgData name="Manish Sharma" userId="b799adb9ba789c8f" providerId="LiveId" clId="{A719D90E-A792-42DF-9844-9FF13198648C}" dt="2020-10-21T09:00:08.111" v="92" actId="108"/>
          <ac:cxnSpMkLst>
            <pc:docMk/>
            <pc:sldMk cId="3998874397" sldId="266"/>
            <ac:cxnSpMk id="25" creationId="{E86BBA33-C0E9-45C9-963A-41619F023EB5}"/>
          </ac:cxnSpMkLst>
        </pc:cxnChg>
      </pc:sldChg>
      <pc:sldChg chg="addSp delSp modSp add">
        <pc:chgData name="Manish Sharma" userId="b799adb9ba789c8f" providerId="LiveId" clId="{A719D90E-A792-42DF-9844-9FF13198648C}" dt="2020-10-21T09:02:33.610" v="104" actId="14100"/>
        <pc:sldMkLst>
          <pc:docMk/>
          <pc:sldMk cId="2779003493" sldId="267"/>
        </pc:sldMkLst>
        <pc:spChg chg="del">
          <ac:chgData name="Manish Sharma" userId="b799adb9ba789c8f" providerId="LiveId" clId="{A719D90E-A792-42DF-9844-9FF13198648C}" dt="2020-10-21T09:01:36.874" v="97" actId="478"/>
          <ac:spMkLst>
            <pc:docMk/>
            <pc:sldMk cId="2779003493" sldId="267"/>
            <ac:spMk id="12" creationId="{58B10064-2174-4B55-9D5E-6DB6BC77DD85}"/>
          </ac:spMkLst>
        </pc:spChg>
        <pc:spChg chg="del">
          <ac:chgData name="Manish Sharma" userId="b799adb9ba789c8f" providerId="LiveId" clId="{A719D90E-A792-42DF-9844-9FF13198648C}" dt="2020-10-21T09:01:36.874" v="97" actId="478"/>
          <ac:spMkLst>
            <pc:docMk/>
            <pc:sldMk cId="2779003493" sldId="267"/>
            <ac:spMk id="13" creationId="{CACE1A0D-3708-49BE-9485-85D72C9D0318}"/>
          </ac:spMkLst>
        </pc:spChg>
        <pc:spChg chg="del">
          <ac:chgData name="Manish Sharma" userId="b799adb9ba789c8f" providerId="LiveId" clId="{A719D90E-A792-42DF-9844-9FF13198648C}" dt="2020-10-21T09:01:36.874" v="97" actId="478"/>
          <ac:spMkLst>
            <pc:docMk/>
            <pc:sldMk cId="2779003493" sldId="267"/>
            <ac:spMk id="16" creationId="{2DFD6BE8-DA6A-4461-9917-6356E5F09A47}"/>
          </ac:spMkLst>
        </pc:spChg>
        <pc:spChg chg="del">
          <ac:chgData name="Manish Sharma" userId="b799adb9ba789c8f" providerId="LiveId" clId="{A719D90E-A792-42DF-9844-9FF13198648C}" dt="2020-10-21T09:01:36.874" v="97" actId="478"/>
          <ac:spMkLst>
            <pc:docMk/>
            <pc:sldMk cId="2779003493" sldId="267"/>
            <ac:spMk id="17" creationId="{389AD7CF-8C27-4969-88D4-73EB2C7FF8EE}"/>
          </ac:spMkLst>
        </pc:spChg>
        <pc:spChg chg="del">
          <ac:chgData name="Manish Sharma" userId="b799adb9ba789c8f" providerId="LiveId" clId="{A719D90E-A792-42DF-9844-9FF13198648C}" dt="2020-10-21T09:02:13.971" v="100" actId="478"/>
          <ac:spMkLst>
            <pc:docMk/>
            <pc:sldMk cId="2779003493" sldId="267"/>
            <ac:spMk id="26" creationId="{1283D5BD-89C2-4CF2-8E03-E46A5BBA1E56}"/>
          </ac:spMkLst>
        </pc:spChg>
        <pc:spChg chg="add">
          <ac:chgData name="Manish Sharma" userId="b799adb9ba789c8f" providerId="LiveId" clId="{A719D90E-A792-42DF-9844-9FF13198648C}" dt="2020-10-21T09:02:03.120" v="99"/>
          <ac:spMkLst>
            <pc:docMk/>
            <pc:sldMk cId="2779003493" sldId="267"/>
            <ac:spMk id="33" creationId="{4B7A3F81-8974-4F06-8449-B6AF91F85310}"/>
          </ac:spMkLst>
        </pc:spChg>
        <pc:spChg chg="add">
          <ac:chgData name="Manish Sharma" userId="b799adb9ba789c8f" providerId="LiveId" clId="{A719D90E-A792-42DF-9844-9FF13198648C}" dt="2020-10-21T09:02:03.120" v="99"/>
          <ac:spMkLst>
            <pc:docMk/>
            <pc:sldMk cId="2779003493" sldId="267"/>
            <ac:spMk id="34" creationId="{180817E5-E1F7-4177-85DD-77D53BF35308}"/>
          </ac:spMkLst>
        </pc:spChg>
        <pc:spChg chg="add">
          <ac:chgData name="Manish Sharma" userId="b799adb9ba789c8f" providerId="LiveId" clId="{A719D90E-A792-42DF-9844-9FF13198648C}" dt="2020-10-21T09:02:14.565" v="101"/>
          <ac:spMkLst>
            <pc:docMk/>
            <pc:sldMk cId="2779003493" sldId="267"/>
            <ac:spMk id="35" creationId="{8EA074A2-4F6C-47CE-9981-D000095251A9}"/>
          </ac:spMkLst>
        </pc:spChg>
        <pc:cxnChg chg="del">
          <ac:chgData name="Manish Sharma" userId="b799adb9ba789c8f" providerId="LiveId" clId="{A719D90E-A792-42DF-9844-9FF13198648C}" dt="2020-10-21T09:01:41.389" v="98" actId="478"/>
          <ac:cxnSpMkLst>
            <pc:docMk/>
            <pc:sldMk cId="2779003493" sldId="267"/>
            <ac:cxnSpMk id="10" creationId="{580C6968-D425-45FD-BE75-2EB96743E466}"/>
          </ac:cxnSpMkLst>
        </pc:cxnChg>
        <pc:cxnChg chg="del">
          <ac:chgData name="Manish Sharma" userId="b799adb9ba789c8f" providerId="LiveId" clId="{A719D90E-A792-42DF-9844-9FF13198648C}" dt="2020-10-21T09:01:41.389" v="98" actId="478"/>
          <ac:cxnSpMkLst>
            <pc:docMk/>
            <pc:sldMk cId="2779003493" sldId="267"/>
            <ac:cxnSpMk id="11" creationId="{A2666208-3467-4471-BB46-57115D330DFA}"/>
          </ac:cxnSpMkLst>
        </pc:cxnChg>
        <pc:cxnChg chg="del">
          <ac:chgData name="Manish Sharma" userId="b799adb9ba789c8f" providerId="LiveId" clId="{A719D90E-A792-42DF-9844-9FF13198648C}" dt="2020-10-21T09:01:41.389" v="98" actId="478"/>
          <ac:cxnSpMkLst>
            <pc:docMk/>
            <pc:sldMk cId="2779003493" sldId="267"/>
            <ac:cxnSpMk id="14" creationId="{CDBC2D88-DB26-4AC0-95A4-9991085B59CB}"/>
          </ac:cxnSpMkLst>
        </pc:cxnChg>
        <pc:cxnChg chg="del">
          <ac:chgData name="Manish Sharma" userId="b799adb9ba789c8f" providerId="LiveId" clId="{A719D90E-A792-42DF-9844-9FF13198648C}" dt="2020-10-21T09:01:41.389" v="98" actId="478"/>
          <ac:cxnSpMkLst>
            <pc:docMk/>
            <pc:sldMk cId="2779003493" sldId="267"/>
            <ac:cxnSpMk id="15" creationId="{20DC32EB-C0E6-480D-BA29-C27DFE72FAC1}"/>
          </ac:cxnSpMkLst>
        </pc:cxnChg>
        <pc:cxnChg chg="mod">
          <ac:chgData name="Manish Sharma" userId="b799adb9ba789c8f" providerId="LiveId" clId="{A719D90E-A792-42DF-9844-9FF13198648C}" dt="2020-10-21T09:02:26.178" v="102" actId="14100"/>
          <ac:cxnSpMkLst>
            <pc:docMk/>
            <pc:sldMk cId="2779003493" sldId="267"/>
            <ac:cxnSpMk id="24" creationId="{CF293139-9BA6-45FB-BC9C-F3F3CA17A962}"/>
          </ac:cxnSpMkLst>
        </pc:cxnChg>
        <pc:cxnChg chg="mod">
          <ac:chgData name="Manish Sharma" userId="b799adb9ba789c8f" providerId="LiveId" clId="{A719D90E-A792-42DF-9844-9FF13198648C}" dt="2020-10-21T09:02:33.610" v="104" actId="14100"/>
          <ac:cxnSpMkLst>
            <pc:docMk/>
            <pc:sldMk cId="2779003493" sldId="267"/>
            <ac:cxnSpMk id="25" creationId="{E86BBA33-C0E9-45C9-963A-41619F023EB5}"/>
          </ac:cxnSpMkLst>
        </pc:cxnChg>
        <pc:cxnChg chg="add">
          <ac:chgData name="Manish Sharma" userId="b799adb9ba789c8f" providerId="LiveId" clId="{A719D90E-A792-42DF-9844-9FF13198648C}" dt="2020-10-21T09:02:03.120" v="99"/>
          <ac:cxnSpMkLst>
            <pc:docMk/>
            <pc:sldMk cId="2779003493" sldId="267"/>
            <ac:cxnSpMk id="31" creationId="{C1A77A13-F1EC-4272-9C55-CFF4A5B8012A}"/>
          </ac:cxnSpMkLst>
        </pc:cxnChg>
        <pc:cxnChg chg="add">
          <ac:chgData name="Manish Sharma" userId="b799adb9ba789c8f" providerId="LiveId" clId="{A719D90E-A792-42DF-9844-9FF13198648C}" dt="2020-10-21T09:02:03.120" v="99"/>
          <ac:cxnSpMkLst>
            <pc:docMk/>
            <pc:sldMk cId="2779003493" sldId="267"/>
            <ac:cxnSpMk id="32" creationId="{FF9BA16E-0FA4-4B05-A862-0B4A6B54822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E802-D2C0-4C6D-B6A5-085DF545F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149C4-020D-4C5D-BB9A-2D56E00EC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987-03EE-446B-A723-5EEAD334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ED06-C797-4BCA-97E1-5786C953525B}" type="datetimeFigureOut">
              <a:rPr lang="en-IN" smtClean="0"/>
              <a:t>21-Oct-2020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4A595-0DDE-419D-970E-2F3AE5E2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B3278-4581-469E-9A35-55600A33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9F6B-637F-4769-8989-9830CF4FF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2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B665-601D-498B-B286-7F1FEDA6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3DC72-CA94-40AE-B000-66A421531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F0ACD-211E-4074-A3D3-759B466D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ED06-C797-4BCA-97E1-5786C953525B}" type="datetimeFigureOut">
              <a:rPr lang="en-IN" smtClean="0"/>
              <a:t>21-Oct-2020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C7B02-1056-4D18-A29F-304BA00D0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F3C29-25F6-4C96-B12F-3A03C7CC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9F6B-637F-4769-8989-9830CF4FF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47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642A29-CA97-4998-966D-48DF4113F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84129-B8D8-4A81-B341-783FE9BBB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25E62-7FC5-4CBC-90F8-7B3CCE83B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ED06-C797-4BCA-97E1-5786C953525B}" type="datetimeFigureOut">
              <a:rPr lang="en-IN" smtClean="0"/>
              <a:t>21-Oct-2020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FE96E-5AD5-422C-B755-6D9A67E0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E1D1E-FA89-4C50-BC5B-BAF2E662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9F6B-637F-4769-8989-9830CF4FF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12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42B1-FFE6-499E-88E3-5850BCAE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986F3-DB5F-4C89-86AA-00147095A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FEC16-E8C9-409C-97EE-54465F05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ED06-C797-4BCA-97E1-5786C953525B}" type="datetimeFigureOut">
              <a:rPr lang="en-IN" smtClean="0"/>
              <a:t>21-Oct-2020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00371-F69C-4F40-920C-7DA0673B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ED239-5A04-4638-9328-120CAFF3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9F6B-637F-4769-8989-9830CF4FF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87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BA39-9996-420C-824E-6F96047B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1B5DD-0D6E-4968-A966-57F789F2D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6B3A5-324D-449E-BF8C-CA932496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ED06-C797-4BCA-97E1-5786C953525B}" type="datetimeFigureOut">
              <a:rPr lang="en-IN" smtClean="0"/>
              <a:t>21-Oct-2020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6738F-0FF6-48CD-93EA-916880C7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8BCFA-F5C7-42BC-B349-5981C69A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9F6B-637F-4769-8989-9830CF4FF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05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E9D4-D4E9-422B-B30A-A1669651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A445D-B64F-4E35-AE57-507FE892A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7F712-1E8A-4FBF-8FE0-E4ED14187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3AFB3-1943-494B-9F0B-1CD63A6A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ED06-C797-4BCA-97E1-5786C953525B}" type="datetimeFigureOut">
              <a:rPr lang="en-IN" smtClean="0"/>
              <a:t>21-Oct-2020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9B767-0FBE-461E-8C87-062CD2AB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0730F-BAFF-4412-9B4A-6B315E03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9F6B-637F-4769-8989-9830CF4FF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33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77BE-DC2E-40BA-A3F2-703E9356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D65D8-E8B4-453B-86C6-119D262D8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1A7F4-3A5B-4A19-8C8D-9F468D2EA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30262-8F20-4A12-ACF6-178DE961C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AF2F2-DF52-4D55-A1E4-9A57AFCAA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1F9A5-F743-4C25-B415-DD3BA31E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ED06-C797-4BCA-97E1-5786C953525B}" type="datetimeFigureOut">
              <a:rPr lang="en-IN" smtClean="0"/>
              <a:t>21-Oct-2020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175B4-AC87-4ACC-AEE0-5995C9DBB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F3C4F-989F-4F2E-B262-B749EE2C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9F6B-637F-4769-8989-9830CF4FF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7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8E517-A771-47FB-9FF0-FE68165D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5E045-6B14-414B-81FD-A45DA85F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ED06-C797-4BCA-97E1-5786C953525B}" type="datetimeFigureOut">
              <a:rPr lang="en-IN" smtClean="0"/>
              <a:t>21-Oct-2020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7E9A7-1146-41FC-A13B-5A0A48C0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5D7C0-0DF8-4C1D-9E66-75787BF1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9F6B-637F-4769-8989-9830CF4FF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41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7C6A1-25D9-48B7-9816-8C5B78DD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ED06-C797-4BCA-97E1-5786C953525B}" type="datetimeFigureOut">
              <a:rPr lang="en-IN" smtClean="0"/>
              <a:t>21-Oct-2020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AE853A-7FBE-4FF6-88E1-26F5BE416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48FDE-BD67-42AB-8F09-A8588F8B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9F6B-637F-4769-8989-9830CF4FF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38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9E6D7-D4A6-49F7-B1A8-476838378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D8077-BA88-4566-A88B-3B16EC883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7D6EC-AC35-4C9B-AAC9-FEA1C0D4E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D88DE-0767-425B-904B-6971A8D7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ED06-C797-4BCA-97E1-5786C953525B}" type="datetimeFigureOut">
              <a:rPr lang="en-IN" smtClean="0"/>
              <a:t>21-Oct-2020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36CEE-8BAA-453B-9B23-2AED9FEF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B332C-AF76-435C-A7A7-A43E2230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9F6B-637F-4769-8989-9830CF4FF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83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B626-00CE-429D-972F-CFB846A27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9514C4-C85C-4A6C-B3C7-C95A577C7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80DB7-5B90-4F5A-8618-6B8A2DEEC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1211B-936D-4B10-8298-0D903653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ED06-C797-4BCA-97E1-5786C953525B}" type="datetimeFigureOut">
              <a:rPr lang="en-IN" smtClean="0"/>
              <a:t>21-Oct-2020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C77F0-F986-444B-A61B-171498F1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50283-F5E5-442A-AEF2-BA105714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9F6B-637F-4769-8989-9830CF4FF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22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7CCCB-84EF-41D2-B1C0-868F106AD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9FDF3-EB96-45CB-8BED-8E760A106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5D1D7-8909-4AA3-AB6B-2DD2B6C18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2ED06-C797-4BCA-97E1-5786C953525B}" type="datetimeFigureOut">
              <a:rPr lang="en-IN" smtClean="0"/>
              <a:t>21-Oct-2020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FCF1B-BA9B-4A13-9EF4-1F80D0C34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6AB06-7FC2-4F8A-8155-6AE52ACA6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29F6B-637F-4769-8989-9830CF4FF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52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BD4582-B2A0-428B-8944-7B0DC56474E0}"/>
              </a:ext>
            </a:extLst>
          </p:cNvPr>
          <p:cNvSpPr/>
          <p:nvPr/>
        </p:nvSpPr>
        <p:spPr>
          <a:xfrm>
            <a:off x="4046913" y="756458"/>
            <a:ext cx="4098174" cy="5345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EXE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9E3E7D-7DC4-44B2-A786-7BE47D2FF601}"/>
              </a:ext>
            </a:extLst>
          </p:cNvPr>
          <p:cNvSpPr/>
          <p:nvPr/>
        </p:nvSpPr>
        <p:spPr>
          <a:xfrm>
            <a:off x="4270342" y="1244338"/>
            <a:ext cx="1593130" cy="12914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V8 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39726-9130-40B7-B38B-CA64809F2147}"/>
              </a:ext>
            </a:extLst>
          </p:cNvPr>
          <p:cNvSpPr/>
          <p:nvPr/>
        </p:nvSpPr>
        <p:spPr>
          <a:xfrm>
            <a:off x="6283914" y="1244338"/>
            <a:ext cx="1593130" cy="12914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Modules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7F4D81-D12A-46B7-8CF2-AC0678672A62}"/>
              </a:ext>
            </a:extLst>
          </p:cNvPr>
          <p:cNvSpPr/>
          <p:nvPr/>
        </p:nvSpPr>
        <p:spPr>
          <a:xfrm>
            <a:off x="4270342" y="2995409"/>
            <a:ext cx="3606702" cy="2754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</a:t>
            </a:r>
          </a:p>
          <a:p>
            <a:pPr algn="ctr"/>
            <a:r>
              <a:rPr lang="en-IN" dirty="0"/>
              <a:t>(JavaScript and Node Modules)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050233-8AA0-4D35-9ACE-CCF3EB7ACE58}"/>
              </a:ext>
            </a:extLst>
          </p:cNvPr>
          <p:cNvSpPr txBox="1"/>
          <p:nvPr/>
        </p:nvSpPr>
        <p:spPr>
          <a:xfrm>
            <a:off x="5351796" y="6134934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NATIVE CODE</a:t>
            </a:r>
          </a:p>
        </p:txBody>
      </p:sp>
    </p:spTree>
    <p:extLst>
      <p:ext uri="{BB962C8B-B14F-4D97-AF65-F5344CB8AC3E}">
        <p14:creationId xmlns:p14="http://schemas.microsoft.com/office/powerpoint/2010/main" val="270145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1F621062-7BF8-45B7-90F1-C4B6AF7F7495}"/>
              </a:ext>
            </a:extLst>
          </p:cNvPr>
          <p:cNvSpPr/>
          <p:nvPr/>
        </p:nvSpPr>
        <p:spPr>
          <a:xfrm>
            <a:off x="10399221" y="4683268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AD01E6-8810-443A-9EC0-70317D386E9E}"/>
              </a:ext>
            </a:extLst>
          </p:cNvPr>
          <p:cNvSpPr/>
          <p:nvPr/>
        </p:nvSpPr>
        <p:spPr>
          <a:xfrm>
            <a:off x="6848475" y="857250"/>
            <a:ext cx="3135110" cy="3324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1BF9EC-22A7-4132-9B4E-4A13DC61AD09}"/>
              </a:ext>
            </a:extLst>
          </p:cNvPr>
          <p:cNvSpPr/>
          <p:nvPr/>
        </p:nvSpPr>
        <p:spPr>
          <a:xfrm>
            <a:off x="7278003" y="1469967"/>
            <a:ext cx="2276054" cy="23984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Web App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1BE6E8D-2E1D-419B-B556-D17737061919}"/>
              </a:ext>
            </a:extLst>
          </p:cNvPr>
          <p:cNvCxnSpPr>
            <a:endCxn id="4" idx="1"/>
          </p:cNvCxnSpPr>
          <p:nvPr/>
        </p:nvCxnSpPr>
        <p:spPr>
          <a:xfrm rot="16200000" flipH="1">
            <a:off x="9348788" y="2904171"/>
            <a:ext cx="2413893" cy="1144299"/>
          </a:xfrm>
          <a:prstGeom prst="bentConnector3">
            <a:avLst>
              <a:gd name="adj1" fmla="val 411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BF84E22-5DC0-4754-B085-2DD095B1DAB0}"/>
              </a:ext>
            </a:extLst>
          </p:cNvPr>
          <p:cNvCxnSpPr>
            <a:endCxn id="5" idx="3"/>
          </p:cNvCxnSpPr>
          <p:nvPr/>
        </p:nvCxnSpPr>
        <p:spPr>
          <a:xfrm rot="16200000" flipV="1">
            <a:off x="9350477" y="3152384"/>
            <a:ext cx="2163992" cy="89777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130537-DF5D-4D39-A2AA-CC8780D4FE48}"/>
              </a:ext>
            </a:extLst>
          </p:cNvPr>
          <p:cNvSpPr/>
          <p:nvPr/>
        </p:nvSpPr>
        <p:spPr>
          <a:xfrm>
            <a:off x="219076" y="1557336"/>
            <a:ext cx="2771774" cy="3743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0C6968-D425-45FD-BE75-2EB96743E466}"/>
              </a:ext>
            </a:extLst>
          </p:cNvPr>
          <p:cNvCxnSpPr/>
          <p:nvPr/>
        </p:nvCxnSpPr>
        <p:spPr>
          <a:xfrm>
            <a:off x="2990850" y="2047875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666208-3467-4471-BB46-57115D330DFA}"/>
              </a:ext>
            </a:extLst>
          </p:cNvPr>
          <p:cNvCxnSpPr/>
          <p:nvPr/>
        </p:nvCxnSpPr>
        <p:spPr>
          <a:xfrm flipH="1">
            <a:off x="2990850" y="2280890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B10064-2174-4B55-9D5E-6DB6BC77DD85}"/>
              </a:ext>
            </a:extLst>
          </p:cNvPr>
          <p:cNvSpPr txBox="1"/>
          <p:nvPr/>
        </p:nvSpPr>
        <p:spPr>
          <a:xfrm>
            <a:off x="3902929" y="1693496"/>
            <a:ext cx="201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Users Page Request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CE1A0D-3708-49BE-9485-85D72C9D0318}"/>
              </a:ext>
            </a:extLst>
          </p:cNvPr>
          <p:cNvSpPr txBox="1"/>
          <p:nvPr/>
        </p:nvSpPr>
        <p:spPr>
          <a:xfrm>
            <a:off x="4288175" y="2269374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Login HTML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BC2D88-DB26-4AC0-95A4-9991085B59CB}"/>
              </a:ext>
            </a:extLst>
          </p:cNvPr>
          <p:cNvCxnSpPr/>
          <p:nvPr/>
        </p:nvCxnSpPr>
        <p:spPr>
          <a:xfrm>
            <a:off x="2999238" y="3151595"/>
            <a:ext cx="38576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DC32EB-C0E6-480D-BA29-C27DFE72FAC1}"/>
              </a:ext>
            </a:extLst>
          </p:cNvPr>
          <p:cNvCxnSpPr/>
          <p:nvPr/>
        </p:nvCxnSpPr>
        <p:spPr>
          <a:xfrm flipH="1">
            <a:off x="2999238" y="3384610"/>
            <a:ext cx="38576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FD6BE8-DA6A-4461-9917-6356E5F09A47}"/>
              </a:ext>
            </a:extLst>
          </p:cNvPr>
          <p:cNvSpPr txBox="1"/>
          <p:nvPr/>
        </p:nvSpPr>
        <p:spPr>
          <a:xfrm>
            <a:off x="4296563" y="3373094"/>
            <a:ext cx="130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Users 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9AD7CF-8C27-4969-88D4-73EB2C7FF8EE}"/>
              </a:ext>
            </a:extLst>
          </p:cNvPr>
          <p:cNvSpPr txBox="1"/>
          <p:nvPr/>
        </p:nvSpPr>
        <p:spPr>
          <a:xfrm>
            <a:off x="4296563" y="2776505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Login POST</a:t>
            </a:r>
          </a:p>
        </p:txBody>
      </p:sp>
    </p:spTree>
    <p:extLst>
      <p:ext uri="{BB962C8B-B14F-4D97-AF65-F5344CB8AC3E}">
        <p14:creationId xmlns:p14="http://schemas.microsoft.com/office/powerpoint/2010/main" val="47360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1F621062-7BF8-45B7-90F1-C4B6AF7F7495}"/>
              </a:ext>
            </a:extLst>
          </p:cNvPr>
          <p:cNvSpPr/>
          <p:nvPr/>
        </p:nvSpPr>
        <p:spPr>
          <a:xfrm>
            <a:off x="10399221" y="4683268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AD01E6-8810-443A-9EC0-70317D386E9E}"/>
              </a:ext>
            </a:extLst>
          </p:cNvPr>
          <p:cNvSpPr/>
          <p:nvPr/>
        </p:nvSpPr>
        <p:spPr>
          <a:xfrm>
            <a:off x="6848475" y="857250"/>
            <a:ext cx="3135110" cy="3324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1BE6E8D-2E1D-419B-B556-D17737061919}"/>
              </a:ext>
            </a:extLst>
          </p:cNvPr>
          <p:cNvCxnSpPr>
            <a:cxnSpLocks/>
            <a:endCxn id="4" idx="1"/>
          </p:cNvCxnSpPr>
          <p:nvPr/>
        </p:nvCxnSpPr>
        <p:spPr>
          <a:xfrm rot="16200000" flipH="1">
            <a:off x="9533072" y="3088456"/>
            <a:ext cx="1624184" cy="1565439"/>
          </a:xfrm>
          <a:prstGeom prst="bentConnector3">
            <a:avLst>
              <a:gd name="adj1" fmla="val 2402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BF84E22-5DC0-4754-B085-2DD095B1DAB0}"/>
              </a:ext>
            </a:extLst>
          </p:cNvPr>
          <p:cNvCxnSpPr>
            <a:cxnSpLocks/>
            <a:endCxn id="19" idx="3"/>
          </p:cNvCxnSpPr>
          <p:nvPr/>
        </p:nvCxnSpPr>
        <p:spPr>
          <a:xfrm rot="16200000" flipV="1">
            <a:off x="9553413" y="3355320"/>
            <a:ext cx="1336980" cy="131891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130537-DF5D-4D39-A2AA-CC8780D4FE48}"/>
              </a:ext>
            </a:extLst>
          </p:cNvPr>
          <p:cNvSpPr/>
          <p:nvPr/>
        </p:nvSpPr>
        <p:spPr>
          <a:xfrm>
            <a:off x="219076" y="1557336"/>
            <a:ext cx="2771774" cy="3743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0C6968-D425-45FD-BE75-2EB96743E466}"/>
              </a:ext>
            </a:extLst>
          </p:cNvPr>
          <p:cNvCxnSpPr/>
          <p:nvPr/>
        </p:nvCxnSpPr>
        <p:spPr>
          <a:xfrm>
            <a:off x="2990850" y="2047875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666208-3467-4471-BB46-57115D330DFA}"/>
              </a:ext>
            </a:extLst>
          </p:cNvPr>
          <p:cNvCxnSpPr/>
          <p:nvPr/>
        </p:nvCxnSpPr>
        <p:spPr>
          <a:xfrm flipH="1">
            <a:off x="2990850" y="2280890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B10064-2174-4B55-9D5E-6DB6BC77DD85}"/>
              </a:ext>
            </a:extLst>
          </p:cNvPr>
          <p:cNvSpPr txBox="1"/>
          <p:nvPr/>
        </p:nvSpPr>
        <p:spPr>
          <a:xfrm>
            <a:off x="3902929" y="1693496"/>
            <a:ext cx="201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Users Page Request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CE1A0D-3708-49BE-9485-85D72C9D0318}"/>
              </a:ext>
            </a:extLst>
          </p:cNvPr>
          <p:cNvSpPr txBox="1"/>
          <p:nvPr/>
        </p:nvSpPr>
        <p:spPr>
          <a:xfrm>
            <a:off x="4288175" y="2269374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Login HTML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BC2D88-DB26-4AC0-95A4-9991085B59CB}"/>
              </a:ext>
            </a:extLst>
          </p:cNvPr>
          <p:cNvCxnSpPr/>
          <p:nvPr/>
        </p:nvCxnSpPr>
        <p:spPr>
          <a:xfrm>
            <a:off x="2999238" y="3151595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DC32EB-C0E6-480D-BA29-C27DFE72FAC1}"/>
              </a:ext>
            </a:extLst>
          </p:cNvPr>
          <p:cNvCxnSpPr/>
          <p:nvPr/>
        </p:nvCxnSpPr>
        <p:spPr>
          <a:xfrm flipH="1">
            <a:off x="2999238" y="3384610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FD6BE8-DA6A-4461-9917-6356E5F09A47}"/>
              </a:ext>
            </a:extLst>
          </p:cNvPr>
          <p:cNvSpPr txBox="1"/>
          <p:nvPr/>
        </p:nvSpPr>
        <p:spPr>
          <a:xfrm>
            <a:off x="4296563" y="3373094"/>
            <a:ext cx="130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Users 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9AD7CF-8C27-4969-88D4-73EB2C7FF8EE}"/>
              </a:ext>
            </a:extLst>
          </p:cNvPr>
          <p:cNvSpPr txBox="1"/>
          <p:nvPr/>
        </p:nvSpPr>
        <p:spPr>
          <a:xfrm>
            <a:off x="4296563" y="2776505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Login POST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F61C69D-13A4-4D86-9DF1-F4471CA83AF2}"/>
              </a:ext>
            </a:extLst>
          </p:cNvPr>
          <p:cNvSpPr/>
          <p:nvPr/>
        </p:nvSpPr>
        <p:spPr>
          <a:xfrm>
            <a:off x="7278003" y="1469967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App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B3E224C-46C7-4202-9629-C2AD25775063}"/>
              </a:ext>
            </a:extLst>
          </p:cNvPr>
          <p:cNvSpPr/>
          <p:nvPr/>
        </p:nvSpPr>
        <p:spPr>
          <a:xfrm>
            <a:off x="7286391" y="2821640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C123CC-94C8-41C6-A938-49DE6C55F75C}"/>
              </a:ext>
            </a:extLst>
          </p:cNvPr>
          <p:cNvSpPr/>
          <p:nvPr/>
        </p:nvSpPr>
        <p:spPr>
          <a:xfrm>
            <a:off x="673331" y="4081549"/>
            <a:ext cx="1947071" cy="851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8F0B2D-E0E6-4EC7-8E6E-9C5649C88104}"/>
              </a:ext>
            </a:extLst>
          </p:cNvPr>
          <p:cNvSpPr/>
          <p:nvPr/>
        </p:nvSpPr>
        <p:spPr>
          <a:xfrm>
            <a:off x="1645920" y="4081549"/>
            <a:ext cx="974482" cy="851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2D46BA-CE80-4944-A222-D731A5AE1939}"/>
              </a:ext>
            </a:extLst>
          </p:cNvPr>
          <p:cNvSpPr/>
          <p:nvPr/>
        </p:nvSpPr>
        <p:spPr>
          <a:xfrm>
            <a:off x="673330" y="4081549"/>
            <a:ext cx="1947071" cy="448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F293139-9BA6-45FB-BC9C-F3F3CA17A962}"/>
              </a:ext>
            </a:extLst>
          </p:cNvPr>
          <p:cNvCxnSpPr/>
          <p:nvPr/>
        </p:nvCxnSpPr>
        <p:spPr>
          <a:xfrm flipV="1">
            <a:off x="2990850" y="3870935"/>
            <a:ext cx="5433568" cy="8123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86BBA33-C0E9-45C9-963A-41619F023EB5}"/>
              </a:ext>
            </a:extLst>
          </p:cNvPr>
          <p:cNvCxnSpPr/>
          <p:nvPr/>
        </p:nvCxnSpPr>
        <p:spPr>
          <a:xfrm rot="10800000" flipV="1">
            <a:off x="2990851" y="3870934"/>
            <a:ext cx="5804015" cy="1062117"/>
          </a:xfrm>
          <a:prstGeom prst="bentConnector3">
            <a:avLst>
              <a:gd name="adj1" fmla="val 301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283D5BD-89C2-4CF2-8E03-E46A5BBA1E56}"/>
              </a:ext>
            </a:extLst>
          </p:cNvPr>
          <p:cNvSpPr txBox="1"/>
          <p:nvPr/>
        </p:nvSpPr>
        <p:spPr>
          <a:xfrm>
            <a:off x="4841339" y="4277101"/>
            <a:ext cx="1732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– </a:t>
            </a:r>
            <a:r>
              <a:rPr lang="en-IN" dirty="0" err="1"/>
              <a:t>api</a:t>
            </a:r>
            <a:r>
              <a:rPr lang="en-IN" dirty="0"/>
              <a:t>/users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01C034-B17C-4BE1-9C67-5951A9610581}"/>
              </a:ext>
            </a:extLst>
          </p:cNvPr>
          <p:cNvSpPr txBox="1"/>
          <p:nvPr/>
        </p:nvSpPr>
        <p:spPr>
          <a:xfrm>
            <a:off x="5271381" y="496313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CF653A-BA46-4497-9F46-8812F10449A3}"/>
              </a:ext>
            </a:extLst>
          </p:cNvPr>
          <p:cNvSpPr txBox="1"/>
          <p:nvPr/>
        </p:nvSpPr>
        <p:spPr>
          <a:xfrm>
            <a:off x="3512103" y="5545528"/>
            <a:ext cx="1175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MongoDB </a:t>
            </a:r>
          </a:p>
          <a:p>
            <a:r>
              <a:rPr lang="en-IN" dirty="0" err="1"/>
              <a:t>ExpressJS</a:t>
            </a:r>
            <a:r>
              <a:rPr lang="en-IN" dirty="0"/>
              <a:t> </a:t>
            </a:r>
          </a:p>
          <a:p>
            <a:r>
              <a:rPr lang="en-IN" dirty="0"/>
              <a:t>jQuery </a:t>
            </a:r>
          </a:p>
          <a:p>
            <a:r>
              <a:rPr lang="en-IN" dirty="0"/>
              <a:t>Node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B056A1-8BB4-4B7C-AA03-FA5F0AC78200}"/>
              </a:ext>
            </a:extLst>
          </p:cNvPr>
          <p:cNvSpPr txBox="1"/>
          <p:nvPr/>
        </p:nvSpPr>
        <p:spPr>
          <a:xfrm>
            <a:off x="4990576" y="5545527"/>
            <a:ext cx="1175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MongoDB </a:t>
            </a:r>
          </a:p>
          <a:p>
            <a:r>
              <a:rPr lang="en-IN" dirty="0" err="1"/>
              <a:t>ExpressJS</a:t>
            </a:r>
            <a:r>
              <a:rPr lang="en-IN" dirty="0"/>
              <a:t> </a:t>
            </a:r>
          </a:p>
          <a:p>
            <a:r>
              <a:rPr lang="en-IN" dirty="0"/>
              <a:t>Angular </a:t>
            </a:r>
          </a:p>
          <a:p>
            <a:r>
              <a:rPr lang="en-IN" dirty="0"/>
              <a:t>Node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E9118C-5AFF-4652-A276-8D0AD479B64F}"/>
              </a:ext>
            </a:extLst>
          </p:cNvPr>
          <p:cNvSpPr txBox="1"/>
          <p:nvPr/>
        </p:nvSpPr>
        <p:spPr>
          <a:xfrm>
            <a:off x="6393408" y="5545527"/>
            <a:ext cx="1175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MongoDB </a:t>
            </a:r>
          </a:p>
          <a:p>
            <a:r>
              <a:rPr lang="en-IN" dirty="0" err="1"/>
              <a:t>ExpressJS</a:t>
            </a:r>
            <a:r>
              <a:rPr lang="en-IN" dirty="0"/>
              <a:t> </a:t>
            </a:r>
          </a:p>
          <a:p>
            <a:r>
              <a:rPr lang="en-IN" dirty="0"/>
              <a:t>React </a:t>
            </a:r>
          </a:p>
          <a:p>
            <a:r>
              <a:rPr lang="en-IN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3998874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1F621062-7BF8-45B7-90F1-C4B6AF7F7495}"/>
              </a:ext>
            </a:extLst>
          </p:cNvPr>
          <p:cNvSpPr/>
          <p:nvPr/>
        </p:nvSpPr>
        <p:spPr>
          <a:xfrm>
            <a:off x="10399221" y="4683268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AD01E6-8810-443A-9EC0-70317D386E9E}"/>
              </a:ext>
            </a:extLst>
          </p:cNvPr>
          <p:cNvSpPr/>
          <p:nvPr/>
        </p:nvSpPr>
        <p:spPr>
          <a:xfrm>
            <a:off x="6848475" y="857250"/>
            <a:ext cx="3135110" cy="3324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1BE6E8D-2E1D-419B-B556-D17737061919}"/>
              </a:ext>
            </a:extLst>
          </p:cNvPr>
          <p:cNvCxnSpPr>
            <a:cxnSpLocks/>
            <a:endCxn id="4" idx="1"/>
          </p:cNvCxnSpPr>
          <p:nvPr/>
        </p:nvCxnSpPr>
        <p:spPr>
          <a:xfrm rot="16200000" flipH="1">
            <a:off x="9533072" y="3088456"/>
            <a:ext cx="1624184" cy="1565439"/>
          </a:xfrm>
          <a:prstGeom prst="bentConnector3">
            <a:avLst>
              <a:gd name="adj1" fmla="val 2402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BF84E22-5DC0-4754-B085-2DD095B1DAB0}"/>
              </a:ext>
            </a:extLst>
          </p:cNvPr>
          <p:cNvCxnSpPr>
            <a:cxnSpLocks/>
            <a:endCxn id="19" idx="3"/>
          </p:cNvCxnSpPr>
          <p:nvPr/>
        </p:nvCxnSpPr>
        <p:spPr>
          <a:xfrm rot="16200000" flipV="1">
            <a:off x="9553413" y="3355320"/>
            <a:ext cx="1336980" cy="131891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130537-DF5D-4D39-A2AA-CC8780D4FE48}"/>
              </a:ext>
            </a:extLst>
          </p:cNvPr>
          <p:cNvSpPr/>
          <p:nvPr/>
        </p:nvSpPr>
        <p:spPr>
          <a:xfrm>
            <a:off x="219076" y="1557336"/>
            <a:ext cx="2771774" cy="3743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F61C69D-13A4-4D86-9DF1-F4471CA83AF2}"/>
              </a:ext>
            </a:extLst>
          </p:cNvPr>
          <p:cNvSpPr/>
          <p:nvPr/>
        </p:nvSpPr>
        <p:spPr>
          <a:xfrm>
            <a:off x="7278003" y="1469967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App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B3E224C-46C7-4202-9629-C2AD25775063}"/>
              </a:ext>
            </a:extLst>
          </p:cNvPr>
          <p:cNvSpPr/>
          <p:nvPr/>
        </p:nvSpPr>
        <p:spPr>
          <a:xfrm>
            <a:off x="7286391" y="2821640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C123CC-94C8-41C6-A938-49DE6C55F75C}"/>
              </a:ext>
            </a:extLst>
          </p:cNvPr>
          <p:cNvSpPr/>
          <p:nvPr/>
        </p:nvSpPr>
        <p:spPr>
          <a:xfrm>
            <a:off x="673331" y="4081549"/>
            <a:ext cx="1947071" cy="851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8F0B2D-E0E6-4EC7-8E6E-9C5649C88104}"/>
              </a:ext>
            </a:extLst>
          </p:cNvPr>
          <p:cNvSpPr/>
          <p:nvPr/>
        </p:nvSpPr>
        <p:spPr>
          <a:xfrm>
            <a:off x="1645920" y="4081549"/>
            <a:ext cx="974482" cy="851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2D46BA-CE80-4944-A222-D731A5AE1939}"/>
              </a:ext>
            </a:extLst>
          </p:cNvPr>
          <p:cNvSpPr/>
          <p:nvPr/>
        </p:nvSpPr>
        <p:spPr>
          <a:xfrm>
            <a:off x="673330" y="4081549"/>
            <a:ext cx="1947071" cy="448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F293139-9BA6-45FB-BC9C-F3F3CA17A96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990850" y="4181302"/>
            <a:ext cx="5425180" cy="50196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86BBA33-C0E9-45C9-963A-41619F023EB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90853" y="4181301"/>
            <a:ext cx="5870515" cy="751749"/>
          </a:xfrm>
          <a:prstGeom prst="bentConnector3">
            <a:avLst>
              <a:gd name="adj1" fmla="val 44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701C034-B17C-4BE1-9C67-5951A9610581}"/>
              </a:ext>
            </a:extLst>
          </p:cNvPr>
          <p:cNvSpPr txBox="1"/>
          <p:nvPr/>
        </p:nvSpPr>
        <p:spPr>
          <a:xfrm>
            <a:off x="5271381" y="496313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CF653A-BA46-4497-9F46-8812F10449A3}"/>
              </a:ext>
            </a:extLst>
          </p:cNvPr>
          <p:cNvSpPr txBox="1"/>
          <p:nvPr/>
        </p:nvSpPr>
        <p:spPr>
          <a:xfrm>
            <a:off x="3512103" y="5545528"/>
            <a:ext cx="1175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MongoDB </a:t>
            </a:r>
          </a:p>
          <a:p>
            <a:r>
              <a:rPr lang="en-IN" dirty="0" err="1"/>
              <a:t>ExpressJS</a:t>
            </a:r>
            <a:r>
              <a:rPr lang="en-IN" dirty="0"/>
              <a:t> </a:t>
            </a:r>
          </a:p>
          <a:p>
            <a:r>
              <a:rPr lang="en-IN" dirty="0"/>
              <a:t>jQuery </a:t>
            </a:r>
          </a:p>
          <a:p>
            <a:r>
              <a:rPr lang="en-IN" dirty="0"/>
              <a:t>Node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B056A1-8BB4-4B7C-AA03-FA5F0AC78200}"/>
              </a:ext>
            </a:extLst>
          </p:cNvPr>
          <p:cNvSpPr txBox="1"/>
          <p:nvPr/>
        </p:nvSpPr>
        <p:spPr>
          <a:xfrm>
            <a:off x="4990576" y="5545527"/>
            <a:ext cx="1175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MongoDB </a:t>
            </a:r>
          </a:p>
          <a:p>
            <a:r>
              <a:rPr lang="en-IN" dirty="0" err="1"/>
              <a:t>ExpressJS</a:t>
            </a:r>
            <a:r>
              <a:rPr lang="en-IN" dirty="0"/>
              <a:t> </a:t>
            </a:r>
          </a:p>
          <a:p>
            <a:r>
              <a:rPr lang="en-IN" dirty="0"/>
              <a:t>Angular </a:t>
            </a:r>
          </a:p>
          <a:p>
            <a:r>
              <a:rPr lang="en-IN" dirty="0"/>
              <a:t>Node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E9118C-5AFF-4652-A276-8D0AD479B64F}"/>
              </a:ext>
            </a:extLst>
          </p:cNvPr>
          <p:cNvSpPr txBox="1"/>
          <p:nvPr/>
        </p:nvSpPr>
        <p:spPr>
          <a:xfrm>
            <a:off x="6393408" y="5545527"/>
            <a:ext cx="1175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MongoDB </a:t>
            </a:r>
          </a:p>
          <a:p>
            <a:r>
              <a:rPr lang="en-IN" dirty="0" err="1"/>
              <a:t>ExpressJS</a:t>
            </a:r>
            <a:r>
              <a:rPr lang="en-IN" dirty="0"/>
              <a:t> </a:t>
            </a:r>
          </a:p>
          <a:p>
            <a:r>
              <a:rPr lang="en-IN" dirty="0"/>
              <a:t>React </a:t>
            </a:r>
          </a:p>
          <a:p>
            <a:r>
              <a:rPr lang="en-IN" dirty="0"/>
              <a:t>Node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1A77A13-F1EC-4272-9C55-CFF4A5B8012A}"/>
              </a:ext>
            </a:extLst>
          </p:cNvPr>
          <p:cNvCxnSpPr/>
          <p:nvPr/>
        </p:nvCxnSpPr>
        <p:spPr>
          <a:xfrm>
            <a:off x="2990850" y="2047875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F9BA16E-0FA4-4B05-A862-0B4A6B548221}"/>
              </a:ext>
            </a:extLst>
          </p:cNvPr>
          <p:cNvCxnSpPr/>
          <p:nvPr/>
        </p:nvCxnSpPr>
        <p:spPr>
          <a:xfrm flipH="1">
            <a:off x="2990850" y="2280890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B7A3F81-8974-4F06-8449-B6AF91F85310}"/>
              </a:ext>
            </a:extLst>
          </p:cNvPr>
          <p:cNvSpPr txBox="1"/>
          <p:nvPr/>
        </p:nvSpPr>
        <p:spPr>
          <a:xfrm>
            <a:off x="3327143" y="1414851"/>
            <a:ext cx="3185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On document ready - </a:t>
            </a:r>
          </a:p>
          <a:p>
            <a:r>
              <a:rPr lang="en-IN" dirty="0"/>
              <a:t>AJAX – account/</a:t>
            </a:r>
            <a:r>
              <a:rPr lang="en-IN" dirty="0" err="1"/>
              <a:t>getToken</a:t>
            </a:r>
            <a:r>
              <a:rPr lang="en-IN" dirty="0"/>
              <a:t> + U&amp;P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0817E5-E1F7-4177-85DD-77D53BF35308}"/>
              </a:ext>
            </a:extLst>
          </p:cNvPr>
          <p:cNvSpPr txBox="1"/>
          <p:nvPr/>
        </p:nvSpPr>
        <p:spPr>
          <a:xfrm>
            <a:off x="4091827" y="2259446"/>
            <a:ext cx="173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 with Token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A074A2-4F6C-47CE-9981-D000095251A9}"/>
              </a:ext>
            </a:extLst>
          </p:cNvPr>
          <p:cNvSpPr txBox="1"/>
          <p:nvPr/>
        </p:nvSpPr>
        <p:spPr>
          <a:xfrm>
            <a:off x="3479436" y="4012666"/>
            <a:ext cx="4069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On Button Click</a:t>
            </a:r>
          </a:p>
          <a:p>
            <a:r>
              <a:rPr lang="en-IN" dirty="0"/>
              <a:t>AJAX – </a:t>
            </a:r>
            <a:r>
              <a:rPr lang="en-IN" dirty="0" err="1"/>
              <a:t>api</a:t>
            </a:r>
            <a:r>
              <a:rPr lang="en-IN" dirty="0"/>
              <a:t>/users + Read and attach Token</a:t>
            </a:r>
          </a:p>
        </p:txBody>
      </p:sp>
    </p:spTree>
    <p:extLst>
      <p:ext uri="{BB962C8B-B14F-4D97-AF65-F5344CB8AC3E}">
        <p14:creationId xmlns:p14="http://schemas.microsoft.com/office/powerpoint/2010/main" val="277900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1D129C9B-0BED-41A8-AB5E-CDA10AA0AC2E}"/>
              </a:ext>
            </a:extLst>
          </p:cNvPr>
          <p:cNvSpPr/>
          <p:nvPr/>
        </p:nvSpPr>
        <p:spPr>
          <a:xfrm>
            <a:off x="10399221" y="4683268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Server</a:t>
            </a:r>
          </a:p>
          <a:p>
            <a:pPr algn="ctr"/>
            <a:r>
              <a:rPr lang="en-IN" dirty="0"/>
              <a:t>Oracle</a:t>
            </a:r>
          </a:p>
          <a:p>
            <a:pPr algn="ctr"/>
            <a:r>
              <a:rPr lang="en-IN" dirty="0"/>
              <a:t>MONGO 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7C234A-493B-41BE-B512-F9099CF55B5C}"/>
              </a:ext>
            </a:extLst>
          </p:cNvPr>
          <p:cNvSpPr/>
          <p:nvPr/>
        </p:nvSpPr>
        <p:spPr>
          <a:xfrm>
            <a:off x="7352907" y="1557779"/>
            <a:ext cx="2603254" cy="3742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 APPLICATION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ASP </a:t>
            </a:r>
            <a:r>
              <a:rPr lang="en-IN" dirty="0" err="1"/>
              <a:t>.Net</a:t>
            </a:r>
            <a:endParaRPr lang="en-IN" dirty="0"/>
          </a:p>
          <a:p>
            <a:pPr algn="ctr"/>
            <a:r>
              <a:rPr lang="en-IN" dirty="0"/>
              <a:t>JSP</a:t>
            </a:r>
          </a:p>
          <a:p>
            <a:pPr algn="ctr"/>
            <a:r>
              <a:rPr lang="en-IN" dirty="0" err="1"/>
              <a:t>ExpressJS</a:t>
            </a:r>
            <a:endParaRPr lang="en-IN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5EDA9E9-8094-4A05-B09E-0FF460539C6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9956161" y="3429000"/>
            <a:ext cx="1171723" cy="1254268"/>
          </a:xfrm>
          <a:prstGeom prst="bentConnector2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D941A5C-63C6-4DA2-B9A2-E2991B469A00}"/>
              </a:ext>
            </a:extLst>
          </p:cNvPr>
          <p:cNvSpPr/>
          <p:nvPr/>
        </p:nvSpPr>
        <p:spPr>
          <a:xfrm>
            <a:off x="699155" y="1557779"/>
            <a:ext cx="2603254" cy="3742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209952-B365-4657-B8ED-5EB5E04AEB19}"/>
              </a:ext>
            </a:extLst>
          </p:cNvPr>
          <p:cNvCxnSpPr/>
          <p:nvPr/>
        </p:nvCxnSpPr>
        <p:spPr>
          <a:xfrm>
            <a:off x="3302409" y="2026763"/>
            <a:ext cx="40504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4173D6-2C11-49D8-8D56-01387E70A805}"/>
              </a:ext>
            </a:extLst>
          </p:cNvPr>
          <p:cNvCxnSpPr/>
          <p:nvPr/>
        </p:nvCxnSpPr>
        <p:spPr>
          <a:xfrm flipH="1">
            <a:off x="3302409" y="2460396"/>
            <a:ext cx="40504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41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1635F2E4-F8D8-4A35-A130-038F91BCF90F}"/>
              </a:ext>
            </a:extLst>
          </p:cNvPr>
          <p:cNvSpPr/>
          <p:nvPr/>
        </p:nvSpPr>
        <p:spPr>
          <a:xfrm>
            <a:off x="10550051" y="5126327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Server</a:t>
            </a:r>
          </a:p>
          <a:p>
            <a:pPr algn="ctr"/>
            <a:r>
              <a:rPr lang="en-IN" dirty="0"/>
              <a:t>Oracle</a:t>
            </a:r>
          </a:p>
          <a:p>
            <a:pPr algn="ctr"/>
            <a:r>
              <a:rPr lang="en-IN" dirty="0"/>
              <a:t>MONGO DB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06069F-DD1D-47B6-8A98-CC1FBC7118D1}"/>
              </a:ext>
            </a:extLst>
          </p:cNvPr>
          <p:cNvSpPr/>
          <p:nvPr/>
        </p:nvSpPr>
        <p:spPr>
          <a:xfrm>
            <a:off x="7352907" y="1557779"/>
            <a:ext cx="2603254" cy="1694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 APPLICATION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ASP </a:t>
            </a:r>
            <a:r>
              <a:rPr lang="en-IN" dirty="0" err="1"/>
              <a:t>.Net</a:t>
            </a:r>
            <a:endParaRPr lang="en-IN" dirty="0"/>
          </a:p>
          <a:p>
            <a:pPr algn="ctr"/>
            <a:r>
              <a:rPr lang="en-IN" dirty="0"/>
              <a:t>JSP</a:t>
            </a:r>
          </a:p>
          <a:p>
            <a:pPr algn="ctr"/>
            <a:r>
              <a:rPr lang="en-IN" dirty="0" err="1"/>
              <a:t>ExpressJS</a:t>
            </a:r>
            <a:endParaRPr lang="en-IN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1A66A7C-635E-4AB8-AC81-263E50CF6B57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9956161" y="4452989"/>
            <a:ext cx="1322553" cy="673338"/>
          </a:xfrm>
          <a:prstGeom prst="bentConnector2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FF44E3E-4DE5-4035-A7C5-FC277F868D67}"/>
              </a:ext>
            </a:extLst>
          </p:cNvPr>
          <p:cNvSpPr/>
          <p:nvPr/>
        </p:nvSpPr>
        <p:spPr>
          <a:xfrm>
            <a:off x="699155" y="1557779"/>
            <a:ext cx="2603254" cy="3742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Angular</a:t>
            </a:r>
          </a:p>
          <a:p>
            <a:pPr algn="ctr"/>
            <a:r>
              <a:rPr lang="en-IN" dirty="0"/>
              <a:t>React</a:t>
            </a:r>
          </a:p>
          <a:p>
            <a:pPr algn="ctr"/>
            <a:r>
              <a:rPr lang="en-IN" dirty="0"/>
              <a:t>Vue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288AB8-2338-4B1F-AC69-56F31F61204C}"/>
              </a:ext>
            </a:extLst>
          </p:cNvPr>
          <p:cNvCxnSpPr/>
          <p:nvPr/>
        </p:nvCxnSpPr>
        <p:spPr>
          <a:xfrm>
            <a:off x="3302409" y="2026763"/>
            <a:ext cx="40504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14475F-107B-4DBD-9897-8F2D6D8C6936}"/>
              </a:ext>
            </a:extLst>
          </p:cNvPr>
          <p:cNvCxnSpPr/>
          <p:nvPr/>
        </p:nvCxnSpPr>
        <p:spPr>
          <a:xfrm flipH="1">
            <a:off x="3302409" y="2460396"/>
            <a:ext cx="40504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85A3629-BEB9-447A-AA5B-6FA076BF9B84}"/>
              </a:ext>
            </a:extLst>
          </p:cNvPr>
          <p:cNvSpPr/>
          <p:nvPr/>
        </p:nvSpPr>
        <p:spPr>
          <a:xfrm>
            <a:off x="7352907" y="3605755"/>
            <a:ext cx="2603254" cy="1694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RESTful API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ASP </a:t>
            </a:r>
            <a:r>
              <a:rPr lang="en-IN" dirty="0" err="1"/>
              <a:t>.Net</a:t>
            </a:r>
            <a:r>
              <a:rPr lang="en-IN" dirty="0"/>
              <a:t> WEB API</a:t>
            </a:r>
          </a:p>
          <a:p>
            <a:pPr algn="ctr"/>
            <a:r>
              <a:rPr lang="en-IN" dirty="0"/>
              <a:t>JWS</a:t>
            </a:r>
          </a:p>
          <a:p>
            <a:pPr algn="ctr"/>
            <a:r>
              <a:rPr lang="en-IN" dirty="0" err="1"/>
              <a:t>ExpressJS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17D69C-B6F7-4EC5-A40A-B6D16F40E393}"/>
              </a:ext>
            </a:extLst>
          </p:cNvPr>
          <p:cNvSpPr txBox="1"/>
          <p:nvPr/>
        </p:nvSpPr>
        <p:spPr>
          <a:xfrm>
            <a:off x="4639034" y="165743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643B45-AB33-4D24-B60A-B334014A7A6E}"/>
              </a:ext>
            </a:extLst>
          </p:cNvPr>
          <p:cNvSpPr txBox="1"/>
          <p:nvPr/>
        </p:nvSpPr>
        <p:spPr>
          <a:xfrm>
            <a:off x="4904298" y="248698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66DD76-4A6A-45E1-91A6-2F945614C0C7}"/>
              </a:ext>
            </a:extLst>
          </p:cNvPr>
          <p:cNvCxnSpPr/>
          <p:nvPr/>
        </p:nvCxnSpPr>
        <p:spPr>
          <a:xfrm>
            <a:off x="3302409" y="4296769"/>
            <a:ext cx="40504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40CCC3-3760-4D59-9138-09B58F5238EB}"/>
              </a:ext>
            </a:extLst>
          </p:cNvPr>
          <p:cNvCxnSpPr/>
          <p:nvPr/>
        </p:nvCxnSpPr>
        <p:spPr>
          <a:xfrm flipH="1">
            <a:off x="3302409" y="4730402"/>
            <a:ext cx="40504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DB8DEC5-6872-417E-AE4B-ACB42A6BEB05}"/>
              </a:ext>
            </a:extLst>
          </p:cNvPr>
          <p:cNvSpPr txBox="1"/>
          <p:nvPr/>
        </p:nvSpPr>
        <p:spPr>
          <a:xfrm>
            <a:off x="4639034" y="3927437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A9511C-7808-4BEF-ACDB-C72E87BBCA7C}"/>
              </a:ext>
            </a:extLst>
          </p:cNvPr>
          <p:cNvSpPr txBox="1"/>
          <p:nvPr/>
        </p:nvSpPr>
        <p:spPr>
          <a:xfrm>
            <a:off x="4904298" y="475699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0687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8EFD82-F453-47C3-A9CC-09A29AA7E99C}"/>
              </a:ext>
            </a:extLst>
          </p:cNvPr>
          <p:cNvSpPr/>
          <p:nvPr/>
        </p:nvSpPr>
        <p:spPr>
          <a:xfrm>
            <a:off x="5453062" y="123825"/>
            <a:ext cx="128587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require(Path)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5F6BB3-4251-4075-9221-8DDA61CFCFA2}"/>
              </a:ext>
            </a:extLst>
          </p:cNvPr>
          <p:cNvSpPr/>
          <p:nvPr/>
        </p:nvSpPr>
        <p:spPr>
          <a:xfrm>
            <a:off x="3829050" y="85725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for a file on the path specified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C7A91B-35EF-4FCF-A2EE-E80127D7A59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04825"/>
            <a:ext cx="0" cy="35242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6E2834E-981C-48B2-8759-6BA7AF32D49B}"/>
              </a:ext>
            </a:extLst>
          </p:cNvPr>
          <p:cNvSpPr/>
          <p:nvPr/>
        </p:nvSpPr>
        <p:spPr>
          <a:xfrm>
            <a:off x="752475" y="1809750"/>
            <a:ext cx="3505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31C37E-C784-4728-B472-0762F6512BB4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505075" y="1238250"/>
            <a:ext cx="3590925" cy="5715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AB5B97-FB8E-4D25-B51E-DC9D5BCBEB1B}"/>
              </a:ext>
            </a:extLst>
          </p:cNvPr>
          <p:cNvSpPr txBox="1"/>
          <p:nvPr/>
        </p:nvSpPr>
        <p:spPr>
          <a:xfrm>
            <a:off x="3019425" y="13525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7E7F6D-BF0D-4BE7-B6AB-5471D9370229}"/>
              </a:ext>
            </a:extLst>
          </p:cNvPr>
          <p:cNvSpPr/>
          <p:nvPr/>
        </p:nvSpPr>
        <p:spPr>
          <a:xfrm>
            <a:off x="6905625" y="180975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for a folder on the path specified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8AC08-BF3D-44D0-A8F5-A1B90A8D07F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096000" y="1238250"/>
            <a:ext cx="3076575" cy="571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9C7FEB-544E-44E4-B4F9-3DD48FE29A1C}"/>
              </a:ext>
            </a:extLst>
          </p:cNvPr>
          <p:cNvSpPr txBox="1"/>
          <p:nvPr/>
        </p:nvSpPr>
        <p:spPr>
          <a:xfrm>
            <a:off x="8297876" y="135255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18A646-6E22-42B5-B38F-2E67FC730381}"/>
              </a:ext>
            </a:extLst>
          </p:cNvPr>
          <p:cNvSpPr/>
          <p:nvPr/>
        </p:nvSpPr>
        <p:spPr>
          <a:xfrm>
            <a:off x="9858374" y="3048000"/>
            <a:ext cx="187642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Error Loading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224764-69A7-470D-85E8-8E714CF440A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172575" y="2190750"/>
            <a:ext cx="1624012" cy="857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9C34FD-51DF-4970-82EB-0C61EA028B49}"/>
              </a:ext>
            </a:extLst>
          </p:cNvPr>
          <p:cNvSpPr txBox="1"/>
          <p:nvPr/>
        </p:nvSpPr>
        <p:spPr>
          <a:xfrm>
            <a:off x="10250501" y="243470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1C363B-A241-4545-A618-6EB2889E0577}"/>
              </a:ext>
            </a:extLst>
          </p:cNvPr>
          <p:cNvCxnSpPr>
            <a:cxnSpLocks/>
          </p:cNvCxnSpPr>
          <p:nvPr/>
        </p:nvCxnSpPr>
        <p:spPr>
          <a:xfrm flipH="1">
            <a:off x="6948486" y="2190750"/>
            <a:ext cx="2224089" cy="8572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4B17EE-2D5A-4E55-B6B6-C9B09BC1ECDD}"/>
              </a:ext>
            </a:extLst>
          </p:cNvPr>
          <p:cNvSpPr txBox="1"/>
          <p:nvPr/>
        </p:nvSpPr>
        <p:spPr>
          <a:xfrm>
            <a:off x="7485849" y="24347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A4DE27-8CE6-439E-A4D9-F973DC369AB0}"/>
              </a:ext>
            </a:extLst>
          </p:cNvPr>
          <p:cNvSpPr/>
          <p:nvPr/>
        </p:nvSpPr>
        <p:spPr>
          <a:xfrm>
            <a:off x="4681536" y="304800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inside folder, file with the name ‘</a:t>
            </a:r>
            <a:r>
              <a:rPr lang="en-IN" sz="1400" dirty="0" err="1"/>
              <a:t>package.json</a:t>
            </a:r>
            <a:r>
              <a:rPr lang="en-IN" sz="1400" dirty="0"/>
              <a:t>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9B43DD-A4C7-467B-9098-DDE78143ECE8}"/>
              </a:ext>
            </a:extLst>
          </p:cNvPr>
          <p:cNvSpPr/>
          <p:nvPr/>
        </p:nvSpPr>
        <p:spPr>
          <a:xfrm>
            <a:off x="5608623" y="4042291"/>
            <a:ext cx="375445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inside folder, file with the name ‘index.js’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ED8B46-074E-4F6C-917C-FFEC5E13CC7B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948486" y="3429000"/>
            <a:ext cx="537363" cy="6132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7EF1FDE-8E53-496A-9C9F-29B56411567F}"/>
              </a:ext>
            </a:extLst>
          </p:cNvPr>
          <p:cNvSpPr txBox="1"/>
          <p:nvPr/>
        </p:nvSpPr>
        <p:spPr>
          <a:xfrm>
            <a:off x="7300541" y="355097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2CD8B6A-8E3B-48E1-AE79-A08C4684FB88}"/>
              </a:ext>
            </a:extLst>
          </p:cNvPr>
          <p:cNvCxnSpPr/>
          <p:nvPr/>
        </p:nvCxnSpPr>
        <p:spPr>
          <a:xfrm flipV="1">
            <a:off x="9363075" y="3429000"/>
            <a:ext cx="1433512" cy="80379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86FBCB-B334-4854-9C7F-4063717CED9C}"/>
              </a:ext>
            </a:extLst>
          </p:cNvPr>
          <p:cNvSpPr txBox="1"/>
          <p:nvPr/>
        </p:nvSpPr>
        <p:spPr>
          <a:xfrm>
            <a:off x="9893723" y="386715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0AA3A5-A1D8-441B-8887-139595FB1E8F}"/>
              </a:ext>
            </a:extLst>
          </p:cNvPr>
          <p:cNvSpPr/>
          <p:nvPr/>
        </p:nvSpPr>
        <p:spPr>
          <a:xfrm>
            <a:off x="7830350" y="5417582"/>
            <a:ext cx="3505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B1228D-8D83-47B2-9FBE-CAFBADE71257}"/>
              </a:ext>
            </a:extLst>
          </p:cNvPr>
          <p:cNvCxnSpPr>
            <a:endCxn id="24" idx="0"/>
          </p:cNvCxnSpPr>
          <p:nvPr/>
        </p:nvCxnSpPr>
        <p:spPr>
          <a:xfrm>
            <a:off x="7485849" y="4423291"/>
            <a:ext cx="2097101" cy="9942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EAA1DBB-5A63-4C58-98ED-7640B94C9D09}"/>
              </a:ext>
            </a:extLst>
          </p:cNvPr>
          <p:cNvSpPr txBox="1"/>
          <p:nvPr/>
        </p:nvSpPr>
        <p:spPr>
          <a:xfrm>
            <a:off x="8214512" y="445064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223896-249A-433D-8AEE-5339D6EE6D22}"/>
              </a:ext>
            </a:extLst>
          </p:cNvPr>
          <p:cNvSpPr/>
          <p:nvPr/>
        </p:nvSpPr>
        <p:spPr>
          <a:xfrm>
            <a:off x="1142199" y="4034611"/>
            <a:ext cx="375445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In ‘</a:t>
            </a:r>
            <a:r>
              <a:rPr lang="en-IN" sz="1400" dirty="0" err="1"/>
              <a:t>package.json</a:t>
            </a:r>
            <a:r>
              <a:rPr lang="en-IN" sz="1400" dirty="0"/>
              <a:t>’, read ‘main’ key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4474B3-E0C9-48A9-A0EF-2F2A7610E39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019425" y="3429000"/>
            <a:ext cx="3929061" cy="60561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D59EB69-56F0-4B7A-BBF4-49EF0F278168}"/>
              </a:ext>
            </a:extLst>
          </p:cNvPr>
          <p:cNvSpPr txBox="1"/>
          <p:nvPr/>
        </p:nvSpPr>
        <p:spPr>
          <a:xfrm>
            <a:off x="4291812" y="34597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0143EC0-E70C-42FC-84EC-1A24DF511467}"/>
              </a:ext>
            </a:extLst>
          </p:cNvPr>
          <p:cNvCxnSpPr/>
          <p:nvPr/>
        </p:nvCxnSpPr>
        <p:spPr>
          <a:xfrm rot="16200000" flipH="1">
            <a:off x="5248797" y="2186239"/>
            <a:ext cx="7680" cy="4466424"/>
          </a:xfrm>
          <a:prstGeom prst="bentConnector3">
            <a:avLst>
              <a:gd name="adj1" fmla="val 307656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6DF3DB-A723-4FC5-9DA6-A9C65468801B}"/>
              </a:ext>
            </a:extLst>
          </p:cNvPr>
          <p:cNvSpPr txBox="1"/>
          <p:nvPr/>
        </p:nvSpPr>
        <p:spPr>
          <a:xfrm>
            <a:off x="5119316" y="431512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C54B44-A1E9-4581-8FDE-AE5A1C6948C0}"/>
              </a:ext>
            </a:extLst>
          </p:cNvPr>
          <p:cNvSpPr/>
          <p:nvPr/>
        </p:nvSpPr>
        <p:spPr>
          <a:xfrm>
            <a:off x="945570" y="5124450"/>
            <a:ext cx="25527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file mentioned in ‘main’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4E70FA7-211C-400E-B8BC-60CA6B255A7A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2221920" y="4415611"/>
            <a:ext cx="797505" cy="7088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146BED4-6695-4B23-9A33-26F465789461}"/>
              </a:ext>
            </a:extLst>
          </p:cNvPr>
          <p:cNvSpPr txBox="1"/>
          <p:nvPr/>
        </p:nvSpPr>
        <p:spPr>
          <a:xfrm>
            <a:off x="2321132" y="453589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F115A9F-A67C-4054-BC6E-3590F8AA6C35}"/>
              </a:ext>
            </a:extLst>
          </p:cNvPr>
          <p:cNvCxnSpPr/>
          <p:nvPr/>
        </p:nvCxnSpPr>
        <p:spPr>
          <a:xfrm rot="5400000" flipH="1" flipV="1">
            <a:off x="4312804" y="2332406"/>
            <a:ext cx="1082159" cy="5263929"/>
          </a:xfrm>
          <a:prstGeom prst="bentConnector3">
            <a:avLst>
              <a:gd name="adj1" fmla="val -2112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07DC19E-1388-42A9-836C-461329431002}"/>
              </a:ext>
            </a:extLst>
          </p:cNvPr>
          <p:cNvSpPr txBox="1"/>
          <p:nvPr/>
        </p:nvSpPr>
        <p:spPr>
          <a:xfrm>
            <a:off x="4514663" y="54040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16896F8-959C-4507-BD1C-390D299579F6}"/>
              </a:ext>
            </a:extLst>
          </p:cNvPr>
          <p:cNvSpPr/>
          <p:nvPr/>
        </p:nvSpPr>
        <p:spPr>
          <a:xfrm>
            <a:off x="138912" y="6254234"/>
            <a:ext cx="330913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5097C5-556A-4FB0-B9C9-5ED6AE7CA7CB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1793481" y="5505450"/>
            <a:ext cx="428439" cy="74878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D9EDC6-B01B-4C15-83AD-27FB7DD79275}"/>
              </a:ext>
            </a:extLst>
          </p:cNvPr>
          <p:cNvSpPr txBox="1"/>
          <p:nvPr/>
        </p:nvSpPr>
        <p:spPr>
          <a:xfrm>
            <a:off x="1728786" y="57017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CE1625-D6C0-457A-8148-820C922EF218}"/>
              </a:ext>
            </a:extLst>
          </p:cNvPr>
          <p:cNvSpPr txBox="1"/>
          <p:nvPr/>
        </p:nvSpPr>
        <p:spPr>
          <a:xfrm>
            <a:off x="7340779" y="6265902"/>
            <a:ext cx="3672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NODE JS Module Resolution</a:t>
            </a:r>
          </a:p>
        </p:txBody>
      </p:sp>
    </p:spTree>
    <p:extLst>
      <p:ext uri="{BB962C8B-B14F-4D97-AF65-F5344CB8AC3E}">
        <p14:creationId xmlns:p14="http://schemas.microsoft.com/office/powerpoint/2010/main" val="422855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233813-B50B-4060-A4D1-626718920722}"/>
              </a:ext>
            </a:extLst>
          </p:cNvPr>
          <p:cNvSpPr/>
          <p:nvPr/>
        </p:nvSpPr>
        <p:spPr>
          <a:xfrm>
            <a:off x="315884" y="257695"/>
            <a:ext cx="2560320" cy="3171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BankAccount</a:t>
            </a:r>
            <a:r>
              <a:rPr lang="en-IN" dirty="0"/>
              <a:t> Class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withdraw(amount)</a:t>
            </a:r>
          </a:p>
          <a:p>
            <a:pPr algn="ctr"/>
            <a:r>
              <a:rPr lang="en-IN" dirty="0"/>
              <a:t>deposit(amount)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82E293-81EA-4D38-99B6-FB45E1ABF0A6}"/>
              </a:ext>
            </a:extLst>
          </p:cNvPr>
          <p:cNvSpPr/>
          <p:nvPr/>
        </p:nvSpPr>
        <p:spPr>
          <a:xfrm>
            <a:off x="1030777" y="4256116"/>
            <a:ext cx="1956262" cy="21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SMS Class</a:t>
            </a:r>
          </a:p>
          <a:p>
            <a:pPr algn="ctr"/>
            <a:endParaRPr lang="en-IN" dirty="0"/>
          </a:p>
          <a:p>
            <a:pPr algn="ctr"/>
            <a:r>
              <a:rPr lang="en-IN" dirty="0" err="1"/>
              <a:t>sendSMS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018FA54-3132-4C96-9873-A11A56EB396E}"/>
              </a:ext>
            </a:extLst>
          </p:cNvPr>
          <p:cNvSpPr/>
          <p:nvPr/>
        </p:nvSpPr>
        <p:spPr>
          <a:xfrm>
            <a:off x="3618806" y="4256116"/>
            <a:ext cx="1956262" cy="21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EMAIL Class</a:t>
            </a:r>
          </a:p>
          <a:p>
            <a:pPr algn="ctr"/>
            <a:endParaRPr lang="en-IN" dirty="0"/>
          </a:p>
          <a:p>
            <a:pPr algn="ctr"/>
            <a:r>
              <a:rPr lang="en-IN" dirty="0" err="1"/>
              <a:t>sendEmail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FB6E1-C6B3-4922-9E7F-3CE5363F3111}"/>
              </a:ext>
            </a:extLst>
          </p:cNvPr>
          <p:cNvSpPr txBox="1"/>
          <p:nvPr/>
        </p:nvSpPr>
        <p:spPr>
          <a:xfrm>
            <a:off x="4015046" y="550685"/>
            <a:ext cx="76348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Create </a:t>
            </a:r>
            <a:r>
              <a:rPr lang="en-IN" dirty="0" err="1"/>
              <a:t>BankAccount</a:t>
            </a:r>
            <a:r>
              <a:rPr lang="en-IN" dirty="0"/>
              <a:t> class with withdraw, deposit and other methods if needed.</a:t>
            </a:r>
          </a:p>
          <a:p>
            <a:endParaRPr lang="en-IN" dirty="0"/>
          </a:p>
          <a:p>
            <a:r>
              <a:rPr lang="en-IN" dirty="0"/>
              <a:t>Withdraw should show error if amount is greater than balance in account</a:t>
            </a:r>
          </a:p>
          <a:p>
            <a:r>
              <a:rPr lang="en-IN" dirty="0"/>
              <a:t>Show message after withdraw and deposit call, showing current balance</a:t>
            </a:r>
          </a:p>
          <a:p>
            <a:endParaRPr lang="en-IN" dirty="0"/>
          </a:p>
          <a:p>
            <a:r>
              <a:rPr lang="en-IN" dirty="0"/>
              <a:t>Send a SMS after withdraw or deposit is called</a:t>
            </a:r>
          </a:p>
          <a:p>
            <a:r>
              <a:rPr lang="en-IN" dirty="0"/>
              <a:t>Send an Email after withdraw or deposit is called</a:t>
            </a:r>
          </a:p>
          <a:p>
            <a:endParaRPr lang="en-IN" dirty="0"/>
          </a:p>
          <a:p>
            <a:r>
              <a:rPr lang="en-IN" dirty="0"/>
              <a:t>Follow SOLID principal’s of writing code</a:t>
            </a:r>
          </a:p>
        </p:txBody>
      </p:sp>
    </p:spTree>
    <p:extLst>
      <p:ext uri="{BB962C8B-B14F-4D97-AF65-F5344CB8AC3E}">
        <p14:creationId xmlns:p14="http://schemas.microsoft.com/office/powerpoint/2010/main" val="274206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E968CD-A795-481F-A5EA-B83CB302A0D6}"/>
              </a:ext>
            </a:extLst>
          </p:cNvPr>
          <p:cNvSpPr/>
          <p:nvPr/>
        </p:nvSpPr>
        <p:spPr>
          <a:xfrm>
            <a:off x="244682" y="152400"/>
            <a:ext cx="207645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require(</a:t>
            </a:r>
            <a:r>
              <a:rPr lang="en-IN" sz="1400" dirty="0" err="1"/>
              <a:t>ModuleName</a:t>
            </a:r>
            <a:r>
              <a:rPr lang="en-IN" sz="1400" dirty="0"/>
              <a:t>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6B146B-ABDB-44B2-8F07-2455ABF36F7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321132" y="342900"/>
            <a:ext cx="497897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9FA394B-E3A9-454D-A177-49B737C2B82D}"/>
              </a:ext>
            </a:extLst>
          </p:cNvPr>
          <p:cNvSpPr/>
          <p:nvPr/>
        </p:nvSpPr>
        <p:spPr>
          <a:xfrm>
            <a:off x="2819029" y="152400"/>
            <a:ext cx="3590925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in built in modules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63B4B1-2967-4F58-BFA4-A9D309255802}"/>
              </a:ext>
            </a:extLst>
          </p:cNvPr>
          <p:cNvCxnSpPr>
            <a:stCxn id="6" idx="3"/>
          </p:cNvCxnSpPr>
          <p:nvPr/>
        </p:nvCxnSpPr>
        <p:spPr>
          <a:xfrm>
            <a:off x="6409954" y="342900"/>
            <a:ext cx="583368" cy="18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09ABBD-FD72-4307-848B-77BBAF2A76D0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498518" y="533400"/>
            <a:ext cx="3115974" cy="636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BEF636-4C7B-4782-A0BB-B5E1F43310C2}"/>
              </a:ext>
            </a:extLst>
          </p:cNvPr>
          <p:cNvSpPr txBox="1"/>
          <p:nvPr/>
        </p:nvSpPr>
        <p:spPr>
          <a:xfrm>
            <a:off x="2545769" y="58686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FBD673-0325-4DC5-8E8C-22E7026E7CE0}"/>
              </a:ext>
            </a:extLst>
          </p:cNvPr>
          <p:cNvSpPr/>
          <p:nvPr/>
        </p:nvSpPr>
        <p:spPr>
          <a:xfrm>
            <a:off x="178007" y="1169432"/>
            <a:ext cx="264102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the module  on the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5E3656-CD5B-475A-BCE9-B83A2AD89325}"/>
              </a:ext>
            </a:extLst>
          </p:cNvPr>
          <p:cNvSpPr/>
          <p:nvPr/>
        </p:nvSpPr>
        <p:spPr>
          <a:xfrm>
            <a:off x="6993322" y="74250"/>
            <a:ext cx="3590925" cy="541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inside </a:t>
            </a:r>
            <a:r>
              <a:rPr lang="en-IN" sz="1400" dirty="0" err="1"/>
              <a:t>node_modules</a:t>
            </a:r>
            <a:r>
              <a:rPr lang="en-IN" sz="1400" dirty="0"/>
              <a:t> folder of your application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8BF29C-7A94-48E1-B3AA-D3143FCF3611}"/>
              </a:ext>
            </a:extLst>
          </p:cNvPr>
          <p:cNvSpPr txBox="1"/>
          <p:nvPr/>
        </p:nvSpPr>
        <p:spPr>
          <a:xfrm>
            <a:off x="6534765" y="-2643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EFA16C-0E70-4FBC-8D24-12EA849A99AC}"/>
              </a:ext>
            </a:extLst>
          </p:cNvPr>
          <p:cNvSpPr/>
          <p:nvPr/>
        </p:nvSpPr>
        <p:spPr>
          <a:xfrm>
            <a:off x="10074790" y="1009650"/>
            <a:ext cx="187642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Error Loading Module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2091655-DE11-4A5E-A12B-15E6286ED823}"/>
              </a:ext>
            </a:extLst>
          </p:cNvPr>
          <p:cNvCxnSpPr>
            <a:endCxn id="13" idx="0"/>
          </p:cNvCxnSpPr>
          <p:nvPr/>
        </p:nvCxnSpPr>
        <p:spPr>
          <a:xfrm>
            <a:off x="10584247" y="344775"/>
            <a:ext cx="428756" cy="66487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37D1806-F778-421B-B011-4C70C7E00495}"/>
              </a:ext>
            </a:extLst>
          </p:cNvPr>
          <p:cNvSpPr txBox="1"/>
          <p:nvPr/>
        </p:nvSpPr>
        <p:spPr>
          <a:xfrm>
            <a:off x="11013003" y="8192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B37F22-30FE-45DD-9D51-FB3DB364A888}"/>
              </a:ext>
            </a:extLst>
          </p:cNvPr>
          <p:cNvSpPr/>
          <p:nvPr/>
        </p:nvSpPr>
        <p:spPr>
          <a:xfrm>
            <a:off x="3829050" y="100965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for a file inside </a:t>
            </a:r>
            <a:r>
              <a:rPr lang="en-IN" sz="1400" dirty="0" err="1"/>
              <a:t>node_modules</a:t>
            </a:r>
            <a:endParaRPr lang="en-IN" sz="14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7212B1A-5153-4247-B592-41797887A0CA}"/>
              </a:ext>
            </a:extLst>
          </p:cNvPr>
          <p:cNvCxnSpPr>
            <a:endCxn id="16" idx="3"/>
          </p:cNvCxnSpPr>
          <p:nvPr/>
        </p:nvCxnSpPr>
        <p:spPr>
          <a:xfrm rot="5400000">
            <a:off x="8283443" y="694808"/>
            <a:ext cx="584850" cy="425835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2F0D46-6086-4F4E-98F0-DAC90F08732B}"/>
              </a:ext>
            </a:extLst>
          </p:cNvPr>
          <p:cNvSpPr txBox="1"/>
          <p:nvPr/>
        </p:nvSpPr>
        <p:spPr>
          <a:xfrm>
            <a:off x="8812578" y="73970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C06C45-1E39-411A-AF04-66138B2AD5B3}"/>
              </a:ext>
            </a:extLst>
          </p:cNvPr>
          <p:cNvSpPr/>
          <p:nvPr/>
        </p:nvSpPr>
        <p:spPr>
          <a:xfrm>
            <a:off x="752475" y="1962150"/>
            <a:ext cx="3505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4E10A6-7370-4747-A708-D405F8C775D9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2505075" y="1390650"/>
            <a:ext cx="3590925" cy="5715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16AAE29-DF74-4C30-BC62-0FE9E8D744D1}"/>
              </a:ext>
            </a:extLst>
          </p:cNvPr>
          <p:cNvSpPr txBox="1"/>
          <p:nvPr/>
        </p:nvSpPr>
        <p:spPr>
          <a:xfrm>
            <a:off x="3019425" y="15049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129AEB-94D4-4711-995B-A1B6A3F00101}"/>
              </a:ext>
            </a:extLst>
          </p:cNvPr>
          <p:cNvSpPr/>
          <p:nvPr/>
        </p:nvSpPr>
        <p:spPr>
          <a:xfrm>
            <a:off x="6905625" y="196215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for a folder inside </a:t>
            </a:r>
            <a:r>
              <a:rPr lang="en-IN" sz="1400" dirty="0" err="1"/>
              <a:t>node_modules</a:t>
            </a:r>
            <a:endParaRPr lang="en-IN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BD2D7BB-0CC7-48B4-97AA-67F1647598B1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096000" y="1390650"/>
            <a:ext cx="3076575" cy="571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0B3876-4E55-446C-9514-83E812FE8F48}"/>
              </a:ext>
            </a:extLst>
          </p:cNvPr>
          <p:cNvSpPr txBox="1"/>
          <p:nvPr/>
        </p:nvSpPr>
        <p:spPr>
          <a:xfrm>
            <a:off x="8297876" y="150495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41EF97-6309-4901-AF84-40F5DBE60C09}"/>
              </a:ext>
            </a:extLst>
          </p:cNvPr>
          <p:cNvSpPr/>
          <p:nvPr/>
        </p:nvSpPr>
        <p:spPr>
          <a:xfrm>
            <a:off x="9858374" y="3200400"/>
            <a:ext cx="187642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Error Loading Module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DAFA60-9CF5-45B5-A40A-F31432C87E9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172575" y="2343150"/>
            <a:ext cx="1624012" cy="857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99E9D7-C9A6-41BC-B6BC-569B2A358434}"/>
              </a:ext>
            </a:extLst>
          </p:cNvPr>
          <p:cNvSpPr txBox="1"/>
          <p:nvPr/>
        </p:nvSpPr>
        <p:spPr>
          <a:xfrm>
            <a:off x="10250501" y="258710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92B538-099B-44F9-81A7-ADBACE3B4C4F}"/>
              </a:ext>
            </a:extLst>
          </p:cNvPr>
          <p:cNvSpPr/>
          <p:nvPr/>
        </p:nvSpPr>
        <p:spPr>
          <a:xfrm>
            <a:off x="4681536" y="320040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inside folder, file with the name ‘</a:t>
            </a:r>
            <a:r>
              <a:rPr lang="en-IN" sz="1400" dirty="0" err="1"/>
              <a:t>package.json</a:t>
            </a:r>
            <a:r>
              <a:rPr lang="en-IN" sz="1400" dirty="0"/>
              <a:t>’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967A50-2283-4F54-8680-FABA95550731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6948486" y="2343150"/>
            <a:ext cx="2224089" cy="8572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BAC6FCB-6189-454C-8E74-C47EBE8AA455}"/>
              </a:ext>
            </a:extLst>
          </p:cNvPr>
          <p:cNvSpPr txBox="1"/>
          <p:nvPr/>
        </p:nvSpPr>
        <p:spPr>
          <a:xfrm>
            <a:off x="7485849" y="25871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0D5C0D0-08FB-4465-B9B5-73887D21D77E}"/>
              </a:ext>
            </a:extLst>
          </p:cNvPr>
          <p:cNvSpPr/>
          <p:nvPr/>
        </p:nvSpPr>
        <p:spPr>
          <a:xfrm>
            <a:off x="5608623" y="4194691"/>
            <a:ext cx="375445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inside folder, file with the name ‘index.js’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FE6699-92DF-4C69-B26B-F40B29CD2C0C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>
            <a:off x="6948486" y="3581400"/>
            <a:ext cx="537363" cy="6132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D9EC31A-9F46-435D-87A0-3E141BFCF142}"/>
              </a:ext>
            </a:extLst>
          </p:cNvPr>
          <p:cNvSpPr txBox="1"/>
          <p:nvPr/>
        </p:nvSpPr>
        <p:spPr>
          <a:xfrm>
            <a:off x="7300541" y="370337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08F0215-296E-48B0-A7F0-775298536717}"/>
              </a:ext>
            </a:extLst>
          </p:cNvPr>
          <p:cNvCxnSpPr>
            <a:stCxn id="31" idx="3"/>
            <a:endCxn id="25" idx="2"/>
          </p:cNvCxnSpPr>
          <p:nvPr/>
        </p:nvCxnSpPr>
        <p:spPr>
          <a:xfrm flipV="1">
            <a:off x="9363075" y="3581400"/>
            <a:ext cx="1433512" cy="80379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BFD855-C832-488B-BA34-5819F5CCE1AC}"/>
              </a:ext>
            </a:extLst>
          </p:cNvPr>
          <p:cNvSpPr txBox="1"/>
          <p:nvPr/>
        </p:nvSpPr>
        <p:spPr>
          <a:xfrm>
            <a:off x="9893723" y="401955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8F39A76-241C-4E04-A513-67FD85FDC8CD}"/>
              </a:ext>
            </a:extLst>
          </p:cNvPr>
          <p:cNvSpPr/>
          <p:nvPr/>
        </p:nvSpPr>
        <p:spPr>
          <a:xfrm>
            <a:off x="7830350" y="5569982"/>
            <a:ext cx="3505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DCB2C6-CC27-46AF-AB99-A318E323586D}"/>
              </a:ext>
            </a:extLst>
          </p:cNvPr>
          <p:cNvCxnSpPr>
            <a:stCxn id="31" idx="2"/>
            <a:endCxn id="36" idx="0"/>
          </p:cNvCxnSpPr>
          <p:nvPr/>
        </p:nvCxnSpPr>
        <p:spPr>
          <a:xfrm>
            <a:off x="7485849" y="4575691"/>
            <a:ext cx="2097101" cy="9942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DF22A57-D5BC-45DB-8347-D17F7E2C5DF3}"/>
              </a:ext>
            </a:extLst>
          </p:cNvPr>
          <p:cNvSpPr txBox="1"/>
          <p:nvPr/>
        </p:nvSpPr>
        <p:spPr>
          <a:xfrm>
            <a:off x="8214512" y="460304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F7604A-EDB6-406A-BF7E-6A14357F95BB}"/>
              </a:ext>
            </a:extLst>
          </p:cNvPr>
          <p:cNvSpPr/>
          <p:nvPr/>
        </p:nvSpPr>
        <p:spPr>
          <a:xfrm>
            <a:off x="1142199" y="4187011"/>
            <a:ext cx="375445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In ‘</a:t>
            </a:r>
            <a:r>
              <a:rPr lang="en-IN" sz="1400" dirty="0" err="1"/>
              <a:t>package.json</a:t>
            </a:r>
            <a:r>
              <a:rPr lang="en-IN" sz="1400" dirty="0"/>
              <a:t>’, read ‘main’ key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94DF7A-A2C7-453A-B6D2-1E76C9E3E9B1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 flipH="1">
            <a:off x="3019425" y="3581400"/>
            <a:ext cx="3929061" cy="60561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F20B92F-380E-4281-83C4-FC824A193E70}"/>
              </a:ext>
            </a:extLst>
          </p:cNvPr>
          <p:cNvSpPr txBox="1"/>
          <p:nvPr/>
        </p:nvSpPr>
        <p:spPr>
          <a:xfrm>
            <a:off x="4291812" y="36121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F0D5189-C6B1-4355-A398-014DA7BF4510}"/>
              </a:ext>
            </a:extLst>
          </p:cNvPr>
          <p:cNvCxnSpPr>
            <a:stCxn id="39" idx="2"/>
            <a:endCxn id="31" idx="2"/>
          </p:cNvCxnSpPr>
          <p:nvPr/>
        </p:nvCxnSpPr>
        <p:spPr>
          <a:xfrm rot="16200000" flipH="1">
            <a:off x="5248797" y="2338639"/>
            <a:ext cx="7680" cy="4466424"/>
          </a:xfrm>
          <a:prstGeom prst="bentConnector3">
            <a:avLst>
              <a:gd name="adj1" fmla="val 307656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D115632-4253-4B4D-B73F-359091D30A2F}"/>
              </a:ext>
            </a:extLst>
          </p:cNvPr>
          <p:cNvSpPr txBox="1"/>
          <p:nvPr/>
        </p:nvSpPr>
        <p:spPr>
          <a:xfrm>
            <a:off x="5119316" y="446752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3861EA-0630-447D-829E-6C76B9DD002E}"/>
              </a:ext>
            </a:extLst>
          </p:cNvPr>
          <p:cNvSpPr/>
          <p:nvPr/>
        </p:nvSpPr>
        <p:spPr>
          <a:xfrm>
            <a:off x="945570" y="5276850"/>
            <a:ext cx="25527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file mentioned in ‘main’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22F19C0-29AA-4ED5-A3EF-8709E56D4899}"/>
              </a:ext>
            </a:extLst>
          </p:cNvPr>
          <p:cNvCxnSpPr>
            <a:cxnSpLocks/>
            <a:stCxn id="39" idx="2"/>
            <a:endCxn id="44" idx="0"/>
          </p:cNvCxnSpPr>
          <p:nvPr/>
        </p:nvCxnSpPr>
        <p:spPr>
          <a:xfrm flipH="1">
            <a:off x="2221920" y="4568011"/>
            <a:ext cx="797505" cy="7088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2E7DE2F-4812-4664-A1DF-C2EF0908A63E}"/>
              </a:ext>
            </a:extLst>
          </p:cNvPr>
          <p:cNvCxnSpPr>
            <a:stCxn id="44" idx="2"/>
            <a:endCxn id="31" idx="2"/>
          </p:cNvCxnSpPr>
          <p:nvPr/>
        </p:nvCxnSpPr>
        <p:spPr>
          <a:xfrm rot="5400000" flipH="1" flipV="1">
            <a:off x="4312804" y="2484806"/>
            <a:ext cx="1082159" cy="5263929"/>
          </a:xfrm>
          <a:prstGeom prst="bentConnector3">
            <a:avLst>
              <a:gd name="adj1" fmla="val -2112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55C8834-CA7B-41A9-BEE1-D9B46A11FC17}"/>
              </a:ext>
            </a:extLst>
          </p:cNvPr>
          <p:cNvSpPr txBox="1"/>
          <p:nvPr/>
        </p:nvSpPr>
        <p:spPr>
          <a:xfrm>
            <a:off x="4514663" y="55564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5DB763-240E-45F7-9046-121ABCDC3DFD}"/>
              </a:ext>
            </a:extLst>
          </p:cNvPr>
          <p:cNvSpPr txBox="1"/>
          <p:nvPr/>
        </p:nvSpPr>
        <p:spPr>
          <a:xfrm>
            <a:off x="2321132" y="468829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BD6EFD-732C-43D6-ACDB-8D774CC2862E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1793481" y="5657850"/>
            <a:ext cx="428439" cy="74878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1F3F628-B78E-4E24-9857-0A2229FF2E7D}"/>
              </a:ext>
            </a:extLst>
          </p:cNvPr>
          <p:cNvSpPr txBox="1"/>
          <p:nvPr/>
        </p:nvSpPr>
        <p:spPr>
          <a:xfrm>
            <a:off x="1728786" y="58541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07F88C-69DD-47E9-94E5-F14995F1F681}"/>
              </a:ext>
            </a:extLst>
          </p:cNvPr>
          <p:cNvSpPr txBox="1"/>
          <p:nvPr/>
        </p:nvSpPr>
        <p:spPr>
          <a:xfrm>
            <a:off x="7340779" y="6265902"/>
            <a:ext cx="3672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NODE JS Module Resolution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3751ED5-7C51-45E4-A8BE-D5EA422E8DB9}"/>
              </a:ext>
            </a:extLst>
          </p:cNvPr>
          <p:cNvSpPr/>
          <p:nvPr/>
        </p:nvSpPr>
        <p:spPr>
          <a:xfrm>
            <a:off x="138912" y="6406634"/>
            <a:ext cx="330913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</p:spTree>
    <p:extLst>
      <p:ext uri="{BB962C8B-B14F-4D97-AF65-F5344CB8AC3E}">
        <p14:creationId xmlns:p14="http://schemas.microsoft.com/office/powerpoint/2010/main" val="268530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7D91F9-9EDE-4654-B86B-162925BCBAAA}"/>
              </a:ext>
            </a:extLst>
          </p:cNvPr>
          <p:cNvSpPr/>
          <p:nvPr/>
        </p:nvSpPr>
        <p:spPr>
          <a:xfrm>
            <a:off x="7829374" y="857248"/>
            <a:ext cx="3371850" cy="514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65E8BF-7B1C-4B71-A438-90241CB8595E}"/>
              </a:ext>
            </a:extLst>
          </p:cNvPr>
          <p:cNvSpPr/>
          <p:nvPr/>
        </p:nvSpPr>
        <p:spPr>
          <a:xfrm>
            <a:off x="1199978" y="1557336"/>
            <a:ext cx="2771774" cy="3743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4D81F9-3B19-49E5-A6C0-E1337615113C}"/>
              </a:ext>
            </a:extLst>
          </p:cNvPr>
          <p:cNvCxnSpPr/>
          <p:nvPr/>
        </p:nvCxnSpPr>
        <p:spPr>
          <a:xfrm>
            <a:off x="3971752" y="2047875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34EEC6-9691-41D4-8B76-DB34FB37CB7F}"/>
              </a:ext>
            </a:extLst>
          </p:cNvPr>
          <p:cNvCxnSpPr/>
          <p:nvPr/>
        </p:nvCxnSpPr>
        <p:spPr>
          <a:xfrm flipH="1">
            <a:off x="3971752" y="2289203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4CB621-FEF3-4C06-B583-8DA11164A288}"/>
              </a:ext>
            </a:extLst>
          </p:cNvPr>
          <p:cNvSpPr txBox="1"/>
          <p:nvPr/>
        </p:nvSpPr>
        <p:spPr>
          <a:xfrm>
            <a:off x="5024362" y="1678543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C22107-BFBE-4578-BC82-C04D168EDD19}"/>
              </a:ext>
            </a:extLst>
          </p:cNvPr>
          <p:cNvSpPr txBox="1"/>
          <p:nvPr/>
        </p:nvSpPr>
        <p:spPr>
          <a:xfrm>
            <a:off x="5289626" y="234586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41E5E5-3070-47EF-8EDB-652BF4F3BC8D}"/>
              </a:ext>
            </a:extLst>
          </p:cNvPr>
          <p:cNvCxnSpPr/>
          <p:nvPr/>
        </p:nvCxnSpPr>
        <p:spPr>
          <a:xfrm>
            <a:off x="3971751" y="4041542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30A9A0D-BBE1-4010-85DC-69BCB67C198E}"/>
              </a:ext>
            </a:extLst>
          </p:cNvPr>
          <p:cNvSpPr txBox="1"/>
          <p:nvPr/>
        </p:nvSpPr>
        <p:spPr>
          <a:xfrm>
            <a:off x="4205900" y="3708059"/>
            <a:ext cx="338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 want WebSocket Communication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82A14E-04AF-476C-A550-225187B02FE5}"/>
              </a:ext>
            </a:extLst>
          </p:cNvPr>
          <p:cNvCxnSpPr/>
          <p:nvPr/>
        </p:nvCxnSpPr>
        <p:spPr>
          <a:xfrm flipH="1">
            <a:off x="3971751" y="4478222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A974C73-7CD8-4940-83C6-A8928FABF3B9}"/>
              </a:ext>
            </a:extLst>
          </p:cNvPr>
          <p:cNvSpPr txBox="1"/>
          <p:nvPr/>
        </p:nvSpPr>
        <p:spPr>
          <a:xfrm>
            <a:off x="4932253" y="4467535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Acknowledgement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2868F4-DE01-471D-BEA6-9D79C9589A85}"/>
              </a:ext>
            </a:extLst>
          </p:cNvPr>
          <p:cNvSpPr txBox="1"/>
          <p:nvPr/>
        </p:nvSpPr>
        <p:spPr>
          <a:xfrm>
            <a:off x="8046719" y="4077391"/>
            <a:ext cx="232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Accept the WS request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8B45F0-81C7-4E84-9A45-690AD8F81DC5}"/>
              </a:ext>
            </a:extLst>
          </p:cNvPr>
          <p:cNvSpPr txBox="1"/>
          <p:nvPr/>
        </p:nvSpPr>
        <p:spPr>
          <a:xfrm>
            <a:off x="4664392" y="4090964"/>
            <a:ext cx="231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WebSocket Handshake</a:t>
            </a:r>
          </a:p>
        </p:txBody>
      </p:sp>
    </p:spTree>
    <p:extLst>
      <p:ext uri="{BB962C8B-B14F-4D97-AF65-F5344CB8AC3E}">
        <p14:creationId xmlns:p14="http://schemas.microsoft.com/office/powerpoint/2010/main" val="1777351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2487B5-4E3E-4492-AE0C-CB7C4F15EA6E}"/>
              </a:ext>
            </a:extLst>
          </p:cNvPr>
          <p:cNvSpPr/>
          <p:nvPr/>
        </p:nvSpPr>
        <p:spPr>
          <a:xfrm>
            <a:off x="4148050" y="2335876"/>
            <a:ext cx="1612670" cy="15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ROUTER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3355A30-F017-42DC-A8F1-51000FA9EF90}"/>
              </a:ext>
            </a:extLst>
          </p:cNvPr>
          <p:cNvCxnSpPr/>
          <p:nvPr/>
        </p:nvCxnSpPr>
        <p:spPr>
          <a:xfrm>
            <a:off x="224443" y="2618509"/>
            <a:ext cx="392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2261441-EB38-47AD-AE0D-EF157CB5949F}"/>
              </a:ext>
            </a:extLst>
          </p:cNvPr>
          <p:cNvSpPr txBox="1"/>
          <p:nvPr/>
        </p:nvSpPr>
        <p:spPr>
          <a:xfrm>
            <a:off x="1719348" y="2226025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 REQUEST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30A40C-A679-4B5E-A3D4-C311DCB6F089}"/>
              </a:ext>
            </a:extLst>
          </p:cNvPr>
          <p:cNvSpPr/>
          <p:nvPr/>
        </p:nvSpPr>
        <p:spPr>
          <a:xfrm>
            <a:off x="5828609" y="723208"/>
            <a:ext cx="1205346" cy="1064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354A76-6701-4462-8F67-348EE9214D28}"/>
              </a:ext>
            </a:extLst>
          </p:cNvPr>
          <p:cNvCxnSpPr/>
          <p:nvPr/>
        </p:nvCxnSpPr>
        <p:spPr>
          <a:xfrm flipV="1">
            <a:off x="5138652" y="1421477"/>
            <a:ext cx="689957" cy="89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AE202E-960C-4A8E-9583-0A8DB37E96D1}"/>
              </a:ext>
            </a:extLst>
          </p:cNvPr>
          <p:cNvCxnSpPr>
            <a:cxnSpLocks/>
          </p:cNvCxnSpPr>
          <p:nvPr/>
        </p:nvCxnSpPr>
        <p:spPr>
          <a:xfrm flipH="1">
            <a:off x="5645728" y="1787237"/>
            <a:ext cx="465514" cy="60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98835A-6AAE-44B5-B8BE-45B458444502}"/>
              </a:ext>
            </a:extLst>
          </p:cNvPr>
          <p:cNvSpPr txBox="1"/>
          <p:nvPr/>
        </p:nvSpPr>
        <p:spPr>
          <a:xfrm>
            <a:off x="4856019" y="1637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595D1-414D-40AC-991F-0B942D411E03}"/>
              </a:ext>
            </a:extLst>
          </p:cNvPr>
          <p:cNvSpPr txBox="1"/>
          <p:nvPr/>
        </p:nvSpPr>
        <p:spPr>
          <a:xfrm>
            <a:off x="6033999" y="19499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6AC1369-7D17-4413-B3A7-3C54662E0BA7}"/>
              </a:ext>
            </a:extLst>
          </p:cNvPr>
          <p:cNvSpPr/>
          <p:nvPr/>
        </p:nvSpPr>
        <p:spPr>
          <a:xfrm>
            <a:off x="5442783" y="4962698"/>
            <a:ext cx="2942705" cy="144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96D49A-3A10-4BE4-8323-5D31231642B3}"/>
              </a:ext>
            </a:extLst>
          </p:cNvPr>
          <p:cNvCxnSpPr/>
          <p:nvPr/>
        </p:nvCxnSpPr>
        <p:spPr>
          <a:xfrm>
            <a:off x="5625663" y="3848792"/>
            <a:ext cx="1022466" cy="111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54583B-DAFC-47F9-ABFE-18220EA5A2EA}"/>
              </a:ext>
            </a:extLst>
          </p:cNvPr>
          <p:cNvCxnSpPr/>
          <p:nvPr/>
        </p:nvCxnSpPr>
        <p:spPr>
          <a:xfrm flipH="1" flipV="1">
            <a:off x="5035459" y="3923607"/>
            <a:ext cx="972590" cy="103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B71B8EF-8BBE-45D7-801C-FEE1F41A94D1}"/>
              </a:ext>
            </a:extLst>
          </p:cNvPr>
          <p:cNvSpPr txBox="1"/>
          <p:nvPr/>
        </p:nvSpPr>
        <p:spPr>
          <a:xfrm>
            <a:off x="6040086" y="39509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891C1A-BD71-4167-A17F-6588D09FC686}"/>
              </a:ext>
            </a:extLst>
          </p:cNvPr>
          <p:cNvSpPr txBox="1"/>
          <p:nvPr/>
        </p:nvSpPr>
        <p:spPr>
          <a:xfrm>
            <a:off x="4961859" y="4258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47DC02-45EE-44C5-BE42-4192BBDB09EA}"/>
              </a:ext>
            </a:extLst>
          </p:cNvPr>
          <p:cNvCxnSpPr/>
          <p:nvPr/>
        </p:nvCxnSpPr>
        <p:spPr>
          <a:xfrm flipH="1">
            <a:off x="224443" y="3485402"/>
            <a:ext cx="392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DBEB5F6-31C7-4904-A49D-1B37D972E725}"/>
              </a:ext>
            </a:extLst>
          </p:cNvPr>
          <p:cNvSpPr txBox="1"/>
          <p:nvPr/>
        </p:nvSpPr>
        <p:spPr>
          <a:xfrm>
            <a:off x="1816330" y="3504398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6 . HTML</a:t>
            </a:r>
          </a:p>
        </p:txBody>
      </p:sp>
    </p:spTree>
    <p:extLst>
      <p:ext uri="{BB962C8B-B14F-4D97-AF65-F5344CB8AC3E}">
        <p14:creationId xmlns:p14="http://schemas.microsoft.com/office/powerpoint/2010/main" val="261400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091706-E739-48D5-BC07-BC229BE731D3}"/>
              </a:ext>
            </a:extLst>
          </p:cNvPr>
          <p:cNvSpPr/>
          <p:nvPr/>
        </p:nvSpPr>
        <p:spPr>
          <a:xfrm>
            <a:off x="4148050" y="2335876"/>
            <a:ext cx="1612670" cy="15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ROUTER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27FD4D-599D-43B3-9D59-D5992F42B527}"/>
              </a:ext>
            </a:extLst>
          </p:cNvPr>
          <p:cNvCxnSpPr/>
          <p:nvPr/>
        </p:nvCxnSpPr>
        <p:spPr>
          <a:xfrm>
            <a:off x="224443" y="2618509"/>
            <a:ext cx="392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FCD28E-2DA8-458F-A0DF-1A0BBAF807BE}"/>
              </a:ext>
            </a:extLst>
          </p:cNvPr>
          <p:cNvSpPr txBox="1"/>
          <p:nvPr/>
        </p:nvSpPr>
        <p:spPr>
          <a:xfrm>
            <a:off x="1719348" y="2226025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D23FF5-F918-4378-BC9D-72591233639B}"/>
              </a:ext>
            </a:extLst>
          </p:cNvPr>
          <p:cNvSpPr txBox="1"/>
          <p:nvPr/>
        </p:nvSpPr>
        <p:spPr>
          <a:xfrm>
            <a:off x="5981265" y="2309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884F6B-C070-456D-B91E-72E707AE3A63}"/>
              </a:ext>
            </a:extLst>
          </p:cNvPr>
          <p:cNvSpPr/>
          <p:nvPr/>
        </p:nvSpPr>
        <p:spPr>
          <a:xfrm>
            <a:off x="6479771" y="2335876"/>
            <a:ext cx="1612670" cy="15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82E04C-EB68-4CC6-9358-BD8972075D17}"/>
              </a:ext>
            </a:extLst>
          </p:cNvPr>
          <p:cNvCxnSpPr/>
          <p:nvPr/>
        </p:nvCxnSpPr>
        <p:spPr>
          <a:xfrm>
            <a:off x="5760720" y="2693324"/>
            <a:ext cx="719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256AB8-41F5-4C21-BB73-DD4032428989}"/>
              </a:ext>
            </a:extLst>
          </p:cNvPr>
          <p:cNvSpPr/>
          <p:nvPr/>
        </p:nvSpPr>
        <p:spPr>
          <a:xfrm>
            <a:off x="8154786" y="739833"/>
            <a:ext cx="1205346" cy="1064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C76B1A-DC26-4930-9F91-D2ECC1453155}"/>
              </a:ext>
            </a:extLst>
          </p:cNvPr>
          <p:cNvCxnSpPr/>
          <p:nvPr/>
        </p:nvCxnSpPr>
        <p:spPr>
          <a:xfrm flipV="1">
            <a:off x="7464829" y="1438102"/>
            <a:ext cx="689957" cy="89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58F5C4-C1EB-434D-AC41-93B0C2CFA6A3}"/>
              </a:ext>
            </a:extLst>
          </p:cNvPr>
          <p:cNvCxnSpPr>
            <a:cxnSpLocks/>
          </p:cNvCxnSpPr>
          <p:nvPr/>
        </p:nvCxnSpPr>
        <p:spPr>
          <a:xfrm flipH="1">
            <a:off x="7971905" y="1803862"/>
            <a:ext cx="465514" cy="60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C3FF0E-1717-4834-B941-5EB5C4B5D428}"/>
              </a:ext>
            </a:extLst>
          </p:cNvPr>
          <p:cNvSpPr txBox="1"/>
          <p:nvPr/>
        </p:nvSpPr>
        <p:spPr>
          <a:xfrm>
            <a:off x="7379274" y="1702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C0B794-E345-48D2-8260-7E25926DE307}"/>
              </a:ext>
            </a:extLst>
          </p:cNvPr>
          <p:cNvSpPr txBox="1"/>
          <p:nvPr/>
        </p:nvSpPr>
        <p:spPr>
          <a:xfrm>
            <a:off x="8231514" y="2071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465207-B256-4F99-99CA-5F09F4DC047C}"/>
              </a:ext>
            </a:extLst>
          </p:cNvPr>
          <p:cNvSpPr/>
          <p:nvPr/>
        </p:nvSpPr>
        <p:spPr>
          <a:xfrm>
            <a:off x="7872153" y="4971011"/>
            <a:ext cx="2942705" cy="144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475A93-8454-41E6-A4D3-BF88A34D95E4}"/>
              </a:ext>
            </a:extLst>
          </p:cNvPr>
          <p:cNvCxnSpPr/>
          <p:nvPr/>
        </p:nvCxnSpPr>
        <p:spPr>
          <a:xfrm>
            <a:off x="8055033" y="3857105"/>
            <a:ext cx="1022466" cy="111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16E82E-BA74-4183-AD27-87DA20668980}"/>
              </a:ext>
            </a:extLst>
          </p:cNvPr>
          <p:cNvCxnSpPr/>
          <p:nvPr/>
        </p:nvCxnSpPr>
        <p:spPr>
          <a:xfrm flipH="1" flipV="1">
            <a:off x="7464829" y="3931920"/>
            <a:ext cx="972590" cy="103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7DD0317-91B9-4585-BB4E-50180B8AE6B2}"/>
              </a:ext>
            </a:extLst>
          </p:cNvPr>
          <p:cNvSpPr txBox="1"/>
          <p:nvPr/>
        </p:nvSpPr>
        <p:spPr>
          <a:xfrm>
            <a:off x="7391229" y="4266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F9691A-42A7-4BF5-B999-85E25B863538}"/>
              </a:ext>
            </a:extLst>
          </p:cNvPr>
          <p:cNvSpPr txBox="1"/>
          <p:nvPr/>
        </p:nvSpPr>
        <p:spPr>
          <a:xfrm>
            <a:off x="8497851" y="40447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56159B-9873-42BE-B237-D7A811919131}"/>
              </a:ext>
            </a:extLst>
          </p:cNvPr>
          <p:cNvCxnSpPr/>
          <p:nvPr/>
        </p:nvCxnSpPr>
        <p:spPr>
          <a:xfrm flipH="1">
            <a:off x="224443" y="3524596"/>
            <a:ext cx="392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71B9F2-C585-4DE1-B5F8-1002EA92C2AD}"/>
              </a:ext>
            </a:extLst>
          </p:cNvPr>
          <p:cNvSpPr txBox="1"/>
          <p:nvPr/>
        </p:nvSpPr>
        <p:spPr>
          <a:xfrm>
            <a:off x="1816330" y="3543592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8 . HTML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C68B83F-9C15-40F5-A765-6836456EA304}"/>
              </a:ext>
            </a:extLst>
          </p:cNvPr>
          <p:cNvCxnSpPr/>
          <p:nvPr/>
        </p:nvCxnSpPr>
        <p:spPr>
          <a:xfrm flipH="1">
            <a:off x="5760720" y="3469979"/>
            <a:ext cx="742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465874F-6B1A-40FA-889A-ED5535F69208}"/>
              </a:ext>
            </a:extLst>
          </p:cNvPr>
          <p:cNvSpPr txBox="1"/>
          <p:nvPr/>
        </p:nvSpPr>
        <p:spPr>
          <a:xfrm>
            <a:off x="5969402" y="3604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3366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563</Words>
  <Application>Microsoft Office PowerPoint</Application>
  <PresentationFormat>Widescreen</PresentationFormat>
  <Paragraphs>201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</dc:creator>
  <cp:lastModifiedBy>Manish</cp:lastModifiedBy>
  <cp:revision>3</cp:revision>
  <dcterms:created xsi:type="dcterms:W3CDTF">2020-10-19T04:07:49Z</dcterms:created>
  <dcterms:modified xsi:type="dcterms:W3CDTF">2020-10-21T09:02:35Z</dcterms:modified>
</cp:coreProperties>
</file>