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80D2F-B720-4E9C-BFB4-1F542A356C0D}" v="78" dt="2021-01-12T03:40:32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6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976E5CB9-3903-4FED-8046-0183203B8579}"/>
    <pc:docChg chg="custSel addSld modSld">
      <pc:chgData name="Manish Sharma" userId="b799adb9ba789c8f" providerId="LiveId" clId="{976E5CB9-3903-4FED-8046-0183203B8579}" dt="2020-10-18T07:12:37.303" v="284" actId="166"/>
      <pc:docMkLst>
        <pc:docMk/>
      </pc:docMkLst>
      <pc:sldChg chg="addSp modSp">
        <pc:chgData name="Manish Sharma" userId="b799adb9ba789c8f" providerId="LiveId" clId="{976E5CB9-3903-4FED-8046-0183203B8579}" dt="2020-10-10T08:02:47.377" v="24" actId="167"/>
        <pc:sldMkLst>
          <pc:docMk/>
          <pc:sldMk cId="1560892602" sldId="258"/>
        </pc:sldMkLst>
        <pc:spChg chg="add mod ord">
          <ac:chgData name="Manish Sharma" userId="b799adb9ba789c8f" providerId="LiveId" clId="{976E5CB9-3903-4FED-8046-0183203B8579}" dt="2020-10-10T08:02:47.377" v="24" actId="167"/>
          <ac:spMkLst>
            <pc:docMk/>
            <pc:sldMk cId="1560892602" sldId="258"/>
            <ac:spMk id="9" creationId="{8F73C1ED-8035-426F-B61A-B93D672FA9FA}"/>
          </ac:spMkLst>
        </pc:spChg>
      </pc:sldChg>
      <pc:sldChg chg="addSp delSp modSp add">
        <pc:chgData name="Manish Sharma" userId="b799adb9ba789c8f" providerId="LiveId" clId="{976E5CB9-3903-4FED-8046-0183203B8579}" dt="2020-10-10T05:09:36.794" v="21"/>
        <pc:sldMkLst>
          <pc:docMk/>
          <pc:sldMk cId="3065379509" sldId="260"/>
        </pc:sldMkLst>
        <pc:spChg chg="del">
          <ac:chgData name="Manish Sharma" userId="b799adb9ba789c8f" providerId="LiveId" clId="{976E5CB9-3903-4FED-8046-0183203B8579}" dt="2020-10-10T05:05:27.876" v="1" actId="478"/>
          <ac:spMkLst>
            <pc:docMk/>
            <pc:sldMk cId="3065379509" sldId="260"/>
            <ac:spMk id="2" creationId="{49CA4635-B8FD-48D7-8392-E5C7A43D4EE4}"/>
          </ac:spMkLst>
        </pc:spChg>
        <pc:spChg chg="del">
          <ac:chgData name="Manish Sharma" userId="b799adb9ba789c8f" providerId="LiveId" clId="{976E5CB9-3903-4FED-8046-0183203B8579}" dt="2020-10-10T05:05:27.876" v="1" actId="478"/>
          <ac:spMkLst>
            <pc:docMk/>
            <pc:sldMk cId="3065379509" sldId="260"/>
            <ac:spMk id="3" creationId="{17320E98-61EB-4310-9402-1F8832210F72}"/>
          </ac:spMkLst>
        </pc:spChg>
        <pc:spChg chg="add">
          <ac:chgData name="Manish Sharma" userId="b799adb9ba789c8f" providerId="LiveId" clId="{976E5CB9-3903-4FED-8046-0183203B8579}" dt="2020-10-10T05:05:39.098" v="2"/>
          <ac:spMkLst>
            <pc:docMk/>
            <pc:sldMk cId="3065379509" sldId="260"/>
            <ac:spMk id="4" creationId="{AB769230-A023-43A8-B77C-E1326698E563}"/>
          </ac:spMkLst>
        </pc:spChg>
        <pc:spChg chg="add">
          <ac:chgData name="Manish Sharma" userId="b799adb9ba789c8f" providerId="LiveId" clId="{976E5CB9-3903-4FED-8046-0183203B8579}" dt="2020-10-10T05:06:02.342" v="3"/>
          <ac:spMkLst>
            <pc:docMk/>
            <pc:sldMk cId="3065379509" sldId="260"/>
            <ac:spMk id="5" creationId="{FEB76BE1-BA51-41E6-956E-F3CD3DD8AE99}"/>
          </ac:spMkLst>
        </pc:spChg>
        <pc:spChg chg="add">
          <ac:chgData name="Manish Sharma" userId="b799adb9ba789c8f" providerId="LiveId" clId="{976E5CB9-3903-4FED-8046-0183203B8579}" dt="2020-10-10T05:06:24.332" v="4"/>
          <ac:spMkLst>
            <pc:docMk/>
            <pc:sldMk cId="3065379509" sldId="260"/>
            <ac:spMk id="7" creationId="{053E7856-7C7D-4E9D-A3BB-2B2C3D4BF1E0}"/>
          </ac:spMkLst>
        </pc:spChg>
        <pc:spChg chg="add">
          <ac:chgData name="Manish Sharma" userId="b799adb9ba789c8f" providerId="LiveId" clId="{976E5CB9-3903-4FED-8046-0183203B8579}" dt="2020-10-10T05:06:53.166" v="5"/>
          <ac:spMkLst>
            <pc:docMk/>
            <pc:sldMk cId="3065379509" sldId="260"/>
            <ac:spMk id="8" creationId="{22EFEFC9-CC1E-4A45-A1C9-3EBFF43E837C}"/>
          </ac:spMkLst>
        </pc:spChg>
        <pc:spChg chg="add">
          <ac:chgData name="Manish Sharma" userId="b799adb9ba789c8f" providerId="LiveId" clId="{976E5CB9-3903-4FED-8046-0183203B8579}" dt="2020-10-10T05:07:14.042" v="6"/>
          <ac:spMkLst>
            <pc:docMk/>
            <pc:sldMk cId="3065379509" sldId="260"/>
            <ac:spMk id="10" creationId="{4BEAA796-804B-4625-A0C4-15BB481F15AB}"/>
          </ac:spMkLst>
        </pc:spChg>
        <pc:spChg chg="add mod">
          <ac:chgData name="Manish Sharma" userId="b799adb9ba789c8f" providerId="LiveId" clId="{976E5CB9-3903-4FED-8046-0183203B8579}" dt="2020-10-10T05:07:38.178" v="15" actId="20577"/>
          <ac:spMkLst>
            <pc:docMk/>
            <pc:sldMk cId="3065379509" sldId="260"/>
            <ac:spMk id="11" creationId="{B48545D5-C34C-4582-817B-65B0B032D5E5}"/>
          </ac:spMkLst>
        </pc:spChg>
        <pc:spChg chg="add">
          <ac:chgData name="Manish Sharma" userId="b799adb9ba789c8f" providerId="LiveId" clId="{976E5CB9-3903-4FED-8046-0183203B8579}" dt="2020-10-10T05:07:32.188" v="8"/>
          <ac:spMkLst>
            <pc:docMk/>
            <pc:sldMk cId="3065379509" sldId="260"/>
            <ac:spMk id="12" creationId="{B7E796E9-8B20-4A43-B9E0-2C45FCC43A88}"/>
          </ac:spMkLst>
        </pc:spChg>
        <pc:spChg chg="add">
          <ac:chgData name="Manish Sharma" userId="b799adb9ba789c8f" providerId="LiveId" clId="{976E5CB9-3903-4FED-8046-0183203B8579}" dt="2020-10-10T05:08:00.201" v="16"/>
          <ac:spMkLst>
            <pc:docMk/>
            <pc:sldMk cId="3065379509" sldId="260"/>
            <ac:spMk id="14" creationId="{75AA1700-04D4-4CB0-A9F5-2D5A2B500253}"/>
          </ac:spMkLst>
        </pc:spChg>
        <pc:spChg chg="add">
          <ac:chgData name="Manish Sharma" userId="b799adb9ba789c8f" providerId="LiveId" clId="{976E5CB9-3903-4FED-8046-0183203B8579}" dt="2020-10-10T05:08:15.387" v="17"/>
          <ac:spMkLst>
            <pc:docMk/>
            <pc:sldMk cId="3065379509" sldId="260"/>
            <ac:spMk id="16" creationId="{20140475-6B2F-48F3-AA66-1037574E841D}"/>
          </ac:spMkLst>
        </pc:spChg>
        <pc:spChg chg="add mod">
          <ac:chgData name="Manish Sharma" userId="b799adb9ba789c8f" providerId="LiveId" clId="{976E5CB9-3903-4FED-8046-0183203B8579}" dt="2020-10-10T05:08:58.524" v="19" actId="207"/>
          <ac:spMkLst>
            <pc:docMk/>
            <pc:sldMk cId="3065379509" sldId="260"/>
            <ac:spMk id="19" creationId="{71686E18-FE92-47A9-9831-112A11445139}"/>
          </ac:spMkLst>
        </pc:spChg>
        <pc:spChg chg="add">
          <ac:chgData name="Manish Sharma" userId="b799adb9ba789c8f" providerId="LiveId" clId="{976E5CB9-3903-4FED-8046-0183203B8579}" dt="2020-10-10T05:09:26.234" v="20"/>
          <ac:spMkLst>
            <pc:docMk/>
            <pc:sldMk cId="3065379509" sldId="260"/>
            <ac:spMk id="21" creationId="{F600CA0B-D9E5-4FC8-A232-B585FBBCCBD3}"/>
          </ac:spMkLst>
        </pc:spChg>
        <pc:spChg chg="add">
          <ac:chgData name="Manish Sharma" userId="b799adb9ba789c8f" providerId="LiveId" clId="{976E5CB9-3903-4FED-8046-0183203B8579}" dt="2020-10-10T05:09:36.794" v="21"/>
          <ac:spMkLst>
            <pc:docMk/>
            <pc:sldMk cId="3065379509" sldId="260"/>
            <ac:spMk id="23" creationId="{D473C880-4B50-4DA0-A8C1-5EBF78BC147F}"/>
          </ac:spMkLst>
        </pc:spChg>
        <pc:cxnChg chg="add">
          <ac:chgData name="Manish Sharma" userId="b799adb9ba789c8f" providerId="LiveId" clId="{976E5CB9-3903-4FED-8046-0183203B8579}" dt="2020-10-10T05:06:02.342" v="3"/>
          <ac:cxnSpMkLst>
            <pc:docMk/>
            <pc:sldMk cId="3065379509" sldId="260"/>
            <ac:cxnSpMk id="6" creationId="{B4728D22-95EF-495E-B303-B83CA5DD85DD}"/>
          </ac:cxnSpMkLst>
        </pc:cxnChg>
        <pc:cxnChg chg="add">
          <ac:chgData name="Manish Sharma" userId="b799adb9ba789c8f" providerId="LiveId" clId="{976E5CB9-3903-4FED-8046-0183203B8579}" dt="2020-10-10T05:06:53.166" v="5"/>
          <ac:cxnSpMkLst>
            <pc:docMk/>
            <pc:sldMk cId="3065379509" sldId="260"/>
            <ac:cxnSpMk id="9" creationId="{9A308879-7E64-4567-9CF5-65E586A14584}"/>
          </ac:cxnSpMkLst>
        </pc:cxnChg>
        <pc:cxnChg chg="add">
          <ac:chgData name="Manish Sharma" userId="b799adb9ba789c8f" providerId="LiveId" clId="{976E5CB9-3903-4FED-8046-0183203B8579}" dt="2020-10-10T05:07:32.188" v="8"/>
          <ac:cxnSpMkLst>
            <pc:docMk/>
            <pc:sldMk cId="3065379509" sldId="260"/>
            <ac:cxnSpMk id="13" creationId="{0B899B43-76F2-43E3-B805-750EDD41012A}"/>
          </ac:cxnSpMkLst>
        </pc:cxnChg>
        <pc:cxnChg chg="add">
          <ac:chgData name="Manish Sharma" userId="b799adb9ba789c8f" providerId="LiveId" clId="{976E5CB9-3903-4FED-8046-0183203B8579}" dt="2020-10-10T05:08:00.201" v="16"/>
          <ac:cxnSpMkLst>
            <pc:docMk/>
            <pc:sldMk cId="3065379509" sldId="260"/>
            <ac:cxnSpMk id="15" creationId="{94ECB4AA-7C36-4FB9-9698-A0A5AB864307}"/>
          </ac:cxnSpMkLst>
        </pc:cxnChg>
        <pc:cxnChg chg="add">
          <ac:chgData name="Manish Sharma" userId="b799adb9ba789c8f" providerId="LiveId" clId="{976E5CB9-3903-4FED-8046-0183203B8579}" dt="2020-10-10T05:08:15.387" v="17"/>
          <ac:cxnSpMkLst>
            <pc:docMk/>
            <pc:sldMk cId="3065379509" sldId="260"/>
            <ac:cxnSpMk id="17" creationId="{EEFB46FD-CD91-46A0-B27A-F9DFF029AC40}"/>
          </ac:cxnSpMkLst>
        </pc:cxnChg>
        <pc:cxnChg chg="add">
          <ac:chgData name="Manish Sharma" userId="b799adb9ba789c8f" providerId="LiveId" clId="{976E5CB9-3903-4FED-8046-0183203B8579}" dt="2020-10-10T05:08:15.387" v="17"/>
          <ac:cxnSpMkLst>
            <pc:docMk/>
            <pc:sldMk cId="3065379509" sldId="260"/>
            <ac:cxnSpMk id="18" creationId="{4772A7DF-203B-4126-B315-FF74CB832229}"/>
          </ac:cxnSpMkLst>
        </pc:cxnChg>
        <pc:cxnChg chg="add">
          <ac:chgData name="Manish Sharma" userId="b799adb9ba789c8f" providerId="LiveId" clId="{976E5CB9-3903-4FED-8046-0183203B8579}" dt="2020-10-10T05:09:26.234" v="20"/>
          <ac:cxnSpMkLst>
            <pc:docMk/>
            <pc:sldMk cId="3065379509" sldId="260"/>
            <ac:cxnSpMk id="20" creationId="{362C2783-C81E-4FD2-B243-9028413ABE3B}"/>
          </ac:cxnSpMkLst>
        </pc:cxnChg>
        <pc:cxnChg chg="add">
          <ac:chgData name="Manish Sharma" userId="b799adb9ba789c8f" providerId="LiveId" clId="{976E5CB9-3903-4FED-8046-0183203B8579}" dt="2020-10-10T05:09:36.794" v="21"/>
          <ac:cxnSpMkLst>
            <pc:docMk/>
            <pc:sldMk cId="3065379509" sldId="260"/>
            <ac:cxnSpMk id="22" creationId="{46F470D5-580B-402C-8300-3CDB42BE7C71}"/>
          </ac:cxnSpMkLst>
        </pc:cxnChg>
      </pc:sldChg>
      <pc:sldChg chg="addSp delSp add">
        <pc:chgData name="Manish Sharma" userId="b799adb9ba789c8f" providerId="LiveId" clId="{976E5CB9-3903-4FED-8046-0183203B8579}" dt="2020-10-10T11:15:07.454" v="38"/>
        <pc:sldMkLst>
          <pc:docMk/>
          <pc:sldMk cId="2057272795" sldId="261"/>
        </pc:sldMkLst>
        <pc:spChg chg="del">
          <ac:chgData name="Manish Sharma" userId="b799adb9ba789c8f" providerId="LiveId" clId="{976E5CB9-3903-4FED-8046-0183203B8579}" dt="2020-10-10T11:07:10.294" v="26" actId="478"/>
          <ac:spMkLst>
            <pc:docMk/>
            <pc:sldMk cId="2057272795" sldId="261"/>
            <ac:spMk id="2" creationId="{1CF04A0C-11DA-481A-B1AB-35AB8A5F9DE6}"/>
          </ac:spMkLst>
        </pc:spChg>
        <pc:spChg chg="del">
          <ac:chgData name="Manish Sharma" userId="b799adb9ba789c8f" providerId="LiveId" clId="{976E5CB9-3903-4FED-8046-0183203B8579}" dt="2020-10-10T11:07:10.294" v="26" actId="478"/>
          <ac:spMkLst>
            <pc:docMk/>
            <pc:sldMk cId="2057272795" sldId="261"/>
            <ac:spMk id="3" creationId="{EC498AD1-42F2-4DAA-8C00-DB9722BFB38D}"/>
          </ac:spMkLst>
        </pc:spChg>
        <pc:spChg chg="add">
          <ac:chgData name="Manish Sharma" userId="b799adb9ba789c8f" providerId="LiveId" clId="{976E5CB9-3903-4FED-8046-0183203B8579}" dt="2020-10-10T11:07:22.167" v="27"/>
          <ac:spMkLst>
            <pc:docMk/>
            <pc:sldMk cId="2057272795" sldId="261"/>
            <ac:spMk id="4" creationId="{E0FE25B2-8C0B-48CE-BAF4-61B7EC0849FE}"/>
          </ac:spMkLst>
        </pc:spChg>
        <pc:spChg chg="add">
          <ac:chgData name="Manish Sharma" userId="b799adb9ba789c8f" providerId="LiveId" clId="{976E5CB9-3903-4FED-8046-0183203B8579}" dt="2020-10-10T11:07:22.167" v="27"/>
          <ac:spMkLst>
            <pc:docMk/>
            <pc:sldMk cId="2057272795" sldId="261"/>
            <ac:spMk id="6" creationId="{F7E0E105-2672-4DEE-97C5-3312C54B2767}"/>
          </ac:spMkLst>
        </pc:spChg>
        <pc:spChg chg="add">
          <ac:chgData name="Manish Sharma" userId="b799adb9ba789c8f" providerId="LiveId" clId="{976E5CB9-3903-4FED-8046-0183203B8579}" dt="2020-10-10T11:11:08.919" v="28"/>
          <ac:spMkLst>
            <pc:docMk/>
            <pc:sldMk cId="2057272795" sldId="261"/>
            <ac:spMk id="7" creationId="{E6351459-9CBE-45F3-B339-7F631A781FFB}"/>
          </ac:spMkLst>
        </pc:spChg>
        <pc:spChg chg="add">
          <ac:chgData name="Manish Sharma" userId="b799adb9ba789c8f" providerId="LiveId" clId="{976E5CB9-3903-4FED-8046-0183203B8579}" dt="2020-10-10T11:11:23.725" v="29"/>
          <ac:spMkLst>
            <pc:docMk/>
            <pc:sldMk cId="2057272795" sldId="261"/>
            <ac:spMk id="9" creationId="{DEBA3D7E-5F79-45DD-BC7C-2CDEEA4411CE}"/>
          </ac:spMkLst>
        </pc:spChg>
        <pc:spChg chg="add">
          <ac:chgData name="Manish Sharma" userId="b799adb9ba789c8f" providerId="LiveId" clId="{976E5CB9-3903-4FED-8046-0183203B8579}" dt="2020-10-10T11:11:44.976" v="30"/>
          <ac:spMkLst>
            <pc:docMk/>
            <pc:sldMk cId="2057272795" sldId="261"/>
            <ac:spMk id="10" creationId="{8465B7EB-A124-42B8-B231-7F9D7B2CDE88}"/>
          </ac:spMkLst>
        </pc:spChg>
        <pc:spChg chg="add">
          <ac:chgData name="Manish Sharma" userId="b799adb9ba789c8f" providerId="LiveId" clId="{976E5CB9-3903-4FED-8046-0183203B8579}" dt="2020-10-10T11:11:44.976" v="30"/>
          <ac:spMkLst>
            <pc:docMk/>
            <pc:sldMk cId="2057272795" sldId="261"/>
            <ac:spMk id="12" creationId="{88DBCAD9-D3E5-4562-A596-D152317C8818}"/>
          </ac:spMkLst>
        </pc:spChg>
        <pc:spChg chg="add">
          <ac:chgData name="Manish Sharma" userId="b799adb9ba789c8f" providerId="LiveId" clId="{976E5CB9-3903-4FED-8046-0183203B8579}" dt="2020-10-10T11:12:08.930" v="32"/>
          <ac:spMkLst>
            <pc:docMk/>
            <pc:sldMk cId="2057272795" sldId="261"/>
            <ac:spMk id="14" creationId="{15C59EB4-369A-4BD3-82F9-B62926AEC6DA}"/>
          </ac:spMkLst>
        </pc:spChg>
        <pc:spChg chg="add">
          <ac:chgData name="Manish Sharma" userId="b799adb9ba789c8f" providerId="LiveId" clId="{976E5CB9-3903-4FED-8046-0183203B8579}" dt="2020-10-10T11:12:39.117" v="33"/>
          <ac:spMkLst>
            <pc:docMk/>
            <pc:sldMk cId="2057272795" sldId="261"/>
            <ac:spMk id="16" creationId="{98A96780-F220-4A99-9309-3BCB16579DAA}"/>
          </ac:spMkLst>
        </pc:spChg>
        <pc:spChg chg="add">
          <ac:chgData name="Manish Sharma" userId="b799adb9ba789c8f" providerId="LiveId" clId="{976E5CB9-3903-4FED-8046-0183203B8579}" dt="2020-10-10T11:12:56.082" v="34"/>
          <ac:spMkLst>
            <pc:docMk/>
            <pc:sldMk cId="2057272795" sldId="261"/>
            <ac:spMk id="18" creationId="{156DEB7F-4450-4630-8F7F-9D7DC4449217}"/>
          </ac:spMkLst>
        </pc:spChg>
        <pc:spChg chg="add">
          <ac:chgData name="Manish Sharma" userId="b799adb9ba789c8f" providerId="LiveId" clId="{976E5CB9-3903-4FED-8046-0183203B8579}" dt="2020-10-10T11:12:56.082" v="34"/>
          <ac:spMkLst>
            <pc:docMk/>
            <pc:sldMk cId="2057272795" sldId="261"/>
            <ac:spMk id="20" creationId="{38ADC000-6B8C-4B67-9FD5-89211BA2581C}"/>
          </ac:spMkLst>
        </pc:spChg>
        <pc:spChg chg="add">
          <ac:chgData name="Manish Sharma" userId="b799adb9ba789c8f" providerId="LiveId" clId="{976E5CB9-3903-4FED-8046-0183203B8579}" dt="2020-10-10T11:13:31.396" v="35"/>
          <ac:spMkLst>
            <pc:docMk/>
            <pc:sldMk cId="2057272795" sldId="261"/>
            <ac:spMk id="22" creationId="{568CFB14-C014-4EC6-A1C7-B31378D1ADD8}"/>
          </ac:spMkLst>
        </pc:spChg>
        <pc:spChg chg="add">
          <ac:chgData name="Manish Sharma" userId="b799adb9ba789c8f" providerId="LiveId" clId="{976E5CB9-3903-4FED-8046-0183203B8579}" dt="2020-10-10T11:15:04.825" v="36"/>
          <ac:spMkLst>
            <pc:docMk/>
            <pc:sldMk cId="2057272795" sldId="261"/>
            <ac:spMk id="23" creationId="{C2BEB0F6-0A26-4674-92FA-54BA4805A1CE}"/>
          </ac:spMkLst>
        </pc:spChg>
        <pc:spChg chg="add del">
          <ac:chgData name="Manish Sharma" userId="b799adb9ba789c8f" providerId="LiveId" clId="{976E5CB9-3903-4FED-8046-0183203B8579}" dt="2020-10-10T11:15:07.454" v="38"/>
          <ac:spMkLst>
            <pc:docMk/>
            <pc:sldMk cId="2057272795" sldId="261"/>
            <ac:spMk id="25" creationId="{F257FB0D-90CC-4B6A-9AFA-CFF5C1C57066}"/>
          </ac:spMkLst>
        </pc:spChg>
        <pc:cxnChg chg="add">
          <ac:chgData name="Manish Sharma" userId="b799adb9ba789c8f" providerId="LiveId" clId="{976E5CB9-3903-4FED-8046-0183203B8579}" dt="2020-10-10T11:07:22.167" v="27"/>
          <ac:cxnSpMkLst>
            <pc:docMk/>
            <pc:sldMk cId="2057272795" sldId="261"/>
            <ac:cxnSpMk id="5" creationId="{29619653-5F5A-4A08-A88C-4697969638C9}"/>
          </ac:cxnSpMkLst>
        </pc:cxnChg>
        <pc:cxnChg chg="add">
          <ac:chgData name="Manish Sharma" userId="b799adb9ba789c8f" providerId="LiveId" clId="{976E5CB9-3903-4FED-8046-0183203B8579}" dt="2020-10-10T11:11:08.919" v="28"/>
          <ac:cxnSpMkLst>
            <pc:docMk/>
            <pc:sldMk cId="2057272795" sldId="261"/>
            <ac:cxnSpMk id="8" creationId="{4A612607-AAC6-48B1-B763-524C6BA6BB2C}"/>
          </ac:cxnSpMkLst>
        </pc:cxnChg>
        <pc:cxnChg chg="add">
          <ac:chgData name="Manish Sharma" userId="b799adb9ba789c8f" providerId="LiveId" clId="{976E5CB9-3903-4FED-8046-0183203B8579}" dt="2020-10-10T11:11:44.976" v="30"/>
          <ac:cxnSpMkLst>
            <pc:docMk/>
            <pc:sldMk cId="2057272795" sldId="261"/>
            <ac:cxnSpMk id="11" creationId="{0A57E8A3-58B9-43C0-9358-88040C558F12}"/>
          </ac:cxnSpMkLst>
        </pc:cxnChg>
        <pc:cxnChg chg="add">
          <ac:chgData name="Manish Sharma" userId="b799adb9ba789c8f" providerId="LiveId" clId="{976E5CB9-3903-4FED-8046-0183203B8579}" dt="2020-10-10T11:11:51.896" v="31"/>
          <ac:cxnSpMkLst>
            <pc:docMk/>
            <pc:sldMk cId="2057272795" sldId="261"/>
            <ac:cxnSpMk id="13" creationId="{1E39F8E1-E7D0-46F0-971B-8AB51B3D5E68}"/>
          </ac:cxnSpMkLst>
        </pc:cxnChg>
        <pc:cxnChg chg="add">
          <ac:chgData name="Manish Sharma" userId="b799adb9ba789c8f" providerId="LiveId" clId="{976E5CB9-3903-4FED-8046-0183203B8579}" dt="2020-10-10T11:12:08.930" v="32"/>
          <ac:cxnSpMkLst>
            <pc:docMk/>
            <pc:sldMk cId="2057272795" sldId="261"/>
            <ac:cxnSpMk id="15" creationId="{8E1B2B3C-B540-48CA-B794-45AC346D4FE9}"/>
          </ac:cxnSpMkLst>
        </pc:cxnChg>
        <pc:cxnChg chg="add">
          <ac:chgData name="Manish Sharma" userId="b799adb9ba789c8f" providerId="LiveId" clId="{976E5CB9-3903-4FED-8046-0183203B8579}" dt="2020-10-10T11:12:39.117" v="33"/>
          <ac:cxnSpMkLst>
            <pc:docMk/>
            <pc:sldMk cId="2057272795" sldId="261"/>
            <ac:cxnSpMk id="17" creationId="{64E81642-100A-4F4E-9F58-8222A785F18B}"/>
          </ac:cxnSpMkLst>
        </pc:cxnChg>
        <pc:cxnChg chg="add">
          <ac:chgData name="Manish Sharma" userId="b799adb9ba789c8f" providerId="LiveId" clId="{976E5CB9-3903-4FED-8046-0183203B8579}" dt="2020-10-10T11:12:56.082" v="34"/>
          <ac:cxnSpMkLst>
            <pc:docMk/>
            <pc:sldMk cId="2057272795" sldId="261"/>
            <ac:cxnSpMk id="19" creationId="{A24FB7A7-7EA6-4E3C-95FB-B3EB4BBF5A63}"/>
          </ac:cxnSpMkLst>
        </pc:cxnChg>
        <pc:cxnChg chg="add">
          <ac:chgData name="Manish Sharma" userId="b799adb9ba789c8f" providerId="LiveId" clId="{976E5CB9-3903-4FED-8046-0183203B8579}" dt="2020-10-10T11:13:31.396" v="35"/>
          <ac:cxnSpMkLst>
            <pc:docMk/>
            <pc:sldMk cId="2057272795" sldId="261"/>
            <ac:cxnSpMk id="21" creationId="{9723E04C-7D7B-4528-AE72-63B8101DE805}"/>
          </ac:cxnSpMkLst>
        </pc:cxnChg>
        <pc:cxnChg chg="add">
          <ac:chgData name="Manish Sharma" userId="b799adb9ba789c8f" providerId="LiveId" clId="{976E5CB9-3903-4FED-8046-0183203B8579}" dt="2020-10-10T11:15:04.825" v="36"/>
          <ac:cxnSpMkLst>
            <pc:docMk/>
            <pc:sldMk cId="2057272795" sldId="261"/>
            <ac:cxnSpMk id="24" creationId="{05A504B3-C810-4C7F-A792-DFAF36FC38C4}"/>
          </ac:cxnSpMkLst>
        </pc:cxnChg>
        <pc:cxnChg chg="add del">
          <ac:chgData name="Manish Sharma" userId="b799adb9ba789c8f" providerId="LiveId" clId="{976E5CB9-3903-4FED-8046-0183203B8579}" dt="2020-10-10T11:15:07.454" v="38"/>
          <ac:cxnSpMkLst>
            <pc:docMk/>
            <pc:sldMk cId="2057272795" sldId="261"/>
            <ac:cxnSpMk id="26" creationId="{F2654F44-F94F-4C3D-BC32-F24E771365E7}"/>
          </ac:cxnSpMkLst>
        </pc:cxnChg>
      </pc:sldChg>
      <pc:sldChg chg="addSp delSp modSp add">
        <pc:chgData name="Manish Sharma" userId="b799adb9ba789c8f" providerId="LiveId" clId="{976E5CB9-3903-4FED-8046-0183203B8579}" dt="2020-10-17T07:35:32.525" v="256" actId="1076"/>
        <pc:sldMkLst>
          <pc:docMk/>
          <pc:sldMk cId="2864863790" sldId="262"/>
        </pc:sldMkLst>
        <pc:spChg chg="add mod">
          <ac:chgData name="Manish Sharma" userId="b799adb9ba789c8f" providerId="LiveId" clId="{976E5CB9-3903-4FED-8046-0183203B8579}" dt="2020-10-17T07:35:32.525" v="256" actId="1076"/>
          <ac:spMkLst>
            <pc:docMk/>
            <pc:sldMk cId="2864863790" sldId="262"/>
            <ac:spMk id="2" creationId="{383E0BA5-6289-4538-BF87-55B02F42759B}"/>
          </ac:spMkLst>
        </pc:spChg>
        <pc:spChg chg="mod">
          <ac:chgData name="Manish Sharma" userId="b799adb9ba789c8f" providerId="LiveId" clId="{976E5CB9-3903-4FED-8046-0183203B8579}" dt="2020-10-17T07:32:36.395" v="61" actId="14100"/>
          <ac:spMkLst>
            <pc:docMk/>
            <pc:sldMk cId="2864863790" sldId="262"/>
            <ac:spMk id="5" creationId="{A3A4CDD6-7B1E-455B-9782-5905DDD15692}"/>
          </ac:spMkLst>
        </pc:spChg>
        <pc:spChg chg="mod">
          <ac:chgData name="Manish Sharma" userId="b799adb9ba789c8f" providerId="LiveId" clId="{976E5CB9-3903-4FED-8046-0183203B8579}" dt="2020-10-17T07:31:58.186" v="57" actId="1076"/>
          <ac:spMkLst>
            <pc:docMk/>
            <pc:sldMk cId="2864863790" sldId="262"/>
            <ac:spMk id="15" creationId="{FD229B3E-09E6-42FF-9D49-8CDB04C7AEF1}"/>
          </ac:spMkLst>
        </pc:spChg>
        <pc:spChg chg="mod">
          <ac:chgData name="Manish Sharma" userId="b799adb9ba789c8f" providerId="LiveId" clId="{976E5CB9-3903-4FED-8046-0183203B8579}" dt="2020-10-17T07:34:15.034" v="142" actId="1076"/>
          <ac:spMkLst>
            <pc:docMk/>
            <pc:sldMk cId="2864863790" sldId="262"/>
            <ac:spMk id="20" creationId="{15EC41A5-89B4-4CF7-8B92-47E5FE30FDAE}"/>
          </ac:spMkLst>
        </pc:spChg>
        <pc:spChg chg="mod">
          <ac:chgData name="Manish Sharma" userId="b799adb9ba789c8f" providerId="LiveId" clId="{976E5CB9-3903-4FED-8046-0183203B8579}" dt="2020-10-17T07:32:48.924" v="62" actId="1076"/>
          <ac:spMkLst>
            <pc:docMk/>
            <pc:sldMk cId="2864863790" sldId="262"/>
            <ac:spMk id="22" creationId="{4537489F-2A11-4633-A1D9-E137E1EE0E50}"/>
          </ac:spMkLst>
        </pc:spChg>
        <pc:spChg chg="del">
          <ac:chgData name="Manish Sharma" userId="b799adb9ba789c8f" providerId="LiveId" clId="{976E5CB9-3903-4FED-8046-0183203B8579}" dt="2020-10-17T07:32:06.315" v="58" actId="478"/>
          <ac:spMkLst>
            <pc:docMk/>
            <pc:sldMk cId="2864863790" sldId="262"/>
            <ac:spMk id="36" creationId="{256BDD60-0313-4BC8-82E3-C07D6D490334}"/>
          </ac:spMkLst>
        </pc:spChg>
        <pc:spChg chg="del mod">
          <ac:chgData name="Manish Sharma" userId="b799adb9ba789c8f" providerId="LiveId" clId="{976E5CB9-3903-4FED-8046-0183203B8579}" dt="2020-10-17T07:32:09.252" v="60" actId="478"/>
          <ac:spMkLst>
            <pc:docMk/>
            <pc:sldMk cId="2864863790" sldId="262"/>
            <ac:spMk id="38" creationId="{3ECA3709-810A-42D3-A4CF-89BFFA5ACE25}"/>
          </ac:spMkLst>
        </pc:spChg>
        <pc:spChg chg="add mod">
          <ac:chgData name="Manish Sharma" userId="b799adb9ba789c8f" providerId="LiveId" clId="{976E5CB9-3903-4FED-8046-0183203B8579}" dt="2020-10-17T07:33:15.063" v="86" actId="1076"/>
          <ac:spMkLst>
            <pc:docMk/>
            <pc:sldMk cId="2864863790" sldId="262"/>
            <ac:spMk id="39" creationId="{7BCA25FF-1798-4586-B86D-8B8728EF0D6E}"/>
          </ac:spMkLst>
        </pc:spChg>
        <pc:spChg chg="add mod">
          <ac:chgData name="Manish Sharma" userId="b799adb9ba789c8f" providerId="LiveId" clId="{976E5CB9-3903-4FED-8046-0183203B8579}" dt="2020-10-17T07:33:48.492" v="133" actId="20577"/>
          <ac:spMkLst>
            <pc:docMk/>
            <pc:sldMk cId="2864863790" sldId="262"/>
            <ac:spMk id="41" creationId="{DA237D8A-C101-4C69-A9D6-4B8582C3C1B6}"/>
          </ac:spMkLst>
        </pc:spChg>
        <pc:cxnChg chg="mod">
          <ac:chgData name="Manish Sharma" userId="b799adb9ba789c8f" providerId="LiveId" clId="{976E5CB9-3903-4FED-8046-0183203B8579}" dt="2020-10-17T07:32:48.924" v="62" actId="1076"/>
          <ac:cxnSpMkLst>
            <pc:docMk/>
            <pc:sldMk cId="2864863790" sldId="262"/>
            <ac:cxnSpMk id="19" creationId="{558EAE20-FD20-4C10-AACF-C236E6673AA0}"/>
          </ac:cxnSpMkLst>
        </pc:cxnChg>
        <pc:cxnChg chg="mod">
          <ac:chgData name="Manish Sharma" userId="b799adb9ba789c8f" providerId="LiveId" clId="{976E5CB9-3903-4FED-8046-0183203B8579}" dt="2020-10-17T07:32:48.924" v="62" actId="1076"/>
          <ac:cxnSpMkLst>
            <pc:docMk/>
            <pc:sldMk cId="2864863790" sldId="262"/>
            <ac:cxnSpMk id="21" creationId="{F726FFF4-6301-41ED-9E87-0CF2E2DE1A31}"/>
          </ac:cxnSpMkLst>
        </pc:cxnChg>
        <pc:cxnChg chg="add">
          <ac:chgData name="Manish Sharma" userId="b799adb9ba789c8f" providerId="LiveId" clId="{976E5CB9-3903-4FED-8046-0183203B8579}" dt="2020-10-17T07:32:49.930" v="63"/>
          <ac:cxnSpMkLst>
            <pc:docMk/>
            <pc:sldMk cId="2864863790" sldId="262"/>
            <ac:cxnSpMk id="33" creationId="{E08F2549-A99D-4692-AD20-2BBFFE25DBF5}"/>
          </ac:cxnSpMkLst>
        </pc:cxnChg>
        <pc:cxnChg chg="add">
          <ac:chgData name="Manish Sharma" userId="b799adb9ba789c8f" providerId="LiveId" clId="{976E5CB9-3903-4FED-8046-0183203B8579}" dt="2020-10-17T07:32:49.930" v="63"/>
          <ac:cxnSpMkLst>
            <pc:docMk/>
            <pc:sldMk cId="2864863790" sldId="262"/>
            <ac:cxnSpMk id="40" creationId="{806B9A37-55C3-420C-BBDB-969A7CEBCAE4}"/>
          </ac:cxnSpMkLst>
        </pc:cxnChg>
      </pc:sldChg>
      <pc:sldChg chg="addSp delSp add">
        <pc:chgData name="Manish Sharma" userId="b799adb9ba789c8f" providerId="LiveId" clId="{976E5CB9-3903-4FED-8046-0183203B8579}" dt="2020-10-18T04:36:19.458" v="277"/>
        <pc:sldMkLst>
          <pc:docMk/>
          <pc:sldMk cId="1461165453" sldId="263"/>
        </pc:sldMkLst>
        <pc:spChg chg="del">
          <ac:chgData name="Manish Sharma" userId="b799adb9ba789c8f" providerId="LiveId" clId="{976E5CB9-3903-4FED-8046-0183203B8579}" dt="2020-10-18T03:42:34.950" v="258" actId="478"/>
          <ac:spMkLst>
            <pc:docMk/>
            <pc:sldMk cId="1461165453" sldId="263"/>
            <ac:spMk id="2" creationId="{1E34DDB5-2BCF-47F0-B956-2FDAF16A9611}"/>
          </ac:spMkLst>
        </pc:spChg>
        <pc:spChg chg="del">
          <ac:chgData name="Manish Sharma" userId="b799adb9ba789c8f" providerId="LiveId" clId="{976E5CB9-3903-4FED-8046-0183203B8579}" dt="2020-10-18T03:42:34.950" v="258" actId="478"/>
          <ac:spMkLst>
            <pc:docMk/>
            <pc:sldMk cId="1461165453" sldId="263"/>
            <ac:spMk id="3" creationId="{6D839211-4254-4797-B49E-C581BF63C18E}"/>
          </ac:spMkLst>
        </pc:spChg>
        <pc:spChg chg="add">
          <ac:chgData name="Manish Sharma" userId="b799adb9ba789c8f" providerId="LiveId" clId="{976E5CB9-3903-4FED-8046-0183203B8579}" dt="2020-10-18T04:24:18.363" v="259"/>
          <ac:spMkLst>
            <pc:docMk/>
            <pc:sldMk cId="1461165453" sldId="263"/>
            <ac:spMk id="4" creationId="{BB08B5E0-509C-4883-B794-E89DA37566D7}"/>
          </ac:spMkLst>
        </pc:spChg>
        <pc:spChg chg="add">
          <ac:chgData name="Manish Sharma" userId="b799adb9ba789c8f" providerId="LiveId" clId="{976E5CB9-3903-4FED-8046-0183203B8579}" dt="2020-10-18T04:24:37.670" v="260"/>
          <ac:spMkLst>
            <pc:docMk/>
            <pc:sldMk cId="1461165453" sldId="263"/>
            <ac:spMk id="5" creationId="{A49DCD1D-EC6A-4038-A447-A9DBB5540C28}"/>
          </ac:spMkLst>
        </pc:spChg>
        <pc:spChg chg="add">
          <ac:chgData name="Manish Sharma" userId="b799adb9ba789c8f" providerId="LiveId" clId="{976E5CB9-3903-4FED-8046-0183203B8579}" dt="2020-10-18T04:24:55.035" v="261"/>
          <ac:spMkLst>
            <pc:docMk/>
            <pc:sldMk cId="1461165453" sldId="263"/>
            <ac:spMk id="7" creationId="{A9DD8AD1-92F5-4B9A-8EB8-9B41445EBC9E}"/>
          </ac:spMkLst>
        </pc:spChg>
        <pc:spChg chg="add">
          <ac:chgData name="Manish Sharma" userId="b799adb9ba789c8f" providerId="LiveId" clId="{976E5CB9-3903-4FED-8046-0183203B8579}" dt="2020-10-18T04:25:52.579" v="262"/>
          <ac:spMkLst>
            <pc:docMk/>
            <pc:sldMk cId="1461165453" sldId="263"/>
            <ac:spMk id="9" creationId="{09040C39-4C25-43AE-980E-92612BFE1AF3}"/>
          </ac:spMkLst>
        </pc:spChg>
        <pc:spChg chg="add">
          <ac:chgData name="Manish Sharma" userId="b799adb9ba789c8f" providerId="LiveId" clId="{976E5CB9-3903-4FED-8046-0183203B8579}" dt="2020-10-18T04:28:17.694" v="263"/>
          <ac:spMkLst>
            <pc:docMk/>
            <pc:sldMk cId="1461165453" sldId="263"/>
            <ac:spMk id="10" creationId="{784E1CA1-7D37-4174-A51A-3102DCF99281}"/>
          </ac:spMkLst>
        </pc:spChg>
        <pc:spChg chg="add">
          <ac:chgData name="Manish Sharma" userId="b799adb9ba789c8f" providerId="LiveId" clId="{976E5CB9-3903-4FED-8046-0183203B8579}" dt="2020-10-18T04:28:24.598" v="264"/>
          <ac:spMkLst>
            <pc:docMk/>
            <pc:sldMk cId="1461165453" sldId="263"/>
            <ac:spMk id="11" creationId="{CE399FA7-5053-418F-A9B4-89AA6759AE6A}"/>
          </ac:spMkLst>
        </pc:spChg>
        <pc:spChg chg="add">
          <ac:chgData name="Manish Sharma" userId="b799adb9ba789c8f" providerId="LiveId" clId="{976E5CB9-3903-4FED-8046-0183203B8579}" dt="2020-10-18T04:28:39.644" v="265"/>
          <ac:spMkLst>
            <pc:docMk/>
            <pc:sldMk cId="1461165453" sldId="263"/>
            <ac:spMk id="12" creationId="{8ECEB0C1-96FF-4B9D-B8EC-13D26A433AAF}"/>
          </ac:spMkLst>
        </pc:spChg>
        <pc:spChg chg="add">
          <ac:chgData name="Manish Sharma" userId="b799adb9ba789c8f" providerId="LiveId" clId="{976E5CB9-3903-4FED-8046-0183203B8579}" dt="2020-10-18T04:29:12.810" v="266"/>
          <ac:spMkLst>
            <pc:docMk/>
            <pc:sldMk cId="1461165453" sldId="263"/>
            <ac:spMk id="13" creationId="{39C7BB5A-A4E7-44AF-809C-360DDA0FDC5B}"/>
          </ac:spMkLst>
        </pc:spChg>
        <pc:spChg chg="add">
          <ac:chgData name="Manish Sharma" userId="b799adb9ba789c8f" providerId="LiveId" clId="{976E5CB9-3903-4FED-8046-0183203B8579}" dt="2020-10-18T04:29:12.810" v="266"/>
          <ac:spMkLst>
            <pc:docMk/>
            <pc:sldMk cId="1461165453" sldId="263"/>
            <ac:spMk id="14" creationId="{625D160D-2ACF-414E-8897-44FA12CFEB45}"/>
          </ac:spMkLst>
        </pc:spChg>
        <pc:spChg chg="add">
          <ac:chgData name="Manish Sharma" userId="b799adb9ba789c8f" providerId="LiveId" clId="{976E5CB9-3903-4FED-8046-0183203B8579}" dt="2020-10-18T04:29:12.810" v="266"/>
          <ac:spMkLst>
            <pc:docMk/>
            <pc:sldMk cId="1461165453" sldId="263"/>
            <ac:spMk id="15" creationId="{DE5928A5-CEF5-4F6F-A1CF-8C74A851BA76}"/>
          </ac:spMkLst>
        </pc:spChg>
        <pc:spChg chg="add">
          <ac:chgData name="Manish Sharma" userId="b799adb9ba789c8f" providerId="LiveId" clId="{976E5CB9-3903-4FED-8046-0183203B8579}" dt="2020-10-18T04:30:53.486" v="267"/>
          <ac:spMkLst>
            <pc:docMk/>
            <pc:sldMk cId="1461165453" sldId="263"/>
            <ac:spMk id="17" creationId="{9F83BE46-8355-457A-AB56-F8A256281C97}"/>
          </ac:spMkLst>
        </pc:spChg>
        <pc:spChg chg="add">
          <ac:chgData name="Manish Sharma" userId="b799adb9ba789c8f" providerId="LiveId" clId="{976E5CB9-3903-4FED-8046-0183203B8579}" dt="2020-10-18T04:32:01.751" v="268"/>
          <ac:spMkLst>
            <pc:docMk/>
            <pc:sldMk cId="1461165453" sldId="263"/>
            <ac:spMk id="18" creationId="{D0FC72E3-0104-4A40-BEDB-B1BA450C3101}"/>
          </ac:spMkLst>
        </pc:spChg>
        <pc:spChg chg="add">
          <ac:chgData name="Manish Sharma" userId="b799adb9ba789c8f" providerId="LiveId" clId="{976E5CB9-3903-4FED-8046-0183203B8579}" dt="2020-10-18T04:32:08.293" v="269"/>
          <ac:spMkLst>
            <pc:docMk/>
            <pc:sldMk cId="1461165453" sldId="263"/>
            <ac:spMk id="19" creationId="{0E1CCC43-CCB7-4995-A090-934E027A5AA3}"/>
          </ac:spMkLst>
        </pc:spChg>
        <pc:spChg chg="add">
          <ac:chgData name="Manish Sharma" userId="b799adb9ba789c8f" providerId="LiveId" clId="{976E5CB9-3903-4FED-8046-0183203B8579}" dt="2020-10-18T04:32:18.299" v="270"/>
          <ac:spMkLst>
            <pc:docMk/>
            <pc:sldMk cId="1461165453" sldId="263"/>
            <ac:spMk id="20" creationId="{2ABCBBE7-F10E-4EBE-8F48-988A9670CD87}"/>
          </ac:spMkLst>
        </pc:spChg>
        <pc:spChg chg="add">
          <ac:chgData name="Manish Sharma" userId="b799adb9ba789c8f" providerId="LiveId" clId="{976E5CB9-3903-4FED-8046-0183203B8579}" dt="2020-10-18T04:32:18.299" v="270"/>
          <ac:spMkLst>
            <pc:docMk/>
            <pc:sldMk cId="1461165453" sldId="263"/>
            <ac:spMk id="21" creationId="{AF7F03C2-5E24-4A5F-BD18-CDF3B61871C9}"/>
          </ac:spMkLst>
        </pc:spChg>
        <pc:spChg chg="add">
          <ac:chgData name="Manish Sharma" userId="b799adb9ba789c8f" providerId="LiveId" clId="{976E5CB9-3903-4FED-8046-0183203B8579}" dt="2020-10-18T04:32:18.299" v="270"/>
          <ac:spMkLst>
            <pc:docMk/>
            <pc:sldMk cId="1461165453" sldId="263"/>
            <ac:spMk id="22" creationId="{D11864FD-04A2-4073-8CD1-82427D1459CA}"/>
          </ac:spMkLst>
        </pc:spChg>
        <pc:spChg chg="add">
          <ac:chgData name="Manish Sharma" userId="b799adb9ba789c8f" providerId="LiveId" clId="{976E5CB9-3903-4FED-8046-0183203B8579}" dt="2020-10-18T04:32:18.299" v="270"/>
          <ac:spMkLst>
            <pc:docMk/>
            <pc:sldMk cId="1461165453" sldId="263"/>
            <ac:spMk id="23" creationId="{4C3D20FF-957A-4AA5-A48C-3DB23A9D4CB2}"/>
          </ac:spMkLst>
        </pc:spChg>
        <pc:spChg chg="add">
          <ac:chgData name="Manish Sharma" userId="b799adb9ba789c8f" providerId="LiveId" clId="{976E5CB9-3903-4FED-8046-0183203B8579}" dt="2020-10-18T04:32:46.042" v="271"/>
          <ac:spMkLst>
            <pc:docMk/>
            <pc:sldMk cId="1461165453" sldId="263"/>
            <ac:spMk id="25" creationId="{B76FAE5E-9A25-441E-9BE9-5F923E606B80}"/>
          </ac:spMkLst>
        </pc:spChg>
        <pc:spChg chg="add">
          <ac:chgData name="Manish Sharma" userId="b799adb9ba789c8f" providerId="LiveId" clId="{976E5CB9-3903-4FED-8046-0183203B8579}" dt="2020-10-18T04:32:53.598" v="272"/>
          <ac:spMkLst>
            <pc:docMk/>
            <pc:sldMk cId="1461165453" sldId="263"/>
            <ac:spMk id="27" creationId="{23611F69-C4DC-483D-9457-B99DAE26CCFD}"/>
          </ac:spMkLst>
        </pc:spChg>
        <pc:spChg chg="add">
          <ac:chgData name="Manish Sharma" userId="b799adb9ba789c8f" providerId="LiveId" clId="{976E5CB9-3903-4FED-8046-0183203B8579}" dt="2020-10-18T04:33:50.685" v="273"/>
          <ac:spMkLst>
            <pc:docMk/>
            <pc:sldMk cId="1461165453" sldId="263"/>
            <ac:spMk id="29" creationId="{4D0AC10A-F237-4879-9FAD-0D60F01063EC}"/>
          </ac:spMkLst>
        </pc:spChg>
        <pc:spChg chg="add">
          <ac:chgData name="Manish Sharma" userId="b799adb9ba789c8f" providerId="LiveId" clId="{976E5CB9-3903-4FED-8046-0183203B8579}" dt="2020-10-18T04:34:37.875" v="274"/>
          <ac:spMkLst>
            <pc:docMk/>
            <pc:sldMk cId="1461165453" sldId="263"/>
            <ac:spMk id="31" creationId="{93360847-66A5-4FB6-A541-1C66F5594D58}"/>
          </ac:spMkLst>
        </pc:spChg>
        <pc:spChg chg="add">
          <ac:chgData name="Manish Sharma" userId="b799adb9ba789c8f" providerId="LiveId" clId="{976E5CB9-3903-4FED-8046-0183203B8579}" dt="2020-10-18T04:35:12.072" v="275"/>
          <ac:spMkLst>
            <pc:docMk/>
            <pc:sldMk cId="1461165453" sldId="263"/>
            <ac:spMk id="32" creationId="{1AA1D549-D7BB-43FB-A865-0B277F7FE35C}"/>
          </ac:spMkLst>
        </pc:spChg>
        <pc:spChg chg="add">
          <ac:chgData name="Manish Sharma" userId="b799adb9ba789c8f" providerId="LiveId" clId="{976E5CB9-3903-4FED-8046-0183203B8579}" dt="2020-10-18T04:35:19.211" v="276"/>
          <ac:spMkLst>
            <pc:docMk/>
            <pc:sldMk cId="1461165453" sldId="263"/>
            <ac:spMk id="33" creationId="{BB11781A-E3AD-4E58-A7DC-C8F510C3AC4D}"/>
          </ac:spMkLst>
        </pc:spChg>
        <pc:spChg chg="add">
          <ac:chgData name="Manish Sharma" userId="b799adb9ba789c8f" providerId="LiveId" clId="{976E5CB9-3903-4FED-8046-0183203B8579}" dt="2020-10-18T04:36:19.458" v="277"/>
          <ac:spMkLst>
            <pc:docMk/>
            <pc:sldMk cId="1461165453" sldId="263"/>
            <ac:spMk id="34" creationId="{DB95A2ED-D4F7-4A61-A78F-BDB90A9BE648}"/>
          </ac:spMkLst>
        </pc:spChg>
        <pc:spChg chg="add">
          <ac:chgData name="Manish Sharma" userId="b799adb9ba789c8f" providerId="LiveId" clId="{976E5CB9-3903-4FED-8046-0183203B8579}" dt="2020-10-18T04:36:19.458" v="277"/>
          <ac:spMkLst>
            <pc:docMk/>
            <pc:sldMk cId="1461165453" sldId="263"/>
            <ac:spMk id="35" creationId="{7A92CB71-CE22-479A-B277-C92ECD26B3BE}"/>
          </ac:spMkLst>
        </pc:spChg>
        <pc:spChg chg="add">
          <ac:chgData name="Manish Sharma" userId="b799adb9ba789c8f" providerId="LiveId" clId="{976E5CB9-3903-4FED-8046-0183203B8579}" dt="2020-10-18T04:36:19.458" v="277"/>
          <ac:spMkLst>
            <pc:docMk/>
            <pc:sldMk cId="1461165453" sldId="263"/>
            <ac:spMk id="36" creationId="{C6F60B49-EA9A-49E5-9F45-7668586B56B7}"/>
          </ac:spMkLst>
        </pc:spChg>
        <pc:spChg chg="add">
          <ac:chgData name="Manish Sharma" userId="b799adb9ba789c8f" providerId="LiveId" clId="{976E5CB9-3903-4FED-8046-0183203B8579}" dt="2020-10-18T04:36:19.458" v="277"/>
          <ac:spMkLst>
            <pc:docMk/>
            <pc:sldMk cId="1461165453" sldId="263"/>
            <ac:spMk id="37" creationId="{826678B2-B3CA-4F13-86BA-5337269BA1A3}"/>
          </ac:spMkLst>
        </pc:spChg>
        <pc:spChg chg="add">
          <ac:chgData name="Manish Sharma" userId="b799adb9ba789c8f" providerId="LiveId" clId="{976E5CB9-3903-4FED-8046-0183203B8579}" dt="2020-10-18T04:36:19.458" v="277"/>
          <ac:spMkLst>
            <pc:docMk/>
            <pc:sldMk cId="1461165453" sldId="263"/>
            <ac:spMk id="38" creationId="{86B70FFE-A18D-4005-920E-457EA486FFC9}"/>
          </ac:spMkLst>
        </pc:spChg>
        <pc:spChg chg="add">
          <ac:chgData name="Manish Sharma" userId="b799adb9ba789c8f" providerId="LiveId" clId="{976E5CB9-3903-4FED-8046-0183203B8579}" dt="2020-10-18T04:36:19.458" v="277"/>
          <ac:spMkLst>
            <pc:docMk/>
            <pc:sldMk cId="1461165453" sldId="263"/>
            <ac:spMk id="39" creationId="{0EA3BC75-1704-45E8-A07C-FD0E692C9947}"/>
          </ac:spMkLst>
        </pc:spChg>
        <pc:cxnChg chg="add">
          <ac:chgData name="Manish Sharma" userId="b799adb9ba789c8f" providerId="LiveId" clId="{976E5CB9-3903-4FED-8046-0183203B8579}" dt="2020-10-18T04:24:37.670" v="260"/>
          <ac:cxnSpMkLst>
            <pc:docMk/>
            <pc:sldMk cId="1461165453" sldId="263"/>
            <ac:cxnSpMk id="6" creationId="{6BB363FF-F0DC-471E-AE08-B9CC4B532071}"/>
          </ac:cxnSpMkLst>
        </pc:cxnChg>
        <pc:cxnChg chg="add">
          <ac:chgData name="Manish Sharma" userId="b799adb9ba789c8f" providerId="LiveId" clId="{976E5CB9-3903-4FED-8046-0183203B8579}" dt="2020-10-18T04:24:55.035" v="261"/>
          <ac:cxnSpMkLst>
            <pc:docMk/>
            <pc:sldMk cId="1461165453" sldId="263"/>
            <ac:cxnSpMk id="8" creationId="{21CE59AA-0868-4CD4-94EC-B1A8DED735AF}"/>
          </ac:cxnSpMkLst>
        </pc:cxnChg>
        <pc:cxnChg chg="add">
          <ac:chgData name="Manish Sharma" userId="b799adb9ba789c8f" providerId="LiveId" clId="{976E5CB9-3903-4FED-8046-0183203B8579}" dt="2020-10-18T04:30:53.486" v="267"/>
          <ac:cxnSpMkLst>
            <pc:docMk/>
            <pc:sldMk cId="1461165453" sldId="263"/>
            <ac:cxnSpMk id="16" creationId="{D5097480-8513-44FE-BE27-14AD698E1108}"/>
          </ac:cxnSpMkLst>
        </pc:cxnChg>
        <pc:cxnChg chg="add">
          <ac:chgData name="Manish Sharma" userId="b799adb9ba789c8f" providerId="LiveId" clId="{976E5CB9-3903-4FED-8046-0183203B8579}" dt="2020-10-18T04:32:46.042" v="271"/>
          <ac:cxnSpMkLst>
            <pc:docMk/>
            <pc:sldMk cId="1461165453" sldId="263"/>
            <ac:cxnSpMk id="24" creationId="{B01C0256-74F4-4F71-98F0-65A8504E7677}"/>
          </ac:cxnSpMkLst>
        </pc:cxnChg>
        <pc:cxnChg chg="add">
          <ac:chgData name="Manish Sharma" userId="b799adb9ba789c8f" providerId="LiveId" clId="{976E5CB9-3903-4FED-8046-0183203B8579}" dt="2020-10-18T04:32:53.598" v="272"/>
          <ac:cxnSpMkLst>
            <pc:docMk/>
            <pc:sldMk cId="1461165453" sldId="263"/>
            <ac:cxnSpMk id="26" creationId="{E357CEF2-2AF8-446B-8662-3BB40A1E30D8}"/>
          </ac:cxnSpMkLst>
        </pc:cxnChg>
        <pc:cxnChg chg="add">
          <ac:chgData name="Manish Sharma" userId="b799adb9ba789c8f" providerId="LiveId" clId="{976E5CB9-3903-4FED-8046-0183203B8579}" dt="2020-10-18T04:33:50.685" v="273"/>
          <ac:cxnSpMkLst>
            <pc:docMk/>
            <pc:sldMk cId="1461165453" sldId="263"/>
            <ac:cxnSpMk id="28" creationId="{CD011907-15C2-4768-96AD-B3F36584CC64}"/>
          </ac:cxnSpMkLst>
        </pc:cxnChg>
        <pc:cxnChg chg="add">
          <ac:chgData name="Manish Sharma" userId="b799adb9ba789c8f" providerId="LiveId" clId="{976E5CB9-3903-4FED-8046-0183203B8579}" dt="2020-10-18T04:34:37.875" v="274"/>
          <ac:cxnSpMkLst>
            <pc:docMk/>
            <pc:sldMk cId="1461165453" sldId="263"/>
            <ac:cxnSpMk id="30" creationId="{0BA302CB-8E78-424A-9267-6BC099A24BF7}"/>
          </ac:cxnSpMkLst>
        </pc:cxnChg>
      </pc:sldChg>
      <pc:sldChg chg="addSp modSp add">
        <pc:chgData name="Manish Sharma" userId="b799adb9ba789c8f" providerId="LiveId" clId="{976E5CB9-3903-4FED-8046-0183203B8579}" dt="2020-10-18T07:12:37.303" v="284" actId="166"/>
        <pc:sldMkLst>
          <pc:docMk/>
          <pc:sldMk cId="66072369" sldId="264"/>
        </pc:sldMkLst>
        <pc:spChg chg="mod">
          <ac:chgData name="Manish Sharma" userId="b799adb9ba789c8f" providerId="LiveId" clId="{976E5CB9-3903-4FED-8046-0183203B8579}" dt="2020-10-18T07:11:47.766" v="280" actId="1076"/>
          <ac:spMkLst>
            <pc:docMk/>
            <pc:sldMk cId="66072369" sldId="264"/>
            <ac:spMk id="31" creationId="{93360847-66A5-4FB6-A541-1C66F5594D58}"/>
          </ac:spMkLst>
        </pc:spChg>
        <pc:spChg chg="add">
          <ac:chgData name="Manish Sharma" userId="b799adb9ba789c8f" providerId="LiveId" clId="{976E5CB9-3903-4FED-8046-0183203B8579}" dt="2020-10-18T07:11:32.194" v="279"/>
          <ac:spMkLst>
            <pc:docMk/>
            <pc:sldMk cId="66072369" sldId="264"/>
            <ac:spMk id="40" creationId="{A8789976-679A-4B02-A630-D28063DFA5F4}"/>
          </ac:spMkLst>
        </pc:spChg>
        <pc:spChg chg="add">
          <ac:chgData name="Manish Sharma" userId="b799adb9ba789c8f" providerId="LiveId" clId="{976E5CB9-3903-4FED-8046-0183203B8579}" dt="2020-10-18T07:11:56.757" v="281"/>
          <ac:spMkLst>
            <pc:docMk/>
            <pc:sldMk cId="66072369" sldId="264"/>
            <ac:spMk id="41" creationId="{193A8974-9009-4F92-B457-1FCCD69CF3F8}"/>
          </ac:spMkLst>
        </pc:spChg>
        <pc:spChg chg="add">
          <ac:chgData name="Manish Sharma" userId="b799adb9ba789c8f" providerId="LiveId" clId="{976E5CB9-3903-4FED-8046-0183203B8579}" dt="2020-10-18T07:12:08.463" v="282"/>
          <ac:spMkLst>
            <pc:docMk/>
            <pc:sldMk cId="66072369" sldId="264"/>
            <ac:spMk id="42" creationId="{0F3C2341-C944-47CC-85F5-5758BC517030}"/>
          </ac:spMkLst>
        </pc:spChg>
        <pc:spChg chg="add">
          <ac:chgData name="Manish Sharma" userId="b799adb9ba789c8f" providerId="LiveId" clId="{976E5CB9-3903-4FED-8046-0183203B8579}" dt="2020-10-18T07:12:30.822" v="283"/>
          <ac:spMkLst>
            <pc:docMk/>
            <pc:sldMk cId="66072369" sldId="264"/>
            <ac:spMk id="45" creationId="{0460AFAD-FE71-42E9-B5C9-60C7D8489F72}"/>
          </ac:spMkLst>
        </pc:spChg>
        <pc:cxnChg chg="ord">
          <ac:chgData name="Manish Sharma" userId="b799adb9ba789c8f" providerId="LiveId" clId="{976E5CB9-3903-4FED-8046-0183203B8579}" dt="2020-10-18T07:12:37.303" v="284" actId="166"/>
          <ac:cxnSpMkLst>
            <pc:docMk/>
            <pc:sldMk cId="66072369" sldId="264"/>
            <ac:cxnSpMk id="30" creationId="{0BA302CB-8E78-424A-9267-6BC099A24BF7}"/>
          </ac:cxnSpMkLst>
        </pc:cxnChg>
        <pc:cxnChg chg="add">
          <ac:chgData name="Manish Sharma" userId="b799adb9ba789c8f" providerId="LiveId" clId="{976E5CB9-3903-4FED-8046-0183203B8579}" dt="2020-10-18T07:12:08.463" v="282"/>
          <ac:cxnSpMkLst>
            <pc:docMk/>
            <pc:sldMk cId="66072369" sldId="264"/>
            <ac:cxnSpMk id="43" creationId="{5D34F758-8490-4610-8DDB-5AD648F73E57}"/>
          </ac:cxnSpMkLst>
        </pc:cxnChg>
        <pc:cxnChg chg="add">
          <ac:chgData name="Manish Sharma" userId="b799adb9ba789c8f" providerId="LiveId" clId="{976E5CB9-3903-4FED-8046-0183203B8579}" dt="2020-10-18T07:12:08.463" v="282"/>
          <ac:cxnSpMkLst>
            <pc:docMk/>
            <pc:sldMk cId="66072369" sldId="264"/>
            <ac:cxnSpMk id="44" creationId="{55ED0933-44A9-4F15-B9DD-654FF917AF35}"/>
          </ac:cxnSpMkLst>
        </pc:cxnChg>
      </pc:sldChg>
    </pc:docChg>
  </pc:docChgLst>
  <pc:docChgLst>
    <pc:chgData name="Manish Sharma" userId="b799adb9ba789c8f" providerId="LiveId" clId="{C5680D2F-B720-4E9C-BFB4-1F542A356C0D}"/>
    <pc:docChg chg="undo redo custSel mod addSld delSld modSld">
      <pc:chgData name="Manish Sharma" userId="b799adb9ba789c8f" providerId="LiveId" clId="{C5680D2F-B720-4E9C-BFB4-1F542A356C0D}" dt="2021-01-13T03:15:22.818" v="330" actId="2696"/>
      <pc:docMkLst>
        <pc:docMk/>
      </pc:docMkLst>
      <pc:sldChg chg="addSp delSp modSp add del mod setBg setClrOvrMap">
        <pc:chgData name="Manish Sharma" userId="b799adb9ba789c8f" providerId="LiveId" clId="{C5680D2F-B720-4E9C-BFB4-1F542A356C0D}" dt="2021-01-13T03:15:22.818" v="330" actId="2696"/>
        <pc:sldMkLst>
          <pc:docMk/>
          <pc:sldMk cId="462536128" sldId="265"/>
        </pc:sldMkLst>
        <pc:spChg chg="del">
          <ac:chgData name="Manish Sharma" userId="b799adb9ba789c8f" providerId="LiveId" clId="{C5680D2F-B720-4E9C-BFB4-1F542A356C0D}" dt="2021-01-11T06:25:33.587" v="1" actId="478"/>
          <ac:spMkLst>
            <pc:docMk/>
            <pc:sldMk cId="462536128" sldId="265"/>
            <ac:spMk id="2" creationId="{39DB2B33-C44B-49BA-BBCD-FB6BE1F8E2C5}"/>
          </ac:spMkLst>
        </pc:spChg>
        <pc:spChg chg="del">
          <ac:chgData name="Manish Sharma" userId="b799adb9ba789c8f" providerId="LiveId" clId="{C5680D2F-B720-4E9C-BFB4-1F542A356C0D}" dt="2021-01-11T06:25:33.587" v="1" actId="478"/>
          <ac:spMkLst>
            <pc:docMk/>
            <pc:sldMk cId="462536128" sldId="265"/>
            <ac:spMk id="3" creationId="{09AD38F0-B63F-4614-8C2D-2FFB28DA50FE}"/>
          </ac:spMkLst>
        </pc:spChg>
        <pc:spChg chg="add mod ord">
          <ac:chgData name="Manish Sharma" userId="b799adb9ba789c8f" providerId="LiveId" clId="{C5680D2F-B720-4E9C-BFB4-1F542A356C0D}" dt="2021-01-12T04:47:17.018" v="328" actId="20577"/>
          <ac:spMkLst>
            <pc:docMk/>
            <pc:sldMk cId="462536128" sldId="265"/>
            <ac:spMk id="6" creationId="{24C8E161-884A-4CED-9CB1-78D1B3F26E62}"/>
          </ac:spMkLst>
        </pc:spChg>
        <pc:spChg chg="add del mod">
          <ac:chgData name="Manish Sharma" userId="b799adb9ba789c8f" providerId="LiveId" clId="{C5680D2F-B720-4E9C-BFB4-1F542A356C0D}" dt="2021-01-11T06:30:20.100" v="37" actId="478"/>
          <ac:spMkLst>
            <pc:docMk/>
            <pc:sldMk cId="462536128" sldId="265"/>
            <ac:spMk id="7" creationId="{F19FC434-95B8-47F5-9478-86D56CF69491}"/>
          </ac:spMkLst>
        </pc:spChg>
        <pc:spChg chg="add del">
          <ac:chgData name="Manish Sharma" userId="b799adb9ba789c8f" providerId="LiveId" clId="{C5680D2F-B720-4E9C-BFB4-1F542A356C0D}" dt="2021-01-12T03:28:45.333" v="146" actId="26606"/>
          <ac:spMkLst>
            <pc:docMk/>
            <pc:sldMk cId="462536128" sldId="265"/>
            <ac:spMk id="16" creationId="{8F23F8A3-8FD7-4779-8323-FDC26BE99889}"/>
          </ac:spMkLst>
        </pc:spChg>
        <pc:spChg chg="add del">
          <ac:chgData name="Manish Sharma" userId="b799adb9ba789c8f" providerId="LiveId" clId="{C5680D2F-B720-4E9C-BFB4-1F542A356C0D}" dt="2021-01-12T03:28:45.333" v="146" actId="26606"/>
          <ac:spMkLst>
            <pc:docMk/>
            <pc:sldMk cId="462536128" sldId="265"/>
            <ac:spMk id="18" creationId="{F605C4CC-A25C-416F-8333-7CB7DC97D870}"/>
          </ac:spMkLst>
        </pc:spChg>
        <pc:spChg chg="add del">
          <ac:chgData name="Manish Sharma" userId="b799adb9ba789c8f" providerId="LiveId" clId="{C5680D2F-B720-4E9C-BFB4-1F542A356C0D}" dt="2021-01-12T03:28:28.056" v="139" actId="26606"/>
          <ac:spMkLst>
            <pc:docMk/>
            <pc:sldMk cId="462536128" sldId="265"/>
            <ac:spMk id="23" creationId="{2172A0AC-3DCE-4672-BCAF-28FEF91F6020}"/>
          </ac:spMkLst>
        </pc:spChg>
        <pc:spChg chg="add del">
          <ac:chgData name="Manish Sharma" userId="b799adb9ba789c8f" providerId="LiveId" clId="{C5680D2F-B720-4E9C-BFB4-1F542A356C0D}" dt="2021-01-12T03:28:28.056" v="139" actId="26606"/>
          <ac:spMkLst>
            <pc:docMk/>
            <pc:sldMk cId="462536128" sldId="265"/>
            <ac:spMk id="25" creationId="{AE6F1C77-EDC9-4C5F-8C1C-62DD46BDA3C3}"/>
          </ac:spMkLst>
        </pc:spChg>
        <pc:spChg chg="add del">
          <ac:chgData name="Manish Sharma" userId="b799adb9ba789c8f" providerId="LiveId" clId="{C5680D2F-B720-4E9C-BFB4-1F542A356C0D}" dt="2021-01-12T03:28:33.223" v="141" actId="26606"/>
          <ac:spMkLst>
            <pc:docMk/>
            <pc:sldMk cId="462536128" sldId="265"/>
            <ac:spMk id="27" creationId="{99F1FFA9-D672-408C-9220-ADEEC6ABDD09}"/>
          </ac:spMkLst>
        </pc:spChg>
        <pc:spChg chg="add del">
          <ac:chgData name="Manish Sharma" userId="b799adb9ba789c8f" providerId="LiveId" clId="{C5680D2F-B720-4E9C-BFB4-1F542A356C0D}" dt="2021-01-12T03:28:41.163" v="143" actId="26606"/>
          <ac:spMkLst>
            <pc:docMk/>
            <pc:sldMk cId="462536128" sldId="265"/>
            <ac:spMk id="29" creationId="{2172A0AC-3DCE-4672-BCAF-28FEF91F6020}"/>
          </ac:spMkLst>
        </pc:spChg>
        <pc:spChg chg="add del">
          <ac:chgData name="Manish Sharma" userId="b799adb9ba789c8f" providerId="LiveId" clId="{C5680D2F-B720-4E9C-BFB4-1F542A356C0D}" dt="2021-01-12T03:28:41.163" v="143" actId="26606"/>
          <ac:spMkLst>
            <pc:docMk/>
            <pc:sldMk cId="462536128" sldId="265"/>
            <ac:spMk id="30" creationId="{AE6F1C77-EDC9-4C5F-8C1C-62DD46BDA3C3}"/>
          </ac:spMkLst>
        </pc:spChg>
        <pc:spChg chg="add del">
          <ac:chgData name="Manish Sharma" userId="b799adb9ba789c8f" providerId="LiveId" clId="{C5680D2F-B720-4E9C-BFB4-1F542A356C0D}" dt="2021-01-12T03:28:45.326" v="145" actId="26606"/>
          <ac:spMkLst>
            <pc:docMk/>
            <pc:sldMk cId="462536128" sldId="265"/>
            <ac:spMk id="32" creationId="{8F23F8A3-8FD7-4779-8323-FDC26BE99889}"/>
          </ac:spMkLst>
        </pc:spChg>
        <pc:spChg chg="add del">
          <ac:chgData name="Manish Sharma" userId="b799adb9ba789c8f" providerId="LiveId" clId="{C5680D2F-B720-4E9C-BFB4-1F542A356C0D}" dt="2021-01-12T03:28:45.326" v="145" actId="26606"/>
          <ac:spMkLst>
            <pc:docMk/>
            <pc:sldMk cId="462536128" sldId="265"/>
            <ac:spMk id="33" creationId="{F605C4CC-A25C-416F-8333-7CB7DC97D870}"/>
          </ac:spMkLst>
        </pc:spChg>
        <pc:spChg chg="add del">
          <ac:chgData name="Manish Sharma" userId="b799adb9ba789c8f" providerId="LiveId" clId="{C5680D2F-B720-4E9C-BFB4-1F542A356C0D}" dt="2021-01-12T03:38:57.781" v="220" actId="26606"/>
          <ac:spMkLst>
            <pc:docMk/>
            <pc:sldMk cId="462536128" sldId="265"/>
            <ac:spMk id="35" creationId="{99F1FFA9-D672-408C-9220-ADEEC6ABDD09}"/>
          </ac:spMkLst>
        </pc:spChg>
        <pc:spChg chg="add del">
          <ac:chgData name="Manish Sharma" userId="b799adb9ba789c8f" providerId="LiveId" clId="{C5680D2F-B720-4E9C-BFB4-1F542A356C0D}" dt="2021-01-12T03:38:33.533" v="210" actId="26606"/>
          <ac:spMkLst>
            <pc:docMk/>
            <pc:sldMk cId="462536128" sldId="265"/>
            <ac:spMk id="37" creationId="{8F23F8A3-8FD7-4779-8323-FDC26BE99889}"/>
          </ac:spMkLst>
        </pc:spChg>
        <pc:spChg chg="add del">
          <ac:chgData name="Manish Sharma" userId="b799adb9ba789c8f" providerId="LiveId" clId="{C5680D2F-B720-4E9C-BFB4-1F542A356C0D}" dt="2021-01-12T03:38:33.533" v="210" actId="26606"/>
          <ac:spMkLst>
            <pc:docMk/>
            <pc:sldMk cId="462536128" sldId="265"/>
            <ac:spMk id="38" creationId="{F605C4CC-A25C-416F-8333-7CB7DC97D870}"/>
          </ac:spMkLst>
        </pc:spChg>
        <pc:spChg chg="add del">
          <ac:chgData name="Manish Sharma" userId="b799adb9ba789c8f" providerId="LiveId" clId="{C5680D2F-B720-4E9C-BFB4-1F542A356C0D}" dt="2021-01-12T03:39:10.329" v="222" actId="26606"/>
          <ac:spMkLst>
            <pc:docMk/>
            <pc:sldMk cId="462536128" sldId="265"/>
            <ac:spMk id="39" creationId="{33CD251C-A887-4D2F-925B-FC097198538B}"/>
          </ac:spMkLst>
        </pc:spChg>
        <pc:spChg chg="add del">
          <ac:chgData name="Manish Sharma" userId="b799adb9ba789c8f" providerId="LiveId" clId="{C5680D2F-B720-4E9C-BFB4-1F542A356C0D}" dt="2021-01-12T03:38:04.735" v="204" actId="26606"/>
          <ac:spMkLst>
            <pc:docMk/>
            <pc:sldMk cId="462536128" sldId="265"/>
            <ac:spMk id="40" creationId="{33CD251C-A887-4D2F-925B-FC097198538B}"/>
          </ac:spMkLst>
        </pc:spChg>
        <pc:spChg chg="add del">
          <ac:chgData name="Manish Sharma" userId="b799adb9ba789c8f" providerId="LiveId" clId="{C5680D2F-B720-4E9C-BFB4-1F542A356C0D}" dt="2021-01-12T03:38:36.479" v="212" actId="26606"/>
          <ac:spMkLst>
            <pc:docMk/>
            <pc:sldMk cId="462536128" sldId="265"/>
            <ac:spMk id="41" creationId="{99F1FFA9-D672-408C-9220-ADEEC6ABDD09}"/>
          </ac:spMkLst>
        </pc:spChg>
        <pc:spChg chg="add del">
          <ac:chgData name="Manish Sharma" userId="b799adb9ba789c8f" providerId="LiveId" clId="{C5680D2F-B720-4E9C-BFB4-1F542A356C0D}" dt="2021-01-12T03:38:57.781" v="220" actId="26606"/>
          <ac:spMkLst>
            <pc:docMk/>
            <pc:sldMk cId="462536128" sldId="265"/>
            <ac:spMk id="45" creationId="{33CD251C-A887-4D2F-925B-FC097198538B}"/>
          </ac:spMkLst>
        </pc:spChg>
        <pc:spChg chg="add del">
          <ac:chgData name="Manish Sharma" userId="b799adb9ba789c8f" providerId="LiveId" clId="{C5680D2F-B720-4E9C-BFB4-1F542A356C0D}" dt="2021-01-12T03:38:09.030" v="206" actId="26606"/>
          <ac:spMkLst>
            <pc:docMk/>
            <pc:sldMk cId="462536128" sldId="265"/>
            <ac:spMk id="46" creationId="{904DCDEA-60EE-4FBF-B515-F83D82F966F7}"/>
          </ac:spMkLst>
        </pc:spChg>
        <pc:spChg chg="add del">
          <ac:chgData name="Manish Sharma" userId="b799adb9ba789c8f" providerId="LiveId" clId="{C5680D2F-B720-4E9C-BFB4-1F542A356C0D}" dt="2021-01-12T03:38:09.030" v="206" actId="26606"/>
          <ac:spMkLst>
            <pc:docMk/>
            <pc:sldMk cId="462536128" sldId="265"/>
            <ac:spMk id="47" creationId="{34D94F3A-BF39-47F6-9AAA-3C61AF7E05B1}"/>
          </ac:spMkLst>
        </pc:spChg>
        <pc:spChg chg="add del">
          <ac:chgData name="Manish Sharma" userId="b799adb9ba789c8f" providerId="LiveId" clId="{C5680D2F-B720-4E9C-BFB4-1F542A356C0D}" dt="2021-01-12T03:38:09.030" v="206" actId="26606"/>
          <ac:spMkLst>
            <pc:docMk/>
            <pc:sldMk cId="462536128" sldId="265"/>
            <ac:spMk id="48" creationId="{11BAB570-FF10-4E96-8A3F-FA9804702B89}"/>
          </ac:spMkLst>
        </pc:spChg>
        <pc:spChg chg="add del">
          <ac:chgData name="Manish Sharma" userId="b799adb9ba789c8f" providerId="LiveId" clId="{C5680D2F-B720-4E9C-BFB4-1F542A356C0D}" dt="2021-01-12T03:39:12.244" v="224" actId="26606"/>
          <ac:spMkLst>
            <pc:docMk/>
            <pc:sldMk cId="462536128" sldId="265"/>
            <ac:spMk id="54" creationId="{2172A0AC-3DCE-4672-BCAF-28FEF91F6020}"/>
          </ac:spMkLst>
        </pc:spChg>
        <pc:spChg chg="add del">
          <ac:chgData name="Manish Sharma" userId="b799adb9ba789c8f" providerId="LiveId" clId="{C5680D2F-B720-4E9C-BFB4-1F542A356C0D}" dt="2021-01-12T03:39:12.244" v="224" actId="26606"/>
          <ac:spMkLst>
            <pc:docMk/>
            <pc:sldMk cId="462536128" sldId="265"/>
            <ac:spMk id="55" creationId="{AE6F1C77-EDC9-4C5F-8C1C-62DD46BDA3C3}"/>
          </ac:spMkLst>
        </pc:spChg>
        <pc:spChg chg="add del">
          <ac:chgData name="Manish Sharma" userId="b799adb9ba789c8f" providerId="LiveId" clId="{C5680D2F-B720-4E9C-BFB4-1F542A356C0D}" dt="2021-01-12T03:39:17.614" v="226" actId="26606"/>
          <ac:spMkLst>
            <pc:docMk/>
            <pc:sldMk cId="462536128" sldId="265"/>
            <ac:spMk id="57" creationId="{63AB00AE-4340-440F-82E1-9F69D1D5519F}"/>
          </ac:spMkLst>
        </pc:spChg>
        <pc:spChg chg="add del">
          <ac:chgData name="Manish Sharma" userId="b799adb9ba789c8f" providerId="LiveId" clId="{C5680D2F-B720-4E9C-BFB4-1F542A356C0D}" dt="2021-01-12T03:39:20.567" v="228" actId="26606"/>
          <ac:spMkLst>
            <pc:docMk/>
            <pc:sldMk cId="462536128" sldId="265"/>
            <ac:spMk id="60" creationId="{99F1FFA9-D672-408C-9220-ADEEC6ABDD09}"/>
          </ac:spMkLst>
        </pc:spChg>
        <pc:grpChg chg="add del">
          <ac:chgData name="Manish Sharma" userId="b799adb9ba789c8f" providerId="LiveId" clId="{C5680D2F-B720-4E9C-BFB4-1F542A356C0D}" dt="2021-01-12T03:38:04.735" v="204" actId="26606"/>
          <ac:grpSpMkLst>
            <pc:docMk/>
            <pc:sldMk cId="462536128" sldId="265"/>
            <ac:grpSpMk id="42" creationId="{770AE191-D2EA-45C9-A44D-830C188F74CB}"/>
          </ac:grpSpMkLst>
        </pc:grpChg>
        <pc:grpChg chg="add del">
          <ac:chgData name="Manish Sharma" userId="b799adb9ba789c8f" providerId="LiveId" clId="{C5680D2F-B720-4E9C-BFB4-1F542A356C0D}" dt="2021-01-12T03:38:57.781" v="220" actId="26606"/>
          <ac:grpSpMkLst>
            <pc:docMk/>
            <pc:sldMk cId="462536128" sldId="265"/>
            <ac:grpSpMk id="49" creationId="{770AE191-D2EA-45C9-A44D-830C188F74CB}"/>
          </ac:grpSpMkLst>
        </pc:grpChg>
        <pc:grpChg chg="add del">
          <ac:chgData name="Manish Sharma" userId="b799adb9ba789c8f" providerId="LiveId" clId="{C5680D2F-B720-4E9C-BFB4-1F542A356C0D}" dt="2021-01-12T03:39:10.329" v="222" actId="26606"/>
          <ac:grpSpMkLst>
            <pc:docMk/>
            <pc:sldMk cId="462536128" sldId="265"/>
            <ac:grpSpMk id="50" creationId="{770AE191-D2EA-45C9-A44D-830C188F74CB}"/>
          </ac:grpSpMkLst>
        </pc:grpChg>
        <pc:picChg chg="add mod ord">
          <ac:chgData name="Manish Sharma" userId="b799adb9ba789c8f" providerId="LiveId" clId="{C5680D2F-B720-4E9C-BFB4-1F542A356C0D}" dt="2021-01-12T03:39:17.614" v="226" actId="26606"/>
          <ac:picMkLst>
            <pc:docMk/>
            <pc:sldMk cId="462536128" sldId="265"/>
            <ac:picMk id="5" creationId="{46CAF67E-49DB-48E4-9AC1-5A1E612C22E8}"/>
          </ac:picMkLst>
        </pc:picChg>
        <pc:picChg chg="add del mod">
          <ac:chgData name="Manish Sharma" userId="b799adb9ba789c8f" providerId="LiveId" clId="{C5680D2F-B720-4E9C-BFB4-1F542A356C0D}" dt="2021-01-12T03:27:38.511" v="126"/>
          <ac:picMkLst>
            <pc:docMk/>
            <pc:sldMk cId="462536128" sldId="265"/>
            <ac:picMk id="8" creationId="{E06D4577-7B9D-4C76-882E-342D94A03891}"/>
          </ac:picMkLst>
        </pc:picChg>
        <pc:picChg chg="add del mod">
          <ac:chgData name="Manish Sharma" userId="b799adb9ba789c8f" providerId="LiveId" clId="{C5680D2F-B720-4E9C-BFB4-1F542A356C0D}" dt="2021-01-11T06:33:28.378" v="54" actId="478"/>
          <ac:picMkLst>
            <pc:docMk/>
            <pc:sldMk cId="462536128" sldId="265"/>
            <ac:picMk id="9" creationId="{7BA17399-FC4F-42C1-99FD-BAE4B3F29FCC}"/>
          </ac:picMkLst>
        </pc:picChg>
        <pc:picChg chg="add mod ord">
          <ac:chgData name="Manish Sharma" userId="b799adb9ba789c8f" providerId="LiveId" clId="{C5680D2F-B720-4E9C-BFB4-1F542A356C0D}" dt="2021-01-12T03:39:17.614" v="226" actId="26606"/>
          <ac:picMkLst>
            <pc:docMk/>
            <pc:sldMk cId="462536128" sldId="265"/>
            <ac:picMk id="11" creationId="{56F554AC-B07C-41FF-AE62-0DD00621577D}"/>
          </ac:picMkLst>
        </pc:picChg>
        <pc:picChg chg="add del">
          <ac:chgData name="Manish Sharma" userId="b799adb9ba789c8f" providerId="LiveId" clId="{C5680D2F-B720-4E9C-BFB4-1F542A356C0D}" dt="2021-01-12T03:39:17.614" v="226" actId="26606"/>
          <ac:picMkLst>
            <pc:docMk/>
            <pc:sldMk cId="462536128" sldId="265"/>
            <ac:picMk id="58" creationId="{22901FED-4FC9-4ED5-8123-C98BCD1616BA}"/>
          </ac:picMkLst>
        </pc:picChg>
        <pc:picChg chg="add del mod">
          <ac:chgData name="Manish Sharma" userId="b799adb9ba789c8f" providerId="LiveId" clId="{C5680D2F-B720-4E9C-BFB4-1F542A356C0D}" dt="2021-01-11T06:35:26.691" v="77" actId="478"/>
          <ac:picMkLst>
            <pc:docMk/>
            <pc:sldMk cId="462536128" sldId="265"/>
            <ac:picMk id="1026" creationId="{AEFE0EB6-0D61-4458-8B3D-868E4C8357B7}"/>
          </ac:picMkLst>
        </pc:picChg>
      </pc:sldChg>
      <pc:sldChg chg="addSp delSp modSp add del mod setBg">
        <pc:chgData name="Manish Sharma" userId="b799adb9ba789c8f" providerId="LiveId" clId="{C5680D2F-B720-4E9C-BFB4-1F542A356C0D}" dt="2021-01-13T03:15:22.811" v="329" actId="2696"/>
        <pc:sldMkLst>
          <pc:docMk/>
          <pc:sldMk cId="84888982" sldId="266"/>
        </pc:sldMkLst>
        <pc:spChg chg="del">
          <ac:chgData name="Manish Sharma" userId="b799adb9ba789c8f" providerId="LiveId" clId="{C5680D2F-B720-4E9C-BFB4-1F542A356C0D}" dt="2021-01-11T06:32:12.335" v="41" actId="478"/>
          <ac:spMkLst>
            <pc:docMk/>
            <pc:sldMk cId="84888982" sldId="266"/>
            <ac:spMk id="2" creationId="{4D7DE853-DE3B-4E23-83C2-8E4A2162EF5B}"/>
          </ac:spMkLst>
        </pc:spChg>
        <pc:spChg chg="del">
          <ac:chgData name="Manish Sharma" userId="b799adb9ba789c8f" providerId="LiveId" clId="{C5680D2F-B720-4E9C-BFB4-1F542A356C0D}" dt="2021-01-11T06:32:10.820" v="40" actId="478"/>
          <ac:spMkLst>
            <pc:docMk/>
            <pc:sldMk cId="84888982" sldId="266"/>
            <ac:spMk id="3" creationId="{9DE47947-4AEF-4CD5-A1C4-CA890751019C}"/>
          </ac:spMkLst>
        </pc:spChg>
        <pc:spChg chg="add del">
          <ac:chgData name="Manish Sharma" userId="b799adb9ba789c8f" providerId="LiveId" clId="{C5680D2F-B720-4E9C-BFB4-1F542A356C0D}" dt="2021-01-11T06:32:36.108" v="45" actId="26606"/>
          <ac:spMkLst>
            <pc:docMk/>
            <pc:sldMk cId="84888982" sldId="266"/>
            <ac:spMk id="11" creationId="{B670DBD5-770C-4383-9F54-5B86E86BD5BB}"/>
          </ac:spMkLst>
        </pc:spChg>
        <pc:spChg chg="add del">
          <ac:chgData name="Manish Sharma" userId="b799adb9ba789c8f" providerId="LiveId" clId="{C5680D2F-B720-4E9C-BFB4-1F542A356C0D}" dt="2021-01-11T06:32:38.181" v="47" actId="26606"/>
          <ac:spMkLst>
            <pc:docMk/>
            <pc:sldMk cId="84888982" sldId="266"/>
            <ac:spMk id="13" creationId="{ADAD1991-FFD1-4E94-ABAB-7560D33008E4}"/>
          </ac:spMkLst>
        </pc:spChg>
        <pc:spChg chg="add del">
          <ac:chgData name="Manish Sharma" userId="b799adb9ba789c8f" providerId="LiveId" clId="{C5680D2F-B720-4E9C-BFB4-1F542A356C0D}" dt="2021-01-11T06:32:38.181" v="47" actId="26606"/>
          <ac:spMkLst>
            <pc:docMk/>
            <pc:sldMk cId="84888982" sldId="266"/>
            <ac:spMk id="14" creationId="{57845966-6EFC-468A-9CC7-BAB4B95854E7}"/>
          </ac:spMkLst>
        </pc:spChg>
        <pc:spChg chg="add">
          <ac:chgData name="Manish Sharma" userId="b799adb9ba789c8f" providerId="LiveId" clId="{C5680D2F-B720-4E9C-BFB4-1F542A356C0D}" dt="2021-01-11T06:32:38.189" v="48" actId="26606"/>
          <ac:spMkLst>
            <pc:docMk/>
            <pc:sldMk cId="84888982" sldId="266"/>
            <ac:spMk id="17" creationId="{B670DBD5-770C-4383-9F54-5B86E86BD5BB}"/>
          </ac:spMkLst>
        </pc:spChg>
        <pc:picChg chg="add mod">
          <ac:chgData name="Manish Sharma" userId="b799adb9ba789c8f" providerId="LiveId" clId="{C5680D2F-B720-4E9C-BFB4-1F542A356C0D}" dt="2021-01-11T06:32:38.189" v="48" actId="26606"/>
          <ac:picMkLst>
            <pc:docMk/>
            <pc:sldMk cId="84888982" sldId="266"/>
            <ac:picMk id="4" creationId="{3C1FCB6A-F3EA-4D66-AFCC-5F61C85D4CBD}"/>
          </ac:picMkLst>
        </pc:picChg>
        <pc:picChg chg="add del">
          <ac:chgData name="Manish Sharma" userId="b799adb9ba789c8f" providerId="LiveId" clId="{C5680D2F-B720-4E9C-BFB4-1F542A356C0D}" dt="2021-01-11T06:32:23.259" v="43" actId="26606"/>
          <ac:picMkLst>
            <pc:docMk/>
            <pc:sldMk cId="84888982" sldId="266"/>
            <ac:picMk id="9" creationId="{CB607B98-7700-4DC9-8BE8-A876255F9C52}"/>
          </ac:picMkLst>
        </pc:picChg>
        <pc:picChg chg="add del">
          <ac:chgData name="Manish Sharma" userId="b799adb9ba789c8f" providerId="LiveId" clId="{C5680D2F-B720-4E9C-BFB4-1F542A356C0D}" dt="2021-01-11T06:32:38.181" v="47" actId="26606"/>
          <ac:picMkLst>
            <pc:docMk/>
            <pc:sldMk cId="84888982" sldId="266"/>
            <ac:picMk id="15" creationId="{75554383-98AF-4A47-BB65-705FAAA4BE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12E-4356-41A3-B71A-9F6AB7EF6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E36C7-CEDD-4BB2-AFA0-6C5F64D4F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C0770-0500-4211-BD69-B9F3DDC5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B14-3DF1-4296-A55D-82010B49E394}" type="datetimeFigureOut">
              <a:rPr lang="en-IN" smtClean="0"/>
              <a:t>11-Jan-2021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CC48B-C6AD-4703-A2C8-7BB7803A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D8C6-1695-4BCA-B88B-8B663003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16C4-ADDA-446C-A63B-C3295F16D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30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229C-08AD-41E3-90F6-02FB2794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4B653-C916-4A57-AB72-80E1BE7AD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9DFB4-D28F-4B7E-87C2-0778D13A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B14-3DF1-4296-A55D-82010B49E394}" type="datetimeFigureOut">
              <a:rPr lang="en-IN" smtClean="0"/>
              <a:t>11-Jan-2021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C90C7-B75B-4C6D-B2A6-92CC537C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CC8F-5D15-4E6A-9E95-13B3E8F0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16C4-ADDA-446C-A63B-C3295F16D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42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6CBD7-651E-4689-8585-7DEC0E0D7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4D37-B5BC-4E65-84A3-ADC938399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601F8-F675-466A-8F5C-FABF41BE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B14-3DF1-4296-A55D-82010B49E394}" type="datetimeFigureOut">
              <a:rPr lang="en-IN" smtClean="0"/>
              <a:t>11-Jan-2021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47EB-70AA-4737-BFFE-DFEB0922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76E0-2F2F-494C-90ED-6CF487A1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16C4-ADDA-446C-A63B-C3295F16D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69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503D-DDBA-428F-82A0-79C2419C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ABD1-1CA2-4542-B934-7D0CCA4D2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9CF3D-E91E-4AC2-A7AB-1FCE02B3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B14-3DF1-4296-A55D-82010B49E394}" type="datetimeFigureOut">
              <a:rPr lang="en-IN" smtClean="0"/>
              <a:t>11-Jan-2021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E2FC8-920F-41CD-AE1B-400B2272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1C93A-504B-4F8E-A33D-308C1EF6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16C4-ADDA-446C-A63B-C3295F16D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84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57A-9543-4524-AA57-5C23D0B8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32D28-7C25-4722-B561-D3F8F4552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0DDFE-A667-4FD2-8ED3-6FD50E6D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B14-3DF1-4296-A55D-82010B49E394}" type="datetimeFigureOut">
              <a:rPr lang="en-IN" smtClean="0"/>
              <a:t>11-Jan-2021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3C6D2-CD19-4DBC-9711-42781820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EFA7-97C5-493A-A38C-95658B60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16C4-ADDA-446C-A63B-C3295F16D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7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B85C-5B28-4F0E-BF99-DA015DCD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19C0-FFC8-4956-95E1-6506D8ECE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2A068-B532-4117-97DF-67B1800D3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88B22-29FC-4E6E-9A08-A42D16B5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B14-3DF1-4296-A55D-82010B49E394}" type="datetimeFigureOut">
              <a:rPr lang="en-IN" smtClean="0"/>
              <a:t>11-Jan-2021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18BF0-26A5-4934-96F7-F9041DBD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06CD-F299-403B-86E0-FCC03683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16C4-ADDA-446C-A63B-C3295F16D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22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237C-0849-47C8-A32E-5A1EB798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0BEA-33CD-40E8-ADF2-8F5B16C03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A52B5-2A02-4328-AFE0-68E2FF6A7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02534-CD3A-4874-8105-E759A1670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E860D-7249-452F-9DE3-43FBA170E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3DDE4-07A3-40E1-B184-33F6E7E7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B14-3DF1-4296-A55D-82010B49E394}" type="datetimeFigureOut">
              <a:rPr lang="en-IN" smtClean="0"/>
              <a:t>11-Jan-2021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DC397-88A7-4DFF-A0D8-AD815ABF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015C1-B327-45F4-9E1A-3480F043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16C4-ADDA-446C-A63B-C3295F16D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7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3069-9BA7-4770-BC0E-975AACDE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C6F04-AE2D-4A72-B900-085606CE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B14-3DF1-4296-A55D-82010B49E394}" type="datetimeFigureOut">
              <a:rPr lang="en-IN" smtClean="0"/>
              <a:t>11-Jan-2021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007A4-D93A-4EA8-BCFE-65E1A80F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D1E2-655E-4B53-BFBA-5217FD7C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16C4-ADDA-446C-A63B-C3295F16D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6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C0632-6B93-46D8-8E43-F4BAD0A0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B14-3DF1-4296-A55D-82010B49E394}" type="datetimeFigureOut">
              <a:rPr lang="en-IN" smtClean="0"/>
              <a:t>11-Jan-2021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4CA9D-53E2-4490-A2AB-D8A22CE0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CBDB8-0E20-45C8-8EEA-55DC348E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16C4-ADDA-446C-A63B-C3295F16D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7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8B89-060D-4A75-A7E5-4DCAE161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9F35-6F8A-4A87-9BD3-D85A3F8B7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BCE2A-F629-4C79-A6E0-7623F5E3E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0C84B-B396-463C-BB81-8ABFBE5D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B14-3DF1-4296-A55D-82010B49E394}" type="datetimeFigureOut">
              <a:rPr lang="en-IN" smtClean="0"/>
              <a:t>11-Jan-2021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B62E9-03D2-4BF7-BA21-5BE84029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E9688-25CE-400D-957B-E31A0C78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16C4-ADDA-446C-A63B-C3295F16D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03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7F9B-C4AC-408A-B1D6-C9251C05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35AEB-0EC3-4873-ADA4-2ECE1C6D0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0A191-D3F0-4BA6-AA3A-101C02159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2D300-8AC3-4DF0-950A-2B7A232B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B14-3DF1-4296-A55D-82010B49E394}" type="datetimeFigureOut">
              <a:rPr lang="en-IN" smtClean="0"/>
              <a:t>11-Jan-2021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18BD3-5E56-4FDC-8291-72A0A122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603C-893B-4817-B43B-011D67AB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16C4-ADDA-446C-A63B-C3295F16D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64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EFA8E-824E-419B-94D0-2A537E1D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275A7-15B9-4D39-B695-F2B5F9791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77F8C-31CC-4386-8400-830F7D1C7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35B14-3DF1-4296-A55D-82010B49E394}" type="datetimeFigureOut">
              <a:rPr lang="en-IN" smtClean="0"/>
              <a:t>11-Jan-2021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6D888-C479-47CF-883C-0D9FAB898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F1209-920C-497D-A94E-2AA3CB194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C16C4-ADDA-446C-A63B-C3295F16D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51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A33438-88AE-4BE2-9DD5-530AFB718BFB}"/>
              </a:ext>
            </a:extLst>
          </p:cNvPr>
          <p:cNvSpPr/>
          <p:nvPr/>
        </p:nvSpPr>
        <p:spPr>
          <a:xfrm>
            <a:off x="7140026" y="593667"/>
            <a:ext cx="2942705" cy="47098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B55CC4-58B3-485D-BE4F-D23BF47D08B9}"/>
              </a:ext>
            </a:extLst>
          </p:cNvPr>
          <p:cNvSpPr/>
          <p:nvPr/>
        </p:nvSpPr>
        <p:spPr>
          <a:xfrm>
            <a:off x="304800" y="931719"/>
            <a:ext cx="2671156" cy="35737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FB448D-7862-4B3D-B9CC-16D50273B7DB}"/>
              </a:ext>
            </a:extLst>
          </p:cNvPr>
          <p:cNvGrpSpPr/>
          <p:nvPr/>
        </p:nvGrpSpPr>
        <p:grpSpPr>
          <a:xfrm>
            <a:off x="7238696" y="1246281"/>
            <a:ext cx="1313931" cy="914400"/>
            <a:chOff x="7781925" y="1476375"/>
            <a:chExt cx="1313931" cy="9144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AA1E3CA-523F-4C5C-AF7D-40F24569D54C}"/>
                </a:ext>
              </a:extLst>
            </p:cNvPr>
            <p:cNvSpPr/>
            <p:nvPr/>
          </p:nvSpPr>
          <p:spPr>
            <a:xfrm>
              <a:off x="8029575" y="1476375"/>
              <a:ext cx="10662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B10F9C6-E682-46AB-8C5F-4536F308E4BB}"/>
                </a:ext>
              </a:extLst>
            </p:cNvPr>
            <p:cNvSpPr/>
            <p:nvPr/>
          </p:nvSpPr>
          <p:spPr>
            <a:xfrm>
              <a:off x="7877175" y="1581150"/>
              <a:ext cx="11043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ADBA4A0-BF4E-4979-B395-F5071DFA1A46}"/>
                </a:ext>
              </a:extLst>
            </p:cNvPr>
            <p:cNvSpPr/>
            <p:nvPr/>
          </p:nvSpPr>
          <p:spPr>
            <a:xfrm>
              <a:off x="7781925" y="1695450"/>
              <a:ext cx="1028700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71C3E8-D0D1-401A-93B6-B5FDB2C17DA3}"/>
              </a:ext>
            </a:extLst>
          </p:cNvPr>
          <p:cNvGrpSpPr/>
          <p:nvPr/>
        </p:nvGrpSpPr>
        <p:grpSpPr>
          <a:xfrm>
            <a:off x="8670130" y="1228811"/>
            <a:ext cx="1313931" cy="914400"/>
            <a:chOff x="7781925" y="1476375"/>
            <a:chExt cx="1313931" cy="9144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41F16A7-6B80-4509-AAD5-2D8E7ECCA9CA}"/>
                </a:ext>
              </a:extLst>
            </p:cNvPr>
            <p:cNvSpPr/>
            <p:nvPr/>
          </p:nvSpPr>
          <p:spPr>
            <a:xfrm>
              <a:off x="8029575" y="1476375"/>
              <a:ext cx="10662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E2752D1-27CD-4A6E-A64A-A13A8295D7F6}"/>
                </a:ext>
              </a:extLst>
            </p:cNvPr>
            <p:cNvSpPr/>
            <p:nvPr/>
          </p:nvSpPr>
          <p:spPr>
            <a:xfrm>
              <a:off x="7877175" y="1581150"/>
              <a:ext cx="11043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8B69BE9-91E2-48D3-8325-4759EF466EC9}"/>
                </a:ext>
              </a:extLst>
            </p:cNvPr>
            <p:cNvSpPr/>
            <p:nvPr/>
          </p:nvSpPr>
          <p:spPr>
            <a:xfrm>
              <a:off x="7781925" y="1695450"/>
              <a:ext cx="1028700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DFC978-5DA8-4008-9AB0-8A7F1D9D9975}"/>
              </a:ext>
            </a:extLst>
          </p:cNvPr>
          <p:cNvCxnSpPr/>
          <p:nvPr/>
        </p:nvCxnSpPr>
        <p:spPr>
          <a:xfrm>
            <a:off x="2982623" y="1615613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5A090-84BC-4ED7-BDA7-B9E3A28E4417}"/>
              </a:ext>
            </a:extLst>
          </p:cNvPr>
          <p:cNvSpPr txBox="1"/>
          <p:nvPr/>
        </p:nvSpPr>
        <p:spPr>
          <a:xfrm>
            <a:off x="4253836" y="124556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4346C9-EA98-49FF-9EFF-25967B86EB40}"/>
              </a:ext>
            </a:extLst>
          </p:cNvPr>
          <p:cNvCxnSpPr/>
          <p:nvPr/>
        </p:nvCxnSpPr>
        <p:spPr>
          <a:xfrm flipH="1">
            <a:off x="2982623" y="1972800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158842-9D9F-4CC4-AA61-11109F8DA20A}"/>
              </a:ext>
            </a:extLst>
          </p:cNvPr>
          <p:cNvSpPr txBox="1"/>
          <p:nvPr/>
        </p:nvSpPr>
        <p:spPr>
          <a:xfrm>
            <a:off x="4038548" y="196327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+ CSS + JS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CD7CC-B2BF-4FE2-8B6A-42F2308411EB}"/>
              </a:ext>
            </a:extLst>
          </p:cNvPr>
          <p:cNvSpPr txBox="1"/>
          <p:nvPr/>
        </p:nvSpPr>
        <p:spPr>
          <a:xfrm>
            <a:off x="304800" y="1576387"/>
            <a:ext cx="267115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NAVIGATION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373BA7-817A-4232-8F4F-C18249B5D655}"/>
              </a:ext>
            </a:extLst>
          </p:cNvPr>
          <p:cNvCxnSpPr/>
          <p:nvPr/>
        </p:nvCxnSpPr>
        <p:spPr>
          <a:xfrm>
            <a:off x="2962223" y="2828060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81AB68-C189-4A88-B533-4A12E99EBC24}"/>
              </a:ext>
            </a:extLst>
          </p:cNvPr>
          <p:cNvSpPr txBox="1"/>
          <p:nvPr/>
        </p:nvSpPr>
        <p:spPr>
          <a:xfrm>
            <a:off x="3954129" y="2472386"/>
            <a:ext cx="191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(AJAX)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2CD83B-C8DE-473D-B346-F237551787C0}"/>
              </a:ext>
            </a:extLst>
          </p:cNvPr>
          <p:cNvCxnSpPr/>
          <p:nvPr/>
        </p:nvCxnSpPr>
        <p:spPr>
          <a:xfrm flipH="1">
            <a:off x="2962223" y="3185247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3FB09B-F6FA-4278-956E-B8868EC884CA}"/>
              </a:ext>
            </a:extLst>
          </p:cNvPr>
          <p:cNvSpPr txBox="1"/>
          <p:nvPr/>
        </p:nvSpPr>
        <p:spPr>
          <a:xfrm>
            <a:off x="4184422" y="317572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9F31DD-D034-4D6A-970B-758841AB585D}"/>
              </a:ext>
            </a:extLst>
          </p:cNvPr>
          <p:cNvGrpSpPr/>
          <p:nvPr/>
        </p:nvGrpSpPr>
        <p:grpSpPr>
          <a:xfrm>
            <a:off x="7870549" y="2274981"/>
            <a:ext cx="1313931" cy="914400"/>
            <a:chOff x="7781925" y="1476375"/>
            <a:chExt cx="1313931" cy="9144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4CDED94-4631-4EAC-81A2-2DB637D3F3EB}"/>
                </a:ext>
              </a:extLst>
            </p:cNvPr>
            <p:cNvSpPr/>
            <p:nvPr/>
          </p:nvSpPr>
          <p:spPr>
            <a:xfrm>
              <a:off x="8029575" y="1476375"/>
              <a:ext cx="10662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F1D1225-1916-4236-BD0C-890798789843}"/>
                </a:ext>
              </a:extLst>
            </p:cNvPr>
            <p:cNvSpPr/>
            <p:nvPr/>
          </p:nvSpPr>
          <p:spPr>
            <a:xfrm>
              <a:off x="7877175" y="1581150"/>
              <a:ext cx="11043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1D4B23C-F835-4BD1-B5AF-B86EBF67D929}"/>
                </a:ext>
              </a:extLst>
            </p:cNvPr>
            <p:cNvSpPr/>
            <p:nvPr/>
          </p:nvSpPr>
          <p:spPr>
            <a:xfrm>
              <a:off x="7781925" y="1695450"/>
              <a:ext cx="1028700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F75CE69-D973-4919-A6CA-F7EC1BFFC74F}"/>
              </a:ext>
            </a:extLst>
          </p:cNvPr>
          <p:cNvSpPr txBox="1"/>
          <p:nvPr/>
        </p:nvSpPr>
        <p:spPr>
          <a:xfrm>
            <a:off x="3717563" y="2823640"/>
            <a:ext cx="252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PARTIAL PAGE POSTBACK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1059B8-4CD7-4825-A6E2-25F14C7811D2}"/>
              </a:ext>
            </a:extLst>
          </p:cNvPr>
          <p:cNvSpPr txBox="1"/>
          <p:nvPr/>
        </p:nvSpPr>
        <p:spPr>
          <a:xfrm>
            <a:off x="7292383" y="3668620"/>
            <a:ext cx="727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ASP</a:t>
            </a:r>
          </a:p>
          <a:p>
            <a:r>
              <a:rPr lang="en-IN" dirty="0"/>
              <a:t>PHP</a:t>
            </a:r>
          </a:p>
          <a:p>
            <a:r>
              <a:rPr lang="en-IN" dirty="0"/>
              <a:t>Ruby</a:t>
            </a:r>
          </a:p>
          <a:p>
            <a:r>
              <a:rPr lang="en-IN" dirty="0"/>
              <a:t>JSP</a:t>
            </a:r>
          </a:p>
          <a:p>
            <a:r>
              <a:rPr lang="en-IN" dirty="0"/>
              <a:t>ASPX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5A1E11-BFA4-4C4A-A5F4-4C1C3DEB494D}"/>
              </a:ext>
            </a:extLst>
          </p:cNvPr>
          <p:cNvCxnSpPr/>
          <p:nvPr/>
        </p:nvCxnSpPr>
        <p:spPr>
          <a:xfrm flipV="1">
            <a:off x="7119626" y="3429000"/>
            <a:ext cx="296310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2FEEFFFF-43B7-4B72-8FDE-46A902DC4D9A}"/>
              </a:ext>
            </a:extLst>
          </p:cNvPr>
          <p:cNvSpPr/>
          <p:nvPr/>
        </p:nvSpPr>
        <p:spPr>
          <a:xfrm>
            <a:off x="10826128" y="3611946"/>
            <a:ext cx="1329978" cy="15906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E15C88-3C24-406C-811C-1164DDD3D81B}"/>
              </a:ext>
            </a:extLst>
          </p:cNvPr>
          <p:cNvCxnSpPr>
            <a:cxnSpLocks/>
          </p:cNvCxnSpPr>
          <p:nvPr/>
        </p:nvCxnSpPr>
        <p:spPr>
          <a:xfrm>
            <a:off x="10082731" y="3990109"/>
            <a:ext cx="743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F017D3-360B-4825-90BE-AF2B73BB1A8A}"/>
              </a:ext>
            </a:extLst>
          </p:cNvPr>
          <p:cNvCxnSpPr>
            <a:stCxn id="31" idx="2"/>
          </p:cNvCxnSpPr>
          <p:nvPr/>
        </p:nvCxnSpPr>
        <p:spPr>
          <a:xfrm flipH="1" flipV="1">
            <a:off x="10082731" y="4407283"/>
            <a:ext cx="7433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C5B2C33-219F-442E-AAF5-194A46B975B4}"/>
              </a:ext>
            </a:extLst>
          </p:cNvPr>
          <p:cNvSpPr txBox="1"/>
          <p:nvPr/>
        </p:nvSpPr>
        <p:spPr>
          <a:xfrm>
            <a:off x="8436550" y="3807118"/>
            <a:ext cx="1495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MVC FW</a:t>
            </a:r>
          </a:p>
          <a:p>
            <a:r>
              <a:rPr lang="en-IN" dirty="0"/>
              <a:t>ROR</a:t>
            </a:r>
          </a:p>
          <a:p>
            <a:r>
              <a:rPr lang="en-IN" dirty="0"/>
              <a:t>SPRING MVC</a:t>
            </a:r>
          </a:p>
          <a:p>
            <a:r>
              <a:rPr lang="en-IN" dirty="0"/>
              <a:t>ASP </a:t>
            </a:r>
            <a:r>
              <a:rPr lang="en-IN" dirty="0" err="1"/>
              <a:t>.Net</a:t>
            </a:r>
            <a:r>
              <a:rPr lang="en-IN" dirty="0"/>
              <a:t> MVC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8D40110-B65B-4F2D-806C-B8D1F7CDAB9C}"/>
              </a:ext>
            </a:extLst>
          </p:cNvPr>
          <p:cNvSpPr/>
          <p:nvPr/>
        </p:nvSpPr>
        <p:spPr>
          <a:xfrm>
            <a:off x="1045203" y="2683072"/>
            <a:ext cx="1241720" cy="1019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7A3F6-CAF8-4D97-AD58-F20D73A08532}"/>
              </a:ext>
            </a:extLst>
          </p:cNvPr>
          <p:cNvCxnSpPr>
            <a:cxnSpLocks/>
            <a:stCxn id="37" idx="1"/>
            <a:endCxn id="37" idx="3"/>
          </p:cNvCxnSpPr>
          <p:nvPr/>
        </p:nvCxnSpPr>
        <p:spPr>
          <a:xfrm>
            <a:off x="1045203" y="3192972"/>
            <a:ext cx="1241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701828-C391-4E4B-AFCE-D98CE5A925CC}"/>
              </a:ext>
            </a:extLst>
          </p:cNvPr>
          <p:cNvSpPr txBox="1"/>
          <p:nvPr/>
        </p:nvSpPr>
        <p:spPr>
          <a:xfrm>
            <a:off x="4038548" y="3656716"/>
            <a:ext cx="15472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    &lt;table&gt;</a:t>
            </a:r>
          </a:p>
          <a:p>
            <a:r>
              <a:rPr lang="en-US" sz="1200" dirty="0"/>
              <a:t>        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        &lt;tr&gt;</a:t>
            </a:r>
          </a:p>
          <a:p>
            <a:r>
              <a:rPr lang="en-US" sz="1200" dirty="0"/>
              <a:t>                &lt;</a:t>
            </a:r>
            <a:r>
              <a:rPr lang="en-US" sz="1200" dirty="0" err="1"/>
              <a:t>th</a:t>
            </a:r>
            <a:r>
              <a:rPr lang="en-US" sz="1200" dirty="0"/>
              <a:t>&gt;ID&lt;/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        &lt;/tr&gt;</a:t>
            </a:r>
          </a:p>
          <a:p>
            <a:r>
              <a:rPr lang="en-US" sz="1200" dirty="0"/>
              <a:t>        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    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        &lt;tr&gt;</a:t>
            </a:r>
          </a:p>
          <a:p>
            <a:r>
              <a:rPr lang="en-US" sz="1200" dirty="0"/>
              <a:t>                &lt;td&gt;1&lt;/td&gt;</a:t>
            </a:r>
          </a:p>
          <a:p>
            <a:r>
              <a:rPr lang="en-US" sz="1200" dirty="0"/>
              <a:t>            &lt;/tr&gt;</a:t>
            </a:r>
          </a:p>
          <a:p>
            <a:r>
              <a:rPr lang="en-US" sz="1200" dirty="0"/>
              <a:t>        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&lt;/table&gt;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5843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3A1382-18D3-4406-AA01-11331444DCF3}"/>
              </a:ext>
            </a:extLst>
          </p:cNvPr>
          <p:cNvSpPr/>
          <p:nvPr/>
        </p:nvSpPr>
        <p:spPr>
          <a:xfrm>
            <a:off x="7140026" y="593667"/>
            <a:ext cx="2942705" cy="28353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dirty="0"/>
              <a:t>WEB APP SERVER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A4CDD6-7B1E-455B-9782-5905DDD15692}"/>
              </a:ext>
            </a:extLst>
          </p:cNvPr>
          <p:cNvSpPr/>
          <p:nvPr/>
        </p:nvSpPr>
        <p:spPr>
          <a:xfrm>
            <a:off x="304800" y="931719"/>
            <a:ext cx="2671156" cy="35737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C25A6E-8BC6-4F46-88BA-B19DE3C5B723}"/>
              </a:ext>
            </a:extLst>
          </p:cNvPr>
          <p:cNvGrpSpPr/>
          <p:nvPr/>
        </p:nvGrpSpPr>
        <p:grpSpPr>
          <a:xfrm>
            <a:off x="7238696" y="1246281"/>
            <a:ext cx="1313931" cy="914400"/>
            <a:chOff x="7781925" y="1476375"/>
            <a:chExt cx="1313931" cy="9144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269970A-24F3-43CC-9A70-8E5B1DBD9A41}"/>
                </a:ext>
              </a:extLst>
            </p:cNvPr>
            <p:cNvSpPr/>
            <p:nvPr/>
          </p:nvSpPr>
          <p:spPr>
            <a:xfrm>
              <a:off x="8029575" y="1476375"/>
              <a:ext cx="10662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02D7D01-4069-4303-9000-BF3285D82835}"/>
                </a:ext>
              </a:extLst>
            </p:cNvPr>
            <p:cNvSpPr/>
            <p:nvPr/>
          </p:nvSpPr>
          <p:spPr>
            <a:xfrm>
              <a:off x="7877175" y="1581150"/>
              <a:ext cx="11043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8345856-CD54-47A8-8E07-81C39E195592}"/>
                </a:ext>
              </a:extLst>
            </p:cNvPr>
            <p:cNvSpPr/>
            <p:nvPr/>
          </p:nvSpPr>
          <p:spPr>
            <a:xfrm>
              <a:off x="7781925" y="1695450"/>
              <a:ext cx="1028700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9B8445-27B3-4F52-ACD4-C5FDD0E7EDC9}"/>
              </a:ext>
            </a:extLst>
          </p:cNvPr>
          <p:cNvGrpSpPr/>
          <p:nvPr/>
        </p:nvGrpSpPr>
        <p:grpSpPr>
          <a:xfrm>
            <a:off x="8670130" y="1228811"/>
            <a:ext cx="1313931" cy="914400"/>
            <a:chOff x="7781925" y="1476375"/>
            <a:chExt cx="1313931" cy="9144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719AEBA-7318-40E7-8BC9-AE3EF15A7868}"/>
                </a:ext>
              </a:extLst>
            </p:cNvPr>
            <p:cNvSpPr/>
            <p:nvPr/>
          </p:nvSpPr>
          <p:spPr>
            <a:xfrm>
              <a:off x="8029575" y="1476375"/>
              <a:ext cx="10662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A2B5F4-A8FC-420F-ACC5-9D000AEEAA73}"/>
                </a:ext>
              </a:extLst>
            </p:cNvPr>
            <p:cNvSpPr/>
            <p:nvPr/>
          </p:nvSpPr>
          <p:spPr>
            <a:xfrm>
              <a:off x="7877175" y="1581150"/>
              <a:ext cx="11043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EAC2F2B-2838-451B-B8BB-4EE44B763891}"/>
                </a:ext>
              </a:extLst>
            </p:cNvPr>
            <p:cNvSpPr/>
            <p:nvPr/>
          </p:nvSpPr>
          <p:spPr>
            <a:xfrm>
              <a:off x="7781925" y="1695450"/>
              <a:ext cx="1028700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DB68F6-1B40-4A3B-AB4E-5E87D32112A5}"/>
              </a:ext>
            </a:extLst>
          </p:cNvPr>
          <p:cNvCxnSpPr/>
          <p:nvPr/>
        </p:nvCxnSpPr>
        <p:spPr>
          <a:xfrm>
            <a:off x="2982623" y="1615613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229B3E-09E6-42FF-9D49-8CDB04C7AEF1}"/>
              </a:ext>
            </a:extLst>
          </p:cNvPr>
          <p:cNvSpPr txBox="1"/>
          <p:nvPr/>
        </p:nvSpPr>
        <p:spPr>
          <a:xfrm>
            <a:off x="4253836" y="124556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3F3296-CE48-41F4-BA79-45DA9C881646}"/>
              </a:ext>
            </a:extLst>
          </p:cNvPr>
          <p:cNvCxnSpPr/>
          <p:nvPr/>
        </p:nvCxnSpPr>
        <p:spPr>
          <a:xfrm flipH="1">
            <a:off x="2982623" y="1972800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0D5A09-64E7-47C2-B182-1242DF40DFBA}"/>
              </a:ext>
            </a:extLst>
          </p:cNvPr>
          <p:cNvSpPr txBox="1"/>
          <p:nvPr/>
        </p:nvSpPr>
        <p:spPr>
          <a:xfrm>
            <a:off x="4038548" y="196327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+ CSS + JS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A51ED-B950-411E-B63B-71E4F9429E10}"/>
              </a:ext>
            </a:extLst>
          </p:cNvPr>
          <p:cNvSpPr txBox="1"/>
          <p:nvPr/>
        </p:nvSpPr>
        <p:spPr>
          <a:xfrm>
            <a:off x="304800" y="1576387"/>
            <a:ext cx="267115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NAVIGATION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8EAE20-FD20-4C10-AACF-C236E6673AA0}"/>
              </a:ext>
            </a:extLst>
          </p:cNvPr>
          <p:cNvCxnSpPr/>
          <p:nvPr/>
        </p:nvCxnSpPr>
        <p:spPr>
          <a:xfrm>
            <a:off x="2962223" y="3933648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EC41A5-89B4-4CF7-8B92-47E5FE30FDAE}"/>
              </a:ext>
            </a:extLst>
          </p:cNvPr>
          <p:cNvSpPr txBox="1"/>
          <p:nvPr/>
        </p:nvSpPr>
        <p:spPr>
          <a:xfrm>
            <a:off x="3954129" y="3577974"/>
            <a:ext cx="191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(AJAX)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26FFF4-6301-41ED-9E87-0CF2E2DE1A31}"/>
              </a:ext>
            </a:extLst>
          </p:cNvPr>
          <p:cNvCxnSpPr/>
          <p:nvPr/>
        </p:nvCxnSpPr>
        <p:spPr>
          <a:xfrm flipH="1">
            <a:off x="2962223" y="4290835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37489F-2A11-4633-A1D9-E137E1EE0E50}"/>
              </a:ext>
            </a:extLst>
          </p:cNvPr>
          <p:cNvSpPr txBox="1"/>
          <p:nvPr/>
        </p:nvSpPr>
        <p:spPr>
          <a:xfrm>
            <a:off x="4621609" y="4298560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JSON</a:t>
            </a:r>
          </a:p>
          <a:p>
            <a:pPr algn="ctr"/>
            <a:r>
              <a:rPr lang="en-IN" dirty="0"/>
              <a:t>{“id”:1}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0E38B-653B-47C2-B327-961849B57070}"/>
              </a:ext>
            </a:extLst>
          </p:cNvPr>
          <p:cNvGrpSpPr/>
          <p:nvPr/>
        </p:nvGrpSpPr>
        <p:grpSpPr>
          <a:xfrm>
            <a:off x="7870549" y="2274981"/>
            <a:ext cx="1313931" cy="914400"/>
            <a:chOff x="7781925" y="1476375"/>
            <a:chExt cx="1313931" cy="9144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4DF0455-4F0E-4147-A3FE-451BD833C0FC}"/>
                </a:ext>
              </a:extLst>
            </p:cNvPr>
            <p:cNvSpPr/>
            <p:nvPr/>
          </p:nvSpPr>
          <p:spPr>
            <a:xfrm>
              <a:off x="8029575" y="1476375"/>
              <a:ext cx="10662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A787B6D-1CA2-4D20-927C-53FCCB116CCC}"/>
                </a:ext>
              </a:extLst>
            </p:cNvPr>
            <p:cNvSpPr/>
            <p:nvPr/>
          </p:nvSpPr>
          <p:spPr>
            <a:xfrm>
              <a:off x="7877175" y="1581150"/>
              <a:ext cx="11043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C3ADB4C-B360-423A-A022-AC5285738FE4}"/>
                </a:ext>
              </a:extLst>
            </p:cNvPr>
            <p:cNvSpPr/>
            <p:nvPr/>
          </p:nvSpPr>
          <p:spPr>
            <a:xfrm>
              <a:off x="7781925" y="1695450"/>
              <a:ext cx="1028700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4542DC04-056B-43B5-A67F-3022530B7426}"/>
              </a:ext>
            </a:extLst>
          </p:cNvPr>
          <p:cNvSpPr/>
          <p:nvPr/>
        </p:nvSpPr>
        <p:spPr>
          <a:xfrm>
            <a:off x="10826128" y="3611946"/>
            <a:ext cx="1329978" cy="15906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E28908-E4EF-449F-92FF-F7D593A8992C}"/>
              </a:ext>
            </a:extLst>
          </p:cNvPr>
          <p:cNvCxnSpPr>
            <a:cxnSpLocks/>
          </p:cNvCxnSpPr>
          <p:nvPr/>
        </p:nvCxnSpPr>
        <p:spPr>
          <a:xfrm>
            <a:off x="10082731" y="3990109"/>
            <a:ext cx="743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619F28-F57C-4BC2-89E9-6A87071942C0}"/>
              </a:ext>
            </a:extLst>
          </p:cNvPr>
          <p:cNvCxnSpPr>
            <a:stCxn id="30" idx="2"/>
          </p:cNvCxnSpPr>
          <p:nvPr/>
        </p:nvCxnSpPr>
        <p:spPr>
          <a:xfrm flipH="1" flipV="1">
            <a:off x="10082731" y="4407283"/>
            <a:ext cx="7433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9B96E23-E7C7-443F-9ADF-E23B642B207F}"/>
              </a:ext>
            </a:extLst>
          </p:cNvPr>
          <p:cNvSpPr/>
          <p:nvPr/>
        </p:nvSpPr>
        <p:spPr>
          <a:xfrm>
            <a:off x="1045203" y="2683072"/>
            <a:ext cx="1241720" cy="1019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20F075-530F-42AC-9B9B-225E9934F8C1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>
            <a:off x="1045203" y="3192972"/>
            <a:ext cx="1241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6BDD60-0313-4BC8-82E3-C07D6D490334}"/>
              </a:ext>
            </a:extLst>
          </p:cNvPr>
          <p:cNvSpPr txBox="1"/>
          <p:nvPr/>
        </p:nvSpPr>
        <p:spPr>
          <a:xfrm>
            <a:off x="304800" y="4526717"/>
            <a:ext cx="1547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    &lt;table&gt;</a:t>
            </a:r>
          </a:p>
          <a:p>
            <a:r>
              <a:rPr lang="en-US" sz="1200" dirty="0"/>
              <a:t>        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        &lt;tr&gt;</a:t>
            </a:r>
          </a:p>
          <a:p>
            <a:r>
              <a:rPr lang="en-US" sz="1200" dirty="0"/>
              <a:t>                &lt;</a:t>
            </a:r>
            <a:r>
              <a:rPr lang="en-US" sz="1200" dirty="0" err="1"/>
              <a:t>th</a:t>
            </a:r>
            <a:r>
              <a:rPr lang="en-US" sz="1200" dirty="0"/>
              <a:t>&gt;ID&lt;/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        &lt;/tr&gt;</a:t>
            </a:r>
          </a:p>
          <a:p>
            <a:r>
              <a:rPr lang="en-US" sz="1200" dirty="0"/>
              <a:t>        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    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        &lt;tr&gt;</a:t>
            </a:r>
          </a:p>
          <a:p>
            <a:r>
              <a:rPr lang="en-US" sz="1200" dirty="0"/>
              <a:t>                &lt;td&gt;1&lt;/td&gt;</a:t>
            </a:r>
          </a:p>
          <a:p>
            <a:r>
              <a:rPr lang="en-US" sz="1200" dirty="0"/>
              <a:t>            &lt;/tr&gt;</a:t>
            </a:r>
          </a:p>
          <a:p>
            <a:r>
              <a:rPr lang="en-US" sz="1200" dirty="0"/>
              <a:t>        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&lt;/table&gt;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9134F12-10A5-491D-914C-8D3F4401D73F}"/>
              </a:ext>
            </a:extLst>
          </p:cNvPr>
          <p:cNvSpPr/>
          <p:nvPr/>
        </p:nvSpPr>
        <p:spPr>
          <a:xfrm>
            <a:off x="7140026" y="3646669"/>
            <a:ext cx="2942705" cy="28353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dirty="0"/>
              <a:t>WEB API SERVER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A3709-810A-42D3-A4CF-89BFFA5ACE25}"/>
              </a:ext>
            </a:extLst>
          </p:cNvPr>
          <p:cNvSpPr txBox="1"/>
          <p:nvPr/>
        </p:nvSpPr>
        <p:spPr>
          <a:xfrm>
            <a:off x="1970116" y="4505498"/>
            <a:ext cx="14699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</a:t>
            </a:r>
          </a:p>
          <a:p>
            <a:r>
              <a:rPr lang="en-IN" dirty="0"/>
              <a:t>jQuery</a:t>
            </a:r>
          </a:p>
          <a:p>
            <a:r>
              <a:rPr lang="en-IN" dirty="0"/>
              <a:t>KO, Backbone</a:t>
            </a:r>
          </a:p>
          <a:p>
            <a:r>
              <a:rPr lang="en-IN" dirty="0"/>
              <a:t>Angular JS</a:t>
            </a:r>
          </a:p>
          <a:p>
            <a:r>
              <a:rPr lang="en-IN" dirty="0"/>
              <a:t>Angular</a:t>
            </a:r>
          </a:p>
          <a:p>
            <a:r>
              <a:rPr lang="en-IN" dirty="0"/>
              <a:t>Vue JS</a:t>
            </a:r>
          </a:p>
          <a:p>
            <a:r>
              <a:rPr lang="en-IN" dirty="0"/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380515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F73C1ED-8035-426F-B61A-B93D672FA9FA}"/>
              </a:ext>
            </a:extLst>
          </p:cNvPr>
          <p:cNvSpPr/>
          <p:nvPr/>
        </p:nvSpPr>
        <p:spPr>
          <a:xfrm>
            <a:off x="3690851" y="1546167"/>
            <a:ext cx="5320145" cy="39152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654F71-8E75-48DC-A44C-448309B4B80F}"/>
              </a:ext>
            </a:extLst>
          </p:cNvPr>
          <p:cNvSpPr/>
          <p:nvPr/>
        </p:nvSpPr>
        <p:spPr>
          <a:xfrm>
            <a:off x="3815541" y="1712422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34A556-A73D-4945-8988-534C9BF3FE32}"/>
              </a:ext>
            </a:extLst>
          </p:cNvPr>
          <p:cNvSpPr/>
          <p:nvPr/>
        </p:nvSpPr>
        <p:spPr>
          <a:xfrm>
            <a:off x="3815541" y="2236124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6B8F3-71C3-4411-85A0-B2554DA2028D}"/>
              </a:ext>
            </a:extLst>
          </p:cNvPr>
          <p:cNvSpPr/>
          <p:nvPr/>
        </p:nvSpPr>
        <p:spPr>
          <a:xfrm>
            <a:off x="5328458" y="2236124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593A6-1632-46F6-B118-6F3F749162EA}"/>
              </a:ext>
            </a:extLst>
          </p:cNvPr>
          <p:cNvSpPr/>
          <p:nvPr/>
        </p:nvSpPr>
        <p:spPr>
          <a:xfrm>
            <a:off x="5328458" y="3549535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DETAILS 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89300B-B453-4C60-9AC6-6D7EA531C1DA}"/>
              </a:ext>
            </a:extLst>
          </p:cNvPr>
          <p:cNvSpPr/>
          <p:nvPr/>
        </p:nvSpPr>
        <p:spPr>
          <a:xfrm>
            <a:off x="3815541" y="4896197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56089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C383FD-9368-49BC-AD55-0CBBF36A4A53}"/>
              </a:ext>
            </a:extLst>
          </p:cNvPr>
          <p:cNvSpPr/>
          <p:nvPr/>
        </p:nvSpPr>
        <p:spPr>
          <a:xfrm>
            <a:off x="4637115" y="2076103"/>
            <a:ext cx="2917767" cy="2705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UI COMPONENT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VIEW (UI) – JSX </a:t>
            </a:r>
          </a:p>
          <a:p>
            <a:pPr algn="ctr"/>
            <a:r>
              <a:rPr lang="en-IN" dirty="0"/>
              <a:t>STYLE (CSS) – JSX / CSS</a:t>
            </a:r>
          </a:p>
          <a:p>
            <a:pPr algn="ctr"/>
            <a:r>
              <a:rPr lang="en-IN" dirty="0"/>
              <a:t>BEHAVIOR – Methods </a:t>
            </a:r>
          </a:p>
          <a:p>
            <a:pPr algn="ctr"/>
            <a:r>
              <a:rPr lang="en-IN" dirty="0"/>
              <a:t>DATA (INSIDE) – State </a:t>
            </a:r>
          </a:p>
          <a:p>
            <a:pPr algn="ctr"/>
            <a:r>
              <a:rPr lang="en-IN" dirty="0"/>
              <a:t>DATA (OUTSIDE) – Props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24923F-A2A7-4A7A-889F-E6B82442F01A}"/>
              </a:ext>
            </a:extLst>
          </p:cNvPr>
          <p:cNvSpPr/>
          <p:nvPr/>
        </p:nvSpPr>
        <p:spPr>
          <a:xfrm>
            <a:off x="66502" y="59976"/>
            <a:ext cx="1687483" cy="56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64FC7-ED53-4A27-8D43-06C7D690B5C2}"/>
              </a:ext>
            </a:extLst>
          </p:cNvPr>
          <p:cNvSpPr txBox="1"/>
          <p:nvPr/>
        </p:nvSpPr>
        <p:spPr>
          <a:xfrm>
            <a:off x="1828801" y="157942"/>
            <a:ext cx="43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&lt;button onclick=“</a:t>
            </a:r>
            <a:r>
              <a:rPr lang="en-IN" dirty="0" err="1"/>
              <a:t>func</a:t>
            </a:r>
            <a:r>
              <a:rPr lang="en-IN" dirty="0"/>
              <a:t>()”&gt;Click Me&lt;/button&gt;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98F200-E2DF-4830-A8A9-D1B426604DF9}"/>
              </a:ext>
            </a:extLst>
          </p:cNvPr>
          <p:cNvSpPr/>
          <p:nvPr/>
        </p:nvSpPr>
        <p:spPr>
          <a:xfrm>
            <a:off x="9310254" y="1471351"/>
            <a:ext cx="2560320" cy="14214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REACTDOM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CFE4A8-3CF2-4BC3-B5A4-5AA08AE24342}"/>
              </a:ext>
            </a:extLst>
          </p:cNvPr>
          <p:cNvSpPr/>
          <p:nvPr/>
        </p:nvSpPr>
        <p:spPr>
          <a:xfrm>
            <a:off x="9310254" y="4035826"/>
            <a:ext cx="2560320" cy="14755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on Server Side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REACTDOMSERVER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B4E820-0EDA-4908-927F-C7222F9DF05C}"/>
              </a:ext>
            </a:extLst>
          </p:cNvPr>
          <p:cNvSpPr/>
          <p:nvPr/>
        </p:nvSpPr>
        <p:spPr>
          <a:xfrm>
            <a:off x="4815839" y="5256410"/>
            <a:ext cx="2560320" cy="14755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.NET App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REACT.Net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C5D590-0938-4D52-9A0F-8E21B0948240}"/>
              </a:ext>
            </a:extLst>
          </p:cNvPr>
          <p:cNvSpPr/>
          <p:nvPr/>
        </p:nvSpPr>
        <p:spPr>
          <a:xfrm>
            <a:off x="321423" y="4035826"/>
            <a:ext cx="2560320" cy="14755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REACTNATIVE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31E909-9999-4274-A15C-6DB1544A1ABF}"/>
              </a:ext>
            </a:extLst>
          </p:cNvPr>
          <p:cNvSpPr/>
          <p:nvPr/>
        </p:nvSpPr>
        <p:spPr>
          <a:xfrm>
            <a:off x="317265" y="1471351"/>
            <a:ext cx="2560320" cy="14755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</a:t>
            </a:r>
          </a:p>
          <a:p>
            <a:pPr algn="ctr"/>
            <a:r>
              <a:rPr lang="en-IN" dirty="0"/>
              <a:t>(Any Operating System)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ELECTRONJS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03F20-247B-4AC5-9E61-E152EDBBB6E4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2881743" y="2182090"/>
            <a:ext cx="1755372" cy="1246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883D0F-71E9-417E-ADA5-B65A4083E679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2881743" y="3429000"/>
            <a:ext cx="1755372" cy="1344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B277B4-B2C8-454D-8872-A832AA5CDF92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6095999" y="4781896"/>
            <a:ext cx="0" cy="47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B2A3F3-9F21-4BF1-8A38-F399E9F0033A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7554882" y="3429000"/>
            <a:ext cx="1755372" cy="1344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747942-05A7-47E7-86CE-5A14E1D2B53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554882" y="2182090"/>
            <a:ext cx="1755372" cy="1246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70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769230-A023-43A8-B77C-E1326698E563}"/>
              </a:ext>
            </a:extLst>
          </p:cNvPr>
          <p:cNvSpPr txBox="1"/>
          <p:nvPr/>
        </p:nvSpPr>
        <p:spPr>
          <a:xfrm>
            <a:off x="647700" y="304800"/>
            <a:ext cx="257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Manual Configuration</a:t>
            </a:r>
          </a:p>
          <a:p>
            <a:pPr marL="342900" indent="-342900">
              <a:buAutoNum type="arabicPeriod"/>
            </a:pPr>
            <a:r>
              <a:rPr lang="en-IN" dirty="0"/>
              <a:t>Use React CLI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B76BE1-BA51-41E6-956E-F3CD3DD8AE99}"/>
              </a:ext>
            </a:extLst>
          </p:cNvPr>
          <p:cNvSpPr/>
          <p:nvPr/>
        </p:nvSpPr>
        <p:spPr>
          <a:xfrm>
            <a:off x="10020300" y="228600"/>
            <a:ext cx="1762125" cy="79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2015+</a:t>
            </a:r>
          </a:p>
          <a:p>
            <a:pPr algn="ctr"/>
            <a:r>
              <a:rPr lang="en-IN" dirty="0"/>
              <a:t>JSX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728D22-95EF-495E-B303-B83CA5DD85DD}"/>
              </a:ext>
            </a:extLst>
          </p:cNvPr>
          <p:cNvCxnSpPr>
            <a:stCxn id="5" idx="2"/>
          </p:cNvCxnSpPr>
          <p:nvPr/>
        </p:nvCxnSpPr>
        <p:spPr>
          <a:xfrm flipH="1">
            <a:off x="10901362" y="1019175"/>
            <a:ext cx="1" cy="10096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3E7856-7C7D-4E9D-A3BB-2B2C3D4BF1E0}"/>
              </a:ext>
            </a:extLst>
          </p:cNvPr>
          <p:cNvSpPr txBox="1"/>
          <p:nvPr/>
        </p:nvSpPr>
        <p:spPr>
          <a:xfrm>
            <a:off x="8886314" y="1200834"/>
            <a:ext cx="1995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BABEL COMPILER</a:t>
            </a:r>
          </a:p>
          <a:p>
            <a:r>
              <a:rPr lang="en-IN" dirty="0"/>
              <a:t>COREJS (POLYFILLS)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EFEFC9-CC1E-4A45-A1C9-3EBFF43E837C}"/>
              </a:ext>
            </a:extLst>
          </p:cNvPr>
          <p:cNvSpPr/>
          <p:nvPr/>
        </p:nvSpPr>
        <p:spPr>
          <a:xfrm>
            <a:off x="10020299" y="2028825"/>
            <a:ext cx="1762125" cy="79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308879-7E64-4567-9CF5-65E586A1458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901362" y="2819400"/>
            <a:ext cx="0" cy="10096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EAA796-804B-4625-A0C4-15BB481F15AB}"/>
              </a:ext>
            </a:extLst>
          </p:cNvPr>
          <p:cNvSpPr txBox="1"/>
          <p:nvPr/>
        </p:nvSpPr>
        <p:spPr>
          <a:xfrm>
            <a:off x="9542843" y="313955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8545D5-C34C-4582-817B-65B0B032D5E5}"/>
              </a:ext>
            </a:extLst>
          </p:cNvPr>
          <p:cNvSpPr/>
          <p:nvPr/>
        </p:nvSpPr>
        <p:spPr>
          <a:xfrm>
            <a:off x="10020299" y="3829050"/>
            <a:ext cx="1762125" cy="79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BUNDLED</a:t>
            </a:r>
          </a:p>
          <a:p>
            <a:pPr algn="ctr"/>
            <a:r>
              <a:rPr lang="en-IN" dirty="0"/>
              <a:t>Output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E796E9-8B20-4A43-B9E0-2C45FCC43A88}"/>
              </a:ext>
            </a:extLst>
          </p:cNvPr>
          <p:cNvSpPr/>
          <p:nvPr/>
        </p:nvSpPr>
        <p:spPr>
          <a:xfrm>
            <a:off x="8005251" y="5261877"/>
            <a:ext cx="1762125" cy="79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899B43-76F2-43E3-B805-750EDD41012A}"/>
              </a:ext>
            </a:extLst>
          </p:cNvPr>
          <p:cNvCxnSpPr>
            <a:endCxn id="12" idx="3"/>
          </p:cNvCxnSpPr>
          <p:nvPr/>
        </p:nvCxnSpPr>
        <p:spPr>
          <a:xfrm rot="5400000">
            <a:off x="9815599" y="4571402"/>
            <a:ext cx="1037540" cy="1133986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AA1700-04D4-4CB0-A9F5-2D5A2B500253}"/>
              </a:ext>
            </a:extLst>
          </p:cNvPr>
          <p:cNvSpPr/>
          <p:nvPr/>
        </p:nvSpPr>
        <p:spPr>
          <a:xfrm>
            <a:off x="4586286" y="5261878"/>
            <a:ext cx="1762125" cy="79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ECB4AA-7C36-4FB9-9698-A0A5AB864307}"/>
              </a:ext>
            </a:extLst>
          </p:cNvPr>
          <p:cNvCxnSpPr>
            <a:endCxn id="14" idx="3"/>
          </p:cNvCxnSpPr>
          <p:nvPr/>
        </p:nvCxnSpPr>
        <p:spPr>
          <a:xfrm flipH="1">
            <a:off x="6348411" y="5657165"/>
            <a:ext cx="1656840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140475-6B2F-48F3-AA66-1037574E841D}"/>
              </a:ext>
            </a:extLst>
          </p:cNvPr>
          <p:cNvSpPr/>
          <p:nvPr/>
        </p:nvSpPr>
        <p:spPr>
          <a:xfrm>
            <a:off x="266699" y="3508891"/>
            <a:ext cx="2471725" cy="3143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FB46FD-CD91-46A0-B27A-F9DFF029AC40}"/>
              </a:ext>
            </a:extLst>
          </p:cNvPr>
          <p:cNvCxnSpPr/>
          <p:nvPr/>
        </p:nvCxnSpPr>
        <p:spPr>
          <a:xfrm>
            <a:off x="2743200" y="5410200"/>
            <a:ext cx="184308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72A7DF-203B-4126-B315-FF74CB832229}"/>
              </a:ext>
            </a:extLst>
          </p:cNvPr>
          <p:cNvCxnSpPr/>
          <p:nvPr/>
        </p:nvCxnSpPr>
        <p:spPr>
          <a:xfrm flipH="1">
            <a:off x="2738424" y="5915025"/>
            <a:ext cx="184786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686E18-FE92-47A9-9831-112A11445139}"/>
              </a:ext>
            </a:extLst>
          </p:cNvPr>
          <p:cNvSpPr txBox="1"/>
          <p:nvPr/>
        </p:nvSpPr>
        <p:spPr>
          <a:xfrm>
            <a:off x="7991923" y="3990975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WEBPACK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2C2783-C81E-4FD2-B243-9028413ABE3B}"/>
              </a:ext>
            </a:extLst>
          </p:cNvPr>
          <p:cNvCxnSpPr>
            <a:cxnSpLocks/>
          </p:cNvCxnSpPr>
          <p:nvPr/>
        </p:nvCxnSpPr>
        <p:spPr>
          <a:xfrm flipH="1">
            <a:off x="7275641" y="228600"/>
            <a:ext cx="1788782" cy="50332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00CA0B-D9E5-4FC8-A232-B585FBBCCBD3}"/>
              </a:ext>
            </a:extLst>
          </p:cNvPr>
          <p:cNvSpPr txBox="1"/>
          <p:nvPr/>
        </p:nvSpPr>
        <p:spPr>
          <a:xfrm>
            <a:off x="6888159" y="2904739"/>
            <a:ext cx="1103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WEBPACK</a:t>
            </a:r>
          </a:p>
          <a:p>
            <a:pPr algn="ctr"/>
            <a:r>
              <a:rPr lang="en-IN" dirty="0"/>
              <a:t>CLI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F470D5-580B-402C-8300-3CDB42BE7C71}"/>
              </a:ext>
            </a:extLst>
          </p:cNvPr>
          <p:cNvCxnSpPr>
            <a:cxnSpLocks/>
          </p:cNvCxnSpPr>
          <p:nvPr/>
        </p:nvCxnSpPr>
        <p:spPr>
          <a:xfrm flipH="1">
            <a:off x="4436276" y="228599"/>
            <a:ext cx="1788782" cy="50332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73C880-4B50-4DA0-A8C1-5EBF78BC147F}"/>
              </a:ext>
            </a:extLst>
          </p:cNvPr>
          <p:cNvSpPr txBox="1"/>
          <p:nvPr/>
        </p:nvSpPr>
        <p:spPr>
          <a:xfrm>
            <a:off x="3957856" y="2173069"/>
            <a:ext cx="1332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WEBPACK</a:t>
            </a:r>
          </a:p>
          <a:p>
            <a:pPr algn="ctr"/>
            <a:r>
              <a:rPr lang="en-IN" dirty="0"/>
              <a:t>DEV SERVER</a:t>
            </a:r>
          </a:p>
        </p:txBody>
      </p:sp>
    </p:spTree>
    <p:extLst>
      <p:ext uri="{BB962C8B-B14F-4D97-AF65-F5344CB8AC3E}">
        <p14:creationId xmlns:p14="http://schemas.microsoft.com/office/powerpoint/2010/main" val="306537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FE25B2-8C0B-48CE-BAF4-61B7EC0849FE}"/>
              </a:ext>
            </a:extLst>
          </p:cNvPr>
          <p:cNvSpPr/>
          <p:nvPr/>
        </p:nvSpPr>
        <p:spPr>
          <a:xfrm>
            <a:off x="1657350" y="838200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Component</a:t>
            </a:r>
          </a:p>
          <a:p>
            <a:pPr algn="ctr"/>
            <a:r>
              <a:rPr lang="en-IN" dirty="0"/>
              <a:t>(state)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619653-5F5A-4A08-A88C-4697969638C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933700" y="1562100"/>
            <a:ext cx="0" cy="600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E0E105-2672-4DEE-97C5-3312C54B2767}"/>
              </a:ext>
            </a:extLst>
          </p:cNvPr>
          <p:cNvSpPr txBox="1"/>
          <p:nvPr/>
        </p:nvSpPr>
        <p:spPr>
          <a:xfrm>
            <a:off x="3048000" y="1677471"/>
            <a:ext cx="218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Render </a:t>
            </a:r>
            <a:r>
              <a:rPr lang="en-IN" dirty="0" err="1"/>
              <a:t>fn</a:t>
            </a:r>
            <a:r>
              <a:rPr lang="en-IN" dirty="0"/>
              <a:t> is called by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351459-9CBE-45F3-B339-7F631A781FFB}"/>
              </a:ext>
            </a:extLst>
          </p:cNvPr>
          <p:cNvSpPr/>
          <p:nvPr/>
        </p:nvSpPr>
        <p:spPr>
          <a:xfrm>
            <a:off x="1657350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ReactDOM.render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612607-AAC6-48B1-B763-524C6BA6BB2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33700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BA3D7E-5F79-45DD-BC7C-2CDEEA4411CE}"/>
              </a:ext>
            </a:extLst>
          </p:cNvPr>
          <p:cNvSpPr/>
          <p:nvPr/>
        </p:nvSpPr>
        <p:spPr>
          <a:xfrm>
            <a:off x="1657350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Virtual DOM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5B7EB-A124-42B8-B231-7F9D7B2CDE88}"/>
              </a:ext>
            </a:extLst>
          </p:cNvPr>
          <p:cNvSpPr/>
          <p:nvPr/>
        </p:nvSpPr>
        <p:spPr>
          <a:xfrm>
            <a:off x="1657350" y="5057777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Virtual DOM is compared with </a:t>
            </a:r>
            <a:r>
              <a:rPr lang="en-IN" u="sng" dirty="0"/>
              <a:t>Browser DOM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57E8A3-58B9-43C0-9358-88040C558F1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609850" y="5676900"/>
            <a:ext cx="533400" cy="64401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DBCAD9-D3E5-4562-A596-D152317C8818}"/>
              </a:ext>
            </a:extLst>
          </p:cNvPr>
          <p:cNvSpPr txBox="1"/>
          <p:nvPr/>
        </p:nvSpPr>
        <p:spPr>
          <a:xfrm>
            <a:off x="1116685" y="6320912"/>
            <a:ext cx="29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Previous State of Virtual DOM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39F8E1-E7D0-46F0-971B-8AB51B3D5E68}"/>
              </a:ext>
            </a:extLst>
          </p:cNvPr>
          <p:cNvCxnSpPr/>
          <p:nvPr/>
        </p:nvCxnSpPr>
        <p:spPr>
          <a:xfrm>
            <a:off x="2933700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5C59EB4-369A-4BD3-82F9-B62926AEC6DA}"/>
              </a:ext>
            </a:extLst>
          </p:cNvPr>
          <p:cNvSpPr/>
          <p:nvPr/>
        </p:nvSpPr>
        <p:spPr>
          <a:xfrm>
            <a:off x="7324725" y="5057777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</a:t>
            </a:r>
            <a:endParaRPr lang="en-IN" u="sng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1B2B3C-B540-48CA-B794-45AC346D4FE9}"/>
              </a:ext>
            </a:extLst>
          </p:cNvPr>
          <p:cNvCxnSpPr>
            <a:endCxn id="14" idx="1"/>
          </p:cNvCxnSpPr>
          <p:nvPr/>
        </p:nvCxnSpPr>
        <p:spPr>
          <a:xfrm>
            <a:off x="4210050" y="5419727"/>
            <a:ext cx="311467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8A96780-F220-4A99-9309-3BCB16579DAA}"/>
              </a:ext>
            </a:extLst>
          </p:cNvPr>
          <p:cNvSpPr/>
          <p:nvPr/>
        </p:nvSpPr>
        <p:spPr>
          <a:xfrm>
            <a:off x="7324725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 will rendered and DOM will update</a:t>
            </a:r>
            <a:endParaRPr lang="en-IN" u="sn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E81642-100A-4F4E-9F58-8222A785F18B}"/>
              </a:ext>
            </a:extLst>
          </p:cNvPr>
          <p:cNvCxnSpPr>
            <a:endCxn id="16" idx="2"/>
          </p:cNvCxnSpPr>
          <p:nvPr/>
        </p:nvCxnSpPr>
        <p:spPr>
          <a:xfrm flipV="1">
            <a:off x="8601075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56DEB7F-4450-4630-8F7F-9D7DC4449217}"/>
              </a:ext>
            </a:extLst>
          </p:cNvPr>
          <p:cNvSpPr/>
          <p:nvPr/>
        </p:nvSpPr>
        <p:spPr>
          <a:xfrm>
            <a:off x="7324725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Fired</a:t>
            </a:r>
            <a:endParaRPr lang="en-IN" u="sn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4FB7A7-7EA6-4E3C-95FB-B3EB4BBF5A63}"/>
              </a:ext>
            </a:extLst>
          </p:cNvPr>
          <p:cNvCxnSpPr>
            <a:endCxn id="18" idx="2"/>
          </p:cNvCxnSpPr>
          <p:nvPr/>
        </p:nvCxnSpPr>
        <p:spPr>
          <a:xfrm flipV="1">
            <a:off x="8601075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ADC000-6B8C-4B67-9FD5-89211BA2581C}"/>
              </a:ext>
            </a:extLst>
          </p:cNvPr>
          <p:cNvSpPr txBox="1"/>
          <p:nvPr/>
        </p:nvSpPr>
        <p:spPr>
          <a:xfrm>
            <a:off x="8601075" y="3063359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Ready for User Interaction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723E04C-7D7B-4528-AE72-63B8101DE805}"/>
              </a:ext>
            </a:extLst>
          </p:cNvPr>
          <p:cNvCxnSpPr/>
          <p:nvPr/>
        </p:nvCxnSpPr>
        <p:spPr>
          <a:xfrm rot="16200000" flipV="1">
            <a:off x="5924551" y="-514350"/>
            <a:ext cx="962025" cy="4391025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8CFB14-C014-4EC6-A1C7-B31378D1ADD8}"/>
              </a:ext>
            </a:extLst>
          </p:cNvPr>
          <p:cNvSpPr txBox="1"/>
          <p:nvPr/>
        </p:nvSpPr>
        <p:spPr>
          <a:xfrm>
            <a:off x="6504303" y="834509"/>
            <a:ext cx="147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Call </a:t>
            </a:r>
            <a:r>
              <a:rPr lang="en-IN" dirty="0" err="1"/>
              <a:t>setState</a:t>
            </a:r>
            <a:r>
              <a:rPr lang="en-IN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BEB0F6-0A26-4674-92FA-54BA4805A1CE}"/>
              </a:ext>
            </a:extLst>
          </p:cNvPr>
          <p:cNvSpPr txBox="1"/>
          <p:nvPr/>
        </p:nvSpPr>
        <p:spPr>
          <a:xfrm>
            <a:off x="447675" y="468868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A504B3-C810-4C7F-A792-DFAF36FC38C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05273" y="838200"/>
            <a:ext cx="852077" cy="3619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7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3A1382-18D3-4406-AA01-11331444DCF3}"/>
              </a:ext>
            </a:extLst>
          </p:cNvPr>
          <p:cNvSpPr/>
          <p:nvPr/>
        </p:nvSpPr>
        <p:spPr>
          <a:xfrm>
            <a:off x="7140026" y="593667"/>
            <a:ext cx="2942705" cy="28353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dirty="0"/>
              <a:t>WEB APP SERVER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A4CDD6-7B1E-455B-9782-5905DDD15692}"/>
              </a:ext>
            </a:extLst>
          </p:cNvPr>
          <p:cNvSpPr/>
          <p:nvPr/>
        </p:nvSpPr>
        <p:spPr>
          <a:xfrm>
            <a:off x="304800" y="931719"/>
            <a:ext cx="2671156" cy="55502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C25A6E-8BC6-4F46-88BA-B19DE3C5B723}"/>
              </a:ext>
            </a:extLst>
          </p:cNvPr>
          <p:cNvGrpSpPr/>
          <p:nvPr/>
        </p:nvGrpSpPr>
        <p:grpSpPr>
          <a:xfrm>
            <a:off x="7238696" y="1246281"/>
            <a:ext cx="1313931" cy="914400"/>
            <a:chOff x="7781925" y="1476375"/>
            <a:chExt cx="1313931" cy="9144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269970A-24F3-43CC-9A70-8E5B1DBD9A41}"/>
                </a:ext>
              </a:extLst>
            </p:cNvPr>
            <p:cNvSpPr/>
            <p:nvPr/>
          </p:nvSpPr>
          <p:spPr>
            <a:xfrm>
              <a:off x="8029575" y="1476375"/>
              <a:ext cx="10662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02D7D01-4069-4303-9000-BF3285D82835}"/>
                </a:ext>
              </a:extLst>
            </p:cNvPr>
            <p:cNvSpPr/>
            <p:nvPr/>
          </p:nvSpPr>
          <p:spPr>
            <a:xfrm>
              <a:off x="7877175" y="1581150"/>
              <a:ext cx="11043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8345856-CD54-47A8-8E07-81C39E195592}"/>
                </a:ext>
              </a:extLst>
            </p:cNvPr>
            <p:cNvSpPr/>
            <p:nvPr/>
          </p:nvSpPr>
          <p:spPr>
            <a:xfrm>
              <a:off x="7781925" y="1695450"/>
              <a:ext cx="1028700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9B8445-27B3-4F52-ACD4-C5FDD0E7EDC9}"/>
              </a:ext>
            </a:extLst>
          </p:cNvPr>
          <p:cNvGrpSpPr/>
          <p:nvPr/>
        </p:nvGrpSpPr>
        <p:grpSpPr>
          <a:xfrm>
            <a:off x="8670130" y="1228811"/>
            <a:ext cx="1313931" cy="914400"/>
            <a:chOff x="7781925" y="1476375"/>
            <a:chExt cx="1313931" cy="9144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719AEBA-7318-40E7-8BC9-AE3EF15A7868}"/>
                </a:ext>
              </a:extLst>
            </p:cNvPr>
            <p:cNvSpPr/>
            <p:nvPr/>
          </p:nvSpPr>
          <p:spPr>
            <a:xfrm>
              <a:off x="8029575" y="1476375"/>
              <a:ext cx="10662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A2B5F4-A8FC-420F-ACC5-9D000AEEAA73}"/>
                </a:ext>
              </a:extLst>
            </p:cNvPr>
            <p:cNvSpPr/>
            <p:nvPr/>
          </p:nvSpPr>
          <p:spPr>
            <a:xfrm>
              <a:off x="7877175" y="1581150"/>
              <a:ext cx="11043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EAC2F2B-2838-451B-B8BB-4EE44B763891}"/>
                </a:ext>
              </a:extLst>
            </p:cNvPr>
            <p:cNvSpPr/>
            <p:nvPr/>
          </p:nvSpPr>
          <p:spPr>
            <a:xfrm>
              <a:off x="7781925" y="1695450"/>
              <a:ext cx="1028700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DB68F6-1B40-4A3B-AB4E-5E87D32112A5}"/>
              </a:ext>
            </a:extLst>
          </p:cNvPr>
          <p:cNvCxnSpPr/>
          <p:nvPr/>
        </p:nvCxnSpPr>
        <p:spPr>
          <a:xfrm>
            <a:off x="2982623" y="1615613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229B3E-09E6-42FF-9D49-8CDB04C7AEF1}"/>
              </a:ext>
            </a:extLst>
          </p:cNvPr>
          <p:cNvSpPr txBox="1"/>
          <p:nvPr/>
        </p:nvSpPr>
        <p:spPr>
          <a:xfrm>
            <a:off x="3611986" y="1236496"/>
            <a:ext cx="283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(localhost:3000)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3F3296-CE48-41F4-BA79-45DA9C881646}"/>
              </a:ext>
            </a:extLst>
          </p:cNvPr>
          <p:cNvCxnSpPr/>
          <p:nvPr/>
        </p:nvCxnSpPr>
        <p:spPr>
          <a:xfrm flipH="1">
            <a:off x="2982623" y="1972800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0D5A09-64E7-47C2-B182-1242DF40DFBA}"/>
              </a:ext>
            </a:extLst>
          </p:cNvPr>
          <p:cNvSpPr txBox="1"/>
          <p:nvPr/>
        </p:nvSpPr>
        <p:spPr>
          <a:xfrm>
            <a:off x="4038548" y="196327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+ CSS + JS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A51ED-B950-411E-B63B-71E4F9429E10}"/>
              </a:ext>
            </a:extLst>
          </p:cNvPr>
          <p:cNvSpPr txBox="1"/>
          <p:nvPr/>
        </p:nvSpPr>
        <p:spPr>
          <a:xfrm>
            <a:off x="304800" y="1576387"/>
            <a:ext cx="267115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NAVIGATION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8EAE20-FD20-4C10-AACF-C236E6673AA0}"/>
              </a:ext>
            </a:extLst>
          </p:cNvPr>
          <p:cNvCxnSpPr/>
          <p:nvPr/>
        </p:nvCxnSpPr>
        <p:spPr>
          <a:xfrm>
            <a:off x="2973273" y="5598061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EC41A5-89B4-4CF7-8B92-47E5FE30FDAE}"/>
              </a:ext>
            </a:extLst>
          </p:cNvPr>
          <p:cNvSpPr txBox="1"/>
          <p:nvPr/>
        </p:nvSpPr>
        <p:spPr>
          <a:xfrm>
            <a:off x="3631382" y="5242387"/>
            <a:ext cx="268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(AJAX) + Token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26FFF4-6301-41ED-9E87-0CF2E2DE1A31}"/>
              </a:ext>
            </a:extLst>
          </p:cNvPr>
          <p:cNvCxnSpPr/>
          <p:nvPr/>
        </p:nvCxnSpPr>
        <p:spPr>
          <a:xfrm flipH="1">
            <a:off x="2973273" y="5955248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37489F-2A11-4633-A1D9-E137E1EE0E50}"/>
              </a:ext>
            </a:extLst>
          </p:cNvPr>
          <p:cNvSpPr txBox="1"/>
          <p:nvPr/>
        </p:nvSpPr>
        <p:spPr>
          <a:xfrm>
            <a:off x="4632659" y="5962973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JSON</a:t>
            </a:r>
          </a:p>
          <a:p>
            <a:pPr algn="ctr"/>
            <a:r>
              <a:rPr lang="en-IN" dirty="0"/>
              <a:t>{“id”:1}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0E38B-653B-47C2-B327-961849B57070}"/>
              </a:ext>
            </a:extLst>
          </p:cNvPr>
          <p:cNvGrpSpPr/>
          <p:nvPr/>
        </p:nvGrpSpPr>
        <p:grpSpPr>
          <a:xfrm>
            <a:off x="7870549" y="2274981"/>
            <a:ext cx="1313931" cy="914400"/>
            <a:chOff x="7781925" y="1476375"/>
            <a:chExt cx="1313931" cy="9144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4DF0455-4F0E-4147-A3FE-451BD833C0FC}"/>
                </a:ext>
              </a:extLst>
            </p:cNvPr>
            <p:cNvSpPr/>
            <p:nvPr/>
          </p:nvSpPr>
          <p:spPr>
            <a:xfrm>
              <a:off x="8029575" y="1476375"/>
              <a:ext cx="10662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A787B6D-1CA2-4D20-927C-53FCCB116CCC}"/>
                </a:ext>
              </a:extLst>
            </p:cNvPr>
            <p:cNvSpPr/>
            <p:nvPr/>
          </p:nvSpPr>
          <p:spPr>
            <a:xfrm>
              <a:off x="7877175" y="1581150"/>
              <a:ext cx="11043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C3ADB4C-B360-423A-A022-AC5285738FE4}"/>
                </a:ext>
              </a:extLst>
            </p:cNvPr>
            <p:cNvSpPr/>
            <p:nvPr/>
          </p:nvSpPr>
          <p:spPr>
            <a:xfrm>
              <a:off x="7781925" y="1695450"/>
              <a:ext cx="1028700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4542DC04-056B-43B5-A67F-3022530B7426}"/>
              </a:ext>
            </a:extLst>
          </p:cNvPr>
          <p:cNvSpPr/>
          <p:nvPr/>
        </p:nvSpPr>
        <p:spPr>
          <a:xfrm>
            <a:off x="10826128" y="3611946"/>
            <a:ext cx="1329978" cy="15906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E28908-E4EF-449F-92FF-F7D593A8992C}"/>
              </a:ext>
            </a:extLst>
          </p:cNvPr>
          <p:cNvCxnSpPr>
            <a:cxnSpLocks/>
          </p:cNvCxnSpPr>
          <p:nvPr/>
        </p:nvCxnSpPr>
        <p:spPr>
          <a:xfrm>
            <a:off x="10082731" y="3990109"/>
            <a:ext cx="743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619F28-F57C-4BC2-89E9-6A87071942C0}"/>
              </a:ext>
            </a:extLst>
          </p:cNvPr>
          <p:cNvCxnSpPr>
            <a:stCxn id="30" idx="2"/>
          </p:cNvCxnSpPr>
          <p:nvPr/>
        </p:nvCxnSpPr>
        <p:spPr>
          <a:xfrm flipH="1" flipV="1">
            <a:off x="10082731" y="4407283"/>
            <a:ext cx="7433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9B96E23-E7C7-443F-9ADF-E23B642B207F}"/>
              </a:ext>
            </a:extLst>
          </p:cNvPr>
          <p:cNvSpPr/>
          <p:nvPr/>
        </p:nvSpPr>
        <p:spPr>
          <a:xfrm>
            <a:off x="1045203" y="2683072"/>
            <a:ext cx="1241720" cy="1019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20F075-530F-42AC-9B9B-225E9934F8C1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>
            <a:off x="1045203" y="3192972"/>
            <a:ext cx="1241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9134F12-10A5-491D-914C-8D3F4401D73F}"/>
              </a:ext>
            </a:extLst>
          </p:cNvPr>
          <p:cNvSpPr/>
          <p:nvPr/>
        </p:nvSpPr>
        <p:spPr>
          <a:xfrm>
            <a:off x="7140026" y="3646669"/>
            <a:ext cx="2942705" cy="28353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dirty="0"/>
              <a:t>WEB API SERVER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8F2549-A99D-4692-AD20-2BBFFE25DBF5}"/>
              </a:ext>
            </a:extLst>
          </p:cNvPr>
          <p:cNvCxnSpPr/>
          <p:nvPr/>
        </p:nvCxnSpPr>
        <p:spPr>
          <a:xfrm>
            <a:off x="2962223" y="3933648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BCA25FF-1798-4586-B86D-8B8728EF0D6E}"/>
              </a:ext>
            </a:extLst>
          </p:cNvPr>
          <p:cNvSpPr txBox="1"/>
          <p:nvPr/>
        </p:nvSpPr>
        <p:spPr>
          <a:xfrm>
            <a:off x="2984005" y="3535433"/>
            <a:ext cx="425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(AJAX) + Username &amp; Password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6B9A37-55C3-420C-BBDB-969A7CEBCAE4}"/>
              </a:ext>
            </a:extLst>
          </p:cNvPr>
          <p:cNvCxnSpPr/>
          <p:nvPr/>
        </p:nvCxnSpPr>
        <p:spPr>
          <a:xfrm flipH="1">
            <a:off x="2962223" y="4290835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A237D8A-C101-4C69-A9D6-4B8582C3C1B6}"/>
              </a:ext>
            </a:extLst>
          </p:cNvPr>
          <p:cNvSpPr txBox="1"/>
          <p:nvPr/>
        </p:nvSpPr>
        <p:spPr>
          <a:xfrm>
            <a:off x="4191562" y="4298560"/>
            <a:ext cx="1735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JSON with Token</a:t>
            </a:r>
          </a:p>
          <a:p>
            <a:pPr algn="ctr"/>
            <a:r>
              <a:rPr lang="en-IN" dirty="0"/>
              <a:t>{“token”:”___”}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E0BA5-6289-4538-BF87-55B02F42759B}"/>
              </a:ext>
            </a:extLst>
          </p:cNvPr>
          <p:cNvSpPr txBox="1"/>
          <p:nvPr/>
        </p:nvSpPr>
        <p:spPr>
          <a:xfrm>
            <a:off x="421498" y="4365224"/>
            <a:ext cx="2455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Store Token in Session</a:t>
            </a:r>
          </a:p>
          <a:p>
            <a:r>
              <a:rPr lang="en-IN" dirty="0"/>
              <a:t>Storage of the browser</a:t>
            </a:r>
          </a:p>
          <a:p>
            <a:endParaRPr lang="en-IN" dirty="0"/>
          </a:p>
          <a:p>
            <a:r>
              <a:rPr lang="en-IN" dirty="0"/>
              <a:t>Send the same token to </a:t>
            </a:r>
          </a:p>
          <a:p>
            <a:r>
              <a:rPr lang="en-IN" dirty="0"/>
              <a:t>Access data from the </a:t>
            </a:r>
          </a:p>
          <a:p>
            <a:r>
              <a:rPr lang="en-IN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86486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08B5E0-509C-4883-B794-E89DA37566D7}"/>
              </a:ext>
            </a:extLst>
          </p:cNvPr>
          <p:cNvSpPr txBox="1"/>
          <p:nvPr/>
        </p:nvSpPr>
        <p:spPr>
          <a:xfrm>
            <a:off x="1022465" y="224444"/>
            <a:ext cx="215299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TYPE</a:t>
            </a:r>
          </a:p>
          <a:p>
            <a:pPr algn="ctr"/>
            <a:r>
              <a:rPr lang="en-IN" sz="1400" dirty="0"/>
              <a:t>Constants (string / symbol)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DCD1D-EC6A-4038-A447-A9DBB5540C28}"/>
              </a:ext>
            </a:extLst>
          </p:cNvPr>
          <p:cNvSpPr txBox="1"/>
          <p:nvPr/>
        </p:nvSpPr>
        <p:spPr>
          <a:xfrm>
            <a:off x="617913" y="2006138"/>
            <a:ext cx="186759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CREATOR</a:t>
            </a:r>
          </a:p>
          <a:p>
            <a:pPr algn="ctr"/>
            <a:r>
              <a:rPr lang="en-IN" sz="1400" dirty="0"/>
              <a:t>A function which creates and returns an </a:t>
            </a:r>
            <a:r>
              <a:rPr lang="en-IN" sz="1400" b="1" dirty="0"/>
              <a:t>Action </a:t>
            </a:r>
            <a:r>
              <a:rPr lang="en-IN" sz="1400" dirty="0"/>
              <a:t>object</a:t>
            </a:r>
            <a:endParaRPr lang="en-IN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B363FF-F0DC-471E-AE08-B9CC4B532071}"/>
              </a:ext>
            </a:extLst>
          </p:cNvPr>
          <p:cNvCxnSpPr>
            <a:stCxn id="5" idx="0"/>
          </p:cNvCxnSpPr>
          <p:nvPr/>
        </p:nvCxnSpPr>
        <p:spPr>
          <a:xfrm flipV="1">
            <a:off x="1551710" y="809219"/>
            <a:ext cx="547254" cy="11969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DD8AD1-92F5-4B9A-8EB8-9B41445EBC9E}"/>
              </a:ext>
            </a:extLst>
          </p:cNvPr>
          <p:cNvSpPr txBox="1"/>
          <p:nvPr/>
        </p:nvSpPr>
        <p:spPr>
          <a:xfrm>
            <a:off x="617913" y="3836200"/>
            <a:ext cx="1867594" cy="1661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OBJECT</a:t>
            </a:r>
          </a:p>
          <a:p>
            <a:pPr algn="ctr"/>
            <a:r>
              <a:rPr lang="en-IN" sz="1400" dirty="0"/>
              <a:t>Plain JavaScript Object</a:t>
            </a:r>
          </a:p>
          <a:p>
            <a:pPr algn="ctr"/>
            <a:endParaRPr lang="en-IN" sz="1400" dirty="0"/>
          </a:p>
          <a:p>
            <a:r>
              <a:rPr lang="en-IN" sz="1400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sz="1400" dirty="0"/>
              <a:t>	type: </a:t>
            </a:r>
            <a:r>
              <a:rPr lang="en-IN" sz="1400" dirty="0" err="1"/>
              <a:t>ActionType</a:t>
            </a:r>
            <a:r>
              <a:rPr lang="en-IN" sz="1400" dirty="0"/>
              <a:t>,</a:t>
            </a:r>
          </a:p>
          <a:p>
            <a:pPr>
              <a:tabLst>
                <a:tab pos="182563" algn="l"/>
              </a:tabLst>
            </a:pPr>
            <a:r>
              <a:rPr lang="en-IN" sz="1400" dirty="0"/>
              <a:t>	payload: data</a:t>
            </a:r>
          </a:p>
          <a:p>
            <a:r>
              <a:rPr lang="en-IN" sz="1400" dirty="0"/>
              <a:t>}</a:t>
            </a:r>
            <a:endParaRPr lang="en-IN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CE59AA-0868-4CD4-94EC-B1A8DED735AF}"/>
              </a:ext>
            </a:extLst>
          </p:cNvPr>
          <p:cNvCxnSpPr>
            <a:endCxn id="7" idx="0"/>
          </p:cNvCxnSpPr>
          <p:nvPr/>
        </p:nvCxnSpPr>
        <p:spPr>
          <a:xfrm>
            <a:off x="1551710" y="3021801"/>
            <a:ext cx="0" cy="814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040C39-4C25-43AE-980E-92612BFE1AF3}"/>
              </a:ext>
            </a:extLst>
          </p:cNvPr>
          <p:cNvSpPr txBox="1"/>
          <p:nvPr/>
        </p:nvSpPr>
        <p:spPr>
          <a:xfrm>
            <a:off x="318656" y="1122445"/>
            <a:ext cx="153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Will use action types to create an action 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4E1CA1-7D37-4174-A51A-3102DCF99281}"/>
              </a:ext>
            </a:extLst>
          </p:cNvPr>
          <p:cNvSpPr/>
          <p:nvPr/>
        </p:nvSpPr>
        <p:spPr>
          <a:xfrm>
            <a:off x="9027622" y="1358500"/>
            <a:ext cx="2435606" cy="23109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99FA7-5053-418F-A9B4-89AA6759AE6A}"/>
              </a:ext>
            </a:extLst>
          </p:cNvPr>
          <p:cNvSpPr txBox="1"/>
          <p:nvPr/>
        </p:nvSpPr>
        <p:spPr>
          <a:xfrm>
            <a:off x="9177253" y="2383736"/>
            <a:ext cx="2128056" cy="984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IN" sz="1200" b="1" dirty="0"/>
          </a:p>
          <a:p>
            <a:pPr algn="ctr"/>
            <a:r>
              <a:rPr lang="en-IN" b="1" dirty="0"/>
              <a:t>REDUX STORE</a:t>
            </a:r>
          </a:p>
          <a:p>
            <a:pPr algn="ctr"/>
            <a:r>
              <a:rPr lang="en-IN" sz="1400" dirty="0"/>
              <a:t>Application State</a:t>
            </a:r>
          </a:p>
          <a:p>
            <a:pPr algn="ctr"/>
            <a:endParaRPr lang="en-IN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CEB0C1-96FF-4B9D-B8EC-13D26A433AAF}"/>
              </a:ext>
            </a:extLst>
          </p:cNvPr>
          <p:cNvSpPr/>
          <p:nvPr/>
        </p:nvSpPr>
        <p:spPr>
          <a:xfrm>
            <a:off x="9318567" y="2073394"/>
            <a:ext cx="1867594" cy="507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ROOT REDUCER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C7BB5A-A4E7-44AF-809C-360DDA0FDC5B}"/>
              </a:ext>
            </a:extLst>
          </p:cNvPr>
          <p:cNvSpPr/>
          <p:nvPr/>
        </p:nvSpPr>
        <p:spPr>
          <a:xfrm>
            <a:off x="9412779" y="1643902"/>
            <a:ext cx="482139" cy="482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5D160D-2ACF-414E-8897-44FA12CFEB45}"/>
              </a:ext>
            </a:extLst>
          </p:cNvPr>
          <p:cNvSpPr/>
          <p:nvPr/>
        </p:nvSpPr>
        <p:spPr>
          <a:xfrm>
            <a:off x="10011294" y="1638360"/>
            <a:ext cx="482139" cy="482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928A5-CEF5-4F6F-A1CF-8C74A851BA76}"/>
              </a:ext>
            </a:extLst>
          </p:cNvPr>
          <p:cNvSpPr/>
          <p:nvPr/>
        </p:nvSpPr>
        <p:spPr>
          <a:xfrm>
            <a:off x="10609809" y="1627276"/>
            <a:ext cx="482139" cy="482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097480-8513-44FE-BE27-14AD698E1108}"/>
              </a:ext>
            </a:extLst>
          </p:cNvPr>
          <p:cNvCxnSpPr/>
          <p:nvPr/>
        </p:nvCxnSpPr>
        <p:spPr>
          <a:xfrm flipH="1" flipV="1">
            <a:off x="3175462" y="516832"/>
            <a:ext cx="7069963" cy="841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83BE46-8355-457A-AB56-F8A256281C97}"/>
              </a:ext>
            </a:extLst>
          </p:cNvPr>
          <p:cNvSpPr txBox="1"/>
          <p:nvPr/>
        </p:nvSpPr>
        <p:spPr>
          <a:xfrm>
            <a:off x="5425440" y="162888"/>
            <a:ext cx="2646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Will use the action types to identify an action which is dispatched, to do specific operation on Store State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FC72E3-0104-4A40-BEDB-B1BA450C3101}"/>
              </a:ext>
            </a:extLst>
          </p:cNvPr>
          <p:cNvSpPr/>
          <p:nvPr/>
        </p:nvSpPr>
        <p:spPr>
          <a:xfrm>
            <a:off x="4292138" y="4592955"/>
            <a:ext cx="3607724" cy="179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b="1" dirty="0"/>
              <a:t>CONTAINER COMPONENT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1CCC43-CCB7-4995-A090-934E027A5AA3}"/>
              </a:ext>
            </a:extLst>
          </p:cNvPr>
          <p:cNvSpPr/>
          <p:nvPr/>
        </p:nvSpPr>
        <p:spPr>
          <a:xfrm>
            <a:off x="4495800" y="4972050"/>
            <a:ext cx="3200400" cy="13144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sz="1600" dirty="0"/>
              <a:t>PRESENTATIONAL COMPONENT (s)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ABCBBE7-F10E-4EBE-8F48-988A9670CD87}"/>
              </a:ext>
            </a:extLst>
          </p:cNvPr>
          <p:cNvSpPr/>
          <p:nvPr/>
        </p:nvSpPr>
        <p:spPr>
          <a:xfrm>
            <a:off x="4591050" y="5585052"/>
            <a:ext cx="612377" cy="5692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F7F03C2-5E24-4A5F-BD18-CDF3B61871C9}"/>
              </a:ext>
            </a:extLst>
          </p:cNvPr>
          <p:cNvSpPr/>
          <p:nvPr/>
        </p:nvSpPr>
        <p:spPr>
          <a:xfrm>
            <a:off x="5407089" y="5577795"/>
            <a:ext cx="612377" cy="5692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1864FD-04A2-4073-8CD1-82427D1459CA}"/>
              </a:ext>
            </a:extLst>
          </p:cNvPr>
          <p:cNvSpPr/>
          <p:nvPr/>
        </p:nvSpPr>
        <p:spPr>
          <a:xfrm>
            <a:off x="6201005" y="5585052"/>
            <a:ext cx="612377" cy="5692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C3D20FF-957A-4AA5-A48C-3DB23A9D4CB2}"/>
              </a:ext>
            </a:extLst>
          </p:cNvPr>
          <p:cNvSpPr/>
          <p:nvPr/>
        </p:nvSpPr>
        <p:spPr>
          <a:xfrm>
            <a:off x="6985539" y="5577795"/>
            <a:ext cx="612377" cy="5692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01C0256-74F4-4F71-98F0-65A8504E76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52936" y="2415273"/>
            <a:ext cx="4285938" cy="3192085"/>
          </a:xfrm>
          <a:prstGeom prst="bentConnector4">
            <a:avLst>
              <a:gd name="adj1" fmla="val 962"/>
              <a:gd name="adj2" fmla="val 122976"/>
            </a:avLst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76FAE5E-9A25-441E-9BE9-5F923E606B80}"/>
              </a:ext>
            </a:extLst>
          </p:cNvPr>
          <p:cNvSpPr txBox="1"/>
          <p:nvPr/>
        </p:nvSpPr>
        <p:spPr>
          <a:xfrm>
            <a:off x="8525090" y="6149674"/>
            <a:ext cx="256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Connection to Reducer(s)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357CEF2-2AF8-446B-8662-3BB40A1E30D8}"/>
              </a:ext>
            </a:extLst>
          </p:cNvPr>
          <p:cNvCxnSpPr>
            <a:cxnSpLocks/>
          </p:cNvCxnSpPr>
          <p:nvPr/>
        </p:nvCxnSpPr>
        <p:spPr>
          <a:xfrm rot="10800000">
            <a:off x="604138" y="2557079"/>
            <a:ext cx="3684897" cy="3589948"/>
          </a:xfrm>
          <a:prstGeom prst="bentConnector3">
            <a:avLst>
              <a:gd name="adj1" fmla="val 112296"/>
            </a:avLst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611F69-C4DC-483D-9457-B99DAE26CCFD}"/>
              </a:ext>
            </a:extLst>
          </p:cNvPr>
          <p:cNvSpPr txBox="1"/>
          <p:nvPr/>
        </p:nvSpPr>
        <p:spPr>
          <a:xfrm>
            <a:off x="696019" y="6168509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Connection to Action Creator(s)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D011907-15C2-4768-96AD-B3F36584CC64}"/>
              </a:ext>
            </a:extLst>
          </p:cNvPr>
          <p:cNvCxnSpPr/>
          <p:nvPr/>
        </p:nvCxnSpPr>
        <p:spPr>
          <a:xfrm rot="5400000">
            <a:off x="8161306" y="3407995"/>
            <a:ext cx="1822677" cy="2345563"/>
          </a:xfrm>
          <a:prstGeom prst="bentConnector2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0AC10A-F237-4879-9FAD-0D60F01063EC}"/>
              </a:ext>
            </a:extLst>
          </p:cNvPr>
          <p:cNvSpPr txBox="1"/>
          <p:nvPr/>
        </p:nvSpPr>
        <p:spPr>
          <a:xfrm>
            <a:off x="8576699" y="4800381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Flow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BA302CB-8E78-424A-9267-6BC099A24BF7}"/>
              </a:ext>
            </a:extLst>
          </p:cNvPr>
          <p:cNvCxnSpPr>
            <a:cxnSpLocks/>
          </p:cNvCxnSpPr>
          <p:nvPr/>
        </p:nvCxnSpPr>
        <p:spPr>
          <a:xfrm rot="10800000" flipH="1">
            <a:off x="4292138" y="1868345"/>
            <a:ext cx="4780506" cy="3623770"/>
          </a:xfrm>
          <a:prstGeom prst="bentConnector3">
            <a:avLst>
              <a:gd name="adj1" fmla="val -32477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360847-66A5-4FB6-A541-1C66F5594D58}"/>
              </a:ext>
            </a:extLst>
          </p:cNvPr>
          <p:cNvSpPr txBox="1"/>
          <p:nvPr/>
        </p:nvSpPr>
        <p:spPr>
          <a:xfrm>
            <a:off x="3041523" y="4800381"/>
            <a:ext cx="1046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Dispatch </a:t>
            </a:r>
          </a:p>
          <a:p>
            <a:pPr algn="ctr"/>
            <a:r>
              <a:rPr lang="en-IN" dirty="0"/>
              <a:t>Action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A1D549-D7BB-43FB-A865-0B277F7FE35C}"/>
              </a:ext>
            </a:extLst>
          </p:cNvPr>
          <p:cNvSpPr txBox="1"/>
          <p:nvPr/>
        </p:nvSpPr>
        <p:spPr>
          <a:xfrm>
            <a:off x="8807603" y="5753522"/>
            <a:ext cx="200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00B0F0"/>
                </a:solidFill>
              </a:rPr>
              <a:t>mapStateToProps</a:t>
            </a:r>
            <a:r>
              <a:rPr lang="en-IN" b="1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11781A-E3AD-4E58-A7DC-C8F510C3AC4D}"/>
              </a:ext>
            </a:extLst>
          </p:cNvPr>
          <p:cNvSpPr txBox="1"/>
          <p:nvPr/>
        </p:nvSpPr>
        <p:spPr>
          <a:xfrm>
            <a:off x="1084812" y="5753522"/>
            <a:ext cx="23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00B0F0"/>
                </a:solidFill>
              </a:rPr>
              <a:t>mapDispatchToProps</a:t>
            </a:r>
            <a:r>
              <a:rPr lang="en-IN" b="1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95A2ED-D4F7-4A61-A78F-BDB90A9BE648}"/>
              </a:ext>
            </a:extLst>
          </p:cNvPr>
          <p:cNvSpPr txBox="1"/>
          <p:nvPr/>
        </p:nvSpPr>
        <p:spPr>
          <a:xfrm>
            <a:off x="1022465" y="216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92CB71-CE22-479A-B277-C92ECD26B3BE}"/>
              </a:ext>
            </a:extLst>
          </p:cNvPr>
          <p:cNvSpPr txBox="1"/>
          <p:nvPr/>
        </p:nvSpPr>
        <p:spPr>
          <a:xfrm>
            <a:off x="309151" y="207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60B49-EA9A-49E5-9F45-7668586B56B7}"/>
              </a:ext>
            </a:extLst>
          </p:cNvPr>
          <p:cNvSpPr txBox="1"/>
          <p:nvPr/>
        </p:nvSpPr>
        <p:spPr>
          <a:xfrm>
            <a:off x="9070595" y="1509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6678B2-B3CA-4F13-86BA-5337269BA1A3}"/>
              </a:ext>
            </a:extLst>
          </p:cNvPr>
          <p:cNvSpPr txBox="1"/>
          <p:nvPr/>
        </p:nvSpPr>
        <p:spPr>
          <a:xfrm>
            <a:off x="9211594" y="2942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B70FFE-A18D-4005-920E-457EA486FFC9}"/>
              </a:ext>
            </a:extLst>
          </p:cNvPr>
          <p:cNvSpPr txBox="1"/>
          <p:nvPr/>
        </p:nvSpPr>
        <p:spPr>
          <a:xfrm>
            <a:off x="4306276" y="4592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A3BC75-1704-45E8-A07C-FD0E692C9947}"/>
              </a:ext>
            </a:extLst>
          </p:cNvPr>
          <p:cNvSpPr txBox="1"/>
          <p:nvPr/>
        </p:nvSpPr>
        <p:spPr>
          <a:xfrm>
            <a:off x="5135770" y="5288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6116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08B5E0-509C-4883-B794-E89DA37566D7}"/>
              </a:ext>
            </a:extLst>
          </p:cNvPr>
          <p:cNvSpPr txBox="1"/>
          <p:nvPr/>
        </p:nvSpPr>
        <p:spPr>
          <a:xfrm>
            <a:off x="1022465" y="224444"/>
            <a:ext cx="215299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TYPE</a:t>
            </a:r>
          </a:p>
          <a:p>
            <a:pPr algn="ctr"/>
            <a:r>
              <a:rPr lang="en-IN" sz="1400" dirty="0"/>
              <a:t>Constants (string / symbol)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DCD1D-EC6A-4038-A447-A9DBB5540C28}"/>
              </a:ext>
            </a:extLst>
          </p:cNvPr>
          <p:cNvSpPr txBox="1"/>
          <p:nvPr/>
        </p:nvSpPr>
        <p:spPr>
          <a:xfrm>
            <a:off x="617913" y="2006138"/>
            <a:ext cx="186759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CREATOR</a:t>
            </a:r>
          </a:p>
          <a:p>
            <a:pPr algn="ctr"/>
            <a:r>
              <a:rPr lang="en-IN" sz="1400" dirty="0"/>
              <a:t>A function which creates and returns an </a:t>
            </a:r>
            <a:r>
              <a:rPr lang="en-IN" sz="1400" b="1" dirty="0"/>
              <a:t>Action </a:t>
            </a:r>
            <a:r>
              <a:rPr lang="en-IN" sz="1400" dirty="0"/>
              <a:t>object</a:t>
            </a:r>
            <a:endParaRPr lang="en-IN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B363FF-F0DC-471E-AE08-B9CC4B532071}"/>
              </a:ext>
            </a:extLst>
          </p:cNvPr>
          <p:cNvCxnSpPr>
            <a:stCxn id="5" idx="0"/>
          </p:cNvCxnSpPr>
          <p:nvPr/>
        </p:nvCxnSpPr>
        <p:spPr>
          <a:xfrm flipV="1">
            <a:off x="1551710" y="809219"/>
            <a:ext cx="547254" cy="11969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DD8AD1-92F5-4B9A-8EB8-9B41445EBC9E}"/>
              </a:ext>
            </a:extLst>
          </p:cNvPr>
          <p:cNvSpPr txBox="1"/>
          <p:nvPr/>
        </p:nvSpPr>
        <p:spPr>
          <a:xfrm>
            <a:off x="617913" y="3836200"/>
            <a:ext cx="1867594" cy="1661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OBJECT</a:t>
            </a:r>
          </a:p>
          <a:p>
            <a:pPr algn="ctr"/>
            <a:r>
              <a:rPr lang="en-IN" sz="1400" dirty="0"/>
              <a:t>Plain JavaScript Object</a:t>
            </a:r>
          </a:p>
          <a:p>
            <a:pPr algn="ctr"/>
            <a:endParaRPr lang="en-IN" sz="1400" dirty="0"/>
          </a:p>
          <a:p>
            <a:r>
              <a:rPr lang="en-IN" sz="1400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sz="1400" dirty="0"/>
              <a:t>	type: </a:t>
            </a:r>
            <a:r>
              <a:rPr lang="en-IN" sz="1400" dirty="0" err="1"/>
              <a:t>ActionType</a:t>
            </a:r>
            <a:r>
              <a:rPr lang="en-IN" sz="1400" dirty="0"/>
              <a:t>,</a:t>
            </a:r>
          </a:p>
          <a:p>
            <a:pPr>
              <a:tabLst>
                <a:tab pos="182563" algn="l"/>
              </a:tabLst>
            </a:pPr>
            <a:r>
              <a:rPr lang="en-IN" sz="1400" dirty="0"/>
              <a:t>	payload: data</a:t>
            </a:r>
          </a:p>
          <a:p>
            <a:r>
              <a:rPr lang="en-IN" sz="1400" dirty="0"/>
              <a:t>}</a:t>
            </a:r>
            <a:endParaRPr lang="en-IN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CE59AA-0868-4CD4-94EC-B1A8DED735AF}"/>
              </a:ext>
            </a:extLst>
          </p:cNvPr>
          <p:cNvCxnSpPr>
            <a:endCxn id="7" idx="0"/>
          </p:cNvCxnSpPr>
          <p:nvPr/>
        </p:nvCxnSpPr>
        <p:spPr>
          <a:xfrm>
            <a:off x="1551710" y="3021801"/>
            <a:ext cx="0" cy="814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040C39-4C25-43AE-980E-92612BFE1AF3}"/>
              </a:ext>
            </a:extLst>
          </p:cNvPr>
          <p:cNvSpPr txBox="1"/>
          <p:nvPr/>
        </p:nvSpPr>
        <p:spPr>
          <a:xfrm>
            <a:off x="318656" y="1122445"/>
            <a:ext cx="153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Will use action types to create an action 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4E1CA1-7D37-4174-A51A-3102DCF99281}"/>
              </a:ext>
            </a:extLst>
          </p:cNvPr>
          <p:cNvSpPr/>
          <p:nvPr/>
        </p:nvSpPr>
        <p:spPr>
          <a:xfrm>
            <a:off x="9027622" y="1358500"/>
            <a:ext cx="2435606" cy="23109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99FA7-5053-418F-A9B4-89AA6759AE6A}"/>
              </a:ext>
            </a:extLst>
          </p:cNvPr>
          <p:cNvSpPr txBox="1"/>
          <p:nvPr/>
        </p:nvSpPr>
        <p:spPr>
          <a:xfrm>
            <a:off x="9177253" y="2383736"/>
            <a:ext cx="2128056" cy="984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IN" sz="1200" b="1" dirty="0"/>
          </a:p>
          <a:p>
            <a:pPr algn="ctr"/>
            <a:r>
              <a:rPr lang="en-IN" b="1" dirty="0"/>
              <a:t>REDUX STORE</a:t>
            </a:r>
          </a:p>
          <a:p>
            <a:pPr algn="ctr"/>
            <a:r>
              <a:rPr lang="en-IN" sz="1400" dirty="0"/>
              <a:t>Application State</a:t>
            </a:r>
          </a:p>
          <a:p>
            <a:pPr algn="ctr"/>
            <a:endParaRPr lang="en-IN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CEB0C1-96FF-4B9D-B8EC-13D26A433AAF}"/>
              </a:ext>
            </a:extLst>
          </p:cNvPr>
          <p:cNvSpPr/>
          <p:nvPr/>
        </p:nvSpPr>
        <p:spPr>
          <a:xfrm>
            <a:off x="9318567" y="2073394"/>
            <a:ext cx="1867594" cy="507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ROOT REDUCER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C7BB5A-A4E7-44AF-809C-360DDA0FDC5B}"/>
              </a:ext>
            </a:extLst>
          </p:cNvPr>
          <p:cNvSpPr/>
          <p:nvPr/>
        </p:nvSpPr>
        <p:spPr>
          <a:xfrm>
            <a:off x="9412779" y="1643902"/>
            <a:ext cx="482139" cy="482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5D160D-2ACF-414E-8897-44FA12CFEB45}"/>
              </a:ext>
            </a:extLst>
          </p:cNvPr>
          <p:cNvSpPr/>
          <p:nvPr/>
        </p:nvSpPr>
        <p:spPr>
          <a:xfrm>
            <a:off x="10011294" y="1638360"/>
            <a:ext cx="482139" cy="482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928A5-CEF5-4F6F-A1CF-8C74A851BA76}"/>
              </a:ext>
            </a:extLst>
          </p:cNvPr>
          <p:cNvSpPr/>
          <p:nvPr/>
        </p:nvSpPr>
        <p:spPr>
          <a:xfrm>
            <a:off x="10609809" y="1627276"/>
            <a:ext cx="482139" cy="482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097480-8513-44FE-BE27-14AD698E1108}"/>
              </a:ext>
            </a:extLst>
          </p:cNvPr>
          <p:cNvCxnSpPr/>
          <p:nvPr/>
        </p:nvCxnSpPr>
        <p:spPr>
          <a:xfrm flipH="1" flipV="1">
            <a:off x="3175462" y="516832"/>
            <a:ext cx="7069963" cy="841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83BE46-8355-457A-AB56-F8A256281C97}"/>
              </a:ext>
            </a:extLst>
          </p:cNvPr>
          <p:cNvSpPr txBox="1"/>
          <p:nvPr/>
        </p:nvSpPr>
        <p:spPr>
          <a:xfrm>
            <a:off x="5425440" y="162888"/>
            <a:ext cx="2646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Will use the action types to identify an action which is dispatched, to do specific operation on Store State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FC72E3-0104-4A40-BEDB-B1BA450C3101}"/>
              </a:ext>
            </a:extLst>
          </p:cNvPr>
          <p:cNvSpPr/>
          <p:nvPr/>
        </p:nvSpPr>
        <p:spPr>
          <a:xfrm>
            <a:off x="4292138" y="4592955"/>
            <a:ext cx="3607724" cy="179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b="1" dirty="0"/>
              <a:t>CONTAINER COMPONENT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1CCC43-CCB7-4995-A090-934E027A5AA3}"/>
              </a:ext>
            </a:extLst>
          </p:cNvPr>
          <p:cNvSpPr/>
          <p:nvPr/>
        </p:nvSpPr>
        <p:spPr>
          <a:xfrm>
            <a:off x="4495800" y="4972050"/>
            <a:ext cx="3200400" cy="13144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sz="1600" dirty="0"/>
              <a:t>PRESENTATIONAL COMPONENT (s)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ABCBBE7-F10E-4EBE-8F48-988A9670CD87}"/>
              </a:ext>
            </a:extLst>
          </p:cNvPr>
          <p:cNvSpPr/>
          <p:nvPr/>
        </p:nvSpPr>
        <p:spPr>
          <a:xfrm>
            <a:off x="4591050" y="5585052"/>
            <a:ext cx="612377" cy="5692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F7F03C2-5E24-4A5F-BD18-CDF3B61871C9}"/>
              </a:ext>
            </a:extLst>
          </p:cNvPr>
          <p:cNvSpPr/>
          <p:nvPr/>
        </p:nvSpPr>
        <p:spPr>
          <a:xfrm>
            <a:off x="5407089" y="5577795"/>
            <a:ext cx="612377" cy="5692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1864FD-04A2-4073-8CD1-82427D1459CA}"/>
              </a:ext>
            </a:extLst>
          </p:cNvPr>
          <p:cNvSpPr/>
          <p:nvPr/>
        </p:nvSpPr>
        <p:spPr>
          <a:xfrm>
            <a:off x="6201005" y="5585052"/>
            <a:ext cx="612377" cy="5692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C3D20FF-957A-4AA5-A48C-3DB23A9D4CB2}"/>
              </a:ext>
            </a:extLst>
          </p:cNvPr>
          <p:cNvSpPr/>
          <p:nvPr/>
        </p:nvSpPr>
        <p:spPr>
          <a:xfrm>
            <a:off x="6985539" y="5577795"/>
            <a:ext cx="612377" cy="5692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01C0256-74F4-4F71-98F0-65A8504E76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52936" y="2415273"/>
            <a:ext cx="4285938" cy="3192085"/>
          </a:xfrm>
          <a:prstGeom prst="bentConnector4">
            <a:avLst>
              <a:gd name="adj1" fmla="val 962"/>
              <a:gd name="adj2" fmla="val 122976"/>
            </a:avLst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76FAE5E-9A25-441E-9BE9-5F923E606B80}"/>
              </a:ext>
            </a:extLst>
          </p:cNvPr>
          <p:cNvSpPr txBox="1"/>
          <p:nvPr/>
        </p:nvSpPr>
        <p:spPr>
          <a:xfrm>
            <a:off x="8525090" y="6149674"/>
            <a:ext cx="256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Connection to Reducer(s)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357CEF2-2AF8-446B-8662-3BB40A1E30D8}"/>
              </a:ext>
            </a:extLst>
          </p:cNvPr>
          <p:cNvCxnSpPr>
            <a:cxnSpLocks/>
          </p:cNvCxnSpPr>
          <p:nvPr/>
        </p:nvCxnSpPr>
        <p:spPr>
          <a:xfrm rot="10800000">
            <a:off x="604138" y="2557079"/>
            <a:ext cx="3684897" cy="3589948"/>
          </a:xfrm>
          <a:prstGeom prst="bentConnector3">
            <a:avLst>
              <a:gd name="adj1" fmla="val 112296"/>
            </a:avLst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611F69-C4DC-483D-9457-B99DAE26CCFD}"/>
              </a:ext>
            </a:extLst>
          </p:cNvPr>
          <p:cNvSpPr txBox="1"/>
          <p:nvPr/>
        </p:nvSpPr>
        <p:spPr>
          <a:xfrm>
            <a:off x="696019" y="6168509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Connection to Action Creator(s)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D011907-15C2-4768-96AD-B3F36584CC64}"/>
              </a:ext>
            </a:extLst>
          </p:cNvPr>
          <p:cNvCxnSpPr/>
          <p:nvPr/>
        </p:nvCxnSpPr>
        <p:spPr>
          <a:xfrm rot="5400000">
            <a:off x="8161306" y="3407995"/>
            <a:ext cx="1822677" cy="2345563"/>
          </a:xfrm>
          <a:prstGeom prst="bentConnector2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0AC10A-F237-4879-9FAD-0D60F01063EC}"/>
              </a:ext>
            </a:extLst>
          </p:cNvPr>
          <p:cNvSpPr txBox="1"/>
          <p:nvPr/>
        </p:nvSpPr>
        <p:spPr>
          <a:xfrm>
            <a:off x="8576699" y="4800381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Flow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360847-66A5-4FB6-A541-1C66F5594D58}"/>
              </a:ext>
            </a:extLst>
          </p:cNvPr>
          <p:cNvSpPr txBox="1"/>
          <p:nvPr/>
        </p:nvSpPr>
        <p:spPr>
          <a:xfrm>
            <a:off x="3063675" y="1126382"/>
            <a:ext cx="1046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Dispatch </a:t>
            </a:r>
          </a:p>
          <a:p>
            <a:pPr algn="ctr"/>
            <a:r>
              <a:rPr lang="en-IN" dirty="0"/>
              <a:t>Action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A1D549-D7BB-43FB-A865-0B277F7FE35C}"/>
              </a:ext>
            </a:extLst>
          </p:cNvPr>
          <p:cNvSpPr txBox="1"/>
          <p:nvPr/>
        </p:nvSpPr>
        <p:spPr>
          <a:xfrm>
            <a:off x="8807603" y="5753522"/>
            <a:ext cx="200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00B0F0"/>
                </a:solidFill>
              </a:rPr>
              <a:t>mapStateToProps</a:t>
            </a:r>
            <a:r>
              <a:rPr lang="en-IN" b="1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11781A-E3AD-4E58-A7DC-C8F510C3AC4D}"/>
              </a:ext>
            </a:extLst>
          </p:cNvPr>
          <p:cNvSpPr txBox="1"/>
          <p:nvPr/>
        </p:nvSpPr>
        <p:spPr>
          <a:xfrm>
            <a:off x="1084812" y="5753522"/>
            <a:ext cx="23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00B0F0"/>
                </a:solidFill>
              </a:rPr>
              <a:t>mapDispatchToProps</a:t>
            </a:r>
            <a:r>
              <a:rPr lang="en-IN" b="1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95A2ED-D4F7-4A61-A78F-BDB90A9BE648}"/>
              </a:ext>
            </a:extLst>
          </p:cNvPr>
          <p:cNvSpPr txBox="1"/>
          <p:nvPr/>
        </p:nvSpPr>
        <p:spPr>
          <a:xfrm>
            <a:off x="1022465" y="216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92CB71-CE22-479A-B277-C92ECD26B3BE}"/>
              </a:ext>
            </a:extLst>
          </p:cNvPr>
          <p:cNvSpPr txBox="1"/>
          <p:nvPr/>
        </p:nvSpPr>
        <p:spPr>
          <a:xfrm>
            <a:off x="309151" y="207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60B49-EA9A-49E5-9F45-7668586B56B7}"/>
              </a:ext>
            </a:extLst>
          </p:cNvPr>
          <p:cNvSpPr txBox="1"/>
          <p:nvPr/>
        </p:nvSpPr>
        <p:spPr>
          <a:xfrm>
            <a:off x="9070595" y="1509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6678B2-B3CA-4F13-86BA-5337269BA1A3}"/>
              </a:ext>
            </a:extLst>
          </p:cNvPr>
          <p:cNvSpPr txBox="1"/>
          <p:nvPr/>
        </p:nvSpPr>
        <p:spPr>
          <a:xfrm>
            <a:off x="9211594" y="2942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B70FFE-A18D-4005-920E-457EA486FFC9}"/>
              </a:ext>
            </a:extLst>
          </p:cNvPr>
          <p:cNvSpPr txBox="1"/>
          <p:nvPr/>
        </p:nvSpPr>
        <p:spPr>
          <a:xfrm>
            <a:off x="4306276" y="4592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A3BC75-1704-45E8-A07C-FD0E692C9947}"/>
              </a:ext>
            </a:extLst>
          </p:cNvPr>
          <p:cNvSpPr txBox="1"/>
          <p:nvPr/>
        </p:nvSpPr>
        <p:spPr>
          <a:xfrm>
            <a:off x="5135770" y="5288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A8789976-679A-4B02-A630-D28063DFA5F4}"/>
              </a:ext>
            </a:extLst>
          </p:cNvPr>
          <p:cNvSpPr/>
          <p:nvPr/>
        </p:nvSpPr>
        <p:spPr>
          <a:xfrm>
            <a:off x="5966552" y="2134532"/>
            <a:ext cx="2435606" cy="146320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API SERVER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3A8974-9009-4F92-B457-1FCCD69CF3F8}"/>
              </a:ext>
            </a:extLst>
          </p:cNvPr>
          <p:cNvSpPr/>
          <p:nvPr/>
        </p:nvSpPr>
        <p:spPr>
          <a:xfrm>
            <a:off x="2552700" y="2070379"/>
            <a:ext cx="1665860" cy="3587308"/>
          </a:xfrm>
          <a:prstGeom prst="rect">
            <a:avLst/>
          </a:prstGeom>
          <a:solidFill>
            <a:schemeClr val="accent4">
              <a:alpha val="50000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REDUX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THUNK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3C2341-C944-47CC-85F5-5758BC517030}"/>
              </a:ext>
            </a:extLst>
          </p:cNvPr>
          <p:cNvSpPr/>
          <p:nvPr/>
        </p:nvSpPr>
        <p:spPr>
          <a:xfrm>
            <a:off x="2667000" y="2238375"/>
            <a:ext cx="1348071" cy="13025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 function that takes parameter dispatch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34F758-8490-4610-8DDB-5AD648F73E57}"/>
              </a:ext>
            </a:extLst>
          </p:cNvPr>
          <p:cNvCxnSpPr/>
          <p:nvPr/>
        </p:nvCxnSpPr>
        <p:spPr>
          <a:xfrm flipV="1">
            <a:off x="4010409" y="2499049"/>
            <a:ext cx="2179520" cy="149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ED0933-44A9-4F15-B9DD-654FF917AF35}"/>
              </a:ext>
            </a:extLst>
          </p:cNvPr>
          <p:cNvCxnSpPr/>
          <p:nvPr/>
        </p:nvCxnSpPr>
        <p:spPr>
          <a:xfrm flipH="1">
            <a:off x="4015071" y="3223190"/>
            <a:ext cx="200439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460AFAD-FE71-42E9-B5C9-60C7D8489F72}"/>
              </a:ext>
            </a:extLst>
          </p:cNvPr>
          <p:cNvSpPr txBox="1"/>
          <p:nvPr/>
        </p:nvSpPr>
        <p:spPr>
          <a:xfrm>
            <a:off x="2929091" y="4800381"/>
            <a:ext cx="1271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Dispatch </a:t>
            </a:r>
          </a:p>
          <a:p>
            <a:pPr algn="ctr"/>
            <a:r>
              <a:rPr lang="en-IN" dirty="0"/>
              <a:t>To Function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BA302CB-8E78-424A-9267-6BC099A24BF7}"/>
              </a:ext>
            </a:extLst>
          </p:cNvPr>
          <p:cNvCxnSpPr>
            <a:cxnSpLocks/>
          </p:cNvCxnSpPr>
          <p:nvPr/>
        </p:nvCxnSpPr>
        <p:spPr>
          <a:xfrm rot="10800000" flipH="1">
            <a:off x="4292138" y="1868345"/>
            <a:ext cx="4780506" cy="3623770"/>
          </a:xfrm>
          <a:prstGeom prst="bentConnector3">
            <a:avLst>
              <a:gd name="adj1" fmla="val -32477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7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873</Words>
  <Application>Microsoft Office PowerPoint</Application>
  <PresentationFormat>Widescreen</PresentationFormat>
  <Paragraphs>268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</cp:lastModifiedBy>
  <cp:revision>1</cp:revision>
  <dcterms:created xsi:type="dcterms:W3CDTF">2021-01-12T03:28:45Z</dcterms:created>
  <dcterms:modified xsi:type="dcterms:W3CDTF">2021-01-13T03:15:32Z</dcterms:modified>
</cp:coreProperties>
</file>