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3BC7D-2BBB-47CE-BFAA-4E02AC266CCF}" v="17" dt="2020-09-06T05:46:14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B053BC7D-2BBB-47CE-BFAA-4E02AC266CCF}"/>
    <pc:docChg chg="undo custSel addSld modSld">
      <pc:chgData name="Manish Sharma" userId="b799adb9ba789c8f" providerId="LiveId" clId="{B053BC7D-2BBB-47CE-BFAA-4E02AC266CCF}" dt="2020-09-06T05:46:29.704" v="180" actId="14100"/>
      <pc:docMkLst>
        <pc:docMk/>
      </pc:docMkLst>
      <pc:sldChg chg="addSp delSp modSp add">
        <pc:chgData name="Manish Sharma" userId="b799adb9ba789c8f" providerId="LiveId" clId="{B053BC7D-2BBB-47CE-BFAA-4E02AC266CCF}" dt="2020-09-06T05:46:29.704" v="180" actId="14100"/>
        <pc:sldMkLst>
          <pc:docMk/>
          <pc:sldMk cId="181166559" sldId="257"/>
        </pc:sldMkLst>
        <pc:spChg chg="del">
          <ac:chgData name="Manish Sharma" userId="b799adb9ba789c8f" providerId="LiveId" clId="{B053BC7D-2BBB-47CE-BFAA-4E02AC266CCF}" dt="2020-09-05T05:05:51.200" v="1" actId="478"/>
          <ac:spMkLst>
            <pc:docMk/>
            <pc:sldMk cId="181166559" sldId="257"/>
            <ac:spMk id="2" creationId="{52EB8738-AF18-4771-80AD-89A290A05D0F}"/>
          </ac:spMkLst>
        </pc:spChg>
        <pc:spChg chg="add mod">
          <ac:chgData name="Manish Sharma" userId="b799adb9ba789c8f" providerId="LiveId" clId="{B053BC7D-2BBB-47CE-BFAA-4E02AC266CCF}" dt="2020-09-06T05:46:16.212" v="179" actId="6549"/>
          <ac:spMkLst>
            <pc:docMk/>
            <pc:sldMk cId="181166559" sldId="257"/>
            <ac:spMk id="2" creationId="{5FC1CE4D-BFC7-48AB-9AEB-A6EBB7B6D2E2}"/>
          </ac:spMkLst>
        </pc:spChg>
        <pc:spChg chg="del">
          <ac:chgData name="Manish Sharma" userId="b799adb9ba789c8f" providerId="LiveId" clId="{B053BC7D-2BBB-47CE-BFAA-4E02AC266CCF}" dt="2020-09-05T05:05:51.200" v="1" actId="478"/>
          <ac:spMkLst>
            <pc:docMk/>
            <pc:sldMk cId="181166559" sldId="257"/>
            <ac:spMk id="3" creationId="{32AF1668-34F7-4EB8-82D7-7F1A9B42C15F}"/>
          </ac:spMkLst>
        </pc:spChg>
        <pc:spChg chg="add mod">
          <ac:chgData name="Manish Sharma" userId="b799adb9ba789c8f" providerId="LiveId" clId="{B053BC7D-2BBB-47CE-BFAA-4E02AC266CCF}" dt="2020-09-06T05:44:01.446" v="175"/>
          <ac:spMkLst>
            <pc:docMk/>
            <pc:sldMk cId="181166559" sldId="257"/>
            <ac:spMk id="3" creationId="{D152C012-D87B-46C2-B468-9E15284A5B84}"/>
          </ac:spMkLst>
        </pc:spChg>
        <pc:spChg chg="add del mod">
          <ac:chgData name="Manish Sharma" userId="b799adb9ba789c8f" providerId="LiveId" clId="{B053BC7D-2BBB-47CE-BFAA-4E02AC266CCF}" dt="2020-09-06T04:51:01.195" v="46" actId="478"/>
          <ac:spMkLst>
            <pc:docMk/>
            <pc:sldMk cId="181166559" sldId="257"/>
            <ac:spMk id="4" creationId="{D0422462-C68A-4013-8C65-8FBD9C043B25}"/>
          </ac:spMkLst>
        </pc:spChg>
        <pc:spChg chg="add del mod">
          <ac:chgData name="Manish Sharma" userId="b799adb9ba789c8f" providerId="LiveId" clId="{B053BC7D-2BBB-47CE-BFAA-4E02AC266CCF}" dt="2020-09-06T04:51:01.195" v="46" actId="478"/>
          <ac:spMkLst>
            <pc:docMk/>
            <pc:sldMk cId="181166559" sldId="257"/>
            <ac:spMk id="5" creationId="{238D0BDC-D81A-45C1-AE30-7D26D40FE05E}"/>
          </ac:spMkLst>
        </pc:spChg>
        <pc:spChg chg="add del mod">
          <ac:chgData name="Manish Sharma" userId="b799adb9ba789c8f" providerId="LiveId" clId="{B053BC7D-2BBB-47CE-BFAA-4E02AC266CCF}" dt="2020-09-06T04:51:01.195" v="46" actId="478"/>
          <ac:spMkLst>
            <pc:docMk/>
            <pc:sldMk cId="181166559" sldId="257"/>
            <ac:spMk id="6" creationId="{29B351FA-CEB5-446E-8360-771A00E0A612}"/>
          </ac:spMkLst>
        </pc:spChg>
        <pc:spChg chg="add del mod">
          <ac:chgData name="Manish Sharma" userId="b799adb9ba789c8f" providerId="LiveId" clId="{B053BC7D-2BBB-47CE-BFAA-4E02AC266CCF}" dt="2020-09-06T04:51:01.195" v="46" actId="478"/>
          <ac:spMkLst>
            <pc:docMk/>
            <pc:sldMk cId="181166559" sldId="257"/>
            <ac:spMk id="7" creationId="{3888F625-4E99-4673-9EB5-8D371725A04F}"/>
          </ac:spMkLst>
        </pc:spChg>
        <pc:spChg chg="add mod">
          <ac:chgData name="Manish Sharma" userId="b799adb9ba789c8f" providerId="LiveId" clId="{B053BC7D-2BBB-47CE-BFAA-4E02AC266CCF}" dt="2020-09-06T05:37:01.401" v="142"/>
          <ac:spMkLst>
            <pc:docMk/>
            <pc:sldMk cId="181166559" sldId="257"/>
            <ac:spMk id="10" creationId="{44104235-A60D-4C18-8C0C-35AD9FCDFC41}"/>
          </ac:spMkLst>
        </pc:spChg>
        <pc:spChg chg="add mod">
          <ac:chgData name="Manish Sharma" userId="b799adb9ba789c8f" providerId="LiveId" clId="{B053BC7D-2BBB-47CE-BFAA-4E02AC266CCF}" dt="2020-09-06T05:37:11.795" v="145" actId="1076"/>
          <ac:spMkLst>
            <pc:docMk/>
            <pc:sldMk cId="181166559" sldId="257"/>
            <ac:spMk id="13" creationId="{9D32D159-2DF9-4043-8BA8-AE4BCA7A8BC7}"/>
          </ac:spMkLst>
        </pc:spChg>
        <pc:spChg chg="add mod">
          <ac:chgData name="Manish Sharma" userId="b799adb9ba789c8f" providerId="LiveId" clId="{B053BC7D-2BBB-47CE-BFAA-4E02AC266CCF}" dt="2020-09-06T05:44:04.587" v="176" actId="20577"/>
          <ac:spMkLst>
            <pc:docMk/>
            <pc:sldMk cId="181166559" sldId="257"/>
            <ac:spMk id="14" creationId="{FB4E9CEA-5EA2-4155-9C15-E7927AE0AEF4}"/>
          </ac:spMkLst>
        </pc:spChg>
        <pc:cxnChg chg="add mod">
          <ac:chgData name="Manish Sharma" userId="b799adb9ba789c8f" providerId="LiveId" clId="{B053BC7D-2BBB-47CE-BFAA-4E02AC266CCF}" dt="2020-09-06T05:43:42.470" v="169" actId="14100"/>
          <ac:cxnSpMkLst>
            <pc:docMk/>
            <pc:sldMk cId="181166559" sldId="257"/>
            <ac:cxnSpMk id="9" creationId="{70DA515C-0EE9-4AB8-AB78-34999B36F08F}"/>
          </ac:cxnSpMkLst>
        </pc:cxnChg>
        <pc:cxnChg chg="add mod">
          <ac:chgData name="Manish Sharma" userId="b799adb9ba789c8f" providerId="LiveId" clId="{B053BC7D-2BBB-47CE-BFAA-4E02AC266CCF}" dt="2020-09-06T05:37:01.401" v="142"/>
          <ac:cxnSpMkLst>
            <pc:docMk/>
            <pc:sldMk cId="181166559" sldId="257"/>
            <ac:cxnSpMk id="12" creationId="{3481C066-C9FE-4D07-90EB-8389A4513B8C}"/>
          </ac:cxnSpMkLst>
        </pc:cxnChg>
        <pc:cxnChg chg="add mod">
          <ac:chgData name="Manish Sharma" userId="b799adb9ba789c8f" providerId="LiveId" clId="{B053BC7D-2BBB-47CE-BFAA-4E02AC266CCF}" dt="2020-09-06T05:46:29.704" v="180" actId="14100"/>
          <ac:cxnSpMkLst>
            <pc:docMk/>
            <pc:sldMk cId="181166559" sldId="257"/>
            <ac:cxnSpMk id="17" creationId="{5E466932-CF86-4126-9E1B-FEBBBF978F0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04BF-477B-4508-8F47-A775AF20C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276E4-D1DA-4BF4-A804-C5687512B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045F-EEE9-4880-A4E9-CFC4A8FE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CC5-957A-4E89-BC89-C26C45F8587D}" type="datetimeFigureOut">
              <a:rPr lang="en-IN" smtClean="0"/>
              <a:t>06-Sep-2020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E436D-9696-40BD-9313-FCDF6F7A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492A-C29B-4E49-A36D-28608FCF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0C34-22D5-469F-92F4-0F93E05D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91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29B4-C26C-4F87-A0B9-4AB7B5B2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4CEF-074C-4B55-9C74-B94F99B41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23CF8-7D88-47CD-BE14-9E162E93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CC5-957A-4E89-BC89-C26C45F8587D}" type="datetimeFigureOut">
              <a:rPr lang="en-IN" smtClean="0"/>
              <a:t>06-Sep-2020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5C884-DCDF-4BE7-A15F-5DF791AB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09256-A446-43F0-8760-9AB4BE31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0C34-22D5-469F-92F4-0F93E05D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69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8DE8B-7414-4799-8750-40D9497A0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3B8C4-5917-4DDB-9B7A-661370A8E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0F5A-54FF-434A-894E-D1105625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CC5-957A-4E89-BC89-C26C45F8587D}" type="datetimeFigureOut">
              <a:rPr lang="en-IN" smtClean="0"/>
              <a:t>06-Sep-2020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01AEB-5103-411D-AF7B-F43FB8BB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F322-C78A-4ABA-98DA-4D96B042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0C34-22D5-469F-92F4-0F93E05D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88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D4C0-8438-473C-ACBE-0AA1C509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3002-136A-433F-9111-A789000A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B0F4D-4B17-4B9C-9CD1-CE0868DD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CC5-957A-4E89-BC89-C26C45F8587D}" type="datetimeFigureOut">
              <a:rPr lang="en-IN" smtClean="0"/>
              <a:t>06-Sep-2020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27F2-C549-444C-BCBD-9D01A941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7001-FBF7-44C4-B41B-0E08A523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0C34-22D5-469F-92F4-0F93E05D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60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71E9-46A2-4CAC-A4E2-E8D3B356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74949-7468-4042-98E2-39BE7DD8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FD29-533A-437F-8E56-72CC8510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CC5-957A-4E89-BC89-C26C45F8587D}" type="datetimeFigureOut">
              <a:rPr lang="en-IN" smtClean="0"/>
              <a:t>06-Sep-2020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5BE6C-F2B0-4C65-93ED-A2C69965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BC02C-CB2A-497A-83D6-58C744E7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0C34-22D5-469F-92F4-0F93E05D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74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65D8-EDA1-4282-A967-6FBF0392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5A628-7688-4A99-B018-394F70D62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FF1D1-71E0-4FD7-8229-DC4DCDA40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B8FE4-73A6-4813-820A-B009E51B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CC5-957A-4E89-BC89-C26C45F8587D}" type="datetimeFigureOut">
              <a:rPr lang="en-IN" smtClean="0"/>
              <a:t>06-Sep-2020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7DF27-4EF8-4787-87CA-405C4440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A520A-D653-4666-B5F1-97469583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0C34-22D5-469F-92F4-0F93E05D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63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5E28-1927-4741-ABED-F41F0AED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D3A74-7F3D-4058-8D5C-7FC17796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84F8B-2B60-40D0-B360-E7C65AD34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47AEA-7C94-41F4-A690-AF3735166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A2545-D3E0-432C-B80E-BCDE547E8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005CB-F703-4DFD-B39D-1AC35231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CC5-957A-4E89-BC89-C26C45F8587D}" type="datetimeFigureOut">
              <a:rPr lang="en-IN" smtClean="0"/>
              <a:t>06-Sep-2020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35DBF-5212-4683-B882-2086D8D1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CF039-929A-4239-B4EF-CA63D80A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0C34-22D5-469F-92F4-0F93E05D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3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A3CB-6A9B-49E7-9D99-6D9E8BD0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E5642-24DB-4B25-A75D-FE99B40D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CC5-957A-4E89-BC89-C26C45F8587D}" type="datetimeFigureOut">
              <a:rPr lang="en-IN" smtClean="0"/>
              <a:t>06-Sep-2020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E39B0-3F11-48E3-B737-38642CD3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8F89D-0FA9-4976-AFDC-8A2B3429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0C34-22D5-469F-92F4-0F93E05D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76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06A70-88DC-41A9-8DA0-9C752D3C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CC5-957A-4E89-BC89-C26C45F8587D}" type="datetimeFigureOut">
              <a:rPr lang="en-IN" smtClean="0"/>
              <a:t>06-Sep-2020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2AFBD-EF2B-4756-A56A-8D4F4B9E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FE43-2274-4CBC-B03F-BA70235E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0C34-22D5-469F-92F4-0F93E05D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94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640A-D9F4-4ADB-B263-FDD41D29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2768-426D-43B4-994F-4997F11E7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66EDC-5888-4269-BB71-159877357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9D927-C8B5-46DE-B9CC-16CA7F2C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CC5-957A-4E89-BC89-C26C45F8587D}" type="datetimeFigureOut">
              <a:rPr lang="en-IN" smtClean="0"/>
              <a:t>06-Sep-2020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42258-86A2-4886-B43B-E75B079F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EBEB4-CF86-40F1-B40D-CFACDAD7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0C34-22D5-469F-92F4-0F93E05D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0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9033-8A16-4522-A906-E129158C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6B3BA-916C-4C8F-A8D9-8B0DDE925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11E61-4CCC-40B4-B566-1ABC74814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5DE8A-A469-49A6-A2D2-B790234D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CC5-957A-4E89-BC89-C26C45F8587D}" type="datetimeFigureOut">
              <a:rPr lang="en-IN" smtClean="0"/>
              <a:t>06-Sep-2020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3809F-663E-45D0-90D7-4A76C55A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0961D-44E7-4D0A-B6AF-9E38DCF0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0C34-22D5-469F-92F4-0F93E05D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68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A4871-EA88-445E-95C0-34DE59FF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7E617-3F53-432B-83BB-1057676D9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FD92-181B-47CF-BD30-34644662D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5CC5-957A-4E89-BC89-C26C45F8587D}" type="datetimeFigureOut">
              <a:rPr lang="en-IN" smtClean="0"/>
              <a:t>06-Sep-2020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39088-947A-41BC-B4F9-40E74F4FB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FBAD0-84E6-4FEF-A17D-A1ADC4315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C0C34-22D5-469F-92F4-0F93E05D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9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59201C-624B-4232-8FD7-1500E9172862}"/>
              </a:ext>
            </a:extLst>
          </p:cNvPr>
          <p:cNvSpPr/>
          <p:nvPr/>
        </p:nvSpPr>
        <p:spPr>
          <a:xfrm>
            <a:off x="9850581" y="307571"/>
            <a:ext cx="2003368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ECMASCRIPT</a:t>
            </a:r>
          </a:p>
          <a:p>
            <a:pPr algn="ctr"/>
            <a:r>
              <a:rPr lang="en-IN" dirty="0"/>
              <a:t>2015+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7632A8-CD6B-48A1-86E4-84C285BA7C82}"/>
              </a:ext>
            </a:extLst>
          </p:cNvPr>
          <p:cNvSpPr/>
          <p:nvPr/>
        </p:nvSpPr>
        <p:spPr>
          <a:xfrm>
            <a:off x="9850581" y="2272146"/>
            <a:ext cx="2003368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297FC6-2F94-4B8C-BAE1-6EA0DB8C71D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10852265" y="1188720"/>
            <a:ext cx="0" cy="108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843C41-3ED9-4BAA-B456-A398F4DB8AF6}"/>
              </a:ext>
            </a:extLst>
          </p:cNvPr>
          <p:cNvSpPr txBox="1"/>
          <p:nvPr/>
        </p:nvSpPr>
        <p:spPr>
          <a:xfrm>
            <a:off x="9582366" y="139099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 Compiler</a:t>
            </a:r>
          </a:p>
          <a:p>
            <a:r>
              <a:rPr lang="en-IN" dirty="0"/>
              <a:t>(Babel)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171301-5021-49E7-A9F5-6FDDD1E8C0D8}"/>
              </a:ext>
            </a:extLst>
          </p:cNvPr>
          <p:cNvSpPr/>
          <p:nvPr/>
        </p:nvSpPr>
        <p:spPr>
          <a:xfrm>
            <a:off x="9850581" y="4136967"/>
            <a:ext cx="2003368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Bundled Output</a:t>
            </a:r>
          </a:p>
          <a:p>
            <a:pPr algn="ctr"/>
            <a:r>
              <a:rPr lang="en-IN" dirty="0"/>
              <a:t>(Source + </a:t>
            </a:r>
            <a:r>
              <a:rPr lang="en-IN" dirty="0" err="1"/>
              <a:t>Polyfill</a:t>
            </a:r>
            <a:r>
              <a:rPr lang="en-IN" dirty="0"/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0EDA79-1144-4039-A7D9-1DA5F10E2212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>
            <a:off x="10852265" y="3153295"/>
            <a:ext cx="0" cy="98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31CADFA-20F0-4B9A-8040-A4D584FE93A4}"/>
              </a:ext>
            </a:extLst>
          </p:cNvPr>
          <p:cNvSpPr/>
          <p:nvPr/>
        </p:nvSpPr>
        <p:spPr>
          <a:xfrm>
            <a:off x="7051967" y="5619404"/>
            <a:ext cx="2003368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2F6BC0A-3EF0-422A-BD54-F05708A7C7A9}"/>
              </a:ext>
            </a:extLst>
          </p:cNvPr>
          <p:cNvCxnSpPr>
            <a:stCxn id="21" idx="2"/>
            <a:endCxn id="24" idx="3"/>
          </p:cNvCxnSpPr>
          <p:nvPr/>
        </p:nvCxnSpPr>
        <p:spPr>
          <a:xfrm rot="5400000">
            <a:off x="9432869" y="4640582"/>
            <a:ext cx="1041863" cy="1796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C0534A-6CCE-4FAB-BDBA-E2FF0BDE47B3}"/>
              </a:ext>
            </a:extLst>
          </p:cNvPr>
          <p:cNvSpPr txBox="1"/>
          <p:nvPr/>
        </p:nvSpPr>
        <p:spPr>
          <a:xfrm>
            <a:off x="9811420" y="348956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37E055-DD26-4E42-8604-EB61E4DED562}"/>
              </a:ext>
            </a:extLst>
          </p:cNvPr>
          <p:cNvSpPr txBox="1"/>
          <p:nvPr/>
        </p:nvSpPr>
        <p:spPr>
          <a:xfrm>
            <a:off x="9389701" y="569064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93C176-84EF-4A3B-866D-088B863AF148}"/>
              </a:ext>
            </a:extLst>
          </p:cNvPr>
          <p:cNvSpPr/>
          <p:nvPr/>
        </p:nvSpPr>
        <p:spPr>
          <a:xfrm>
            <a:off x="3667299" y="5619404"/>
            <a:ext cx="2003368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2B22F0-191E-4E39-BC96-0C89BAA592E4}"/>
              </a:ext>
            </a:extLst>
          </p:cNvPr>
          <p:cNvCxnSpPr>
            <a:stCxn id="24" idx="1"/>
            <a:endCxn id="29" idx="3"/>
          </p:cNvCxnSpPr>
          <p:nvPr/>
        </p:nvCxnSpPr>
        <p:spPr>
          <a:xfrm flipH="1">
            <a:off x="5670667" y="6059979"/>
            <a:ext cx="1381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9A97ED-88A2-4324-9263-A4F757350460}"/>
              </a:ext>
            </a:extLst>
          </p:cNvPr>
          <p:cNvSpPr txBox="1"/>
          <p:nvPr/>
        </p:nvSpPr>
        <p:spPr>
          <a:xfrm>
            <a:off x="5940176" y="5690646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47026B-1D0A-448F-A6D5-16BE31297ACF}"/>
              </a:ext>
            </a:extLst>
          </p:cNvPr>
          <p:cNvCxnSpPr/>
          <p:nvPr/>
        </p:nvCxnSpPr>
        <p:spPr>
          <a:xfrm>
            <a:off x="2826327" y="207818"/>
            <a:ext cx="0" cy="6367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17D489-78E5-448E-93C7-374C17F19DF9}"/>
              </a:ext>
            </a:extLst>
          </p:cNvPr>
          <p:cNvCxnSpPr/>
          <p:nvPr/>
        </p:nvCxnSpPr>
        <p:spPr>
          <a:xfrm flipH="1">
            <a:off x="3557847" y="307571"/>
            <a:ext cx="6186278" cy="523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50C11C-FDD0-4367-B4AC-60FB2E1B9172}"/>
              </a:ext>
            </a:extLst>
          </p:cNvPr>
          <p:cNvCxnSpPr/>
          <p:nvPr/>
        </p:nvCxnSpPr>
        <p:spPr>
          <a:xfrm flipH="1">
            <a:off x="6882938" y="307571"/>
            <a:ext cx="2861187" cy="531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98C561-E59B-4F4B-9853-F9A0AB4444C5}"/>
              </a:ext>
            </a:extLst>
          </p:cNvPr>
          <p:cNvSpPr txBox="1"/>
          <p:nvPr/>
        </p:nvSpPr>
        <p:spPr>
          <a:xfrm>
            <a:off x="7949817" y="3674226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WEBPACK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EDAE65-1FFA-4016-9CB5-CEF5411F4C8F}"/>
              </a:ext>
            </a:extLst>
          </p:cNvPr>
          <p:cNvSpPr txBox="1"/>
          <p:nvPr/>
        </p:nvSpPr>
        <p:spPr>
          <a:xfrm>
            <a:off x="6221525" y="3674226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WEBPACK-CLI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6FF38C-23CB-48DA-9889-E7CD129F5BD1}"/>
              </a:ext>
            </a:extLst>
          </p:cNvPr>
          <p:cNvSpPr txBox="1"/>
          <p:nvPr/>
        </p:nvSpPr>
        <p:spPr>
          <a:xfrm>
            <a:off x="3557847" y="3153295"/>
            <a:ext cx="233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WEBPACK-DEV-SERVER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BF10DFC-1CE5-48E5-8525-655D39F25DCE}"/>
              </a:ext>
            </a:extLst>
          </p:cNvPr>
          <p:cNvSpPr/>
          <p:nvPr/>
        </p:nvSpPr>
        <p:spPr>
          <a:xfrm>
            <a:off x="248282" y="4223575"/>
            <a:ext cx="2243679" cy="235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91797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C1CE4D-BFC7-48AB-9AEB-A6EBB7B6D2E2}"/>
              </a:ext>
            </a:extLst>
          </p:cNvPr>
          <p:cNvSpPr/>
          <p:nvPr/>
        </p:nvSpPr>
        <p:spPr>
          <a:xfrm>
            <a:off x="2851265" y="2676699"/>
            <a:ext cx="1701340" cy="1687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toy1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color</a:t>
            </a:r>
            <a:endParaRPr lang="en-IN" dirty="0"/>
          </a:p>
          <a:p>
            <a:pPr algn="ctr"/>
            <a:r>
              <a:rPr lang="en-IN" dirty="0"/>
              <a:t>shape</a:t>
            </a:r>
          </a:p>
          <a:p>
            <a:pPr algn="ctr"/>
            <a:r>
              <a:rPr lang="en-IN" dirty="0"/>
              <a:t>__proto__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52C012-D87B-46C2-B468-9E15284A5B84}"/>
              </a:ext>
            </a:extLst>
          </p:cNvPr>
          <p:cNvSpPr/>
          <p:nvPr/>
        </p:nvSpPr>
        <p:spPr>
          <a:xfrm>
            <a:off x="7639396" y="1454727"/>
            <a:ext cx="2452255" cy="3574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constructor</a:t>
            </a:r>
          </a:p>
          <a:p>
            <a:pPr algn="ctr"/>
            <a:r>
              <a:rPr lang="en-IN" dirty="0" err="1"/>
              <a:t>hasOwnProperty</a:t>
            </a:r>
            <a:r>
              <a:rPr lang="en-IN" dirty="0"/>
              <a:t>()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 err="1"/>
              <a:t>toString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color</a:t>
            </a:r>
            <a:endParaRPr lang="en-IN" dirty="0"/>
          </a:p>
          <a:p>
            <a:pPr algn="ctr"/>
            <a:r>
              <a:rPr lang="en-IN" dirty="0"/>
              <a:t>shape</a:t>
            </a:r>
          </a:p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DA515C-0EE9-4AB8-AB78-34999B36F08F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254535" y="3241964"/>
            <a:ext cx="3384861" cy="83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104235-A60D-4C18-8C0C-35AD9FCDFC41}"/>
              </a:ext>
            </a:extLst>
          </p:cNvPr>
          <p:cNvSpPr txBox="1"/>
          <p:nvPr/>
        </p:nvSpPr>
        <p:spPr>
          <a:xfrm>
            <a:off x="3782291" y="7279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Object()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81C066-C9FE-4D07-90EB-8389A4513B8C}"/>
              </a:ext>
            </a:extLst>
          </p:cNvPr>
          <p:cNvCxnSpPr>
            <a:stCxn id="10" idx="3"/>
          </p:cNvCxnSpPr>
          <p:nvPr/>
        </p:nvCxnSpPr>
        <p:spPr>
          <a:xfrm>
            <a:off x="4726780" y="912614"/>
            <a:ext cx="2912616" cy="78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32D159-2DF9-4043-8BA8-AE4BCA7A8BC7}"/>
              </a:ext>
            </a:extLst>
          </p:cNvPr>
          <p:cNvSpPr/>
          <p:nvPr/>
        </p:nvSpPr>
        <p:spPr>
          <a:xfrm>
            <a:off x="6096000" y="1438102"/>
            <a:ext cx="1119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prototype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4E9CEA-5EA2-4155-9C15-E7927AE0AEF4}"/>
              </a:ext>
            </a:extLst>
          </p:cNvPr>
          <p:cNvSpPr/>
          <p:nvPr/>
        </p:nvSpPr>
        <p:spPr>
          <a:xfrm>
            <a:off x="2931621" y="4903710"/>
            <a:ext cx="1701340" cy="1687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toy2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__proto__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466932-CF86-4126-9E1B-FEBBBF978F0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241176" y="3241964"/>
            <a:ext cx="3398220" cy="270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51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</cp:lastModifiedBy>
  <cp:revision>4</cp:revision>
  <dcterms:created xsi:type="dcterms:W3CDTF">2020-09-05T03:06:46Z</dcterms:created>
  <dcterms:modified xsi:type="dcterms:W3CDTF">2020-09-06T05:46:37Z</dcterms:modified>
</cp:coreProperties>
</file>