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528E89-133A-462D-80DE-4F305CF424B3}" v="163" dt="2020-09-20T06:18:44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0" y="3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1F528E89-133A-462D-80DE-4F305CF424B3}"/>
    <pc:docChg chg="undo custSel addSld modSld">
      <pc:chgData name="Manish Sharma" userId="b799adb9ba789c8f" providerId="LiveId" clId="{1F528E89-133A-462D-80DE-4F305CF424B3}" dt="2020-10-03T04:17:40.196" v="1527" actId="20577"/>
      <pc:docMkLst>
        <pc:docMk/>
      </pc:docMkLst>
      <pc:sldChg chg="addSp delSp modSp">
        <pc:chgData name="Manish Sharma" userId="b799adb9ba789c8f" providerId="LiveId" clId="{1F528E89-133A-462D-80DE-4F305CF424B3}" dt="2020-09-12T03:05:55.312" v="198" actId="14100"/>
        <pc:sldMkLst>
          <pc:docMk/>
          <pc:sldMk cId="3420122514" sldId="256"/>
        </pc:sldMkLst>
        <pc:spChg chg="del">
          <ac:chgData name="Manish Sharma" userId="b799adb9ba789c8f" providerId="LiveId" clId="{1F528E89-133A-462D-80DE-4F305CF424B3}" dt="2020-09-12T02:52:37.415" v="0" actId="478"/>
          <ac:spMkLst>
            <pc:docMk/>
            <pc:sldMk cId="3420122514" sldId="256"/>
            <ac:spMk id="2" creationId="{AF98B5DE-E38E-422C-979F-B53611BB84C1}"/>
          </ac:spMkLst>
        </pc:spChg>
        <pc:spChg chg="del">
          <ac:chgData name="Manish Sharma" userId="b799adb9ba789c8f" providerId="LiveId" clId="{1F528E89-133A-462D-80DE-4F305CF424B3}" dt="2020-09-12T02:52:37.415" v="0" actId="478"/>
          <ac:spMkLst>
            <pc:docMk/>
            <pc:sldMk cId="3420122514" sldId="256"/>
            <ac:spMk id="3" creationId="{EE8111AD-0DBC-4858-8E33-B07764CD02FD}"/>
          </ac:spMkLst>
        </pc:spChg>
        <pc:spChg chg="add mod">
          <ac:chgData name="Manish Sharma" userId="b799adb9ba789c8f" providerId="LiveId" clId="{1F528E89-133A-462D-80DE-4F305CF424B3}" dt="2020-09-12T02:59:46.099" v="36" actId="20577"/>
          <ac:spMkLst>
            <pc:docMk/>
            <pc:sldMk cId="3420122514" sldId="256"/>
            <ac:spMk id="4" creationId="{96C9C3F5-D7CD-4FE6-8777-333B0AA1D29D}"/>
          </ac:spMkLst>
        </pc:spChg>
        <pc:spChg chg="add mod">
          <ac:chgData name="Manish Sharma" userId="b799adb9ba789c8f" providerId="LiveId" clId="{1F528E89-133A-462D-80DE-4F305CF424B3}" dt="2020-09-12T02:59:40.130" v="28" actId="20577"/>
          <ac:spMkLst>
            <pc:docMk/>
            <pc:sldMk cId="3420122514" sldId="256"/>
            <ac:spMk id="5" creationId="{7D31FA14-A34C-4F77-8324-FEBEC7AB39FC}"/>
          </ac:spMkLst>
        </pc:spChg>
        <pc:spChg chg="add mod">
          <ac:chgData name="Manish Sharma" userId="b799adb9ba789c8f" providerId="LiveId" clId="{1F528E89-133A-462D-80DE-4F305CF424B3}" dt="2020-09-12T03:02:19.450" v="114" actId="20577"/>
          <ac:spMkLst>
            <pc:docMk/>
            <pc:sldMk cId="3420122514" sldId="256"/>
            <ac:spMk id="6" creationId="{6B55392B-D669-4472-B808-27B2AC6829A4}"/>
          </ac:spMkLst>
        </pc:spChg>
        <pc:spChg chg="add mod">
          <ac:chgData name="Manish Sharma" userId="b799adb9ba789c8f" providerId="LiveId" clId="{1F528E89-133A-462D-80DE-4F305CF424B3}" dt="2020-09-12T03:05:55.312" v="198" actId="14100"/>
          <ac:spMkLst>
            <pc:docMk/>
            <pc:sldMk cId="3420122514" sldId="256"/>
            <ac:spMk id="7" creationId="{FA8A62C3-F68F-44C3-AE3F-FDCACB703D76}"/>
          </ac:spMkLst>
        </pc:spChg>
      </pc:sldChg>
      <pc:sldChg chg="addSp delSp modSp add">
        <pc:chgData name="Manish Sharma" userId="b799adb9ba789c8f" providerId="LiveId" clId="{1F528E89-133A-462D-80DE-4F305CF424B3}" dt="2020-09-12T03:17:45.452" v="345" actId="208"/>
        <pc:sldMkLst>
          <pc:docMk/>
          <pc:sldMk cId="3445738252" sldId="257"/>
        </pc:sldMkLst>
        <pc:spChg chg="del">
          <ac:chgData name="Manish Sharma" userId="b799adb9ba789c8f" providerId="LiveId" clId="{1F528E89-133A-462D-80DE-4F305CF424B3}" dt="2020-09-12T03:08:13.576" v="200" actId="478"/>
          <ac:spMkLst>
            <pc:docMk/>
            <pc:sldMk cId="3445738252" sldId="257"/>
            <ac:spMk id="2" creationId="{C446F85D-68FC-4528-A1E3-8DB69F7AAA74}"/>
          </ac:spMkLst>
        </pc:spChg>
        <pc:spChg chg="del">
          <ac:chgData name="Manish Sharma" userId="b799adb9ba789c8f" providerId="LiveId" clId="{1F528E89-133A-462D-80DE-4F305CF424B3}" dt="2020-09-12T03:08:13.576" v="200" actId="478"/>
          <ac:spMkLst>
            <pc:docMk/>
            <pc:sldMk cId="3445738252" sldId="257"/>
            <ac:spMk id="3" creationId="{A7C2FD9C-6B85-4942-919F-E0FAA0329F27}"/>
          </ac:spMkLst>
        </pc:spChg>
        <pc:spChg chg="add del">
          <ac:chgData name="Manish Sharma" userId="b799adb9ba789c8f" providerId="LiveId" clId="{1F528E89-133A-462D-80DE-4F305CF424B3}" dt="2020-09-12T03:11:46.151" v="202" actId="478"/>
          <ac:spMkLst>
            <pc:docMk/>
            <pc:sldMk cId="3445738252" sldId="257"/>
            <ac:spMk id="4" creationId="{09654D00-69D3-401F-BB28-7A0A21C936A6}"/>
          </ac:spMkLst>
        </pc:spChg>
        <pc:spChg chg="add del">
          <ac:chgData name="Manish Sharma" userId="b799adb9ba789c8f" providerId="LiveId" clId="{1F528E89-133A-462D-80DE-4F305CF424B3}" dt="2020-09-12T03:11:49.559" v="204" actId="478"/>
          <ac:spMkLst>
            <pc:docMk/>
            <pc:sldMk cId="3445738252" sldId="257"/>
            <ac:spMk id="5" creationId="{177C6801-35C5-4CF5-B696-92949965B7C5}"/>
          </ac:spMkLst>
        </pc:spChg>
        <pc:spChg chg="add mod">
          <ac:chgData name="Manish Sharma" userId="b799adb9ba789c8f" providerId="LiveId" clId="{1F528E89-133A-462D-80DE-4F305CF424B3}" dt="2020-09-12T03:16:26.788" v="337" actId="1076"/>
          <ac:spMkLst>
            <pc:docMk/>
            <pc:sldMk cId="3445738252" sldId="257"/>
            <ac:spMk id="6" creationId="{0CE21585-D7EF-40C2-885F-BA69B488AA77}"/>
          </ac:spMkLst>
        </pc:spChg>
        <pc:spChg chg="add mod">
          <ac:chgData name="Manish Sharma" userId="b799adb9ba789c8f" providerId="LiveId" clId="{1F528E89-133A-462D-80DE-4F305CF424B3}" dt="2020-09-12T03:13:00.812" v="236" actId="1076"/>
          <ac:spMkLst>
            <pc:docMk/>
            <pc:sldMk cId="3445738252" sldId="257"/>
            <ac:spMk id="7" creationId="{E40109DF-919B-4CCD-B9AE-B94FD56C80E8}"/>
          </ac:spMkLst>
        </pc:spChg>
        <pc:spChg chg="add mod">
          <ac:chgData name="Manish Sharma" userId="b799adb9ba789c8f" providerId="LiveId" clId="{1F528E89-133A-462D-80DE-4F305CF424B3}" dt="2020-09-12T03:13:27.098" v="257" actId="20577"/>
          <ac:spMkLst>
            <pc:docMk/>
            <pc:sldMk cId="3445738252" sldId="257"/>
            <ac:spMk id="8" creationId="{BE157EB2-998F-4E7D-B4F7-FB3B957ABD17}"/>
          </ac:spMkLst>
        </pc:spChg>
        <pc:spChg chg="add mod">
          <ac:chgData name="Manish Sharma" userId="b799adb9ba789c8f" providerId="LiveId" clId="{1F528E89-133A-462D-80DE-4F305CF424B3}" dt="2020-09-12T03:14:20.379" v="287" actId="20577"/>
          <ac:spMkLst>
            <pc:docMk/>
            <pc:sldMk cId="3445738252" sldId="257"/>
            <ac:spMk id="9" creationId="{DAB61F39-CC64-47CC-902F-1FA5FBB5494B}"/>
          </ac:spMkLst>
        </pc:spChg>
        <pc:spChg chg="add del">
          <ac:chgData name="Manish Sharma" userId="b799adb9ba789c8f" providerId="LiveId" clId="{1F528E89-133A-462D-80DE-4F305CF424B3}" dt="2020-09-12T03:14:29.077" v="289" actId="478"/>
          <ac:spMkLst>
            <pc:docMk/>
            <pc:sldMk cId="3445738252" sldId="257"/>
            <ac:spMk id="10" creationId="{A6D8E262-F977-4FE4-A7F2-965E2BE0DDA8}"/>
          </ac:spMkLst>
        </pc:spChg>
        <pc:spChg chg="add mod">
          <ac:chgData name="Manish Sharma" userId="b799adb9ba789c8f" providerId="LiveId" clId="{1F528E89-133A-462D-80DE-4F305CF424B3}" dt="2020-09-12T03:14:58.939" v="312" actId="20577"/>
          <ac:spMkLst>
            <pc:docMk/>
            <pc:sldMk cId="3445738252" sldId="257"/>
            <ac:spMk id="11" creationId="{738374FC-A65A-4235-943E-42E9F580635F}"/>
          </ac:spMkLst>
        </pc:spChg>
        <pc:spChg chg="add mod">
          <ac:chgData name="Manish Sharma" userId="b799adb9ba789c8f" providerId="LiveId" clId="{1F528E89-133A-462D-80DE-4F305CF424B3}" dt="2020-09-12T03:16:07.514" v="336" actId="20577"/>
          <ac:spMkLst>
            <pc:docMk/>
            <pc:sldMk cId="3445738252" sldId="257"/>
            <ac:spMk id="12" creationId="{0D4BA96F-F2BF-45BF-BCDC-B3A2CEE74C95}"/>
          </ac:spMkLst>
        </pc:spChg>
        <pc:cxnChg chg="add mod">
          <ac:chgData name="Manish Sharma" userId="b799adb9ba789c8f" providerId="LiveId" clId="{1F528E89-133A-462D-80DE-4F305CF424B3}" dt="2020-09-12T03:17:45.452" v="345" actId="208"/>
          <ac:cxnSpMkLst>
            <pc:docMk/>
            <pc:sldMk cId="3445738252" sldId="257"/>
            <ac:cxnSpMk id="14" creationId="{6D5E3E14-662B-4A98-976C-94301421FEF5}"/>
          </ac:cxnSpMkLst>
        </pc:cxnChg>
        <pc:cxnChg chg="add mod">
          <ac:chgData name="Manish Sharma" userId="b799adb9ba789c8f" providerId="LiveId" clId="{1F528E89-133A-462D-80DE-4F305CF424B3}" dt="2020-09-12T03:17:45.452" v="345" actId="208"/>
          <ac:cxnSpMkLst>
            <pc:docMk/>
            <pc:sldMk cId="3445738252" sldId="257"/>
            <ac:cxnSpMk id="16" creationId="{3DCBA4EF-9230-49FE-A233-4CC95EB33C7C}"/>
          </ac:cxnSpMkLst>
        </pc:cxnChg>
        <pc:cxnChg chg="add mod">
          <ac:chgData name="Manish Sharma" userId="b799adb9ba789c8f" providerId="LiveId" clId="{1F528E89-133A-462D-80DE-4F305CF424B3}" dt="2020-09-12T03:17:45.452" v="345" actId="208"/>
          <ac:cxnSpMkLst>
            <pc:docMk/>
            <pc:sldMk cId="3445738252" sldId="257"/>
            <ac:cxnSpMk id="18" creationId="{96959A20-D5FE-4A8D-92D3-19FF681CD80B}"/>
          </ac:cxnSpMkLst>
        </pc:cxnChg>
        <pc:cxnChg chg="add mod">
          <ac:chgData name="Manish Sharma" userId="b799adb9ba789c8f" providerId="LiveId" clId="{1F528E89-133A-462D-80DE-4F305CF424B3}" dt="2020-09-12T03:17:45.452" v="345" actId="208"/>
          <ac:cxnSpMkLst>
            <pc:docMk/>
            <pc:sldMk cId="3445738252" sldId="257"/>
            <ac:cxnSpMk id="20" creationId="{14B9304D-7018-4A8F-AEA1-355143858E69}"/>
          </ac:cxnSpMkLst>
        </pc:cxnChg>
        <pc:cxnChg chg="add mod">
          <ac:chgData name="Manish Sharma" userId="b799adb9ba789c8f" providerId="LiveId" clId="{1F528E89-133A-462D-80DE-4F305CF424B3}" dt="2020-09-12T03:17:45.452" v="345" actId="208"/>
          <ac:cxnSpMkLst>
            <pc:docMk/>
            <pc:sldMk cId="3445738252" sldId="257"/>
            <ac:cxnSpMk id="22" creationId="{AC39DBA1-4B9D-4651-8BED-179B9B032566}"/>
          </ac:cxnSpMkLst>
        </pc:cxnChg>
      </pc:sldChg>
      <pc:sldChg chg="addSp delSp modSp add">
        <pc:chgData name="Manish Sharma" userId="b799adb9ba789c8f" providerId="LiveId" clId="{1F528E89-133A-462D-80DE-4F305CF424B3}" dt="2020-10-03T04:17:40.196" v="1527" actId="20577"/>
        <pc:sldMkLst>
          <pc:docMk/>
          <pc:sldMk cId="985802993" sldId="258"/>
        </pc:sldMkLst>
        <pc:spChg chg="del">
          <ac:chgData name="Manish Sharma" userId="b799adb9ba789c8f" providerId="LiveId" clId="{1F528E89-133A-462D-80DE-4F305CF424B3}" dt="2020-09-12T03:29:17.349" v="347" actId="478"/>
          <ac:spMkLst>
            <pc:docMk/>
            <pc:sldMk cId="985802993" sldId="258"/>
            <ac:spMk id="2" creationId="{3D3FF420-DD98-4319-86E1-B129C9EDBF99}"/>
          </ac:spMkLst>
        </pc:spChg>
        <pc:spChg chg="del">
          <ac:chgData name="Manish Sharma" userId="b799adb9ba789c8f" providerId="LiveId" clId="{1F528E89-133A-462D-80DE-4F305CF424B3}" dt="2020-09-12T03:29:17.349" v="347" actId="478"/>
          <ac:spMkLst>
            <pc:docMk/>
            <pc:sldMk cId="985802993" sldId="258"/>
            <ac:spMk id="3" creationId="{4B40ED6B-3AA9-47D5-8888-C78F97678FC3}"/>
          </ac:spMkLst>
        </pc:spChg>
        <pc:spChg chg="add mod">
          <ac:chgData name="Manish Sharma" userId="b799adb9ba789c8f" providerId="LiveId" clId="{1F528E89-133A-462D-80DE-4F305CF424B3}" dt="2020-10-03T04:16:59.605" v="1526" actId="20577"/>
          <ac:spMkLst>
            <pc:docMk/>
            <pc:sldMk cId="985802993" sldId="258"/>
            <ac:spMk id="4" creationId="{3B69AD0E-4F83-4AD4-A69F-E5CD4A5DD953}"/>
          </ac:spMkLst>
        </pc:spChg>
        <pc:spChg chg="add mod">
          <ac:chgData name="Manish Sharma" userId="b799adb9ba789c8f" providerId="LiveId" clId="{1F528E89-133A-462D-80DE-4F305CF424B3}" dt="2020-09-12T03:32:00.197" v="452" actId="20577"/>
          <ac:spMkLst>
            <pc:docMk/>
            <pc:sldMk cId="985802993" sldId="258"/>
            <ac:spMk id="5" creationId="{6B1527C4-CDAC-4C30-98FD-53D4805133D8}"/>
          </ac:spMkLst>
        </pc:spChg>
        <pc:spChg chg="add mod">
          <ac:chgData name="Manish Sharma" userId="b799adb9ba789c8f" providerId="LiveId" clId="{1F528E89-133A-462D-80DE-4F305CF424B3}" dt="2020-10-03T04:17:40.196" v="1527" actId="20577"/>
          <ac:spMkLst>
            <pc:docMk/>
            <pc:sldMk cId="985802993" sldId="258"/>
            <ac:spMk id="8" creationId="{FD53F03F-283D-4E8F-A41E-6C6DBA6D9C36}"/>
          </ac:spMkLst>
        </pc:spChg>
        <pc:spChg chg="add mod">
          <ac:chgData name="Manish Sharma" userId="b799adb9ba789c8f" providerId="LiveId" clId="{1F528E89-133A-462D-80DE-4F305CF424B3}" dt="2020-09-12T03:31:09.257" v="410" actId="1076"/>
          <ac:spMkLst>
            <pc:docMk/>
            <pc:sldMk cId="985802993" sldId="258"/>
            <ac:spMk id="9" creationId="{2489A1DF-1FB7-484D-AA47-48280D2A9A21}"/>
          </ac:spMkLst>
        </pc:spChg>
        <pc:spChg chg="add mod">
          <ac:chgData name="Manish Sharma" userId="b799adb9ba789c8f" providerId="LiveId" clId="{1F528E89-133A-462D-80DE-4F305CF424B3}" dt="2020-09-12T03:32:47.031" v="483" actId="20577"/>
          <ac:spMkLst>
            <pc:docMk/>
            <pc:sldMk cId="985802993" sldId="258"/>
            <ac:spMk id="12" creationId="{D3FB22DC-D0DE-457F-8816-D4F4EEC08F96}"/>
          </ac:spMkLst>
        </pc:spChg>
        <pc:spChg chg="add mod">
          <ac:chgData name="Manish Sharma" userId="b799adb9ba789c8f" providerId="LiveId" clId="{1F528E89-133A-462D-80DE-4F305CF424B3}" dt="2020-09-12T03:32:56.704" v="488" actId="20577"/>
          <ac:spMkLst>
            <pc:docMk/>
            <pc:sldMk cId="985802993" sldId="258"/>
            <ac:spMk id="13" creationId="{FC73772F-8A9C-4E33-8A66-52DD514DD599}"/>
          </ac:spMkLst>
        </pc:spChg>
        <pc:spChg chg="add mod">
          <ac:chgData name="Manish Sharma" userId="b799adb9ba789c8f" providerId="LiveId" clId="{1F528E89-133A-462D-80DE-4F305CF424B3}" dt="2020-09-12T03:32:41.634" v="481" actId="20577"/>
          <ac:spMkLst>
            <pc:docMk/>
            <pc:sldMk cId="985802993" sldId="258"/>
            <ac:spMk id="17" creationId="{91DC9DEC-7DBA-4CA1-8967-865464BFBE33}"/>
          </ac:spMkLst>
        </pc:spChg>
        <pc:spChg chg="add mod">
          <ac:chgData name="Manish Sharma" userId="b799adb9ba789c8f" providerId="LiveId" clId="{1F528E89-133A-462D-80DE-4F305CF424B3}" dt="2020-09-12T03:33:16.536" v="503" actId="20577"/>
          <ac:spMkLst>
            <pc:docMk/>
            <pc:sldMk cId="985802993" sldId="258"/>
            <ac:spMk id="18" creationId="{964575AE-C564-4B80-9B28-F6F211B5A444}"/>
          </ac:spMkLst>
        </pc:spChg>
        <pc:spChg chg="add mod">
          <ac:chgData name="Manish Sharma" userId="b799adb9ba789c8f" providerId="LiveId" clId="{1F528E89-133A-462D-80DE-4F305CF424B3}" dt="2020-09-12T03:33:31.930" v="512" actId="1076"/>
          <ac:spMkLst>
            <pc:docMk/>
            <pc:sldMk cId="985802993" sldId="258"/>
            <ac:spMk id="22" creationId="{109D08A6-0549-4F04-A693-A78C92742632}"/>
          </ac:spMkLst>
        </pc:spChg>
        <pc:spChg chg="add mod">
          <ac:chgData name="Manish Sharma" userId="b799adb9ba789c8f" providerId="LiveId" clId="{1F528E89-133A-462D-80DE-4F305CF424B3}" dt="2020-09-12T03:33:51.798" v="523" actId="20577"/>
          <ac:spMkLst>
            <pc:docMk/>
            <pc:sldMk cId="985802993" sldId="258"/>
            <ac:spMk id="25" creationId="{27E52BB7-FB8B-40F0-BE52-6D4255CB038D}"/>
          </ac:spMkLst>
        </pc:spChg>
        <pc:spChg chg="add mod">
          <ac:chgData name="Manish Sharma" userId="b799adb9ba789c8f" providerId="LiveId" clId="{1F528E89-133A-462D-80DE-4F305CF424B3}" dt="2020-09-12T03:34:34.181" v="537" actId="20577"/>
          <ac:spMkLst>
            <pc:docMk/>
            <pc:sldMk cId="985802993" sldId="258"/>
            <ac:spMk id="35" creationId="{146661A3-65AF-4173-8E44-48185D7977DB}"/>
          </ac:spMkLst>
        </pc:spChg>
        <pc:spChg chg="add mod">
          <ac:chgData name="Manish Sharma" userId="b799adb9ba789c8f" providerId="LiveId" clId="{1F528E89-133A-462D-80DE-4F305CF424B3}" dt="2020-09-12T03:35:03.063" v="544" actId="122"/>
          <ac:spMkLst>
            <pc:docMk/>
            <pc:sldMk cId="985802993" sldId="258"/>
            <ac:spMk id="36" creationId="{4D4D1161-DA71-4AA2-8A2F-410973B87E7A}"/>
          </ac:spMkLst>
        </pc:spChg>
        <pc:spChg chg="add mod">
          <ac:chgData name="Manish Sharma" userId="b799adb9ba789c8f" providerId="LiveId" clId="{1F528E89-133A-462D-80DE-4F305CF424B3}" dt="2020-09-12T03:35:30.229" v="563" actId="1076"/>
          <ac:spMkLst>
            <pc:docMk/>
            <pc:sldMk cId="985802993" sldId="258"/>
            <ac:spMk id="39" creationId="{71810600-CCDF-4605-9BA6-F3DF60AAAAA5}"/>
          </ac:spMkLst>
        </pc:spChg>
        <pc:spChg chg="add mod">
          <ac:chgData name="Manish Sharma" userId="b799adb9ba789c8f" providerId="LiveId" clId="{1F528E89-133A-462D-80DE-4F305CF424B3}" dt="2020-09-12T03:36:54.933" v="624" actId="20577"/>
          <ac:spMkLst>
            <pc:docMk/>
            <pc:sldMk cId="985802993" sldId="258"/>
            <ac:spMk id="40" creationId="{88C07957-EE59-4EFA-A0E7-0F6A81F529B4}"/>
          </ac:spMkLst>
        </pc:spChg>
        <pc:cxnChg chg="add mod">
          <ac:chgData name="Manish Sharma" userId="b799adb9ba789c8f" providerId="LiveId" clId="{1F528E89-133A-462D-80DE-4F305CF424B3}" dt="2020-09-12T03:30:00.104" v="364" actId="11529"/>
          <ac:cxnSpMkLst>
            <pc:docMk/>
            <pc:sldMk cId="985802993" sldId="258"/>
            <ac:cxnSpMk id="7" creationId="{08EA2FFA-158A-4BC6-8737-5E3A3E62ECA8}"/>
          </ac:cxnSpMkLst>
        </pc:cxnChg>
        <pc:cxnChg chg="add mod">
          <ac:chgData name="Manish Sharma" userId="b799adb9ba789c8f" providerId="LiveId" clId="{1F528E89-133A-462D-80DE-4F305CF424B3}" dt="2020-09-12T03:31:14.052" v="411" actId="11529"/>
          <ac:cxnSpMkLst>
            <pc:docMk/>
            <pc:sldMk cId="985802993" sldId="258"/>
            <ac:cxnSpMk id="11" creationId="{5DD39F81-6BD2-40F8-B5FF-9D2DD68A8C2F}"/>
          </ac:cxnSpMkLst>
        </pc:cxnChg>
        <pc:cxnChg chg="add mod">
          <ac:chgData name="Manish Sharma" userId="b799adb9ba789c8f" providerId="LiveId" clId="{1F528E89-133A-462D-80DE-4F305CF424B3}" dt="2020-09-12T03:32:24.419" v="465" actId="1076"/>
          <ac:cxnSpMkLst>
            <pc:docMk/>
            <pc:sldMk cId="985802993" sldId="258"/>
            <ac:cxnSpMk id="15" creationId="{EB510BCB-E235-43C2-B504-AE6E40186E25}"/>
          </ac:cxnSpMkLst>
        </pc:cxnChg>
        <pc:cxnChg chg="add mod">
          <ac:chgData name="Manish Sharma" userId="b799adb9ba789c8f" providerId="LiveId" clId="{1F528E89-133A-462D-80DE-4F305CF424B3}" dt="2020-09-12T03:33:12.463" v="492" actId="1076"/>
          <ac:cxnSpMkLst>
            <pc:docMk/>
            <pc:sldMk cId="985802993" sldId="258"/>
            <ac:cxnSpMk id="20" creationId="{7BB01ED9-5CA1-4828-9301-6F4B8B60B670}"/>
          </ac:cxnSpMkLst>
        </pc:cxnChg>
        <pc:cxnChg chg="add mod">
          <ac:chgData name="Manish Sharma" userId="b799adb9ba789c8f" providerId="LiveId" clId="{1F528E89-133A-462D-80DE-4F305CF424B3}" dt="2020-09-12T03:33:39.783" v="513" actId="11529"/>
          <ac:cxnSpMkLst>
            <pc:docMk/>
            <pc:sldMk cId="985802993" sldId="258"/>
            <ac:cxnSpMk id="24" creationId="{5C8C9A3C-5107-4816-AC2A-5B2B0391E6A6}"/>
          </ac:cxnSpMkLst>
        </pc:cxnChg>
        <pc:cxnChg chg="add del mod">
          <ac:chgData name="Manish Sharma" userId="b799adb9ba789c8f" providerId="LiveId" clId="{1F528E89-133A-462D-80DE-4F305CF424B3}" dt="2020-09-12T03:34:11.161" v="527" actId="478"/>
          <ac:cxnSpMkLst>
            <pc:docMk/>
            <pc:sldMk cId="985802993" sldId="258"/>
            <ac:cxnSpMk id="27" creationId="{73DAC999-1C9F-4174-BB4D-E89C106410D2}"/>
          </ac:cxnSpMkLst>
        </pc:cxnChg>
        <pc:cxnChg chg="add mod">
          <ac:chgData name="Manish Sharma" userId="b799adb9ba789c8f" providerId="LiveId" clId="{1F528E89-133A-462D-80DE-4F305CF424B3}" dt="2020-09-12T03:34:02.701" v="525" actId="11529"/>
          <ac:cxnSpMkLst>
            <pc:docMk/>
            <pc:sldMk cId="985802993" sldId="258"/>
            <ac:cxnSpMk id="29" creationId="{428719DF-3013-4ECE-B073-5128FE96DB93}"/>
          </ac:cxnSpMkLst>
        </pc:cxnChg>
        <pc:cxnChg chg="add mod">
          <ac:chgData name="Manish Sharma" userId="b799adb9ba789c8f" providerId="LiveId" clId="{1F528E89-133A-462D-80DE-4F305CF424B3}" dt="2020-09-12T03:34:15.248" v="528" actId="11529"/>
          <ac:cxnSpMkLst>
            <pc:docMk/>
            <pc:sldMk cId="985802993" sldId="258"/>
            <ac:cxnSpMk id="32" creationId="{D85110E2-5DF0-4EC9-9D8C-5F07DAE2ECF4}"/>
          </ac:cxnSpMkLst>
        </pc:cxnChg>
        <pc:cxnChg chg="add mod">
          <ac:chgData name="Manish Sharma" userId="b799adb9ba789c8f" providerId="LiveId" clId="{1F528E89-133A-462D-80DE-4F305CF424B3}" dt="2020-09-12T03:34:27.354" v="529" actId="11529"/>
          <ac:cxnSpMkLst>
            <pc:docMk/>
            <pc:sldMk cId="985802993" sldId="258"/>
            <ac:cxnSpMk id="34" creationId="{4AD2E264-F530-4103-8E69-4C9A8B6FFEBE}"/>
          </ac:cxnSpMkLst>
        </pc:cxnChg>
        <pc:cxnChg chg="add mod">
          <ac:chgData name="Manish Sharma" userId="b799adb9ba789c8f" providerId="LiveId" clId="{1F528E89-133A-462D-80DE-4F305CF424B3}" dt="2020-09-12T03:35:13.735" v="545" actId="11529"/>
          <ac:cxnSpMkLst>
            <pc:docMk/>
            <pc:sldMk cId="985802993" sldId="258"/>
            <ac:cxnSpMk id="38" creationId="{7CAF3EAD-52EC-4625-9983-7ADDE66AE951}"/>
          </ac:cxnSpMkLst>
        </pc:cxnChg>
      </pc:sldChg>
      <pc:sldChg chg="addSp delSp modSp add">
        <pc:chgData name="Manish Sharma" userId="b799adb9ba789c8f" providerId="LiveId" clId="{1F528E89-133A-462D-80DE-4F305CF424B3}" dt="2020-09-12T05:52:55.929" v="726" actId="164"/>
        <pc:sldMkLst>
          <pc:docMk/>
          <pc:sldMk cId="637959502" sldId="259"/>
        </pc:sldMkLst>
        <pc:spChg chg="del">
          <ac:chgData name="Manish Sharma" userId="b799adb9ba789c8f" providerId="LiveId" clId="{1F528E89-133A-462D-80DE-4F305CF424B3}" dt="2020-09-12T05:50:01.240" v="626" actId="478"/>
          <ac:spMkLst>
            <pc:docMk/>
            <pc:sldMk cId="637959502" sldId="259"/>
            <ac:spMk id="2" creationId="{6AB882EA-5062-488B-89A8-B74249C43F50}"/>
          </ac:spMkLst>
        </pc:spChg>
        <pc:spChg chg="del">
          <ac:chgData name="Manish Sharma" userId="b799adb9ba789c8f" providerId="LiveId" clId="{1F528E89-133A-462D-80DE-4F305CF424B3}" dt="2020-09-12T05:50:01.240" v="626" actId="478"/>
          <ac:spMkLst>
            <pc:docMk/>
            <pc:sldMk cId="637959502" sldId="259"/>
            <ac:spMk id="3" creationId="{8777548D-28C7-4A35-9B0F-4CE6A98078BC}"/>
          </ac:spMkLst>
        </pc:spChg>
        <pc:spChg chg="add mod">
          <ac:chgData name="Manish Sharma" userId="b799adb9ba789c8f" providerId="LiveId" clId="{1F528E89-133A-462D-80DE-4F305CF424B3}" dt="2020-09-12T05:52:55.929" v="726" actId="164"/>
          <ac:spMkLst>
            <pc:docMk/>
            <pc:sldMk cId="637959502" sldId="259"/>
            <ac:spMk id="4" creationId="{40394CD8-D7A6-4EEC-A74A-A50B1F66955E}"/>
          </ac:spMkLst>
        </pc:spChg>
        <pc:spChg chg="add mod">
          <ac:chgData name="Manish Sharma" userId="b799adb9ba789c8f" providerId="LiveId" clId="{1F528E89-133A-462D-80DE-4F305CF424B3}" dt="2020-09-12T05:52:55.929" v="726" actId="164"/>
          <ac:spMkLst>
            <pc:docMk/>
            <pc:sldMk cId="637959502" sldId="259"/>
            <ac:spMk id="5" creationId="{ADDBFEBD-650C-414E-ACD8-000A86822AF5}"/>
          </ac:spMkLst>
        </pc:spChg>
        <pc:spChg chg="add mod">
          <ac:chgData name="Manish Sharma" userId="b799adb9ba789c8f" providerId="LiveId" clId="{1F528E89-133A-462D-80DE-4F305CF424B3}" dt="2020-09-12T05:52:55.929" v="726" actId="164"/>
          <ac:spMkLst>
            <pc:docMk/>
            <pc:sldMk cId="637959502" sldId="259"/>
            <ac:spMk id="6" creationId="{B714D97C-9362-4413-9F9F-3AA8D91808A2}"/>
          </ac:spMkLst>
        </pc:spChg>
        <pc:spChg chg="add mod">
          <ac:chgData name="Manish Sharma" userId="b799adb9ba789c8f" providerId="LiveId" clId="{1F528E89-133A-462D-80DE-4F305CF424B3}" dt="2020-09-12T05:52:55.929" v="726" actId="164"/>
          <ac:spMkLst>
            <pc:docMk/>
            <pc:sldMk cId="637959502" sldId="259"/>
            <ac:spMk id="7" creationId="{DF654D23-EFB1-4246-B453-6C3A366452B6}"/>
          </ac:spMkLst>
        </pc:spChg>
        <pc:spChg chg="add mod">
          <ac:chgData name="Manish Sharma" userId="b799adb9ba789c8f" providerId="LiveId" clId="{1F528E89-133A-462D-80DE-4F305CF424B3}" dt="2020-09-12T05:52:55.929" v="726" actId="164"/>
          <ac:spMkLst>
            <pc:docMk/>
            <pc:sldMk cId="637959502" sldId="259"/>
            <ac:spMk id="8" creationId="{FC0C7A66-F8F9-42A7-A599-81D5946E4DA6}"/>
          </ac:spMkLst>
        </pc:spChg>
        <pc:spChg chg="add mod ord">
          <ac:chgData name="Manish Sharma" userId="b799adb9ba789c8f" providerId="LiveId" clId="{1F528E89-133A-462D-80DE-4F305CF424B3}" dt="2020-09-12T05:52:55.929" v="726" actId="164"/>
          <ac:spMkLst>
            <pc:docMk/>
            <pc:sldMk cId="637959502" sldId="259"/>
            <ac:spMk id="9" creationId="{0E896A6A-9EA3-492B-BF96-4E868EE0D295}"/>
          </ac:spMkLst>
        </pc:spChg>
        <pc:grpChg chg="add mod">
          <ac:chgData name="Manish Sharma" userId="b799adb9ba789c8f" providerId="LiveId" clId="{1F528E89-133A-462D-80DE-4F305CF424B3}" dt="2020-09-12T05:52:55.929" v="726" actId="164"/>
          <ac:grpSpMkLst>
            <pc:docMk/>
            <pc:sldMk cId="637959502" sldId="259"/>
            <ac:grpSpMk id="10" creationId="{1C81D9DC-A38B-4F49-A8F4-59C619AB51BA}"/>
          </ac:grpSpMkLst>
        </pc:grpChg>
      </pc:sldChg>
      <pc:sldChg chg="addSp delSp modSp add">
        <pc:chgData name="Manish Sharma" userId="b799adb9ba789c8f" providerId="LiveId" clId="{1F528E89-133A-462D-80DE-4F305CF424B3}" dt="2020-09-12T09:17:00.705" v="740" actId="1076"/>
        <pc:sldMkLst>
          <pc:docMk/>
          <pc:sldMk cId="4021106209" sldId="260"/>
        </pc:sldMkLst>
        <pc:spChg chg="del">
          <ac:chgData name="Manish Sharma" userId="b799adb9ba789c8f" providerId="LiveId" clId="{1F528E89-133A-462D-80DE-4F305CF424B3}" dt="2020-09-12T08:49:30.532" v="728" actId="478"/>
          <ac:spMkLst>
            <pc:docMk/>
            <pc:sldMk cId="4021106209" sldId="260"/>
            <ac:spMk id="2" creationId="{08C7D4E3-F031-49D7-B2A8-9CCC481C29AF}"/>
          </ac:spMkLst>
        </pc:spChg>
        <pc:spChg chg="del">
          <ac:chgData name="Manish Sharma" userId="b799adb9ba789c8f" providerId="LiveId" clId="{1F528E89-133A-462D-80DE-4F305CF424B3}" dt="2020-09-12T08:49:30.532" v="728" actId="478"/>
          <ac:spMkLst>
            <pc:docMk/>
            <pc:sldMk cId="4021106209" sldId="260"/>
            <ac:spMk id="3" creationId="{C6A3C000-11DB-4DC0-BB17-948D39C0A9C1}"/>
          </ac:spMkLst>
        </pc:spChg>
        <pc:spChg chg="add">
          <ac:chgData name="Manish Sharma" userId="b799adb9ba789c8f" providerId="LiveId" clId="{1F528E89-133A-462D-80DE-4F305CF424B3}" dt="2020-09-12T08:49:36.243" v="729"/>
          <ac:spMkLst>
            <pc:docMk/>
            <pc:sldMk cId="4021106209" sldId="260"/>
            <ac:spMk id="4" creationId="{86F14688-9D50-49E5-B795-162F832BA074}"/>
          </ac:spMkLst>
        </pc:spChg>
        <pc:spChg chg="add">
          <ac:chgData name="Manish Sharma" userId="b799adb9ba789c8f" providerId="LiveId" clId="{1F528E89-133A-462D-80DE-4F305CF424B3}" dt="2020-09-12T08:49:47.316" v="730"/>
          <ac:spMkLst>
            <pc:docMk/>
            <pc:sldMk cId="4021106209" sldId="260"/>
            <ac:spMk id="5" creationId="{ED8DCC54-EBBC-4949-9B52-1731D01B2A44}"/>
          </ac:spMkLst>
        </pc:spChg>
        <pc:spChg chg="add">
          <ac:chgData name="Manish Sharma" userId="b799adb9ba789c8f" providerId="LiveId" clId="{1F528E89-133A-462D-80DE-4F305CF424B3}" dt="2020-09-12T08:50:04.940" v="731"/>
          <ac:spMkLst>
            <pc:docMk/>
            <pc:sldMk cId="4021106209" sldId="260"/>
            <ac:spMk id="7" creationId="{1C65D6FF-FB18-4828-ACA6-BF66BCB345FB}"/>
          </ac:spMkLst>
        </pc:spChg>
        <pc:spChg chg="add">
          <ac:chgData name="Manish Sharma" userId="b799adb9ba789c8f" providerId="LiveId" clId="{1F528E89-133A-462D-80DE-4F305CF424B3}" dt="2020-09-12T08:50:17.002" v="732"/>
          <ac:spMkLst>
            <pc:docMk/>
            <pc:sldMk cId="4021106209" sldId="260"/>
            <ac:spMk id="9" creationId="{A360B652-EC04-4E95-BB7A-E71C4CDF1BA7}"/>
          </ac:spMkLst>
        </pc:spChg>
        <pc:spChg chg="add">
          <ac:chgData name="Manish Sharma" userId="b799adb9ba789c8f" providerId="LiveId" clId="{1F528E89-133A-462D-80DE-4F305CF424B3}" dt="2020-09-12T08:50:48.750" v="733"/>
          <ac:spMkLst>
            <pc:docMk/>
            <pc:sldMk cId="4021106209" sldId="260"/>
            <ac:spMk id="10" creationId="{0EA6B7EB-1429-462E-B859-276E25A2353E}"/>
          </ac:spMkLst>
        </pc:spChg>
        <pc:spChg chg="add">
          <ac:chgData name="Manish Sharma" userId="b799adb9ba789c8f" providerId="LiveId" clId="{1F528E89-133A-462D-80DE-4F305CF424B3}" dt="2020-09-12T08:51:08.295" v="734"/>
          <ac:spMkLst>
            <pc:docMk/>
            <pc:sldMk cId="4021106209" sldId="260"/>
            <ac:spMk id="12" creationId="{B703CE81-AB98-46AF-9C69-A5D99FD2684B}"/>
          </ac:spMkLst>
        </pc:spChg>
        <pc:spChg chg="add mod">
          <ac:chgData name="Manish Sharma" userId="b799adb9ba789c8f" providerId="LiveId" clId="{1F528E89-133A-462D-80DE-4F305CF424B3}" dt="2020-09-12T09:17:00.705" v="740" actId="1076"/>
          <ac:spMkLst>
            <pc:docMk/>
            <pc:sldMk cId="4021106209" sldId="260"/>
            <ac:spMk id="15" creationId="{BFB5AD32-8694-4350-B835-55A2B99A1AC4}"/>
          </ac:spMkLst>
        </pc:spChg>
        <pc:spChg chg="add">
          <ac:chgData name="Manish Sharma" userId="b799adb9ba789c8f" providerId="LiveId" clId="{1F528E89-133A-462D-80DE-4F305CF424B3}" dt="2020-09-12T08:51:53.585" v="736"/>
          <ac:spMkLst>
            <pc:docMk/>
            <pc:sldMk cId="4021106209" sldId="260"/>
            <ac:spMk id="16" creationId="{F19C7E2A-7C85-4B65-BA94-F3150DAAD4A7}"/>
          </ac:spMkLst>
        </pc:spChg>
        <pc:spChg chg="add">
          <ac:chgData name="Manish Sharma" userId="b799adb9ba789c8f" providerId="LiveId" clId="{1F528E89-133A-462D-80DE-4F305CF424B3}" dt="2020-09-12T08:52:23.855" v="737"/>
          <ac:spMkLst>
            <pc:docMk/>
            <pc:sldMk cId="4021106209" sldId="260"/>
            <ac:spMk id="18" creationId="{EDAEF17B-5475-4F7B-BB9E-538B83CEEC4A}"/>
          </ac:spMkLst>
        </pc:spChg>
        <pc:spChg chg="add">
          <ac:chgData name="Manish Sharma" userId="b799adb9ba789c8f" providerId="LiveId" clId="{1F528E89-133A-462D-80DE-4F305CF424B3}" dt="2020-09-12T08:52:43.841" v="738"/>
          <ac:spMkLst>
            <pc:docMk/>
            <pc:sldMk cId="4021106209" sldId="260"/>
            <ac:spMk id="20" creationId="{D5C8E915-25F4-40DA-835D-00C2CC1F5AB2}"/>
          </ac:spMkLst>
        </pc:spChg>
        <pc:spChg chg="add">
          <ac:chgData name="Manish Sharma" userId="b799adb9ba789c8f" providerId="LiveId" clId="{1F528E89-133A-462D-80DE-4F305CF424B3}" dt="2020-09-12T08:52:43.841" v="738"/>
          <ac:spMkLst>
            <pc:docMk/>
            <pc:sldMk cId="4021106209" sldId="260"/>
            <ac:spMk id="22" creationId="{208CEE29-CC3F-4515-B65E-7A25B43997CE}"/>
          </ac:spMkLst>
        </pc:spChg>
        <pc:spChg chg="add">
          <ac:chgData name="Manish Sharma" userId="b799adb9ba789c8f" providerId="LiveId" clId="{1F528E89-133A-462D-80DE-4F305CF424B3}" dt="2020-09-12T08:53:11.748" v="739"/>
          <ac:spMkLst>
            <pc:docMk/>
            <pc:sldMk cId="4021106209" sldId="260"/>
            <ac:spMk id="24" creationId="{C25AB149-2CA3-4BA1-BAD4-C06BA306CD9E}"/>
          </ac:spMkLst>
        </pc:spChg>
        <pc:cxnChg chg="add">
          <ac:chgData name="Manish Sharma" userId="b799adb9ba789c8f" providerId="LiveId" clId="{1F528E89-133A-462D-80DE-4F305CF424B3}" dt="2020-09-12T08:49:47.316" v="730"/>
          <ac:cxnSpMkLst>
            <pc:docMk/>
            <pc:sldMk cId="4021106209" sldId="260"/>
            <ac:cxnSpMk id="6" creationId="{B98E69A9-DA0A-4098-83B7-2C4537898CF6}"/>
          </ac:cxnSpMkLst>
        </pc:cxnChg>
        <pc:cxnChg chg="add">
          <ac:chgData name="Manish Sharma" userId="b799adb9ba789c8f" providerId="LiveId" clId="{1F528E89-133A-462D-80DE-4F305CF424B3}" dt="2020-09-12T08:50:04.940" v="731"/>
          <ac:cxnSpMkLst>
            <pc:docMk/>
            <pc:sldMk cId="4021106209" sldId="260"/>
            <ac:cxnSpMk id="8" creationId="{ECDC9A94-D0DF-4E0C-91EC-6BC0825EB2D1}"/>
          </ac:cxnSpMkLst>
        </pc:cxnChg>
        <pc:cxnChg chg="add">
          <ac:chgData name="Manish Sharma" userId="b799adb9ba789c8f" providerId="LiveId" clId="{1F528E89-133A-462D-80DE-4F305CF424B3}" dt="2020-09-12T08:50:48.750" v="733"/>
          <ac:cxnSpMkLst>
            <pc:docMk/>
            <pc:sldMk cId="4021106209" sldId="260"/>
            <ac:cxnSpMk id="11" creationId="{88394063-F16D-412A-9674-608B773E6BE1}"/>
          </ac:cxnSpMkLst>
        </pc:cxnChg>
        <pc:cxnChg chg="add">
          <ac:chgData name="Manish Sharma" userId="b799adb9ba789c8f" providerId="LiveId" clId="{1F528E89-133A-462D-80DE-4F305CF424B3}" dt="2020-09-12T08:51:08.295" v="734"/>
          <ac:cxnSpMkLst>
            <pc:docMk/>
            <pc:sldMk cId="4021106209" sldId="260"/>
            <ac:cxnSpMk id="13" creationId="{F35AF746-5A37-4747-A3BE-EEBEBC796249}"/>
          </ac:cxnSpMkLst>
        </pc:cxnChg>
        <pc:cxnChg chg="add mod">
          <ac:chgData name="Manish Sharma" userId="b799adb9ba789c8f" providerId="LiveId" clId="{1F528E89-133A-462D-80DE-4F305CF424B3}" dt="2020-09-12T09:17:00.705" v="740" actId="1076"/>
          <ac:cxnSpMkLst>
            <pc:docMk/>
            <pc:sldMk cId="4021106209" sldId="260"/>
            <ac:cxnSpMk id="14" creationId="{E865D331-13B9-4CF1-B367-E6B5FB80930D}"/>
          </ac:cxnSpMkLst>
        </pc:cxnChg>
        <pc:cxnChg chg="add">
          <ac:chgData name="Manish Sharma" userId="b799adb9ba789c8f" providerId="LiveId" clId="{1F528E89-133A-462D-80DE-4F305CF424B3}" dt="2020-09-12T08:51:53.585" v="736"/>
          <ac:cxnSpMkLst>
            <pc:docMk/>
            <pc:sldMk cId="4021106209" sldId="260"/>
            <ac:cxnSpMk id="17" creationId="{3979A4D3-4EB4-4814-BC10-504AF0872DA9}"/>
          </ac:cxnSpMkLst>
        </pc:cxnChg>
        <pc:cxnChg chg="add">
          <ac:chgData name="Manish Sharma" userId="b799adb9ba789c8f" providerId="LiveId" clId="{1F528E89-133A-462D-80DE-4F305CF424B3}" dt="2020-09-12T08:52:23.855" v="737"/>
          <ac:cxnSpMkLst>
            <pc:docMk/>
            <pc:sldMk cId="4021106209" sldId="260"/>
            <ac:cxnSpMk id="19" creationId="{5BFD81EB-050C-42BC-A03E-3E298C9C4E63}"/>
          </ac:cxnSpMkLst>
        </pc:cxnChg>
        <pc:cxnChg chg="add">
          <ac:chgData name="Manish Sharma" userId="b799adb9ba789c8f" providerId="LiveId" clId="{1F528E89-133A-462D-80DE-4F305CF424B3}" dt="2020-09-12T08:52:43.841" v="738"/>
          <ac:cxnSpMkLst>
            <pc:docMk/>
            <pc:sldMk cId="4021106209" sldId="260"/>
            <ac:cxnSpMk id="21" creationId="{DFB4B990-D2A6-486A-A641-5EF8FAC4A2C1}"/>
          </ac:cxnSpMkLst>
        </pc:cxnChg>
        <pc:cxnChg chg="add">
          <ac:chgData name="Manish Sharma" userId="b799adb9ba789c8f" providerId="LiveId" clId="{1F528E89-133A-462D-80DE-4F305CF424B3}" dt="2020-09-12T08:53:11.748" v="739"/>
          <ac:cxnSpMkLst>
            <pc:docMk/>
            <pc:sldMk cId="4021106209" sldId="260"/>
            <ac:cxnSpMk id="23" creationId="{EE801AE3-2820-4639-B7E1-36993E22E1DB}"/>
          </ac:cxnSpMkLst>
        </pc:cxnChg>
      </pc:sldChg>
      <pc:sldChg chg="addSp delSp modSp add">
        <pc:chgData name="Manish Sharma" userId="b799adb9ba789c8f" providerId="LiveId" clId="{1F528E89-133A-462D-80DE-4F305CF424B3}" dt="2020-09-19T03:05:52.458" v="863" actId="11529"/>
        <pc:sldMkLst>
          <pc:docMk/>
          <pc:sldMk cId="3489098735" sldId="261"/>
        </pc:sldMkLst>
        <pc:spChg chg="del">
          <ac:chgData name="Manish Sharma" userId="b799adb9ba789c8f" providerId="LiveId" clId="{1F528E89-133A-462D-80DE-4F305CF424B3}" dt="2020-09-19T02:51:57.261" v="742" actId="478"/>
          <ac:spMkLst>
            <pc:docMk/>
            <pc:sldMk cId="3489098735" sldId="261"/>
            <ac:spMk id="2" creationId="{579928D5-C0AC-4F59-887A-01D2A22BDB3F}"/>
          </ac:spMkLst>
        </pc:spChg>
        <pc:spChg chg="del">
          <ac:chgData name="Manish Sharma" userId="b799adb9ba789c8f" providerId="LiveId" clId="{1F528E89-133A-462D-80DE-4F305CF424B3}" dt="2020-09-19T02:51:57.261" v="742" actId="478"/>
          <ac:spMkLst>
            <pc:docMk/>
            <pc:sldMk cId="3489098735" sldId="261"/>
            <ac:spMk id="3" creationId="{B43B8816-9980-46AA-8D26-36FE16F21F2E}"/>
          </ac:spMkLst>
        </pc:spChg>
        <pc:spChg chg="add mod">
          <ac:chgData name="Manish Sharma" userId="b799adb9ba789c8f" providerId="LiveId" clId="{1F528E89-133A-462D-80DE-4F305CF424B3}" dt="2020-09-19T02:52:50.010" v="774" actId="20577"/>
          <ac:spMkLst>
            <pc:docMk/>
            <pc:sldMk cId="3489098735" sldId="261"/>
            <ac:spMk id="4" creationId="{A7094213-CE47-417C-8668-DE5CC1F746E9}"/>
          </ac:spMkLst>
        </pc:spChg>
        <pc:spChg chg="add mod">
          <ac:chgData name="Manish Sharma" userId="b799adb9ba789c8f" providerId="LiveId" clId="{1F528E89-133A-462D-80DE-4F305CF424B3}" dt="2020-09-19T02:52:56.868" v="780" actId="20577"/>
          <ac:spMkLst>
            <pc:docMk/>
            <pc:sldMk cId="3489098735" sldId="261"/>
            <ac:spMk id="5" creationId="{2C8B7789-F3D5-4C2C-8BA2-2FE7D538662E}"/>
          </ac:spMkLst>
        </pc:spChg>
        <pc:spChg chg="add mod">
          <ac:chgData name="Manish Sharma" userId="b799adb9ba789c8f" providerId="LiveId" clId="{1F528E89-133A-462D-80DE-4F305CF424B3}" dt="2020-09-19T02:53:56.743" v="818" actId="1076"/>
          <ac:spMkLst>
            <pc:docMk/>
            <pc:sldMk cId="3489098735" sldId="261"/>
            <ac:spMk id="8" creationId="{6D20FE0F-474C-4ED8-A4A7-62541EB7AE83}"/>
          </ac:spMkLst>
        </pc:spChg>
        <pc:spChg chg="add mod">
          <ac:chgData name="Manish Sharma" userId="b799adb9ba789c8f" providerId="LiveId" clId="{1F528E89-133A-462D-80DE-4F305CF424B3}" dt="2020-09-19T02:54:46.690" v="844" actId="20577"/>
          <ac:spMkLst>
            <pc:docMk/>
            <pc:sldMk cId="3489098735" sldId="261"/>
            <ac:spMk id="11" creationId="{4A795EE7-1728-4325-B0F8-A1A7EEBDC052}"/>
          </ac:spMkLst>
        </pc:spChg>
        <pc:spChg chg="add del mod">
          <ac:chgData name="Manish Sharma" userId="b799adb9ba789c8f" providerId="LiveId" clId="{1F528E89-133A-462D-80DE-4F305CF424B3}" dt="2020-09-19T02:54:47.817" v="846"/>
          <ac:spMkLst>
            <pc:docMk/>
            <pc:sldMk cId="3489098735" sldId="261"/>
            <ac:spMk id="12" creationId="{6174398B-D901-4A38-809E-2068C5870B80}"/>
          </ac:spMkLst>
        </pc:spChg>
        <pc:spChg chg="add mod">
          <ac:chgData name="Manish Sharma" userId="b799adb9ba789c8f" providerId="LiveId" clId="{1F528E89-133A-462D-80DE-4F305CF424B3}" dt="2020-09-19T03:04:41.934" v="860" actId="20577"/>
          <ac:spMkLst>
            <pc:docMk/>
            <pc:sldMk cId="3489098735" sldId="261"/>
            <ac:spMk id="13" creationId="{081DF9D8-4873-415A-AF64-8A984DCA82D5}"/>
          </ac:spMkLst>
        </pc:spChg>
        <pc:spChg chg="add mod">
          <ac:chgData name="Manish Sharma" userId="b799adb9ba789c8f" providerId="LiveId" clId="{1F528E89-133A-462D-80DE-4F305CF424B3}" dt="2020-09-19T03:04:37.178" v="856" actId="20577"/>
          <ac:spMkLst>
            <pc:docMk/>
            <pc:sldMk cId="3489098735" sldId="261"/>
            <ac:spMk id="14" creationId="{BFC0C328-62E9-4B44-AF3E-9D20A5790B62}"/>
          </ac:spMkLst>
        </pc:spChg>
        <pc:spChg chg="add mod">
          <ac:chgData name="Manish Sharma" userId="b799adb9ba789c8f" providerId="LiveId" clId="{1F528E89-133A-462D-80DE-4F305CF424B3}" dt="2020-09-19T03:04:39.292" v="858" actId="20577"/>
          <ac:spMkLst>
            <pc:docMk/>
            <pc:sldMk cId="3489098735" sldId="261"/>
            <ac:spMk id="15" creationId="{68DE7B26-7DB6-4CE8-911D-E543F7A06C5D}"/>
          </ac:spMkLst>
        </pc:spChg>
        <pc:cxnChg chg="add mod">
          <ac:chgData name="Manish Sharma" userId="b799adb9ba789c8f" providerId="LiveId" clId="{1F528E89-133A-462D-80DE-4F305CF424B3}" dt="2020-09-19T02:52:40.788" v="768" actId="1076"/>
          <ac:cxnSpMkLst>
            <pc:docMk/>
            <pc:sldMk cId="3489098735" sldId="261"/>
            <ac:cxnSpMk id="7" creationId="{84A5D6BB-AAEA-4932-BF4D-5A614D313C2B}"/>
          </ac:cxnSpMkLst>
        </pc:cxnChg>
        <pc:cxnChg chg="add mod">
          <ac:chgData name="Manish Sharma" userId="b799adb9ba789c8f" providerId="LiveId" clId="{1F528E89-133A-462D-80DE-4F305CF424B3}" dt="2020-09-19T02:54:16.111" v="820" actId="1076"/>
          <ac:cxnSpMkLst>
            <pc:docMk/>
            <pc:sldMk cId="3489098735" sldId="261"/>
            <ac:cxnSpMk id="10" creationId="{7D0A4EDD-FA94-4C6C-95BE-CCF67BB5ECEC}"/>
          </ac:cxnSpMkLst>
        </pc:cxnChg>
        <pc:cxnChg chg="add mod">
          <ac:chgData name="Manish Sharma" userId="b799adb9ba789c8f" providerId="LiveId" clId="{1F528E89-133A-462D-80DE-4F305CF424B3}" dt="2020-09-19T03:04:50.964" v="861" actId="14100"/>
          <ac:cxnSpMkLst>
            <pc:docMk/>
            <pc:sldMk cId="3489098735" sldId="261"/>
            <ac:cxnSpMk id="17" creationId="{DC6828A4-E148-4775-BA29-EA5B484C940D}"/>
          </ac:cxnSpMkLst>
        </pc:cxnChg>
        <pc:cxnChg chg="add mod">
          <ac:chgData name="Manish Sharma" userId="b799adb9ba789c8f" providerId="LiveId" clId="{1F528E89-133A-462D-80DE-4F305CF424B3}" dt="2020-09-19T03:04:33.679" v="852" actId="11529"/>
          <ac:cxnSpMkLst>
            <pc:docMk/>
            <pc:sldMk cId="3489098735" sldId="261"/>
            <ac:cxnSpMk id="19" creationId="{C02710E3-889B-4D70-8B05-A8BE242024D5}"/>
          </ac:cxnSpMkLst>
        </pc:cxnChg>
        <pc:cxnChg chg="add mod">
          <ac:chgData name="Manish Sharma" userId="b799adb9ba789c8f" providerId="LiveId" clId="{1F528E89-133A-462D-80DE-4F305CF424B3}" dt="2020-09-19T03:05:46.405" v="862" actId="11529"/>
          <ac:cxnSpMkLst>
            <pc:docMk/>
            <pc:sldMk cId="3489098735" sldId="261"/>
            <ac:cxnSpMk id="22" creationId="{DDE7743E-48DA-4C86-936D-6EF42C5F50DE}"/>
          </ac:cxnSpMkLst>
        </pc:cxnChg>
        <pc:cxnChg chg="add mod">
          <ac:chgData name="Manish Sharma" userId="b799adb9ba789c8f" providerId="LiveId" clId="{1F528E89-133A-462D-80DE-4F305CF424B3}" dt="2020-09-19T03:05:52.458" v="863" actId="11529"/>
          <ac:cxnSpMkLst>
            <pc:docMk/>
            <pc:sldMk cId="3489098735" sldId="261"/>
            <ac:cxnSpMk id="24" creationId="{E9909B05-F261-40A7-BCAB-D06363ED1273}"/>
          </ac:cxnSpMkLst>
        </pc:cxnChg>
      </pc:sldChg>
      <pc:sldChg chg="addSp delSp modSp add">
        <pc:chgData name="Manish Sharma" userId="b799adb9ba789c8f" providerId="LiveId" clId="{1F528E89-133A-462D-80DE-4F305CF424B3}" dt="2020-09-19T09:16:55.485" v="1424" actId="20577"/>
        <pc:sldMkLst>
          <pc:docMk/>
          <pc:sldMk cId="3451543883" sldId="262"/>
        </pc:sldMkLst>
        <pc:spChg chg="del">
          <ac:chgData name="Manish Sharma" userId="b799adb9ba789c8f" providerId="LiveId" clId="{1F528E89-133A-462D-80DE-4F305CF424B3}" dt="2020-09-19T08:31:53.029" v="865" actId="478"/>
          <ac:spMkLst>
            <pc:docMk/>
            <pc:sldMk cId="3451543883" sldId="262"/>
            <ac:spMk id="2" creationId="{FF1D68BF-CFCE-4A43-B56F-73EBBEE75A7E}"/>
          </ac:spMkLst>
        </pc:spChg>
        <pc:spChg chg="del">
          <ac:chgData name="Manish Sharma" userId="b799adb9ba789c8f" providerId="LiveId" clId="{1F528E89-133A-462D-80DE-4F305CF424B3}" dt="2020-09-19T08:31:53.029" v="865" actId="478"/>
          <ac:spMkLst>
            <pc:docMk/>
            <pc:sldMk cId="3451543883" sldId="262"/>
            <ac:spMk id="3" creationId="{0EB28509-03AB-40F4-81AA-1D7406C88BED}"/>
          </ac:spMkLst>
        </pc:spChg>
        <pc:spChg chg="add mod">
          <ac:chgData name="Manish Sharma" userId="b799adb9ba789c8f" providerId="LiveId" clId="{1F528E89-133A-462D-80DE-4F305CF424B3}" dt="2020-09-19T08:35:06.444" v="929" actId="164"/>
          <ac:spMkLst>
            <pc:docMk/>
            <pc:sldMk cId="3451543883" sldId="262"/>
            <ac:spMk id="4" creationId="{5263DC75-2D02-4EA8-8859-F26A43E0487D}"/>
          </ac:spMkLst>
        </pc:spChg>
        <pc:spChg chg="add mod">
          <ac:chgData name="Manish Sharma" userId="b799adb9ba789c8f" providerId="LiveId" clId="{1F528E89-133A-462D-80DE-4F305CF424B3}" dt="2020-09-19T08:35:14.661" v="931" actId="164"/>
          <ac:spMkLst>
            <pc:docMk/>
            <pc:sldMk cId="3451543883" sldId="262"/>
            <ac:spMk id="5" creationId="{DBE59768-C31C-424F-BE72-0F5E5984A279}"/>
          </ac:spMkLst>
        </pc:spChg>
        <pc:spChg chg="add mod">
          <ac:chgData name="Manish Sharma" userId="b799adb9ba789c8f" providerId="LiveId" clId="{1F528E89-133A-462D-80DE-4F305CF424B3}" dt="2020-09-19T08:35:14.661" v="931" actId="164"/>
          <ac:spMkLst>
            <pc:docMk/>
            <pc:sldMk cId="3451543883" sldId="262"/>
            <ac:spMk id="6" creationId="{647C6E82-BA66-49C3-8619-072AE8C49503}"/>
          </ac:spMkLst>
        </pc:spChg>
        <pc:spChg chg="add mod">
          <ac:chgData name="Manish Sharma" userId="b799adb9ba789c8f" providerId="LiveId" clId="{1F528E89-133A-462D-80DE-4F305CF424B3}" dt="2020-09-19T08:35:06.444" v="929" actId="164"/>
          <ac:spMkLst>
            <pc:docMk/>
            <pc:sldMk cId="3451543883" sldId="262"/>
            <ac:spMk id="7" creationId="{214FCB91-D832-45BF-A0A0-6408C4DBAC65}"/>
          </ac:spMkLst>
        </pc:spChg>
        <pc:spChg chg="add mod">
          <ac:chgData name="Manish Sharma" userId="b799adb9ba789c8f" providerId="LiveId" clId="{1F528E89-133A-462D-80DE-4F305CF424B3}" dt="2020-09-19T08:49:11.598" v="1138" actId="14100"/>
          <ac:spMkLst>
            <pc:docMk/>
            <pc:sldMk cId="3451543883" sldId="262"/>
            <ac:spMk id="10" creationId="{C9F0FEED-0AA0-470A-B2F7-01CF400FA61C}"/>
          </ac:spMkLst>
        </pc:spChg>
        <pc:spChg chg="add mod">
          <ac:chgData name="Manish Sharma" userId="b799adb9ba789c8f" providerId="LiveId" clId="{1F528E89-133A-462D-80DE-4F305CF424B3}" dt="2020-09-19T08:36:23.055" v="960" actId="1076"/>
          <ac:spMkLst>
            <pc:docMk/>
            <pc:sldMk cId="3451543883" sldId="262"/>
            <ac:spMk id="15" creationId="{4A38A564-F484-49E3-9BE7-923EFF056816}"/>
          </ac:spMkLst>
        </pc:spChg>
        <pc:spChg chg="add mod">
          <ac:chgData name="Manish Sharma" userId="b799adb9ba789c8f" providerId="LiveId" clId="{1F528E89-133A-462D-80DE-4F305CF424B3}" dt="2020-09-19T08:36:39.190" v="986" actId="20577"/>
          <ac:spMkLst>
            <pc:docMk/>
            <pc:sldMk cId="3451543883" sldId="262"/>
            <ac:spMk id="16" creationId="{DAE98F3A-3BFA-404E-85EF-B6586ACF2BF8}"/>
          </ac:spMkLst>
        </pc:spChg>
        <pc:spChg chg="add mod">
          <ac:chgData name="Manish Sharma" userId="b799adb9ba789c8f" providerId="LiveId" clId="{1F528E89-133A-462D-80DE-4F305CF424B3}" dt="2020-09-19T08:36:58.257" v="988" actId="11529"/>
          <ac:spMkLst>
            <pc:docMk/>
            <pc:sldMk cId="3451543883" sldId="262"/>
            <ac:spMk id="17" creationId="{1D92DB92-77F9-4659-8481-FD8A17CE0CDB}"/>
          </ac:spMkLst>
        </pc:spChg>
        <pc:spChg chg="add mod">
          <ac:chgData name="Manish Sharma" userId="b799adb9ba789c8f" providerId="LiveId" clId="{1F528E89-133A-462D-80DE-4F305CF424B3}" dt="2020-09-19T08:39:10.693" v="1137" actId="20577"/>
          <ac:spMkLst>
            <pc:docMk/>
            <pc:sldMk cId="3451543883" sldId="262"/>
            <ac:spMk id="18" creationId="{34E97FE7-11CA-439D-911B-C58C131F1625}"/>
          </ac:spMkLst>
        </pc:spChg>
        <pc:spChg chg="add mod">
          <ac:chgData name="Manish Sharma" userId="b799adb9ba789c8f" providerId="LiveId" clId="{1F528E89-133A-462D-80DE-4F305CF424B3}" dt="2020-09-19T08:49:51.167" v="1171" actId="1076"/>
          <ac:spMkLst>
            <pc:docMk/>
            <pc:sldMk cId="3451543883" sldId="262"/>
            <ac:spMk id="23" creationId="{1B9C90BD-DDA8-4DAE-93B0-E2DC01C91B68}"/>
          </ac:spMkLst>
        </pc:spChg>
        <pc:spChg chg="add mod">
          <ac:chgData name="Manish Sharma" userId="b799adb9ba789c8f" providerId="LiveId" clId="{1F528E89-133A-462D-80DE-4F305CF424B3}" dt="2020-09-19T08:50:07.765" v="1189" actId="1076"/>
          <ac:spMkLst>
            <pc:docMk/>
            <pc:sldMk cId="3451543883" sldId="262"/>
            <ac:spMk id="24" creationId="{D46A3562-92D8-4D74-87D1-BEB4EC921915}"/>
          </ac:spMkLst>
        </pc:spChg>
        <pc:spChg chg="add mod">
          <ac:chgData name="Manish Sharma" userId="b799adb9ba789c8f" providerId="LiveId" clId="{1F528E89-133A-462D-80DE-4F305CF424B3}" dt="2020-09-19T08:55:27.739" v="1316" actId="6549"/>
          <ac:spMkLst>
            <pc:docMk/>
            <pc:sldMk cId="3451543883" sldId="262"/>
            <ac:spMk id="25" creationId="{A0CC4F29-60C8-4953-A553-87096B85A861}"/>
          </ac:spMkLst>
        </pc:spChg>
        <pc:spChg chg="add mod">
          <ac:chgData name="Manish Sharma" userId="b799adb9ba789c8f" providerId="LiveId" clId="{1F528E89-133A-462D-80DE-4F305CF424B3}" dt="2020-09-19T09:13:23.477" v="1338" actId="1076"/>
          <ac:spMkLst>
            <pc:docMk/>
            <pc:sldMk cId="3451543883" sldId="262"/>
            <ac:spMk id="30" creationId="{6769E84A-A567-405B-9388-883D3262DDB4}"/>
          </ac:spMkLst>
        </pc:spChg>
        <pc:spChg chg="add mod">
          <ac:chgData name="Manish Sharma" userId="b799adb9ba789c8f" providerId="LiveId" clId="{1F528E89-133A-462D-80DE-4F305CF424B3}" dt="2020-09-19T09:13:39.688" v="1361" actId="1076"/>
          <ac:spMkLst>
            <pc:docMk/>
            <pc:sldMk cId="3451543883" sldId="262"/>
            <ac:spMk id="31" creationId="{FD1B3909-CCE6-4568-B5C2-AE65FED250FD}"/>
          </ac:spMkLst>
        </pc:spChg>
        <pc:spChg chg="add mod">
          <ac:chgData name="Manish Sharma" userId="b799adb9ba789c8f" providerId="LiveId" clId="{1F528E89-133A-462D-80DE-4F305CF424B3}" dt="2020-09-19T09:15:37.564" v="1398" actId="1037"/>
          <ac:spMkLst>
            <pc:docMk/>
            <pc:sldMk cId="3451543883" sldId="262"/>
            <ac:spMk id="32" creationId="{9F1E0155-2687-4D16-9836-DE967A1EFFC4}"/>
          </ac:spMkLst>
        </pc:spChg>
        <pc:spChg chg="add mod">
          <ac:chgData name="Manish Sharma" userId="b799adb9ba789c8f" providerId="LiveId" clId="{1F528E89-133A-462D-80DE-4F305CF424B3}" dt="2020-09-19T09:15:54.905" v="1410" actId="14100"/>
          <ac:spMkLst>
            <pc:docMk/>
            <pc:sldMk cId="3451543883" sldId="262"/>
            <ac:spMk id="33" creationId="{943FAEA8-CB8B-40A4-B8B7-B4774E45B9CF}"/>
          </ac:spMkLst>
        </pc:spChg>
        <pc:spChg chg="add mod">
          <ac:chgData name="Manish Sharma" userId="b799adb9ba789c8f" providerId="LiveId" clId="{1F528E89-133A-462D-80DE-4F305CF424B3}" dt="2020-09-19T09:16:55.485" v="1424" actId="20577"/>
          <ac:spMkLst>
            <pc:docMk/>
            <pc:sldMk cId="3451543883" sldId="262"/>
            <ac:spMk id="34" creationId="{164B5E81-5ADF-4E22-9A37-81374801EFA5}"/>
          </ac:spMkLst>
        </pc:spChg>
        <pc:grpChg chg="add mod">
          <ac:chgData name="Manish Sharma" userId="b799adb9ba789c8f" providerId="LiveId" clId="{1F528E89-133A-462D-80DE-4F305CF424B3}" dt="2020-09-19T08:35:09.964" v="930" actId="1076"/>
          <ac:grpSpMkLst>
            <pc:docMk/>
            <pc:sldMk cId="3451543883" sldId="262"/>
            <ac:grpSpMk id="8" creationId="{8E5AB102-848E-4FF2-942A-4CC63E310B29}"/>
          </ac:grpSpMkLst>
        </pc:grpChg>
        <pc:grpChg chg="add mod">
          <ac:chgData name="Manish Sharma" userId="b799adb9ba789c8f" providerId="LiveId" clId="{1F528E89-133A-462D-80DE-4F305CF424B3}" dt="2020-09-19T08:35:20.382" v="932" actId="1076"/>
          <ac:grpSpMkLst>
            <pc:docMk/>
            <pc:sldMk cId="3451543883" sldId="262"/>
            <ac:grpSpMk id="9" creationId="{761EA8F5-3345-4B0F-AE0E-C798CE2E0FFA}"/>
          </ac:grpSpMkLst>
        </pc:grpChg>
        <pc:cxnChg chg="add mod">
          <ac:chgData name="Manish Sharma" userId="b799adb9ba789c8f" providerId="LiveId" clId="{1F528E89-133A-462D-80DE-4F305CF424B3}" dt="2020-09-19T08:35:56.801" v="936" actId="11529"/>
          <ac:cxnSpMkLst>
            <pc:docMk/>
            <pc:sldMk cId="3451543883" sldId="262"/>
            <ac:cxnSpMk id="12" creationId="{9349919A-488C-4E99-8C06-6B4B3DB8128A}"/>
          </ac:cxnSpMkLst>
        </pc:cxnChg>
        <pc:cxnChg chg="add mod">
          <ac:chgData name="Manish Sharma" userId="b799adb9ba789c8f" providerId="LiveId" clId="{1F528E89-133A-462D-80DE-4F305CF424B3}" dt="2020-09-19T08:36:09.191" v="937" actId="11529"/>
          <ac:cxnSpMkLst>
            <pc:docMk/>
            <pc:sldMk cId="3451543883" sldId="262"/>
            <ac:cxnSpMk id="14" creationId="{01537DBC-3589-4CEF-85A2-B51252F7D7C6}"/>
          </ac:cxnSpMkLst>
        </pc:cxnChg>
        <pc:cxnChg chg="add mod">
          <ac:chgData name="Manish Sharma" userId="b799adb9ba789c8f" providerId="LiveId" clId="{1F528E89-133A-462D-80DE-4F305CF424B3}" dt="2020-09-19T08:49:22.723" v="1139" actId="11529"/>
          <ac:cxnSpMkLst>
            <pc:docMk/>
            <pc:sldMk cId="3451543883" sldId="262"/>
            <ac:cxnSpMk id="20" creationId="{FA15E871-2E91-4BF4-AD46-7E1D6F04D4E0}"/>
          </ac:cxnSpMkLst>
        </pc:cxnChg>
        <pc:cxnChg chg="add mod">
          <ac:chgData name="Manish Sharma" userId="b799adb9ba789c8f" providerId="LiveId" clId="{1F528E89-133A-462D-80DE-4F305CF424B3}" dt="2020-09-19T09:15:28.528" v="1385" actId="1037"/>
          <ac:cxnSpMkLst>
            <pc:docMk/>
            <pc:sldMk cId="3451543883" sldId="262"/>
            <ac:cxnSpMk id="22" creationId="{40E584B5-BE83-4AEB-941B-0A629DE2D8B5}"/>
          </ac:cxnSpMkLst>
        </pc:cxnChg>
        <pc:cxnChg chg="add mod">
          <ac:chgData name="Manish Sharma" userId="b799adb9ba789c8f" providerId="LiveId" clId="{1F528E89-133A-462D-80DE-4F305CF424B3}" dt="2020-09-19T09:12:57.225" v="1317" actId="11529"/>
          <ac:cxnSpMkLst>
            <pc:docMk/>
            <pc:sldMk cId="3451543883" sldId="262"/>
            <ac:cxnSpMk id="27" creationId="{8FB6DDFE-8B3D-4514-BB13-0E0014A6763E}"/>
          </ac:cxnSpMkLst>
        </pc:cxnChg>
        <pc:cxnChg chg="add mod">
          <ac:chgData name="Manish Sharma" userId="b799adb9ba789c8f" providerId="LiveId" clId="{1F528E89-133A-462D-80DE-4F305CF424B3}" dt="2020-09-19T09:13:03.811" v="1318" actId="11529"/>
          <ac:cxnSpMkLst>
            <pc:docMk/>
            <pc:sldMk cId="3451543883" sldId="262"/>
            <ac:cxnSpMk id="29" creationId="{42BFEF63-81AC-420B-9CDC-6E1F7E829807}"/>
          </ac:cxnSpMkLst>
        </pc:cxnChg>
        <pc:cxnChg chg="add del mod">
          <ac:chgData name="Manish Sharma" userId="b799adb9ba789c8f" providerId="LiveId" clId="{1F528E89-133A-462D-80DE-4F305CF424B3}" dt="2020-09-19T09:16:37.673" v="1413" actId="478"/>
          <ac:cxnSpMkLst>
            <pc:docMk/>
            <pc:sldMk cId="3451543883" sldId="262"/>
            <ac:cxnSpMk id="36" creationId="{FBAB40AE-D403-460C-B278-B2C97FFA6BD7}"/>
          </ac:cxnSpMkLst>
        </pc:cxnChg>
        <pc:cxnChg chg="add mod">
          <ac:chgData name="Manish Sharma" userId="b799adb9ba789c8f" providerId="LiveId" clId="{1F528E89-133A-462D-80DE-4F305CF424B3}" dt="2020-09-19T09:16:43.293" v="1414" actId="11529"/>
          <ac:cxnSpMkLst>
            <pc:docMk/>
            <pc:sldMk cId="3451543883" sldId="262"/>
            <ac:cxnSpMk id="38" creationId="{15CF12EC-3F22-4109-AE9F-2D719135FAEC}"/>
          </ac:cxnSpMkLst>
        </pc:cxnChg>
        <pc:cxnChg chg="add mod">
          <ac:chgData name="Manish Sharma" userId="b799adb9ba789c8f" providerId="LiveId" clId="{1F528E89-133A-462D-80DE-4F305CF424B3}" dt="2020-09-19T09:16:49.661" v="1415" actId="11529"/>
          <ac:cxnSpMkLst>
            <pc:docMk/>
            <pc:sldMk cId="3451543883" sldId="262"/>
            <ac:cxnSpMk id="40" creationId="{DC982DB9-45EC-4682-99F8-95E30D3DCF30}"/>
          </ac:cxnSpMkLst>
        </pc:cxnChg>
      </pc:sldChg>
      <pc:sldChg chg="addSp delSp modSp add">
        <pc:chgData name="Manish Sharma" userId="b799adb9ba789c8f" providerId="LiveId" clId="{1F528E89-133A-462D-80DE-4F305CF424B3}" dt="2020-09-20T03:18:37.473" v="1471" actId="108"/>
        <pc:sldMkLst>
          <pc:docMk/>
          <pc:sldMk cId="3246809291" sldId="263"/>
        </pc:sldMkLst>
        <pc:spChg chg="del">
          <ac:chgData name="Manish Sharma" userId="b799adb9ba789c8f" providerId="LiveId" clId="{1F528E89-133A-462D-80DE-4F305CF424B3}" dt="2020-09-20T03:06:12.799" v="1426" actId="478"/>
          <ac:spMkLst>
            <pc:docMk/>
            <pc:sldMk cId="3246809291" sldId="263"/>
            <ac:spMk id="2" creationId="{FDF691AF-231E-4350-8259-688335FF7C32}"/>
          </ac:spMkLst>
        </pc:spChg>
        <pc:spChg chg="del">
          <ac:chgData name="Manish Sharma" userId="b799adb9ba789c8f" providerId="LiveId" clId="{1F528E89-133A-462D-80DE-4F305CF424B3}" dt="2020-09-20T03:06:12.799" v="1426" actId="478"/>
          <ac:spMkLst>
            <pc:docMk/>
            <pc:sldMk cId="3246809291" sldId="263"/>
            <ac:spMk id="3" creationId="{2E2447DD-ADB0-4658-885E-3FDD59D20733}"/>
          </ac:spMkLst>
        </pc:spChg>
        <pc:spChg chg="add mod">
          <ac:chgData name="Manish Sharma" userId="b799adb9ba789c8f" providerId="LiveId" clId="{1F528E89-133A-462D-80DE-4F305CF424B3}" dt="2020-09-20T03:07:38.138" v="1428" actId="1076"/>
          <ac:spMkLst>
            <pc:docMk/>
            <pc:sldMk cId="3246809291" sldId="263"/>
            <ac:spMk id="4" creationId="{4B22BE86-3E3B-4E41-B338-7BB2A32AFC7F}"/>
          </ac:spMkLst>
        </pc:spChg>
        <pc:spChg chg="add mod">
          <ac:chgData name="Manish Sharma" userId="b799adb9ba789c8f" providerId="LiveId" clId="{1F528E89-133A-462D-80DE-4F305CF424B3}" dt="2020-09-20T03:07:50.017" v="1431" actId="1076"/>
          <ac:spMkLst>
            <pc:docMk/>
            <pc:sldMk cId="3246809291" sldId="263"/>
            <ac:spMk id="5" creationId="{087D29AF-0FA5-4D17-95DE-16EC7E314A0C}"/>
          </ac:spMkLst>
        </pc:spChg>
        <pc:spChg chg="add mod">
          <ac:chgData name="Manish Sharma" userId="b799adb9ba789c8f" providerId="LiveId" clId="{1F528E89-133A-462D-80DE-4F305CF424B3}" dt="2020-09-20T03:07:42.197" v="1429" actId="1076"/>
          <ac:spMkLst>
            <pc:docMk/>
            <pc:sldMk cId="3246809291" sldId="263"/>
            <ac:spMk id="6" creationId="{08B36F17-813D-4A2B-B6AE-2AAAD62C33C4}"/>
          </ac:spMkLst>
        </pc:spChg>
        <pc:spChg chg="add mod">
          <ac:chgData name="Manish Sharma" userId="b799adb9ba789c8f" providerId="LiveId" clId="{1F528E89-133A-462D-80DE-4F305CF424B3}" dt="2020-09-20T03:08:09.960" v="1437" actId="20577"/>
          <ac:spMkLst>
            <pc:docMk/>
            <pc:sldMk cId="3246809291" sldId="263"/>
            <ac:spMk id="17" creationId="{3028D240-34A2-4393-B373-CB87F4E2E2D5}"/>
          </ac:spMkLst>
        </pc:spChg>
        <pc:spChg chg="add mod">
          <ac:chgData name="Manish Sharma" userId="b799adb9ba789c8f" providerId="LiveId" clId="{1F528E89-133A-462D-80DE-4F305CF424B3}" dt="2020-09-20T03:16:24.030" v="1462" actId="13822"/>
          <ac:spMkLst>
            <pc:docMk/>
            <pc:sldMk cId="3246809291" sldId="263"/>
            <ac:spMk id="18" creationId="{4B83676C-92E1-4927-8328-153AA94DC6A1}"/>
          </ac:spMkLst>
        </pc:spChg>
        <pc:spChg chg="add mod">
          <ac:chgData name="Manish Sharma" userId="b799adb9ba789c8f" providerId="LiveId" clId="{1F528E89-133A-462D-80DE-4F305CF424B3}" dt="2020-09-20T03:09:09.900" v="1447" actId="20577"/>
          <ac:spMkLst>
            <pc:docMk/>
            <pc:sldMk cId="3246809291" sldId="263"/>
            <ac:spMk id="27" creationId="{18E79549-4D4A-4F18-BD6C-50BB8796072A}"/>
          </ac:spMkLst>
        </pc:spChg>
        <pc:spChg chg="add mod">
          <ac:chgData name="Manish Sharma" userId="b799adb9ba789c8f" providerId="LiveId" clId="{1F528E89-133A-462D-80DE-4F305CF424B3}" dt="2020-09-20T03:16:24.030" v="1462" actId="13822"/>
          <ac:spMkLst>
            <pc:docMk/>
            <pc:sldMk cId="3246809291" sldId="263"/>
            <ac:spMk id="28" creationId="{EAF16F57-1392-4B02-8A80-43FA61DE5FF0}"/>
          </ac:spMkLst>
        </pc:spChg>
        <pc:cxnChg chg="add mod">
          <ac:chgData name="Manish Sharma" userId="b799adb9ba789c8f" providerId="LiveId" clId="{1F528E89-133A-462D-80DE-4F305CF424B3}" dt="2020-09-20T03:07:50.017" v="1431" actId="1076"/>
          <ac:cxnSpMkLst>
            <pc:docMk/>
            <pc:sldMk cId="3246809291" sldId="263"/>
            <ac:cxnSpMk id="7" creationId="{F18410C2-5BC5-4FF9-9D61-58C9C61A60CB}"/>
          </ac:cxnSpMkLst>
        </pc:cxnChg>
        <pc:cxnChg chg="add del mod">
          <ac:chgData name="Manish Sharma" userId="b799adb9ba789c8f" providerId="LiveId" clId="{1F528E89-133A-462D-80DE-4F305CF424B3}" dt="2020-09-20T03:10:07.434" v="1457" actId="478"/>
          <ac:cxnSpMkLst>
            <pc:docMk/>
            <pc:sldMk cId="3246809291" sldId="263"/>
            <ac:cxnSpMk id="8" creationId="{844EBC4C-4FE6-47C9-A0C9-52040001A54F}"/>
          </ac:cxnSpMkLst>
        </pc:cxnChg>
        <pc:cxnChg chg="add mod">
          <ac:chgData name="Manish Sharma" userId="b799adb9ba789c8f" providerId="LiveId" clId="{1F528E89-133A-462D-80DE-4F305CF424B3}" dt="2020-09-20T03:18:25.649" v="1468" actId="108"/>
          <ac:cxnSpMkLst>
            <pc:docMk/>
            <pc:sldMk cId="3246809291" sldId="263"/>
            <ac:cxnSpMk id="9" creationId="{5A59C48D-D023-4C49-885D-05C8812D25A5}"/>
          </ac:cxnSpMkLst>
        </pc:cxnChg>
        <pc:cxnChg chg="add del mod">
          <ac:chgData name="Manish Sharma" userId="b799adb9ba789c8f" providerId="LiveId" clId="{1F528E89-133A-462D-80DE-4F305CF424B3}" dt="2020-09-20T03:18:31.352" v="1469" actId="108"/>
          <ac:cxnSpMkLst>
            <pc:docMk/>
            <pc:sldMk cId="3246809291" sldId="263"/>
            <ac:cxnSpMk id="10" creationId="{AA63F730-9496-4DCB-B91A-149BDEDD8501}"/>
          </ac:cxnSpMkLst>
        </pc:cxnChg>
        <pc:cxnChg chg="add mod">
          <ac:chgData name="Manish Sharma" userId="b799adb9ba789c8f" providerId="LiveId" clId="{1F528E89-133A-462D-80DE-4F305CF424B3}" dt="2020-09-20T03:08:20.404" v="1440" actId="11529"/>
          <ac:cxnSpMkLst>
            <pc:docMk/>
            <pc:sldMk cId="3246809291" sldId="263"/>
            <ac:cxnSpMk id="20" creationId="{074FBC95-B61A-4079-89B5-22450D5ECE86}"/>
          </ac:cxnSpMkLst>
        </pc:cxnChg>
        <pc:cxnChg chg="add mod">
          <ac:chgData name="Manish Sharma" userId="b799adb9ba789c8f" providerId="LiveId" clId="{1F528E89-133A-462D-80DE-4F305CF424B3}" dt="2020-09-20T03:18:22.025" v="1467" actId="108"/>
          <ac:cxnSpMkLst>
            <pc:docMk/>
            <pc:sldMk cId="3246809291" sldId="263"/>
            <ac:cxnSpMk id="22" creationId="{04A31632-ABA0-4623-9C52-1FA73533D8DF}"/>
          </ac:cxnSpMkLst>
        </pc:cxnChg>
        <pc:cxnChg chg="add mod">
          <ac:chgData name="Manish Sharma" userId="b799adb9ba789c8f" providerId="LiveId" clId="{1F528E89-133A-462D-80DE-4F305CF424B3}" dt="2020-09-20T03:08:30.579" v="1442" actId="11529"/>
          <ac:cxnSpMkLst>
            <pc:docMk/>
            <pc:sldMk cId="3246809291" sldId="263"/>
            <ac:cxnSpMk id="24" creationId="{0D8AB0D6-AF44-4B4C-A3BA-61A4B49C45FD}"/>
          </ac:cxnSpMkLst>
        </pc:cxnChg>
        <pc:cxnChg chg="add mod">
          <ac:chgData name="Manish Sharma" userId="b799adb9ba789c8f" providerId="LiveId" clId="{1F528E89-133A-462D-80DE-4F305CF424B3}" dt="2020-09-20T03:18:14.732" v="1466" actId="1582"/>
          <ac:cxnSpMkLst>
            <pc:docMk/>
            <pc:sldMk cId="3246809291" sldId="263"/>
            <ac:cxnSpMk id="26" creationId="{C87BCA75-35DB-4400-96BC-A4D7F5FA5164}"/>
          </ac:cxnSpMkLst>
        </pc:cxnChg>
        <pc:cxnChg chg="add mod">
          <ac:chgData name="Manish Sharma" userId="b799adb9ba789c8f" providerId="LiveId" clId="{1F528E89-133A-462D-80DE-4F305CF424B3}" dt="2020-09-20T03:18:34.917" v="1470" actId="108"/>
          <ac:cxnSpMkLst>
            <pc:docMk/>
            <pc:sldMk cId="3246809291" sldId="263"/>
            <ac:cxnSpMk id="30" creationId="{45C11FA2-E2CB-4521-AA60-B0513E466BED}"/>
          </ac:cxnSpMkLst>
        </pc:cxnChg>
        <pc:cxnChg chg="add del mod">
          <ac:chgData name="Manish Sharma" userId="b799adb9ba789c8f" providerId="LiveId" clId="{1F528E89-133A-462D-80DE-4F305CF424B3}" dt="2020-09-20T03:10:03.930" v="1455" actId="11529"/>
          <ac:cxnSpMkLst>
            <pc:docMk/>
            <pc:sldMk cId="3246809291" sldId="263"/>
            <ac:cxnSpMk id="32" creationId="{DBC3ED5E-9732-4E58-AC97-F93A649AE729}"/>
          </ac:cxnSpMkLst>
        </pc:cxnChg>
        <pc:cxnChg chg="add mod">
          <ac:chgData name="Manish Sharma" userId="b799adb9ba789c8f" providerId="LiveId" clId="{1F528E89-133A-462D-80DE-4F305CF424B3}" dt="2020-09-20T03:10:14.158" v="1458" actId="11529"/>
          <ac:cxnSpMkLst>
            <pc:docMk/>
            <pc:sldMk cId="3246809291" sldId="263"/>
            <ac:cxnSpMk id="34" creationId="{29EFEB5D-AFED-49CF-B67F-BBA8F468700B}"/>
          </ac:cxnSpMkLst>
        </pc:cxnChg>
        <pc:cxnChg chg="add mod">
          <ac:chgData name="Manish Sharma" userId="b799adb9ba789c8f" providerId="LiveId" clId="{1F528E89-133A-462D-80DE-4F305CF424B3}" dt="2020-09-20T03:18:37.473" v="1471" actId="108"/>
          <ac:cxnSpMkLst>
            <pc:docMk/>
            <pc:sldMk cId="3246809291" sldId="263"/>
            <ac:cxnSpMk id="36" creationId="{79ED0ED4-83F0-45AA-B4E7-8EBC9FDBFE24}"/>
          </ac:cxnSpMkLst>
        </pc:cxnChg>
        <pc:cxnChg chg="add mod">
          <ac:chgData name="Manish Sharma" userId="b799adb9ba789c8f" providerId="LiveId" clId="{1F528E89-133A-462D-80DE-4F305CF424B3}" dt="2020-09-20T03:16:08.517" v="1460" actId="11529"/>
          <ac:cxnSpMkLst>
            <pc:docMk/>
            <pc:sldMk cId="3246809291" sldId="263"/>
            <ac:cxnSpMk id="38" creationId="{575A75F5-E4A2-4137-AC68-30462279CBA9}"/>
          </ac:cxnSpMkLst>
        </pc:cxnChg>
        <pc:cxnChg chg="add mod">
          <ac:chgData name="Manish Sharma" userId="b799adb9ba789c8f" providerId="LiveId" clId="{1F528E89-133A-462D-80DE-4F305CF424B3}" dt="2020-09-20T03:16:14.901" v="1461" actId="11529"/>
          <ac:cxnSpMkLst>
            <pc:docMk/>
            <pc:sldMk cId="3246809291" sldId="263"/>
            <ac:cxnSpMk id="40" creationId="{013C78F4-C252-4359-8359-0120B98C1F35}"/>
          </ac:cxnSpMkLst>
        </pc:cxnChg>
      </pc:sldChg>
      <pc:sldChg chg="addSp delSp modSp add">
        <pc:chgData name="Manish Sharma" userId="b799adb9ba789c8f" providerId="LiveId" clId="{1F528E89-133A-462D-80DE-4F305CF424B3}" dt="2020-09-20T03:39:04.013" v="1508" actId="164"/>
        <pc:sldMkLst>
          <pc:docMk/>
          <pc:sldMk cId="2902045673" sldId="264"/>
        </pc:sldMkLst>
        <pc:spChg chg="del">
          <ac:chgData name="Manish Sharma" userId="b799adb9ba789c8f" providerId="LiveId" clId="{1F528E89-133A-462D-80DE-4F305CF424B3}" dt="2020-09-20T03:21:07.800" v="1473" actId="478"/>
          <ac:spMkLst>
            <pc:docMk/>
            <pc:sldMk cId="2902045673" sldId="264"/>
            <ac:spMk id="2" creationId="{7D819026-8C39-4E35-A19F-B8FC7FF758EA}"/>
          </ac:spMkLst>
        </pc:spChg>
        <pc:spChg chg="del">
          <ac:chgData name="Manish Sharma" userId="b799adb9ba789c8f" providerId="LiveId" clId="{1F528E89-133A-462D-80DE-4F305CF424B3}" dt="2020-09-20T03:21:07.800" v="1473" actId="478"/>
          <ac:spMkLst>
            <pc:docMk/>
            <pc:sldMk cId="2902045673" sldId="264"/>
            <ac:spMk id="3" creationId="{22033C65-DD59-4DFB-864D-42584540069E}"/>
          </ac:spMkLst>
        </pc:spChg>
        <pc:spChg chg="add mod">
          <ac:chgData name="Manish Sharma" userId="b799adb9ba789c8f" providerId="LiveId" clId="{1F528E89-133A-462D-80DE-4F305CF424B3}" dt="2020-09-20T03:39:04.013" v="1508" actId="164"/>
          <ac:spMkLst>
            <pc:docMk/>
            <pc:sldMk cId="2902045673" sldId="264"/>
            <ac:spMk id="4" creationId="{4ED8F58F-BABF-4B9B-B756-854F7F417F2B}"/>
          </ac:spMkLst>
        </pc:spChg>
        <pc:spChg chg="add mod">
          <ac:chgData name="Manish Sharma" userId="b799adb9ba789c8f" providerId="LiveId" clId="{1F528E89-133A-462D-80DE-4F305CF424B3}" dt="2020-09-20T03:39:04.013" v="1508" actId="164"/>
          <ac:spMkLst>
            <pc:docMk/>
            <pc:sldMk cId="2902045673" sldId="264"/>
            <ac:spMk id="5" creationId="{9798D818-5E49-48D9-A952-11580AB91E3A}"/>
          </ac:spMkLst>
        </pc:spChg>
        <pc:spChg chg="add mod">
          <ac:chgData name="Manish Sharma" userId="b799adb9ba789c8f" providerId="LiveId" clId="{1F528E89-133A-462D-80DE-4F305CF424B3}" dt="2020-09-20T03:39:04.013" v="1508" actId="164"/>
          <ac:spMkLst>
            <pc:docMk/>
            <pc:sldMk cId="2902045673" sldId="264"/>
            <ac:spMk id="7" creationId="{CEB5CA0A-A60A-4E42-9F21-2AEAA0739744}"/>
          </ac:spMkLst>
        </pc:spChg>
        <pc:spChg chg="add mod">
          <ac:chgData name="Manish Sharma" userId="b799adb9ba789c8f" providerId="LiveId" clId="{1F528E89-133A-462D-80DE-4F305CF424B3}" dt="2020-09-20T03:39:04.013" v="1508" actId="164"/>
          <ac:spMkLst>
            <pc:docMk/>
            <pc:sldMk cId="2902045673" sldId="264"/>
            <ac:spMk id="9" creationId="{FED021FB-0FCD-4DDD-A3AF-4EEADAC26BAA}"/>
          </ac:spMkLst>
        </pc:spChg>
        <pc:spChg chg="add mod">
          <ac:chgData name="Manish Sharma" userId="b799adb9ba789c8f" providerId="LiveId" clId="{1F528E89-133A-462D-80DE-4F305CF424B3}" dt="2020-09-20T03:39:04.013" v="1508" actId="164"/>
          <ac:spMkLst>
            <pc:docMk/>
            <pc:sldMk cId="2902045673" sldId="264"/>
            <ac:spMk id="10" creationId="{7983E247-5C2C-4FCB-8FCA-97FB21CA6EFE}"/>
          </ac:spMkLst>
        </pc:spChg>
        <pc:spChg chg="add del">
          <ac:chgData name="Manish Sharma" userId="b799adb9ba789c8f" providerId="LiveId" clId="{1F528E89-133A-462D-80DE-4F305CF424B3}" dt="2020-09-20T03:29:47.721" v="1483"/>
          <ac:spMkLst>
            <pc:docMk/>
            <pc:sldMk cId="2902045673" sldId="264"/>
            <ac:spMk id="11" creationId="{08117E77-1AA8-4FCE-AEE0-434EC5AC2EE1}"/>
          </ac:spMkLst>
        </pc:spChg>
        <pc:spChg chg="add del">
          <ac:chgData name="Manish Sharma" userId="b799adb9ba789c8f" providerId="LiveId" clId="{1F528E89-133A-462D-80DE-4F305CF424B3}" dt="2020-09-20T03:29:47.721" v="1483"/>
          <ac:spMkLst>
            <pc:docMk/>
            <pc:sldMk cId="2902045673" sldId="264"/>
            <ac:spMk id="12" creationId="{037378BA-4E4C-45AE-93F1-DD9C2813FEE2}"/>
          </ac:spMkLst>
        </pc:spChg>
        <pc:spChg chg="add del">
          <ac:chgData name="Manish Sharma" userId="b799adb9ba789c8f" providerId="LiveId" clId="{1F528E89-133A-462D-80DE-4F305CF424B3}" dt="2020-09-20T03:29:47.721" v="1483"/>
          <ac:spMkLst>
            <pc:docMk/>
            <pc:sldMk cId="2902045673" sldId="264"/>
            <ac:spMk id="13" creationId="{D1059B09-52A8-4D8F-9AC2-82350CBE7021}"/>
          </ac:spMkLst>
        </pc:spChg>
        <pc:spChg chg="add mod">
          <ac:chgData name="Manish Sharma" userId="b799adb9ba789c8f" providerId="LiveId" clId="{1F528E89-133A-462D-80DE-4F305CF424B3}" dt="2020-09-20T03:39:04.013" v="1508" actId="164"/>
          <ac:spMkLst>
            <pc:docMk/>
            <pc:sldMk cId="2902045673" sldId="264"/>
            <ac:spMk id="14" creationId="{4C03183F-E385-4D4E-9563-3A5525002887}"/>
          </ac:spMkLst>
        </pc:spChg>
        <pc:spChg chg="add mod">
          <ac:chgData name="Manish Sharma" userId="b799adb9ba789c8f" providerId="LiveId" clId="{1F528E89-133A-462D-80DE-4F305CF424B3}" dt="2020-09-20T03:39:04.013" v="1508" actId="164"/>
          <ac:spMkLst>
            <pc:docMk/>
            <pc:sldMk cId="2902045673" sldId="264"/>
            <ac:spMk id="15" creationId="{069B88F2-D10F-4FAA-84B3-AE012418C7EC}"/>
          </ac:spMkLst>
        </pc:spChg>
        <pc:spChg chg="add mod">
          <ac:chgData name="Manish Sharma" userId="b799adb9ba789c8f" providerId="LiveId" clId="{1F528E89-133A-462D-80DE-4F305CF424B3}" dt="2020-09-20T03:39:04.013" v="1508" actId="164"/>
          <ac:spMkLst>
            <pc:docMk/>
            <pc:sldMk cId="2902045673" sldId="264"/>
            <ac:spMk id="16" creationId="{BCF91C11-B496-4CC3-BB1C-AEC45F0FA4E5}"/>
          </ac:spMkLst>
        </pc:spChg>
        <pc:spChg chg="add mod">
          <ac:chgData name="Manish Sharma" userId="b799adb9ba789c8f" providerId="LiveId" clId="{1F528E89-133A-462D-80DE-4F305CF424B3}" dt="2020-09-20T03:39:04.013" v="1508" actId="164"/>
          <ac:spMkLst>
            <pc:docMk/>
            <pc:sldMk cId="2902045673" sldId="264"/>
            <ac:spMk id="17" creationId="{A47EAB5E-EECC-4882-B9F1-1FD6E4FD713E}"/>
          </ac:spMkLst>
        </pc:spChg>
        <pc:spChg chg="add mod">
          <ac:chgData name="Manish Sharma" userId="b799adb9ba789c8f" providerId="LiveId" clId="{1F528E89-133A-462D-80DE-4F305CF424B3}" dt="2020-09-20T03:39:04.013" v="1508" actId="164"/>
          <ac:spMkLst>
            <pc:docMk/>
            <pc:sldMk cId="2902045673" sldId="264"/>
            <ac:spMk id="18" creationId="{EE3E9043-44F2-47C1-9783-87E6C30B4C2F}"/>
          </ac:spMkLst>
        </pc:spChg>
        <pc:spChg chg="add mod">
          <ac:chgData name="Manish Sharma" userId="b799adb9ba789c8f" providerId="LiveId" clId="{1F528E89-133A-462D-80DE-4F305CF424B3}" dt="2020-09-20T03:39:04.013" v="1508" actId="164"/>
          <ac:spMkLst>
            <pc:docMk/>
            <pc:sldMk cId="2902045673" sldId="264"/>
            <ac:spMk id="20" creationId="{9C61844F-2EFC-47CA-93B1-E19D0136E236}"/>
          </ac:spMkLst>
        </pc:spChg>
        <pc:spChg chg="add mod">
          <ac:chgData name="Manish Sharma" userId="b799adb9ba789c8f" providerId="LiveId" clId="{1F528E89-133A-462D-80DE-4F305CF424B3}" dt="2020-09-20T03:39:04.013" v="1508" actId="164"/>
          <ac:spMkLst>
            <pc:docMk/>
            <pc:sldMk cId="2902045673" sldId="264"/>
            <ac:spMk id="21" creationId="{62A8619F-779F-455F-ACBD-9020AE1663A0}"/>
          </ac:spMkLst>
        </pc:spChg>
        <pc:spChg chg="add mod">
          <ac:chgData name="Manish Sharma" userId="b799adb9ba789c8f" providerId="LiveId" clId="{1F528E89-133A-462D-80DE-4F305CF424B3}" dt="2020-09-20T03:39:04.013" v="1508" actId="164"/>
          <ac:spMkLst>
            <pc:docMk/>
            <pc:sldMk cId="2902045673" sldId="264"/>
            <ac:spMk id="22" creationId="{0822731F-39DD-44A9-A041-8A2067603FD8}"/>
          </ac:spMkLst>
        </pc:spChg>
        <pc:spChg chg="add mod">
          <ac:chgData name="Manish Sharma" userId="b799adb9ba789c8f" providerId="LiveId" clId="{1F528E89-133A-462D-80DE-4F305CF424B3}" dt="2020-09-20T03:39:04.013" v="1508" actId="164"/>
          <ac:spMkLst>
            <pc:docMk/>
            <pc:sldMk cId="2902045673" sldId="264"/>
            <ac:spMk id="23" creationId="{86742C87-6F11-455A-910A-DEC48B4F4174}"/>
          </ac:spMkLst>
        </pc:spChg>
        <pc:spChg chg="add mod">
          <ac:chgData name="Manish Sharma" userId="b799adb9ba789c8f" providerId="LiveId" clId="{1F528E89-133A-462D-80DE-4F305CF424B3}" dt="2020-09-20T03:39:04.013" v="1508" actId="164"/>
          <ac:spMkLst>
            <pc:docMk/>
            <pc:sldMk cId="2902045673" sldId="264"/>
            <ac:spMk id="24" creationId="{06383FAF-8325-4CA8-9190-521D8CA0B93F}"/>
          </ac:spMkLst>
        </pc:spChg>
        <pc:spChg chg="add mod">
          <ac:chgData name="Manish Sharma" userId="b799adb9ba789c8f" providerId="LiveId" clId="{1F528E89-133A-462D-80DE-4F305CF424B3}" dt="2020-09-20T03:39:04.013" v="1508" actId="164"/>
          <ac:spMkLst>
            <pc:docMk/>
            <pc:sldMk cId="2902045673" sldId="264"/>
            <ac:spMk id="25" creationId="{ABF8964D-9438-4E4D-9905-CE6D5EDAC724}"/>
          </ac:spMkLst>
        </pc:spChg>
        <pc:spChg chg="add mod">
          <ac:chgData name="Manish Sharma" userId="b799adb9ba789c8f" providerId="LiveId" clId="{1F528E89-133A-462D-80DE-4F305CF424B3}" dt="2020-09-20T03:39:04.013" v="1508" actId="164"/>
          <ac:spMkLst>
            <pc:docMk/>
            <pc:sldMk cId="2902045673" sldId="264"/>
            <ac:spMk id="26" creationId="{33C05259-EC56-4FD1-AA3E-BEA5DF035071}"/>
          </ac:spMkLst>
        </pc:spChg>
        <pc:spChg chg="add mod">
          <ac:chgData name="Manish Sharma" userId="b799adb9ba789c8f" providerId="LiveId" clId="{1F528E89-133A-462D-80DE-4F305CF424B3}" dt="2020-09-20T03:39:04.013" v="1508" actId="164"/>
          <ac:spMkLst>
            <pc:docMk/>
            <pc:sldMk cId="2902045673" sldId="264"/>
            <ac:spMk id="28" creationId="{6D5CB9E7-68BC-4686-9056-5F3F009F5D2A}"/>
          </ac:spMkLst>
        </pc:spChg>
        <pc:spChg chg="add mod">
          <ac:chgData name="Manish Sharma" userId="b799adb9ba789c8f" providerId="LiveId" clId="{1F528E89-133A-462D-80DE-4F305CF424B3}" dt="2020-09-20T03:39:04.013" v="1508" actId="164"/>
          <ac:spMkLst>
            <pc:docMk/>
            <pc:sldMk cId="2902045673" sldId="264"/>
            <ac:spMk id="30" creationId="{C5A66304-9AD3-4051-B602-8981FF0B9EF9}"/>
          </ac:spMkLst>
        </pc:spChg>
        <pc:spChg chg="add del">
          <ac:chgData name="Manish Sharma" userId="b799adb9ba789c8f" providerId="LiveId" clId="{1F528E89-133A-462D-80DE-4F305CF424B3}" dt="2020-09-20T03:34:52.584" v="1498"/>
          <ac:spMkLst>
            <pc:docMk/>
            <pc:sldMk cId="2902045673" sldId="264"/>
            <ac:spMk id="34" creationId="{B6B9AC06-6317-4CE9-9FCD-848F5FA17AED}"/>
          </ac:spMkLst>
        </pc:spChg>
        <pc:spChg chg="add mod">
          <ac:chgData name="Manish Sharma" userId="b799adb9ba789c8f" providerId="LiveId" clId="{1F528E89-133A-462D-80DE-4F305CF424B3}" dt="2020-09-20T03:39:04.013" v="1508" actId="164"/>
          <ac:spMkLst>
            <pc:docMk/>
            <pc:sldMk cId="2902045673" sldId="264"/>
            <ac:spMk id="36" creationId="{8507832A-59D1-48B4-8B3E-DA7D3DF67DFA}"/>
          </ac:spMkLst>
        </pc:spChg>
        <pc:spChg chg="add mod">
          <ac:chgData name="Manish Sharma" userId="b799adb9ba789c8f" providerId="LiveId" clId="{1F528E89-133A-462D-80DE-4F305CF424B3}" dt="2020-09-20T03:39:04.013" v="1508" actId="164"/>
          <ac:spMkLst>
            <pc:docMk/>
            <pc:sldMk cId="2902045673" sldId="264"/>
            <ac:spMk id="38" creationId="{07D91A1F-49CF-445E-86F0-BB00D8C37954}"/>
          </ac:spMkLst>
        </pc:spChg>
        <pc:spChg chg="add mod">
          <ac:chgData name="Manish Sharma" userId="b799adb9ba789c8f" providerId="LiveId" clId="{1F528E89-133A-462D-80DE-4F305CF424B3}" dt="2020-09-20T03:39:04.013" v="1508" actId="164"/>
          <ac:spMkLst>
            <pc:docMk/>
            <pc:sldMk cId="2902045673" sldId="264"/>
            <ac:spMk id="39" creationId="{E5923C7E-CC36-4C9F-970F-946A01413A58}"/>
          </ac:spMkLst>
        </pc:spChg>
        <pc:spChg chg="add mod">
          <ac:chgData name="Manish Sharma" userId="b799adb9ba789c8f" providerId="LiveId" clId="{1F528E89-133A-462D-80DE-4F305CF424B3}" dt="2020-09-20T03:39:04.013" v="1508" actId="164"/>
          <ac:spMkLst>
            <pc:docMk/>
            <pc:sldMk cId="2902045673" sldId="264"/>
            <ac:spMk id="40" creationId="{52736D70-FD43-4E50-939D-13515B93EBD8}"/>
          </ac:spMkLst>
        </pc:spChg>
        <pc:spChg chg="add mod">
          <ac:chgData name="Manish Sharma" userId="b799adb9ba789c8f" providerId="LiveId" clId="{1F528E89-133A-462D-80DE-4F305CF424B3}" dt="2020-09-20T03:39:04.013" v="1508" actId="164"/>
          <ac:spMkLst>
            <pc:docMk/>
            <pc:sldMk cId="2902045673" sldId="264"/>
            <ac:spMk id="41" creationId="{0000CBD2-A364-4B79-876A-FA35621D8752}"/>
          </ac:spMkLst>
        </pc:spChg>
        <pc:spChg chg="add mod">
          <ac:chgData name="Manish Sharma" userId="b799adb9ba789c8f" providerId="LiveId" clId="{1F528E89-133A-462D-80DE-4F305CF424B3}" dt="2020-09-20T03:39:04.013" v="1508" actId="164"/>
          <ac:spMkLst>
            <pc:docMk/>
            <pc:sldMk cId="2902045673" sldId="264"/>
            <ac:spMk id="42" creationId="{ADCA00B7-E95A-4394-BDB7-8B32976DC551}"/>
          </ac:spMkLst>
        </pc:spChg>
        <pc:spChg chg="add mod">
          <ac:chgData name="Manish Sharma" userId="b799adb9ba789c8f" providerId="LiveId" clId="{1F528E89-133A-462D-80DE-4F305CF424B3}" dt="2020-09-20T03:39:04.013" v="1508" actId="164"/>
          <ac:spMkLst>
            <pc:docMk/>
            <pc:sldMk cId="2902045673" sldId="264"/>
            <ac:spMk id="43" creationId="{78DB2F31-26DD-4F59-B0AB-F60B1ED6A952}"/>
          </ac:spMkLst>
        </pc:spChg>
        <pc:spChg chg="add mod">
          <ac:chgData name="Manish Sharma" userId="b799adb9ba789c8f" providerId="LiveId" clId="{1F528E89-133A-462D-80DE-4F305CF424B3}" dt="2020-09-20T03:39:04.013" v="1508" actId="164"/>
          <ac:spMkLst>
            <pc:docMk/>
            <pc:sldMk cId="2902045673" sldId="264"/>
            <ac:spMk id="44" creationId="{D4C9E9F8-2577-4C91-BEA5-F3913A09BCEA}"/>
          </ac:spMkLst>
        </pc:spChg>
        <pc:spChg chg="add mod">
          <ac:chgData name="Manish Sharma" userId="b799adb9ba789c8f" providerId="LiveId" clId="{1F528E89-133A-462D-80DE-4F305CF424B3}" dt="2020-09-20T03:39:04.013" v="1508" actId="164"/>
          <ac:spMkLst>
            <pc:docMk/>
            <pc:sldMk cId="2902045673" sldId="264"/>
            <ac:spMk id="45" creationId="{2523417E-90FA-472D-BFD3-7B060E7EA2E8}"/>
          </ac:spMkLst>
        </pc:spChg>
        <pc:spChg chg="add mod">
          <ac:chgData name="Manish Sharma" userId="b799adb9ba789c8f" providerId="LiveId" clId="{1F528E89-133A-462D-80DE-4F305CF424B3}" dt="2020-09-20T03:39:04.013" v="1508" actId="164"/>
          <ac:spMkLst>
            <pc:docMk/>
            <pc:sldMk cId="2902045673" sldId="264"/>
            <ac:spMk id="46" creationId="{9E2D56E2-3FE2-4113-9871-258862B935FF}"/>
          </ac:spMkLst>
        </pc:spChg>
        <pc:grpChg chg="add mod">
          <ac:chgData name="Manish Sharma" userId="b799adb9ba789c8f" providerId="LiveId" clId="{1F528E89-133A-462D-80DE-4F305CF424B3}" dt="2020-09-20T03:39:04.013" v="1508" actId="164"/>
          <ac:grpSpMkLst>
            <pc:docMk/>
            <pc:sldMk cId="2902045673" sldId="264"/>
            <ac:grpSpMk id="47" creationId="{3B7A632F-A7A4-482D-A8F0-09355AC229D1}"/>
          </ac:grpSpMkLst>
        </pc:grpChg>
        <pc:cxnChg chg="add mod">
          <ac:chgData name="Manish Sharma" userId="b799adb9ba789c8f" providerId="LiveId" clId="{1F528E89-133A-462D-80DE-4F305CF424B3}" dt="2020-09-20T03:39:04.013" v="1508" actId="164"/>
          <ac:cxnSpMkLst>
            <pc:docMk/>
            <pc:sldMk cId="2902045673" sldId="264"/>
            <ac:cxnSpMk id="6" creationId="{77931C04-BBB1-44F7-9795-076BE60CD7E6}"/>
          </ac:cxnSpMkLst>
        </pc:cxnChg>
        <pc:cxnChg chg="add mod">
          <ac:chgData name="Manish Sharma" userId="b799adb9ba789c8f" providerId="LiveId" clId="{1F528E89-133A-462D-80DE-4F305CF424B3}" dt="2020-09-20T03:39:04.013" v="1508" actId="164"/>
          <ac:cxnSpMkLst>
            <pc:docMk/>
            <pc:sldMk cId="2902045673" sldId="264"/>
            <ac:cxnSpMk id="8" creationId="{560E6B2C-FD39-4D0E-A68D-5970B018EF5B}"/>
          </ac:cxnSpMkLst>
        </pc:cxnChg>
        <pc:cxnChg chg="add mod">
          <ac:chgData name="Manish Sharma" userId="b799adb9ba789c8f" providerId="LiveId" clId="{1F528E89-133A-462D-80DE-4F305CF424B3}" dt="2020-09-20T03:39:04.013" v="1508" actId="164"/>
          <ac:cxnSpMkLst>
            <pc:docMk/>
            <pc:sldMk cId="2902045673" sldId="264"/>
            <ac:cxnSpMk id="19" creationId="{544A9D02-EBDC-47E4-9766-7D8E46DC43C5}"/>
          </ac:cxnSpMkLst>
        </pc:cxnChg>
        <pc:cxnChg chg="add mod">
          <ac:chgData name="Manish Sharma" userId="b799adb9ba789c8f" providerId="LiveId" clId="{1F528E89-133A-462D-80DE-4F305CF424B3}" dt="2020-09-20T03:39:04.013" v="1508" actId="164"/>
          <ac:cxnSpMkLst>
            <pc:docMk/>
            <pc:sldMk cId="2902045673" sldId="264"/>
            <ac:cxnSpMk id="27" creationId="{3B4D7BBF-BEF3-4A93-9571-FFDD75B2E0E1}"/>
          </ac:cxnSpMkLst>
        </pc:cxnChg>
        <pc:cxnChg chg="add del mod">
          <ac:chgData name="Manish Sharma" userId="b799adb9ba789c8f" providerId="LiveId" clId="{1F528E89-133A-462D-80DE-4F305CF424B3}" dt="2020-09-20T03:39:04.013" v="1508" actId="164"/>
          <ac:cxnSpMkLst>
            <pc:docMk/>
            <pc:sldMk cId="2902045673" sldId="264"/>
            <ac:cxnSpMk id="29" creationId="{B6B3B3C0-0E63-4FFC-B862-426E3F658320}"/>
          </ac:cxnSpMkLst>
        </pc:cxnChg>
        <pc:cxnChg chg="add del">
          <ac:chgData name="Manish Sharma" userId="b799adb9ba789c8f" providerId="LiveId" clId="{1F528E89-133A-462D-80DE-4F305CF424B3}" dt="2020-09-20T03:34:52.584" v="1498"/>
          <ac:cxnSpMkLst>
            <pc:docMk/>
            <pc:sldMk cId="2902045673" sldId="264"/>
            <ac:cxnSpMk id="33" creationId="{904D3EEB-2DAF-4BD0-B75F-2FB322354C3D}"/>
          </ac:cxnSpMkLst>
        </pc:cxnChg>
        <pc:cxnChg chg="add mod">
          <ac:chgData name="Manish Sharma" userId="b799adb9ba789c8f" providerId="LiveId" clId="{1F528E89-133A-462D-80DE-4F305CF424B3}" dt="2020-09-20T03:39:04.013" v="1508" actId="164"/>
          <ac:cxnSpMkLst>
            <pc:docMk/>
            <pc:sldMk cId="2902045673" sldId="264"/>
            <ac:cxnSpMk id="35" creationId="{2E24FAE2-0B1F-4317-A943-B0B793A3EC7F}"/>
          </ac:cxnSpMkLst>
        </pc:cxnChg>
        <pc:cxnChg chg="add mod">
          <ac:chgData name="Manish Sharma" userId="b799adb9ba789c8f" providerId="LiveId" clId="{1F528E89-133A-462D-80DE-4F305CF424B3}" dt="2020-09-20T03:39:04.013" v="1508" actId="164"/>
          <ac:cxnSpMkLst>
            <pc:docMk/>
            <pc:sldMk cId="2902045673" sldId="264"/>
            <ac:cxnSpMk id="37" creationId="{4B7175AA-C716-4EA9-9509-DB11B79F7952}"/>
          </ac:cxnSpMkLst>
        </pc:cxnChg>
      </pc:sldChg>
      <pc:sldChg chg="addSp delSp modSp add">
        <pc:chgData name="Manish Sharma" userId="b799adb9ba789c8f" providerId="LiveId" clId="{1F528E89-133A-462D-80DE-4F305CF424B3}" dt="2020-09-20T06:19:26.121" v="1522" actId="167"/>
        <pc:sldMkLst>
          <pc:docMk/>
          <pc:sldMk cId="846292456" sldId="265"/>
        </pc:sldMkLst>
        <pc:spChg chg="mod">
          <ac:chgData name="Manish Sharma" userId="b799adb9ba789c8f" providerId="LiveId" clId="{1F528E89-133A-462D-80DE-4F305CF424B3}" dt="2020-09-20T06:17:20.646" v="1511" actId="1076"/>
          <ac:spMkLst>
            <pc:docMk/>
            <pc:sldMk cId="846292456" sldId="265"/>
            <ac:spMk id="38" creationId="{07D91A1F-49CF-445E-86F0-BB00D8C37954}"/>
          </ac:spMkLst>
        </pc:spChg>
        <pc:spChg chg="add mod">
          <ac:chgData name="Manish Sharma" userId="b799adb9ba789c8f" providerId="LiveId" clId="{1F528E89-133A-462D-80DE-4F305CF424B3}" dt="2020-09-20T06:18:44.498" v="1520" actId="164"/>
          <ac:spMkLst>
            <pc:docMk/>
            <pc:sldMk cId="846292456" sldId="265"/>
            <ac:spMk id="48" creationId="{9CECA745-3033-4B57-9FE9-2343745DD73A}"/>
          </ac:spMkLst>
        </pc:spChg>
        <pc:spChg chg="add del">
          <ac:chgData name="Manish Sharma" userId="b799adb9ba789c8f" providerId="LiveId" clId="{1F528E89-133A-462D-80DE-4F305CF424B3}" dt="2020-09-20T06:17:46.170" v="1515" actId="478"/>
          <ac:spMkLst>
            <pc:docMk/>
            <pc:sldMk cId="846292456" sldId="265"/>
            <ac:spMk id="49" creationId="{D4D1E7C7-028F-47D0-9214-32C926637EF3}"/>
          </ac:spMkLst>
        </pc:spChg>
        <pc:spChg chg="add del">
          <ac:chgData name="Manish Sharma" userId="b799adb9ba789c8f" providerId="LiveId" clId="{1F528E89-133A-462D-80DE-4F305CF424B3}" dt="2020-09-20T06:17:44.218" v="1514"/>
          <ac:spMkLst>
            <pc:docMk/>
            <pc:sldMk cId="846292456" sldId="265"/>
            <ac:spMk id="50" creationId="{62625FD5-FF02-47D1-A460-21DE9B9CEFC5}"/>
          </ac:spMkLst>
        </pc:spChg>
        <pc:spChg chg="add mod ord">
          <ac:chgData name="Manish Sharma" userId="b799adb9ba789c8f" providerId="LiveId" clId="{1F528E89-133A-462D-80DE-4F305CF424B3}" dt="2020-09-20T06:19:26.121" v="1522" actId="167"/>
          <ac:spMkLst>
            <pc:docMk/>
            <pc:sldMk cId="846292456" sldId="265"/>
            <ac:spMk id="51" creationId="{5929A86B-D797-49B2-99D6-EEE7DC804118}"/>
          </ac:spMkLst>
        </pc:spChg>
        <pc:spChg chg="add mod">
          <ac:chgData name="Manish Sharma" userId="b799adb9ba789c8f" providerId="LiveId" clId="{1F528E89-133A-462D-80DE-4F305CF424B3}" dt="2020-09-20T06:18:44.498" v="1520" actId="164"/>
          <ac:spMkLst>
            <pc:docMk/>
            <pc:sldMk cId="846292456" sldId="265"/>
            <ac:spMk id="52" creationId="{4A209186-AADB-48E9-B02A-D4A52E80E959}"/>
          </ac:spMkLst>
        </pc:spChg>
        <pc:spChg chg="add mod">
          <ac:chgData name="Manish Sharma" userId="b799adb9ba789c8f" providerId="LiveId" clId="{1F528E89-133A-462D-80DE-4F305CF424B3}" dt="2020-09-20T06:18:44.498" v="1520" actId="164"/>
          <ac:spMkLst>
            <pc:docMk/>
            <pc:sldMk cId="846292456" sldId="265"/>
            <ac:spMk id="53" creationId="{DAE1759D-9BCF-459A-881F-0DD2FD6F9A41}"/>
          </ac:spMkLst>
        </pc:spChg>
        <pc:grpChg chg="add mod">
          <ac:chgData name="Manish Sharma" userId="b799adb9ba789c8f" providerId="LiveId" clId="{1F528E89-133A-462D-80DE-4F305CF424B3}" dt="2020-09-20T06:18:44.498" v="1520" actId="164"/>
          <ac:grpSpMkLst>
            <pc:docMk/>
            <pc:sldMk cId="846292456" sldId="265"/>
            <ac:grpSpMk id="2" creationId="{246984A1-A244-44AE-A0AC-F37BB13862DD}"/>
          </ac:grpSpMkLst>
        </pc:grpChg>
        <pc:grpChg chg="mod">
          <ac:chgData name="Manish Sharma" userId="b799adb9ba789c8f" providerId="LiveId" clId="{1F528E89-133A-462D-80DE-4F305CF424B3}" dt="2020-09-20T06:18:44.498" v="1520" actId="164"/>
          <ac:grpSpMkLst>
            <pc:docMk/>
            <pc:sldMk cId="846292456" sldId="265"/>
            <ac:grpSpMk id="47" creationId="{3B7A632F-A7A4-482D-A8F0-09355AC229D1}"/>
          </ac:grpSpMkLst>
        </pc:grpChg>
        <pc:cxnChg chg="ord">
          <ac:chgData name="Manish Sharma" userId="b799adb9ba789c8f" providerId="LiveId" clId="{1F528E89-133A-462D-80DE-4F305CF424B3}" dt="2020-09-20T06:19:20.192" v="1521" actId="166"/>
          <ac:cxnSpMkLst>
            <pc:docMk/>
            <pc:sldMk cId="846292456" sldId="265"/>
            <ac:cxnSpMk id="37" creationId="{4B7175AA-C716-4EA9-9509-DB11B79F7952}"/>
          </ac:cxnSpMkLst>
        </pc:cxnChg>
        <pc:cxnChg chg="add mod">
          <ac:chgData name="Manish Sharma" userId="b799adb9ba789c8f" providerId="LiveId" clId="{1F528E89-133A-462D-80DE-4F305CF424B3}" dt="2020-09-20T06:18:44.498" v="1520" actId="164"/>
          <ac:cxnSpMkLst>
            <pc:docMk/>
            <pc:sldMk cId="846292456" sldId="265"/>
            <ac:cxnSpMk id="54" creationId="{25F61DC2-29A7-4EE7-82BA-8E0749A5EAE8}"/>
          </ac:cxnSpMkLst>
        </pc:cxnChg>
        <pc:cxnChg chg="add mod">
          <ac:chgData name="Manish Sharma" userId="b799adb9ba789c8f" providerId="LiveId" clId="{1F528E89-133A-462D-80DE-4F305CF424B3}" dt="2020-09-20T06:18:44.498" v="1520" actId="164"/>
          <ac:cxnSpMkLst>
            <pc:docMk/>
            <pc:sldMk cId="846292456" sldId="265"/>
            <ac:cxnSpMk id="55" creationId="{D5A0B51D-6856-473E-AA33-14A644CB23A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265C7-6B3A-4FEA-AB5C-B28875D68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75973-6A55-43D9-BCD9-0B3CAFC9B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BC90A-44B0-40B6-BC9A-A171F24B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28FF-BB47-4E9B-864A-4985A4424552}" type="datetimeFigureOut">
              <a:rPr lang="en-IN" smtClean="0"/>
              <a:t>03-Oct-2020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77A81-16CE-4EFD-97A2-7115DB2C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9E5B6-754B-418F-AC28-17B6E2E4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2993-CEBA-4816-9048-E17010444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36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354DB-3966-43BF-A0BD-82F62C88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9C66F-5282-45DB-ABB3-266FB93F2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6B82A-D002-411C-9760-16B189DBF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28FF-BB47-4E9B-864A-4985A4424552}" type="datetimeFigureOut">
              <a:rPr lang="en-IN" smtClean="0"/>
              <a:t>03-Oct-2020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EAA2C-3305-496F-AFA4-589E1B13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0D953-A60F-4779-AC1C-48DE01CE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2993-CEBA-4816-9048-E17010444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37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A53E0-C6FD-4212-B16F-B46A598BB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DA5E1-333E-428F-9A22-6D5C057AA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3893B-7D93-40AD-86D1-E3F33B69C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28FF-BB47-4E9B-864A-4985A4424552}" type="datetimeFigureOut">
              <a:rPr lang="en-IN" smtClean="0"/>
              <a:t>03-Oct-2020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31C24-E144-410F-A5A9-178658A3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C8E0A-20DE-43C9-A544-C9D3D92E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2993-CEBA-4816-9048-E17010444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4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272AE-7F3E-4B43-9FF8-D5B1E66A5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4CAC4-B35A-4929-A7AB-365AFB2ED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05826-0CF1-4D29-9334-A1EA66C2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28FF-BB47-4E9B-864A-4985A4424552}" type="datetimeFigureOut">
              <a:rPr lang="en-IN" smtClean="0"/>
              <a:t>03-Oct-2020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A8D4F-A6C0-46CE-BF4C-CD494D426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DABB4-6615-4163-A1A5-FCE8C4C06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2993-CEBA-4816-9048-E17010444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11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1462-EA89-4942-95EF-D9FE69051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9CF38-BA4B-4D05-9CC0-4A2125DA7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362A8-445B-4D87-97A2-02221445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28FF-BB47-4E9B-864A-4985A4424552}" type="datetimeFigureOut">
              <a:rPr lang="en-IN" smtClean="0"/>
              <a:t>03-Oct-2020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B62C7-6CC8-4757-A3A4-BEEFFB16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FC458-9AAF-47BE-88C9-49CB3472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2993-CEBA-4816-9048-E17010444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70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79CFA-0E75-4D4D-9217-11E2A3BFA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15686-0B87-4A75-B4DB-70C350AA5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99FEA-1A99-450C-93F3-34D1731CB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00CF4-602C-4063-B09F-94046EFAC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28FF-BB47-4E9B-864A-4985A4424552}" type="datetimeFigureOut">
              <a:rPr lang="en-IN" smtClean="0"/>
              <a:t>03-Oct-2020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2E679-4FD5-4F7B-92B8-46D9C766A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E82C4-6390-453B-AF06-9EA23E5CD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2993-CEBA-4816-9048-E17010444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9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19B7-6E95-4EBA-8011-543ABFE29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95C61-C8EE-4EAF-89D6-F41819835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EFAF-5AE4-4263-A5CF-6323CDCAA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4E05F6-003E-41AB-9733-14FF647A8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C75859-2048-40EF-8858-FBEECF45F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4A9526-3D0B-41AA-B329-289EB7F7F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28FF-BB47-4E9B-864A-4985A4424552}" type="datetimeFigureOut">
              <a:rPr lang="en-IN" smtClean="0"/>
              <a:t>03-Oct-2020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C5B9D3-BF41-48BE-8134-34CE57EA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5D490-A239-4183-BF8D-3949C31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2993-CEBA-4816-9048-E17010444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73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4361-5246-4D1A-AFC4-8ECA753C4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6D4EB8-4C0A-4880-AB39-BF5A8C7D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28FF-BB47-4E9B-864A-4985A4424552}" type="datetimeFigureOut">
              <a:rPr lang="en-IN" smtClean="0"/>
              <a:t>03-Oct-2020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15907-30AC-4E2E-A566-E8AD2346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D2F70-C639-4E12-91D5-2E511472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2993-CEBA-4816-9048-E17010444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9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219F8B-D731-42DF-9791-51F35A24A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28FF-BB47-4E9B-864A-4985A4424552}" type="datetimeFigureOut">
              <a:rPr lang="en-IN" smtClean="0"/>
              <a:t>03-Oct-2020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C3E5C4-4B12-4105-9FD5-9B840CEB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64F87-B944-497C-9BA6-3A6582305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2993-CEBA-4816-9048-E17010444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55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3825-E812-46DB-B9C5-5C8B8B6A8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7E6B-3B9E-4A1F-BA3F-89B650B9F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20B6B-FE13-44ED-8D08-BAA91E02E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8E410-339B-44EB-A676-2DB6A561D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28FF-BB47-4E9B-864A-4985A4424552}" type="datetimeFigureOut">
              <a:rPr lang="en-IN" smtClean="0"/>
              <a:t>03-Oct-2020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CE240-15B1-4A72-B6CA-86C775320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AD29B-3E86-45D8-9BBF-82B0EA36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2993-CEBA-4816-9048-E17010444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75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44B3-435B-460B-A5A6-8FDBD2FFE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299AD-F00A-44A2-B852-63BC02009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6EF13-3312-4AFD-8D12-E2340AD58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A4DFD-26DE-441F-95F9-0303BC210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28FF-BB47-4E9B-864A-4985A4424552}" type="datetimeFigureOut">
              <a:rPr lang="en-IN" smtClean="0"/>
              <a:t>03-Oct-2020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05FDF-9660-40D2-AC10-BF49567B6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B5382-32DC-43CF-AB7D-5C171A62E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2993-CEBA-4816-9048-E17010444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32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D7471-10D4-468A-9CAD-A939349A8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BE936-2938-4BB7-9B6F-203EF0A33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47B28-2E41-4861-8E39-F48D98ADD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28FF-BB47-4E9B-864A-4985A4424552}" type="datetimeFigureOut">
              <a:rPr lang="en-IN" smtClean="0"/>
              <a:t>03-Oct-2020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C05DB-3605-4420-9AAF-E8DE976F0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FC8C0-0B77-45E1-963B-6E5856DFA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52993-CEBA-4816-9048-E17010444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67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C9C3F5-D7CD-4FE6-8777-333B0AA1D29D}"/>
              </a:ext>
            </a:extLst>
          </p:cNvPr>
          <p:cNvSpPr/>
          <p:nvPr/>
        </p:nvSpPr>
        <p:spPr>
          <a:xfrm>
            <a:off x="382385" y="482138"/>
            <a:ext cx="2144684" cy="698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Click 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31FA14-A34C-4F77-8324-FEBEC7AB39FC}"/>
              </a:ext>
            </a:extLst>
          </p:cNvPr>
          <p:cNvSpPr txBox="1"/>
          <p:nvPr/>
        </p:nvSpPr>
        <p:spPr>
          <a:xfrm>
            <a:off x="498764" y="1571105"/>
            <a:ext cx="2804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&lt;button&gt;Click Me&lt;/button&gt;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55392B-D669-4472-B808-27B2AC6829A4}"/>
              </a:ext>
            </a:extLst>
          </p:cNvPr>
          <p:cNvSpPr/>
          <p:nvPr/>
        </p:nvSpPr>
        <p:spPr>
          <a:xfrm>
            <a:off x="4979324" y="1745674"/>
            <a:ext cx="2443941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 (UI)</a:t>
            </a:r>
          </a:p>
          <a:p>
            <a:pPr algn="ctr"/>
            <a:r>
              <a:rPr lang="en-IN" dirty="0"/>
              <a:t>Style (Inline, CSS)</a:t>
            </a:r>
          </a:p>
          <a:p>
            <a:pPr algn="ctr"/>
            <a:r>
              <a:rPr lang="en-IN" dirty="0"/>
              <a:t>Data (Inside, Outside)</a:t>
            </a:r>
          </a:p>
          <a:p>
            <a:pPr algn="ctr"/>
            <a:r>
              <a:rPr lang="en-IN" dirty="0" err="1"/>
              <a:t>Behavior</a:t>
            </a:r>
            <a:r>
              <a:rPr lang="en-IN" dirty="0"/>
              <a:t>(Methods)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8A62C3-F68F-44C3-AE3F-FDCACB703D76}"/>
              </a:ext>
            </a:extLst>
          </p:cNvPr>
          <p:cNvSpPr/>
          <p:nvPr/>
        </p:nvSpPr>
        <p:spPr>
          <a:xfrm>
            <a:off x="8271164" y="598516"/>
            <a:ext cx="2926068" cy="3848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UI COMPONENT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View (UI) – JSX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Style  - JS Objects, CSS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Data  - Inside (State)</a:t>
            </a:r>
          </a:p>
          <a:p>
            <a:pPr algn="ctr"/>
            <a:r>
              <a:rPr lang="en-IN" dirty="0"/>
              <a:t>Data – Outside (Props)</a:t>
            </a:r>
          </a:p>
          <a:p>
            <a:pPr algn="ctr"/>
            <a:endParaRPr lang="en-IN" dirty="0"/>
          </a:p>
          <a:p>
            <a:pPr algn="ctr"/>
            <a:r>
              <a:rPr lang="en-IN" dirty="0" err="1"/>
              <a:t>Behavior</a:t>
            </a:r>
            <a:r>
              <a:rPr lang="en-IN" dirty="0"/>
              <a:t> - Methods</a:t>
            </a:r>
          </a:p>
        </p:txBody>
      </p:sp>
    </p:spTree>
    <p:extLst>
      <p:ext uri="{BB962C8B-B14F-4D97-AF65-F5344CB8AC3E}">
        <p14:creationId xmlns:p14="http://schemas.microsoft.com/office/powerpoint/2010/main" val="3420122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6984A1-A244-44AE-A0AC-F37BB13862DD}"/>
              </a:ext>
            </a:extLst>
          </p:cNvPr>
          <p:cNvGrpSpPr/>
          <p:nvPr/>
        </p:nvGrpSpPr>
        <p:grpSpPr>
          <a:xfrm>
            <a:off x="309151" y="162888"/>
            <a:ext cx="11154077" cy="6374953"/>
            <a:chOff x="309151" y="162888"/>
            <a:chExt cx="11154077" cy="637495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929A86B-D797-49B2-99D6-EEE7DC804118}"/>
                </a:ext>
              </a:extLst>
            </p:cNvPr>
            <p:cNvSpPr/>
            <p:nvPr/>
          </p:nvSpPr>
          <p:spPr>
            <a:xfrm>
              <a:off x="2552700" y="2070379"/>
              <a:ext cx="1665860" cy="358730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accent1"/>
              </a:solidFill>
              <a:prstDash val="sys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solidFill>
                    <a:schemeClr val="tx1"/>
                  </a:solidFill>
                </a:rPr>
                <a:t>REDUX</a:t>
              </a:r>
            </a:p>
            <a:p>
              <a:pPr algn="ctr"/>
              <a:r>
                <a:rPr lang="en-IN" sz="2000" b="1" dirty="0">
                  <a:solidFill>
                    <a:schemeClr val="tx1"/>
                  </a:solidFill>
                </a:rPr>
                <a:t>THUNK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B7A632F-A7A4-482D-A8F0-09355AC229D1}"/>
                </a:ext>
              </a:extLst>
            </p:cNvPr>
            <p:cNvGrpSpPr/>
            <p:nvPr/>
          </p:nvGrpSpPr>
          <p:grpSpPr>
            <a:xfrm>
              <a:off x="309151" y="162888"/>
              <a:ext cx="11154077" cy="6374953"/>
              <a:chOff x="309151" y="162888"/>
              <a:chExt cx="11154077" cy="637495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D8F58F-BABF-4B9B-B756-854F7F417F2B}"/>
                  </a:ext>
                </a:extLst>
              </p:cNvPr>
              <p:cNvSpPr txBox="1"/>
              <p:nvPr/>
            </p:nvSpPr>
            <p:spPr>
              <a:xfrm>
                <a:off x="1022465" y="224444"/>
                <a:ext cx="2152997" cy="5847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ACTION TYPE</a:t>
                </a:r>
              </a:p>
              <a:p>
                <a:pPr algn="ctr"/>
                <a:r>
                  <a:rPr lang="en-IN" sz="1400" dirty="0"/>
                  <a:t>Constants (string / symbol)</a:t>
                </a:r>
                <a:endParaRPr lang="en-IN" sz="1200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98D818-5E49-48D9-A952-11580AB91E3A}"/>
                  </a:ext>
                </a:extLst>
              </p:cNvPr>
              <p:cNvSpPr txBox="1"/>
              <p:nvPr/>
            </p:nvSpPr>
            <p:spPr>
              <a:xfrm>
                <a:off x="617913" y="2006138"/>
                <a:ext cx="1867594" cy="10156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ACTION CREATOR</a:t>
                </a:r>
              </a:p>
              <a:p>
                <a:pPr algn="ctr"/>
                <a:r>
                  <a:rPr lang="en-IN" sz="1400" dirty="0"/>
                  <a:t>A function which creates and returns an </a:t>
                </a:r>
                <a:r>
                  <a:rPr lang="en-IN" sz="1400" b="1" dirty="0"/>
                  <a:t>Action </a:t>
                </a:r>
                <a:r>
                  <a:rPr lang="en-IN" sz="1400" dirty="0"/>
                  <a:t>object</a:t>
                </a:r>
                <a:endParaRPr lang="en-IN" sz="1200" dirty="0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77931C04-BBB1-44F7-9795-076BE60CD7E6}"/>
                  </a:ext>
                </a:extLst>
              </p:cNvPr>
              <p:cNvCxnSpPr/>
              <p:nvPr/>
            </p:nvCxnSpPr>
            <p:spPr>
              <a:xfrm flipV="1">
                <a:off x="1551710" y="809219"/>
                <a:ext cx="547254" cy="119691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B5CA0A-A60A-4E42-9F21-2AEAA0739744}"/>
                  </a:ext>
                </a:extLst>
              </p:cNvPr>
              <p:cNvSpPr txBox="1"/>
              <p:nvPr/>
            </p:nvSpPr>
            <p:spPr>
              <a:xfrm>
                <a:off x="617913" y="3836200"/>
                <a:ext cx="1867594" cy="16619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ACTION OBJECT</a:t>
                </a:r>
              </a:p>
              <a:p>
                <a:pPr algn="ctr"/>
                <a:r>
                  <a:rPr lang="en-IN" sz="1400" dirty="0"/>
                  <a:t>Plain JavaScript Object</a:t>
                </a:r>
              </a:p>
              <a:p>
                <a:pPr algn="ctr"/>
                <a:endParaRPr lang="en-IN" sz="1400" dirty="0"/>
              </a:p>
              <a:p>
                <a:r>
                  <a:rPr lang="en-IN" sz="1400" dirty="0"/>
                  <a:t>{</a:t>
                </a:r>
              </a:p>
              <a:p>
                <a:pPr>
                  <a:tabLst>
                    <a:tab pos="182563" algn="l"/>
                  </a:tabLst>
                </a:pPr>
                <a:r>
                  <a:rPr lang="en-IN" sz="1400" dirty="0"/>
                  <a:t>	type: </a:t>
                </a:r>
                <a:r>
                  <a:rPr lang="en-IN" sz="1400" dirty="0" err="1"/>
                  <a:t>ActionType</a:t>
                </a:r>
                <a:r>
                  <a:rPr lang="en-IN" sz="1400" dirty="0"/>
                  <a:t>,</a:t>
                </a:r>
              </a:p>
              <a:p>
                <a:pPr>
                  <a:tabLst>
                    <a:tab pos="182563" algn="l"/>
                  </a:tabLst>
                </a:pPr>
                <a:r>
                  <a:rPr lang="en-IN" sz="1400" dirty="0"/>
                  <a:t>	payload: data</a:t>
                </a:r>
              </a:p>
              <a:p>
                <a:r>
                  <a:rPr lang="en-IN" sz="1400" dirty="0"/>
                  <a:t>}</a:t>
                </a:r>
                <a:endParaRPr lang="en-IN" sz="1200" dirty="0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560E6B2C-FD39-4D0E-A68D-5970B018EF5B}"/>
                  </a:ext>
                </a:extLst>
              </p:cNvPr>
              <p:cNvCxnSpPr/>
              <p:nvPr/>
            </p:nvCxnSpPr>
            <p:spPr>
              <a:xfrm>
                <a:off x="1551710" y="3021801"/>
                <a:ext cx="0" cy="81439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ED021FB-0FCD-4DDD-A3AF-4EEADAC26BAA}"/>
                  </a:ext>
                </a:extLst>
              </p:cNvPr>
              <p:cNvSpPr/>
              <p:nvPr/>
            </p:nvSpPr>
            <p:spPr>
              <a:xfrm>
                <a:off x="9027622" y="1358500"/>
                <a:ext cx="2435606" cy="231093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83E247-5C2C-4FCB-8FCA-97FB21CA6EFE}"/>
                  </a:ext>
                </a:extLst>
              </p:cNvPr>
              <p:cNvSpPr txBox="1"/>
              <p:nvPr/>
            </p:nvSpPr>
            <p:spPr>
              <a:xfrm>
                <a:off x="9177253" y="2383736"/>
                <a:ext cx="2128056" cy="98488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IN" sz="1200" b="1" dirty="0"/>
              </a:p>
              <a:p>
                <a:pPr algn="ctr"/>
                <a:r>
                  <a:rPr lang="en-IN" b="1" dirty="0"/>
                  <a:t>REDUX STORE</a:t>
                </a:r>
              </a:p>
              <a:p>
                <a:pPr algn="ctr"/>
                <a:r>
                  <a:rPr lang="en-IN" sz="1400" dirty="0"/>
                  <a:t>Application State</a:t>
                </a:r>
              </a:p>
              <a:p>
                <a:pPr algn="ctr"/>
                <a:endParaRPr lang="en-IN" sz="1200" dirty="0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4C03183F-E385-4D4E-9563-3A5525002887}"/>
                  </a:ext>
                </a:extLst>
              </p:cNvPr>
              <p:cNvSpPr/>
              <p:nvPr/>
            </p:nvSpPr>
            <p:spPr>
              <a:xfrm>
                <a:off x="9318567" y="2073394"/>
                <a:ext cx="1867594" cy="50707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ROOT REDUCER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069B88F2-D10F-4FAA-84B3-AE012418C7EC}"/>
                  </a:ext>
                </a:extLst>
              </p:cNvPr>
              <p:cNvSpPr/>
              <p:nvPr/>
            </p:nvSpPr>
            <p:spPr>
              <a:xfrm>
                <a:off x="9412779" y="1643902"/>
                <a:ext cx="482139" cy="482139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R1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CF91C11-B496-4CC3-BB1C-AEC45F0FA4E5}"/>
                  </a:ext>
                </a:extLst>
              </p:cNvPr>
              <p:cNvSpPr/>
              <p:nvPr/>
            </p:nvSpPr>
            <p:spPr>
              <a:xfrm>
                <a:off x="10011294" y="1638360"/>
                <a:ext cx="482139" cy="482139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R2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47EAB5E-EECC-4882-B9F1-1FD6E4FD713E}"/>
                  </a:ext>
                </a:extLst>
              </p:cNvPr>
              <p:cNvSpPr/>
              <p:nvPr/>
            </p:nvSpPr>
            <p:spPr>
              <a:xfrm>
                <a:off x="10609809" y="1627276"/>
                <a:ext cx="482139" cy="482139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R3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E3E9043-44F2-47C1-9783-87E6C30B4C2F}"/>
                  </a:ext>
                </a:extLst>
              </p:cNvPr>
              <p:cNvSpPr txBox="1"/>
              <p:nvPr/>
            </p:nvSpPr>
            <p:spPr>
              <a:xfrm>
                <a:off x="318656" y="1122445"/>
                <a:ext cx="15323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/>
                  <a:t>Will use action types to create an action object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544A9D02-EBDC-47E4-9766-7D8E46DC43C5}"/>
                  </a:ext>
                </a:extLst>
              </p:cNvPr>
              <p:cNvCxnSpPr/>
              <p:nvPr/>
            </p:nvCxnSpPr>
            <p:spPr>
              <a:xfrm flipH="1" flipV="1">
                <a:off x="3175462" y="516832"/>
                <a:ext cx="7069963" cy="84166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61844F-2EFC-47CA-93B1-E19D0136E236}"/>
                  </a:ext>
                </a:extLst>
              </p:cNvPr>
              <p:cNvSpPr txBox="1"/>
              <p:nvPr/>
            </p:nvSpPr>
            <p:spPr>
              <a:xfrm>
                <a:off x="5425440" y="162888"/>
                <a:ext cx="26462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/>
                  <a:t>Will use the action types to identify an action which is dispatched, to do specific operation on Store State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A8619F-779F-455F-ACBD-9020AE1663A0}"/>
                  </a:ext>
                </a:extLst>
              </p:cNvPr>
              <p:cNvSpPr/>
              <p:nvPr/>
            </p:nvSpPr>
            <p:spPr>
              <a:xfrm>
                <a:off x="4292138" y="4592955"/>
                <a:ext cx="3607724" cy="1798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IN" b="1" dirty="0"/>
                  <a:t>CONTAINER COMPONENT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822731F-39DD-44A9-A041-8A2067603FD8}"/>
                  </a:ext>
                </a:extLst>
              </p:cNvPr>
              <p:cNvSpPr/>
              <p:nvPr/>
            </p:nvSpPr>
            <p:spPr>
              <a:xfrm>
                <a:off x="4495800" y="4972050"/>
                <a:ext cx="3200400" cy="131445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IN" sz="1600" dirty="0"/>
                  <a:t>PRESENTATIONAL COMPONENT (s)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86742C87-6F11-455A-910A-DEC48B4F4174}"/>
                  </a:ext>
                </a:extLst>
              </p:cNvPr>
              <p:cNvSpPr/>
              <p:nvPr/>
            </p:nvSpPr>
            <p:spPr>
              <a:xfrm>
                <a:off x="4591050" y="5585052"/>
                <a:ext cx="612377" cy="56923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6383FAF-8325-4CA8-9190-521D8CA0B93F}"/>
                  </a:ext>
                </a:extLst>
              </p:cNvPr>
              <p:cNvSpPr/>
              <p:nvPr/>
            </p:nvSpPr>
            <p:spPr>
              <a:xfrm>
                <a:off x="5407089" y="5577795"/>
                <a:ext cx="612377" cy="56923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ABF8964D-9438-4E4D-9905-CE6D5EDAC724}"/>
                  </a:ext>
                </a:extLst>
              </p:cNvPr>
              <p:cNvSpPr/>
              <p:nvPr/>
            </p:nvSpPr>
            <p:spPr>
              <a:xfrm>
                <a:off x="6201005" y="5585052"/>
                <a:ext cx="612377" cy="569232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33C05259-EC56-4FD1-AA3E-BEA5DF035071}"/>
                  </a:ext>
                </a:extLst>
              </p:cNvPr>
              <p:cNvSpPr/>
              <p:nvPr/>
            </p:nvSpPr>
            <p:spPr>
              <a:xfrm>
                <a:off x="6985539" y="5577795"/>
                <a:ext cx="612377" cy="56923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7" name="Connector: Elbow 26">
                <a:extLst>
                  <a:ext uri="{FF2B5EF4-FFF2-40B4-BE49-F238E27FC236}">
                    <a16:creationId xmlns:a16="http://schemas.microsoft.com/office/drawing/2014/main" id="{3B4D7BBF-BEF3-4A93-9571-FFDD75B2E0E1}"/>
                  </a:ext>
                </a:extLst>
              </p:cNvPr>
              <p:cNvCxnSpPr/>
              <p:nvPr/>
            </p:nvCxnSpPr>
            <p:spPr>
              <a:xfrm rot="5400000">
                <a:off x="8161306" y="3407995"/>
                <a:ext cx="1822677" cy="2345563"/>
              </a:xfrm>
              <a:prstGeom prst="bentConnector2">
                <a:avLst/>
              </a:prstGeom>
              <a:ln w="38100">
                <a:solidFill>
                  <a:schemeClr val="accent6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D5CB9E7-68BC-4686-9056-5F3F009F5D2A}"/>
                  </a:ext>
                </a:extLst>
              </p:cNvPr>
              <p:cNvSpPr txBox="1"/>
              <p:nvPr/>
            </p:nvSpPr>
            <p:spPr>
              <a:xfrm>
                <a:off x="8468526" y="4993207"/>
                <a:ext cx="11181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Data Flow</a:t>
                </a:r>
              </a:p>
            </p:txBody>
          </p:sp>
          <p:cxnSp>
            <p:nvCxnSpPr>
              <p:cNvPr id="29" name="Connector: Elbow 28">
                <a:extLst>
                  <a:ext uri="{FF2B5EF4-FFF2-40B4-BE49-F238E27FC236}">
                    <a16:creationId xmlns:a16="http://schemas.microsoft.com/office/drawing/2014/main" id="{B6B3B3C0-0E63-4FFC-B862-426E3F6583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352936" y="2415273"/>
                <a:ext cx="4285938" cy="3192085"/>
              </a:xfrm>
              <a:prstGeom prst="bentConnector4">
                <a:avLst>
                  <a:gd name="adj1" fmla="val 962"/>
                  <a:gd name="adj2" fmla="val 122976"/>
                </a:avLst>
              </a:prstGeom>
              <a:ln w="5715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5A66304-9AD3-4051-B602-8981FF0B9EF9}"/>
                  </a:ext>
                </a:extLst>
              </p:cNvPr>
              <p:cNvSpPr txBox="1"/>
              <p:nvPr/>
            </p:nvSpPr>
            <p:spPr>
              <a:xfrm>
                <a:off x="8525090" y="6149674"/>
                <a:ext cx="2566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Connection to Reducer(s)</a:t>
                </a:r>
              </a:p>
            </p:txBody>
          </p:sp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2E24FAE2-0B1F-4317-A943-B0B793A3EC7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04138" y="2557079"/>
                <a:ext cx="3684897" cy="3589948"/>
              </a:xfrm>
              <a:prstGeom prst="bentConnector3">
                <a:avLst>
                  <a:gd name="adj1" fmla="val 112296"/>
                </a:avLst>
              </a:prstGeom>
              <a:ln w="5715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507832A-59D1-48B4-8B3E-DA7D3DF67DFA}"/>
                  </a:ext>
                </a:extLst>
              </p:cNvPr>
              <p:cNvSpPr txBox="1"/>
              <p:nvPr/>
            </p:nvSpPr>
            <p:spPr>
              <a:xfrm>
                <a:off x="696019" y="6168509"/>
                <a:ext cx="31518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Connection to Action Creator(s)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D91A1F-49CF-445E-86F0-BB00D8C37954}"/>
                  </a:ext>
                </a:extLst>
              </p:cNvPr>
              <p:cNvSpPr txBox="1"/>
              <p:nvPr/>
            </p:nvSpPr>
            <p:spPr>
              <a:xfrm>
                <a:off x="3032761" y="1193431"/>
                <a:ext cx="10469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dirty="0"/>
                  <a:t>Dispatch </a:t>
                </a:r>
              </a:p>
              <a:p>
                <a:pPr algn="ctr"/>
                <a:r>
                  <a:rPr lang="en-IN" dirty="0"/>
                  <a:t>Action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5923C7E-CC36-4C9F-970F-946A01413A58}"/>
                  </a:ext>
                </a:extLst>
              </p:cNvPr>
              <p:cNvSpPr txBox="1"/>
              <p:nvPr/>
            </p:nvSpPr>
            <p:spPr>
              <a:xfrm>
                <a:off x="1022465" y="21661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2736D70-FD43-4E50-939D-13515B93EBD8}"/>
                  </a:ext>
                </a:extLst>
              </p:cNvPr>
              <p:cNvSpPr txBox="1"/>
              <p:nvPr/>
            </p:nvSpPr>
            <p:spPr>
              <a:xfrm>
                <a:off x="309151" y="207037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000CBD2-A364-4B79-876A-FA35621D8752}"/>
                  </a:ext>
                </a:extLst>
              </p:cNvPr>
              <p:cNvSpPr txBox="1"/>
              <p:nvPr/>
            </p:nvSpPr>
            <p:spPr>
              <a:xfrm>
                <a:off x="9070595" y="15098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DCA00B7-E95A-4394-BDB7-8B32976DC551}"/>
                  </a:ext>
                </a:extLst>
              </p:cNvPr>
              <p:cNvSpPr txBox="1"/>
              <p:nvPr/>
            </p:nvSpPr>
            <p:spPr>
              <a:xfrm>
                <a:off x="9211594" y="294219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8DB2F31-26DD-4F59-B0AB-F60B1ED6A952}"/>
                  </a:ext>
                </a:extLst>
              </p:cNvPr>
              <p:cNvSpPr txBox="1"/>
              <p:nvPr/>
            </p:nvSpPr>
            <p:spPr>
              <a:xfrm>
                <a:off x="4306276" y="459295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4C9E9F8-2577-4C91-BEA5-F3913A09BCEA}"/>
                  </a:ext>
                </a:extLst>
              </p:cNvPr>
              <p:cNvSpPr txBox="1"/>
              <p:nvPr/>
            </p:nvSpPr>
            <p:spPr>
              <a:xfrm>
                <a:off x="5135770" y="528835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23417E-90FA-472D-BFD3-7B060E7EA2E8}"/>
                  </a:ext>
                </a:extLst>
              </p:cNvPr>
              <p:cNvSpPr txBox="1"/>
              <p:nvPr/>
            </p:nvSpPr>
            <p:spPr>
              <a:xfrm>
                <a:off x="8807603" y="5753522"/>
                <a:ext cx="2001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 err="1">
                    <a:solidFill>
                      <a:srgbClr val="00B0F0"/>
                    </a:solidFill>
                  </a:rPr>
                  <a:t>mapStateToProps</a:t>
                </a:r>
                <a:r>
                  <a:rPr lang="en-IN" b="1" dirty="0">
                    <a:solidFill>
                      <a:srgbClr val="00B0F0"/>
                    </a:solidFill>
                  </a:rPr>
                  <a:t>()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E2D56E2-3FE2-4113-9871-258862B935FF}"/>
                  </a:ext>
                </a:extLst>
              </p:cNvPr>
              <p:cNvSpPr txBox="1"/>
              <p:nvPr/>
            </p:nvSpPr>
            <p:spPr>
              <a:xfrm>
                <a:off x="1084812" y="5753522"/>
                <a:ext cx="2335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 err="1">
                    <a:solidFill>
                      <a:srgbClr val="00B0F0"/>
                    </a:solidFill>
                  </a:rPr>
                  <a:t>mapDispatchToProps</a:t>
                </a:r>
                <a:r>
                  <a:rPr lang="en-IN" b="1" dirty="0">
                    <a:solidFill>
                      <a:srgbClr val="00B0F0"/>
                    </a:solidFill>
                  </a:rPr>
                  <a:t>()</a:t>
                </a:r>
              </a:p>
            </p:txBody>
          </p:sp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4B7175AA-C716-4EA9-9509-DB11B79F795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4292138" y="1868345"/>
                <a:ext cx="4780506" cy="3623770"/>
              </a:xfrm>
              <a:prstGeom prst="bentConnector3">
                <a:avLst>
                  <a:gd name="adj1" fmla="val -32477"/>
                </a:avLst>
              </a:prstGeom>
              <a:ln w="38100">
                <a:solidFill>
                  <a:schemeClr val="accent6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9CECA745-3033-4B57-9FE9-2343745DD73A}"/>
                </a:ext>
              </a:extLst>
            </p:cNvPr>
            <p:cNvSpPr/>
            <p:nvPr/>
          </p:nvSpPr>
          <p:spPr>
            <a:xfrm>
              <a:off x="5966552" y="2134532"/>
              <a:ext cx="2435606" cy="1463203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API SERVER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A209186-AADB-48E9-B02A-D4A52E80E959}"/>
                </a:ext>
              </a:extLst>
            </p:cNvPr>
            <p:cNvSpPr txBox="1"/>
            <p:nvPr/>
          </p:nvSpPr>
          <p:spPr>
            <a:xfrm>
              <a:off x="2929091" y="4800381"/>
              <a:ext cx="12718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Dispatch </a:t>
              </a:r>
            </a:p>
            <a:p>
              <a:pPr algn="ctr"/>
              <a:r>
                <a:rPr lang="en-IN" dirty="0"/>
                <a:t>To Function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AE1759D-9BCF-459A-881F-0DD2FD6F9A41}"/>
                </a:ext>
              </a:extLst>
            </p:cNvPr>
            <p:cNvSpPr/>
            <p:nvPr/>
          </p:nvSpPr>
          <p:spPr>
            <a:xfrm>
              <a:off x="2667000" y="2238375"/>
              <a:ext cx="1348071" cy="130256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A function that takes parameter dispatch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5F61DC2-29A7-4EE7-82BA-8E0749A5EAE8}"/>
                </a:ext>
              </a:extLst>
            </p:cNvPr>
            <p:cNvCxnSpPr/>
            <p:nvPr/>
          </p:nvCxnSpPr>
          <p:spPr>
            <a:xfrm flipV="1">
              <a:off x="4010409" y="2499049"/>
              <a:ext cx="2179520" cy="1492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5A0B51D-6856-473E-AA33-14A644CB23AB}"/>
                </a:ext>
              </a:extLst>
            </p:cNvPr>
            <p:cNvCxnSpPr/>
            <p:nvPr/>
          </p:nvCxnSpPr>
          <p:spPr>
            <a:xfrm flipH="1">
              <a:off x="4015071" y="3223190"/>
              <a:ext cx="2004395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292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CE21585-D7EF-40C2-885F-BA69B488AA77}"/>
              </a:ext>
            </a:extLst>
          </p:cNvPr>
          <p:cNvSpPr/>
          <p:nvPr/>
        </p:nvSpPr>
        <p:spPr>
          <a:xfrm>
            <a:off x="4860175" y="1932709"/>
            <a:ext cx="2471650" cy="2809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 COMPONENT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View (UI) – JSX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Style  - JS Objects, CSS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Data  - Inside (State)</a:t>
            </a:r>
          </a:p>
          <a:p>
            <a:pPr algn="ctr"/>
            <a:r>
              <a:rPr lang="en-IN" dirty="0"/>
              <a:t>Data – Outside (Props)</a:t>
            </a:r>
          </a:p>
          <a:p>
            <a:pPr algn="ctr"/>
            <a:endParaRPr lang="en-IN" dirty="0"/>
          </a:p>
          <a:p>
            <a:pPr algn="ctr"/>
            <a:r>
              <a:rPr lang="en-IN" dirty="0" err="1"/>
              <a:t>Behavior</a:t>
            </a:r>
            <a:r>
              <a:rPr lang="en-IN" dirty="0"/>
              <a:t> - Methods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0109DF-919B-4CCD-B9AE-B94FD56C80E8}"/>
              </a:ext>
            </a:extLst>
          </p:cNvPr>
          <p:cNvSpPr/>
          <p:nvPr/>
        </p:nvSpPr>
        <p:spPr>
          <a:xfrm>
            <a:off x="9227128" y="581890"/>
            <a:ext cx="19202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REACTDOM</a:t>
            </a:r>
          </a:p>
          <a:p>
            <a:pPr algn="ctr"/>
            <a:r>
              <a:rPr lang="en-IN" dirty="0"/>
              <a:t>(Browser)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157EB2-998F-4E7D-B4F7-FB3B957ABD17}"/>
              </a:ext>
            </a:extLst>
          </p:cNvPr>
          <p:cNvSpPr/>
          <p:nvPr/>
        </p:nvSpPr>
        <p:spPr>
          <a:xfrm>
            <a:off x="9227128" y="5605548"/>
            <a:ext cx="19202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REACTNATIVE</a:t>
            </a:r>
          </a:p>
          <a:p>
            <a:pPr algn="ctr"/>
            <a:r>
              <a:rPr lang="en-IN" dirty="0"/>
              <a:t>(Mobile App)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B61F39-CC64-47CC-902F-1FA5FBB5494B}"/>
              </a:ext>
            </a:extLst>
          </p:cNvPr>
          <p:cNvSpPr/>
          <p:nvPr/>
        </p:nvSpPr>
        <p:spPr>
          <a:xfrm>
            <a:off x="5001491" y="5813367"/>
            <a:ext cx="218901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REACTDOMSERVER</a:t>
            </a:r>
          </a:p>
          <a:p>
            <a:pPr algn="ctr"/>
            <a:r>
              <a:rPr lang="en-IN" dirty="0"/>
              <a:t>(Server – Node JS)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8374FC-A65A-4235-943E-42E9F580635F}"/>
              </a:ext>
            </a:extLst>
          </p:cNvPr>
          <p:cNvSpPr/>
          <p:nvPr/>
        </p:nvSpPr>
        <p:spPr>
          <a:xfrm>
            <a:off x="850670" y="5605548"/>
            <a:ext cx="19202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REACT.NET</a:t>
            </a:r>
          </a:p>
          <a:p>
            <a:pPr algn="ctr"/>
            <a:r>
              <a:rPr lang="en-IN" dirty="0"/>
              <a:t>(</a:t>
            </a:r>
            <a:r>
              <a:rPr lang="en-IN" dirty="0" err="1"/>
              <a:t>.Net</a:t>
            </a:r>
            <a:r>
              <a:rPr lang="en-IN" dirty="0"/>
              <a:t>  Web App)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4BA96F-F2BF-45BF-BCDC-B3A2CEE74C95}"/>
              </a:ext>
            </a:extLst>
          </p:cNvPr>
          <p:cNvSpPr/>
          <p:nvPr/>
        </p:nvSpPr>
        <p:spPr>
          <a:xfrm>
            <a:off x="850670" y="581890"/>
            <a:ext cx="19202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ELECTRON JS</a:t>
            </a:r>
          </a:p>
          <a:p>
            <a:pPr algn="ctr"/>
            <a:r>
              <a:rPr lang="en-IN" dirty="0"/>
              <a:t>(Windows App)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5E3E14-662B-4A98-976C-94301421FEF5}"/>
              </a:ext>
            </a:extLst>
          </p:cNvPr>
          <p:cNvCxnSpPr>
            <a:endCxn id="7" idx="1"/>
          </p:cNvCxnSpPr>
          <p:nvPr/>
        </p:nvCxnSpPr>
        <p:spPr>
          <a:xfrm flipV="1">
            <a:off x="7340138" y="1039090"/>
            <a:ext cx="1886990" cy="90608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CBA4EF-9230-49FE-A233-4CC95EB33C7C}"/>
              </a:ext>
            </a:extLst>
          </p:cNvPr>
          <p:cNvCxnSpPr>
            <a:endCxn id="8" idx="1"/>
          </p:cNvCxnSpPr>
          <p:nvPr/>
        </p:nvCxnSpPr>
        <p:spPr>
          <a:xfrm>
            <a:off x="7331825" y="4742410"/>
            <a:ext cx="1895303" cy="132033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959A20-D5FE-4A8D-92D3-19FF681CD80B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6096000" y="4742410"/>
            <a:ext cx="0" cy="107095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B9304D-7018-4A8F-AEA1-355143858E69}"/>
              </a:ext>
            </a:extLst>
          </p:cNvPr>
          <p:cNvCxnSpPr>
            <a:endCxn id="11" idx="3"/>
          </p:cNvCxnSpPr>
          <p:nvPr/>
        </p:nvCxnSpPr>
        <p:spPr>
          <a:xfrm flipH="1">
            <a:off x="2770910" y="4742410"/>
            <a:ext cx="2089265" cy="132033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39DBA1-4B9D-4651-8BED-179B9B03256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2770910" y="1039090"/>
            <a:ext cx="2080952" cy="90608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738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69AD0E-4F83-4AD4-A69F-E5CD4A5DD953}"/>
              </a:ext>
            </a:extLst>
          </p:cNvPr>
          <p:cNvSpPr/>
          <p:nvPr/>
        </p:nvSpPr>
        <p:spPr>
          <a:xfrm>
            <a:off x="10000211" y="315884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 2015 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1527C4-CDAC-4C30-98FD-53D4805133D8}"/>
              </a:ext>
            </a:extLst>
          </p:cNvPr>
          <p:cNvSpPr/>
          <p:nvPr/>
        </p:nvSpPr>
        <p:spPr>
          <a:xfrm>
            <a:off x="10000211" y="2263833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ES5 (Multiple)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EA2FFA-158A-4BC6-8737-5E3A3E62ECA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0943706" y="1230284"/>
            <a:ext cx="0" cy="103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53F03F-283D-4E8F-A41E-6C6DBA6D9C36}"/>
              </a:ext>
            </a:extLst>
          </p:cNvPr>
          <p:cNvSpPr txBox="1"/>
          <p:nvPr/>
        </p:nvSpPr>
        <p:spPr>
          <a:xfrm>
            <a:off x="8934372" y="1423892"/>
            <a:ext cx="1394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Babel + </a:t>
            </a:r>
          </a:p>
          <a:p>
            <a:r>
              <a:rPr lang="en-IN" dirty="0" err="1"/>
              <a:t>Presets</a:t>
            </a:r>
            <a:r>
              <a:rPr lang="en-IN" dirty="0"/>
              <a:t> (Env)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89A1DF-1FB7-484D-AA47-48280D2A9A21}"/>
              </a:ext>
            </a:extLst>
          </p:cNvPr>
          <p:cNvSpPr/>
          <p:nvPr/>
        </p:nvSpPr>
        <p:spPr>
          <a:xfrm>
            <a:off x="10000210" y="4211782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D39F81-6BD2-40F8-B5FF-9D2DD68A8C2F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10943705" y="3178233"/>
            <a:ext cx="1" cy="103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FB22DC-D0DE-457F-8816-D4F4EEC08F96}"/>
              </a:ext>
            </a:extLst>
          </p:cNvPr>
          <p:cNvSpPr txBox="1"/>
          <p:nvPr/>
        </p:nvSpPr>
        <p:spPr>
          <a:xfrm>
            <a:off x="9749595" y="3429000"/>
            <a:ext cx="1194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Bundling </a:t>
            </a:r>
          </a:p>
          <a:p>
            <a:r>
              <a:rPr lang="en-IN" dirty="0"/>
              <a:t>(Webpack)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73772F-8A9C-4E33-8A66-52DD514DD599}"/>
              </a:ext>
            </a:extLst>
          </p:cNvPr>
          <p:cNvSpPr/>
          <p:nvPr/>
        </p:nvSpPr>
        <p:spPr>
          <a:xfrm>
            <a:off x="7047383" y="5519651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PAGE</a:t>
            </a:r>
          </a:p>
          <a:p>
            <a:pPr algn="ctr"/>
            <a:r>
              <a:rPr lang="en-IN" dirty="0"/>
              <a:t>+ JS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B510BCB-E235-43C2-B504-AE6E40186E25}"/>
              </a:ext>
            </a:extLst>
          </p:cNvPr>
          <p:cNvCxnSpPr>
            <a:stCxn id="9" idx="2"/>
            <a:endCxn id="13" idx="3"/>
          </p:cNvCxnSpPr>
          <p:nvPr/>
        </p:nvCxnSpPr>
        <p:spPr>
          <a:xfrm rot="5400000">
            <a:off x="9513705" y="4546850"/>
            <a:ext cx="850669" cy="20093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1DC9DEC-7DBA-4CA1-8967-865464BFBE33}"/>
              </a:ext>
            </a:extLst>
          </p:cNvPr>
          <p:cNvSpPr txBox="1"/>
          <p:nvPr/>
        </p:nvSpPr>
        <p:spPr>
          <a:xfrm>
            <a:off x="9749595" y="5974757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Inject Bundles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4575AE-C564-4B80-9B28-F6F211B5A444}"/>
              </a:ext>
            </a:extLst>
          </p:cNvPr>
          <p:cNvSpPr/>
          <p:nvPr/>
        </p:nvSpPr>
        <p:spPr>
          <a:xfrm>
            <a:off x="3667972" y="5517557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 Server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B01ED9-5CA1-4828-9301-6F4B8B60B670}"/>
              </a:ext>
            </a:extLst>
          </p:cNvPr>
          <p:cNvCxnSpPr>
            <a:stCxn id="13" idx="1"/>
            <a:endCxn id="18" idx="3"/>
          </p:cNvCxnSpPr>
          <p:nvPr/>
        </p:nvCxnSpPr>
        <p:spPr>
          <a:xfrm flipH="1" flipV="1">
            <a:off x="5554961" y="5974757"/>
            <a:ext cx="1492422" cy="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09D08A6-0549-4F04-A693-A78C92742632}"/>
              </a:ext>
            </a:extLst>
          </p:cNvPr>
          <p:cNvSpPr txBox="1"/>
          <p:nvPr/>
        </p:nvSpPr>
        <p:spPr>
          <a:xfrm>
            <a:off x="5880031" y="5992861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8C9A3C-5107-4816-AC2A-5B2B0391E6A6}"/>
              </a:ext>
            </a:extLst>
          </p:cNvPr>
          <p:cNvCxnSpPr/>
          <p:nvPr/>
        </p:nvCxnSpPr>
        <p:spPr>
          <a:xfrm>
            <a:off x="3017520" y="232756"/>
            <a:ext cx="0" cy="6467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7E52BB7-FB8B-40F0-BE52-6D4255CB038D}"/>
              </a:ext>
            </a:extLst>
          </p:cNvPr>
          <p:cNvSpPr/>
          <p:nvPr/>
        </p:nvSpPr>
        <p:spPr>
          <a:xfrm>
            <a:off x="340822" y="3898669"/>
            <a:ext cx="2277685" cy="2801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28719DF-3013-4ECE-B073-5128FE96DB93}"/>
              </a:ext>
            </a:extLst>
          </p:cNvPr>
          <p:cNvCxnSpPr/>
          <p:nvPr/>
        </p:nvCxnSpPr>
        <p:spPr>
          <a:xfrm flipH="1">
            <a:off x="2618507" y="6234545"/>
            <a:ext cx="1049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5110E2-5DF0-4EC9-9D8C-5F07DAE2ECF4}"/>
              </a:ext>
            </a:extLst>
          </p:cNvPr>
          <p:cNvCxnSpPr/>
          <p:nvPr/>
        </p:nvCxnSpPr>
        <p:spPr>
          <a:xfrm>
            <a:off x="2618507" y="5685905"/>
            <a:ext cx="1049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D2E264-F530-4103-8E69-4C9A8B6FFEBE}"/>
              </a:ext>
            </a:extLst>
          </p:cNvPr>
          <p:cNvCxnSpPr/>
          <p:nvPr/>
        </p:nvCxnSpPr>
        <p:spPr>
          <a:xfrm flipH="1">
            <a:off x="6658495" y="232756"/>
            <a:ext cx="2942705" cy="5284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46661A3-65AF-4173-8E44-48185D7977DB}"/>
              </a:ext>
            </a:extLst>
          </p:cNvPr>
          <p:cNvSpPr txBox="1"/>
          <p:nvPr/>
        </p:nvSpPr>
        <p:spPr>
          <a:xfrm>
            <a:off x="7922029" y="4015047"/>
            <a:ext cx="110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WEBPACK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4D1161-DA71-4AA2-8A2F-410973B87E7A}"/>
              </a:ext>
            </a:extLst>
          </p:cNvPr>
          <p:cNvSpPr txBox="1"/>
          <p:nvPr/>
        </p:nvSpPr>
        <p:spPr>
          <a:xfrm>
            <a:off x="6495501" y="3128356"/>
            <a:ext cx="1103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WEBPACK</a:t>
            </a:r>
          </a:p>
          <a:p>
            <a:pPr algn="ctr"/>
            <a:r>
              <a:rPr lang="en-IN" dirty="0"/>
              <a:t>CLI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CAF3EAD-52EC-4625-9983-7ADDE66AE951}"/>
              </a:ext>
            </a:extLst>
          </p:cNvPr>
          <p:cNvCxnSpPr/>
          <p:nvPr/>
        </p:nvCxnSpPr>
        <p:spPr>
          <a:xfrm flipH="1">
            <a:off x="4360026" y="230662"/>
            <a:ext cx="2872047" cy="5191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1810600-CCDF-4605-9BA6-F3DF60AAAAA5}"/>
              </a:ext>
            </a:extLst>
          </p:cNvPr>
          <p:cNvSpPr txBox="1"/>
          <p:nvPr/>
        </p:nvSpPr>
        <p:spPr>
          <a:xfrm>
            <a:off x="4425344" y="2074702"/>
            <a:ext cx="1631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WEBPACK-DEV-</a:t>
            </a:r>
          </a:p>
          <a:p>
            <a:pPr algn="ctr"/>
            <a:r>
              <a:rPr lang="en-IN" dirty="0"/>
              <a:t>SERVER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C07957-EE59-4EFA-A0E7-0F6A81F529B4}"/>
              </a:ext>
            </a:extLst>
          </p:cNvPr>
          <p:cNvSpPr txBox="1"/>
          <p:nvPr/>
        </p:nvSpPr>
        <p:spPr>
          <a:xfrm>
            <a:off x="340822" y="448887"/>
            <a:ext cx="16083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Manual Config.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Node JS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Webpack</a:t>
            </a:r>
          </a:p>
          <a:p>
            <a:pPr>
              <a:tabLst>
                <a:tab pos="182563" algn="l"/>
              </a:tabLst>
            </a:pPr>
            <a:endParaRPr lang="en-IN" dirty="0"/>
          </a:p>
          <a:p>
            <a:pPr>
              <a:tabLst>
                <a:tab pos="182563" algn="l"/>
              </a:tabLst>
            </a:pPr>
            <a:r>
              <a:rPr lang="en-IN" dirty="0"/>
              <a:t>Auto Config.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react-cli</a:t>
            </a:r>
          </a:p>
        </p:txBody>
      </p:sp>
    </p:spTree>
    <p:extLst>
      <p:ext uri="{BB962C8B-B14F-4D97-AF65-F5344CB8AC3E}">
        <p14:creationId xmlns:p14="http://schemas.microsoft.com/office/powerpoint/2010/main" val="98580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81D9DC-A38B-4F49-A8F4-59C619AB51BA}"/>
              </a:ext>
            </a:extLst>
          </p:cNvPr>
          <p:cNvGrpSpPr/>
          <p:nvPr/>
        </p:nvGrpSpPr>
        <p:grpSpPr>
          <a:xfrm>
            <a:off x="3822468" y="764771"/>
            <a:ext cx="4547061" cy="3740727"/>
            <a:chOff x="3822468" y="764771"/>
            <a:chExt cx="4547061" cy="374072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896A6A-9EA3-492B-BF96-4E868EE0D295}"/>
                </a:ext>
              </a:extLst>
            </p:cNvPr>
            <p:cNvSpPr/>
            <p:nvPr/>
          </p:nvSpPr>
          <p:spPr>
            <a:xfrm>
              <a:off x="3822468" y="764771"/>
              <a:ext cx="4547061" cy="374072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IN" sz="2000" b="1" dirty="0"/>
                <a:t>ROOT COMPPONENT</a:t>
              </a:r>
              <a:endParaRPr lang="en-IN" b="1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94CD8-D7A6-4EEC-A74A-A50B1F66955E}"/>
                </a:ext>
              </a:extLst>
            </p:cNvPr>
            <p:cNvSpPr/>
            <p:nvPr/>
          </p:nvSpPr>
          <p:spPr>
            <a:xfrm>
              <a:off x="3922221" y="1138844"/>
              <a:ext cx="4347557" cy="5070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NAVIGATION COMPONENT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DDBFEBD-650C-414E-ACD8-000A86822AF5}"/>
                </a:ext>
              </a:extLst>
            </p:cNvPr>
            <p:cNvSpPr/>
            <p:nvPr/>
          </p:nvSpPr>
          <p:spPr>
            <a:xfrm>
              <a:off x="3922221" y="1712422"/>
              <a:ext cx="1090354" cy="2344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SIDENAV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14D97C-9362-4413-9F9F-3AA8D91808A2}"/>
                </a:ext>
              </a:extLst>
            </p:cNvPr>
            <p:cNvSpPr/>
            <p:nvPr/>
          </p:nvSpPr>
          <p:spPr>
            <a:xfrm>
              <a:off x="5086004" y="1712421"/>
              <a:ext cx="3183774" cy="11471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ITEMS COMPONENT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F654D23-EFB1-4246-B453-6C3A366452B6}"/>
                </a:ext>
              </a:extLst>
            </p:cNvPr>
            <p:cNvSpPr/>
            <p:nvPr/>
          </p:nvSpPr>
          <p:spPr>
            <a:xfrm>
              <a:off x="5086004" y="2909456"/>
              <a:ext cx="3183774" cy="11471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DETAILS COMPONENT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0C7A66-F8F9-42A7-A599-81D5946E4DA6}"/>
                </a:ext>
              </a:extLst>
            </p:cNvPr>
            <p:cNvSpPr/>
            <p:nvPr/>
          </p:nvSpPr>
          <p:spPr>
            <a:xfrm>
              <a:off x="3922221" y="4123113"/>
              <a:ext cx="4347557" cy="290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STATUS COMPONENT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795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F14688-9D50-49E5-B795-162F832BA074}"/>
              </a:ext>
            </a:extLst>
          </p:cNvPr>
          <p:cNvSpPr/>
          <p:nvPr/>
        </p:nvSpPr>
        <p:spPr>
          <a:xfrm>
            <a:off x="1657350" y="838200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 Component</a:t>
            </a:r>
          </a:p>
          <a:p>
            <a:pPr algn="ctr"/>
            <a:r>
              <a:rPr lang="en-IN" dirty="0"/>
              <a:t>(state)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DCC54-EBBC-4949-9B52-1731D01B2A44}"/>
              </a:ext>
            </a:extLst>
          </p:cNvPr>
          <p:cNvSpPr txBox="1"/>
          <p:nvPr/>
        </p:nvSpPr>
        <p:spPr>
          <a:xfrm>
            <a:off x="447675" y="468868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props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8E69A9-DA0A-4098-83B7-2C4537898CF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805273" y="838200"/>
            <a:ext cx="852077" cy="3619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C65D6FF-FB18-4828-ACA6-BF66BCB345FB}"/>
              </a:ext>
            </a:extLst>
          </p:cNvPr>
          <p:cNvSpPr/>
          <p:nvPr/>
        </p:nvSpPr>
        <p:spPr>
          <a:xfrm>
            <a:off x="1657350" y="2162175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ReactDOM.render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CDC9A94-D0DF-4E0C-91EC-6BC0825EB2D1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933700" y="1562100"/>
            <a:ext cx="0" cy="60007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360B652-EC04-4E95-BB7A-E71C4CDF1BA7}"/>
              </a:ext>
            </a:extLst>
          </p:cNvPr>
          <p:cNvSpPr txBox="1"/>
          <p:nvPr/>
        </p:nvSpPr>
        <p:spPr>
          <a:xfrm>
            <a:off x="3048000" y="1677471"/>
            <a:ext cx="218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Render </a:t>
            </a:r>
            <a:r>
              <a:rPr lang="en-IN" dirty="0" err="1"/>
              <a:t>fn</a:t>
            </a:r>
            <a:r>
              <a:rPr lang="en-IN" dirty="0"/>
              <a:t> is called by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A6B7EB-1429-462E-B859-276E25A2353E}"/>
              </a:ext>
            </a:extLst>
          </p:cNvPr>
          <p:cNvSpPr/>
          <p:nvPr/>
        </p:nvSpPr>
        <p:spPr>
          <a:xfrm>
            <a:off x="1657350" y="3609976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Virtual DOM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394063-F16D-412A-9674-608B773E6BE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933700" y="2886075"/>
            <a:ext cx="0" cy="7239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703CE81-AB98-46AF-9C69-A5D99FD2684B}"/>
              </a:ext>
            </a:extLst>
          </p:cNvPr>
          <p:cNvSpPr/>
          <p:nvPr/>
        </p:nvSpPr>
        <p:spPr>
          <a:xfrm>
            <a:off x="1657350" y="5057777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Virtual DOM is compared with </a:t>
            </a:r>
            <a:r>
              <a:rPr lang="en-IN" u="sng" dirty="0"/>
              <a:t>Browser DOM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5AF746-5A37-4747-A3BE-EEBEBC796249}"/>
              </a:ext>
            </a:extLst>
          </p:cNvPr>
          <p:cNvCxnSpPr>
            <a:endCxn id="12" idx="0"/>
          </p:cNvCxnSpPr>
          <p:nvPr/>
        </p:nvCxnSpPr>
        <p:spPr>
          <a:xfrm>
            <a:off x="2933700" y="4333876"/>
            <a:ext cx="0" cy="7239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65D331-13B9-4CF1-B367-E6B5FB80930D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2495550" y="5676900"/>
            <a:ext cx="533400" cy="64401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FB5AD32-8694-4350-B835-55A2B99A1AC4}"/>
              </a:ext>
            </a:extLst>
          </p:cNvPr>
          <p:cNvSpPr txBox="1"/>
          <p:nvPr/>
        </p:nvSpPr>
        <p:spPr>
          <a:xfrm>
            <a:off x="1002385" y="6320912"/>
            <a:ext cx="298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Previous State of Virtual DOM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9C7E2A-7C85-4B65-BA94-F3150DAAD4A7}"/>
              </a:ext>
            </a:extLst>
          </p:cNvPr>
          <p:cNvSpPr/>
          <p:nvPr/>
        </p:nvSpPr>
        <p:spPr>
          <a:xfrm>
            <a:off x="7324725" y="5057777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DELTA’s</a:t>
            </a:r>
            <a:endParaRPr lang="en-IN" u="sng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79A4D3-4EB4-4814-BC10-504AF0872DA9}"/>
              </a:ext>
            </a:extLst>
          </p:cNvPr>
          <p:cNvCxnSpPr>
            <a:endCxn id="16" idx="1"/>
          </p:cNvCxnSpPr>
          <p:nvPr/>
        </p:nvCxnSpPr>
        <p:spPr>
          <a:xfrm>
            <a:off x="4210050" y="5419727"/>
            <a:ext cx="311467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DAEF17B-5475-4F7B-BB9E-538B83CEEC4A}"/>
              </a:ext>
            </a:extLst>
          </p:cNvPr>
          <p:cNvSpPr/>
          <p:nvPr/>
        </p:nvSpPr>
        <p:spPr>
          <a:xfrm>
            <a:off x="7324725" y="3609976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DELTA’s will rendered and DOM will update</a:t>
            </a:r>
            <a:endParaRPr lang="en-IN" u="sng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FD81EB-050C-42BC-A03E-3E298C9C4E63}"/>
              </a:ext>
            </a:extLst>
          </p:cNvPr>
          <p:cNvCxnSpPr>
            <a:endCxn id="18" idx="2"/>
          </p:cNvCxnSpPr>
          <p:nvPr/>
        </p:nvCxnSpPr>
        <p:spPr>
          <a:xfrm flipV="1">
            <a:off x="8601075" y="4333876"/>
            <a:ext cx="0" cy="7239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5C8E915-25F4-40DA-835D-00C2CC1F5AB2}"/>
              </a:ext>
            </a:extLst>
          </p:cNvPr>
          <p:cNvSpPr/>
          <p:nvPr/>
        </p:nvSpPr>
        <p:spPr>
          <a:xfrm>
            <a:off x="7324725" y="2162175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Fired</a:t>
            </a:r>
            <a:endParaRPr lang="en-IN" u="sng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B4B990-D2A6-486A-A641-5EF8FAC4A2C1}"/>
              </a:ext>
            </a:extLst>
          </p:cNvPr>
          <p:cNvCxnSpPr>
            <a:endCxn id="20" idx="2"/>
          </p:cNvCxnSpPr>
          <p:nvPr/>
        </p:nvCxnSpPr>
        <p:spPr>
          <a:xfrm flipV="1">
            <a:off x="8601075" y="2886075"/>
            <a:ext cx="0" cy="7239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08CEE29-CC3F-4515-B65E-7A25B43997CE}"/>
              </a:ext>
            </a:extLst>
          </p:cNvPr>
          <p:cNvSpPr txBox="1"/>
          <p:nvPr/>
        </p:nvSpPr>
        <p:spPr>
          <a:xfrm>
            <a:off x="8601075" y="3063359"/>
            <a:ext cx="2641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Ready for User Interaction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E801AE3-2820-4639-B7E1-36993E22E1DB}"/>
              </a:ext>
            </a:extLst>
          </p:cNvPr>
          <p:cNvCxnSpPr/>
          <p:nvPr/>
        </p:nvCxnSpPr>
        <p:spPr>
          <a:xfrm rot="16200000" flipV="1">
            <a:off x="5924551" y="-514350"/>
            <a:ext cx="962025" cy="4391025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5AB149-2CA3-4BA1-BAD4-C06BA306CD9E}"/>
              </a:ext>
            </a:extLst>
          </p:cNvPr>
          <p:cNvSpPr txBox="1"/>
          <p:nvPr/>
        </p:nvSpPr>
        <p:spPr>
          <a:xfrm>
            <a:off x="6504303" y="834509"/>
            <a:ext cx="147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Call </a:t>
            </a:r>
            <a:r>
              <a:rPr lang="en-IN" dirty="0" err="1"/>
              <a:t>setState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2110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094213-CE47-417C-8668-DE5CC1F746E9}"/>
              </a:ext>
            </a:extLst>
          </p:cNvPr>
          <p:cNvSpPr/>
          <p:nvPr/>
        </p:nvSpPr>
        <p:spPr>
          <a:xfrm>
            <a:off x="2726575" y="806335"/>
            <a:ext cx="2269374" cy="9809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 Component</a:t>
            </a:r>
          </a:p>
          <a:p>
            <a:pPr algn="ctr"/>
            <a:r>
              <a:rPr lang="en-IN" dirty="0"/>
              <a:t>State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8B7789-F3D5-4C2C-8BA2-2FE7D538662E}"/>
              </a:ext>
            </a:extLst>
          </p:cNvPr>
          <p:cNvSpPr/>
          <p:nvPr/>
        </p:nvSpPr>
        <p:spPr>
          <a:xfrm>
            <a:off x="2726575" y="2938549"/>
            <a:ext cx="2269374" cy="9809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 Component</a:t>
            </a:r>
          </a:p>
          <a:p>
            <a:pPr algn="ctr"/>
            <a:r>
              <a:rPr lang="en-IN" dirty="0"/>
              <a:t>Props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A5D6BB-AAEA-4932-BF4D-5A614D313C2B}"/>
              </a:ext>
            </a:extLst>
          </p:cNvPr>
          <p:cNvCxnSpPr>
            <a:cxnSpLocks/>
          </p:cNvCxnSpPr>
          <p:nvPr/>
        </p:nvCxnSpPr>
        <p:spPr>
          <a:xfrm>
            <a:off x="3304309" y="1787236"/>
            <a:ext cx="0" cy="115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20FE0F-474C-4ED8-A4A7-62541EB7AE83}"/>
              </a:ext>
            </a:extLst>
          </p:cNvPr>
          <p:cNvSpPr txBox="1"/>
          <p:nvPr/>
        </p:nvSpPr>
        <p:spPr>
          <a:xfrm>
            <a:off x="451540" y="2001272"/>
            <a:ext cx="2852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props</a:t>
            </a:r>
          </a:p>
          <a:p>
            <a:r>
              <a:rPr lang="en-IN" dirty="0"/>
              <a:t>Call Child Methods using Ref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0A4EDD-FA94-4C6C-95BE-CCF67BB5ECEC}"/>
              </a:ext>
            </a:extLst>
          </p:cNvPr>
          <p:cNvCxnSpPr/>
          <p:nvPr/>
        </p:nvCxnSpPr>
        <p:spPr>
          <a:xfrm flipV="1">
            <a:off x="4330931" y="1784109"/>
            <a:ext cx="0" cy="115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A795EE7-1728-4325-B0F8-A1A7EEBDC052}"/>
              </a:ext>
            </a:extLst>
          </p:cNvPr>
          <p:cNvSpPr/>
          <p:nvPr/>
        </p:nvSpPr>
        <p:spPr>
          <a:xfrm>
            <a:off x="4330930" y="2139771"/>
            <a:ext cx="3600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Call Parent Methods passed in props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1DF9D8-4873-415A-AF64-8A984DCA82D5}"/>
              </a:ext>
            </a:extLst>
          </p:cNvPr>
          <p:cNvSpPr/>
          <p:nvPr/>
        </p:nvSpPr>
        <p:spPr>
          <a:xfrm>
            <a:off x="9185564" y="806335"/>
            <a:ext cx="822960" cy="748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C0C328-62E9-4B44-AF3E-9D20A5790B62}"/>
              </a:ext>
            </a:extLst>
          </p:cNvPr>
          <p:cNvSpPr/>
          <p:nvPr/>
        </p:nvSpPr>
        <p:spPr>
          <a:xfrm>
            <a:off x="7855527" y="3100647"/>
            <a:ext cx="897775" cy="818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8DE7B26-7DB6-4CE8-911D-E543F7A06C5D}"/>
              </a:ext>
            </a:extLst>
          </p:cNvPr>
          <p:cNvSpPr/>
          <p:nvPr/>
        </p:nvSpPr>
        <p:spPr>
          <a:xfrm>
            <a:off x="10584872" y="3100646"/>
            <a:ext cx="897775" cy="818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6828A4-E148-4775-BA29-EA5B484C940D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 flipH="1">
            <a:off x="8304415" y="1444917"/>
            <a:ext cx="1001669" cy="165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2710E3-889B-4D70-8B05-A8BE242024D5}"/>
              </a:ext>
            </a:extLst>
          </p:cNvPr>
          <p:cNvCxnSpPr>
            <a:stCxn id="13" idx="5"/>
            <a:endCxn id="15" idx="0"/>
          </p:cNvCxnSpPr>
          <p:nvPr/>
        </p:nvCxnSpPr>
        <p:spPr>
          <a:xfrm>
            <a:off x="9888004" y="1444917"/>
            <a:ext cx="1145756" cy="1655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E7743E-48DA-4C86-936D-6EF42C5F50DE}"/>
              </a:ext>
            </a:extLst>
          </p:cNvPr>
          <p:cNvCxnSpPr>
            <a:stCxn id="14" idx="7"/>
            <a:endCxn id="13" idx="4"/>
          </p:cNvCxnSpPr>
          <p:nvPr/>
        </p:nvCxnSpPr>
        <p:spPr>
          <a:xfrm flipV="1">
            <a:off x="8621826" y="1554480"/>
            <a:ext cx="975218" cy="1666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909B05-F261-40A7-BCAB-D06363ED1273}"/>
              </a:ext>
            </a:extLst>
          </p:cNvPr>
          <p:cNvCxnSpPr>
            <a:stCxn id="13" idx="4"/>
            <a:endCxn id="15" idx="1"/>
          </p:cNvCxnSpPr>
          <p:nvPr/>
        </p:nvCxnSpPr>
        <p:spPr>
          <a:xfrm>
            <a:off x="9597044" y="1554480"/>
            <a:ext cx="1119304" cy="1666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09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61EA8F5-3345-4B0F-AE0E-C798CE2E0FFA}"/>
              </a:ext>
            </a:extLst>
          </p:cNvPr>
          <p:cNvGrpSpPr/>
          <p:nvPr/>
        </p:nvGrpSpPr>
        <p:grpSpPr>
          <a:xfrm>
            <a:off x="8012257" y="434167"/>
            <a:ext cx="3135110" cy="2842944"/>
            <a:chOff x="7870940" y="365769"/>
            <a:chExt cx="3135110" cy="284294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BE59768-C31C-424F-BE72-0F5E5984A279}"/>
                </a:ext>
              </a:extLst>
            </p:cNvPr>
            <p:cNvSpPr/>
            <p:nvPr/>
          </p:nvSpPr>
          <p:spPr>
            <a:xfrm>
              <a:off x="7870940" y="365769"/>
              <a:ext cx="3135110" cy="28429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IN" dirty="0"/>
                <a:t>NODE SERVER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47C6E82-BA66-49C3-8619-072AE8C49503}"/>
                </a:ext>
              </a:extLst>
            </p:cNvPr>
            <p:cNvSpPr/>
            <p:nvPr/>
          </p:nvSpPr>
          <p:spPr>
            <a:xfrm>
              <a:off x="8300468" y="1611283"/>
              <a:ext cx="2276054" cy="104929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</a:t>
              </a:r>
              <a:r>
                <a:rPr lang="en-IN" dirty="0" err="1"/>
                <a:t>ebpack</a:t>
              </a:r>
              <a:r>
                <a:rPr lang="en-IN" dirty="0"/>
                <a:t>-Dev-Server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AB102-848E-4FF2-942A-4CC63E310B29}"/>
              </a:ext>
            </a:extLst>
          </p:cNvPr>
          <p:cNvGrpSpPr/>
          <p:nvPr/>
        </p:nvGrpSpPr>
        <p:grpSpPr>
          <a:xfrm>
            <a:off x="6732913" y="3649288"/>
            <a:ext cx="3135110" cy="2842944"/>
            <a:chOff x="7870940" y="3649287"/>
            <a:chExt cx="3135110" cy="284294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263DC75-2D02-4EA8-8859-F26A43E0487D}"/>
                </a:ext>
              </a:extLst>
            </p:cNvPr>
            <p:cNvSpPr/>
            <p:nvPr/>
          </p:nvSpPr>
          <p:spPr>
            <a:xfrm>
              <a:off x="7870940" y="3649287"/>
              <a:ext cx="3135110" cy="28429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IN" dirty="0"/>
                <a:t>NODE SERVER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14FCB91-D832-45BF-A0A0-6408C4DBAC65}"/>
                </a:ext>
              </a:extLst>
            </p:cNvPr>
            <p:cNvSpPr/>
            <p:nvPr/>
          </p:nvSpPr>
          <p:spPr>
            <a:xfrm>
              <a:off x="8300468" y="5070759"/>
              <a:ext cx="2276054" cy="104929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Express JS RESTful API</a:t>
              </a:r>
              <a:endParaRPr lang="en-IN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9F0FEED-0AA0-470A-B2F7-01CF400FA61C}"/>
              </a:ext>
            </a:extLst>
          </p:cNvPr>
          <p:cNvSpPr/>
          <p:nvPr/>
        </p:nvSpPr>
        <p:spPr>
          <a:xfrm>
            <a:off x="260640" y="593172"/>
            <a:ext cx="2771774" cy="56742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49919A-488C-4E99-8C06-6B4B3DB8128A}"/>
              </a:ext>
            </a:extLst>
          </p:cNvPr>
          <p:cNvCxnSpPr/>
          <p:nvPr/>
        </p:nvCxnSpPr>
        <p:spPr>
          <a:xfrm>
            <a:off x="3034145" y="1072342"/>
            <a:ext cx="497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537DBC-3589-4CEF-85A2-B51252F7D7C6}"/>
              </a:ext>
            </a:extLst>
          </p:cNvPr>
          <p:cNvCxnSpPr/>
          <p:nvPr/>
        </p:nvCxnSpPr>
        <p:spPr>
          <a:xfrm flipH="1">
            <a:off x="3032414" y="1579418"/>
            <a:ext cx="4979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A38A564-F484-49E3-9BE7-923EFF056816}"/>
              </a:ext>
            </a:extLst>
          </p:cNvPr>
          <p:cNvSpPr txBox="1"/>
          <p:nvPr/>
        </p:nvSpPr>
        <p:spPr>
          <a:xfrm>
            <a:off x="4179744" y="703010"/>
            <a:ext cx="219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http://localhost:3000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E98F3A-3BFA-404E-85EF-B6586ACF2BF8}"/>
              </a:ext>
            </a:extLst>
          </p:cNvPr>
          <p:cNvSpPr txBox="1"/>
          <p:nvPr/>
        </p:nvSpPr>
        <p:spPr>
          <a:xfrm>
            <a:off x="4179744" y="1670973"/>
            <a:ext cx="2640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Page + React JS App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92DB92-77F9-4659-8481-FD8A17CE0CDB}"/>
              </a:ext>
            </a:extLst>
          </p:cNvPr>
          <p:cNvSpPr/>
          <p:nvPr/>
        </p:nvSpPr>
        <p:spPr>
          <a:xfrm>
            <a:off x="260640" y="962025"/>
            <a:ext cx="2771774" cy="342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E97FE7-11CA-439D-911B-C58C131F1625}"/>
              </a:ext>
            </a:extLst>
          </p:cNvPr>
          <p:cNvSpPr txBox="1"/>
          <p:nvPr/>
        </p:nvSpPr>
        <p:spPr>
          <a:xfrm>
            <a:off x="374057" y="1440140"/>
            <a:ext cx="25376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When we click on a link and </a:t>
            </a:r>
          </a:p>
          <a:p>
            <a:r>
              <a:rPr lang="en-US" sz="1600" dirty="0"/>
              <a:t>If we do not have token in </a:t>
            </a:r>
          </a:p>
          <a:p>
            <a:r>
              <a:rPr lang="en-US" sz="1600" dirty="0"/>
              <a:t>Session Storage, we will </a:t>
            </a:r>
          </a:p>
          <a:p>
            <a:r>
              <a:rPr lang="en-US" sz="1600" dirty="0"/>
              <a:t>Redirect to Login Comp.</a:t>
            </a:r>
            <a:endParaRPr lang="en-IN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15E871-2E91-4BF4-AD46-7E1D6F04D4E0}"/>
              </a:ext>
            </a:extLst>
          </p:cNvPr>
          <p:cNvCxnSpPr/>
          <p:nvPr/>
        </p:nvCxnSpPr>
        <p:spPr>
          <a:xfrm>
            <a:off x="3032414" y="3819525"/>
            <a:ext cx="3788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E584B5-BE83-4AEB-941B-0A629DE2D8B5}"/>
              </a:ext>
            </a:extLst>
          </p:cNvPr>
          <p:cNvCxnSpPr/>
          <p:nvPr/>
        </p:nvCxnSpPr>
        <p:spPr>
          <a:xfrm flipH="1">
            <a:off x="3032414" y="4238625"/>
            <a:ext cx="3700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B9C90BD-DDA8-4DAE-93B0-E2DC01C91B68}"/>
              </a:ext>
            </a:extLst>
          </p:cNvPr>
          <p:cNvSpPr txBox="1"/>
          <p:nvPr/>
        </p:nvSpPr>
        <p:spPr>
          <a:xfrm>
            <a:off x="3404582" y="3429000"/>
            <a:ext cx="304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the U&amp;P to get the token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6A3562-92D8-4D74-87D1-BEB4EC921915}"/>
              </a:ext>
            </a:extLst>
          </p:cNvPr>
          <p:cNvSpPr txBox="1"/>
          <p:nvPr/>
        </p:nvSpPr>
        <p:spPr>
          <a:xfrm>
            <a:off x="4014829" y="4276722"/>
            <a:ext cx="173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 with Token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CC4F29-60C8-4953-A553-87096B85A861}"/>
              </a:ext>
            </a:extLst>
          </p:cNvPr>
          <p:cNvSpPr txBox="1"/>
          <p:nvPr/>
        </p:nvSpPr>
        <p:spPr>
          <a:xfrm>
            <a:off x="294188" y="3248536"/>
            <a:ext cx="27952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 the U&amp;P in the </a:t>
            </a:r>
          </a:p>
          <a:p>
            <a:r>
              <a:rPr lang="en-US" dirty="0"/>
              <a:t>form</a:t>
            </a:r>
          </a:p>
          <a:p>
            <a:r>
              <a:rPr lang="en-US" dirty="0"/>
              <a:t>&amp;</a:t>
            </a:r>
          </a:p>
          <a:p>
            <a:r>
              <a:rPr lang="en-US" dirty="0"/>
              <a:t>After getting response with </a:t>
            </a:r>
          </a:p>
          <a:p>
            <a:r>
              <a:rPr lang="en-US" dirty="0"/>
              <a:t>Token, store the token in </a:t>
            </a:r>
          </a:p>
          <a:p>
            <a:r>
              <a:rPr lang="en-US" dirty="0" err="1"/>
              <a:t>window.sessionstorage</a:t>
            </a:r>
            <a:endParaRPr lang="en-I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FB6DDFE-8B3D-4514-BB13-0E0014A6763E}"/>
              </a:ext>
            </a:extLst>
          </p:cNvPr>
          <p:cNvCxnSpPr/>
          <p:nvPr/>
        </p:nvCxnSpPr>
        <p:spPr>
          <a:xfrm>
            <a:off x="3032413" y="5417860"/>
            <a:ext cx="3731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2BFEF63-81AC-420B-9CDC-6E1F7E829807}"/>
              </a:ext>
            </a:extLst>
          </p:cNvPr>
          <p:cNvCxnSpPr/>
          <p:nvPr/>
        </p:nvCxnSpPr>
        <p:spPr>
          <a:xfrm flipH="1">
            <a:off x="3032414" y="5810250"/>
            <a:ext cx="3700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769E84A-A567-405B-9388-883D3262DDB4}"/>
              </a:ext>
            </a:extLst>
          </p:cNvPr>
          <p:cNvSpPr txBox="1"/>
          <p:nvPr/>
        </p:nvSpPr>
        <p:spPr>
          <a:xfrm>
            <a:off x="3945708" y="5069035"/>
            <a:ext cx="180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AJAX Call + Token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1B3909-CCE6-4568-B5C2-AE65FED250FD}"/>
              </a:ext>
            </a:extLst>
          </p:cNvPr>
          <p:cNvSpPr txBox="1"/>
          <p:nvPr/>
        </p:nvSpPr>
        <p:spPr>
          <a:xfrm>
            <a:off x="3725519" y="5840841"/>
            <a:ext cx="224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 Data (JSON)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1E0155-2687-4D16-9836-DE967A1EFFC4}"/>
              </a:ext>
            </a:extLst>
          </p:cNvPr>
          <p:cNvSpPr txBox="1"/>
          <p:nvPr/>
        </p:nvSpPr>
        <p:spPr>
          <a:xfrm>
            <a:off x="2984665" y="3836428"/>
            <a:ext cx="3838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http://localhost:8000/api/authenticate</a:t>
            </a:r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43FAEA8-CB8B-40A4-B8B7-B4774E45B9CF}"/>
              </a:ext>
            </a:extLst>
          </p:cNvPr>
          <p:cNvSpPr/>
          <p:nvPr/>
        </p:nvSpPr>
        <p:spPr>
          <a:xfrm>
            <a:off x="2984664" y="5425623"/>
            <a:ext cx="3778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http://localhost:8000/api/products</a:t>
            </a:r>
            <a:endParaRPr lang="en-IN" dirty="0"/>
          </a:p>
        </p:txBody>
      </p: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164B5E81-5ADF-4E22-9A37-81374801EFA5}"/>
              </a:ext>
            </a:extLst>
          </p:cNvPr>
          <p:cNvSpPr/>
          <p:nvPr/>
        </p:nvSpPr>
        <p:spPr>
          <a:xfrm>
            <a:off x="10717839" y="4646054"/>
            <a:ext cx="1407486" cy="14740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Server</a:t>
            </a:r>
            <a:endParaRPr lang="en-IN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5CF12EC-3F22-4109-AE9F-2D719135FAEC}"/>
              </a:ext>
            </a:extLst>
          </p:cNvPr>
          <p:cNvCxnSpPr/>
          <p:nvPr/>
        </p:nvCxnSpPr>
        <p:spPr>
          <a:xfrm>
            <a:off x="9868023" y="5534025"/>
            <a:ext cx="849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C982DB9-45EC-4682-99F8-95E30D3DCF30}"/>
              </a:ext>
            </a:extLst>
          </p:cNvPr>
          <p:cNvCxnSpPr/>
          <p:nvPr/>
        </p:nvCxnSpPr>
        <p:spPr>
          <a:xfrm flipH="1">
            <a:off x="9868023" y="5810250"/>
            <a:ext cx="849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543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B22BE86-3E3B-4E41-B338-7BB2A32AFC7F}"/>
              </a:ext>
            </a:extLst>
          </p:cNvPr>
          <p:cNvSpPr/>
          <p:nvPr/>
        </p:nvSpPr>
        <p:spPr>
          <a:xfrm>
            <a:off x="5128953" y="315885"/>
            <a:ext cx="822960" cy="748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7D29AF-0FA5-4D17-95DE-16EC7E314A0C}"/>
              </a:ext>
            </a:extLst>
          </p:cNvPr>
          <p:cNvSpPr/>
          <p:nvPr/>
        </p:nvSpPr>
        <p:spPr>
          <a:xfrm>
            <a:off x="2984962" y="1995053"/>
            <a:ext cx="897775" cy="818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B36F17-813D-4A2B-B6AE-2AAAD62C33C4}"/>
              </a:ext>
            </a:extLst>
          </p:cNvPr>
          <p:cNvSpPr/>
          <p:nvPr/>
        </p:nvSpPr>
        <p:spPr>
          <a:xfrm>
            <a:off x="7409410" y="1995054"/>
            <a:ext cx="897775" cy="818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8410C2-5BC5-4FF9-9D61-58C9C61A60CB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433850" y="954467"/>
            <a:ext cx="1815623" cy="1040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59C48D-D023-4C49-885D-05C8812D25A5}"/>
              </a:ext>
            </a:extLst>
          </p:cNvPr>
          <p:cNvCxnSpPr>
            <a:stCxn id="5" idx="7"/>
            <a:endCxn id="4" idx="4"/>
          </p:cNvCxnSpPr>
          <p:nvPr/>
        </p:nvCxnSpPr>
        <p:spPr>
          <a:xfrm flipV="1">
            <a:off x="3751261" y="1064030"/>
            <a:ext cx="1789172" cy="10509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63F730-9496-4DCB-B91A-149BDEDD8501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5540433" y="1064030"/>
            <a:ext cx="2000453" cy="10509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028D240-34A2-4393-B373-CB87F4E2E2D5}"/>
              </a:ext>
            </a:extLst>
          </p:cNvPr>
          <p:cNvSpPr/>
          <p:nvPr/>
        </p:nvSpPr>
        <p:spPr>
          <a:xfrm>
            <a:off x="2087187" y="3429000"/>
            <a:ext cx="897775" cy="818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B83676C-92E1-4927-8328-153AA94DC6A1}"/>
              </a:ext>
            </a:extLst>
          </p:cNvPr>
          <p:cNvSpPr/>
          <p:nvPr/>
        </p:nvSpPr>
        <p:spPr>
          <a:xfrm>
            <a:off x="2087187" y="5135880"/>
            <a:ext cx="897775" cy="8188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4FBC95-B61A-4079-89B5-22450D5ECE86}"/>
              </a:ext>
            </a:extLst>
          </p:cNvPr>
          <p:cNvCxnSpPr>
            <a:stCxn id="5" idx="3"/>
            <a:endCxn id="17" idx="0"/>
          </p:cNvCxnSpPr>
          <p:nvPr/>
        </p:nvCxnSpPr>
        <p:spPr>
          <a:xfrm flipH="1">
            <a:off x="2536075" y="2693945"/>
            <a:ext cx="580363" cy="735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4A31632-ABA0-4623-9C52-1FA73533D8DF}"/>
              </a:ext>
            </a:extLst>
          </p:cNvPr>
          <p:cNvCxnSpPr>
            <a:stCxn id="17" idx="7"/>
            <a:endCxn id="5" idx="4"/>
          </p:cNvCxnSpPr>
          <p:nvPr/>
        </p:nvCxnSpPr>
        <p:spPr>
          <a:xfrm flipV="1">
            <a:off x="2853486" y="2813856"/>
            <a:ext cx="580364" cy="7350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8AB0D6-AF44-4B4C-A3BA-61A4B49C45FD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2218663" y="4127892"/>
            <a:ext cx="0" cy="1127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7BCA75-35DB-4400-96BC-A4D7F5FA5164}"/>
              </a:ext>
            </a:extLst>
          </p:cNvPr>
          <p:cNvCxnSpPr>
            <a:stCxn id="18" idx="7"/>
            <a:endCxn id="17" idx="5"/>
          </p:cNvCxnSpPr>
          <p:nvPr/>
        </p:nvCxnSpPr>
        <p:spPr>
          <a:xfrm flipV="1">
            <a:off x="2853486" y="4127892"/>
            <a:ext cx="0" cy="11278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8E79549-4D4A-4F18-BD6C-50BB8796072A}"/>
              </a:ext>
            </a:extLst>
          </p:cNvPr>
          <p:cNvSpPr/>
          <p:nvPr/>
        </p:nvSpPr>
        <p:spPr>
          <a:xfrm>
            <a:off x="8307185" y="3428999"/>
            <a:ext cx="897775" cy="8188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AF16F57-1392-4B02-8A80-43FA61DE5FF0}"/>
              </a:ext>
            </a:extLst>
          </p:cNvPr>
          <p:cNvSpPr/>
          <p:nvPr/>
        </p:nvSpPr>
        <p:spPr>
          <a:xfrm>
            <a:off x="8307184" y="5135879"/>
            <a:ext cx="897775" cy="8188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C6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5C11FA2-E2CB-4521-AA60-B0513E466BED}"/>
              </a:ext>
            </a:extLst>
          </p:cNvPr>
          <p:cNvCxnSpPr>
            <a:stCxn id="6" idx="4"/>
            <a:endCxn id="27" idx="1"/>
          </p:cNvCxnSpPr>
          <p:nvPr/>
        </p:nvCxnSpPr>
        <p:spPr>
          <a:xfrm>
            <a:off x="7858298" y="2813857"/>
            <a:ext cx="580363" cy="735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9EFEB5D-AFED-49CF-B67F-BBA8F468700B}"/>
              </a:ext>
            </a:extLst>
          </p:cNvPr>
          <p:cNvCxnSpPr>
            <a:stCxn id="6" idx="0"/>
            <a:endCxn id="4" idx="5"/>
          </p:cNvCxnSpPr>
          <p:nvPr/>
        </p:nvCxnSpPr>
        <p:spPr>
          <a:xfrm flipH="1" flipV="1">
            <a:off x="5831393" y="954467"/>
            <a:ext cx="2026905" cy="1040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ED0ED4-83F0-45AA-B4E7-8EBC9FDBFE24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 flipH="1">
            <a:off x="8438660" y="4127891"/>
            <a:ext cx="1" cy="11278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75A75F5-E4A2-4137-AC68-30462279CBA9}"/>
              </a:ext>
            </a:extLst>
          </p:cNvPr>
          <p:cNvCxnSpPr>
            <a:stCxn id="28" idx="7"/>
            <a:endCxn id="27" idx="5"/>
          </p:cNvCxnSpPr>
          <p:nvPr/>
        </p:nvCxnSpPr>
        <p:spPr>
          <a:xfrm flipV="1">
            <a:off x="9073483" y="4127891"/>
            <a:ext cx="1" cy="1127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13C78F4-C252-4359-8359-0120B98C1F35}"/>
              </a:ext>
            </a:extLst>
          </p:cNvPr>
          <p:cNvCxnSpPr>
            <a:stCxn id="27" idx="0"/>
            <a:endCxn id="6" idx="5"/>
          </p:cNvCxnSpPr>
          <p:nvPr/>
        </p:nvCxnSpPr>
        <p:spPr>
          <a:xfrm flipH="1" flipV="1">
            <a:off x="8175709" y="2693946"/>
            <a:ext cx="580364" cy="735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809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3B7A632F-A7A4-482D-A8F0-09355AC229D1}"/>
              </a:ext>
            </a:extLst>
          </p:cNvPr>
          <p:cNvGrpSpPr/>
          <p:nvPr/>
        </p:nvGrpSpPr>
        <p:grpSpPr>
          <a:xfrm>
            <a:off x="309151" y="162888"/>
            <a:ext cx="11154077" cy="6374953"/>
            <a:chOff x="309151" y="162888"/>
            <a:chExt cx="11154077" cy="637495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ED8F58F-BABF-4B9B-B756-854F7F417F2B}"/>
                </a:ext>
              </a:extLst>
            </p:cNvPr>
            <p:cNvSpPr txBox="1"/>
            <p:nvPr/>
          </p:nvSpPr>
          <p:spPr>
            <a:xfrm>
              <a:off x="1022465" y="224444"/>
              <a:ext cx="2152997" cy="584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ACTION TYPE</a:t>
              </a:r>
            </a:p>
            <a:p>
              <a:pPr algn="ctr"/>
              <a:r>
                <a:rPr lang="en-IN" sz="1400" dirty="0"/>
                <a:t>Constants (string / symbol)</a:t>
              </a:r>
              <a:endParaRPr lang="en-IN" sz="12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98D818-5E49-48D9-A952-11580AB91E3A}"/>
                </a:ext>
              </a:extLst>
            </p:cNvPr>
            <p:cNvSpPr txBox="1"/>
            <p:nvPr/>
          </p:nvSpPr>
          <p:spPr>
            <a:xfrm>
              <a:off x="617913" y="2006138"/>
              <a:ext cx="1867594" cy="10156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ACTION CREATOR</a:t>
              </a:r>
            </a:p>
            <a:p>
              <a:pPr algn="ctr"/>
              <a:r>
                <a:rPr lang="en-IN" sz="1400" dirty="0"/>
                <a:t>A function which creates and returns an </a:t>
              </a:r>
              <a:r>
                <a:rPr lang="en-IN" sz="1400" b="1" dirty="0"/>
                <a:t>Action </a:t>
              </a:r>
              <a:r>
                <a:rPr lang="en-IN" sz="1400" dirty="0"/>
                <a:t>object</a:t>
              </a:r>
              <a:endParaRPr lang="en-IN" sz="1200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7931C04-BBB1-44F7-9795-076BE60CD7E6}"/>
                </a:ext>
              </a:extLst>
            </p:cNvPr>
            <p:cNvCxnSpPr/>
            <p:nvPr/>
          </p:nvCxnSpPr>
          <p:spPr>
            <a:xfrm flipV="1">
              <a:off x="1551710" y="809219"/>
              <a:ext cx="547254" cy="11969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EB5CA0A-A60A-4E42-9F21-2AEAA0739744}"/>
                </a:ext>
              </a:extLst>
            </p:cNvPr>
            <p:cNvSpPr txBox="1"/>
            <p:nvPr/>
          </p:nvSpPr>
          <p:spPr>
            <a:xfrm>
              <a:off x="617913" y="3836200"/>
              <a:ext cx="1867594" cy="166199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ACTION OBJECT</a:t>
              </a:r>
            </a:p>
            <a:p>
              <a:pPr algn="ctr"/>
              <a:r>
                <a:rPr lang="en-IN" sz="1400" dirty="0"/>
                <a:t>Plain JavaScript Object</a:t>
              </a:r>
            </a:p>
            <a:p>
              <a:pPr algn="ctr"/>
              <a:endParaRPr lang="en-IN" sz="1400" dirty="0"/>
            </a:p>
            <a:p>
              <a:r>
                <a:rPr lang="en-IN" sz="1400" dirty="0"/>
                <a:t>{</a:t>
              </a:r>
            </a:p>
            <a:p>
              <a:pPr>
                <a:tabLst>
                  <a:tab pos="182563" algn="l"/>
                </a:tabLst>
              </a:pPr>
              <a:r>
                <a:rPr lang="en-IN" sz="1400" dirty="0"/>
                <a:t>	type: </a:t>
              </a:r>
              <a:r>
                <a:rPr lang="en-IN" sz="1400" dirty="0" err="1"/>
                <a:t>ActionType</a:t>
              </a:r>
              <a:r>
                <a:rPr lang="en-IN" sz="1400" dirty="0"/>
                <a:t>,</a:t>
              </a:r>
            </a:p>
            <a:p>
              <a:pPr>
                <a:tabLst>
                  <a:tab pos="182563" algn="l"/>
                </a:tabLst>
              </a:pPr>
              <a:r>
                <a:rPr lang="en-IN" sz="1400" dirty="0"/>
                <a:t>	payload: data</a:t>
              </a:r>
            </a:p>
            <a:p>
              <a:r>
                <a:rPr lang="en-IN" sz="1400" dirty="0"/>
                <a:t>}</a:t>
              </a:r>
              <a:endParaRPr lang="en-IN" sz="12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60E6B2C-FD39-4D0E-A68D-5970B018EF5B}"/>
                </a:ext>
              </a:extLst>
            </p:cNvPr>
            <p:cNvCxnSpPr/>
            <p:nvPr/>
          </p:nvCxnSpPr>
          <p:spPr>
            <a:xfrm>
              <a:off x="1551710" y="3021801"/>
              <a:ext cx="0" cy="8143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ED021FB-0FCD-4DDD-A3AF-4EEADAC26BAA}"/>
                </a:ext>
              </a:extLst>
            </p:cNvPr>
            <p:cNvSpPr/>
            <p:nvPr/>
          </p:nvSpPr>
          <p:spPr>
            <a:xfrm>
              <a:off x="9027622" y="1358500"/>
              <a:ext cx="2435606" cy="231093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83E247-5C2C-4FCB-8FCA-97FB21CA6EFE}"/>
                </a:ext>
              </a:extLst>
            </p:cNvPr>
            <p:cNvSpPr txBox="1"/>
            <p:nvPr/>
          </p:nvSpPr>
          <p:spPr>
            <a:xfrm>
              <a:off x="9177253" y="2383736"/>
              <a:ext cx="2128056" cy="9848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IN" sz="1200" b="1" dirty="0"/>
            </a:p>
            <a:p>
              <a:pPr algn="ctr"/>
              <a:r>
                <a:rPr lang="en-IN" b="1" dirty="0"/>
                <a:t>REDUX STORE</a:t>
              </a:r>
            </a:p>
            <a:p>
              <a:pPr algn="ctr"/>
              <a:r>
                <a:rPr lang="en-IN" sz="1400" dirty="0"/>
                <a:t>Application State</a:t>
              </a:r>
            </a:p>
            <a:p>
              <a:pPr algn="ctr"/>
              <a:endParaRPr lang="en-IN" sz="1200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C03183F-E385-4D4E-9563-3A5525002887}"/>
                </a:ext>
              </a:extLst>
            </p:cNvPr>
            <p:cNvSpPr/>
            <p:nvPr/>
          </p:nvSpPr>
          <p:spPr>
            <a:xfrm>
              <a:off x="9318567" y="2073394"/>
              <a:ext cx="1867594" cy="5070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ROOT REDUCER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69B88F2-D10F-4FAA-84B3-AE012418C7EC}"/>
                </a:ext>
              </a:extLst>
            </p:cNvPr>
            <p:cNvSpPr/>
            <p:nvPr/>
          </p:nvSpPr>
          <p:spPr>
            <a:xfrm>
              <a:off x="9412779" y="1643902"/>
              <a:ext cx="482139" cy="482139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R1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CF91C11-B496-4CC3-BB1C-AEC45F0FA4E5}"/>
                </a:ext>
              </a:extLst>
            </p:cNvPr>
            <p:cNvSpPr/>
            <p:nvPr/>
          </p:nvSpPr>
          <p:spPr>
            <a:xfrm>
              <a:off x="10011294" y="1638360"/>
              <a:ext cx="482139" cy="482139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R2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47EAB5E-EECC-4882-B9F1-1FD6E4FD713E}"/>
                </a:ext>
              </a:extLst>
            </p:cNvPr>
            <p:cNvSpPr/>
            <p:nvPr/>
          </p:nvSpPr>
          <p:spPr>
            <a:xfrm>
              <a:off x="10609809" y="1627276"/>
              <a:ext cx="482139" cy="482139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R3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3E9043-44F2-47C1-9783-87E6C30B4C2F}"/>
                </a:ext>
              </a:extLst>
            </p:cNvPr>
            <p:cNvSpPr txBox="1"/>
            <p:nvPr/>
          </p:nvSpPr>
          <p:spPr>
            <a:xfrm>
              <a:off x="318656" y="1122445"/>
              <a:ext cx="1532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Will use action types to create an action object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44A9D02-EBDC-47E4-9766-7D8E46DC43C5}"/>
                </a:ext>
              </a:extLst>
            </p:cNvPr>
            <p:cNvCxnSpPr/>
            <p:nvPr/>
          </p:nvCxnSpPr>
          <p:spPr>
            <a:xfrm flipH="1" flipV="1">
              <a:off x="3175462" y="516832"/>
              <a:ext cx="7069963" cy="8416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61844F-2EFC-47CA-93B1-E19D0136E236}"/>
                </a:ext>
              </a:extLst>
            </p:cNvPr>
            <p:cNvSpPr txBox="1"/>
            <p:nvPr/>
          </p:nvSpPr>
          <p:spPr>
            <a:xfrm>
              <a:off x="5425440" y="162888"/>
              <a:ext cx="26462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Will use the action types to identify an action which is dispatched, to do specific operation on Store State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2A8619F-779F-455F-ACBD-9020AE1663A0}"/>
                </a:ext>
              </a:extLst>
            </p:cNvPr>
            <p:cNvSpPr/>
            <p:nvPr/>
          </p:nvSpPr>
          <p:spPr>
            <a:xfrm>
              <a:off x="4292138" y="4592955"/>
              <a:ext cx="3607724" cy="17983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IN" b="1" dirty="0"/>
                <a:t>CONTAINER COMPONENT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822731F-39DD-44A9-A041-8A2067603FD8}"/>
                </a:ext>
              </a:extLst>
            </p:cNvPr>
            <p:cNvSpPr/>
            <p:nvPr/>
          </p:nvSpPr>
          <p:spPr>
            <a:xfrm>
              <a:off x="4495800" y="4972050"/>
              <a:ext cx="3200400" cy="131445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IN" sz="1600" dirty="0"/>
                <a:t>PRESENTATIONAL COMPONENT (s)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86742C87-6F11-455A-910A-DEC48B4F4174}"/>
                </a:ext>
              </a:extLst>
            </p:cNvPr>
            <p:cNvSpPr/>
            <p:nvPr/>
          </p:nvSpPr>
          <p:spPr>
            <a:xfrm>
              <a:off x="4591050" y="5585052"/>
              <a:ext cx="612377" cy="56923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6383FAF-8325-4CA8-9190-521D8CA0B93F}"/>
                </a:ext>
              </a:extLst>
            </p:cNvPr>
            <p:cNvSpPr/>
            <p:nvPr/>
          </p:nvSpPr>
          <p:spPr>
            <a:xfrm>
              <a:off x="5407089" y="5577795"/>
              <a:ext cx="612377" cy="56923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BF8964D-9438-4E4D-9905-CE6D5EDAC724}"/>
                </a:ext>
              </a:extLst>
            </p:cNvPr>
            <p:cNvSpPr/>
            <p:nvPr/>
          </p:nvSpPr>
          <p:spPr>
            <a:xfrm>
              <a:off x="6201005" y="5585052"/>
              <a:ext cx="612377" cy="56923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3C05259-EC56-4FD1-AA3E-BEA5DF035071}"/>
                </a:ext>
              </a:extLst>
            </p:cNvPr>
            <p:cNvSpPr/>
            <p:nvPr/>
          </p:nvSpPr>
          <p:spPr>
            <a:xfrm>
              <a:off x="6985539" y="5577795"/>
              <a:ext cx="612377" cy="56923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3B4D7BBF-BEF3-4A93-9571-FFDD75B2E0E1}"/>
                </a:ext>
              </a:extLst>
            </p:cNvPr>
            <p:cNvCxnSpPr/>
            <p:nvPr/>
          </p:nvCxnSpPr>
          <p:spPr>
            <a:xfrm rot="5400000">
              <a:off x="8161306" y="3407995"/>
              <a:ext cx="1822677" cy="2345563"/>
            </a:xfrm>
            <a:prstGeom prst="bentConnector2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5CB9E7-68BC-4686-9056-5F3F009F5D2A}"/>
                </a:ext>
              </a:extLst>
            </p:cNvPr>
            <p:cNvSpPr txBox="1"/>
            <p:nvPr/>
          </p:nvSpPr>
          <p:spPr>
            <a:xfrm>
              <a:off x="8468526" y="4993207"/>
              <a:ext cx="1118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Data Flow</a:t>
              </a:r>
            </a:p>
          </p:txBody>
        </p: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B6B3B3C0-0E63-4FFC-B862-426E3F65832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352936" y="2415273"/>
              <a:ext cx="4285938" cy="3192085"/>
            </a:xfrm>
            <a:prstGeom prst="bentConnector4">
              <a:avLst>
                <a:gd name="adj1" fmla="val 962"/>
                <a:gd name="adj2" fmla="val 122976"/>
              </a:avLst>
            </a:prstGeom>
            <a:ln w="571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A66304-9AD3-4051-B602-8981FF0B9EF9}"/>
                </a:ext>
              </a:extLst>
            </p:cNvPr>
            <p:cNvSpPr txBox="1"/>
            <p:nvPr/>
          </p:nvSpPr>
          <p:spPr>
            <a:xfrm>
              <a:off x="8525090" y="6149674"/>
              <a:ext cx="2566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Connection to Reducer(s)</a:t>
              </a:r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2E24FAE2-0B1F-4317-A943-B0B793A3EC7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04138" y="2557079"/>
              <a:ext cx="3684897" cy="3589948"/>
            </a:xfrm>
            <a:prstGeom prst="bentConnector3">
              <a:avLst>
                <a:gd name="adj1" fmla="val 112296"/>
              </a:avLst>
            </a:prstGeom>
            <a:ln w="571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507832A-59D1-48B4-8B3E-DA7D3DF67DFA}"/>
                </a:ext>
              </a:extLst>
            </p:cNvPr>
            <p:cNvSpPr txBox="1"/>
            <p:nvPr/>
          </p:nvSpPr>
          <p:spPr>
            <a:xfrm>
              <a:off x="696019" y="6168509"/>
              <a:ext cx="3151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Connection to Action Creator(s)</a:t>
              </a:r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4B7175AA-C716-4EA9-9509-DB11B79F7952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292138" y="1868345"/>
              <a:ext cx="4780506" cy="3623770"/>
            </a:xfrm>
            <a:prstGeom prst="bentConnector3">
              <a:avLst>
                <a:gd name="adj1" fmla="val -32477"/>
              </a:avLst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7D91A1F-49CF-445E-86F0-BB00D8C37954}"/>
                </a:ext>
              </a:extLst>
            </p:cNvPr>
            <p:cNvSpPr txBox="1"/>
            <p:nvPr/>
          </p:nvSpPr>
          <p:spPr>
            <a:xfrm>
              <a:off x="3041523" y="4800381"/>
              <a:ext cx="10469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Dispatch </a:t>
              </a:r>
            </a:p>
            <a:p>
              <a:pPr algn="ctr"/>
              <a:r>
                <a:rPr lang="en-IN" dirty="0"/>
                <a:t>Action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923C7E-CC36-4C9F-970F-946A01413A58}"/>
                </a:ext>
              </a:extLst>
            </p:cNvPr>
            <p:cNvSpPr txBox="1"/>
            <p:nvPr/>
          </p:nvSpPr>
          <p:spPr>
            <a:xfrm>
              <a:off x="1022465" y="2166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2736D70-FD43-4E50-939D-13515B93EBD8}"/>
                </a:ext>
              </a:extLst>
            </p:cNvPr>
            <p:cNvSpPr txBox="1"/>
            <p:nvPr/>
          </p:nvSpPr>
          <p:spPr>
            <a:xfrm>
              <a:off x="309151" y="20703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000CBD2-A364-4B79-876A-FA35621D8752}"/>
                </a:ext>
              </a:extLst>
            </p:cNvPr>
            <p:cNvSpPr txBox="1"/>
            <p:nvPr/>
          </p:nvSpPr>
          <p:spPr>
            <a:xfrm>
              <a:off x="9070595" y="15098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DCA00B7-E95A-4394-BDB7-8B32976DC551}"/>
                </a:ext>
              </a:extLst>
            </p:cNvPr>
            <p:cNvSpPr txBox="1"/>
            <p:nvPr/>
          </p:nvSpPr>
          <p:spPr>
            <a:xfrm>
              <a:off x="9211594" y="29421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8DB2F31-26DD-4F59-B0AB-F60B1ED6A952}"/>
                </a:ext>
              </a:extLst>
            </p:cNvPr>
            <p:cNvSpPr txBox="1"/>
            <p:nvPr/>
          </p:nvSpPr>
          <p:spPr>
            <a:xfrm>
              <a:off x="4306276" y="45929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4C9E9F8-2577-4C91-BEA5-F3913A09BCEA}"/>
                </a:ext>
              </a:extLst>
            </p:cNvPr>
            <p:cNvSpPr txBox="1"/>
            <p:nvPr/>
          </p:nvSpPr>
          <p:spPr>
            <a:xfrm>
              <a:off x="5135770" y="52883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523417E-90FA-472D-BFD3-7B060E7EA2E8}"/>
                </a:ext>
              </a:extLst>
            </p:cNvPr>
            <p:cNvSpPr txBox="1"/>
            <p:nvPr/>
          </p:nvSpPr>
          <p:spPr>
            <a:xfrm>
              <a:off x="8807603" y="5753522"/>
              <a:ext cx="2001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err="1">
                  <a:solidFill>
                    <a:srgbClr val="00B0F0"/>
                  </a:solidFill>
                </a:rPr>
                <a:t>mapStateToProps</a:t>
              </a:r>
              <a:r>
                <a:rPr lang="en-IN" b="1" dirty="0">
                  <a:solidFill>
                    <a:srgbClr val="00B0F0"/>
                  </a:solidFill>
                </a:rPr>
                <a:t>()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E2D56E2-3FE2-4113-9871-258862B935FF}"/>
                </a:ext>
              </a:extLst>
            </p:cNvPr>
            <p:cNvSpPr txBox="1"/>
            <p:nvPr/>
          </p:nvSpPr>
          <p:spPr>
            <a:xfrm>
              <a:off x="1084812" y="5753522"/>
              <a:ext cx="2335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 err="1">
                  <a:solidFill>
                    <a:srgbClr val="00B0F0"/>
                  </a:solidFill>
                </a:rPr>
                <a:t>mapDispatchToProps</a:t>
              </a:r>
              <a:r>
                <a:rPr lang="en-IN" b="1" dirty="0">
                  <a:solidFill>
                    <a:srgbClr val="00B0F0"/>
                  </a:solidFill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2045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584</Words>
  <Application>Microsoft Office PowerPoint</Application>
  <PresentationFormat>Widescreen</PresentationFormat>
  <Paragraphs>196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</dc:creator>
  <cp:lastModifiedBy>Manish</cp:lastModifiedBy>
  <cp:revision>1</cp:revision>
  <dcterms:created xsi:type="dcterms:W3CDTF">2020-09-12T02:49:44Z</dcterms:created>
  <dcterms:modified xsi:type="dcterms:W3CDTF">2020-10-03T04:17:50Z</dcterms:modified>
</cp:coreProperties>
</file>