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EC233-B1A4-46D2-88D3-DAEA1BE3B7A0}" v="32" dt="2020-09-11T03:56:31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96CEC233-B1A4-46D2-88D3-DAEA1BE3B7A0}"/>
    <pc:docChg chg="custSel addSld modSld">
      <pc:chgData name="Manish Sharma" userId="b799adb9ba789c8f" providerId="LiveId" clId="{96CEC233-B1A4-46D2-88D3-DAEA1BE3B7A0}" dt="2020-09-11T03:56:46.386" v="477" actId="20577"/>
      <pc:docMkLst>
        <pc:docMk/>
      </pc:docMkLst>
      <pc:sldChg chg="addSp modSp add">
        <pc:chgData name="Manish Sharma" userId="b799adb9ba789c8f" providerId="LiveId" clId="{96CEC233-B1A4-46D2-88D3-DAEA1BE3B7A0}" dt="2020-09-09T06:13:21.083" v="45" actId="20577"/>
        <pc:sldMkLst>
          <pc:docMk/>
          <pc:sldMk cId="4035702332" sldId="261"/>
        </pc:sldMkLst>
        <pc:spChg chg="add mod ord">
          <ac:chgData name="Manish Sharma" userId="b799adb9ba789c8f" providerId="LiveId" clId="{96CEC233-B1A4-46D2-88D3-DAEA1BE3B7A0}" dt="2020-09-09T06:13:21.083" v="45" actId="20577"/>
          <ac:spMkLst>
            <pc:docMk/>
            <pc:sldMk cId="4035702332" sldId="261"/>
            <ac:spMk id="2" creationId="{48AAD7EB-B2B3-4FB7-82F5-C53371C5ACA9}"/>
          </ac:spMkLst>
        </pc:spChg>
      </pc:sldChg>
      <pc:sldChg chg="addSp delSp modSp add">
        <pc:chgData name="Manish Sharma" userId="b799adb9ba789c8f" providerId="LiveId" clId="{96CEC233-B1A4-46D2-88D3-DAEA1BE3B7A0}" dt="2020-09-09T11:20:31.419" v="161" actId="20577"/>
        <pc:sldMkLst>
          <pc:docMk/>
          <pc:sldMk cId="1560963574" sldId="262"/>
        </pc:sldMkLst>
        <pc:spChg chg="del">
          <ac:chgData name="Manish Sharma" userId="b799adb9ba789c8f" providerId="LiveId" clId="{96CEC233-B1A4-46D2-88D3-DAEA1BE3B7A0}" dt="2020-09-09T10:01:06.442" v="47" actId="478"/>
          <ac:spMkLst>
            <pc:docMk/>
            <pc:sldMk cId="1560963574" sldId="262"/>
            <ac:spMk id="2" creationId="{068675D8-6B46-4B0D-86F8-017614DD7A55}"/>
          </ac:spMkLst>
        </pc:spChg>
        <pc:spChg chg="del">
          <ac:chgData name="Manish Sharma" userId="b799adb9ba789c8f" providerId="LiveId" clId="{96CEC233-B1A4-46D2-88D3-DAEA1BE3B7A0}" dt="2020-09-09T10:01:06.442" v="47" actId="478"/>
          <ac:spMkLst>
            <pc:docMk/>
            <pc:sldMk cId="1560963574" sldId="262"/>
            <ac:spMk id="3" creationId="{3B0AE8F7-C4F5-48DC-BD37-27C6DEBAA220}"/>
          </ac:spMkLst>
        </pc:spChg>
        <pc:spChg chg="add mod">
          <ac:chgData name="Manish Sharma" userId="b799adb9ba789c8f" providerId="LiveId" clId="{96CEC233-B1A4-46D2-88D3-DAEA1BE3B7A0}" dt="2020-09-09T11:20:11.751" v="143" actId="20577"/>
          <ac:spMkLst>
            <pc:docMk/>
            <pc:sldMk cId="1560963574" sldId="262"/>
            <ac:spMk id="4" creationId="{079DFEAC-7A8E-4CB7-9F92-7A8481867E18}"/>
          </ac:spMkLst>
        </pc:spChg>
        <pc:spChg chg="add mod">
          <ac:chgData name="Manish Sharma" userId="b799adb9ba789c8f" providerId="LiveId" clId="{96CEC233-B1A4-46D2-88D3-DAEA1BE3B7A0}" dt="2020-09-09T11:20:18.102" v="149" actId="20577"/>
          <ac:spMkLst>
            <pc:docMk/>
            <pc:sldMk cId="1560963574" sldId="262"/>
            <ac:spMk id="5" creationId="{F526A1F2-3C9C-46D1-90A6-86D10E1844D3}"/>
          </ac:spMkLst>
        </pc:spChg>
        <pc:spChg chg="add mod">
          <ac:chgData name="Manish Sharma" userId="b799adb9ba789c8f" providerId="LiveId" clId="{96CEC233-B1A4-46D2-88D3-DAEA1BE3B7A0}" dt="2020-09-09T11:20:26.214" v="155" actId="20577"/>
          <ac:spMkLst>
            <pc:docMk/>
            <pc:sldMk cId="1560963574" sldId="262"/>
            <ac:spMk id="6" creationId="{04D0C7DB-9120-47B0-B9FB-8EEF62EF234E}"/>
          </ac:spMkLst>
        </pc:spChg>
        <pc:spChg chg="add mod">
          <ac:chgData name="Manish Sharma" userId="b799adb9ba789c8f" providerId="LiveId" clId="{96CEC233-B1A4-46D2-88D3-DAEA1BE3B7A0}" dt="2020-09-09T11:20:31.419" v="161" actId="20577"/>
          <ac:spMkLst>
            <pc:docMk/>
            <pc:sldMk cId="1560963574" sldId="262"/>
            <ac:spMk id="7" creationId="{422BEC59-3C1B-48C8-8894-8B843ACA3460}"/>
          </ac:spMkLst>
        </pc:spChg>
        <pc:spChg chg="add mod ord">
          <ac:chgData name="Manish Sharma" userId="b799adb9ba789c8f" providerId="LiveId" clId="{96CEC233-B1A4-46D2-88D3-DAEA1BE3B7A0}" dt="2020-09-09T10:02:48.494" v="137" actId="14100"/>
          <ac:spMkLst>
            <pc:docMk/>
            <pc:sldMk cId="1560963574" sldId="262"/>
            <ac:spMk id="8" creationId="{5BA18623-D3AB-46D8-9237-F34255868DAD}"/>
          </ac:spMkLst>
        </pc:spChg>
      </pc:sldChg>
      <pc:sldChg chg="addSp delSp modSp add">
        <pc:chgData name="Manish Sharma" userId="b799adb9ba789c8f" providerId="LiveId" clId="{96CEC233-B1A4-46D2-88D3-DAEA1BE3B7A0}" dt="2020-09-10T05:28:01.514" v="383" actId="1076"/>
        <pc:sldMkLst>
          <pc:docMk/>
          <pc:sldMk cId="2225005310" sldId="263"/>
        </pc:sldMkLst>
        <pc:spChg chg="del">
          <ac:chgData name="Manish Sharma" userId="b799adb9ba789c8f" providerId="LiveId" clId="{96CEC233-B1A4-46D2-88D3-DAEA1BE3B7A0}" dt="2020-09-10T03:46:49.270" v="163" actId="478"/>
          <ac:spMkLst>
            <pc:docMk/>
            <pc:sldMk cId="2225005310" sldId="263"/>
            <ac:spMk id="2" creationId="{D5CA1E2D-CA47-41A2-82FE-5689272B6D7C}"/>
          </ac:spMkLst>
        </pc:spChg>
        <pc:spChg chg="del">
          <ac:chgData name="Manish Sharma" userId="b799adb9ba789c8f" providerId="LiveId" clId="{96CEC233-B1A4-46D2-88D3-DAEA1BE3B7A0}" dt="2020-09-10T03:46:49.270" v="163" actId="478"/>
          <ac:spMkLst>
            <pc:docMk/>
            <pc:sldMk cId="2225005310" sldId="263"/>
            <ac:spMk id="3" creationId="{22BAFF72-DB45-49E0-AF8B-8F5ED6768F33}"/>
          </ac:spMkLst>
        </pc:spChg>
        <pc:spChg chg="add mod">
          <ac:chgData name="Manish Sharma" userId="b799adb9ba789c8f" providerId="LiveId" clId="{96CEC233-B1A4-46D2-88D3-DAEA1BE3B7A0}" dt="2020-09-10T03:47:44.187" v="203" actId="20577"/>
          <ac:spMkLst>
            <pc:docMk/>
            <pc:sldMk cId="2225005310" sldId="263"/>
            <ac:spMk id="4" creationId="{31118453-1BBF-410D-8FEE-79541F1EF839}"/>
          </ac:spMkLst>
        </pc:spChg>
        <pc:spChg chg="add mod">
          <ac:chgData name="Manish Sharma" userId="b799adb9ba789c8f" providerId="LiveId" clId="{96CEC233-B1A4-46D2-88D3-DAEA1BE3B7A0}" dt="2020-09-10T03:49:00.370" v="262" actId="20577"/>
          <ac:spMkLst>
            <pc:docMk/>
            <pc:sldMk cId="2225005310" sldId="263"/>
            <ac:spMk id="5" creationId="{4F1831E1-3327-4074-B160-902C04CB00BD}"/>
          </ac:spMkLst>
        </pc:spChg>
        <pc:spChg chg="add mod">
          <ac:chgData name="Manish Sharma" userId="b799adb9ba789c8f" providerId="LiveId" clId="{96CEC233-B1A4-46D2-88D3-DAEA1BE3B7A0}" dt="2020-09-10T05:27:19.462" v="322" actId="1076"/>
          <ac:spMkLst>
            <pc:docMk/>
            <pc:sldMk cId="2225005310" sldId="263"/>
            <ac:spMk id="8" creationId="{D022C193-5DD8-4D04-A8E7-27166EA29312}"/>
          </ac:spMkLst>
        </pc:spChg>
        <pc:spChg chg="add mod">
          <ac:chgData name="Manish Sharma" userId="b799adb9ba789c8f" providerId="LiveId" clId="{96CEC233-B1A4-46D2-88D3-DAEA1BE3B7A0}" dt="2020-09-10T05:28:01.514" v="383" actId="1076"/>
          <ac:spMkLst>
            <pc:docMk/>
            <pc:sldMk cId="2225005310" sldId="263"/>
            <ac:spMk id="12" creationId="{524F6CE2-4F33-4128-89E5-986AF8AD7812}"/>
          </ac:spMkLst>
        </pc:spChg>
        <pc:spChg chg="add mod">
          <ac:chgData name="Manish Sharma" userId="b799adb9ba789c8f" providerId="LiveId" clId="{96CEC233-B1A4-46D2-88D3-DAEA1BE3B7A0}" dt="2020-09-10T05:27:49.034" v="363" actId="20577"/>
          <ac:spMkLst>
            <pc:docMk/>
            <pc:sldMk cId="2225005310" sldId="263"/>
            <ac:spMk id="17" creationId="{FC2820AB-18B5-4268-92C1-2815AEA5F9C1}"/>
          </ac:spMkLst>
        </pc:spChg>
        <pc:cxnChg chg="add mod">
          <ac:chgData name="Manish Sharma" userId="b799adb9ba789c8f" providerId="LiveId" clId="{96CEC233-B1A4-46D2-88D3-DAEA1BE3B7A0}" dt="2020-09-10T03:48:22.132" v="229" actId="11529"/>
          <ac:cxnSpMkLst>
            <pc:docMk/>
            <pc:sldMk cId="2225005310" sldId="263"/>
            <ac:cxnSpMk id="7" creationId="{F9611408-3C46-4449-88D9-CA6F4463B058}"/>
          </ac:cxnSpMkLst>
        </pc:cxnChg>
        <pc:cxnChg chg="add del mod">
          <ac:chgData name="Manish Sharma" userId="b799adb9ba789c8f" providerId="LiveId" clId="{96CEC233-B1A4-46D2-88D3-DAEA1BE3B7A0}" dt="2020-09-10T05:09:13.082" v="264" actId="11529"/>
          <ac:cxnSpMkLst>
            <pc:docMk/>
            <pc:sldMk cId="2225005310" sldId="263"/>
            <ac:cxnSpMk id="10" creationId="{206704E4-64C9-47B0-94CA-D8FF06DB9A75}"/>
          </ac:cxnSpMkLst>
        </pc:cxnChg>
        <pc:cxnChg chg="add mod">
          <ac:chgData name="Manish Sharma" userId="b799adb9ba789c8f" providerId="LiveId" clId="{96CEC233-B1A4-46D2-88D3-DAEA1BE3B7A0}" dt="2020-09-10T05:09:19.486" v="266" actId="1076"/>
          <ac:cxnSpMkLst>
            <pc:docMk/>
            <pc:sldMk cId="2225005310" sldId="263"/>
            <ac:cxnSpMk id="11" creationId="{69FD22EA-698F-4B01-82B4-B7E5ED244FE0}"/>
          </ac:cxnSpMkLst>
        </pc:cxnChg>
        <pc:cxnChg chg="add mod">
          <ac:chgData name="Manish Sharma" userId="b799adb9ba789c8f" providerId="LiveId" clId="{96CEC233-B1A4-46D2-88D3-DAEA1BE3B7A0}" dt="2020-09-10T05:09:24.878" v="267" actId="11529"/>
          <ac:cxnSpMkLst>
            <pc:docMk/>
            <pc:sldMk cId="2225005310" sldId="263"/>
            <ac:cxnSpMk id="14" creationId="{CE0CA25D-8C4B-4254-91C4-4EC703B46D7D}"/>
          </ac:cxnSpMkLst>
        </pc:cxnChg>
        <pc:cxnChg chg="add mod">
          <ac:chgData name="Manish Sharma" userId="b799adb9ba789c8f" providerId="LiveId" clId="{96CEC233-B1A4-46D2-88D3-DAEA1BE3B7A0}" dt="2020-09-10T05:26:49.040" v="271" actId="11529"/>
          <ac:cxnSpMkLst>
            <pc:docMk/>
            <pc:sldMk cId="2225005310" sldId="263"/>
            <ac:cxnSpMk id="16" creationId="{8EE06944-07FA-428E-8719-4D45141DA518}"/>
          </ac:cxnSpMkLst>
        </pc:cxnChg>
      </pc:sldChg>
      <pc:sldChg chg="addSp delSp modSp add">
        <pc:chgData name="Manish Sharma" userId="b799adb9ba789c8f" providerId="LiveId" clId="{96CEC233-B1A4-46D2-88D3-DAEA1BE3B7A0}" dt="2020-09-11T03:56:46.386" v="477" actId="20577"/>
        <pc:sldMkLst>
          <pc:docMk/>
          <pc:sldMk cId="3878093586" sldId="264"/>
        </pc:sldMkLst>
        <pc:spChg chg="del">
          <ac:chgData name="Manish Sharma" userId="b799adb9ba789c8f" providerId="LiveId" clId="{96CEC233-B1A4-46D2-88D3-DAEA1BE3B7A0}" dt="2020-09-11T03:53:02.205" v="385" actId="478"/>
          <ac:spMkLst>
            <pc:docMk/>
            <pc:sldMk cId="3878093586" sldId="264"/>
            <ac:spMk id="2" creationId="{7F523640-A0D7-4A22-B484-11D7FA1B5329}"/>
          </ac:spMkLst>
        </pc:spChg>
        <pc:spChg chg="del">
          <ac:chgData name="Manish Sharma" userId="b799adb9ba789c8f" providerId="LiveId" clId="{96CEC233-B1A4-46D2-88D3-DAEA1BE3B7A0}" dt="2020-09-11T03:53:02.205" v="385" actId="478"/>
          <ac:spMkLst>
            <pc:docMk/>
            <pc:sldMk cId="3878093586" sldId="264"/>
            <ac:spMk id="3" creationId="{D078FF4C-F2AC-431F-A202-8E97B4419037}"/>
          </ac:spMkLst>
        </pc:spChg>
        <pc:spChg chg="add mod">
          <ac:chgData name="Manish Sharma" userId="b799adb9ba789c8f" providerId="LiveId" clId="{96CEC233-B1A4-46D2-88D3-DAEA1BE3B7A0}" dt="2020-09-11T03:53:34.016" v="412" actId="1076"/>
          <ac:spMkLst>
            <pc:docMk/>
            <pc:sldMk cId="3878093586" sldId="264"/>
            <ac:spMk id="4" creationId="{7A2F8BEE-8752-4B59-8238-CEA01C13108E}"/>
          </ac:spMkLst>
        </pc:spChg>
        <pc:spChg chg="add mod">
          <ac:chgData name="Manish Sharma" userId="b799adb9ba789c8f" providerId="LiveId" clId="{96CEC233-B1A4-46D2-88D3-DAEA1BE3B7A0}" dt="2020-09-11T03:53:37.667" v="413" actId="1076"/>
          <ac:spMkLst>
            <pc:docMk/>
            <pc:sldMk cId="3878093586" sldId="264"/>
            <ac:spMk id="5" creationId="{94826C6C-C7F4-4A99-BEFE-B66F7ECA9B1C}"/>
          </ac:spMkLst>
        </pc:spChg>
        <pc:spChg chg="add mod">
          <ac:chgData name="Manish Sharma" userId="b799adb9ba789c8f" providerId="LiveId" clId="{96CEC233-B1A4-46D2-88D3-DAEA1BE3B7A0}" dt="2020-09-11T03:53:54.184" v="417" actId="3064"/>
          <ac:spMkLst>
            <pc:docMk/>
            <pc:sldMk cId="3878093586" sldId="264"/>
            <ac:spMk id="6" creationId="{63FD3930-F229-4829-A1E4-17486149A73F}"/>
          </ac:spMkLst>
        </pc:spChg>
        <pc:spChg chg="add mod">
          <ac:chgData name="Manish Sharma" userId="b799adb9ba789c8f" providerId="LiveId" clId="{96CEC233-B1A4-46D2-88D3-DAEA1BE3B7A0}" dt="2020-09-11T03:54:20.823" v="430" actId="13822"/>
          <ac:spMkLst>
            <pc:docMk/>
            <pc:sldMk cId="3878093586" sldId="264"/>
            <ac:spMk id="7" creationId="{D7D8DDAE-2179-4DF1-97F9-530B712779DB}"/>
          </ac:spMkLst>
        </pc:spChg>
        <pc:spChg chg="add mod ord">
          <ac:chgData name="Manish Sharma" userId="b799adb9ba789c8f" providerId="LiveId" clId="{96CEC233-B1A4-46D2-88D3-DAEA1BE3B7A0}" dt="2020-09-11T03:55:23.413" v="449" actId="20577"/>
          <ac:spMkLst>
            <pc:docMk/>
            <pc:sldMk cId="3878093586" sldId="264"/>
            <ac:spMk id="8" creationId="{9A87E76C-063E-4BF6-8ACF-5A9238A83A84}"/>
          </ac:spMkLst>
        </pc:spChg>
        <pc:spChg chg="add mod">
          <ac:chgData name="Manish Sharma" userId="b799adb9ba789c8f" providerId="LiveId" clId="{96CEC233-B1A4-46D2-88D3-DAEA1BE3B7A0}" dt="2020-09-11T03:56:42.074" v="473" actId="20577"/>
          <ac:spMkLst>
            <pc:docMk/>
            <pc:sldMk cId="3878093586" sldId="264"/>
            <ac:spMk id="9" creationId="{94EE6D6B-62F3-493B-B438-6B5CC42EAE70}"/>
          </ac:spMkLst>
        </pc:spChg>
        <pc:spChg chg="add mod">
          <ac:chgData name="Manish Sharma" userId="b799adb9ba789c8f" providerId="LiveId" clId="{96CEC233-B1A4-46D2-88D3-DAEA1BE3B7A0}" dt="2020-09-11T03:56:44.169" v="475" actId="20577"/>
          <ac:spMkLst>
            <pc:docMk/>
            <pc:sldMk cId="3878093586" sldId="264"/>
            <ac:spMk id="10" creationId="{5943E800-5905-4010-BB3A-2097E3516B33}"/>
          </ac:spMkLst>
        </pc:spChg>
        <pc:spChg chg="add mod">
          <ac:chgData name="Manish Sharma" userId="b799adb9ba789c8f" providerId="LiveId" clId="{96CEC233-B1A4-46D2-88D3-DAEA1BE3B7A0}" dt="2020-09-11T03:56:02.202" v="464" actId="1076"/>
          <ac:spMkLst>
            <pc:docMk/>
            <pc:sldMk cId="3878093586" sldId="264"/>
            <ac:spMk id="13" creationId="{AE5516EA-0652-4EED-AC43-9A12B30D8893}"/>
          </ac:spMkLst>
        </pc:spChg>
        <pc:spChg chg="add mod">
          <ac:chgData name="Manish Sharma" userId="b799adb9ba789c8f" providerId="LiveId" clId="{96CEC233-B1A4-46D2-88D3-DAEA1BE3B7A0}" dt="2020-09-11T03:56:46.386" v="477" actId="20577"/>
          <ac:spMkLst>
            <pc:docMk/>
            <pc:sldMk cId="3878093586" sldId="264"/>
            <ac:spMk id="14" creationId="{3E17AA16-3FE0-4918-B7A1-DB4425D63E42}"/>
          </ac:spMkLst>
        </pc:spChg>
        <pc:spChg chg="add mod">
          <ac:chgData name="Manish Sharma" userId="b799adb9ba789c8f" providerId="LiveId" clId="{96CEC233-B1A4-46D2-88D3-DAEA1BE3B7A0}" dt="2020-09-11T03:56:38.632" v="471" actId="20577"/>
          <ac:spMkLst>
            <pc:docMk/>
            <pc:sldMk cId="3878093586" sldId="264"/>
            <ac:spMk id="17" creationId="{C4C5B476-2A2C-4572-B4D1-DDCAFA08A01B}"/>
          </ac:spMkLst>
        </pc:spChg>
        <pc:cxnChg chg="add mod">
          <ac:chgData name="Manish Sharma" userId="b799adb9ba789c8f" providerId="LiveId" clId="{96CEC233-B1A4-46D2-88D3-DAEA1BE3B7A0}" dt="2020-09-11T03:55:49.046" v="453" actId="11529"/>
          <ac:cxnSpMkLst>
            <pc:docMk/>
            <pc:sldMk cId="3878093586" sldId="264"/>
            <ac:cxnSpMk id="12" creationId="{DD7EFCC9-1A76-43C7-8F69-53B8983F1CBE}"/>
          </ac:cxnSpMkLst>
        </pc:cxnChg>
        <pc:cxnChg chg="add mod">
          <ac:chgData name="Manish Sharma" userId="b799adb9ba789c8f" providerId="LiveId" clId="{96CEC233-B1A4-46D2-88D3-DAEA1BE3B7A0}" dt="2020-09-11T03:56:25.586" v="467" actId="11529"/>
          <ac:cxnSpMkLst>
            <pc:docMk/>
            <pc:sldMk cId="3878093586" sldId="264"/>
            <ac:cxnSpMk id="16" creationId="{0FF0FB1C-D7A3-45E3-86AB-A31D46C8333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5505-42AB-4609-8493-F3460C893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D7C7D-AFD9-4FD4-8555-0E174C4F5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01A3-E4BF-4C76-BB98-62A303A6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FA72B-7213-4CBE-8D05-F7ACFC91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56D8A-8457-4207-BE05-D9993DB7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7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F765-4EE6-4F87-BCFA-E027BE0B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568E1-1F9C-4ED8-80FC-5E54FDDEE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A586-AE49-4567-8AF2-7076E598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D578A-A595-4460-8499-3E4B7124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360B-43AA-4B00-ABD4-1AC98DF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0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2F595-C69D-485F-A0D7-C475D76CB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A6622-38F6-4E44-89AB-520275A7A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2B74B-4370-4831-A91F-A08BFD1E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6988-5FAB-41D8-9DC1-2A4272D5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D56D-A8F5-43AC-93B1-F5BCCDB6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1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7E09-D7BB-42C4-978F-5B73FF2C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1834-DDAC-418F-A8C8-9CE80E2D0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AAFA-7151-4AD8-88E7-10F31FCA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B147-1DAE-4580-8455-01104935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B7641-9AA7-452A-B4B5-EE3F727F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5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6A55-47FB-4BC7-A45E-0F9024FD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AF547-FD74-4B49-A2DE-E1EE18013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8804E-D521-4A23-A3DF-06F3B3FD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BB8CF-A7EF-4CED-BD78-04157FB4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A7DE-BD91-4ED5-9076-889FCCA6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1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C61B-6606-4034-B74B-E386D152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FE5F-6F75-4AEE-8DCC-489D2C29F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F9F75-0713-48E0-8772-105BE685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50FDD-EA6D-457E-B4C6-C2AD54E0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A4BF1-7C47-4CB9-9478-719DA524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2430-25D5-49C4-A3F2-72D752D0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8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EA0C-844A-4379-8534-91A81FBB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6B10-4361-46D3-8343-1076B255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5D9AE-287C-440A-87C5-DCB703C5C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31B5B-B030-4B95-9E0D-9FC892EC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89ED4-0FEF-4404-AE42-756CF3B3A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D1012-C9BE-4288-9ED6-9D734E9F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568E0-AA65-44E2-BF58-3815E493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4B768-3638-418A-AB3D-4B1BF8DD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86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4715-E46A-4CCD-954F-B8BDD30C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59EEE-2BFE-4AA2-AE47-C9F46808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FC246B-EDEF-494C-A6D4-38378778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E10C7-1043-4672-AE27-502644AB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3AF0D-ABF2-4ECA-B51F-86BBC86C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64B77-64DE-4B68-A2B6-DE63A7EF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2DE5-D3EA-4BE4-9B9D-EC628727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47FF-50A4-4581-83C3-178E8D96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956B-135D-4399-B94B-12D9DE18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C96AB-1765-40A6-AA0D-39D57AF72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B9F3F-5656-4585-8A9B-6E9AF3B0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807A0-246B-4E92-A72B-7267EA3F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7D3C2-8AD8-4B02-8536-23C4900D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0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5F1F-A6CA-4B47-ACC1-7A471CCE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EA3BD-CB10-4CC2-99B6-A7961E455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A3A93-578C-42AD-AB0F-0AF83C143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A5A86-6A69-4CB1-A3C3-C0D4C05D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805D6-37C1-4E79-BC90-21604793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D15F-9615-4960-8DDF-FCF34A3A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4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770CA-5FE7-4887-935D-FFB6F9D0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EAA91-EC2B-4733-86F1-0678A175A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DA89-0E8C-405D-8458-ADC51F87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B16BF-A6D3-478A-A130-D5EBA9807626}" type="datetimeFigureOut">
              <a:rPr lang="en-IN" smtClean="0"/>
              <a:t>11-Sep-2020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106D4-C1E4-4B1D-BA1C-8551A76F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7C5CB-6D0C-4236-84BE-CB28EB58C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6BBA-D233-4B5B-BECC-977BD98CA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3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41517D-9625-43D6-B9AE-FB40BC3BF297}"/>
              </a:ext>
            </a:extLst>
          </p:cNvPr>
          <p:cNvSpPr/>
          <p:nvPr/>
        </p:nvSpPr>
        <p:spPr>
          <a:xfrm>
            <a:off x="8240656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ECE78B-D4D7-430D-A85C-265DF11625AD}"/>
              </a:ext>
            </a:extLst>
          </p:cNvPr>
          <p:cNvGrpSpPr/>
          <p:nvPr/>
        </p:nvGrpSpPr>
        <p:grpSpPr>
          <a:xfrm>
            <a:off x="8384178" y="1677880"/>
            <a:ext cx="1262108" cy="898124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ECF12DE-CE68-49F1-95DA-143420E62FEA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5C55D38-FBB3-46AC-9027-867C8190F19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EBFA1C-36B2-4AA9-9891-DE8423568765}"/>
              </a:ext>
            </a:extLst>
          </p:cNvPr>
          <p:cNvCxnSpPr>
            <a:cxnSpLocks/>
          </p:cNvCxnSpPr>
          <p:nvPr/>
        </p:nvCxnSpPr>
        <p:spPr>
          <a:xfrm>
            <a:off x="3950563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74C9DF-EE23-49B1-8495-0D69176002EF}"/>
              </a:ext>
            </a:extLst>
          </p:cNvPr>
          <p:cNvCxnSpPr/>
          <p:nvPr/>
        </p:nvCxnSpPr>
        <p:spPr>
          <a:xfrm flipH="1">
            <a:off x="3950563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F90CA9-F778-42F5-9302-1B0742492285}"/>
              </a:ext>
            </a:extLst>
          </p:cNvPr>
          <p:cNvSpPr txBox="1"/>
          <p:nvPr/>
        </p:nvSpPr>
        <p:spPr>
          <a:xfrm>
            <a:off x="5299969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A7823-63AE-43D3-8DBA-3701C6D5D246}"/>
              </a:ext>
            </a:extLst>
          </p:cNvPr>
          <p:cNvSpPr txBox="1"/>
          <p:nvPr/>
        </p:nvSpPr>
        <p:spPr>
          <a:xfrm>
            <a:off x="5100590" y="209866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BA3B32-D16A-4166-B049-25D575F98B4D}"/>
              </a:ext>
            </a:extLst>
          </p:cNvPr>
          <p:cNvGrpSpPr/>
          <p:nvPr/>
        </p:nvGrpSpPr>
        <p:grpSpPr>
          <a:xfrm>
            <a:off x="9767145" y="1690743"/>
            <a:ext cx="1262108" cy="898124"/>
            <a:chOff x="8762260" y="1677880"/>
            <a:chExt cx="1262108" cy="89812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B118BC-1723-4CCD-918C-5920ACA7707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256726A-F3CA-4D14-B08F-449CF4CFD9D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192A6E-3590-4DD0-93DC-C967A38DCF5B}"/>
              </a:ext>
            </a:extLst>
          </p:cNvPr>
          <p:cNvCxnSpPr>
            <a:cxnSpLocks/>
          </p:cNvCxnSpPr>
          <p:nvPr/>
        </p:nvCxnSpPr>
        <p:spPr>
          <a:xfrm>
            <a:off x="3950563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2F7287-4FF5-4D30-9DCD-CB5D930A714E}"/>
              </a:ext>
            </a:extLst>
          </p:cNvPr>
          <p:cNvCxnSpPr/>
          <p:nvPr/>
        </p:nvCxnSpPr>
        <p:spPr>
          <a:xfrm flipH="1">
            <a:off x="3950563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ABAF78-E48D-4C0F-82DF-E4C8002BFD2D}"/>
              </a:ext>
            </a:extLst>
          </p:cNvPr>
          <p:cNvSpPr txBox="1"/>
          <p:nvPr/>
        </p:nvSpPr>
        <p:spPr>
          <a:xfrm>
            <a:off x="4996331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E29E6-2B9E-46CE-9A71-39C3DF164D1C}"/>
              </a:ext>
            </a:extLst>
          </p:cNvPr>
          <p:cNvSpPr txBox="1"/>
          <p:nvPr/>
        </p:nvSpPr>
        <p:spPr>
          <a:xfrm>
            <a:off x="5173527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3EC4CC-536F-470B-886D-67050EF9F02F}"/>
              </a:ext>
            </a:extLst>
          </p:cNvPr>
          <p:cNvGrpSpPr/>
          <p:nvPr/>
        </p:nvGrpSpPr>
        <p:grpSpPr>
          <a:xfrm>
            <a:off x="745724" y="1113905"/>
            <a:ext cx="3204839" cy="4630189"/>
            <a:chOff x="745724" y="798990"/>
            <a:chExt cx="3204839" cy="47051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051A20-9F1A-467A-973A-A64935B7F102}"/>
                </a:ext>
              </a:extLst>
            </p:cNvPr>
            <p:cNvSpPr/>
            <p:nvPr/>
          </p:nvSpPr>
          <p:spPr>
            <a:xfrm>
              <a:off x="745724" y="798990"/>
              <a:ext cx="3204839" cy="4705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BROWSER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C3CFC5-9C2C-4E66-8C98-8E49482D56DB}"/>
                </a:ext>
              </a:extLst>
            </p:cNvPr>
            <p:cNvSpPr/>
            <p:nvPr/>
          </p:nvSpPr>
          <p:spPr>
            <a:xfrm>
              <a:off x="745724" y="1321411"/>
              <a:ext cx="3193783" cy="3564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NAVIGATION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6630583-CE52-4438-8A05-3BDE5229A3C8}"/>
                </a:ext>
              </a:extLst>
            </p:cNvPr>
            <p:cNvSpPr/>
            <p:nvPr/>
          </p:nvSpPr>
          <p:spPr>
            <a:xfrm>
              <a:off x="1109709" y="2175029"/>
              <a:ext cx="2516202" cy="24946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707753-768F-4F37-9821-E6BC09C3304B}"/>
              </a:ext>
            </a:extLst>
          </p:cNvPr>
          <p:cNvGrpSpPr/>
          <p:nvPr/>
        </p:nvGrpSpPr>
        <p:grpSpPr>
          <a:xfrm>
            <a:off x="9136091" y="2719934"/>
            <a:ext cx="1262108" cy="898124"/>
            <a:chOff x="8762260" y="1677880"/>
            <a:chExt cx="1262108" cy="89812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DC96E63-3D18-4C23-82F7-5DDCE722527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7A2AAF8-615F-4C55-AB82-3B210D2F7B2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9222D5-49B9-481F-B199-AC8DD69ACCD0}"/>
              </a:ext>
            </a:extLst>
          </p:cNvPr>
          <p:cNvCxnSpPr/>
          <p:nvPr/>
        </p:nvCxnSpPr>
        <p:spPr>
          <a:xfrm>
            <a:off x="8240656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EB62AA-17FC-41AD-AE4E-15C575838E71}"/>
              </a:ext>
            </a:extLst>
          </p:cNvPr>
          <p:cNvSpPr txBox="1"/>
          <p:nvPr/>
        </p:nvSpPr>
        <p:spPr>
          <a:xfrm>
            <a:off x="8384178" y="3968318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34C804-C71B-4841-BE04-37A4010E7F0C}"/>
              </a:ext>
            </a:extLst>
          </p:cNvPr>
          <p:cNvSpPr txBox="1"/>
          <p:nvPr/>
        </p:nvSpPr>
        <p:spPr>
          <a:xfrm>
            <a:off x="9520664" y="3971245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9861E4-BD52-49D2-9A2A-C51EB169A4ED}"/>
              </a:ext>
            </a:extLst>
          </p:cNvPr>
          <p:cNvSpPr/>
          <p:nvPr/>
        </p:nvSpPr>
        <p:spPr>
          <a:xfrm>
            <a:off x="5072885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8068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EBFA1C-36B2-4AA9-9891-DE8423568765}"/>
              </a:ext>
            </a:extLst>
          </p:cNvPr>
          <p:cNvCxnSpPr>
            <a:cxnSpLocks/>
          </p:cNvCxnSpPr>
          <p:nvPr/>
        </p:nvCxnSpPr>
        <p:spPr>
          <a:xfrm>
            <a:off x="3950563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74C9DF-EE23-49B1-8495-0D69176002EF}"/>
              </a:ext>
            </a:extLst>
          </p:cNvPr>
          <p:cNvCxnSpPr/>
          <p:nvPr/>
        </p:nvCxnSpPr>
        <p:spPr>
          <a:xfrm flipH="1">
            <a:off x="3950563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F90CA9-F778-42F5-9302-1B0742492285}"/>
              </a:ext>
            </a:extLst>
          </p:cNvPr>
          <p:cNvSpPr txBox="1"/>
          <p:nvPr/>
        </p:nvSpPr>
        <p:spPr>
          <a:xfrm>
            <a:off x="5299969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A7823-63AE-43D3-8DBA-3701C6D5D246}"/>
              </a:ext>
            </a:extLst>
          </p:cNvPr>
          <p:cNvSpPr txBox="1"/>
          <p:nvPr/>
        </p:nvSpPr>
        <p:spPr>
          <a:xfrm>
            <a:off x="4547071" y="2098660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 (Angular App)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192A6E-3590-4DD0-93DC-C967A38DCF5B}"/>
              </a:ext>
            </a:extLst>
          </p:cNvPr>
          <p:cNvCxnSpPr>
            <a:cxnSpLocks/>
          </p:cNvCxnSpPr>
          <p:nvPr/>
        </p:nvCxnSpPr>
        <p:spPr>
          <a:xfrm>
            <a:off x="3950563" y="461110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2F7287-4FF5-4D30-9DCD-CB5D930A714E}"/>
              </a:ext>
            </a:extLst>
          </p:cNvPr>
          <p:cNvCxnSpPr/>
          <p:nvPr/>
        </p:nvCxnSpPr>
        <p:spPr>
          <a:xfrm flipH="1">
            <a:off x="3950563" y="500616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ABAF78-E48D-4C0F-82DF-E4C8002BFD2D}"/>
              </a:ext>
            </a:extLst>
          </p:cNvPr>
          <p:cNvSpPr txBox="1"/>
          <p:nvPr/>
        </p:nvSpPr>
        <p:spPr>
          <a:xfrm>
            <a:off x="4996331" y="425463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E29E6-2B9E-46CE-9A71-39C3DF164D1C}"/>
              </a:ext>
            </a:extLst>
          </p:cNvPr>
          <p:cNvSpPr txBox="1"/>
          <p:nvPr/>
        </p:nvSpPr>
        <p:spPr>
          <a:xfrm>
            <a:off x="5600499" y="503188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3EC4CC-536F-470B-886D-67050EF9F02F}"/>
              </a:ext>
            </a:extLst>
          </p:cNvPr>
          <p:cNvGrpSpPr/>
          <p:nvPr/>
        </p:nvGrpSpPr>
        <p:grpSpPr>
          <a:xfrm>
            <a:off x="745724" y="1113905"/>
            <a:ext cx="3204839" cy="4630189"/>
            <a:chOff x="745724" y="798990"/>
            <a:chExt cx="3204839" cy="47051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051A20-9F1A-467A-973A-A64935B7F102}"/>
                </a:ext>
              </a:extLst>
            </p:cNvPr>
            <p:cNvSpPr/>
            <p:nvPr/>
          </p:nvSpPr>
          <p:spPr>
            <a:xfrm>
              <a:off x="745724" y="798990"/>
              <a:ext cx="3204839" cy="4705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BROWSER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C3CFC5-9C2C-4E66-8C98-8E49482D56DB}"/>
                </a:ext>
              </a:extLst>
            </p:cNvPr>
            <p:cNvSpPr/>
            <p:nvPr/>
          </p:nvSpPr>
          <p:spPr>
            <a:xfrm>
              <a:off x="745724" y="1321411"/>
              <a:ext cx="3193783" cy="3564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NAVIGATION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6630583-CE52-4438-8A05-3BDE5229A3C8}"/>
                </a:ext>
              </a:extLst>
            </p:cNvPr>
            <p:cNvSpPr/>
            <p:nvPr/>
          </p:nvSpPr>
          <p:spPr>
            <a:xfrm>
              <a:off x="1109709" y="2175029"/>
              <a:ext cx="2516202" cy="249462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F8B9D79-9677-4504-A733-2903990FA8AF}"/>
              </a:ext>
            </a:extLst>
          </p:cNvPr>
          <p:cNvGrpSpPr/>
          <p:nvPr/>
        </p:nvGrpSpPr>
        <p:grpSpPr>
          <a:xfrm>
            <a:off x="8247348" y="152899"/>
            <a:ext cx="2909456" cy="3736931"/>
            <a:chOff x="8247348" y="152899"/>
            <a:chExt cx="2909456" cy="37369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41517D-9625-43D6-B9AE-FB40BC3BF297}"/>
                </a:ext>
              </a:extLst>
            </p:cNvPr>
            <p:cNvSpPr/>
            <p:nvPr/>
          </p:nvSpPr>
          <p:spPr>
            <a:xfrm>
              <a:off x="8247348" y="152899"/>
              <a:ext cx="2909456" cy="3736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dirty="0"/>
                <a:t>SERVER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ECE78B-D4D7-430D-A85C-265DF11625AD}"/>
                </a:ext>
              </a:extLst>
            </p:cNvPr>
            <p:cNvGrpSpPr/>
            <p:nvPr/>
          </p:nvGrpSpPr>
          <p:grpSpPr>
            <a:xfrm>
              <a:off x="8390870" y="716872"/>
              <a:ext cx="1066537" cy="697309"/>
              <a:chOff x="8762260" y="1677880"/>
              <a:chExt cx="1262108" cy="898124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ECF12DE-CE68-49F1-95DA-143420E62FEA}"/>
                  </a:ext>
                </a:extLst>
              </p:cNvPr>
              <p:cNvSpPr/>
              <p:nvPr/>
            </p:nvSpPr>
            <p:spPr>
              <a:xfrm>
                <a:off x="8762260" y="1677880"/>
                <a:ext cx="1118586" cy="7901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5C55D38-FBB3-46AC-9027-867C8190F196}"/>
                  </a:ext>
                </a:extLst>
              </p:cNvPr>
              <p:cNvSpPr/>
              <p:nvPr/>
            </p:nvSpPr>
            <p:spPr>
              <a:xfrm>
                <a:off x="8905782" y="1785892"/>
                <a:ext cx="1118586" cy="7901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HTML PAGES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CBA3B32-D16A-4166-B049-25D575F98B4D}"/>
                </a:ext>
              </a:extLst>
            </p:cNvPr>
            <p:cNvGrpSpPr/>
            <p:nvPr/>
          </p:nvGrpSpPr>
          <p:grpSpPr>
            <a:xfrm>
              <a:off x="9773837" y="729735"/>
              <a:ext cx="1066537" cy="697309"/>
              <a:chOff x="8762260" y="1677880"/>
              <a:chExt cx="1262108" cy="89812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2B118BC-1723-4CCD-918C-5920ACA77070}"/>
                  </a:ext>
                </a:extLst>
              </p:cNvPr>
              <p:cNvSpPr/>
              <p:nvPr/>
            </p:nvSpPr>
            <p:spPr>
              <a:xfrm>
                <a:off x="8762260" y="1677880"/>
                <a:ext cx="1118586" cy="7901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3256726A-F3CA-4D14-B08F-449CF4CFD9DC}"/>
                  </a:ext>
                </a:extLst>
              </p:cNvPr>
              <p:cNvSpPr/>
              <p:nvPr/>
            </p:nvSpPr>
            <p:spPr>
              <a:xfrm>
                <a:off x="8905782" y="1785892"/>
                <a:ext cx="1118586" cy="7901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CSS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707753-768F-4F37-9821-E6BC09C3304B}"/>
                </a:ext>
              </a:extLst>
            </p:cNvPr>
            <p:cNvGrpSpPr/>
            <p:nvPr/>
          </p:nvGrpSpPr>
          <p:grpSpPr>
            <a:xfrm>
              <a:off x="9149997" y="1543383"/>
              <a:ext cx="1066537" cy="697309"/>
              <a:chOff x="8762260" y="1677880"/>
              <a:chExt cx="1262108" cy="898124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DC96E63-3D18-4C23-82F7-5DDCE722527E}"/>
                  </a:ext>
                </a:extLst>
              </p:cNvPr>
              <p:cNvSpPr/>
              <p:nvPr/>
            </p:nvSpPr>
            <p:spPr>
              <a:xfrm>
                <a:off x="8762260" y="1677880"/>
                <a:ext cx="1118586" cy="7901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7A2AAF8-615F-4C55-AB82-3B210D2F7B2E}"/>
                  </a:ext>
                </a:extLst>
              </p:cNvPr>
              <p:cNvSpPr/>
              <p:nvPr/>
            </p:nvSpPr>
            <p:spPr>
              <a:xfrm>
                <a:off x="8905782" y="1785892"/>
                <a:ext cx="1118586" cy="79011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JS</a:t>
                </a: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9222D5-49B9-481F-B199-AC8DD69ACCD0}"/>
                </a:ext>
              </a:extLst>
            </p:cNvPr>
            <p:cNvCxnSpPr/>
            <p:nvPr/>
          </p:nvCxnSpPr>
          <p:spPr>
            <a:xfrm>
              <a:off x="8247348" y="2341481"/>
              <a:ext cx="290945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EB62AA-17FC-41AD-AE4E-15C575838E71}"/>
                </a:ext>
              </a:extLst>
            </p:cNvPr>
            <p:cNvSpPr txBox="1"/>
            <p:nvPr/>
          </p:nvSpPr>
          <p:spPr>
            <a:xfrm>
              <a:off x="8390870" y="2412502"/>
              <a:ext cx="99296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ASP</a:t>
              </a:r>
            </a:p>
            <a:p>
              <a:r>
                <a:rPr lang="en-IN" dirty="0">
                  <a:solidFill>
                    <a:schemeClr val="bg1"/>
                  </a:solidFill>
                </a:rPr>
                <a:t>ASP </a:t>
              </a:r>
              <a:r>
                <a:rPr lang="en-IN" dirty="0" err="1">
                  <a:solidFill>
                    <a:schemeClr val="bg1"/>
                  </a:solidFill>
                </a:rPr>
                <a:t>.Net</a:t>
              </a:r>
              <a:endParaRPr lang="en-IN" dirty="0">
                <a:solidFill>
                  <a:schemeClr val="bg1"/>
                </a:solidFill>
              </a:endParaRPr>
            </a:p>
            <a:p>
              <a:r>
                <a:rPr lang="en-IN" dirty="0">
                  <a:solidFill>
                    <a:schemeClr val="bg1"/>
                  </a:solidFill>
                </a:rPr>
                <a:t>JSP</a:t>
              </a:r>
            </a:p>
            <a:p>
              <a:r>
                <a:rPr lang="en-IN" dirty="0">
                  <a:solidFill>
                    <a:schemeClr val="bg1"/>
                  </a:solidFill>
                </a:rPr>
                <a:t>PHP</a:t>
              </a:r>
            </a:p>
            <a:p>
              <a:r>
                <a:rPr lang="en-IN" dirty="0">
                  <a:solidFill>
                    <a:schemeClr val="bg1"/>
                  </a:solidFill>
                </a:rPr>
                <a:t>Ruby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34C804-C71B-4841-BE04-37A4010E7F0C}"/>
                </a:ext>
              </a:extLst>
            </p:cNvPr>
            <p:cNvSpPr txBox="1"/>
            <p:nvPr/>
          </p:nvSpPr>
          <p:spPr>
            <a:xfrm>
              <a:off x="9527356" y="2415429"/>
              <a:ext cx="16294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ASP </a:t>
              </a:r>
              <a:r>
                <a:rPr lang="en-IN" dirty="0" err="1">
                  <a:solidFill>
                    <a:schemeClr val="bg1"/>
                  </a:solidFill>
                </a:rPr>
                <a:t>.Net</a:t>
              </a:r>
              <a:r>
                <a:rPr lang="en-IN" dirty="0">
                  <a:solidFill>
                    <a:schemeClr val="bg1"/>
                  </a:solidFill>
                </a:rPr>
                <a:t> MVC</a:t>
              </a:r>
            </a:p>
            <a:p>
              <a:r>
                <a:rPr lang="en-IN" dirty="0">
                  <a:solidFill>
                    <a:schemeClr val="bg1"/>
                  </a:solidFill>
                </a:rPr>
                <a:t>Spring MVC</a:t>
              </a:r>
            </a:p>
            <a:p>
              <a:r>
                <a:rPr lang="en-IN" dirty="0">
                  <a:solidFill>
                    <a:schemeClr val="bg1"/>
                  </a:solidFill>
                </a:rPr>
                <a:t>Ruby On Rails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EAF869-CCF0-4613-B55B-BA8D951B7A9A}"/>
              </a:ext>
            </a:extLst>
          </p:cNvPr>
          <p:cNvSpPr/>
          <p:nvPr/>
        </p:nvSpPr>
        <p:spPr>
          <a:xfrm>
            <a:off x="8247348" y="4074481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06FF7F-E858-44F4-AB2F-9E82937C68CB}"/>
              </a:ext>
            </a:extLst>
          </p:cNvPr>
          <p:cNvSpPr txBox="1"/>
          <p:nvPr/>
        </p:nvSpPr>
        <p:spPr>
          <a:xfrm>
            <a:off x="8380459" y="4524053"/>
            <a:ext cx="1842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91A3E-6616-4DE3-A3C8-777BC38422AD}"/>
              </a:ext>
            </a:extLst>
          </p:cNvPr>
          <p:cNvSpPr/>
          <p:nvPr/>
        </p:nvSpPr>
        <p:spPr>
          <a:xfrm>
            <a:off x="5118553" y="5487282"/>
            <a:ext cx="1657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    "id": 1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2EB22-A30B-4D6D-B0EC-87769469EAB3}"/>
              </a:ext>
            </a:extLst>
          </p:cNvPr>
          <p:cNvSpPr txBox="1"/>
          <p:nvPr/>
        </p:nvSpPr>
        <p:spPr>
          <a:xfrm>
            <a:off x="938348" y="5216550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65B54-6B6C-488C-B325-930B0F88A3ED}"/>
              </a:ext>
            </a:extLst>
          </p:cNvPr>
          <p:cNvSpPr txBox="1"/>
          <p:nvPr/>
        </p:nvSpPr>
        <p:spPr>
          <a:xfrm>
            <a:off x="589695" y="5815983"/>
            <a:ext cx="355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Angular 1,</a:t>
            </a:r>
          </a:p>
          <a:p>
            <a:r>
              <a:rPr lang="en-IN" dirty="0"/>
              <a:t>Angular 8, ReactJS, Vue JS </a:t>
            </a:r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C2EFE430-C0B7-4210-9676-75C53151EF85}"/>
              </a:ext>
            </a:extLst>
          </p:cNvPr>
          <p:cNvSpPr/>
          <p:nvPr/>
        </p:nvSpPr>
        <p:spPr>
          <a:xfrm>
            <a:off x="10813701" y="4676756"/>
            <a:ext cx="1263588" cy="14489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C18A8A-A291-4C95-8596-DDB5B2C3CF05}"/>
              </a:ext>
            </a:extLst>
          </p:cNvPr>
          <p:cNvCxnSpPr/>
          <p:nvPr/>
        </p:nvCxnSpPr>
        <p:spPr>
          <a:xfrm>
            <a:off x="10329699" y="5140171"/>
            <a:ext cx="484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5FF3BD-C35B-409D-BF61-AC7B5256F957}"/>
              </a:ext>
            </a:extLst>
          </p:cNvPr>
          <p:cNvCxnSpPr/>
          <p:nvPr/>
        </p:nvCxnSpPr>
        <p:spPr>
          <a:xfrm flipH="1">
            <a:off x="10342080" y="5744094"/>
            <a:ext cx="47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45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13A62E-D915-4068-8425-5E8726530668}"/>
              </a:ext>
            </a:extLst>
          </p:cNvPr>
          <p:cNvSpPr txBox="1"/>
          <p:nvPr/>
        </p:nvSpPr>
        <p:spPr>
          <a:xfrm>
            <a:off x="3284738" y="1358283"/>
            <a:ext cx="1540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– M</a:t>
            </a:r>
          </a:p>
          <a:p>
            <a:r>
              <a:rPr lang="en-IN" dirty="0"/>
              <a:t>Express JS – E</a:t>
            </a:r>
          </a:p>
          <a:p>
            <a:r>
              <a:rPr lang="en-IN" dirty="0"/>
              <a:t>Angular – A</a:t>
            </a:r>
          </a:p>
          <a:p>
            <a:r>
              <a:rPr lang="en-IN" dirty="0"/>
              <a:t>Node – N</a:t>
            </a:r>
          </a:p>
          <a:p>
            <a:endParaRPr lang="en-IN" dirty="0"/>
          </a:p>
          <a:p>
            <a:r>
              <a:rPr lang="en-IN" dirty="0"/>
              <a:t>MEAN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02DAC-A176-4F9F-A691-0316ED950362}"/>
              </a:ext>
            </a:extLst>
          </p:cNvPr>
          <p:cNvSpPr txBox="1"/>
          <p:nvPr/>
        </p:nvSpPr>
        <p:spPr>
          <a:xfrm>
            <a:off x="6366769" y="1358283"/>
            <a:ext cx="15408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– M</a:t>
            </a:r>
          </a:p>
          <a:p>
            <a:r>
              <a:rPr lang="en-IN" dirty="0"/>
              <a:t>Express JS – E</a:t>
            </a:r>
          </a:p>
          <a:p>
            <a:r>
              <a:rPr lang="en-IN" dirty="0"/>
              <a:t>React – R</a:t>
            </a:r>
          </a:p>
          <a:p>
            <a:r>
              <a:rPr lang="en-IN" dirty="0"/>
              <a:t>Node – N</a:t>
            </a:r>
          </a:p>
          <a:p>
            <a:endParaRPr lang="en-IN" dirty="0"/>
          </a:p>
          <a:p>
            <a:r>
              <a:rPr lang="en-IN" dirty="0"/>
              <a:t>MERN</a:t>
            </a:r>
          </a:p>
        </p:txBody>
      </p:sp>
    </p:spTree>
    <p:extLst>
      <p:ext uri="{BB962C8B-B14F-4D97-AF65-F5344CB8AC3E}">
        <p14:creationId xmlns:p14="http://schemas.microsoft.com/office/powerpoint/2010/main" val="255248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C20939-F5E8-4A59-B3BB-DC4D432F8C80}"/>
              </a:ext>
            </a:extLst>
          </p:cNvPr>
          <p:cNvSpPr/>
          <p:nvPr/>
        </p:nvSpPr>
        <p:spPr>
          <a:xfrm>
            <a:off x="4279037" y="1535838"/>
            <a:ext cx="3666478" cy="40304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4000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6B103-19A1-44FC-AD6A-13900EBA2C47}"/>
              </a:ext>
            </a:extLst>
          </p:cNvPr>
          <p:cNvSpPr/>
          <p:nvPr/>
        </p:nvSpPr>
        <p:spPr>
          <a:xfrm>
            <a:off x="4653378" y="2317072"/>
            <a:ext cx="2917796" cy="290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UI COMPONENT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VIEW (Angular Templates)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STYLE (Inside, Outside-CSS)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DATA (State/Properties)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BEHAVIOR (Methods)</a:t>
            </a:r>
          </a:p>
        </p:txBody>
      </p:sp>
    </p:spTree>
    <p:extLst>
      <p:ext uri="{BB962C8B-B14F-4D97-AF65-F5344CB8AC3E}">
        <p14:creationId xmlns:p14="http://schemas.microsoft.com/office/powerpoint/2010/main" val="107037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BB234-89DE-4144-8FE2-04E6AFE17946}"/>
              </a:ext>
            </a:extLst>
          </p:cNvPr>
          <p:cNvSpPr/>
          <p:nvPr/>
        </p:nvSpPr>
        <p:spPr>
          <a:xfrm>
            <a:off x="9917084" y="374073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ts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7AFD3-C932-49B0-AC79-9FB2825E7AEF}"/>
              </a:ext>
            </a:extLst>
          </p:cNvPr>
          <p:cNvSpPr/>
          <p:nvPr/>
        </p:nvSpPr>
        <p:spPr>
          <a:xfrm>
            <a:off x="9917084" y="215576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 Files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154543-78C2-4655-A55D-7ACD67D5713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922924" y="1255222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03617B-864E-4DF2-B07C-086B33D82335}"/>
              </a:ext>
            </a:extLst>
          </p:cNvPr>
          <p:cNvSpPr txBox="1"/>
          <p:nvPr/>
        </p:nvSpPr>
        <p:spPr>
          <a:xfrm>
            <a:off x="10397972" y="1495889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6133B6-39D9-45A9-A61D-964CEC0479C5}"/>
              </a:ext>
            </a:extLst>
          </p:cNvPr>
          <p:cNvSpPr/>
          <p:nvPr/>
        </p:nvSpPr>
        <p:spPr>
          <a:xfrm>
            <a:off x="9917084" y="3937461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93E0B6-7AC0-49DA-8898-2B25F478EF3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0922924" y="3036916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BCC69F-B770-4723-8C40-7F8E41830C23}"/>
              </a:ext>
            </a:extLst>
          </p:cNvPr>
          <p:cNvSpPr txBox="1"/>
          <p:nvPr/>
        </p:nvSpPr>
        <p:spPr>
          <a:xfrm>
            <a:off x="10079423" y="331320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B9B8D-5585-4889-BD16-011C85B63FEB}"/>
              </a:ext>
            </a:extLst>
          </p:cNvPr>
          <p:cNvSpPr/>
          <p:nvPr/>
        </p:nvSpPr>
        <p:spPr>
          <a:xfrm>
            <a:off x="7110153" y="5453148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B6CBA1F-CB83-48C2-91F6-54FADC2A5428}"/>
              </a:ext>
            </a:extLst>
          </p:cNvPr>
          <p:cNvCxnSpPr>
            <a:stCxn id="9" idx="2"/>
            <a:endCxn id="13" idx="3"/>
          </p:cNvCxnSpPr>
          <p:nvPr/>
        </p:nvCxnSpPr>
        <p:spPr>
          <a:xfrm rot="5400000">
            <a:off x="9484823" y="4455621"/>
            <a:ext cx="1075113" cy="180109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3B0E88-443C-4250-9593-D0F5027B4DF6}"/>
              </a:ext>
            </a:extLst>
          </p:cNvPr>
          <p:cNvSpPr txBox="1"/>
          <p:nvPr/>
        </p:nvSpPr>
        <p:spPr>
          <a:xfrm>
            <a:off x="9512200" y="589372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64CA0F-77C4-40B7-9D89-25AC0BEFB620}"/>
              </a:ext>
            </a:extLst>
          </p:cNvPr>
          <p:cNvSpPr/>
          <p:nvPr/>
        </p:nvSpPr>
        <p:spPr>
          <a:xfrm>
            <a:off x="3858326" y="545314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2856A6-614A-4603-8826-F81D0B707AD6}"/>
              </a:ext>
            </a:extLst>
          </p:cNvPr>
          <p:cNvCxnSpPr>
            <a:stCxn id="13" idx="1"/>
            <a:endCxn id="19" idx="3"/>
          </p:cNvCxnSpPr>
          <p:nvPr/>
        </p:nvCxnSpPr>
        <p:spPr>
          <a:xfrm flipH="1" flipV="1">
            <a:off x="5870006" y="5893722"/>
            <a:ext cx="124014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DC4454-D64F-4B99-A99F-D187D309A982}"/>
              </a:ext>
            </a:extLst>
          </p:cNvPr>
          <p:cNvSpPr txBox="1"/>
          <p:nvPr/>
        </p:nvSpPr>
        <p:spPr>
          <a:xfrm>
            <a:off x="6068328" y="58826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29148E-D561-4945-857D-FCFB1639F705}"/>
              </a:ext>
            </a:extLst>
          </p:cNvPr>
          <p:cNvCxnSpPr/>
          <p:nvPr/>
        </p:nvCxnSpPr>
        <p:spPr>
          <a:xfrm>
            <a:off x="3042458" y="374073"/>
            <a:ext cx="0" cy="635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F2E0F5-4FC5-4FF9-B335-0D08DFB723A8}"/>
              </a:ext>
            </a:extLst>
          </p:cNvPr>
          <p:cNvCxnSpPr/>
          <p:nvPr/>
        </p:nvCxnSpPr>
        <p:spPr>
          <a:xfrm flipH="1">
            <a:off x="6816436" y="266007"/>
            <a:ext cx="2992582" cy="51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41932A-0851-4071-9822-AC48EB0BDC3C}"/>
              </a:ext>
            </a:extLst>
          </p:cNvPr>
          <p:cNvSpPr txBox="1"/>
          <p:nvPr/>
        </p:nvSpPr>
        <p:spPr>
          <a:xfrm>
            <a:off x="8218559" y="3558431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Webpack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294A39-2B98-4DBD-8B26-C49E5FD9093A}"/>
              </a:ext>
            </a:extLst>
          </p:cNvPr>
          <p:cNvSpPr txBox="1"/>
          <p:nvPr/>
        </p:nvSpPr>
        <p:spPr>
          <a:xfrm>
            <a:off x="7259682" y="2471524"/>
            <a:ext cx="105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CLI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928524-1B80-4458-B357-C902788D767E}"/>
              </a:ext>
            </a:extLst>
          </p:cNvPr>
          <p:cNvCxnSpPr/>
          <p:nvPr/>
        </p:nvCxnSpPr>
        <p:spPr>
          <a:xfrm flipH="1">
            <a:off x="5120640" y="207818"/>
            <a:ext cx="2934393" cy="508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CAB12C-0862-45A1-BBA2-1EB2431DC8E9}"/>
              </a:ext>
            </a:extLst>
          </p:cNvPr>
          <p:cNvSpPr txBox="1"/>
          <p:nvPr/>
        </p:nvSpPr>
        <p:spPr>
          <a:xfrm>
            <a:off x="5427594" y="2112910"/>
            <a:ext cx="119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Dev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34CA0D-1269-42BA-87C6-1DD996C54587}"/>
              </a:ext>
            </a:extLst>
          </p:cNvPr>
          <p:cNvSpPr txBox="1"/>
          <p:nvPr/>
        </p:nvSpPr>
        <p:spPr>
          <a:xfrm>
            <a:off x="3306802" y="166189"/>
            <a:ext cx="22299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Test Config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Jasmin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Karma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Protractor (E2E)</a:t>
            </a:r>
          </a:p>
          <a:p>
            <a:endParaRPr lang="en-IN" dirty="0"/>
          </a:p>
          <a:p>
            <a:r>
              <a:rPr lang="en-IN" dirty="0"/>
              <a:t>Angular CLI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BAED41F-75AB-4F64-AE3F-BB7F1E964FA1}"/>
              </a:ext>
            </a:extLst>
          </p:cNvPr>
          <p:cNvSpPr/>
          <p:nvPr/>
        </p:nvSpPr>
        <p:spPr>
          <a:xfrm>
            <a:off x="399011" y="3807229"/>
            <a:ext cx="2253065" cy="276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3A0840-2BBC-46E8-BD12-D157BCCB1EB7}"/>
              </a:ext>
            </a:extLst>
          </p:cNvPr>
          <p:cNvCxnSpPr/>
          <p:nvPr/>
        </p:nvCxnSpPr>
        <p:spPr>
          <a:xfrm>
            <a:off x="2652075" y="5652655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6380EE3-6193-4246-A2B4-6AC0954CA2B2}"/>
              </a:ext>
            </a:extLst>
          </p:cNvPr>
          <p:cNvCxnSpPr/>
          <p:nvPr/>
        </p:nvCxnSpPr>
        <p:spPr>
          <a:xfrm flipH="1">
            <a:off x="2652075" y="6059978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4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AAD7EB-B2B3-4FB7-82F5-C53371C5ACA9}"/>
              </a:ext>
            </a:extLst>
          </p:cNvPr>
          <p:cNvSpPr/>
          <p:nvPr/>
        </p:nvSpPr>
        <p:spPr>
          <a:xfrm>
            <a:off x="3491345" y="241069"/>
            <a:ext cx="5245331" cy="6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 err="1"/>
              <a:t>NgZone</a:t>
            </a:r>
            <a:r>
              <a:rPr lang="en-IN" dirty="0"/>
              <a:t> (zone.js)</a:t>
            </a:r>
          </a:p>
          <a:p>
            <a:pPr algn="ctr"/>
            <a:r>
              <a:rPr lang="en-IN" dirty="0" err="1"/>
              <a:t>RxJS</a:t>
            </a:r>
            <a:r>
              <a:rPr lang="en-IN" dirty="0"/>
              <a:t> and </a:t>
            </a:r>
            <a:r>
              <a:rPr lang="en-IN"/>
              <a:t>Angular Modules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20939-F5E8-4A59-B3BB-DC4D432F8C80}"/>
              </a:ext>
            </a:extLst>
          </p:cNvPr>
          <p:cNvSpPr/>
          <p:nvPr/>
        </p:nvSpPr>
        <p:spPr>
          <a:xfrm>
            <a:off x="4279037" y="1535838"/>
            <a:ext cx="3666478" cy="40304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4000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06B103-19A1-44FC-AD6A-13900EBA2C47}"/>
              </a:ext>
            </a:extLst>
          </p:cNvPr>
          <p:cNvSpPr/>
          <p:nvPr/>
        </p:nvSpPr>
        <p:spPr>
          <a:xfrm>
            <a:off x="4653378" y="2317072"/>
            <a:ext cx="2917796" cy="2902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UI COMPONENT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VIEW (Angular Templates)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STYLE (Inside, Outside-CSS)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DATA (State/Properties)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BEHAVIOR (Methods)</a:t>
            </a:r>
          </a:p>
        </p:txBody>
      </p:sp>
    </p:spTree>
    <p:extLst>
      <p:ext uri="{BB962C8B-B14F-4D97-AF65-F5344CB8AC3E}">
        <p14:creationId xmlns:p14="http://schemas.microsoft.com/office/powerpoint/2010/main" val="403570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A18623-D3AB-46D8-9237-F34255868DAD}"/>
              </a:ext>
            </a:extLst>
          </p:cNvPr>
          <p:cNvSpPr/>
          <p:nvPr/>
        </p:nvSpPr>
        <p:spPr>
          <a:xfrm>
            <a:off x="3000895" y="630314"/>
            <a:ext cx="5503025" cy="38918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ROOT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9DFEAC-7A8E-4CB7-9F92-7A8481867E18}"/>
              </a:ext>
            </a:extLst>
          </p:cNvPr>
          <p:cNvSpPr/>
          <p:nvPr/>
        </p:nvSpPr>
        <p:spPr>
          <a:xfrm>
            <a:off x="3100647" y="1005840"/>
            <a:ext cx="5286895" cy="49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 COMPONENT + CSS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6A1F2-3C9C-46D1-90A6-86D10E1844D3}"/>
              </a:ext>
            </a:extLst>
          </p:cNvPr>
          <p:cNvSpPr/>
          <p:nvPr/>
        </p:nvSpPr>
        <p:spPr>
          <a:xfrm>
            <a:off x="3100647" y="1562793"/>
            <a:ext cx="1537855" cy="287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D0C7DB-9120-47B0-B9FB-8EEF62EF234E}"/>
              </a:ext>
            </a:extLst>
          </p:cNvPr>
          <p:cNvSpPr/>
          <p:nvPr/>
        </p:nvSpPr>
        <p:spPr>
          <a:xfrm>
            <a:off x="4738254" y="1562793"/>
            <a:ext cx="3649287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ITEMS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BEC59-3C1B-48C8-8894-8B843ACA3460}"/>
              </a:ext>
            </a:extLst>
          </p:cNvPr>
          <p:cNvSpPr/>
          <p:nvPr/>
        </p:nvSpPr>
        <p:spPr>
          <a:xfrm>
            <a:off x="4738254" y="3009207"/>
            <a:ext cx="3649287" cy="1429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COMPONENT</a:t>
            </a:r>
          </a:p>
          <a:p>
            <a:pPr algn="ctr"/>
            <a:r>
              <a:rPr lang="en-IN" dirty="0"/>
              <a:t>+ CSS</a:t>
            </a:r>
          </a:p>
        </p:txBody>
      </p:sp>
    </p:spTree>
    <p:extLst>
      <p:ext uri="{BB962C8B-B14F-4D97-AF65-F5344CB8AC3E}">
        <p14:creationId xmlns:p14="http://schemas.microsoft.com/office/powerpoint/2010/main" val="156096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118453-1BBF-410D-8FEE-79541F1EF839}"/>
              </a:ext>
            </a:extLst>
          </p:cNvPr>
          <p:cNvSpPr/>
          <p:nvPr/>
        </p:nvSpPr>
        <p:spPr>
          <a:xfrm>
            <a:off x="257695" y="1774767"/>
            <a:ext cx="2543694" cy="3308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</a:t>
            </a:r>
          </a:p>
          <a:p>
            <a:pPr algn="ctr"/>
            <a:endParaRPr lang="en-IN" dirty="0"/>
          </a:p>
          <a:p>
            <a:r>
              <a:rPr lang="en-IN" dirty="0"/>
              <a:t>Component</a:t>
            </a:r>
          </a:p>
          <a:p>
            <a:pPr algn="ctr"/>
            <a:r>
              <a:rPr lang="en-IN" dirty="0" err="1"/>
              <a:t>DataMembers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1831E1-3327-4074-B160-902C04CB00BD}"/>
              </a:ext>
            </a:extLst>
          </p:cNvPr>
          <p:cNvSpPr/>
          <p:nvPr/>
        </p:nvSpPr>
        <p:spPr>
          <a:xfrm>
            <a:off x="9390611" y="1774767"/>
            <a:ext cx="2543694" cy="3308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TARGET</a:t>
            </a:r>
          </a:p>
          <a:p>
            <a:pPr algn="ctr"/>
            <a:endParaRPr lang="en-IN" dirty="0"/>
          </a:p>
          <a:p>
            <a:r>
              <a:rPr lang="en-IN" dirty="0"/>
              <a:t>Component</a:t>
            </a:r>
          </a:p>
          <a:p>
            <a:pPr algn="ctr"/>
            <a:r>
              <a:rPr lang="en-IN" dirty="0"/>
              <a:t>UI Elements</a:t>
            </a:r>
          </a:p>
          <a:p>
            <a:pPr algn="ctr"/>
            <a:r>
              <a:rPr lang="en-IN" dirty="0"/>
              <a:t>Properties</a:t>
            </a:r>
          </a:p>
          <a:p>
            <a:pPr algn="ctr"/>
            <a:r>
              <a:rPr lang="en-IN" dirty="0"/>
              <a:t>Attributes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611408-3C46-4449-88D9-CA6F4463B058}"/>
              </a:ext>
            </a:extLst>
          </p:cNvPr>
          <p:cNvCxnSpPr/>
          <p:nvPr/>
        </p:nvCxnSpPr>
        <p:spPr>
          <a:xfrm>
            <a:off x="2801389" y="2452255"/>
            <a:ext cx="657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22C193-5DD8-4D04-A8E7-27166EA29312}"/>
              </a:ext>
            </a:extLst>
          </p:cNvPr>
          <p:cNvSpPr txBox="1"/>
          <p:nvPr/>
        </p:nvSpPr>
        <p:spPr>
          <a:xfrm>
            <a:off x="4131425" y="2094485"/>
            <a:ext cx="413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One Way – Property Binding and Attribute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FD22EA-698F-4B01-82B4-B7E5ED244FE0}"/>
              </a:ext>
            </a:extLst>
          </p:cNvPr>
          <p:cNvCxnSpPr/>
          <p:nvPr/>
        </p:nvCxnSpPr>
        <p:spPr>
          <a:xfrm>
            <a:off x="2801389" y="4405745"/>
            <a:ext cx="657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4F6CE2-4F33-4128-89E5-986AF8AD7812}"/>
              </a:ext>
            </a:extLst>
          </p:cNvPr>
          <p:cNvSpPr txBox="1"/>
          <p:nvPr/>
        </p:nvSpPr>
        <p:spPr>
          <a:xfrm>
            <a:off x="4560836" y="401680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Two Way – Both Directions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CA25D-8C4B-4254-91C4-4EC703B46D7D}"/>
              </a:ext>
            </a:extLst>
          </p:cNvPr>
          <p:cNvCxnSpPr/>
          <p:nvPr/>
        </p:nvCxnSpPr>
        <p:spPr>
          <a:xfrm flipH="1">
            <a:off x="2815244" y="4663440"/>
            <a:ext cx="657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E06944-07FA-428E-8719-4D45141DA518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2801389" y="3429000"/>
            <a:ext cx="6589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2820AB-18B5-4268-92C1-2815AEA5F9C1}"/>
              </a:ext>
            </a:extLst>
          </p:cNvPr>
          <p:cNvSpPr txBox="1"/>
          <p:nvPr/>
        </p:nvSpPr>
        <p:spPr>
          <a:xfrm>
            <a:off x="3803258" y="3049862"/>
            <a:ext cx="421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Event Binding – Target to Source using </a:t>
            </a:r>
            <a:r>
              <a:rPr lang="en-IN" dirty="0" err="1"/>
              <a:t>Args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00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87E76C-063E-4BF6-8ACF-5A9238A83A84}"/>
              </a:ext>
            </a:extLst>
          </p:cNvPr>
          <p:cNvSpPr/>
          <p:nvPr/>
        </p:nvSpPr>
        <p:spPr>
          <a:xfrm>
            <a:off x="710214" y="243086"/>
            <a:ext cx="4048217" cy="37074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ROOT COMPONENT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2F8BEE-8752-4B59-8238-CEA01C13108E}"/>
              </a:ext>
            </a:extLst>
          </p:cNvPr>
          <p:cNvSpPr/>
          <p:nvPr/>
        </p:nvSpPr>
        <p:spPr>
          <a:xfrm>
            <a:off x="781397" y="773084"/>
            <a:ext cx="3898669" cy="159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COMPONENT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26C6C-C7F4-4A99-BEFE-B66F7ECA9B1C}"/>
              </a:ext>
            </a:extLst>
          </p:cNvPr>
          <p:cNvSpPr/>
          <p:nvPr/>
        </p:nvSpPr>
        <p:spPr>
          <a:xfrm>
            <a:off x="781397" y="2452255"/>
            <a:ext cx="3898669" cy="141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DATATABLE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D3930-F229-4829-A1E4-17486149A73F}"/>
              </a:ext>
            </a:extLst>
          </p:cNvPr>
          <p:cNvSpPr/>
          <p:nvPr/>
        </p:nvSpPr>
        <p:spPr>
          <a:xfrm>
            <a:off x="6096000" y="773083"/>
            <a:ext cx="5067993" cy="3707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FORM COMPONENT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D8DDAE-2179-4DF1-97F9-530B712779DB}"/>
              </a:ext>
            </a:extLst>
          </p:cNvPr>
          <p:cNvSpPr/>
          <p:nvPr/>
        </p:nvSpPr>
        <p:spPr>
          <a:xfrm>
            <a:off x="6320901" y="2787588"/>
            <a:ext cx="4634144" cy="151808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TABLE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EE6D6B-62F3-493B-B438-6B5CC42EAE70}"/>
              </a:ext>
            </a:extLst>
          </p:cNvPr>
          <p:cNvSpPr/>
          <p:nvPr/>
        </p:nvSpPr>
        <p:spPr>
          <a:xfrm>
            <a:off x="2672179" y="4394447"/>
            <a:ext cx="781235" cy="710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43E800-5905-4010-BB3A-2097E3516B33}"/>
              </a:ext>
            </a:extLst>
          </p:cNvPr>
          <p:cNvSpPr/>
          <p:nvPr/>
        </p:nvSpPr>
        <p:spPr>
          <a:xfrm>
            <a:off x="1484050" y="5729809"/>
            <a:ext cx="781235" cy="710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7EFCC9-1A76-43C7-8F69-53B8983F1CBE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flipV="1">
            <a:off x="1874668" y="5000652"/>
            <a:ext cx="911920" cy="72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5516EA-0652-4EED-AC43-9A12B30D8893}"/>
              </a:ext>
            </a:extLst>
          </p:cNvPr>
          <p:cNvSpPr txBox="1"/>
          <p:nvPr/>
        </p:nvSpPr>
        <p:spPr>
          <a:xfrm>
            <a:off x="1343111" y="498702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@Output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17AA16-3FE0-4918-B7A1-DB4425D63E42}"/>
              </a:ext>
            </a:extLst>
          </p:cNvPr>
          <p:cNvSpPr/>
          <p:nvPr/>
        </p:nvSpPr>
        <p:spPr>
          <a:xfrm>
            <a:off x="3722703" y="5793432"/>
            <a:ext cx="781235" cy="710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F0FB1C-D7A3-45E3-86AB-A31D46C83338}"/>
              </a:ext>
            </a:extLst>
          </p:cNvPr>
          <p:cNvCxnSpPr>
            <a:stCxn id="9" idx="5"/>
            <a:endCxn id="14" idx="0"/>
          </p:cNvCxnSpPr>
          <p:nvPr/>
        </p:nvCxnSpPr>
        <p:spPr>
          <a:xfrm>
            <a:off x="3339005" y="5000652"/>
            <a:ext cx="774316" cy="79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C5B476-2A2C-4572-B4D1-DDCAFA08A01B}"/>
              </a:ext>
            </a:extLst>
          </p:cNvPr>
          <p:cNvSpPr txBox="1"/>
          <p:nvPr/>
        </p:nvSpPr>
        <p:spPr>
          <a:xfrm>
            <a:off x="3711595" y="49870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09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378</Words>
  <Application>Microsoft Office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10</cp:revision>
  <dcterms:created xsi:type="dcterms:W3CDTF">2020-09-09T03:54:08Z</dcterms:created>
  <dcterms:modified xsi:type="dcterms:W3CDTF">2020-09-11T03:56:52Z</dcterms:modified>
</cp:coreProperties>
</file>