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82" r:id="rId10"/>
    <p:sldId id="264" r:id="rId11"/>
    <p:sldId id="265" r:id="rId12"/>
    <p:sldId id="266" r:id="rId13"/>
    <p:sldId id="267" r:id="rId14"/>
    <p:sldId id="268" r:id="rId15"/>
    <p:sldId id="269" r:id="rId16"/>
    <p:sldId id="302" r:id="rId17"/>
    <p:sldId id="273" r:id="rId18"/>
    <p:sldId id="276" r:id="rId19"/>
    <p:sldId id="271" r:id="rId20"/>
    <p:sldId id="272" r:id="rId21"/>
    <p:sldId id="274" r:id="rId22"/>
    <p:sldId id="275" r:id="rId23"/>
    <p:sldId id="285" r:id="rId24"/>
    <p:sldId id="277" r:id="rId25"/>
    <p:sldId id="278" r:id="rId26"/>
    <p:sldId id="288" r:id="rId27"/>
    <p:sldId id="279" r:id="rId28"/>
    <p:sldId id="281" r:id="rId29"/>
    <p:sldId id="30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D9A206-F9F7-42C9-9D90-77959F65E06D}" v="14" dt="2021-06-14T16:45:43.3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6" autoAdjust="0"/>
    <p:restoredTop sz="94660"/>
  </p:normalViewPr>
  <p:slideViewPr>
    <p:cSldViewPr snapToGrid="0">
      <p:cViewPr varScale="1">
        <p:scale>
          <a:sx n="98" d="100"/>
          <a:sy n="98" d="100"/>
        </p:scale>
        <p:origin x="5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4DD9A206-F9F7-42C9-9D90-77959F65E06D}"/>
    <pc:docChg chg="undo custSel addSld delSld modSld">
      <pc:chgData name="Manish Sharma" userId="b799adb9ba789c8f" providerId="LiveId" clId="{4DD9A206-F9F7-42C9-9D90-77959F65E06D}" dt="2021-06-15T10:52:56.912" v="303" actId="20577"/>
      <pc:docMkLst>
        <pc:docMk/>
      </pc:docMkLst>
      <pc:sldChg chg="modSp mod">
        <pc:chgData name="Manish Sharma" userId="b799adb9ba789c8f" providerId="LiveId" clId="{4DD9A206-F9F7-42C9-9D90-77959F65E06D}" dt="2021-06-14T04:06:17.562" v="292" actId="20577"/>
        <pc:sldMkLst>
          <pc:docMk/>
          <pc:sldMk cId="4102075557" sldId="258"/>
        </pc:sldMkLst>
        <pc:spChg chg="mod">
          <ac:chgData name="Manish Sharma" userId="b799adb9ba789c8f" providerId="LiveId" clId="{4DD9A206-F9F7-42C9-9D90-77959F65E06D}" dt="2021-06-14T04:06:17.562" v="292" actId="20577"/>
          <ac:spMkLst>
            <pc:docMk/>
            <pc:sldMk cId="4102075557" sldId="258"/>
            <ac:spMk id="21" creationId="{437FA387-72EE-421A-9917-DFE9BA2AB947}"/>
          </ac:spMkLst>
        </pc:spChg>
      </pc:sldChg>
      <pc:sldChg chg="modSp mod">
        <pc:chgData name="Manish Sharma" userId="b799adb9ba789c8f" providerId="LiveId" clId="{4DD9A206-F9F7-42C9-9D90-77959F65E06D}" dt="2021-06-15T10:52:56.912" v="303" actId="20577"/>
        <pc:sldMkLst>
          <pc:docMk/>
          <pc:sldMk cId="1997385302" sldId="269"/>
        </pc:sldMkLst>
        <pc:spChg chg="mod">
          <ac:chgData name="Manish Sharma" userId="b799adb9ba789c8f" providerId="LiveId" clId="{4DD9A206-F9F7-42C9-9D90-77959F65E06D}" dt="2021-06-15T10:52:47.587" v="302" actId="20577"/>
          <ac:spMkLst>
            <pc:docMk/>
            <pc:sldMk cId="1997385302" sldId="269"/>
            <ac:spMk id="2" creationId="{648ED38C-08F1-4A6E-B6D0-B4E28BADC3C7}"/>
          </ac:spMkLst>
        </pc:spChg>
        <pc:spChg chg="mod">
          <ac:chgData name="Manish Sharma" userId="b799adb9ba789c8f" providerId="LiveId" clId="{4DD9A206-F9F7-42C9-9D90-77959F65E06D}" dt="2021-06-15T10:52:56.912" v="303" actId="20577"/>
          <ac:spMkLst>
            <pc:docMk/>
            <pc:sldMk cId="1997385302" sldId="269"/>
            <ac:spMk id="3" creationId="{8F7826E9-2806-4E0D-8D68-4ACA4D21DA77}"/>
          </ac:spMkLst>
        </pc:spChg>
      </pc:sldChg>
      <pc:sldChg chg="del">
        <pc:chgData name="Manish Sharma" userId="b799adb9ba789c8f" providerId="LiveId" clId="{4DD9A206-F9F7-42C9-9D90-77959F65E06D}" dt="2021-06-14T16:45:52.590" v="299" actId="47"/>
        <pc:sldMkLst>
          <pc:docMk/>
          <pc:sldMk cId="4098369302" sldId="270"/>
        </pc:sldMkLst>
      </pc:sldChg>
      <pc:sldChg chg="del">
        <pc:chgData name="Manish Sharma" userId="b799adb9ba789c8f" providerId="LiveId" clId="{4DD9A206-F9F7-42C9-9D90-77959F65E06D}" dt="2021-06-14T16:43:14.554" v="296" actId="47"/>
        <pc:sldMkLst>
          <pc:docMk/>
          <pc:sldMk cId="1063043132" sldId="280"/>
        </pc:sldMkLst>
      </pc:sldChg>
      <pc:sldChg chg="addSp delSp modSp new mod">
        <pc:chgData name="Manish Sharma" userId="b799adb9ba789c8f" providerId="LiveId" clId="{4DD9A206-F9F7-42C9-9D90-77959F65E06D}" dt="2021-06-14T03:19:39.976" v="290" actId="1035"/>
        <pc:sldMkLst>
          <pc:docMk/>
          <pc:sldMk cId="2868707546" sldId="282"/>
        </pc:sldMkLst>
        <pc:spChg chg="mod">
          <ac:chgData name="Manish Sharma" userId="b799adb9ba789c8f" providerId="LiveId" clId="{4DD9A206-F9F7-42C9-9D90-77959F65E06D}" dt="2021-06-14T03:13:44.494" v="45" actId="20577"/>
          <ac:spMkLst>
            <pc:docMk/>
            <pc:sldMk cId="2868707546" sldId="282"/>
            <ac:spMk id="2" creationId="{D4872C39-BF38-48DF-B1FD-09336D98B099}"/>
          </ac:spMkLst>
        </pc:spChg>
        <pc:spChg chg="add del mod">
          <ac:chgData name="Manish Sharma" userId="b799adb9ba789c8f" providerId="LiveId" clId="{4DD9A206-F9F7-42C9-9D90-77959F65E06D}" dt="2021-06-14T03:19:30.034" v="270" actId="20577"/>
          <ac:spMkLst>
            <pc:docMk/>
            <pc:sldMk cId="2868707546" sldId="282"/>
            <ac:spMk id="3" creationId="{CA089637-47F8-45CE-B796-37BE991E3843}"/>
          </ac:spMkLst>
        </pc:spChg>
        <pc:spChg chg="add del mod">
          <ac:chgData name="Manish Sharma" userId="b799adb9ba789c8f" providerId="LiveId" clId="{4DD9A206-F9F7-42C9-9D90-77959F65E06D}" dt="2021-06-14T03:14:07.172" v="49"/>
          <ac:spMkLst>
            <pc:docMk/>
            <pc:sldMk cId="2868707546" sldId="282"/>
            <ac:spMk id="4" creationId="{86C5A9AF-A275-495A-BADA-CCA909F0B645}"/>
          </ac:spMkLst>
        </pc:spChg>
        <pc:graphicFrameChg chg="add del mod">
          <ac:chgData name="Manish Sharma" userId="b799adb9ba789c8f" providerId="LiveId" clId="{4DD9A206-F9F7-42C9-9D90-77959F65E06D}" dt="2021-06-14T03:14:56.584" v="71"/>
          <ac:graphicFrameMkLst>
            <pc:docMk/>
            <pc:sldMk cId="2868707546" sldId="282"/>
            <ac:graphicFrameMk id="5" creationId="{88E90006-EAC9-4C8C-A13D-0560FACE66DE}"/>
          </ac:graphicFrameMkLst>
        </pc:graphicFrameChg>
        <pc:graphicFrameChg chg="add mod modGraphic">
          <ac:chgData name="Manish Sharma" userId="b799adb9ba789c8f" providerId="LiveId" clId="{4DD9A206-F9F7-42C9-9D90-77959F65E06D}" dt="2021-06-14T03:19:39.976" v="290" actId="1035"/>
          <ac:graphicFrameMkLst>
            <pc:docMk/>
            <pc:sldMk cId="2868707546" sldId="282"/>
            <ac:graphicFrameMk id="6" creationId="{445172B5-3A11-4284-A852-7B63E64E47F6}"/>
          </ac:graphicFrameMkLst>
        </pc:graphicFrameChg>
      </pc:sldChg>
      <pc:sldChg chg="delSp add setBg delDesignElem">
        <pc:chgData name="Manish Sharma" userId="b799adb9ba789c8f" providerId="LiveId" clId="{4DD9A206-F9F7-42C9-9D90-77959F65E06D}" dt="2021-06-14T16:42:33.760" v="294"/>
        <pc:sldMkLst>
          <pc:docMk/>
          <pc:sldMk cId="2829608424" sldId="285"/>
        </pc:sldMkLst>
        <pc:spChg chg="del">
          <ac:chgData name="Manish Sharma" userId="b799adb9ba789c8f" providerId="LiveId" clId="{4DD9A206-F9F7-42C9-9D90-77959F65E06D}" dt="2021-06-14T16:42:33.760" v="294"/>
          <ac:spMkLst>
            <pc:docMk/>
            <pc:sldMk cId="2829608424" sldId="285"/>
            <ac:spMk id="17" creationId="{6753252F-4873-4F63-801D-CC719279A7D5}"/>
          </ac:spMkLst>
        </pc:spChg>
        <pc:spChg chg="del">
          <ac:chgData name="Manish Sharma" userId="b799adb9ba789c8f" providerId="LiveId" clId="{4DD9A206-F9F7-42C9-9D90-77959F65E06D}" dt="2021-06-14T16:42:33.760" v="294"/>
          <ac:spMkLst>
            <pc:docMk/>
            <pc:sldMk cId="2829608424" sldId="285"/>
            <ac:spMk id="19" creationId="{047C8CCB-F95D-4249-92DD-651249D3535A}"/>
          </ac:spMkLst>
        </pc:spChg>
      </pc:sldChg>
      <pc:sldChg chg="add">
        <pc:chgData name="Manish Sharma" userId="b799adb9ba789c8f" providerId="LiveId" clId="{4DD9A206-F9F7-42C9-9D90-77959F65E06D}" dt="2021-06-14T16:43:09.617" v="295"/>
        <pc:sldMkLst>
          <pc:docMk/>
          <pc:sldMk cId="314945706" sldId="288"/>
        </pc:sldMkLst>
      </pc:sldChg>
      <pc:sldChg chg="add">
        <pc:chgData name="Manish Sharma" userId="b799adb9ba789c8f" providerId="LiveId" clId="{4DD9A206-F9F7-42C9-9D90-77959F65E06D}" dt="2021-06-14T16:43:47.868" v="297"/>
        <pc:sldMkLst>
          <pc:docMk/>
          <pc:sldMk cId="631516676" sldId="301"/>
        </pc:sldMkLst>
      </pc:sldChg>
      <pc:sldChg chg="add">
        <pc:chgData name="Manish Sharma" userId="b799adb9ba789c8f" providerId="LiveId" clId="{4DD9A206-F9F7-42C9-9D90-77959F65E06D}" dt="2021-06-14T16:45:43.318" v="298"/>
        <pc:sldMkLst>
          <pc:docMk/>
          <pc:sldMk cId="4064338094" sldId="302"/>
        </pc:sldMkLst>
      </pc:sldChg>
    </pc:docChg>
  </pc:docChgLst>
  <pc:docChgLst>
    <pc:chgData name="Manish Sharma" userId="b799adb9ba789c8f" providerId="LiveId" clId="{9CB94092-3CB5-4924-950E-1A46BE8DCB81}"/>
    <pc:docChg chg="undo custSel addSld delSld modSld sldOrd">
      <pc:chgData name="Manish Sharma" userId="b799adb9ba789c8f" providerId="LiveId" clId="{9CB94092-3CB5-4924-950E-1A46BE8DCB81}" dt="2021-05-07T17:56:44.725" v="3287" actId="20577"/>
      <pc:docMkLst>
        <pc:docMk/>
      </pc:docMkLst>
      <pc:sldChg chg="addSp delSp modSp mod">
        <pc:chgData name="Manish Sharma" userId="b799adb9ba789c8f" providerId="LiveId" clId="{9CB94092-3CB5-4924-950E-1A46BE8DCB81}" dt="2021-04-28T08:29:27.690" v="3117" actId="1076"/>
        <pc:sldMkLst>
          <pc:docMk/>
          <pc:sldMk cId="503047855" sldId="256"/>
        </pc:sldMkLst>
        <pc:spChg chg="add mod">
          <ac:chgData name="Manish Sharma" userId="b799adb9ba789c8f" providerId="LiveId" clId="{9CB94092-3CB5-4924-950E-1A46BE8DCB81}" dt="2021-04-28T08:29:12.245" v="3114" actId="164"/>
          <ac:spMkLst>
            <pc:docMk/>
            <pc:sldMk cId="503047855" sldId="256"/>
            <ac:spMk id="27" creationId="{41D5D496-9189-4A7E-89CF-BF506E5AE08A}"/>
          </ac:spMkLst>
        </pc:spChg>
        <pc:spChg chg="add mod">
          <ac:chgData name="Manish Sharma" userId="b799adb9ba789c8f" providerId="LiveId" clId="{9CB94092-3CB5-4924-950E-1A46BE8DCB81}" dt="2021-04-28T08:29:21.151" v="3116" actId="113"/>
          <ac:spMkLst>
            <pc:docMk/>
            <pc:sldMk cId="503047855" sldId="256"/>
            <ac:spMk id="28" creationId="{A5AA19F7-A597-4F73-B53A-178AAF5A2444}"/>
          </ac:spMkLst>
        </pc:spChg>
        <pc:grpChg chg="add mod">
          <ac:chgData name="Manish Sharma" userId="b799adb9ba789c8f" providerId="LiveId" clId="{9CB94092-3CB5-4924-950E-1A46BE8DCB81}" dt="2021-04-28T08:29:27.690" v="3117" actId="1076"/>
          <ac:grpSpMkLst>
            <pc:docMk/>
            <pc:sldMk cId="503047855" sldId="256"/>
            <ac:grpSpMk id="29" creationId="{A4AB52B6-160A-4DC3-A2F2-7083E1D3C31E}"/>
          </ac:grpSpMkLst>
        </pc:grpChg>
        <pc:cxnChg chg="add del mod">
          <ac:chgData name="Manish Sharma" userId="b799adb9ba789c8f" providerId="LiveId" clId="{9CB94092-3CB5-4924-950E-1A46BE8DCB81}" dt="2021-04-28T08:25:58.719" v="3041" actId="478"/>
          <ac:cxnSpMkLst>
            <pc:docMk/>
            <pc:sldMk cId="503047855" sldId="256"/>
            <ac:cxnSpMk id="3" creationId="{7BCFABD5-DA7B-427E-AB82-268B84879F6D}"/>
          </ac:cxnSpMkLst>
        </pc:cxnChg>
      </pc:sldChg>
      <pc:sldChg chg="addSp modSp mod">
        <pc:chgData name="Manish Sharma" userId="b799adb9ba789c8f" providerId="LiveId" clId="{9CB94092-3CB5-4924-950E-1A46BE8DCB81}" dt="2021-04-28T11:36:03.166" v="3217" actId="2085"/>
        <pc:sldMkLst>
          <pc:docMk/>
          <pc:sldMk cId="3697824003" sldId="257"/>
        </pc:sldMkLst>
        <pc:spChg chg="mod">
          <ac:chgData name="Manish Sharma" userId="b799adb9ba789c8f" providerId="LiveId" clId="{9CB94092-3CB5-4924-950E-1A46BE8DCB81}" dt="2021-04-28T11:35:43.373" v="3216" actId="693"/>
          <ac:spMkLst>
            <pc:docMk/>
            <pc:sldMk cId="3697824003" sldId="257"/>
            <ac:spMk id="36" creationId="{163BA5A2-CF68-47C6-909A-440FF725093C}"/>
          </ac:spMkLst>
        </pc:spChg>
        <pc:spChg chg="mod">
          <ac:chgData name="Manish Sharma" userId="b799adb9ba789c8f" providerId="LiveId" clId="{9CB94092-3CB5-4924-950E-1A46BE8DCB81}" dt="2021-04-28T11:36:03.166" v="3217" actId="2085"/>
          <ac:spMkLst>
            <pc:docMk/>
            <pc:sldMk cId="3697824003" sldId="257"/>
            <ac:spMk id="37" creationId="{3864289B-A84A-405A-9AD2-31A6807275B5}"/>
          </ac:spMkLst>
        </pc:spChg>
        <pc:grpChg chg="add mod">
          <ac:chgData name="Manish Sharma" userId="b799adb9ba789c8f" providerId="LiveId" clId="{9CB94092-3CB5-4924-950E-1A46BE8DCB81}" dt="2021-04-28T11:35:06.445" v="3203" actId="1076"/>
          <ac:grpSpMkLst>
            <pc:docMk/>
            <pc:sldMk cId="3697824003" sldId="257"/>
            <ac:grpSpMk id="35" creationId="{C79B18EA-E311-4E0F-99F4-3832E072872C}"/>
          </ac:grpSpMkLst>
        </pc:grpChg>
      </pc:sldChg>
      <pc:sldChg chg="addSp delSp modSp mod">
        <pc:chgData name="Manish Sharma" userId="b799adb9ba789c8f" providerId="LiveId" clId="{9CB94092-3CB5-4924-950E-1A46BE8DCB81}" dt="2021-04-28T08:45:50.724" v="3201" actId="164"/>
        <pc:sldMkLst>
          <pc:docMk/>
          <pc:sldMk cId="3643085087" sldId="259"/>
        </pc:sldMkLst>
        <pc:spChg chg="add del mod">
          <ac:chgData name="Manish Sharma" userId="b799adb9ba789c8f" providerId="LiveId" clId="{9CB94092-3CB5-4924-950E-1A46BE8DCB81}" dt="2021-04-27T14:08:09.166" v="3037" actId="478"/>
          <ac:spMkLst>
            <pc:docMk/>
            <pc:sldMk cId="3643085087" sldId="259"/>
            <ac:spMk id="2" creationId="{BFDD9559-A477-4D49-9CCC-0D4033A5D242}"/>
          </ac:spMkLst>
        </pc:spChg>
        <pc:spChg chg="mod">
          <ac:chgData name="Manish Sharma" userId="b799adb9ba789c8f" providerId="LiveId" clId="{9CB94092-3CB5-4924-950E-1A46BE8DCB81}" dt="2021-04-28T08:45:50.724" v="3201" actId="164"/>
          <ac:spMkLst>
            <pc:docMk/>
            <pc:sldMk cId="3643085087" sldId="259"/>
            <ac:spMk id="4" creationId="{6988FA33-95F7-4BBB-96BA-42FDF84C76B0}"/>
          </ac:spMkLst>
        </pc:spChg>
        <pc:spChg chg="mod">
          <ac:chgData name="Manish Sharma" userId="b799adb9ba789c8f" providerId="LiveId" clId="{9CB94092-3CB5-4924-950E-1A46BE8DCB81}" dt="2021-04-28T08:45:50.724" v="3201" actId="164"/>
          <ac:spMkLst>
            <pc:docMk/>
            <pc:sldMk cId="3643085087" sldId="259"/>
            <ac:spMk id="5" creationId="{07BB3E01-F322-4CF4-AF29-A8562BFFE5A9}"/>
          </ac:spMkLst>
        </pc:spChg>
        <pc:spChg chg="mod">
          <ac:chgData name="Manish Sharma" userId="b799adb9ba789c8f" providerId="LiveId" clId="{9CB94092-3CB5-4924-950E-1A46BE8DCB81}" dt="2021-04-28T08:45:50.724" v="3201" actId="164"/>
          <ac:spMkLst>
            <pc:docMk/>
            <pc:sldMk cId="3643085087" sldId="259"/>
            <ac:spMk id="6" creationId="{F2F1385C-4089-4372-A97C-87A4D9B1760D}"/>
          </ac:spMkLst>
        </pc:spChg>
        <pc:spChg chg="mod">
          <ac:chgData name="Manish Sharma" userId="b799adb9ba789c8f" providerId="LiveId" clId="{9CB94092-3CB5-4924-950E-1A46BE8DCB81}" dt="2021-04-28T08:38:45.652" v="3199" actId="1076"/>
          <ac:spMkLst>
            <pc:docMk/>
            <pc:sldMk cId="3643085087" sldId="259"/>
            <ac:spMk id="34" creationId="{5813BE55-3C03-4158-95E0-05D9615653E4}"/>
          </ac:spMkLst>
        </pc:spChg>
        <pc:spChg chg="mod">
          <ac:chgData name="Manish Sharma" userId="b799adb9ba789c8f" providerId="LiveId" clId="{9CB94092-3CB5-4924-950E-1A46BE8DCB81}" dt="2021-04-28T08:38:58.026" v="3200" actId="1076"/>
          <ac:spMkLst>
            <pc:docMk/>
            <pc:sldMk cId="3643085087" sldId="259"/>
            <ac:spMk id="35" creationId="{3E83633E-5FB1-41FD-B5D8-E863B6F8FA6B}"/>
          </ac:spMkLst>
        </pc:spChg>
        <pc:spChg chg="mod">
          <ac:chgData name="Manish Sharma" userId="b799adb9ba789c8f" providerId="LiveId" clId="{9CB94092-3CB5-4924-950E-1A46BE8DCB81}" dt="2021-04-28T08:35:29.843" v="3188" actId="1076"/>
          <ac:spMkLst>
            <pc:docMk/>
            <pc:sldMk cId="3643085087" sldId="259"/>
            <ac:spMk id="40" creationId="{B5904FA7-A0FE-48AC-9B4A-F64754A7B097}"/>
          </ac:spMkLst>
        </pc:spChg>
        <pc:spChg chg="mod">
          <ac:chgData name="Manish Sharma" userId="b799adb9ba789c8f" providerId="LiveId" clId="{9CB94092-3CB5-4924-950E-1A46BE8DCB81}" dt="2021-04-28T08:33:03.422" v="3156" actId="164"/>
          <ac:spMkLst>
            <pc:docMk/>
            <pc:sldMk cId="3643085087" sldId="259"/>
            <ac:spMk id="41" creationId="{CD1705AE-9972-4D16-B49F-808D9B40B0A8}"/>
          </ac:spMkLst>
        </pc:spChg>
        <pc:spChg chg="mod">
          <ac:chgData name="Manish Sharma" userId="b799adb9ba789c8f" providerId="LiveId" clId="{9CB94092-3CB5-4924-950E-1A46BE8DCB81}" dt="2021-04-28T08:33:03.422" v="3156" actId="164"/>
          <ac:spMkLst>
            <pc:docMk/>
            <pc:sldMk cId="3643085087" sldId="259"/>
            <ac:spMk id="42" creationId="{27292F30-5DE5-4185-A3C1-5CC0626D4FA2}"/>
          </ac:spMkLst>
        </pc:spChg>
        <pc:spChg chg="mod">
          <ac:chgData name="Manish Sharma" userId="b799adb9ba789c8f" providerId="LiveId" clId="{9CB94092-3CB5-4924-950E-1A46BE8DCB81}" dt="2021-04-28T08:33:03.422" v="3156" actId="164"/>
          <ac:spMkLst>
            <pc:docMk/>
            <pc:sldMk cId="3643085087" sldId="259"/>
            <ac:spMk id="43" creationId="{3BCA6904-801D-41AA-A215-44B9CE7DE926}"/>
          </ac:spMkLst>
        </pc:spChg>
        <pc:spChg chg="del">
          <ac:chgData name="Manish Sharma" userId="b799adb9ba789c8f" providerId="LiveId" clId="{9CB94092-3CB5-4924-950E-1A46BE8DCB81}" dt="2021-04-28T08:33:08.097" v="3157" actId="478"/>
          <ac:spMkLst>
            <pc:docMk/>
            <pc:sldMk cId="3643085087" sldId="259"/>
            <ac:spMk id="46" creationId="{82747C04-6C1C-4B7D-8DFB-69C0A0B8C649}"/>
          </ac:spMkLst>
        </pc:spChg>
        <pc:spChg chg="del">
          <ac:chgData name="Manish Sharma" userId="b799adb9ba789c8f" providerId="LiveId" clId="{9CB94092-3CB5-4924-950E-1A46BE8DCB81}" dt="2021-04-28T08:33:08.883" v="3158" actId="478"/>
          <ac:spMkLst>
            <pc:docMk/>
            <pc:sldMk cId="3643085087" sldId="259"/>
            <ac:spMk id="47" creationId="{3CE94AF5-3DF3-4E5B-9766-1AADABAF3721}"/>
          </ac:spMkLst>
        </pc:spChg>
        <pc:spChg chg="del">
          <ac:chgData name="Manish Sharma" userId="b799adb9ba789c8f" providerId="LiveId" clId="{9CB94092-3CB5-4924-950E-1A46BE8DCB81}" dt="2021-04-28T08:33:09.448" v="3159" actId="478"/>
          <ac:spMkLst>
            <pc:docMk/>
            <pc:sldMk cId="3643085087" sldId="259"/>
            <ac:spMk id="48" creationId="{09CEF7B0-BB11-497F-BE56-BE6A789D3571}"/>
          </ac:spMkLst>
        </pc:spChg>
        <pc:spChg chg="del">
          <ac:chgData name="Manish Sharma" userId="b799adb9ba789c8f" providerId="LiveId" clId="{9CB94092-3CB5-4924-950E-1A46BE8DCB81}" dt="2021-04-28T08:33:10.974" v="3161" actId="478"/>
          <ac:spMkLst>
            <pc:docMk/>
            <pc:sldMk cId="3643085087" sldId="259"/>
            <ac:spMk id="49" creationId="{B9822AA6-D7AC-44E5-8CA5-8849DE2D560D}"/>
          </ac:spMkLst>
        </pc:spChg>
        <pc:spChg chg="del">
          <ac:chgData name="Manish Sharma" userId="b799adb9ba789c8f" providerId="LiveId" clId="{9CB94092-3CB5-4924-950E-1A46BE8DCB81}" dt="2021-04-28T08:33:10.311" v="3160" actId="478"/>
          <ac:spMkLst>
            <pc:docMk/>
            <pc:sldMk cId="3643085087" sldId="259"/>
            <ac:spMk id="50" creationId="{5D6D1520-402A-4269-971A-48F0FCBD5004}"/>
          </ac:spMkLst>
        </pc:spChg>
        <pc:spChg chg="del">
          <ac:chgData name="Manish Sharma" userId="b799adb9ba789c8f" providerId="LiveId" clId="{9CB94092-3CB5-4924-950E-1A46BE8DCB81}" dt="2021-04-28T08:33:11.607" v="3162" actId="478"/>
          <ac:spMkLst>
            <pc:docMk/>
            <pc:sldMk cId="3643085087" sldId="259"/>
            <ac:spMk id="51" creationId="{E20B2B14-BB37-4833-9CCD-D154004BCDFF}"/>
          </ac:spMkLst>
        </pc:spChg>
        <pc:spChg chg="mod">
          <ac:chgData name="Manish Sharma" userId="b799adb9ba789c8f" providerId="LiveId" clId="{9CB94092-3CB5-4924-950E-1A46BE8DCB81}" dt="2021-04-28T08:33:54.237" v="3175" actId="20577"/>
          <ac:spMkLst>
            <pc:docMk/>
            <pc:sldMk cId="3643085087" sldId="259"/>
            <ac:spMk id="54" creationId="{2C381C9E-81EC-4B22-9880-FD12F198559E}"/>
          </ac:spMkLst>
        </pc:spChg>
        <pc:spChg chg="mod">
          <ac:chgData name="Manish Sharma" userId="b799adb9ba789c8f" providerId="LiveId" clId="{9CB94092-3CB5-4924-950E-1A46BE8DCB81}" dt="2021-04-28T08:33:15.163" v="3163"/>
          <ac:spMkLst>
            <pc:docMk/>
            <pc:sldMk cId="3643085087" sldId="259"/>
            <ac:spMk id="56" creationId="{E6202099-7853-4576-9F23-1BD07B270034}"/>
          </ac:spMkLst>
        </pc:spChg>
        <pc:spChg chg="mod">
          <ac:chgData name="Manish Sharma" userId="b799adb9ba789c8f" providerId="LiveId" clId="{9CB94092-3CB5-4924-950E-1A46BE8DCB81}" dt="2021-04-28T08:33:15.163" v="3163"/>
          <ac:spMkLst>
            <pc:docMk/>
            <pc:sldMk cId="3643085087" sldId="259"/>
            <ac:spMk id="58" creationId="{69FD6505-66A5-44E6-A6BA-3E9B89D4796C}"/>
          </ac:spMkLst>
        </pc:spChg>
        <pc:spChg chg="mod">
          <ac:chgData name="Manish Sharma" userId="b799adb9ba789c8f" providerId="LiveId" clId="{9CB94092-3CB5-4924-950E-1A46BE8DCB81}" dt="2021-04-28T08:34:02.790" v="3183" actId="20577"/>
          <ac:spMkLst>
            <pc:docMk/>
            <pc:sldMk cId="3643085087" sldId="259"/>
            <ac:spMk id="61" creationId="{9DB86A06-EC95-4449-B44F-BA59EC4E9F1D}"/>
          </ac:spMkLst>
        </pc:spChg>
        <pc:spChg chg="mod">
          <ac:chgData name="Manish Sharma" userId="b799adb9ba789c8f" providerId="LiveId" clId="{9CB94092-3CB5-4924-950E-1A46BE8DCB81}" dt="2021-04-28T08:33:22.218" v="3165"/>
          <ac:spMkLst>
            <pc:docMk/>
            <pc:sldMk cId="3643085087" sldId="259"/>
            <ac:spMk id="62" creationId="{B7CDF6FD-EF7A-4A52-A3F9-D99A6292167C}"/>
          </ac:spMkLst>
        </pc:spChg>
        <pc:spChg chg="mod">
          <ac:chgData name="Manish Sharma" userId="b799adb9ba789c8f" providerId="LiveId" clId="{9CB94092-3CB5-4924-950E-1A46BE8DCB81}" dt="2021-04-28T08:33:22.218" v="3165"/>
          <ac:spMkLst>
            <pc:docMk/>
            <pc:sldMk cId="3643085087" sldId="259"/>
            <ac:spMk id="63" creationId="{0959DFA6-0B6A-453E-8961-F93E8030B270}"/>
          </ac:spMkLst>
        </pc:spChg>
        <pc:grpChg chg="add mod">
          <ac:chgData name="Manish Sharma" userId="b799adb9ba789c8f" providerId="LiveId" clId="{9CB94092-3CB5-4924-950E-1A46BE8DCB81}" dt="2021-04-28T08:35:59.408" v="3196" actId="1076"/>
          <ac:grpSpMkLst>
            <pc:docMk/>
            <pc:sldMk cId="3643085087" sldId="259"/>
            <ac:grpSpMk id="3" creationId="{44D96724-98D3-4A6A-BA1A-3E40C8613C4B}"/>
          </ac:grpSpMkLst>
        </pc:grpChg>
        <pc:grpChg chg="mod">
          <ac:chgData name="Manish Sharma" userId="b799adb9ba789c8f" providerId="LiveId" clId="{9CB94092-3CB5-4924-950E-1A46BE8DCB81}" dt="2021-04-28T08:45:50.724" v="3201" actId="164"/>
          <ac:grpSpMkLst>
            <pc:docMk/>
            <pc:sldMk cId="3643085087" sldId="259"/>
            <ac:grpSpMk id="7" creationId="{273B939A-3EFE-47B2-93E4-F42A8825A1A5}"/>
          </ac:grpSpMkLst>
        </pc:grpChg>
        <pc:grpChg chg="mod">
          <ac:chgData name="Manish Sharma" userId="b799adb9ba789c8f" providerId="LiveId" clId="{9CB94092-3CB5-4924-950E-1A46BE8DCB81}" dt="2021-04-28T08:45:50.724" v="3201" actId="164"/>
          <ac:grpSpMkLst>
            <pc:docMk/>
            <pc:sldMk cId="3643085087" sldId="259"/>
            <ac:grpSpMk id="10" creationId="{7F3C247D-8D35-42E5-921A-26BDF34B8164}"/>
          </ac:grpSpMkLst>
        </pc:grpChg>
        <pc:grpChg chg="mod">
          <ac:chgData name="Manish Sharma" userId="b799adb9ba789c8f" providerId="LiveId" clId="{9CB94092-3CB5-4924-950E-1A46BE8DCB81}" dt="2021-04-28T08:45:50.724" v="3201" actId="164"/>
          <ac:grpSpMkLst>
            <pc:docMk/>
            <pc:sldMk cId="3643085087" sldId="259"/>
            <ac:grpSpMk id="13" creationId="{15E49768-86F4-4AE5-B5C6-54ECA1026E71}"/>
          </ac:grpSpMkLst>
        </pc:grpChg>
        <pc:grpChg chg="add mod">
          <ac:chgData name="Manish Sharma" userId="b799adb9ba789c8f" providerId="LiveId" clId="{9CB94092-3CB5-4924-950E-1A46BE8DCB81}" dt="2021-04-28T08:36:03.447" v="3197" actId="1076"/>
          <ac:grpSpMkLst>
            <pc:docMk/>
            <pc:sldMk cId="3643085087" sldId="259"/>
            <ac:grpSpMk id="52" creationId="{0E8B9936-283A-41A9-8AFE-901CE74E2B5F}"/>
          </ac:grpSpMkLst>
        </pc:grpChg>
        <pc:grpChg chg="add mod">
          <ac:chgData name="Manish Sharma" userId="b799adb9ba789c8f" providerId="LiveId" clId="{9CB94092-3CB5-4924-950E-1A46BE8DCB81}" dt="2021-04-28T08:36:10.141" v="3198" actId="1076"/>
          <ac:grpSpMkLst>
            <pc:docMk/>
            <pc:sldMk cId="3643085087" sldId="259"/>
            <ac:grpSpMk id="60" creationId="{D76097CA-608A-46F0-BECA-CFABBCD914F3}"/>
          </ac:grpSpMkLst>
        </pc:grpChg>
        <pc:grpChg chg="add mod">
          <ac:chgData name="Manish Sharma" userId="b799adb9ba789c8f" providerId="LiveId" clId="{9CB94092-3CB5-4924-950E-1A46BE8DCB81}" dt="2021-04-28T08:45:50.724" v="3201" actId="164"/>
          <ac:grpSpMkLst>
            <pc:docMk/>
            <pc:sldMk cId="3643085087" sldId="259"/>
            <ac:grpSpMk id="64" creationId="{E53D6327-AD13-42C4-A70F-AE78E5098132}"/>
          </ac:grpSpMkLst>
        </pc:grpChg>
        <pc:cxnChg chg="mod">
          <ac:chgData name="Manish Sharma" userId="b799adb9ba789c8f" providerId="LiveId" clId="{9CB94092-3CB5-4924-950E-1A46BE8DCB81}" dt="2021-04-28T08:45:50.724" v="3201" actId="164"/>
          <ac:cxnSpMkLst>
            <pc:docMk/>
            <pc:sldMk cId="3643085087" sldId="259"/>
            <ac:cxnSpMk id="16" creationId="{9D84D84A-9E41-4688-9CF5-5D154B215C56}"/>
          </ac:cxnSpMkLst>
        </pc:cxnChg>
        <pc:cxnChg chg="mod">
          <ac:chgData name="Manish Sharma" userId="b799adb9ba789c8f" providerId="LiveId" clId="{9CB94092-3CB5-4924-950E-1A46BE8DCB81}" dt="2021-04-28T08:34:56.198" v="3184" actId="14100"/>
          <ac:cxnSpMkLst>
            <pc:docMk/>
            <pc:sldMk cId="3643085087" sldId="259"/>
            <ac:cxnSpMk id="32" creationId="{7B88595E-BB7A-44CD-B94C-D9335C1F4040}"/>
          </ac:cxnSpMkLst>
        </pc:cxnChg>
        <pc:cxnChg chg="mod">
          <ac:chgData name="Manish Sharma" userId="b799adb9ba789c8f" providerId="LiveId" clId="{9CB94092-3CB5-4924-950E-1A46BE8DCB81}" dt="2021-04-28T08:35:18.610" v="3187" actId="14100"/>
          <ac:cxnSpMkLst>
            <pc:docMk/>
            <pc:sldMk cId="3643085087" sldId="259"/>
            <ac:cxnSpMk id="33" creationId="{D9F382F1-EED3-47EA-B67C-576E9B1C9B1F}"/>
          </ac:cxnSpMkLst>
        </pc:cxnChg>
        <pc:cxnChg chg="mod">
          <ac:chgData name="Manish Sharma" userId="b799adb9ba789c8f" providerId="LiveId" clId="{9CB94092-3CB5-4924-950E-1A46BE8DCB81}" dt="2021-04-28T08:35:59.408" v="3196" actId="1076"/>
          <ac:cxnSpMkLst>
            <pc:docMk/>
            <pc:sldMk cId="3643085087" sldId="259"/>
            <ac:cxnSpMk id="53" creationId="{76339389-518C-4912-9425-F3C0D71359B9}"/>
          </ac:cxnSpMkLst>
        </pc:cxnChg>
        <pc:cxnChg chg="mod">
          <ac:chgData name="Manish Sharma" userId="b799adb9ba789c8f" providerId="LiveId" clId="{9CB94092-3CB5-4924-950E-1A46BE8DCB81}" dt="2021-04-28T08:36:03.447" v="3197" actId="1076"/>
          <ac:cxnSpMkLst>
            <pc:docMk/>
            <pc:sldMk cId="3643085087" sldId="259"/>
            <ac:cxnSpMk id="55" creationId="{264BE870-830C-4578-980F-D2834775DD07}"/>
          </ac:cxnSpMkLst>
        </pc:cxnChg>
        <pc:cxnChg chg="mod">
          <ac:chgData name="Manish Sharma" userId="b799adb9ba789c8f" providerId="LiveId" clId="{9CB94092-3CB5-4924-950E-1A46BE8DCB81}" dt="2021-04-28T08:36:10.141" v="3198" actId="1076"/>
          <ac:cxnSpMkLst>
            <pc:docMk/>
            <pc:sldMk cId="3643085087" sldId="259"/>
            <ac:cxnSpMk id="57" creationId="{A5F666D1-EAF2-4FFB-BECA-46447FF72E5B}"/>
          </ac:cxnSpMkLst>
        </pc:cxnChg>
        <pc:cxnChg chg="del mod">
          <ac:chgData name="Manish Sharma" userId="b799adb9ba789c8f" providerId="LiveId" clId="{9CB94092-3CB5-4924-950E-1A46BE8DCB81}" dt="2021-04-28T08:32:54.170" v="3155" actId="478"/>
          <ac:cxnSpMkLst>
            <pc:docMk/>
            <pc:sldMk cId="3643085087" sldId="259"/>
            <ac:cxnSpMk id="59" creationId="{F090698C-976A-4B79-949B-AF788199797A}"/>
          </ac:cxnSpMkLst>
        </pc:cxnChg>
      </pc:sldChg>
      <pc:sldChg chg="modSp mod">
        <pc:chgData name="Manish Sharma" userId="b799adb9ba789c8f" providerId="LiveId" clId="{9CB94092-3CB5-4924-950E-1A46BE8DCB81}" dt="2021-05-07T17:56:44.725" v="3287" actId="20577"/>
        <pc:sldMkLst>
          <pc:docMk/>
          <pc:sldMk cId="3343896531" sldId="261"/>
        </pc:sldMkLst>
        <pc:graphicFrameChg chg="mod modGraphic">
          <ac:chgData name="Manish Sharma" userId="b799adb9ba789c8f" providerId="LiveId" clId="{9CB94092-3CB5-4924-950E-1A46BE8DCB81}" dt="2021-05-07T17:56:44.725" v="3287" actId="20577"/>
          <ac:graphicFrameMkLst>
            <pc:docMk/>
            <pc:sldMk cId="3343896531" sldId="261"/>
            <ac:graphicFrameMk id="4" creationId="{54ED24BA-D8A0-45FA-9830-7EBDDD965A3B}"/>
          </ac:graphicFrameMkLst>
        </pc:graphicFrameChg>
      </pc:sldChg>
      <pc:sldChg chg="modSp mod">
        <pc:chgData name="Manish Sharma" userId="b799adb9ba789c8f" providerId="LiveId" clId="{9CB94092-3CB5-4924-950E-1A46BE8DCB81}" dt="2021-04-19T05:26:39.638" v="5" actId="20577"/>
        <pc:sldMkLst>
          <pc:docMk/>
          <pc:sldMk cId="623080133" sldId="263"/>
        </pc:sldMkLst>
        <pc:spChg chg="mod">
          <ac:chgData name="Manish Sharma" userId="b799adb9ba789c8f" providerId="LiveId" clId="{9CB94092-3CB5-4924-950E-1A46BE8DCB81}" dt="2021-04-19T05:26:39.638" v="5" actId="20577"/>
          <ac:spMkLst>
            <pc:docMk/>
            <pc:sldMk cId="623080133" sldId="263"/>
            <ac:spMk id="3" creationId="{093ACFF1-07BF-4F9D-9E16-63ABF3B0CFCE}"/>
          </ac:spMkLst>
        </pc:spChg>
      </pc:sldChg>
      <pc:sldChg chg="modSp new mod">
        <pc:chgData name="Manish Sharma" userId="b799adb9ba789c8f" providerId="LiveId" clId="{9CB94092-3CB5-4924-950E-1A46BE8DCB81}" dt="2021-04-19T06:08:41.879" v="185"/>
        <pc:sldMkLst>
          <pc:docMk/>
          <pc:sldMk cId="77888823" sldId="264"/>
        </pc:sldMkLst>
        <pc:spChg chg="mod">
          <ac:chgData name="Manish Sharma" userId="b799adb9ba789c8f" providerId="LiveId" clId="{9CB94092-3CB5-4924-950E-1A46BE8DCB81}" dt="2021-04-19T05:55:17.978" v="39" actId="20577"/>
          <ac:spMkLst>
            <pc:docMk/>
            <pc:sldMk cId="77888823" sldId="264"/>
            <ac:spMk id="2" creationId="{AC010427-65B7-40FB-BCB1-FB3E5AA8F19E}"/>
          </ac:spMkLst>
        </pc:spChg>
        <pc:spChg chg="mod">
          <ac:chgData name="Manish Sharma" userId="b799adb9ba789c8f" providerId="LiveId" clId="{9CB94092-3CB5-4924-950E-1A46BE8DCB81}" dt="2021-04-19T06:08:41.879" v="185"/>
          <ac:spMkLst>
            <pc:docMk/>
            <pc:sldMk cId="77888823" sldId="264"/>
            <ac:spMk id="3" creationId="{4B228DE1-FAA1-40F2-831D-E7CBF1A35302}"/>
          </ac:spMkLst>
        </pc:spChg>
      </pc:sldChg>
      <pc:sldChg chg="addSp delSp modSp new mod">
        <pc:chgData name="Manish Sharma" userId="b799adb9ba789c8f" providerId="LiveId" clId="{9CB94092-3CB5-4924-950E-1A46BE8DCB81}" dt="2021-04-19T07:01:00.959" v="244" actId="14100"/>
        <pc:sldMkLst>
          <pc:docMk/>
          <pc:sldMk cId="4233109914" sldId="265"/>
        </pc:sldMkLst>
        <pc:spChg chg="del">
          <ac:chgData name="Manish Sharma" userId="b799adb9ba789c8f" providerId="LiveId" clId="{9CB94092-3CB5-4924-950E-1A46BE8DCB81}" dt="2021-04-19T06:49:30.960" v="187" actId="478"/>
          <ac:spMkLst>
            <pc:docMk/>
            <pc:sldMk cId="4233109914" sldId="265"/>
            <ac:spMk id="2" creationId="{2FE034B8-3C24-4368-97D1-D6E821C62B4D}"/>
          </ac:spMkLst>
        </pc:spChg>
        <pc:spChg chg="del">
          <ac:chgData name="Manish Sharma" userId="b799adb9ba789c8f" providerId="LiveId" clId="{9CB94092-3CB5-4924-950E-1A46BE8DCB81}" dt="2021-04-19T06:49:30.960" v="187" actId="478"/>
          <ac:spMkLst>
            <pc:docMk/>
            <pc:sldMk cId="4233109914" sldId="265"/>
            <ac:spMk id="3" creationId="{6FCD3075-D4E5-412C-B149-1DC6AE2470E7}"/>
          </ac:spMkLst>
        </pc:spChg>
        <pc:spChg chg="add mod">
          <ac:chgData name="Manish Sharma" userId="b799adb9ba789c8f" providerId="LiveId" clId="{9CB94092-3CB5-4924-950E-1A46BE8DCB81}" dt="2021-04-19T06:51:47.678" v="188"/>
          <ac:spMkLst>
            <pc:docMk/>
            <pc:sldMk cId="4233109914" sldId="265"/>
            <ac:spMk id="4" creationId="{6AAAFB64-5231-4C3D-A52D-731B397B700F}"/>
          </ac:spMkLst>
        </pc:spChg>
        <pc:spChg chg="add mod">
          <ac:chgData name="Manish Sharma" userId="b799adb9ba789c8f" providerId="LiveId" clId="{9CB94092-3CB5-4924-950E-1A46BE8DCB81}" dt="2021-04-19T06:54:46.604" v="189"/>
          <ac:spMkLst>
            <pc:docMk/>
            <pc:sldMk cId="4233109914" sldId="265"/>
            <ac:spMk id="5" creationId="{D79150F0-E95F-4FB5-98B9-42EAF92D4D67}"/>
          </ac:spMkLst>
        </pc:spChg>
        <pc:spChg chg="add mod">
          <ac:chgData name="Manish Sharma" userId="b799adb9ba789c8f" providerId="LiveId" clId="{9CB94092-3CB5-4924-950E-1A46BE8DCB81}" dt="2021-04-19T07:00:20.187" v="230" actId="21"/>
          <ac:spMkLst>
            <pc:docMk/>
            <pc:sldMk cId="4233109914" sldId="265"/>
            <ac:spMk id="6" creationId="{5D2D25F9-9EAC-4195-8A51-EAE5E1D4EF87}"/>
          </ac:spMkLst>
        </pc:spChg>
        <pc:spChg chg="add mod">
          <ac:chgData name="Manish Sharma" userId="b799adb9ba789c8f" providerId="LiveId" clId="{9CB94092-3CB5-4924-950E-1A46BE8DCB81}" dt="2021-04-19T06:56:46.808" v="228"/>
          <ac:spMkLst>
            <pc:docMk/>
            <pc:sldMk cId="4233109914" sldId="265"/>
            <ac:spMk id="7" creationId="{DBBC1644-842B-4653-83B8-59DAD169A2D0}"/>
          </ac:spMkLst>
        </pc:spChg>
        <pc:spChg chg="add mod">
          <ac:chgData name="Manish Sharma" userId="b799adb9ba789c8f" providerId="LiveId" clId="{9CB94092-3CB5-4924-950E-1A46BE8DCB81}" dt="2021-04-19T06:56:51.394" v="229"/>
          <ac:spMkLst>
            <pc:docMk/>
            <pc:sldMk cId="4233109914" sldId="265"/>
            <ac:spMk id="8" creationId="{2CCFC07C-B171-476A-A39E-B9A3FD661608}"/>
          </ac:spMkLst>
        </pc:spChg>
        <pc:spChg chg="add mod">
          <ac:chgData name="Manish Sharma" userId="b799adb9ba789c8f" providerId="LiveId" clId="{9CB94092-3CB5-4924-950E-1A46BE8DCB81}" dt="2021-04-19T07:01:00.959" v="244" actId="14100"/>
          <ac:spMkLst>
            <pc:docMk/>
            <pc:sldMk cId="4233109914" sldId="265"/>
            <ac:spMk id="9" creationId="{453F5364-3CAE-4C8C-BA03-9FC278E1F5E2}"/>
          </ac:spMkLst>
        </pc:spChg>
      </pc:sldChg>
      <pc:sldChg chg="modSp new mod">
        <pc:chgData name="Manish Sharma" userId="b799adb9ba789c8f" providerId="LiveId" clId="{9CB94092-3CB5-4924-950E-1A46BE8DCB81}" dt="2021-05-04T11:03:42.028" v="3249" actId="113"/>
        <pc:sldMkLst>
          <pc:docMk/>
          <pc:sldMk cId="2235251600" sldId="266"/>
        </pc:sldMkLst>
        <pc:spChg chg="mod">
          <ac:chgData name="Manish Sharma" userId="b799adb9ba789c8f" providerId="LiveId" clId="{9CB94092-3CB5-4924-950E-1A46BE8DCB81}" dt="2021-04-19T07:05:53.612" v="267" actId="20577"/>
          <ac:spMkLst>
            <pc:docMk/>
            <pc:sldMk cId="2235251600" sldId="266"/>
            <ac:spMk id="2" creationId="{9FDEF388-2706-4CE6-9AF9-48CE8D606B95}"/>
          </ac:spMkLst>
        </pc:spChg>
        <pc:spChg chg="mod">
          <ac:chgData name="Manish Sharma" userId="b799adb9ba789c8f" providerId="LiveId" clId="{9CB94092-3CB5-4924-950E-1A46BE8DCB81}" dt="2021-05-04T11:03:42.028" v="3249" actId="113"/>
          <ac:spMkLst>
            <pc:docMk/>
            <pc:sldMk cId="2235251600" sldId="266"/>
            <ac:spMk id="3" creationId="{D919D671-21F1-490C-8A34-9CB655A62128}"/>
          </ac:spMkLst>
        </pc:spChg>
      </pc:sldChg>
      <pc:sldChg chg="addSp delSp modSp new mod">
        <pc:chgData name="Manish Sharma" userId="b799adb9ba789c8f" providerId="LiveId" clId="{9CB94092-3CB5-4924-950E-1A46BE8DCB81}" dt="2021-04-19T07:14:11.315" v="499" actId="20577"/>
        <pc:sldMkLst>
          <pc:docMk/>
          <pc:sldMk cId="1652184617" sldId="267"/>
        </pc:sldMkLst>
        <pc:spChg chg="del">
          <ac:chgData name="Manish Sharma" userId="b799adb9ba789c8f" providerId="LiveId" clId="{9CB94092-3CB5-4924-950E-1A46BE8DCB81}" dt="2021-04-19T07:09:54.461" v="317" actId="478"/>
          <ac:spMkLst>
            <pc:docMk/>
            <pc:sldMk cId="1652184617" sldId="267"/>
            <ac:spMk id="2" creationId="{A7C92189-127F-4C0C-BEE6-E2AF8E925396}"/>
          </ac:spMkLst>
        </pc:spChg>
        <pc:spChg chg="del">
          <ac:chgData name="Manish Sharma" userId="b799adb9ba789c8f" providerId="LiveId" clId="{9CB94092-3CB5-4924-950E-1A46BE8DCB81}" dt="2021-04-19T07:09:54.461" v="317" actId="478"/>
          <ac:spMkLst>
            <pc:docMk/>
            <pc:sldMk cId="1652184617" sldId="267"/>
            <ac:spMk id="3" creationId="{FEED6F69-A8BA-4B6E-91C7-86EEB7100F45}"/>
          </ac:spMkLst>
        </pc:spChg>
        <pc:spChg chg="add mod">
          <ac:chgData name="Manish Sharma" userId="b799adb9ba789c8f" providerId="LiveId" clId="{9CB94092-3CB5-4924-950E-1A46BE8DCB81}" dt="2021-04-19T07:12:27.745" v="487" actId="14100"/>
          <ac:spMkLst>
            <pc:docMk/>
            <pc:sldMk cId="1652184617" sldId="267"/>
            <ac:spMk id="4" creationId="{A4ED41AA-3C9D-4EC8-96B1-9BB329E3176B}"/>
          </ac:spMkLst>
        </pc:spChg>
        <pc:spChg chg="add mod">
          <ac:chgData name="Manish Sharma" userId="b799adb9ba789c8f" providerId="LiveId" clId="{9CB94092-3CB5-4924-950E-1A46BE8DCB81}" dt="2021-04-19T07:13:02.934" v="494" actId="20577"/>
          <ac:spMkLst>
            <pc:docMk/>
            <pc:sldMk cId="1652184617" sldId="267"/>
            <ac:spMk id="5" creationId="{AEB7F083-9161-47D8-9882-BBDA5D9818D6}"/>
          </ac:spMkLst>
        </pc:spChg>
        <pc:spChg chg="add mod">
          <ac:chgData name="Manish Sharma" userId="b799adb9ba789c8f" providerId="LiveId" clId="{9CB94092-3CB5-4924-950E-1A46BE8DCB81}" dt="2021-04-19T07:13:27.389" v="496" actId="1076"/>
          <ac:spMkLst>
            <pc:docMk/>
            <pc:sldMk cId="1652184617" sldId="267"/>
            <ac:spMk id="6" creationId="{CB296374-D6CA-4A52-8C34-A138AA379D85}"/>
          </ac:spMkLst>
        </pc:spChg>
        <pc:spChg chg="add mod">
          <ac:chgData name="Manish Sharma" userId="b799adb9ba789c8f" providerId="LiveId" clId="{9CB94092-3CB5-4924-950E-1A46BE8DCB81}" dt="2021-04-19T07:13:27.389" v="496" actId="1076"/>
          <ac:spMkLst>
            <pc:docMk/>
            <pc:sldMk cId="1652184617" sldId="267"/>
            <ac:spMk id="7" creationId="{44EABF3A-BA21-480E-8414-AB5022A09520}"/>
          </ac:spMkLst>
        </pc:spChg>
        <pc:spChg chg="add mod">
          <ac:chgData name="Manish Sharma" userId="b799adb9ba789c8f" providerId="LiveId" clId="{9CB94092-3CB5-4924-950E-1A46BE8DCB81}" dt="2021-04-19T07:13:27.389" v="496" actId="1076"/>
          <ac:spMkLst>
            <pc:docMk/>
            <pc:sldMk cId="1652184617" sldId="267"/>
            <ac:spMk id="8" creationId="{35E73385-2796-441E-8C7F-556F36E90B8E}"/>
          </ac:spMkLst>
        </pc:spChg>
        <pc:spChg chg="add mod">
          <ac:chgData name="Manish Sharma" userId="b799adb9ba789c8f" providerId="LiveId" clId="{9CB94092-3CB5-4924-950E-1A46BE8DCB81}" dt="2021-04-19T07:14:11.315" v="499" actId="20577"/>
          <ac:spMkLst>
            <pc:docMk/>
            <pc:sldMk cId="1652184617" sldId="267"/>
            <ac:spMk id="9" creationId="{DF824562-C501-4038-ADC7-55B8751E498D}"/>
          </ac:spMkLst>
        </pc:spChg>
      </pc:sldChg>
      <pc:sldChg chg="addSp delSp modSp new mod">
        <pc:chgData name="Manish Sharma" userId="b799adb9ba789c8f" providerId="LiveId" clId="{9CB94092-3CB5-4924-950E-1A46BE8DCB81}" dt="2021-05-04T11:49:18.323" v="3250" actId="165"/>
        <pc:sldMkLst>
          <pc:docMk/>
          <pc:sldMk cId="2888645490" sldId="268"/>
        </pc:sldMkLst>
        <pc:spChg chg="mod">
          <ac:chgData name="Manish Sharma" userId="b799adb9ba789c8f" providerId="LiveId" clId="{9CB94092-3CB5-4924-950E-1A46BE8DCB81}" dt="2021-04-19T08:03:38.181" v="512" actId="20577"/>
          <ac:spMkLst>
            <pc:docMk/>
            <pc:sldMk cId="2888645490" sldId="268"/>
            <ac:spMk id="2" creationId="{89658BE0-EDEF-443E-BF7F-A382F69EEE4D}"/>
          </ac:spMkLst>
        </pc:spChg>
        <pc:spChg chg="del">
          <ac:chgData name="Manish Sharma" userId="b799adb9ba789c8f" providerId="LiveId" clId="{9CB94092-3CB5-4924-950E-1A46BE8DCB81}" dt="2021-04-19T08:03:41.336" v="513" actId="478"/>
          <ac:spMkLst>
            <pc:docMk/>
            <pc:sldMk cId="2888645490" sldId="268"/>
            <ac:spMk id="3" creationId="{F2086D65-1A1C-4F96-A966-F08FC164AD71}"/>
          </ac:spMkLst>
        </pc:spChg>
        <pc:spChg chg="mod topLvl">
          <ac:chgData name="Manish Sharma" userId="b799adb9ba789c8f" providerId="LiveId" clId="{9CB94092-3CB5-4924-950E-1A46BE8DCB81}" dt="2021-05-04T11:49:18.323" v="3250" actId="165"/>
          <ac:spMkLst>
            <pc:docMk/>
            <pc:sldMk cId="2888645490" sldId="268"/>
            <ac:spMk id="5" creationId="{665DA088-71E0-469D-B4A5-61ECCE9D9DDA}"/>
          </ac:spMkLst>
        </pc:spChg>
        <pc:spChg chg="mod topLvl">
          <ac:chgData name="Manish Sharma" userId="b799adb9ba789c8f" providerId="LiveId" clId="{9CB94092-3CB5-4924-950E-1A46BE8DCB81}" dt="2021-05-04T11:49:18.323" v="3250" actId="165"/>
          <ac:spMkLst>
            <pc:docMk/>
            <pc:sldMk cId="2888645490" sldId="268"/>
            <ac:spMk id="6" creationId="{6A9D7383-1C3B-4D51-B2C3-F6AB292DE628}"/>
          </ac:spMkLst>
        </pc:spChg>
        <pc:spChg chg="mod topLvl">
          <ac:chgData name="Manish Sharma" userId="b799adb9ba789c8f" providerId="LiveId" clId="{9CB94092-3CB5-4924-950E-1A46BE8DCB81}" dt="2021-05-04T11:49:18.323" v="3250" actId="165"/>
          <ac:spMkLst>
            <pc:docMk/>
            <pc:sldMk cId="2888645490" sldId="268"/>
            <ac:spMk id="7" creationId="{EC750B93-9D9C-477A-8BEC-BEC9DF2DAD8D}"/>
          </ac:spMkLst>
        </pc:spChg>
        <pc:spChg chg="mod topLvl">
          <ac:chgData name="Manish Sharma" userId="b799adb9ba789c8f" providerId="LiveId" clId="{9CB94092-3CB5-4924-950E-1A46BE8DCB81}" dt="2021-05-04T11:49:18.323" v="3250" actId="165"/>
          <ac:spMkLst>
            <pc:docMk/>
            <pc:sldMk cId="2888645490" sldId="268"/>
            <ac:spMk id="8" creationId="{849A64C7-F928-490D-94FA-0075E91E7F80}"/>
          </ac:spMkLst>
        </pc:spChg>
        <pc:spChg chg="mod topLvl">
          <ac:chgData name="Manish Sharma" userId="b799adb9ba789c8f" providerId="LiveId" clId="{9CB94092-3CB5-4924-950E-1A46BE8DCB81}" dt="2021-05-04T11:49:18.323" v="3250" actId="165"/>
          <ac:spMkLst>
            <pc:docMk/>
            <pc:sldMk cId="2888645490" sldId="268"/>
            <ac:spMk id="9" creationId="{E242CB01-0762-4350-8463-98EF5E5523C0}"/>
          </ac:spMkLst>
        </pc:spChg>
        <pc:grpChg chg="add del mod">
          <ac:chgData name="Manish Sharma" userId="b799adb9ba789c8f" providerId="LiveId" clId="{9CB94092-3CB5-4924-950E-1A46BE8DCB81}" dt="2021-05-04T11:49:18.323" v="3250" actId="165"/>
          <ac:grpSpMkLst>
            <pc:docMk/>
            <pc:sldMk cId="2888645490" sldId="268"/>
            <ac:grpSpMk id="4" creationId="{A8AADC7F-1FB4-4D7A-A005-4ABF407AC5F8}"/>
          </ac:grpSpMkLst>
        </pc:grpChg>
      </pc:sldChg>
      <pc:sldChg chg="modSp new mod">
        <pc:chgData name="Manish Sharma" userId="b799adb9ba789c8f" providerId="LiveId" clId="{9CB94092-3CB5-4924-950E-1A46BE8DCB81}" dt="2021-05-05T12:26:26.195" v="3257" actId="20577"/>
        <pc:sldMkLst>
          <pc:docMk/>
          <pc:sldMk cId="1997385302" sldId="269"/>
        </pc:sldMkLst>
        <pc:spChg chg="mod">
          <ac:chgData name="Manish Sharma" userId="b799adb9ba789c8f" providerId="LiveId" clId="{9CB94092-3CB5-4924-950E-1A46BE8DCB81}" dt="2021-04-19T11:05:49.610" v="534" actId="20577"/>
          <ac:spMkLst>
            <pc:docMk/>
            <pc:sldMk cId="1997385302" sldId="269"/>
            <ac:spMk id="2" creationId="{648ED38C-08F1-4A6E-B6D0-B4E28BADC3C7}"/>
          </ac:spMkLst>
        </pc:spChg>
        <pc:spChg chg="mod">
          <ac:chgData name="Manish Sharma" userId="b799adb9ba789c8f" providerId="LiveId" clId="{9CB94092-3CB5-4924-950E-1A46BE8DCB81}" dt="2021-05-05T12:26:26.195" v="3257" actId="20577"/>
          <ac:spMkLst>
            <pc:docMk/>
            <pc:sldMk cId="1997385302" sldId="269"/>
            <ac:spMk id="3" creationId="{8F7826E9-2806-4E0D-8D68-4ACA4D21DA77}"/>
          </ac:spMkLst>
        </pc:spChg>
      </pc:sldChg>
      <pc:sldChg chg="addSp delSp modSp new mod">
        <pc:chgData name="Manish Sharma" userId="b799adb9ba789c8f" providerId="LiveId" clId="{9CB94092-3CB5-4924-950E-1A46BE8DCB81}" dt="2021-04-20T04:52:10.754" v="837" actId="20577"/>
        <pc:sldMkLst>
          <pc:docMk/>
          <pc:sldMk cId="4098369302" sldId="270"/>
        </pc:sldMkLst>
        <pc:spChg chg="del">
          <ac:chgData name="Manish Sharma" userId="b799adb9ba789c8f" providerId="LiveId" clId="{9CB94092-3CB5-4924-950E-1A46BE8DCB81}" dt="2021-04-20T03:46:27.611" v="553" actId="478"/>
          <ac:spMkLst>
            <pc:docMk/>
            <pc:sldMk cId="4098369302" sldId="270"/>
            <ac:spMk id="2" creationId="{DE19315A-1DA5-489D-A068-C1C4F291BD91}"/>
          </ac:spMkLst>
        </pc:spChg>
        <pc:spChg chg="del">
          <ac:chgData name="Manish Sharma" userId="b799adb9ba789c8f" providerId="LiveId" clId="{9CB94092-3CB5-4924-950E-1A46BE8DCB81}" dt="2021-04-20T03:46:27.611" v="553" actId="478"/>
          <ac:spMkLst>
            <pc:docMk/>
            <pc:sldMk cId="4098369302" sldId="270"/>
            <ac:spMk id="3" creationId="{6DA5992F-E690-401E-A7B3-FCF797A58738}"/>
          </ac:spMkLst>
        </pc:spChg>
        <pc:spChg chg="add mod">
          <ac:chgData name="Manish Sharma" userId="b799adb9ba789c8f" providerId="LiveId" clId="{9CB94092-3CB5-4924-950E-1A46BE8DCB81}" dt="2021-04-20T04:17:57.537" v="780" actId="113"/>
          <ac:spMkLst>
            <pc:docMk/>
            <pc:sldMk cId="4098369302" sldId="270"/>
            <ac:spMk id="4" creationId="{B7D21027-100C-408C-91B6-A657593106F0}"/>
          </ac:spMkLst>
        </pc:spChg>
        <pc:spChg chg="add mod">
          <ac:chgData name="Manish Sharma" userId="b799adb9ba789c8f" providerId="LiveId" clId="{9CB94092-3CB5-4924-950E-1A46BE8DCB81}" dt="2021-04-20T04:17:59.773" v="781" actId="113"/>
          <ac:spMkLst>
            <pc:docMk/>
            <pc:sldMk cId="4098369302" sldId="270"/>
            <ac:spMk id="5" creationId="{A93DB2AC-7ECF-4118-A9D4-6F1701988B08}"/>
          </ac:spMkLst>
        </pc:spChg>
        <pc:spChg chg="add mod">
          <ac:chgData name="Manish Sharma" userId="b799adb9ba789c8f" providerId="LiveId" clId="{9CB94092-3CB5-4924-950E-1A46BE8DCB81}" dt="2021-04-20T04:17:52.420" v="779" actId="20577"/>
          <ac:spMkLst>
            <pc:docMk/>
            <pc:sldMk cId="4098369302" sldId="270"/>
            <ac:spMk id="8" creationId="{4BA5CC80-8757-4A7E-AD07-964A4B192DD0}"/>
          </ac:spMkLst>
        </pc:spChg>
        <pc:spChg chg="add mod">
          <ac:chgData name="Manish Sharma" userId="b799adb9ba789c8f" providerId="LiveId" clId="{9CB94092-3CB5-4924-950E-1A46BE8DCB81}" dt="2021-04-20T04:51:27.546" v="815" actId="1076"/>
          <ac:spMkLst>
            <pc:docMk/>
            <pc:sldMk cId="4098369302" sldId="270"/>
            <ac:spMk id="11" creationId="{F4A9E293-3FC8-41DA-BB8E-9CD1AC2C35DD}"/>
          </ac:spMkLst>
        </pc:spChg>
        <pc:spChg chg="add mod">
          <ac:chgData name="Manish Sharma" userId="b799adb9ba789c8f" providerId="LiveId" clId="{9CB94092-3CB5-4924-950E-1A46BE8DCB81}" dt="2021-04-20T04:52:10.754" v="837" actId="20577"/>
          <ac:spMkLst>
            <pc:docMk/>
            <pc:sldMk cId="4098369302" sldId="270"/>
            <ac:spMk id="15" creationId="{C2305528-2150-48F6-96F8-F73A69A5C893}"/>
          </ac:spMkLst>
        </pc:spChg>
        <pc:cxnChg chg="add mod">
          <ac:chgData name="Manish Sharma" userId="b799adb9ba789c8f" providerId="LiveId" clId="{9CB94092-3CB5-4924-950E-1A46BE8DCB81}" dt="2021-04-20T03:48:01.195" v="669" actId="1582"/>
          <ac:cxnSpMkLst>
            <pc:docMk/>
            <pc:sldMk cId="4098369302" sldId="270"/>
            <ac:cxnSpMk id="7" creationId="{1F71D470-013A-45E5-B75C-0A782440C4A0}"/>
          </ac:cxnSpMkLst>
        </pc:cxnChg>
        <pc:cxnChg chg="add mod">
          <ac:chgData name="Manish Sharma" userId="b799adb9ba789c8f" providerId="LiveId" clId="{9CB94092-3CB5-4924-950E-1A46BE8DCB81}" dt="2021-04-20T04:50:51.217" v="783" actId="1582"/>
          <ac:cxnSpMkLst>
            <pc:docMk/>
            <pc:sldMk cId="4098369302" sldId="270"/>
            <ac:cxnSpMk id="10" creationId="{A1053165-E39E-44BA-9CE4-11889DC670EA}"/>
          </ac:cxnSpMkLst>
        </pc:cxnChg>
        <pc:cxnChg chg="add mod">
          <ac:chgData name="Manish Sharma" userId="b799adb9ba789c8f" providerId="LiveId" clId="{9CB94092-3CB5-4924-950E-1A46BE8DCB81}" dt="2021-04-20T04:51:45.608" v="820" actId="14100"/>
          <ac:cxnSpMkLst>
            <pc:docMk/>
            <pc:sldMk cId="4098369302" sldId="270"/>
            <ac:cxnSpMk id="12" creationId="{1109C3B0-AC7A-434B-9BD9-402AEFC0F00C}"/>
          </ac:cxnSpMkLst>
        </pc:cxnChg>
        <pc:cxnChg chg="add mod">
          <ac:chgData name="Manish Sharma" userId="b799adb9ba789c8f" providerId="LiveId" clId="{9CB94092-3CB5-4924-950E-1A46BE8DCB81}" dt="2021-04-20T04:51:41.199" v="819" actId="1076"/>
          <ac:cxnSpMkLst>
            <pc:docMk/>
            <pc:sldMk cId="4098369302" sldId="270"/>
            <ac:cxnSpMk id="13" creationId="{B2DBEFFD-1C54-46C9-AB6B-403E9480D56C}"/>
          </ac:cxnSpMkLst>
        </pc:cxnChg>
      </pc:sldChg>
      <pc:sldChg chg="addSp delSp modSp new mod setBg">
        <pc:chgData name="Manish Sharma" userId="b799adb9ba789c8f" providerId="LiveId" clId="{9CB94092-3CB5-4924-950E-1A46BE8DCB81}" dt="2021-04-20T05:12:16.581" v="865" actId="20577"/>
        <pc:sldMkLst>
          <pc:docMk/>
          <pc:sldMk cId="255127609" sldId="271"/>
        </pc:sldMkLst>
        <pc:spChg chg="mod">
          <ac:chgData name="Manish Sharma" userId="b799adb9ba789c8f" providerId="LiveId" clId="{9CB94092-3CB5-4924-950E-1A46BE8DCB81}" dt="2021-04-20T05:12:16.581" v="865" actId="20577"/>
          <ac:spMkLst>
            <pc:docMk/>
            <pc:sldMk cId="255127609" sldId="271"/>
            <ac:spMk id="2" creationId="{6372D7F5-A484-4014-8819-BA4481E6DD76}"/>
          </ac:spMkLst>
        </pc:spChg>
        <pc:spChg chg="del">
          <ac:chgData name="Manish Sharma" userId="b799adb9ba789c8f" providerId="LiveId" clId="{9CB94092-3CB5-4924-950E-1A46BE8DCB81}" dt="2021-04-20T05:11:09.635" v="859"/>
          <ac:spMkLst>
            <pc:docMk/>
            <pc:sldMk cId="255127609" sldId="271"/>
            <ac:spMk id="3" creationId="{E2CAFEA8-00AC-4A3A-8763-3D0DAD99903E}"/>
          </ac:spMkLst>
        </pc:spChg>
        <pc:spChg chg="add">
          <ac:chgData name="Manish Sharma" userId="b799adb9ba789c8f" providerId="LiveId" clId="{9CB94092-3CB5-4924-950E-1A46BE8DCB81}" dt="2021-04-20T05:11:26.987" v="860" actId="26606"/>
          <ac:spMkLst>
            <pc:docMk/>
            <pc:sldMk cId="255127609" sldId="271"/>
            <ac:spMk id="71" creationId="{D4771268-CB57-404A-9271-370EB28F6090}"/>
          </ac:spMkLst>
        </pc:spChg>
        <pc:picChg chg="add mod">
          <ac:chgData name="Manish Sharma" userId="b799adb9ba789c8f" providerId="LiveId" clId="{9CB94092-3CB5-4924-950E-1A46BE8DCB81}" dt="2021-04-20T05:11:26.987" v="860" actId="26606"/>
          <ac:picMkLst>
            <pc:docMk/>
            <pc:sldMk cId="255127609" sldId="271"/>
            <ac:picMk id="1026" creationId="{89EBD3EA-A90F-46D1-A541-97E336D9C186}"/>
          </ac:picMkLst>
        </pc:picChg>
      </pc:sldChg>
      <pc:sldChg chg="addSp delSp modSp new mod setBg">
        <pc:chgData name="Manish Sharma" userId="b799adb9ba789c8f" providerId="LiveId" clId="{9CB94092-3CB5-4924-950E-1A46BE8DCB81}" dt="2021-04-20T09:29:36.904" v="1276" actId="20577"/>
        <pc:sldMkLst>
          <pc:docMk/>
          <pc:sldMk cId="1176937191" sldId="272"/>
        </pc:sldMkLst>
        <pc:spChg chg="mod">
          <ac:chgData name="Manish Sharma" userId="b799adb9ba789c8f" providerId="LiveId" clId="{9CB94092-3CB5-4924-950E-1A46BE8DCB81}" dt="2021-04-20T05:18:54.207" v="1013" actId="26606"/>
          <ac:spMkLst>
            <pc:docMk/>
            <pc:sldMk cId="1176937191" sldId="272"/>
            <ac:spMk id="2" creationId="{3213C601-6258-4EED-BB9A-450B9A81D096}"/>
          </ac:spMkLst>
        </pc:spChg>
        <pc:spChg chg="add del mod">
          <ac:chgData name="Manish Sharma" userId="b799adb9ba789c8f" providerId="LiveId" clId="{9CB94092-3CB5-4924-950E-1A46BE8DCB81}" dt="2021-04-20T09:29:36.904" v="1276" actId="20577"/>
          <ac:spMkLst>
            <pc:docMk/>
            <pc:sldMk cId="1176937191" sldId="272"/>
            <ac:spMk id="3" creationId="{5E452948-00AA-40F4-A022-815AC767FF1A}"/>
          </ac:spMkLst>
        </pc:spChg>
        <pc:spChg chg="add del mod">
          <ac:chgData name="Manish Sharma" userId="b799adb9ba789c8f" providerId="LiveId" clId="{9CB94092-3CB5-4924-950E-1A46BE8DCB81}" dt="2021-04-20T05:12:50.614" v="875"/>
          <ac:spMkLst>
            <pc:docMk/>
            <pc:sldMk cId="1176937191" sldId="272"/>
            <ac:spMk id="4" creationId="{5D134678-473C-47FE-B5F6-F139D510741A}"/>
          </ac:spMkLst>
        </pc:spChg>
        <pc:spChg chg="add del">
          <ac:chgData name="Manish Sharma" userId="b799adb9ba789c8f" providerId="LiveId" clId="{9CB94092-3CB5-4924-950E-1A46BE8DCB81}" dt="2021-04-20T05:14:26.405" v="923"/>
          <ac:spMkLst>
            <pc:docMk/>
            <pc:sldMk cId="1176937191" sldId="272"/>
            <ac:spMk id="5" creationId="{633CBEED-5661-49EB-BDE5-D577E327CFE5}"/>
          </ac:spMkLst>
        </pc:spChg>
        <pc:spChg chg="add del">
          <ac:chgData name="Manish Sharma" userId="b799adb9ba789c8f" providerId="LiveId" clId="{9CB94092-3CB5-4924-950E-1A46BE8DCB81}" dt="2021-04-20T05:14:30.860" v="925"/>
          <ac:spMkLst>
            <pc:docMk/>
            <pc:sldMk cId="1176937191" sldId="272"/>
            <ac:spMk id="6" creationId="{B9894E06-EA68-4312-9809-D9E701218A1A}"/>
          </ac:spMkLst>
        </pc:spChg>
        <pc:spChg chg="add del">
          <ac:chgData name="Manish Sharma" userId="b799adb9ba789c8f" providerId="LiveId" clId="{9CB94092-3CB5-4924-950E-1A46BE8DCB81}" dt="2021-04-20T05:14:47.442" v="927"/>
          <ac:spMkLst>
            <pc:docMk/>
            <pc:sldMk cId="1176937191" sldId="272"/>
            <ac:spMk id="7" creationId="{B7E04FC5-40D1-4AF2-B47E-5E6449ECC423}"/>
          </ac:spMkLst>
        </pc:spChg>
        <pc:spChg chg="add del">
          <ac:chgData name="Manish Sharma" userId="b799adb9ba789c8f" providerId="LiveId" clId="{9CB94092-3CB5-4924-950E-1A46BE8DCB81}" dt="2021-04-20T05:16:15.914" v="970"/>
          <ac:spMkLst>
            <pc:docMk/>
            <pc:sldMk cId="1176937191" sldId="272"/>
            <ac:spMk id="8" creationId="{F0BD4542-4AB3-4529-ADE5-BBF519EB2F1F}"/>
          </ac:spMkLst>
        </pc:spChg>
        <pc:spChg chg="add del">
          <ac:chgData name="Manish Sharma" userId="b799adb9ba789c8f" providerId="LiveId" clId="{9CB94092-3CB5-4924-950E-1A46BE8DCB81}" dt="2021-04-20T05:18:50.952" v="1010" actId="26606"/>
          <ac:spMkLst>
            <pc:docMk/>
            <pc:sldMk cId="1176937191" sldId="272"/>
            <ac:spMk id="10" creationId="{5DD103AA-7536-490B-973F-73CA63A7ED09}"/>
          </ac:spMkLst>
        </pc:spChg>
        <pc:spChg chg="add del">
          <ac:chgData name="Manish Sharma" userId="b799adb9ba789c8f" providerId="LiveId" clId="{9CB94092-3CB5-4924-950E-1A46BE8DCB81}" dt="2021-04-20T05:18:54.190" v="1012" actId="26606"/>
          <ac:spMkLst>
            <pc:docMk/>
            <pc:sldMk cId="1176937191" sldId="272"/>
            <ac:spMk id="12" creationId="{5DD103AA-7536-490B-973F-73CA63A7ED09}"/>
          </ac:spMkLst>
        </pc:spChg>
        <pc:spChg chg="add">
          <ac:chgData name="Manish Sharma" userId="b799adb9ba789c8f" providerId="LiveId" clId="{9CB94092-3CB5-4924-950E-1A46BE8DCB81}" dt="2021-04-20T05:18:54.207" v="1013" actId="26606"/>
          <ac:spMkLst>
            <pc:docMk/>
            <pc:sldMk cId="1176937191" sldId="272"/>
            <ac:spMk id="15" creationId="{5DD103AA-7536-490B-973F-73CA63A7ED09}"/>
          </ac:spMkLst>
        </pc:spChg>
        <pc:picChg chg="add del">
          <ac:chgData name="Manish Sharma" userId="b799adb9ba789c8f" providerId="LiveId" clId="{9CB94092-3CB5-4924-950E-1A46BE8DCB81}" dt="2021-04-20T05:18:50.952" v="1010" actId="26606"/>
          <ac:picMkLst>
            <pc:docMk/>
            <pc:sldMk cId="1176937191" sldId="272"/>
            <ac:picMk id="9" creationId="{4C6D41B4-19BB-435B-B8D4-F8AFFDFE7E9D}"/>
          </ac:picMkLst>
        </pc:picChg>
        <pc:picChg chg="add del">
          <ac:chgData name="Manish Sharma" userId="b799adb9ba789c8f" providerId="LiveId" clId="{9CB94092-3CB5-4924-950E-1A46BE8DCB81}" dt="2021-04-20T05:18:54.190" v="1012" actId="26606"/>
          <ac:picMkLst>
            <pc:docMk/>
            <pc:sldMk cId="1176937191" sldId="272"/>
            <ac:picMk id="13" creationId="{84E81312-1007-472A-933C-917491737CF3}"/>
          </ac:picMkLst>
        </pc:picChg>
        <pc:picChg chg="add">
          <ac:chgData name="Manish Sharma" userId="b799adb9ba789c8f" providerId="LiveId" clId="{9CB94092-3CB5-4924-950E-1A46BE8DCB81}" dt="2021-04-20T05:18:54.207" v="1013" actId="26606"/>
          <ac:picMkLst>
            <pc:docMk/>
            <pc:sldMk cId="1176937191" sldId="272"/>
            <ac:picMk id="16" creationId="{4C6D41B4-19BB-435B-B8D4-F8AFFDFE7E9D}"/>
          </ac:picMkLst>
        </pc:picChg>
      </pc:sldChg>
      <pc:sldChg chg="modSp new mod">
        <pc:chgData name="Manish Sharma" userId="b799adb9ba789c8f" providerId="LiveId" clId="{9CB94092-3CB5-4924-950E-1A46BE8DCB81}" dt="2021-05-05T11:08:10.070" v="3252" actId="33524"/>
        <pc:sldMkLst>
          <pc:docMk/>
          <pc:sldMk cId="1288390529" sldId="273"/>
        </pc:sldMkLst>
        <pc:spChg chg="mod">
          <ac:chgData name="Manish Sharma" userId="b799adb9ba789c8f" providerId="LiveId" clId="{9CB94092-3CB5-4924-950E-1A46BE8DCB81}" dt="2021-04-20T05:38:50.667" v="1029" actId="20577"/>
          <ac:spMkLst>
            <pc:docMk/>
            <pc:sldMk cId="1288390529" sldId="273"/>
            <ac:spMk id="2" creationId="{02A33E2C-6239-49BA-BEC1-CEFE03E493EC}"/>
          </ac:spMkLst>
        </pc:spChg>
        <pc:spChg chg="mod">
          <ac:chgData name="Manish Sharma" userId="b799adb9ba789c8f" providerId="LiveId" clId="{9CB94092-3CB5-4924-950E-1A46BE8DCB81}" dt="2021-05-05T11:08:10.070" v="3252" actId="33524"/>
          <ac:spMkLst>
            <pc:docMk/>
            <pc:sldMk cId="1288390529" sldId="273"/>
            <ac:spMk id="3" creationId="{BCA11F9B-2237-46EE-AB9B-B3F0C9382063}"/>
          </ac:spMkLst>
        </pc:spChg>
      </pc:sldChg>
      <pc:sldChg chg="addSp delSp modSp new del mod">
        <pc:chgData name="Manish Sharma" userId="b799adb9ba789c8f" providerId="LiveId" clId="{9CB94092-3CB5-4924-950E-1A46BE8DCB81}" dt="2021-04-20T05:19:52.499" v="1018" actId="2696"/>
        <pc:sldMkLst>
          <pc:docMk/>
          <pc:sldMk cId="4281504174" sldId="273"/>
        </pc:sldMkLst>
        <pc:spChg chg="add del mod">
          <ac:chgData name="Manish Sharma" userId="b799adb9ba789c8f" providerId="LiveId" clId="{9CB94092-3CB5-4924-950E-1A46BE8DCB81}" dt="2021-04-20T05:16:23.062" v="976"/>
          <ac:spMkLst>
            <pc:docMk/>
            <pc:sldMk cId="4281504174" sldId="273"/>
            <ac:spMk id="3" creationId="{9CFD74CE-1BDB-4DA3-A951-8AF3371C493C}"/>
          </ac:spMkLst>
        </pc:spChg>
        <pc:spChg chg="add del mod">
          <ac:chgData name="Manish Sharma" userId="b799adb9ba789c8f" providerId="LiveId" clId="{9CB94092-3CB5-4924-950E-1A46BE8DCB81}" dt="2021-04-20T05:14:55.734" v="930"/>
          <ac:spMkLst>
            <pc:docMk/>
            <pc:sldMk cId="4281504174" sldId="273"/>
            <ac:spMk id="4" creationId="{1546520A-1BCF-47C0-8C18-9C7D05146CBE}"/>
          </ac:spMkLst>
        </pc:spChg>
        <pc:spChg chg="add del mod">
          <ac:chgData name="Manish Sharma" userId="b799adb9ba789c8f" providerId="LiveId" clId="{9CB94092-3CB5-4924-950E-1A46BE8DCB81}" dt="2021-04-20T05:16:23.047" v="974"/>
          <ac:spMkLst>
            <pc:docMk/>
            <pc:sldMk cId="4281504174" sldId="273"/>
            <ac:spMk id="5" creationId="{E8440E1A-35B0-4379-9C59-5DC038D6010E}"/>
          </ac:spMkLst>
        </pc:spChg>
      </pc:sldChg>
      <pc:sldChg chg="addSp delSp modSp new mod setBg">
        <pc:chgData name="Manish Sharma" userId="b799adb9ba789c8f" providerId="LiveId" clId="{9CB94092-3CB5-4924-950E-1A46BE8DCB81}" dt="2021-04-20T09:09:08.529" v="1165" actId="27636"/>
        <pc:sldMkLst>
          <pc:docMk/>
          <pc:sldMk cId="2384314681" sldId="274"/>
        </pc:sldMkLst>
        <pc:spChg chg="mod">
          <ac:chgData name="Manish Sharma" userId="b799adb9ba789c8f" providerId="LiveId" clId="{9CB94092-3CB5-4924-950E-1A46BE8DCB81}" dt="2021-04-20T09:08:57.784" v="1160" actId="26606"/>
          <ac:spMkLst>
            <pc:docMk/>
            <pc:sldMk cId="2384314681" sldId="274"/>
            <ac:spMk id="2" creationId="{DCDD08EF-252F-45B0-9A75-3B37BEE50932}"/>
          </ac:spMkLst>
        </pc:spChg>
        <pc:spChg chg="mod">
          <ac:chgData name="Manish Sharma" userId="b799adb9ba789c8f" providerId="LiveId" clId="{9CB94092-3CB5-4924-950E-1A46BE8DCB81}" dt="2021-04-20T09:09:08.529" v="1165" actId="27636"/>
          <ac:spMkLst>
            <pc:docMk/>
            <pc:sldMk cId="2384314681" sldId="274"/>
            <ac:spMk id="3" creationId="{2CA259F3-745E-40DC-82F2-EA3F89A34C77}"/>
          </ac:spMkLst>
        </pc:spChg>
        <pc:spChg chg="add del">
          <ac:chgData name="Manish Sharma" userId="b799adb9ba789c8f" providerId="LiveId" clId="{9CB94092-3CB5-4924-950E-1A46BE8DCB81}" dt="2021-04-20T09:08:57.784" v="1160" actId="26606"/>
          <ac:spMkLst>
            <pc:docMk/>
            <pc:sldMk cId="2384314681" sldId="274"/>
            <ac:spMk id="8" creationId="{777A147A-9ED8-46B4-8660-1B3C2AA880B5}"/>
          </ac:spMkLst>
        </pc:spChg>
        <pc:spChg chg="add del">
          <ac:chgData name="Manish Sharma" userId="b799adb9ba789c8f" providerId="LiveId" clId="{9CB94092-3CB5-4924-950E-1A46BE8DCB81}" dt="2021-04-20T09:08:57.784" v="1160" actId="26606"/>
          <ac:spMkLst>
            <pc:docMk/>
            <pc:sldMk cId="2384314681" sldId="274"/>
            <ac:spMk id="10" creationId="{5D6C15A0-C087-4593-8414-2B4EC1CDC3DE}"/>
          </ac:spMkLst>
        </pc:spChg>
        <pc:spChg chg="add">
          <ac:chgData name="Manish Sharma" userId="b799adb9ba789c8f" providerId="LiveId" clId="{9CB94092-3CB5-4924-950E-1A46BE8DCB81}" dt="2021-04-20T09:08:57.784" v="1160" actId="26606"/>
          <ac:spMkLst>
            <pc:docMk/>
            <pc:sldMk cId="2384314681" sldId="274"/>
            <ac:spMk id="15" creationId="{100EDD19-6802-4EC3-95CE-CFFAB042CFD6}"/>
          </ac:spMkLst>
        </pc:spChg>
        <pc:spChg chg="add">
          <ac:chgData name="Manish Sharma" userId="b799adb9ba789c8f" providerId="LiveId" clId="{9CB94092-3CB5-4924-950E-1A46BE8DCB81}" dt="2021-04-20T09:08:57.784" v="1160" actId="26606"/>
          <ac:spMkLst>
            <pc:docMk/>
            <pc:sldMk cId="2384314681" sldId="274"/>
            <ac:spMk id="17" creationId="{DB17E863-922E-4C26-BD64-E8FD41D28661}"/>
          </ac:spMkLst>
        </pc:spChg>
      </pc:sldChg>
      <pc:sldChg chg="addSp delSp modSp new mod setBg">
        <pc:chgData name="Manish Sharma" userId="b799adb9ba789c8f" providerId="LiveId" clId="{9CB94092-3CB5-4924-950E-1A46BE8DCB81}" dt="2021-04-20T11:09:44.111" v="1289" actId="255"/>
        <pc:sldMkLst>
          <pc:docMk/>
          <pc:sldMk cId="3578060852" sldId="275"/>
        </pc:sldMkLst>
        <pc:spChg chg="add del mod">
          <ac:chgData name="Manish Sharma" userId="b799adb9ba789c8f" providerId="LiveId" clId="{9CB94092-3CB5-4924-950E-1A46BE8DCB81}" dt="2021-04-20T09:05:46.123" v="1123" actId="26606"/>
          <ac:spMkLst>
            <pc:docMk/>
            <pc:sldMk cId="3578060852" sldId="275"/>
            <ac:spMk id="2" creationId="{38554845-5B8D-42F7-B117-9A4F02F9BC2A}"/>
          </ac:spMkLst>
        </pc:spChg>
        <pc:spChg chg="del">
          <ac:chgData name="Manish Sharma" userId="b799adb9ba789c8f" providerId="LiveId" clId="{9CB94092-3CB5-4924-950E-1A46BE8DCB81}" dt="2021-04-20T09:05:27.129" v="1118"/>
          <ac:spMkLst>
            <pc:docMk/>
            <pc:sldMk cId="3578060852" sldId="275"/>
            <ac:spMk id="3" creationId="{C19F2893-BFC7-4D00-A0C6-869C2F424E09}"/>
          </ac:spMkLst>
        </pc:spChg>
        <pc:spChg chg="add del">
          <ac:chgData name="Manish Sharma" userId="b799adb9ba789c8f" providerId="LiveId" clId="{9CB94092-3CB5-4924-950E-1A46BE8DCB81}" dt="2021-04-20T09:05:44.003" v="1120" actId="26606"/>
          <ac:spMkLst>
            <pc:docMk/>
            <pc:sldMk cId="3578060852" sldId="275"/>
            <ac:spMk id="9" creationId="{A4AC5506-6312-4701-8D3C-40187889A947}"/>
          </ac:spMkLst>
        </pc:spChg>
        <pc:spChg chg="add del">
          <ac:chgData name="Manish Sharma" userId="b799adb9ba789c8f" providerId="LiveId" clId="{9CB94092-3CB5-4924-950E-1A46BE8DCB81}" dt="2021-04-20T09:05:46.111" v="1122" actId="26606"/>
          <ac:spMkLst>
            <pc:docMk/>
            <pc:sldMk cId="3578060852" sldId="275"/>
            <ac:spMk id="12" creationId="{57845966-6EFC-468A-9CC7-BAB4B95854E7}"/>
          </ac:spMkLst>
        </pc:spChg>
        <pc:spChg chg="add del">
          <ac:chgData name="Manish Sharma" userId="b799adb9ba789c8f" providerId="LiveId" clId="{9CB94092-3CB5-4924-950E-1A46BE8DCB81}" dt="2021-04-20T09:05:46.111" v="1122" actId="26606"/>
          <ac:spMkLst>
            <pc:docMk/>
            <pc:sldMk cId="3578060852" sldId="275"/>
            <ac:spMk id="13" creationId="{ADAD1991-FFD1-4E94-ABAB-7560D33008E4}"/>
          </ac:spMkLst>
        </pc:spChg>
        <pc:spChg chg="add del">
          <ac:chgData name="Manish Sharma" userId="b799adb9ba789c8f" providerId="LiveId" clId="{9CB94092-3CB5-4924-950E-1A46BE8DCB81}" dt="2021-04-20T09:08:22.513" v="1157" actId="26606"/>
          <ac:spMkLst>
            <pc:docMk/>
            <pc:sldMk cId="3578060852" sldId="275"/>
            <ac:spMk id="15" creationId="{A4AC5506-6312-4701-8D3C-40187889A947}"/>
          </ac:spMkLst>
        </pc:spChg>
        <pc:spChg chg="add mod">
          <ac:chgData name="Manish Sharma" userId="b799adb9ba789c8f" providerId="LiveId" clId="{9CB94092-3CB5-4924-950E-1A46BE8DCB81}" dt="2021-04-20T09:08:22.513" v="1157" actId="26606"/>
          <ac:spMkLst>
            <pc:docMk/>
            <pc:sldMk cId="3578060852" sldId="275"/>
            <ac:spMk id="16" creationId="{38554845-5B8D-42F7-B117-9A4F02F9BC2A}"/>
          </ac:spMkLst>
        </pc:spChg>
        <pc:spChg chg="add">
          <ac:chgData name="Manish Sharma" userId="b799adb9ba789c8f" providerId="LiveId" clId="{9CB94092-3CB5-4924-950E-1A46BE8DCB81}" dt="2021-04-20T09:08:22.513" v="1157" actId="26606"/>
          <ac:spMkLst>
            <pc:docMk/>
            <pc:sldMk cId="3578060852" sldId="275"/>
            <ac:spMk id="21" creationId="{37E32B78-23DD-4E77-8B9C-7779E3BF20C2}"/>
          </ac:spMkLst>
        </pc:spChg>
        <pc:graphicFrameChg chg="add mod modGraphic">
          <ac:chgData name="Manish Sharma" userId="b799adb9ba789c8f" providerId="LiveId" clId="{9CB94092-3CB5-4924-950E-1A46BE8DCB81}" dt="2021-04-20T11:09:44.111" v="1289" actId="255"/>
          <ac:graphicFrameMkLst>
            <pc:docMk/>
            <pc:sldMk cId="3578060852" sldId="275"/>
            <ac:graphicFrameMk id="4" creationId="{09553322-79FA-4335-B67E-47EF33A7EC3B}"/>
          </ac:graphicFrameMkLst>
        </pc:graphicFrameChg>
        <pc:picChg chg="add del">
          <ac:chgData name="Manish Sharma" userId="b799adb9ba789c8f" providerId="LiveId" clId="{9CB94092-3CB5-4924-950E-1A46BE8DCB81}" dt="2021-04-20T09:05:46.111" v="1122" actId="26606"/>
          <ac:picMkLst>
            <pc:docMk/>
            <pc:sldMk cId="3578060852" sldId="275"/>
            <ac:picMk id="11" creationId="{75554383-98AF-4A47-BB65-705FAAA4BE6A}"/>
          </ac:picMkLst>
        </pc:picChg>
      </pc:sldChg>
      <pc:sldChg chg="addSp delSp modSp new mod">
        <pc:chgData name="Manish Sharma" userId="b799adb9ba789c8f" providerId="LiveId" clId="{9CB94092-3CB5-4924-950E-1A46BE8DCB81}" dt="2021-05-06T05:20:38.510" v="3258" actId="165"/>
        <pc:sldMkLst>
          <pc:docMk/>
          <pc:sldMk cId="2149725472" sldId="276"/>
        </pc:sldMkLst>
        <pc:spChg chg="del">
          <ac:chgData name="Manish Sharma" userId="b799adb9ba789c8f" providerId="LiveId" clId="{9CB94092-3CB5-4924-950E-1A46BE8DCB81}" dt="2021-04-20T09:17:32.134" v="1167" actId="478"/>
          <ac:spMkLst>
            <pc:docMk/>
            <pc:sldMk cId="2149725472" sldId="276"/>
            <ac:spMk id="2" creationId="{9A085A73-8E01-402C-9DB4-8F3994436A63}"/>
          </ac:spMkLst>
        </pc:spChg>
        <pc:spChg chg="del">
          <ac:chgData name="Manish Sharma" userId="b799adb9ba789c8f" providerId="LiveId" clId="{9CB94092-3CB5-4924-950E-1A46BE8DCB81}" dt="2021-04-20T09:17:32.134" v="1167" actId="478"/>
          <ac:spMkLst>
            <pc:docMk/>
            <pc:sldMk cId="2149725472" sldId="276"/>
            <ac:spMk id="3" creationId="{7C59D826-711A-4B43-865D-876860DF61E8}"/>
          </ac:spMkLst>
        </pc:spChg>
        <pc:spChg chg="add mod">
          <ac:chgData name="Manish Sharma" userId="b799adb9ba789c8f" providerId="LiveId" clId="{9CB94092-3CB5-4924-950E-1A46BE8DCB81}" dt="2021-04-20T09:26:36.443" v="1270" actId="164"/>
          <ac:spMkLst>
            <pc:docMk/>
            <pc:sldMk cId="2149725472" sldId="276"/>
            <ac:spMk id="4" creationId="{01C36F82-0562-470F-9738-6B0BC8DB9E43}"/>
          </ac:spMkLst>
        </pc:spChg>
        <pc:spChg chg="add mod">
          <ac:chgData name="Manish Sharma" userId="b799adb9ba789c8f" providerId="LiveId" clId="{9CB94092-3CB5-4924-950E-1A46BE8DCB81}" dt="2021-04-20T09:26:36.443" v="1270" actId="164"/>
          <ac:spMkLst>
            <pc:docMk/>
            <pc:sldMk cId="2149725472" sldId="276"/>
            <ac:spMk id="5" creationId="{39F30206-0AF4-47A1-B032-AF1F276F0B33}"/>
          </ac:spMkLst>
        </pc:spChg>
        <pc:spChg chg="add mod">
          <ac:chgData name="Manish Sharma" userId="b799adb9ba789c8f" providerId="LiveId" clId="{9CB94092-3CB5-4924-950E-1A46BE8DCB81}" dt="2021-04-20T09:26:36.443" v="1270" actId="164"/>
          <ac:spMkLst>
            <pc:docMk/>
            <pc:sldMk cId="2149725472" sldId="276"/>
            <ac:spMk id="10" creationId="{288AB6B5-F88D-4497-8CEC-5F4AD66CAE69}"/>
          </ac:spMkLst>
        </pc:spChg>
        <pc:spChg chg="add mod">
          <ac:chgData name="Manish Sharma" userId="b799adb9ba789c8f" providerId="LiveId" clId="{9CB94092-3CB5-4924-950E-1A46BE8DCB81}" dt="2021-04-20T09:26:36.443" v="1270" actId="164"/>
          <ac:spMkLst>
            <pc:docMk/>
            <pc:sldMk cId="2149725472" sldId="276"/>
            <ac:spMk id="11" creationId="{BE91E683-231B-4762-9258-BE669A777D2D}"/>
          </ac:spMkLst>
        </pc:spChg>
        <pc:spChg chg="add mod topLvl">
          <ac:chgData name="Manish Sharma" userId="b799adb9ba789c8f" providerId="LiveId" clId="{9CB94092-3CB5-4924-950E-1A46BE8DCB81}" dt="2021-05-06T05:20:38.510" v="3258" actId="165"/>
          <ac:spMkLst>
            <pc:docMk/>
            <pc:sldMk cId="2149725472" sldId="276"/>
            <ac:spMk id="12" creationId="{9A4867D2-45DE-4BD3-B38B-F6C75E1F2723}"/>
          </ac:spMkLst>
        </pc:spChg>
        <pc:spChg chg="add mod topLvl">
          <ac:chgData name="Manish Sharma" userId="b799adb9ba789c8f" providerId="LiveId" clId="{9CB94092-3CB5-4924-950E-1A46BE8DCB81}" dt="2021-05-06T05:20:38.510" v="3258" actId="165"/>
          <ac:spMkLst>
            <pc:docMk/>
            <pc:sldMk cId="2149725472" sldId="276"/>
            <ac:spMk id="13" creationId="{143758FA-96F8-4763-B258-97FFB07260FA}"/>
          </ac:spMkLst>
        </pc:spChg>
        <pc:spChg chg="add mod topLvl">
          <ac:chgData name="Manish Sharma" userId="b799adb9ba789c8f" providerId="LiveId" clId="{9CB94092-3CB5-4924-950E-1A46BE8DCB81}" dt="2021-05-06T05:20:38.510" v="3258" actId="165"/>
          <ac:spMkLst>
            <pc:docMk/>
            <pc:sldMk cId="2149725472" sldId="276"/>
            <ac:spMk id="14" creationId="{90A9E283-CCCD-4679-A8AC-A0F52A44E487}"/>
          </ac:spMkLst>
        </pc:spChg>
        <pc:spChg chg="add mod topLvl">
          <ac:chgData name="Manish Sharma" userId="b799adb9ba789c8f" providerId="LiveId" clId="{9CB94092-3CB5-4924-950E-1A46BE8DCB81}" dt="2021-05-06T05:20:38.510" v="3258" actId="165"/>
          <ac:spMkLst>
            <pc:docMk/>
            <pc:sldMk cId="2149725472" sldId="276"/>
            <ac:spMk id="19" creationId="{1B34EE0C-26E0-4404-A528-6CCE8E4D63DC}"/>
          </ac:spMkLst>
        </pc:spChg>
        <pc:spChg chg="add mod topLvl">
          <ac:chgData name="Manish Sharma" userId="b799adb9ba789c8f" providerId="LiveId" clId="{9CB94092-3CB5-4924-950E-1A46BE8DCB81}" dt="2021-05-06T05:20:38.510" v="3258" actId="165"/>
          <ac:spMkLst>
            <pc:docMk/>
            <pc:sldMk cId="2149725472" sldId="276"/>
            <ac:spMk id="20" creationId="{CBEF7230-8F36-4205-9812-AD73F82B03E2}"/>
          </ac:spMkLst>
        </pc:spChg>
        <pc:spChg chg="add mod">
          <ac:chgData name="Manish Sharma" userId="b799adb9ba789c8f" providerId="LiveId" clId="{9CB94092-3CB5-4924-950E-1A46BE8DCB81}" dt="2021-04-20T09:26:30.020" v="1269" actId="113"/>
          <ac:spMkLst>
            <pc:docMk/>
            <pc:sldMk cId="2149725472" sldId="276"/>
            <ac:spMk id="21" creationId="{AAFC75CC-7ECA-44C7-BFD3-086E91732E72}"/>
          </ac:spMkLst>
        </pc:spChg>
        <pc:grpChg chg="add mod">
          <ac:chgData name="Manish Sharma" userId="b799adb9ba789c8f" providerId="LiveId" clId="{9CB94092-3CB5-4924-950E-1A46BE8DCB81}" dt="2021-04-20T09:26:53.106" v="1272" actId="1076"/>
          <ac:grpSpMkLst>
            <pc:docMk/>
            <pc:sldMk cId="2149725472" sldId="276"/>
            <ac:grpSpMk id="22" creationId="{491CFC9F-6C3A-4762-9E00-1DD7384A46E6}"/>
          </ac:grpSpMkLst>
        </pc:grpChg>
        <pc:grpChg chg="add del mod">
          <ac:chgData name="Manish Sharma" userId="b799adb9ba789c8f" providerId="LiveId" clId="{9CB94092-3CB5-4924-950E-1A46BE8DCB81}" dt="2021-05-06T05:20:38.510" v="3258" actId="165"/>
          <ac:grpSpMkLst>
            <pc:docMk/>
            <pc:sldMk cId="2149725472" sldId="276"/>
            <ac:grpSpMk id="23" creationId="{C180563A-6BE3-4813-8DD5-E70C44D751DE}"/>
          </ac:grpSpMkLst>
        </pc:grpChg>
        <pc:cxnChg chg="add mod">
          <ac:chgData name="Manish Sharma" userId="b799adb9ba789c8f" providerId="LiveId" clId="{9CB94092-3CB5-4924-950E-1A46BE8DCB81}" dt="2021-04-20T09:26:36.443" v="1270" actId="164"/>
          <ac:cxnSpMkLst>
            <pc:docMk/>
            <pc:sldMk cId="2149725472" sldId="276"/>
            <ac:cxnSpMk id="7" creationId="{8A9BC29D-2955-4D3F-8877-5597EABF973B}"/>
          </ac:cxnSpMkLst>
        </pc:cxnChg>
        <pc:cxnChg chg="add mod">
          <ac:chgData name="Manish Sharma" userId="b799adb9ba789c8f" providerId="LiveId" clId="{9CB94092-3CB5-4924-950E-1A46BE8DCB81}" dt="2021-04-20T09:26:36.443" v="1270" actId="164"/>
          <ac:cxnSpMkLst>
            <pc:docMk/>
            <pc:sldMk cId="2149725472" sldId="276"/>
            <ac:cxnSpMk id="9" creationId="{C8A2BDA4-F08B-4D21-B5AB-12D35C0A1AB1}"/>
          </ac:cxnSpMkLst>
        </pc:cxnChg>
        <pc:cxnChg chg="add mod topLvl">
          <ac:chgData name="Manish Sharma" userId="b799adb9ba789c8f" providerId="LiveId" clId="{9CB94092-3CB5-4924-950E-1A46BE8DCB81}" dt="2021-05-06T05:20:38.510" v="3258" actId="165"/>
          <ac:cxnSpMkLst>
            <pc:docMk/>
            <pc:sldMk cId="2149725472" sldId="276"/>
            <ac:cxnSpMk id="16" creationId="{9D7F4406-A690-4CA9-9F02-1B794DEBA3FC}"/>
          </ac:cxnSpMkLst>
        </pc:cxnChg>
        <pc:cxnChg chg="add mod topLvl">
          <ac:chgData name="Manish Sharma" userId="b799adb9ba789c8f" providerId="LiveId" clId="{9CB94092-3CB5-4924-950E-1A46BE8DCB81}" dt="2021-05-06T05:20:38.510" v="3258" actId="165"/>
          <ac:cxnSpMkLst>
            <pc:docMk/>
            <pc:sldMk cId="2149725472" sldId="276"/>
            <ac:cxnSpMk id="18" creationId="{2FC33978-6BA2-4471-AC28-276D7D42603B}"/>
          </ac:cxnSpMkLst>
        </pc:cxnChg>
      </pc:sldChg>
      <pc:sldChg chg="addSp delSp modSp new mod setBg">
        <pc:chgData name="Manish Sharma" userId="b799adb9ba789c8f" providerId="LiveId" clId="{9CB94092-3CB5-4924-950E-1A46BE8DCB81}" dt="2021-04-21T04:24:52.921" v="1323" actId="123"/>
        <pc:sldMkLst>
          <pc:docMk/>
          <pc:sldMk cId="1852456566" sldId="277"/>
        </pc:sldMkLst>
        <pc:spChg chg="mod">
          <ac:chgData name="Manish Sharma" userId="b799adb9ba789c8f" providerId="LiveId" clId="{9CB94092-3CB5-4924-950E-1A46BE8DCB81}" dt="2021-04-21T04:24:43.883" v="1319" actId="26606"/>
          <ac:spMkLst>
            <pc:docMk/>
            <pc:sldMk cId="1852456566" sldId="277"/>
            <ac:spMk id="2" creationId="{7193F49F-06DC-41E9-8DBF-543C1B15E2BD}"/>
          </ac:spMkLst>
        </pc:spChg>
        <pc:spChg chg="mod">
          <ac:chgData name="Manish Sharma" userId="b799adb9ba789c8f" providerId="LiveId" clId="{9CB94092-3CB5-4924-950E-1A46BE8DCB81}" dt="2021-04-21T04:24:52.921" v="1323" actId="123"/>
          <ac:spMkLst>
            <pc:docMk/>
            <pc:sldMk cId="1852456566" sldId="277"/>
            <ac:spMk id="3" creationId="{5C3C6435-803A-49F1-B77D-5EDC05C12D9C}"/>
          </ac:spMkLst>
        </pc:spChg>
        <pc:spChg chg="add del">
          <ac:chgData name="Manish Sharma" userId="b799adb9ba789c8f" providerId="LiveId" clId="{9CB94092-3CB5-4924-950E-1A46BE8DCB81}" dt="2021-04-21T04:23:41.867" v="1302"/>
          <ac:spMkLst>
            <pc:docMk/>
            <pc:sldMk cId="1852456566" sldId="277"/>
            <ac:spMk id="4" creationId="{5C48B933-3C2E-4D44-8B5E-8D9D14768C18}"/>
          </ac:spMkLst>
        </pc:spChg>
        <pc:spChg chg="add">
          <ac:chgData name="Manish Sharma" userId="b799adb9ba789c8f" providerId="LiveId" clId="{9CB94092-3CB5-4924-950E-1A46BE8DCB81}" dt="2021-04-21T04:24:43.883" v="1319" actId="26606"/>
          <ac:spMkLst>
            <pc:docMk/>
            <pc:sldMk cId="1852456566" sldId="277"/>
            <ac:spMk id="8" creationId="{100EDD19-6802-4EC3-95CE-CFFAB042CFD6}"/>
          </ac:spMkLst>
        </pc:spChg>
        <pc:spChg chg="add">
          <ac:chgData name="Manish Sharma" userId="b799adb9ba789c8f" providerId="LiveId" clId="{9CB94092-3CB5-4924-950E-1A46BE8DCB81}" dt="2021-04-21T04:24:43.883" v="1319" actId="26606"/>
          <ac:spMkLst>
            <pc:docMk/>
            <pc:sldMk cId="1852456566" sldId="277"/>
            <ac:spMk id="10" creationId="{DB17E863-922E-4C26-BD64-E8FD41D28661}"/>
          </ac:spMkLst>
        </pc:spChg>
      </pc:sldChg>
      <pc:sldChg chg="addSp delSp modSp new mod setBg">
        <pc:chgData name="Manish Sharma" userId="b799adb9ba789c8f" providerId="LiveId" clId="{9CB94092-3CB5-4924-950E-1A46BE8DCB81}" dt="2021-04-21T05:07:35.040" v="1714" actId="26606"/>
        <pc:sldMkLst>
          <pc:docMk/>
          <pc:sldMk cId="1558293216" sldId="278"/>
        </pc:sldMkLst>
        <pc:spChg chg="mod">
          <ac:chgData name="Manish Sharma" userId="b799adb9ba789c8f" providerId="LiveId" clId="{9CB94092-3CB5-4924-950E-1A46BE8DCB81}" dt="2021-04-21T05:07:35.040" v="1714" actId="26606"/>
          <ac:spMkLst>
            <pc:docMk/>
            <pc:sldMk cId="1558293216" sldId="278"/>
            <ac:spMk id="2" creationId="{E08CAD70-AD67-4623-9616-C41DEBDE8114}"/>
          </ac:spMkLst>
        </pc:spChg>
        <pc:spChg chg="del">
          <ac:chgData name="Manish Sharma" userId="b799adb9ba789c8f" providerId="LiveId" clId="{9CB94092-3CB5-4924-950E-1A46BE8DCB81}" dt="2021-04-21T04:56:44.934" v="1346" actId="3680"/>
          <ac:spMkLst>
            <pc:docMk/>
            <pc:sldMk cId="1558293216" sldId="278"/>
            <ac:spMk id="3" creationId="{23B06220-DD18-4BE1-B717-C2973E4354DB}"/>
          </ac:spMkLst>
        </pc:spChg>
        <pc:spChg chg="add">
          <ac:chgData name="Manish Sharma" userId="b799adb9ba789c8f" providerId="LiveId" clId="{9CB94092-3CB5-4924-950E-1A46BE8DCB81}" dt="2021-04-21T05:07:35.040" v="1714" actId="26606"/>
          <ac:spMkLst>
            <pc:docMk/>
            <pc:sldMk cId="1558293216" sldId="278"/>
            <ac:spMk id="9" creationId="{53B021B3-DE93-4AB7-8A18-CF5F1CED88B8}"/>
          </ac:spMkLst>
        </pc:spChg>
        <pc:spChg chg="add">
          <ac:chgData name="Manish Sharma" userId="b799adb9ba789c8f" providerId="LiveId" clId="{9CB94092-3CB5-4924-950E-1A46BE8DCB81}" dt="2021-04-21T05:07:35.040" v="1714" actId="26606"/>
          <ac:spMkLst>
            <pc:docMk/>
            <pc:sldMk cId="1558293216" sldId="278"/>
            <ac:spMk id="11" creationId="{52D502E5-F6B4-4D58-B4AE-FC466FF15EE8}"/>
          </ac:spMkLst>
        </pc:spChg>
        <pc:spChg chg="add">
          <ac:chgData name="Manish Sharma" userId="b799adb9ba789c8f" providerId="LiveId" clId="{9CB94092-3CB5-4924-950E-1A46BE8DCB81}" dt="2021-04-21T05:07:35.040" v="1714" actId="26606"/>
          <ac:spMkLst>
            <pc:docMk/>
            <pc:sldMk cId="1558293216" sldId="278"/>
            <ac:spMk id="13" creationId="{9DECDBF4-02B6-4BB4-B65B-B8107AD6A9E8}"/>
          </ac:spMkLst>
        </pc:spChg>
        <pc:graphicFrameChg chg="add mod ord modGraphic">
          <ac:chgData name="Manish Sharma" userId="b799adb9ba789c8f" providerId="LiveId" clId="{9CB94092-3CB5-4924-950E-1A46BE8DCB81}" dt="2021-04-21T05:07:35.040" v="1714" actId="26606"/>
          <ac:graphicFrameMkLst>
            <pc:docMk/>
            <pc:sldMk cId="1558293216" sldId="278"/>
            <ac:graphicFrameMk id="4" creationId="{9332A238-4F48-4FCB-86A9-B57A5B23FBEF}"/>
          </ac:graphicFrameMkLst>
        </pc:graphicFrameChg>
      </pc:sldChg>
      <pc:sldChg chg="addSp delSp modSp new del mod">
        <pc:chgData name="Manish Sharma" userId="b799adb9ba789c8f" providerId="LiveId" clId="{9CB94092-3CB5-4924-950E-1A46BE8DCB81}" dt="2021-04-21T04:24:15.513" v="1315" actId="2696"/>
        <pc:sldMkLst>
          <pc:docMk/>
          <pc:sldMk cId="1984498827" sldId="278"/>
        </pc:sldMkLst>
        <pc:spChg chg="add del mod">
          <ac:chgData name="Manish Sharma" userId="b799adb9ba789c8f" providerId="LiveId" clId="{9CB94092-3CB5-4924-950E-1A46BE8DCB81}" dt="2021-04-21T04:23:49.047" v="1307"/>
          <ac:spMkLst>
            <pc:docMk/>
            <pc:sldMk cId="1984498827" sldId="278"/>
            <ac:spMk id="3" creationId="{9386316F-2E24-4FCF-9481-40A7D84C48DE}"/>
          </ac:spMkLst>
        </pc:spChg>
        <pc:spChg chg="add del mod">
          <ac:chgData name="Manish Sharma" userId="b799adb9ba789c8f" providerId="LiveId" clId="{9CB94092-3CB5-4924-950E-1A46BE8DCB81}" dt="2021-04-21T04:23:49" v="1305"/>
          <ac:spMkLst>
            <pc:docMk/>
            <pc:sldMk cId="1984498827" sldId="278"/>
            <ac:spMk id="4" creationId="{AA1ABDE8-02B9-4FD1-AEA8-8403FD129304}"/>
          </ac:spMkLst>
        </pc:spChg>
      </pc:sldChg>
      <pc:sldChg chg="addSp delSp modSp new mod setBg">
        <pc:chgData name="Manish Sharma" userId="b799adb9ba789c8f" providerId="LiveId" clId="{9CB94092-3CB5-4924-950E-1A46BE8DCB81}" dt="2021-05-07T11:21:12.830" v="3280" actId="20577"/>
        <pc:sldMkLst>
          <pc:docMk/>
          <pc:sldMk cId="1419059607" sldId="279"/>
        </pc:sldMkLst>
        <pc:spChg chg="del">
          <ac:chgData name="Manish Sharma" userId="b799adb9ba789c8f" providerId="LiveId" clId="{9CB94092-3CB5-4924-950E-1A46BE8DCB81}" dt="2021-04-22T07:02:24.475" v="1716" actId="478"/>
          <ac:spMkLst>
            <pc:docMk/>
            <pc:sldMk cId="1419059607" sldId="279"/>
            <ac:spMk id="2" creationId="{62904B32-CEA4-40A6-8222-38CFE5A8183F}"/>
          </ac:spMkLst>
        </pc:spChg>
        <pc:spChg chg="del">
          <ac:chgData name="Manish Sharma" userId="b799adb9ba789c8f" providerId="LiveId" clId="{9CB94092-3CB5-4924-950E-1A46BE8DCB81}" dt="2021-04-22T07:02:24.475" v="1716" actId="478"/>
          <ac:spMkLst>
            <pc:docMk/>
            <pc:sldMk cId="1419059607" sldId="279"/>
            <ac:spMk id="3" creationId="{B1100FDB-ECAF-4E25-8213-263152A9DE32}"/>
          </ac:spMkLst>
        </pc:spChg>
        <pc:spChg chg="add mod">
          <ac:chgData name="Manish Sharma" userId="b799adb9ba789c8f" providerId="LiveId" clId="{9CB94092-3CB5-4924-950E-1A46BE8DCB81}" dt="2021-05-07T11:21:12.830" v="3280" actId="20577"/>
          <ac:spMkLst>
            <pc:docMk/>
            <pc:sldMk cId="1419059607" sldId="279"/>
            <ac:spMk id="4" creationId="{1E8C1F0C-AE82-4177-B87D-68ABCB56D11A}"/>
          </ac:spMkLst>
        </pc:spChg>
        <pc:spChg chg="add mod">
          <ac:chgData name="Manish Sharma" userId="b799adb9ba789c8f" providerId="LiveId" clId="{9CB94092-3CB5-4924-950E-1A46BE8DCB81}" dt="2021-04-22T09:10:53.461" v="3014" actId="1076"/>
          <ac:spMkLst>
            <pc:docMk/>
            <pc:sldMk cId="1419059607" sldId="279"/>
            <ac:spMk id="5" creationId="{DD3836E1-AA71-4B5E-9B93-782149D785A9}"/>
          </ac:spMkLst>
        </pc:spChg>
        <pc:spChg chg="add">
          <ac:chgData name="Manish Sharma" userId="b799adb9ba789c8f" providerId="LiveId" clId="{9CB94092-3CB5-4924-950E-1A46BE8DCB81}" dt="2021-04-22T09:10:06.845" v="2969" actId="26606"/>
          <ac:spMkLst>
            <pc:docMk/>
            <pc:sldMk cId="1419059607" sldId="279"/>
            <ac:spMk id="9" creationId="{09588DA8-065E-4F6F-8EFD-43104AB2E0CF}"/>
          </ac:spMkLst>
        </pc:spChg>
        <pc:spChg chg="add">
          <ac:chgData name="Manish Sharma" userId="b799adb9ba789c8f" providerId="LiveId" clId="{9CB94092-3CB5-4924-950E-1A46BE8DCB81}" dt="2021-04-22T09:10:06.845" v="2969" actId="26606"/>
          <ac:spMkLst>
            <pc:docMk/>
            <pc:sldMk cId="1419059607" sldId="279"/>
            <ac:spMk id="11" creationId="{C4285719-470E-454C-AF62-8323075F1F5B}"/>
          </ac:spMkLst>
        </pc:spChg>
        <pc:spChg chg="add">
          <ac:chgData name="Manish Sharma" userId="b799adb9ba789c8f" providerId="LiveId" clId="{9CB94092-3CB5-4924-950E-1A46BE8DCB81}" dt="2021-04-22T09:10:06.845" v="2969" actId="26606"/>
          <ac:spMkLst>
            <pc:docMk/>
            <pc:sldMk cId="1419059607" sldId="279"/>
            <ac:spMk id="13" creationId="{CD9FE4EF-C4D8-49A0-B2FF-81D8DB7D8A24}"/>
          </ac:spMkLst>
        </pc:spChg>
        <pc:spChg chg="add">
          <ac:chgData name="Manish Sharma" userId="b799adb9ba789c8f" providerId="LiveId" clId="{9CB94092-3CB5-4924-950E-1A46BE8DCB81}" dt="2021-04-22T09:10:06.845" v="2969" actId="26606"/>
          <ac:spMkLst>
            <pc:docMk/>
            <pc:sldMk cId="1419059607" sldId="279"/>
            <ac:spMk id="15" creationId="{4300840D-0A0B-4512-BACA-B439D5B9C57C}"/>
          </ac:spMkLst>
        </pc:spChg>
        <pc:spChg chg="add">
          <ac:chgData name="Manish Sharma" userId="b799adb9ba789c8f" providerId="LiveId" clId="{9CB94092-3CB5-4924-950E-1A46BE8DCB81}" dt="2021-04-22T09:10:06.845" v="2969" actId="26606"/>
          <ac:spMkLst>
            <pc:docMk/>
            <pc:sldMk cId="1419059607" sldId="279"/>
            <ac:spMk id="17" creationId="{D2B78728-A580-49A7-84F9-6EF6F583ADE0}"/>
          </ac:spMkLst>
        </pc:spChg>
        <pc:spChg chg="add">
          <ac:chgData name="Manish Sharma" userId="b799adb9ba789c8f" providerId="LiveId" clId="{9CB94092-3CB5-4924-950E-1A46BE8DCB81}" dt="2021-04-22T09:10:06.845" v="2969" actId="26606"/>
          <ac:spMkLst>
            <pc:docMk/>
            <pc:sldMk cId="1419059607" sldId="279"/>
            <ac:spMk id="19" creationId="{38FAA1A1-D861-433F-88FA-1E9D6FD31D11}"/>
          </ac:spMkLst>
        </pc:spChg>
        <pc:spChg chg="add">
          <ac:chgData name="Manish Sharma" userId="b799adb9ba789c8f" providerId="LiveId" clId="{9CB94092-3CB5-4924-950E-1A46BE8DCB81}" dt="2021-04-22T09:10:06.845" v="2969" actId="26606"/>
          <ac:spMkLst>
            <pc:docMk/>
            <pc:sldMk cId="1419059607" sldId="279"/>
            <ac:spMk id="21" creationId="{8D71EDA1-87BF-4D5D-AB79-F346FD19278A}"/>
          </ac:spMkLst>
        </pc:spChg>
      </pc:sldChg>
      <pc:sldChg chg="modSp new mod ord">
        <pc:chgData name="Manish Sharma" userId="b799adb9ba789c8f" providerId="LiveId" clId="{9CB94092-3CB5-4924-950E-1A46BE8DCB81}" dt="2021-04-22T09:10:57.885" v="3016"/>
        <pc:sldMkLst>
          <pc:docMk/>
          <pc:sldMk cId="1063043132" sldId="280"/>
        </pc:sldMkLst>
        <pc:spChg chg="mod">
          <ac:chgData name="Manish Sharma" userId="b799adb9ba789c8f" providerId="LiveId" clId="{9CB94092-3CB5-4924-950E-1A46BE8DCB81}" dt="2021-04-22T07:05:29.928" v="1944" actId="20577"/>
          <ac:spMkLst>
            <pc:docMk/>
            <pc:sldMk cId="1063043132" sldId="280"/>
            <ac:spMk id="2" creationId="{4AEDC9FA-80CB-40DA-B5AB-4D86FB7456E9}"/>
          </ac:spMkLst>
        </pc:spChg>
        <pc:spChg chg="mod">
          <ac:chgData name="Manish Sharma" userId="b799adb9ba789c8f" providerId="LiveId" clId="{9CB94092-3CB5-4924-950E-1A46BE8DCB81}" dt="2021-04-22T07:06:24.575" v="2002" actId="20577"/>
          <ac:spMkLst>
            <pc:docMk/>
            <pc:sldMk cId="1063043132" sldId="280"/>
            <ac:spMk id="3" creationId="{10A527C5-1362-48D0-982F-A88FE03A06EF}"/>
          </ac:spMkLst>
        </pc:spChg>
      </pc:sldChg>
      <pc:sldChg chg="addSp delSp modSp new mod">
        <pc:chgData name="Manish Sharma" userId="b799adb9ba789c8f" providerId="LiveId" clId="{9CB94092-3CB5-4924-950E-1A46BE8DCB81}" dt="2021-04-22T09:12:03.752" v="3028" actId="1038"/>
        <pc:sldMkLst>
          <pc:docMk/>
          <pc:sldMk cId="3076466762" sldId="281"/>
        </pc:sldMkLst>
        <pc:spChg chg="del">
          <ac:chgData name="Manish Sharma" userId="b799adb9ba789c8f" providerId="LiveId" clId="{9CB94092-3CB5-4924-950E-1A46BE8DCB81}" dt="2021-04-22T09:11:04.053" v="3018" actId="478"/>
          <ac:spMkLst>
            <pc:docMk/>
            <pc:sldMk cId="3076466762" sldId="281"/>
            <ac:spMk id="2" creationId="{23DDFD1B-2050-44D2-9BFD-26BDF1C73B56}"/>
          </ac:spMkLst>
        </pc:spChg>
        <pc:spChg chg="del">
          <ac:chgData name="Manish Sharma" userId="b799adb9ba789c8f" providerId="LiveId" clId="{9CB94092-3CB5-4924-950E-1A46BE8DCB81}" dt="2021-04-22T09:11:04.053" v="3018" actId="478"/>
          <ac:spMkLst>
            <pc:docMk/>
            <pc:sldMk cId="3076466762" sldId="281"/>
            <ac:spMk id="3" creationId="{F09A96F5-3EB4-4D54-9B68-3F5AF95CB79F}"/>
          </ac:spMkLst>
        </pc:spChg>
        <pc:spChg chg="add mod">
          <ac:chgData name="Manish Sharma" userId="b799adb9ba789c8f" providerId="LiveId" clId="{9CB94092-3CB5-4924-950E-1A46BE8DCB81}" dt="2021-04-22T09:12:03.752" v="3028" actId="1038"/>
          <ac:spMkLst>
            <pc:docMk/>
            <pc:sldMk cId="3076466762" sldId="281"/>
            <ac:spMk id="4" creationId="{E3FB5810-23B1-4F7D-906F-7EBC7B15614D}"/>
          </ac:spMkLst>
        </pc:spChg>
        <pc:spChg chg="add mod">
          <ac:chgData name="Manish Sharma" userId="b799adb9ba789c8f" providerId="LiveId" clId="{9CB94092-3CB5-4924-950E-1A46BE8DCB81}" dt="2021-04-22T09:12:03.752" v="3028" actId="1038"/>
          <ac:spMkLst>
            <pc:docMk/>
            <pc:sldMk cId="3076466762" sldId="281"/>
            <ac:spMk id="5" creationId="{F820E770-38C0-46EA-AABC-14FABA59FB2D}"/>
          </ac:spMkLst>
        </pc:spChg>
        <pc:spChg chg="add mod">
          <ac:chgData name="Manish Sharma" userId="b799adb9ba789c8f" providerId="LiveId" clId="{9CB94092-3CB5-4924-950E-1A46BE8DCB81}" dt="2021-04-22T09:12:03.752" v="3028" actId="1038"/>
          <ac:spMkLst>
            <pc:docMk/>
            <pc:sldMk cId="3076466762" sldId="281"/>
            <ac:spMk id="6" creationId="{0F726861-FEF7-4ADF-99BA-4F0BF516602B}"/>
          </ac:spMkLst>
        </pc:spChg>
        <pc:spChg chg="add mod">
          <ac:chgData name="Manish Sharma" userId="b799adb9ba789c8f" providerId="LiveId" clId="{9CB94092-3CB5-4924-950E-1A46BE8DCB81}" dt="2021-04-22T09:12:03.752" v="3028" actId="1038"/>
          <ac:spMkLst>
            <pc:docMk/>
            <pc:sldMk cId="3076466762" sldId="281"/>
            <ac:spMk id="9" creationId="{F379E099-0461-4697-BBFC-F4816CDF750B}"/>
          </ac:spMkLst>
        </pc:spChg>
        <pc:spChg chg="add mod">
          <ac:chgData name="Manish Sharma" userId="b799adb9ba789c8f" providerId="LiveId" clId="{9CB94092-3CB5-4924-950E-1A46BE8DCB81}" dt="2021-04-22T09:12:03.752" v="3028" actId="1038"/>
          <ac:spMkLst>
            <pc:docMk/>
            <pc:sldMk cId="3076466762" sldId="281"/>
            <ac:spMk id="10" creationId="{90B50EB4-5BB3-41E3-92CA-DD63C4D97C23}"/>
          </ac:spMkLst>
        </pc:spChg>
        <pc:spChg chg="add mod">
          <ac:chgData name="Manish Sharma" userId="b799adb9ba789c8f" providerId="LiveId" clId="{9CB94092-3CB5-4924-950E-1A46BE8DCB81}" dt="2021-04-22T09:12:03.752" v="3028" actId="1038"/>
          <ac:spMkLst>
            <pc:docMk/>
            <pc:sldMk cId="3076466762" sldId="281"/>
            <ac:spMk id="11" creationId="{3905E733-96AA-4206-9737-555445EE6C6D}"/>
          </ac:spMkLst>
        </pc:spChg>
        <pc:spChg chg="add mod">
          <ac:chgData name="Manish Sharma" userId="b799adb9ba789c8f" providerId="LiveId" clId="{9CB94092-3CB5-4924-950E-1A46BE8DCB81}" dt="2021-04-22T09:12:03.752" v="3028" actId="1038"/>
          <ac:spMkLst>
            <pc:docMk/>
            <pc:sldMk cId="3076466762" sldId="281"/>
            <ac:spMk id="16" creationId="{D5ABCD47-C4AD-458C-BBAF-E1FF7EA44264}"/>
          </ac:spMkLst>
        </pc:spChg>
        <pc:spChg chg="add mod">
          <ac:chgData name="Manish Sharma" userId="b799adb9ba789c8f" providerId="LiveId" clId="{9CB94092-3CB5-4924-950E-1A46BE8DCB81}" dt="2021-04-22T09:12:03.752" v="3028" actId="1038"/>
          <ac:spMkLst>
            <pc:docMk/>
            <pc:sldMk cId="3076466762" sldId="281"/>
            <ac:spMk id="17" creationId="{170D1557-73D8-48A3-A6A2-CA639E8344CA}"/>
          </ac:spMkLst>
        </pc:spChg>
        <pc:cxnChg chg="add mod">
          <ac:chgData name="Manish Sharma" userId="b799adb9ba789c8f" providerId="LiveId" clId="{9CB94092-3CB5-4924-950E-1A46BE8DCB81}" dt="2021-04-22T09:12:03.752" v="3028" actId="1038"/>
          <ac:cxnSpMkLst>
            <pc:docMk/>
            <pc:sldMk cId="3076466762" sldId="281"/>
            <ac:cxnSpMk id="7" creationId="{385D078C-86E3-407F-8905-819D5C7E2CD8}"/>
          </ac:cxnSpMkLst>
        </pc:cxnChg>
        <pc:cxnChg chg="add mod">
          <ac:chgData name="Manish Sharma" userId="b799adb9ba789c8f" providerId="LiveId" clId="{9CB94092-3CB5-4924-950E-1A46BE8DCB81}" dt="2021-04-22T09:12:03.752" v="3028" actId="1038"/>
          <ac:cxnSpMkLst>
            <pc:docMk/>
            <pc:sldMk cId="3076466762" sldId="281"/>
            <ac:cxnSpMk id="8" creationId="{1EC3BD3D-5FAE-47CE-8FD8-91BB1DE2A155}"/>
          </ac:cxnSpMkLst>
        </pc:cxnChg>
        <pc:cxnChg chg="add mod">
          <ac:chgData name="Manish Sharma" userId="b799adb9ba789c8f" providerId="LiveId" clId="{9CB94092-3CB5-4924-950E-1A46BE8DCB81}" dt="2021-04-22T09:12:03.752" v="3028" actId="1038"/>
          <ac:cxnSpMkLst>
            <pc:docMk/>
            <pc:sldMk cId="3076466762" sldId="281"/>
            <ac:cxnSpMk id="12" creationId="{E75CE972-4E5B-42E5-B86E-209A9B195B54}"/>
          </ac:cxnSpMkLst>
        </pc:cxnChg>
        <pc:cxnChg chg="add mod">
          <ac:chgData name="Manish Sharma" userId="b799adb9ba789c8f" providerId="LiveId" clId="{9CB94092-3CB5-4924-950E-1A46BE8DCB81}" dt="2021-04-22T09:12:03.752" v="3028" actId="1038"/>
          <ac:cxnSpMkLst>
            <pc:docMk/>
            <pc:sldMk cId="3076466762" sldId="281"/>
            <ac:cxnSpMk id="13" creationId="{7AF37B85-FFD0-4742-B852-E4E2EE35348D}"/>
          </ac:cxnSpMkLst>
        </pc:cxnChg>
        <pc:cxnChg chg="add mod">
          <ac:chgData name="Manish Sharma" userId="b799adb9ba789c8f" providerId="LiveId" clId="{9CB94092-3CB5-4924-950E-1A46BE8DCB81}" dt="2021-04-22T09:12:03.752" v="3028" actId="1038"/>
          <ac:cxnSpMkLst>
            <pc:docMk/>
            <pc:sldMk cId="3076466762" sldId="281"/>
            <ac:cxnSpMk id="14" creationId="{68643BAB-32B6-46CD-B19B-C0A77E087C20}"/>
          </ac:cxnSpMkLst>
        </pc:cxnChg>
        <pc:cxnChg chg="add mod">
          <ac:chgData name="Manish Sharma" userId="b799adb9ba789c8f" providerId="LiveId" clId="{9CB94092-3CB5-4924-950E-1A46BE8DCB81}" dt="2021-04-22T09:12:03.752" v="3028" actId="1038"/>
          <ac:cxnSpMkLst>
            <pc:docMk/>
            <pc:sldMk cId="3076466762" sldId="281"/>
            <ac:cxnSpMk id="15" creationId="{7D0096F2-89E0-4B81-8ED3-B39E62152D97}"/>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C1E23211-C21D-4270-BD6D-631ABF3EADA3}" type="pres">
      <dgm:prSet presAssocID="{749CFC44-69C4-4B17-B8F2-7FF9091A454F}" presName="vert0" presStyleCnt="0">
        <dgm:presLayoutVars>
          <dgm:dir/>
          <dgm:animOne val="branch"/>
          <dgm:animLvl val="lvl"/>
        </dgm:presLayoutVars>
      </dgm:prSet>
      <dgm:spPr/>
    </dgm:pt>
    <dgm:pt modelId="{300FC989-AA89-404C-A67C-A2B622179436}" type="pres">
      <dgm:prSet presAssocID="{7856030B-23D7-4A23-9EA3-5E646EC46186}" presName="thickLine" presStyleLbl="alignNode1" presStyleIdx="0" presStyleCnt="4"/>
      <dgm:spPr/>
    </dgm:pt>
    <dgm:pt modelId="{922BAE5E-83CB-4D05-AC3D-439BDC93B07B}" type="pres">
      <dgm:prSet presAssocID="{7856030B-23D7-4A23-9EA3-5E646EC46186}" presName="horz1" presStyleCnt="0"/>
      <dgm:spPr/>
    </dgm:pt>
    <dgm:pt modelId="{EDCB8EFD-E364-4310-BC0E-16D9C1F50743}" type="pres">
      <dgm:prSet presAssocID="{7856030B-23D7-4A23-9EA3-5E646EC46186}" presName="tx1" presStyleLbl="revTx" presStyleIdx="0" presStyleCnt="4"/>
      <dgm:spPr/>
    </dgm:pt>
    <dgm:pt modelId="{F4FCFC93-701F-4C55-BB28-ED187BA15101}" type="pres">
      <dgm:prSet presAssocID="{7856030B-23D7-4A23-9EA3-5E646EC46186}" presName="vert1" presStyleCnt="0"/>
      <dgm:spPr/>
    </dgm:pt>
    <dgm:pt modelId="{79577092-275A-4716-B8E5-75473463FC8B}" type="pres">
      <dgm:prSet presAssocID="{D16C0C2D-B6FC-49BD-82F4-1FF928C65157}" presName="thickLine" presStyleLbl="alignNode1" presStyleIdx="1" presStyleCnt="4"/>
      <dgm:spPr/>
    </dgm:pt>
    <dgm:pt modelId="{97787585-053C-412C-A789-516CBFBBE54B}" type="pres">
      <dgm:prSet presAssocID="{D16C0C2D-B6FC-49BD-82F4-1FF928C65157}" presName="horz1" presStyleCnt="0"/>
      <dgm:spPr/>
    </dgm:pt>
    <dgm:pt modelId="{9CD961A5-3CD4-46C0-B719-EBC1580B7037}" type="pres">
      <dgm:prSet presAssocID="{D16C0C2D-B6FC-49BD-82F4-1FF928C65157}" presName="tx1" presStyleLbl="revTx" presStyleIdx="1" presStyleCnt="4"/>
      <dgm:spPr/>
    </dgm:pt>
    <dgm:pt modelId="{9EEEDFB3-9C61-42C0-9B26-ADC1445F05C1}" type="pres">
      <dgm:prSet presAssocID="{D16C0C2D-B6FC-49BD-82F4-1FF928C65157}" presName="vert1" presStyleCnt="0"/>
      <dgm:spPr/>
    </dgm:pt>
    <dgm:pt modelId="{842FB6F4-C4D0-4B51-B199-DB260F28B81F}" type="pres">
      <dgm:prSet presAssocID="{5C0AD823-ED90-4268-A804-F3FFFADBC6D5}" presName="thickLine" presStyleLbl="alignNode1" presStyleIdx="2" presStyleCnt="4"/>
      <dgm:spPr/>
    </dgm:pt>
    <dgm:pt modelId="{11C9E430-E16B-45D1-BA0C-B86CF8FB57C5}" type="pres">
      <dgm:prSet presAssocID="{5C0AD823-ED90-4268-A804-F3FFFADBC6D5}" presName="horz1" presStyleCnt="0"/>
      <dgm:spPr/>
    </dgm:pt>
    <dgm:pt modelId="{3EDAD8E6-E45C-43F1-AB6A-58A71C1FDB4A}" type="pres">
      <dgm:prSet presAssocID="{5C0AD823-ED90-4268-A804-F3FFFADBC6D5}" presName="tx1" presStyleLbl="revTx" presStyleIdx="2" presStyleCnt="4"/>
      <dgm:spPr/>
    </dgm:pt>
    <dgm:pt modelId="{510AB503-9865-4D0E-AB6E-83F72A333CE6}" type="pres">
      <dgm:prSet presAssocID="{5C0AD823-ED90-4268-A804-F3FFFADBC6D5}" presName="vert1" presStyleCnt="0"/>
      <dgm:spPr/>
    </dgm:pt>
    <dgm:pt modelId="{0C769D39-0B2A-4F88-9A5A-D9A1277A20FC}" type="pres">
      <dgm:prSet presAssocID="{C7A297B1-CF4D-444E-9C2B-1CD95F45A846}" presName="thickLine" presStyleLbl="alignNode1" presStyleIdx="3" presStyleCnt="4"/>
      <dgm:spPr/>
    </dgm:pt>
    <dgm:pt modelId="{7C17FEA2-D0E8-4EC2-983A-08F7A517F0E9}" type="pres">
      <dgm:prSet presAssocID="{C7A297B1-CF4D-444E-9C2B-1CD95F45A846}" presName="horz1" presStyleCnt="0"/>
      <dgm:spPr/>
    </dgm:pt>
    <dgm:pt modelId="{63A605E6-5D88-4325-9E9A-8AEB5EE41848}" type="pres">
      <dgm:prSet presAssocID="{C7A297B1-CF4D-444E-9C2B-1CD95F45A846}" presName="tx1" presStyleLbl="revTx" presStyleIdx="3" presStyleCnt="4"/>
      <dgm:spPr/>
    </dgm:pt>
    <dgm:pt modelId="{B39F1D9D-9CA1-476C-967A-95A3A27DC4C0}"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3EE5FD37-FFD7-4C4F-85C1-F031351D95A7}" type="presOf" srcId="{C7A297B1-CF4D-444E-9C2B-1CD95F45A846}" destId="{63A605E6-5D88-4325-9E9A-8AEB5EE41848}"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F9312C3E-5DC5-4750-8B41-721C9EE8D10A}" type="presOf" srcId="{749CFC44-69C4-4B17-B8F2-7FF9091A454F}" destId="{C1E23211-C21D-4270-BD6D-631ABF3EADA3}" srcOrd="0" destOrd="0" presId="urn:microsoft.com/office/officeart/2008/layout/LinedList"/>
    <dgm:cxn modelId="{5A45A546-4007-439C-8B81-83885223AD29}" type="presOf" srcId="{D16C0C2D-B6FC-49BD-82F4-1FF928C65157}" destId="{9CD961A5-3CD4-46C0-B719-EBC1580B7037}" srcOrd="0" destOrd="0" presId="urn:microsoft.com/office/officeart/2008/layout/LinedList"/>
    <dgm:cxn modelId="{FA1C1849-274C-430C-BA0D-CEC4BBCDD839}" type="presOf" srcId="{5C0AD823-ED90-4268-A804-F3FFFADBC6D5}" destId="{3EDAD8E6-E45C-43F1-AB6A-58A71C1FDB4A}"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830055D6-E275-4A8A-BB9E-ADB196343187}" type="presOf" srcId="{7856030B-23D7-4A23-9EA3-5E646EC46186}" destId="{EDCB8EFD-E364-4310-BC0E-16D9C1F50743}"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90334F6D-7F6E-427C-BA8F-D25513CD150D}" type="presParOf" srcId="{C1E23211-C21D-4270-BD6D-631ABF3EADA3}" destId="{300FC989-AA89-404C-A67C-A2B622179436}" srcOrd="0" destOrd="0" presId="urn:microsoft.com/office/officeart/2008/layout/LinedList"/>
    <dgm:cxn modelId="{1B6F32C7-9823-4FA8-8971-E705BBB7C5E3}" type="presParOf" srcId="{C1E23211-C21D-4270-BD6D-631ABF3EADA3}" destId="{922BAE5E-83CB-4D05-AC3D-439BDC93B07B}" srcOrd="1" destOrd="0" presId="urn:microsoft.com/office/officeart/2008/layout/LinedList"/>
    <dgm:cxn modelId="{604D0797-CD3E-4776-A015-995CEDBB3F8A}" type="presParOf" srcId="{922BAE5E-83CB-4D05-AC3D-439BDC93B07B}" destId="{EDCB8EFD-E364-4310-BC0E-16D9C1F50743}" srcOrd="0" destOrd="0" presId="urn:microsoft.com/office/officeart/2008/layout/LinedList"/>
    <dgm:cxn modelId="{3C52924C-2C6E-4D71-A2BD-E3CFBCEB88DE}" type="presParOf" srcId="{922BAE5E-83CB-4D05-AC3D-439BDC93B07B}" destId="{F4FCFC93-701F-4C55-BB28-ED187BA15101}" srcOrd="1" destOrd="0" presId="urn:microsoft.com/office/officeart/2008/layout/LinedList"/>
    <dgm:cxn modelId="{33D0D935-09FA-4B5A-BCC7-2EE6513E888A}" type="presParOf" srcId="{C1E23211-C21D-4270-BD6D-631ABF3EADA3}" destId="{79577092-275A-4716-B8E5-75473463FC8B}" srcOrd="2" destOrd="0" presId="urn:microsoft.com/office/officeart/2008/layout/LinedList"/>
    <dgm:cxn modelId="{B7402481-7E1E-4A74-83F5-B5F8DBFF0D27}" type="presParOf" srcId="{C1E23211-C21D-4270-BD6D-631ABF3EADA3}" destId="{97787585-053C-412C-A789-516CBFBBE54B}" srcOrd="3" destOrd="0" presId="urn:microsoft.com/office/officeart/2008/layout/LinedList"/>
    <dgm:cxn modelId="{B2C345E8-6FB4-406A-A653-FE851E2407C0}" type="presParOf" srcId="{97787585-053C-412C-A789-516CBFBBE54B}" destId="{9CD961A5-3CD4-46C0-B719-EBC1580B7037}" srcOrd="0" destOrd="0" presId="urn:microsoft.com/office/officeart/2008/layout/LinedList"/>
    <dgm:cxn modelId="{30FE6A9F-A6D2-404E-9B41-CA5FC49123D8}" type="presParOf" srcId="{97787585-053C-412C-A789-516CBFBBE54B}" destId="{9EEEDFB3-9C61-42C0-9B26-ADC1445F05C1}" srcOrd="1" destOrd="0" presId="urn:microsoft.com/office/officeart/2008/layout/LinedList"/>
    <dgm:cxn modelId="{F603B850-2BEF-416D-9F0E-D3C7E653502B}" type="presParOf" srcId="{C1E23211-C21D-4270-BD6D-631ABF3EADA3}" destId="{842FB6F4-C4D0-4B51-B199-DB260F28B81F}" srcOrd="4" destOrd="0" presId="urn:microsoft.com/office/officeart/2008/layout/LinedList"/>
    <dgm:cxn modelId="{42CD241B-50F7-48F1-941E-FB8FFDA484F1}" type="presParOf" srcId="{C1E23211-C21D-4270-BD6D-631ABF3EADA3}" destId="{11C9E430-E16B-45D1-BA0C-B86CF8FB57C5}" srcOrd="5" destOrd="0" presId="urn:microsoft.com/office/officeart/2008/layout/LinedList"/>
    <dgm:cxn modelId="{05DB89F3-707F-4A15-9E8B-791B162ECC88}" type="presParOf" srcId="{11C9E430-E16B-45D1-BA0C-B86CF8FB57C5}" destId="{3EDAD8E6-E45C-43F1-AB6A-58A71C1FDB4A}" srcOrd="0" destOrd="0" presId="urn:microsoft.com/office/officeart/2008/layout/LinedList"/>
    <dgm:cxn modelId="{3B30218E-3079-4D52-BF46-2C2EF69E9DF9}" type="presParOf" srcId="{11C9E430-E16B-45D1-BA0C-B86CF8FB57C5}" destId="{510AB503-9865-4D0E-AB6E-83F72A333CE6}" srcOrd="1" destOrd="0" presId="urn:microsoft.com/office/officeart/2008/layout/LinedList"/>
    <dgm:cxn modelId="{AA2E53E2-7A70-4BC1-8DC8-8AD84F7B1DE7}" type="presParOf" srcId="{C1E23211-C21D-4270-BD6D-631ABF3EADA3}" destId="{0C769D39-0B2A-4F88-9A5A-D9A1277A20FC}" srcOrd="6" destOrd="0" presId="urn:microsoft.com/office/officeart/2008/layout/LinedList"/>
    <dgm:cxn modelId="{8009DA00-6F9E-4E24-9EE1-89EDE932252A}" type="presParOf" srcId="{C1E23211-C21D-4270-BD6D-631ABF3EADA3}" destId="{7C17FEA2-D0E8-4EC2-983A-08F7A517F0E9}" srcOrd="7" destOrd="0" presId="urn:microsoft.com/office/officeart/2008/layout/LinedList"/>
    <dgm:cxn modelId="{AF00DEF0-46E1-420B-87EB-8AEDBF139C26}" type="presParOf" srcId="{7C17FEA2-D0E8-4EC2-983A-08F7A517F0E9}" destId="{63A605E6-5D88-4325-9E9A-8AEB5EE41848}" srcOrd="0" destOrd="0" presId="urn:microsoft.com/office/officeart/2008/layout/LinedList"/>
    <dgm:cxn modelId="{D6369859-D39C-428D-94DF-95F6068A742A}" type="presParOf" srcId="{7C17FEA2-D0E8-4EC2-983A-08F7A517F0E9}" destId="{B39F1D9D-9CA1-476C-967A-95A3A27DC4C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FC989-AA89-404C-A67C-A2B622179436}">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CB8EFD-E364-4310-BC0E-16D9C1F50743}">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hlinkClick xmlns:r="http://schemas.openxmlformats.org/officeDocument/2006/relationships" r:id="rId1"/>
            </a:rPr>
            <a:t>Manish Sharma | Gmail</a:t>
          </a:r>
          <a:endParaRPr lang="en-US" sz="4400" kern="1200"/>
        </a:p>
      </dsp:txBody>
      <dsp:txXfrm>
        <a:off x="0" y="0"/>
        <a:ext cx="6900512" cy="1384035"/>
      </dsp:txXfrm>
    </dsp:sp>
    <dsp:sp modelId="{79577092-275A-4716-B8E5-75473463FC8B}">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D961A5-3CD4-46C0-B719-EBC1580B7037}">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hlinkClick xmlns:r="http://schemas.openxmlformats.org/officeDocument/2006/relationships" r:id="rId2"/>
            </a:rPr>
            <a:t>Manish Sharma | WhatsApp</a:t>
          </a:r>
          <a:endParaRPr lang="en-US" sz="4400" kern="1200"/>
        </a:p>
      </dsp:txBody>
      <dsp:txXfrm>
        <a:off x="0" y="1384035"/>
        <a:ext cx="6900512" cy="1384035"/>
      </dsp:txXfrm>
    </dsp:sp>
    <dsp:sp modelId="{842FB6F4-C4D0-4B51-B199-DB260F28B81F}">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DAD8E6-E45C-43F1-AB6A-58A71C1FDB4A}">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IN" sz="4400" kern="1200">
              <a:hlinkClick xmlns:r="http://schemas.openxmlformats.org/officeDocument/2006/relationships" r:id="rId3"/>
            </a:rPr>
            <a:t>Manish Sharma | Facebook</a:t>
          </a:r>
          <a:endParaRPr lang="en-US" sz="4400" kern="1200"/>
        </a:p>
      </dsp:txBody>
      <dsp:txXfrm>
        <a:off x="0" y="2768070"/>
        <a:ext cx="6900512" cy="1384035"/>
      </dsp:txXfrm>
    </dsp:sp>
    <dsp:sp modelId="{0C769D39-0B2A-4F88-9A5A-D9A1277A20FC}">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A605E6-5D88-4325-9E9A-8AEB5EE41848}">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IN" sz="4400" kern="1200">
              <a:hlinkClick xmlns:r="http://schemas.openxmlformats.org/officeDocument/2006/relationships" r:id="rId4"/>
            </a:rPr>
            <a:t>Manish Sharma | LinkedIn</a:t>
          </a:r>
          <a:endParaRPr lang="en-US" sz="4400" kern="1200"/>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9556F-A40C-4451-B8EB-3ED68636D5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447D01-FC18-4C61-AA80-6B2181D582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9E806A-856B-422B-937F-9B2D7672B291}"/>
              </a:ext>
            </a:extLst>
          </p:cNvPr>
          <p:cNvSpPr>
            <a:spLocks noGrp="1"/>
          </p:cNvSpPr>
          <p:nvPr>
            <p:ph type="dt" sz="half" idx="10"/>
          </p:nvPr>
        </p:nvSpPr>
        <p:spPr/>
        <p:txBody>
          <a:bodyPr/>
          <a:lstStyle/>
          <a:p>
            <a:fld id="{293EF40A-A98F-4107-9C21-4FEAFFF866BD}" type="datetimeFigureOut">
              <a:rPr lang="en-IN" smtClean="0"/>
              <a:t>15-Jun-2021</a:t>
            </a:fld>
            <a:endParaRPr lang="en-IN"/>
          </a:p>
        </p:txBody>
      </p:sp>
      <p:sp>
        <p:nvSpPr>
          <p:cNvPr id="5" name="Footer Placeholder 4">
            <a:extLst>
              <a:ext uri="{FF2B5EF4-FFF2-40B4-BE49-F238E27FC236}">
                <a16:creationId xmlns:a16="http://schemas.microsoft.com/office/drawing/2014/main" id="{DE4493B0-936D-4B0D-9F1E-E02045C633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3D0989-5A7B-4A77-B813-7B1A3ED75576}"/>
              </a:ext>
            </a:extLst>
          </p:cNvPr>
          <p:cNvSpPr>
            <a:spLocks noGrp="1"/>
          </p:cNvSpPr>
          <p:nvPr>
            <p:ph type="sldNum" sz="quarter" idx="12"/>
          </p:nvPr>
        </p:nvSpPr>
        <p:spPr/>
        <p:txBody>
          <a:bodyPr/>
          <a:lstStyle/>
          <a:p>
            <a:fld id="{287A8B52-2282-4760-BC69-C5B6F97BCA06}" type="slidenum">
              <a:rPr lang="en-IN" smtClean="0"/>
              <a:t>‹#›</a:t>
            </a:fld>
            <a:endParaRPr lang="en-IN"/>
          </a:p>
        </p:txBody>
      </p:sp>
    </p:spTree>
    <p:extLst>
      <p:ext uri="{BB962C8B-B14F-4D97-AF65-F5344CB8AC3E}">
        <p14:creationId xmlns:p14="http://schemas.microsoft.com/office/powerpoint/2010/main" val="619296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F4C2-D82C-402F-BE33-EBE72C564D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0557AD-924E-40D2-B08F-08CC349812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C612BE-8141-450C-B2F0-C887AA562471}"/>
              </a:ext>
            </a:extLst>
          </p:cNvPr>
          <p:cNvSpPr>
            <a:spLocks noGrp="1"/>
          </p:cNvSpPr>
          <p:nvPr>
            <p:ph type="dt" sz="half" idx="10"/>
          </p:nvPr>
        </p:nvSpPr>
        <p:spPr/>
        <p:txBody>
          <a:bodyPr/>
          <a:lstStyle/>
          <a:p>
            <a:fld id="{293EF40A-A98F-4107-9C21-4FEAFFF866BD}" type="datetimeFigureOut">
              <a:rPr lang="en-IN" smtClean="0"/>
              <a:t>15-Jun-2021</a:t>
            </a:fld>
            <a:endParaRPr lang="en-IN"/>
          </a:p>
        </p:txBody>
      </p:sp>
      <p:sp>
        <p:nvSpPr>
          <p:cNvPr id="5" name="Footer Placeholder 4">
            <a:extLst>
              <a:ext uri="{FF2B5EF4-FFF2-40B4-BE49-F238E27FC236}">
                <a16:creationId xmlns:a16="http://schemas.microsoft.com/office/drawing/2014/main" id="{4B8CAA1C-6530-4B62-8141-A3BB203438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69544E-25EB-4B79-89A2-8F5C3C23DA3C}"/>
              </a:ext>
            </a:extLst>
          </p:cNvPr>
          <p:cNvSpPr>
            <a:spLocks noGrp="1"/>
          </p:cNvSpPr>
          <p:nvPr>
            <p:ph type="sldNum" sz="quarter" idx="12"/>
          </p:nvPr>
        </p:nvSpPr>
        <p:spPr/>
        <p:txBody>
          <a:bodyPr/>
          <a:lstStyle/>
          <a:p>
            <a:fld id="{287A8B52-2282-4760-BC69-C5B6F97BCA06}" type="slidenum">
              <a:rPr lang="en-IN" smtClean="0"/>
              <a:t>‹#›</a:t>
            </a:fld>
            <a:endParaRPr lang="en-IN"/>
          </a:p>
        </p:txBody>
      </p:sp>
    </p:spTree>
    <p:extLst>
      <p:ext uri="{BB962C8B-B14F-4D97-AF65-F5344CB8AC3E}">
        <p14:creationId xmlns:p14="http://schemas.microsoft.com/office/powerpoint/2010/main" val="2377290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781093-3E16-4B6D-8526-6352C0CB51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40C4CC-30CD-4E20-A336-430F11ED25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4D74DB-3C6D-4C39-B18F-18F789569EDA}"/>
              </a:ext>
            </a:extLst>
          </p:cNvPr>
          <p:cNvSpPr>
            <a:spLocks noGrp="1"/>
          </p:cNvSpPr>
          <p:nvPr>
            <p:ph type="dt" sz="half" idx="10"/>
          </p:nvPr>
        </p:nvSpPr>
        <p:spPr/>
        <p:txBody>
          <a:bodyPr/>
          <a:lstStyle/>
          <a:p>
            <a:fld id="{293EF40A-A98F-4107-9C21-4FEAFFF866BD}" type="datetimeFigureOut">
              <a:rPr lang="en-IN" smtClean="0"/>
              <a:t>15-Jun-2021</a:t>
            </a:fld>
            <a:endParaRPr lang="en-IN"/>
          </a:p>
        </p:txBody>
      </p:sp>
      <p:sp>
        <p:nvSpPr>
          <p:cNvPr id="5" name="Footer Placeholder 4">
            <a:extLst>
              <a:ext uri="{FF2B5EF4-FFF2-40B4-BE49-F238E27FC236}">
                <a16:creationId xmlns:a16="http://schemas.microsoft.com/office/drawing/2014/main" id="{82177EC1-BB94-47C7-8FBF-AFC5E4AAF7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308F82-387D-4448-BB66-DF1A9A89B3A5}"/>
              </a:ext>
            </a:extLst>
          </p:cNvPr>
          <p:cNvSpPr>
            <a:spLocks noGrp="1"/>
          </p:cNvSpPr>
          <p:nvPr>
            <p:ph type="sldNum" sz="quarter" idx="12"/>
          </p:nvPr>
        </p:nvSpPr>
        <p:spPr/>
        <p:txBody>
          <a:bodyPr/>
          <a:lstStyle/>
          <a:p>
            <a:fld id="{287A8B52-2282-4760-BC69-C5B6F97BCA06}" type="slidenum">
              <a:rPr lang="en-IN" smtClean="0"/>
              <a:t>‹#›</a:t>
            </a:fld>
            <a:endParaRPr lang="en-IN"/>
          </a:p>
        </p:txBody>
      </p:sp>
    </p:spTree>
    <p:extLst>
      <p:ext uri="{BB962C8B-B14F-4D97-AF65-F5344CB8AC3E}">
        <p14:creationId xmlns:p14="http://schemas.microsoft.com/office/powerpoint/2010/main" val="1667176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8A41-AA36-4FE2-A48F-F9C03CA90A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662D91-C896-42C4-B665-935292BF3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113660-5575-4596-B2D7-EDED0AEDB7D3}"/>
              </a:ext>
            </a:extLst>
          </p:cNvPr>
          <p:cNvSpPr>
            <a:spLocks noGrp="1"/>
          </p:cNvSpPr>
          <p:nvPr>
            <p:ph type="dt" sz="half" idx="10"/>
          </p:nvPr>
        </p:nvSpPr>
        <p:spPr/>
        <p:txBody>
          <a:bodyPr/>
          <a:lstStyle/>
          <a:p>
            <a:fld id="{293EF40A-A98F-4107-9C21-4FEAFFF866BD}" type="datetimeFigureOut">
              <a:rPr lang="en-IN" smtClean="0"/>
              <a:t>15-Jun-2021</a:t>
            </a:fld>
            <a:endParaRPr lang="en-IN"/>
          </a:p>
        </p:txBody>
      </p:sp>
      <p:sp>
        <p:nvSpPr>
          <p:cNvPr id="5" name="Footer Placeholder 4">
            <a:extLst>
              <a:ext uri="{FF2B5EF4-FFF2-40B4-BE49-F238E27FC236}">
                <a16:creationId xmlns:a16="http://schemas.microsoft.com/office/drawing/2014/main" id="{564F438F-150B-47B7-9FAA-E9B5F07ACE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FBF79-8BCA-485B-A0E2-9B1B1FD77D6C}"/>
              </a:ext>
            </a:extLst>
          </p:cNvPr>
          <p:cNvSpPr>
            <a:spLocks noGrp="1"/>
          </p:cNvSpPr>
          <p:nvPr>
            <p:ph type="sldNum" sz="quarter" idx="12"/>
          </p:nvPr>
        </p:nvSpPr>
        <p:spPr/>
        <p:txBody>
          <a:bodyPr/>
          <a:lstStyle/>
          <a:p>
            <a:fld id="{287A8B52-2282-4760-BC69-C5B6F97BCA06}" type="slidenum">
              <a:rPr lang="en-IN" smtClean="0"/>
              <a:t>‹#›</a:t>
            </a:fld>
            <a:endParaRPr lang="en-IN"/>
          </a:p>
        </p:txBody>
      </p:sp>
    </p:spTree>
    <p:extLst>
      <p:ext uri="{BB962C8B-B14F-4D97-AF65-F5344CB8AC3E}">
        <p14:creationId xmlns:p14="http://schemas.microsoft.com/office/powerpoint/2010/main" val="33641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B37E-E97A-4771-A817-525A950D5A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26E0FB-1124-4562-A773-A9EBBB84BB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7D3F59-D010-4D61-AA5F-A8CC7FF6AFC8}"/>
              </a:ext>
            </a:extLst>
          </p:cNvPr>
          <p:cNvSpPr>
            <a:spLocks noGrp="1"/>
          </p:cNvSpPr>
          <p:nvPr>
            <p:ph type="dt" sz="half" idx="10"/>
          </p:nvPr>
        </p:nvSpPr>
        <p:spPr/>
        <p:txBody>
          <a:bodyPr/>
          <a:lstStyle/>
          <a:p>
            <a:fld id="{293EF40A-A98F-4107-9C21-4FEAFFF866BD}" type="datetimeFigureOut">
              <a:rPr lang="en-IN" smtClean="0"/>
              <a:t>15-Jun-2021</a:t>
            </a:fld>
            <a:endParaRPr lang="en-IN"/>
          </a:p>
        </p:txBody>
      </p:sp>
      <p:sp>
        <p:nvSpPr>
          <p:cNvPr id="5" name="Footer Placeholder 4">
            <a:extLst>
              <a:ext uri="{FF2B5EF4-FFF2-40B4-BE49-F238E27FC236}">
                <a16:creationId xmlns:a16="http://schemas.microsoft.com/office/drawing/2014/main" id="{E4914F69-F1A9-4E9F-9C98-9C810ED177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80F80A-DBAC-4C8F-AC5A-15A4DF344112}"/>
              </a:ext>
            </a:extLst>
          </p:cNvPr>
          <p:cNvSpPr>
            <a:spLocks noGrp="1"/>
          </p:cNvSpPr>
          <p:nvPr>
            <p:ph type="sldNum" sz="quarter" idx="12"/>
          </p:nvPr>
        </p:nvSpPr>
        <p:spPr/>
        <p:txBody>
          <a:bodyPr/>
          <a:lstStyle/>
          <a:p>
            <a:fld id="{287A8B52-2282-4760-BC69-C5B6F97BCA06}" type="slidenum">
              <a:rPr lang="en-IN" smtClean="0"/>
              <a:t>‹#›</a:t>
            </a:fld>
            <a:endParaRPr lang="en-IN"/>
          </a:p>
        </p:txBody>
      </p:sp>
    </p:spTree>
    <p:extLst>
      <p:ext uri="{BB962C8B-B14F-4D97-AF65-F5344CB8AC3E}">
        <p14:creationId xmlns:p14="http://schemas.microsoft.com/office/powerpoint/2010/main" val="1238153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7806-B091-4B81-B3B1-060BF25385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AF2387-53E6-4047-9045-7BF89ACF31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8BB191-B8FD-4749-8B99-1D04D55A9D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84BD1E-DC76-48E4-BBFF-CADED8AFE5F9}"/>
              </a:ext>
            </a:extLst>
          </p:cNvPr>
          <p:cNvSpPr>
            <a:spLocks noGrp="1"/>
          </p:cNvSpPr>
          <p:nvPr>
            <p:ph type="dt" sz="half" idx="10"/>
          </p:nvPr>
        </p:nvSpPr>
        <p:spPr/>
        <p:txBody>
          <a:bodyPr/>
          <a:lstStyle/>
          <a:p>
            <a:fld id="{293EF40A-A98F-4107-9C21-4FEAFFF866BD}" type="datetimeFigureOut">
              <a:rPr lang="en-IN" smtClean="0"/>
              <a:t>15-Jun-2021</a:t>
            </a:fld>
            <a:endParaRPr lang="en-IN"/>
          </a:p>
        </p:txBody>
      </p:sp>
      <p:sp>
        <p:nvSpPr>
          <p:cNvPr id="6" name="Footer Placeholder 5">
            <a:extLst>
              <a:ext uri="{FF2B5EF4-FFF2-40B4-BE49-F238E27FC236}">
                <a16:creationId xmlns:a16="http://schemas.microsoft.com/office/drawing/2014/main" id="{A220CABD-E4A9-405F-9E9C-F9BE205E52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A4EA03-BC42-4EDF-95C1-265A9C572DF8}"/>
              </a:ext>
            </a:extLst>
          </p:cNvPr>
          <p:cNvSpPr>
            <a:spLocks noGrp="1"/>
          </p:cNvSpPr>
          <p:nvPr>
            <p:ph type="sldNum" sz="quarter" idx="12"/>
          </p:nvPr>
        </p:nvSpPr>
        <p:spPr/>
        <p:txBody>
          <a:bodyPr/>
          <a:lstStyle/>
          <a:p>
            <a:fld id="{287A8B52-2282-4760-BC69-C5B6F97BCA06}" type="slidenum">
              <a:rPr lang="en-IN" smtClean="0"/>
              <a:t>‹#›</a:t>
            </a:fld>
            <a:endParaRPr lang="en-IN"/>
          </a:p>
        </p:txBody>
      </p:sp>
    </p:spTree>
    <p:extLst>
      <p:ext uri="{BB962C8B-B14F-4D97-AF65-F5344CB8AC3E}">
        <p14:creationId xmlns:p14="http://schemas.microsoft.com/office/powerpoint/2010/main" val="473745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14F9-51CC-4099-BCDA-8EAF4E91FE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2CC7B9-B792-43E7-8261-5FC93BC036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3F54BA-E36F-42FC-82BC-687F79040C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06E84F-5FCE-49A2-BDC8-5D2EA4115B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841F10-D1B3-4E6D-8F55-E09DD43B67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431720-5944-442C-B9CE-CFA3AB98F556}"/>
              </a:ext>
            </a:extLst>
          </p:cNvPr>
          <p:cNvSpPr>
            <a:spLocks noGrp="1"/>
          </p:cNvSpPr>
          <p:nvPr>
            <p:ph type="dt" sz="half" idx="10"/>
          </p:nvPr>
        </p:nvSpPr>
        <p:spPr/>
        <p:txBody>
          <a:bodyPr/>
          <a:lstStyle/>
          <a:p>
            <a:fld id="{293EF40A-A98F-4107-9C21-4FEAFFF866BD}" type="datetimeFigureOut">
              <a:rPr lang="en-IN" smtClean="0"/>
              <a:t>15-Jun-2021</a:t>
            </a:fld>
            <a:endParaRPr lang="en-IN"/>
          </a:p>
        </p:txBody>
      </p:sp>
      <p:sp>
        <p:nvSpPr>
          <p:cNvPr id="8" name="Footer Placeholder 7">
            <a:extLst>
              <a:ext uri="{FF2B5EF4-FFF2-40B4-BE49-F238E27FC236}">
                <a16:creationId xmlns:a16="http://schemas.microsoft.com/office/drawing/2014/main" id="{3D215037-9694-4B0E-9A9F-28DE5AD540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E3EC72-A514-4EBC-ADA9-31261F07A602}"/>
              </a:ext>
            </a:extLst>
          </p:cNvPr>
          <p:cNvSpPr>
            <a:spLocks noGrp="1"/>
          </p:cNvSpPr>
          <p:nvPr>
            <p:ph type="sldNum" sz="quarter" idx="12"/>
          </p:nvPr>
        </p:nvSpPr>
        <p:spPr/>
        <p:txBody>
          <a:bodyPr/>
          <a:lstStyle/>
          <a:p>
            <a:fld id="{287A8B52-2282-4760-BC69-C5B6F97BCA06}" type="slidenum">
              <a:rPr lang="en-IN" smtClean="0"/>
              <a:t>‹#›</a:t>
            </a:fld>
            <a:endParaRPr lang="en-IN"/>
          </a:p>
        </p:txBody>
      </p:sp>
    </p:spTree>
    <p:extLst>
      <p:ext uri="{BB962C8B-B14F-4D97-AF65-F5344CB8AC3E}">
        <p14:creationId xmlns:p14="http://schemas.microsoft.com/office/powerpoint/2010/main" val="1391146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B573C-402F-464A-8910-4CD430C0A9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6C1B1F-F8CD-4504-80A8-2AA280CD0FC4}"/>
              </a:ext>
            </a:extLst>
          </p:cNvPr>
          <p:cNvSpPr>
            <a:spLocks noGrp="1"/>
          </p:cNvSpPr>
          <p:nvPr>
            <p:ph type="dt" sz="half" idx="10"/>
          </p:nvPr>
        </p:nvSpPr>
        <p:spPr/>
        <p:txBody>
          <a:bodyPr/>
          <a:lstStyle/>
          <a:p>
            <a:fld id="{293EF40A-A98F-4107-9C21-4FEAFFF866BD}" type="datetimeFigureOut">
              <a:rPr lang="en-IN" smtClean="0"/>
              <a:t>15-Jun-2021</a:t>
            </a:fld>
            <a:endParaRPr lang="en-IN"/>
          </a:p>
        </p:txBody>
      </p:sp>
      <p:sp>
        <p:nvSpPr>
          <p:cNvPr id="4" name="Footer Placeholder 3">
            <a:extLst>
              <a:ext uri="{FF2B5EF4-FFF2-40B4-BE49-F238E27FC236}">
                <a16:creationId xmlns:a16="http://schemas.microsoft.com/office/drawing/2014/main" id="{9895BA39-0FE1-4E81-A341-93975DB6BF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688999-8592-4A2C-9EA5-EF3CF463F7D9}"/>
              </a:ext>
            </a:extLst>
          </p:cNvPr>
          <p:cNvSpPr>
            <a:spLocks noGrp="1"/>
          </p:cNvSpPr>
          <p:nvPr>
            <p:ph type="sldNum" sz="quarter" idx="12"/>
          </p:nvPr>
        </p:nvSpPr>
        <p:spPr/>
        <p:txBody>
          <a:bodyPr/>
          <a:lstStyle/>
          <a:p>
            <a:fld id="{287A8B52-2282-4760-BC69-C5B6F97BCA06}" type="slidenum">
              <a:rPr lang="en-IN" smtClean="0"/>
              <a:t>‹#›</a:t>
            </a:fld>
            <a:endParaRPr lang="en-IN"/>
          </a:p>
        </p:txBody>
      </p:sp>
    </p:spTree>
    <p:extLst>
      <p:ext uri="{BB962C8B-B14F-4D97-AF65-F5344CB8AC3E}">
        <p14:creationId xmlns:p14="http://schemas.microsoft.com/office/powerpoint/2010/main" val="589998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DC700F-E33B-4D47-9A3D-4B82C1C9B44D}"/>
              </a:ext>
            </a:extLst>
          </p:cNvPr>
          <p:cNvSpPr>
            <a:spLocks noGrp="1"/>
          </p:cNvSpPr>
          <p:nvPr>
            <p:ph type="dt" sz="half" idx="10"/>
          </p:nvPr>
        </p:nvSpPr>
        <p:spPr/>
        <p:txBody>
          <a:bodyPr/>
          <a:lstStyle/>
          <a:p>
            <a:fld id="{293EF40A-A98F-4107-9C21-4FEAFFF866BD}" type="datetimeFigureOut">
              <a:rPr lang="en-IN" smtClean="0"/>
              <a:t>15-Jun-2021</a:t>
            </a:fld>
            <a:endParaRPr lang="en-IN"/>
          </a:p>
        </p:txBody>
      </p:sp>
      <p:sp>
        <p:nvSpPr>
          <p:cNvPr id="3" name="Footer Placeholder 2">
            <a:extLst>
              <a:ext uri="{FF2B5EF4-FFF2-40B4-BE49-F238E27FC236}">
                <a16:creationId xmlns:a16="http://schemas.microsoft.com/office/drawing/2014/main" id="{5D048C54-22C9-45D8-8BBB-2F9728611F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9DBE21-7388-4C28-AA35-063EA67CD282}"/>
              </a:ext>
            </a:extLst>
          </p:cNvPr>
          <p:cNvSpPr>
            <a:spLocks noGrp="1"/>
          </p:cNvSpPr>
          <p:nvPr>
            <p:ph type="sldNum" sz="quarter" idx="12"/>
          </p:nvPr>
        </p:nvSpPr>
        <p:spPr/>
        <p:txBody>
          <a:bodyPr/>
          <a:lstStyle/>
          <a:p>
            <a:fld id="{287A8B52-2282-4760-BC69-C5B6F97BCA06}" type="slidenum">
              <a:rPr lang="en-IN" smtClean="0"/>
              <a:t>‹#›</a:t>
            </a:fld>
            <a:endParaRPr lang="en-IN"/>
          </a:p>
        </p:txBody>
      </p:sp>
    </p:spTree>
    <p:extLst>
      <p:ext uri="{BB962C8B-B14F-4D97-AF65-F5344CB8AC3E}">
        <p14:creationId xmlns:p14="http://schemas.microsoft.com/office/powerpoint/2010/main" val="110338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23AB9-C5E3-49CB-886B-E2339F39A2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66E8B7-E2FB-4FB4-BF58-9057EF322D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2F2D08-BA82-4375-8B96-631F014E5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377C6F-CD44-480C-9EF9-67D2C2EA6450}"/>
              </a:ext>
            </a:extLst>
          </p:cNvPr>
          <p:cNvSpPr>
            <a:spLocks noGrp="1"/>
          </p:cNvSpPr>
          <p:nvPr>
            <p:ph type="dt" sz="half" idx="10"/>
          </p:nvPr>
        </p:nvSpPr>
        <p:spPr/>
        <p:txBody>
          <a:bodyPr/>
          <a:lstStyle/>
          <a:p>
            <a:fld id="{293EF40A-A98F-4107-9C21-4FEAFFF866BD}" type="datetimeFigureOut">
              <a:rPr lang="en-IN" smtClean="0"/>
              <a:t>15-Jun-2021</a:t>
            </a:fld>
            <a:endParaRPr lang="en-IN"/>
          </a:p>
        </p:txBody>
      </p:sp>
      <p:sp>
        <p:nvSpPr>
          <p:cNvPr id="6" name="Footer Placeholder 5">
            <a:extLst>
              <a:ext uri="{FF2B5EF4-FFF2-40B4-BE49-F238E27FC236}">
                <a16:creationId xmlns:a16="http://schemas.microsoft.com/office/drawing/2014/main" id="{F71E6353-161C-473B-965E-5DE7ECB240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B78553-81D0-4422-9095-AD6C309F0972}"/>
              </a:ext>
            </a:extLst>
          </p:cNvPr>
          <p:cNvSpPr>
            <a:spLocks noGrp="1"/>
          </p:cNvSpPr>
          <p:nvPr>
            <p:ph type="sldNum" sz="quarter" idx="12"/>
          </p:nvPr>
        </p:nvSpPr>
        <p:spPr/>
        <p:txBody>
          <a:bodyPr/>
          <a:lstStyle/>
          <a:p>
            <a:fld id="{287A8B52-2282-4760-BC69-C5B6F97BCA06}" type="slidenum">
              <a:rPr lang="en-IN" smtClean="0"/>
              <a:t>‹#›</a:t>
            </a:fld>
            <a:endParaRPr lang="en-IN"/>
          </a:p>
        </p:txBody>
      </p:sp>
    </p:spTree>
    <p:extLst>
      <p:ext uri="{BB962C8B-B14F-4D97-AF65-F5344CB8AC3E}">
        <p14:creationId xmlns:p14="http://schemas.microsoft.com/office/powerpoint/2010/main" val="96806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1E4B-6F02-47BE-A1E9-0EB13BEA0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42A226-43F2-4A30-AD32-28B80A1B11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6AB621-856C-452A-9D19-426FED8632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C9FC2-38B1-4618-BE7E-C4963D6D3EED}"/>
              </a:ext>
            </a:extLst>
          </p:cNvPr>
          <p:cNvSpPr>
            <a:spLocks noGrp="1"/>
          </p:cNvSpPr>
          <p:nvPr>
            <p:ph type="dt" sz="half" idx="10"/>
          </p:nvPr>
        </p:nvSpPr>
        <p:spPr/>
        <p:txBody>
          <a:bodyPr/>
          <a:lstStyle/>
          <a:p>
            <a:fld id="{293EF40A-A98F-4107-9C21-4FEAFFF866BD}" type="datetimeFigureOut">
              <a:rPr lang="en-IN" smtClean="0"/>
              <a:t>15-Jun-2021</a:t>
            </a:fld>
            <a:endParaRPr lang="en-IN"/>
          </a:p>
        </p:txBody>
      </p:sp>
      <p:sp>
        <p:nvSpPr>
          <p:cNvPr id="6" name="Footer Placeholder 5">
            <a:extLst>
              <a:ext uri="{FF2B5EF4-FFF2-40B4-BE49-F238E27FC236}">
                <a16:creationId xmlns:a16="http://schemas.microsoft.com/office/drawing/2014/main" id="{37E0F2A9-D85F-46B7-A283-2DA555CAA4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793760-8F78-46F3-8DC2-C0AFB7F1845A}"/>
              </a:ext>
            </a:extLst>
          </p:cNvPr>
          <p:cNvSpPr>
            <a:spLocks noGrp="1"/>
          </p:cNvSpPr>
          <p:nvPr>
            <p:ph type="sldNum" sz="quarter" idx="12"/>
          </p:nvPr>
        </p:nvSpPr>
        <p:spPr/>
        <p:txBody>
          <a:bodyPr/>
          <a:lstStyle/>
          <a:p>
            <a:fld id="{287A8B52-2282-4760-BC69-C5B6F97BCA06}" type="slidenum">
              <a:rPr lang="en-IN" smtClean="0"/>
              <a:t>‹#›</a:t>
            </a:fld>
            <a:endParaRPr lang="en-IN"/>
          </a:p>
        </p:txBody>
      </p:sp>
    </p:spTree>
    <p:extLst>
      <p:ext uri="{BB962C8B-B14F-4D97-AF65-F5344CB8AC3E}">
        <p14:creationId xmlns:p14="http://schemas.microsoft.com/office/powerpoint/2010/main" val="4865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18252A-71E3-4268-9DF4-B4B7B8F0EE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108105-2FE3-4219-816C-68E18BEABD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DB85C7-6A33-4272-A9E6-F710A66602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EF40A-A98F-4107-9C21-4FEAFFF866BD}" type="datetimeFigureOut">
              <a:rPr lang="en-IN" smtClean="0"/>
              <a:t>15-Jun-2021</a:t>
            </a:fld>
            <a:endParaRPr lang="en-IN"/>
          </a:p>
        </p:txBody>
      </p:sp>
      <p:sp>
        <p:nvSpPr>
          <p:cNvPr id="5" name="Footer Placeholder 4">
            <a:extLst>
              <a:ext uri="{FF2B5EF4-FFF2-40B4-BE49-F238E27FC236}">
                <a16:creationId xmlns:a16="http://schemas.microsoft.com/office/drawing/2014/main" id="{C61849D4-41A3-4E63-B178-160DDB28AD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DCBA4B-20D6-461B-9644-E6D01B2E49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A8B52-2282-4760-BC69-C5B6F97BCA06}" type="slidenum">
              <a:rPr lang="en-IN" smtClean="0"/>
              <a:t>‹#›</a:t>
            </a:fld>
            <a:endParaRPr lang="en-IN"/>
          </a:p>
        </p:txBody>
      </p:sp>
    </p:spTree>
    <p:extLst>
      <p:ext uri="{BB962C8B-B14F-4D97-AF65-F5344CB8AC3E}">
        <p14:creationId xmlns:p14="http://schemas.microsoft.com/office/powerpoint/2010/main" val="4241251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92344E-7A39-4980-BBD1-35487D0D245F}"/>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grpSp>
        <p:nvGrpSpPr>
          <p:cNvPr id="5" name="Group 4">
            <a:extLst>
              <a:ext uri="{FF2B5EF4-FFF2-40B4-BE49-F238E27FC236}">
                <a16:creationId xmlns:a16="http://schemas.microsoft.com/office/drawing/2014/main" id="{25736BEA-BECE-4DB1-8AC7-C51AD16718F8}"/>
              </a:ext>
            </a:extLst>
          </p:cNvPr>
          <p:cNvGrpSpPr/>
          <p:nvPr/>
        </p:nvGrpSpPr>
        <p:grpSpPr>
          <a:xfrm>
            <a:off x="8583679" y="1637468"/>
            <a:ext cx="1262108" cy="898124"/>
            <a:chOff x="8762260" y="1677880"/>
            <a:chExt cx="1262108" cy="898124"/>
          </a:xfrm>
        </p:grpSpPr>
        <p:sp>
          <p:nvSpPr>
            <p:cNvPr id="6" name="Rectangle: Rounded Corners 5">
              <a:extLst>
                <a:ext uri="{FF2B5EF4-FFF2-40B4-BE49-F238E27FC236}">
                  <a16:creationId xmlns:a16="http://schemas.microsoft.com/office/drawing/2014/main" id="{7B75461D-602D-482F-BF55-8F4DEDEDF5D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31410743-A791-4E0D-A9EF-F94309A87537}"/>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8" name="Group 7">
            <a:extLst>
              <a:ext uri="{FF2B5EF4-FFF2-40B4-BE49-F238E27FC236}">
                <a16:creationId xmlns:a16="http://schemas.microsoft.com/office/drawing/2014/main" id="{E8037899-2D9D-405E-8433-A7D3289D1D7D}"/>
              </a:ext>
            </a:extLst>
          </p:cNvPr>
          <p:cNvGrpSpPr/>
          <p:nvPr/>
        </p:nvGrpSpPr>
        <p:grpSpPr>
          <a:xfrm>
            <a:off x="9966646" y="1650331"/>
            <a:ext cx="1262108" cy="898124"/>
            <a:chOff x="8762260" y="1677880"/>
            <a:chExt cx="1262108" cy="898124"/>
          </a:xfrm>
        </p:grpSpPr>
        <p:sp>
          <p:nvSpPr>
            <p:cNvPr id="9" name="Rectangle: Rounded Corners 8">
              <a:extLst>
                <a:ext uri="{FF2B5EF4-FFF2-40B4-BE49-F238E27FC236}">
                  <a16:creationId xmlns:a16="http://schemas.microsoft.com/office/drawing/2014/main" id="{DF0D1A82-440E-485D-B175-222C4CB6B17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D90F3946-F750-4D7D-B0FD-F3F0290ECDF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sp>
        <p:nvSpPr>
          <p:cNvPr id="11" name="Rectangle 10">
            <a:extLst>
              <a:ext uri="{FF2B5EF4-FFF2-40B4-BE49-F238E27FC236}">
                <a16:creationId xmlns:a16="http://schemas.microsoft.com/office/drawing/2014/main" id="{38157B9C-2CCA-4BEF-9790-634CCCBAF672}"/>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2" name="Straight Arrow Connector 11">
            <a:extLst>
              <a:ext uri="{FF2B5EF4-FFF2-40B4-BE49-F238E27FC236}">
                <a16:creationId xmlns:a16="http://schemas.microsoft.com/office/drawing/2014/main" id="{1D34A0C2-58A2-43F1-A07C-B1DCC5F7D94A}"/>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166C37D-9E82-43B5-BA17-C19DACD69978}"/>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8078C42-60DB-4E87-A61F-C2AE7994DD77}"/>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sp>
        <p:nvSpPr>
          <p:cNvPr id="15" name="Rectangle 14">
            <a:extLst>
              <a:ext uri="{FF2B5EF4-FFF2-40B4-BE49-F238E27FC236}">
                <a16:creationId xmlns:a16="http://schemas.microsoft.com/office/drawing/2014/main" id="{B126202A-2913-4D00-87DA-976DDB14CD57}"/>
              </a:ext>
            </a:extLst>
          </p:cNvPr>
          <p:cNvSpPr/>
          <p:nvPr/>
        </p:nvSpPr>
        <p:spPr>
          <a:xfrm>
            <a:off x="5499470" y="2045386"/>
            <a:ext cx="1345240" cy="369332"/>
          </a:xfrm>
          <a:prstGeom prst="rect">
            <a:avLst/>
          </a:prstGeom>
        </p:spPr>
        <p:txBody>
          <a:bodyPr wrap="none">
            <a:spAutoFit/>
          </a:bodyPr>
          <a:lstStyle/>
          <a:p>
            <a:r>
              <a:rPr lang="en-IN" dirty="0"/>
              <a:t>HTML + CSS </a:t>
            </a:r>
          </a:p>
        </p:txBody>
      </p:sp>
      <p:sp>
        <p:nvSpPr>
          <p:cNvPr id="16" name="Rectangle 15">
            <a:extLst>
              <a:ext uri="{FF2B5EF4-FFF2-40B4-BE49-F238E27FC236}">
                <a16:creationId xmlns:a16="http://schemas.microsoft.com/office/drawing/2014/main" id="{D22873E0-CCAB-45F1-A986-FA36DF2AFEAB}"/>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7" name="Rectangle: Rounded Corners 16">
            <a:extLst>
              <a:ext uri="{FF2B5EF4-FFF2-40B4-BE49-F238E27FC236}">
                <a16:creationId xmlns:a16="http://schemas.microsoft.com/office/drawing/2014/main" id="{E83A139D-EFF7-47CF-8040-02C7F23504FB}"/>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CD964661-32DD-400F-A7B2-16945B78A03B}"/>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id="{A68DD11D-0179-447D-B77E-F3E898D284F8}"/>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BA897176-7833-4A38-B773-BDCC02D32167}"/>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1" name="Straight Arrow Connector 20">
            <a:extLst>
              <a:ext uri="{FF2B5EF4-FFF2-40B4-BE49-F238E27FC236}">
                <a16:creationId xmlns:a16="http://schemas.microsoft.com/office/drawing/2014/main" id="{8175C467-FFD2-4549-AFEE-CD44A9ED9DFE}"/>
              </a:ext>
            </a:extLst>
          </p:cNvPr>
          <p:cNvCxnSpPr>
            <a:cxnSpLocks/>
          </p:cNvCxnSpPr>
          <p:nvPr/>
        </p:nvCxnSpPr>
        <p:spPr>
          <a:xfrm>
            <a:off x="4150064" y="306171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3DA2F72-FD22-4A54-A557-6A272EB36403}"/>
              </a:ext>
            </a:extLst>
          </p:cNvPr>
          <p:cNvCxnSpPr/>
          <p:nvPr/>
        </p:nvCxnSpPr>
        <p:spPr>
          <a:xfrm flipH="1">
            <a:off x="4150064" y="345677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A8861B4-1E50-40C0-8A38-47B7B81465B7}"/>
              </a:ext>
            </a:extLst>
          </p:cNvPr>
          <p:cNvSpPr txBox="1"/>
          <p:nvPr/>
        </p:nvSpPr>
        <p:spPr>
          <a:xfrm>
            <a:off x="5499470" y="2705246"/>
            <a:ext cx="1266629" cy="369332"/>
          </a:xfrm>
          <a:prstGeom prst="rect">
            <a:avLst/>
          </a:prstGeom>
          <a:noFill/>
        </p:spPr>
        <p:txBody>
          <a:bodyPr wrap="none" rtlCol="0">
            <a:spAutoFit/>
          </a:bodyPr>
          <a:lstStyle/>
          <a:p>
            <a:r>
              <a:rPr lang="en-IN" dirty="0"/>
              <a:t>HTTP + URL</a:t>
            </a:r>
          </a:p>
        </p:txBody>
      </p:sp>
      <p:sp>
        <p:nvSpPr>
          <p:cNvPr id="24" name="Rectangle 23">
            <a:extLst>
              <a:ext uri="{FF2B5EF4-FFF2-40B4-BE49-F238E27FC236}">
                <a16:creationId xmlns:a16="http://schemas.microsoft.com/office/drawing/2014/main" id="{5D1934F4-EF9F-48C4-93EE-6A02875AC918}"/>
              </a:ext>
            </a:extLst>
          </p:cNvPr>
          <p:cNvSpPr/>
          <p:nvPr/>
        </p:nvSpPr>
        <p:spPr>
          <a:xfrm>
            <a:off x="5499470" y="3469633"/>
            <a:ext cx="1345240" cy="369332"/>
          </a:xfrm>
          <a:prstGeom prst="rect">
            <a:avLst/>
          </a:prstGeom>
        </p:spPr>
        <p:txBody>
          <a:bodyPr wrap="none">
            <a:spAutoFit/>
          </a:bodyPr>
          <a:lstStyle/>
          <a:p>
            <a:r>
              <a:rPr lang="en-IN" dirty="0"/>
              <a:t>HTML + CSS </a:t>
            </a:r>
          </a:p>
        </p:txBody>
      </p:sp>
      <p:grpSp>
        <p:nvGrpSpPr>
          <p:cNvPr id="29" name="Group 28">
            <a:extLst>
              <a:ext uri="{FF2B5EF4-FFF2-40B4-BE49-F238E27FC236}">
                <a16:creationId xmlns:a16="http://schemas.microsoft.com/office/drawing/2014/main" id="{A4AB52B6-160A-4DC3-A2F2-7083E1D3C31E}"/>
              </a:ext>
            </a:extLst>
          </p:cNvPr>
          <p:cNvGrpSpPr/>
          <p:nvPr/>
        </p:nvGrpSpPr>
        <p:grpSpPr>
          <a:xfrm>
            <a:off x="4199722" y="3586048"/>
            <a:ext cx="828000" cy="828000"/>
            <a:chOff x="4936328" y="4218830"/>
            <a:chExt cx="828000" cy="828000"/>
          </a:xfrm>
        </p:grpSpPr>
        <p:sp>
          <p:nvSpPr>
            <p:cNvPr id="27" name="Arc 26">
              <a:extLst>
                <a:ext uri="{FF2B5EF4-FFF2-40B4-BE49-F238E27FC236}">
                  <a16:creationId xmlns:a16="http://schemas.microsoft.com/office/drawing/2014/main" id="{41D5D496-9189-4A7E-89CF-BF506E5AE08A}"/>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8" name="TextBox 27">
              <a:extLst>
                <a:ext uri="{FF2B5EF4-FFF2-40B4-BE49-F238E27FC236}">
                  <a16:creationId xmlns:a16="http://schemas.microsoft.com/office/drawing/2014/main" id="{A5AA19F7-A597-4F73-B53A-178AAF5A2444}"/>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spTree>
    <p:extLst>
      <p:ext uri="{BB962C8B-B14F-4D97-AF65-F5344CB8AC3E}">
        <p14:creationId xmlns:p14="http://schemas.microsoft.com/office/powerpoint/2010/main" val="503047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0427-65B7-40FB-BCB1-FB3E5AA8F19E}"/>
              </a:ext>
            </a:extLst>
          </p:cNvPr>
          <p:cNvSpPr>
            <a:spLocks noGrp="1"/>
          </p:cNvSpPr>
          <p:nvPr>
            <p:ph type="title"/>
          </p:nvPr>
        </p:nvSpPr>
        <p:spPr/>
        <p:txBody>
          <a:bodyPr/>
          <a:lstStyle/>
          <a:p>
            <a:r>
              <a:rPr lang="en-IN" dirty="0"/>
              <a:t>Creating an Angular Application</a:t>
            </a:r>
          </a:p>
        </p:txBody>
      </p:sp>
      <p:sp>
        <p:nvSpPr>
          <p:cNvPr id="3" name="Content Placeholder 2">
            <a:extLst>
              <a:ext uri="{FF2B5EF4-FFF2-40B4-BE49-F238E27FC236}">
                <a16:creationId xmlns:a16="http://schemas.microsoft.com/office/drawing/2014/main" id="{4B228DE1-FAA1-40F2-831D-E7CBF1A35302}"/>
              </a:ext>
            </a:extLst>
          </p:cNvPr>
          <p:cNvSpPr>
            <a:spLocks noGrp="1"/>
          </p:cNvSpPr>
          <p:nvPr>
            <p:ph idx="1"/>
          </p:nvPr>
        </p:nvSpPr>
        <p:spPr/>
        <p:txBody>
          <a:bodyPr/>
          <a:lstStyle/>
          <a:p>
            <a:r>
              <a:rPr lang="en-IN" dirty="0"/>
              <a:t>Single and Separate Application (Workspace)</a:t>
            </a:r>
          </a:p>
          <a:p>
            <a:pPr lvl="1"/>
            <a:r>
              <a:rPr lang="en-IN" dirty="0"/>
              <a:t>ng new app-name</a:t>
            </a:r>
          </a:p>
          <a:p>
            <a:pPr marL="457200" lvl="1" indent="0">
              <a:buNone/>
            </a:pPr>
            <a:endParaRPr lang="en-IN" dirty="0"/>
          </a:p>
          <a:p>
            <a:r>
              <a:rPr lang="en-IN" dirty="0"/>
              <a:t>Multiple Projects in Single Workspace</a:t>
            </a:r>
          </a:p>
          <a:p>
            <a:pPr lvl="1"/>
            <a:r>
              <a:rPr lang="en-US" dirty="0"/>
              <a:t>ng new multi-apps --</a:t>
            </a:r>
            <a:r>
              <a:rPr lang="en-US" dirty="0" err="1"/>
              <a:t>createApplication</a:t>
            </a:r>
            <a:r>
              <a:rPr lang="en-US" dirty="0"/>
              <a:t>="false"</a:t>
            </a:r>
            <a:endParaRPr lang="en-IN" dirty="0"/>
          </a:p>
          <a:p>
            <a:pPr lvl="1"/>
            <a:r>
              <a:rPr lang="en-IN" dirty="0"/>
              <a:t>cd multi-apps</a:t>
            </a:r>
          </a:p>
          <a:p>
            <a:pPr lvl="1"/>
            <a:r>
              <a:rPr lang="en-IN" dirty="0"/>
              <a:t>ng generate application app1</a:t>
            </a:r>
          </a:p>
          <a:p>
            <a:pPr lvl="1"/>
            <a:r>
              <a:rPr lang="en-IN" dirty="0"/>
              <a:t>ng generate application app2</a:t>
            </a:r>
          </a:p>
          <a:p>
            <a:pPr lvl="1"/>
            <a:endParaRPr lang="en-IN" dirty="0"/>
          </a:p>
        </p:txBody>
      </p:sp>
    </p:spTree>
    <p:extLst>
      <p:ext uri="{BB962C8B-B14F-4D97-AF65-F5344CB8AC3E}">
        <p14:creationId xmlns:p14="http://schemas.microsoft.com/office/powerpoint/2010/main" val="77888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AAFB64-5231-4C3D-A52D-731B397B700F}"/>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D79150F0-E95F-4FB5-98B9-42EAF92D4D67}"/>
              </a:ext>
            </a:extLst>
          </p:cNvPr>
          <p:cNvSpPr/>
          <p:nvPr/>
        </p:nvSpPr>
        <p:spPr>
          <a:xfrm>
            <a:off x="3965171" y="623455"/>
            <a:ext cx="4272742" cy="5735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Zone.js (</a:t>
            </a:r>
            <a:r>
              <a:rPr lang="en-IN" dirty="0" err="1"/>
              <a:t>NgZone</a:t>
            </a:r>
            <a:r>
              <a:rPr lang="en-IN" dirty="0"/>
              <a:t>)</a:t>
            </a:r>
          </a:p>
        </p:txBody>
      </p:sp>
      <p:sp>
        <p:nvSpPr>
          <p:cNvPr id="6" name="Rectangle 5">
            <a:extLst>
              <a:ext uri="{FF2B5EF4-FFF2-40B4-BE49-F238E27FC236}">
                <a16:creationId xmlns:a16="http://schemas.microsoft.com/office/drawing/2014/main" id="{5D2D25F9-9EAC-4195-8A51-EAE5E1D4EF87}"/>
              </a:ext>
            </a:extLst>
          </p:cNvPr>
          <p:cNvSpPr/>
          <p:nvPr/>
        </p:nvSpPr>
        <p:spPr>
          <a:xfrm>
            <a:off x="3959628" y="1371602"/>
            <a:ext cx="4272742" cy="5735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Rxjs</a:t>
            </a:r>
            <a:r>
              <a:rPr lang="en-IN" dirty="0"/>
              <a:t>, Angular Packages</a:t>
            </a:r>
          </a:p>
        </p:txBody>
      </p:sp>
      <p:sp>
        <p:nvSpPr>
          <p:cNvPr id="7" name="Rectangle 6">
            <a:extLst>
              <a:ext uri="{FF2B5EF4-FFF2-40B4-BE49-F238E27FC236}">
                <a16:creationId xmlns:a16="http://schemas.microsoft.com/office/drawing/2014/main" id="{DBBC1644-842B-4653-83B8-59DAD169A2D0}"/>
              </a:ext>
            </a:extLst>
          </p:cNvPr>
          <p:cNvSpPr/>
          <p:nvPr/>
        </p:nvSpPr>
        <p:spPr>
          <a:xfrm>
            <a:off x="3959628" y="2075411"/>
            <a:ext cx="4272742" cy="4217324"/>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2800" b="1" dirty="0"/>
          </a:p>
          <a:p>
            <a:pPr algn="ctr"/>
            <a:r>
              <a:rPr lang="en-IN" sz="2800" b="1" dirty="0"/>
              <a:t>MODULE</a:t>
            </a:r>
          </a:p>
        </p:txBody>
      </p:sp>
      <p:sp>
        <p:nvSpPr>
          <p:cNvPr id="8" name="Rectangle 7">
            <a:extLst>
              <a:ext uri="{FF2B5EF4-FFF2-40B4-BE49-F238E27FC236}">
                <a16:creationId xmlns:a16="http://schemas.microsoft.com/office/drawing/2014/main" id="{2CCFC07C-B171-476A-A39E-B9A3FD661608}"/>
              </a:ext>
            </a:extLst>
          </p:cNvPr>
          <p:cNvSpPr/>
          <p:nvPr/>
        </p:nvSpPr>
        <p:spPr>
          <a:xfrm>
            <a:off x="4517922" y="3429000"/>
            <a:ext cx="3156154" cy="23818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2800" b="1" dirty="0"/>
              <a:t>COMPONENT</a:t>
            </a:r>
          </a:p>
        </p:txBody>
      </p:sp>
      <p:sp>
        <p:nvSpPr>
          <p:cNvPr id="9" name="Rectangle: Rounded Corners 8">
            <a:extLst>
              <a:ext uri="{FF2B5EF4-FFF2-40B4-BE49-F238E27FC236}">
                <a16:creationId xmlns:a16="http://schemas.microsoft.com/office/drawing/2014/main" id="{453F5364-3CAE-4C8C-BA03-9FC278E1F5E2}"/>
              </a:ext>
            </a:extLst>
          </p:cNvPr>
          <p:cNvSpPr/>
          <p:nvPr/>
        </p:nvSpPr>
        <p:spPr>
          <a:xfrm>
            <a:off x="4023360" y="1846546"/>
            <a:ext cx="4139737" cy="54640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Runtime</a:t>
            </a:r>
          </a:p>
        </p:txBody>
      </p:sp>
    </p:spTree>
    <p:extLst>
      <p:ext uri="{BB962C8B-B14F-4D97-AF65-F5344CB8AC3E}">
        <p14:creationId xmlns:p14="http://schemas.microsoft.com/office/powerpoint/2010/main" val="4233109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dirty="0"/>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55000" lnSpcReduction="20000"/>
          </a:bodyPr>
          <a:lstStyle/>
          <a:p>
            <a:pPr algn="just"/>
            <a:r>
              <a:rPr lang="en-US" b="1" dirty="0"/>
              <a:t>@angular/core: </a:t>
            </a:r>
            <a:r>
              <a:rPr lang="en-US" dirty="0"/>
              <a:t>Critical runtime parts of the framework needed by every application. Includes all metadata decorators, Component, Directive, dependency injection, and the component lifecycle hooks.</a:t>
            </a:r>
          </a:p>
          <a:p>
            <a:pPr algn="just"/>
            <a:r>
              <a:rPr lang="en-US" b="1" dirty="0"/>
              <a:t>@angular/common: </a:t>
            </a:r>
            <a:r>
              <a:rPr lang="en-US" dirty="0"/>
              <a:t>The commonly needed services, pipes, and directives provided by the Angular team.</a:t>
            </a:r>
          </a:p>
          <a:p>
            <a:pPr algn="just"/>
            <a:r>
              <a:rPr lang="en-US" b="1" dirty="0"/>
              <a:t>@angular/compiler: </a:t>
            </a:r>
            <a:r>
              <a:rPr lang="en-US" dirty="0"/>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dirty="0"/>
              <a:t>@angular/platform-browser: </a:t>
            </a:r>
            <a:r>
              <a:rPr lang="en-US" dirty="0"/>
              <a:t>Everything DOM and browser related, especially the pieces that help render into the DOM. This package also includes the </a:t>
            </a:r>
            <a:r>
              <a:rPr lang="en-US" dirty="0" err="1"/>
              <a:t>bootstrapModuleFactory</a:t>
            </a:r>
            <a:r>
              <a:rPr lang="en-US" dirty="0"/>
              <a:t>() method for bootstrapping applications for production builds that pre-compile with AOT.</a:t>
            </a:r>
          </a:p>
          <a:p>
            <a:pPr algn="just"/>
            <a:r>
              <a:rPr lang="en-US" b="1" dirty="0"/>
              <a:t>@angular/platform-browser-dynamic: </a:t>
            </a:r>
            <a:r>
              <a:rPr lang="en-US" dirty="0"/>
              <a:t>Includes Providers and methods to compile and run the app on the client using the JIT compiler.</a:t>
            </a:r>
          </a:p>
          <a:p>
            <a:pPr algn="just"/>
            <a:r>
              <a:rPr lang="en-US" b="1" dirty="0"/>
              <a:t>@angular/forms: </a:t>
            </a:r>
            <a:r>
              <a:rPr lang="en-US" dirty="0"/>
              <a:t>Support for both template-driven and reactive forms.</a:t>
            </a:r>
          </a:p>
          <a:p>
            <a:pPr algn="just"/>
            <a:r>
              <a:rPr lang="en-US" b="1" dirty="0"/>
              <a:t>@angular/http: </a:t>
            </a:r>
            <a:r>
              <a:rPr lang="en-US" dirty="0"/>
              <a:t>Angular old, deprecated, HTTP client.</a:t>
            </a:r>
          </a:p>
          <a:p>
            <a:pPr algn="just"/>
            <a:r>
              <a:rPr lang="en-US" b="1" dirty="0"/>
              <a:t>@angular/animations: </a:t>
            </a:r>
            <a:r>
              <a:rPr lang="en-US" dirty="0"/>
              <a:t>Angular animations library makes it easy to define and apply animation effects such as page and list transitions. Read about it in the Animations guide.</a:t>
            </a:r>
          </a:p>
          <a:p>
            <a:pPr algn="just"/>
            <a:r>
              <a:rPr lang="en-US" b="1" dirty="0"/>
              <a:t>@angular/router: </a:t>
            </a:r>
            <a:r>
              <a:rPr lang="en-US" dirty="0"/>
              <a:t>The router module navigates among your app pages when the browser URL changes.</a:t>
            </a:r>
          </a:p>
          <a:p>
            <a:pPr algn="just"/>
            <a:r>
              <a:rPr lang="en-US" b="1" dirty="0"/>
              <a:t>@angular/upgrade: </a:t>
            </a:r>
            <a:r>
              <a:rPr lang="en-US" dirty="0"/>
              <a:t>Set of utilities for upgrading Angular applications to new Angular Version.</a:t>
            </a:r>
            <a:endParaRPr lang="en-IN" dirty="0"/>
          </a:p>
        </p:txBody>
      </p:sp>
    </p:spTree>
    <p:extLst>
      <p:ext uri="{BB962C8B-B14F-4D97-AF65-F5344CB8AC3E}">
        <p14:creationId xmlns:p14="http://schemas.microsoft.com/office/powerpoint/2010/main" val="223525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ED41AA-3C9D-4EC8-96B1-9BB329E3176B}"/>
              </a:ext>
            </a:extLst>
          </p:cNvPr>
          <p:cNvSpPr/>
          <p:nvPr/>
        </p:nvSpPr>
        <p:spPr>
          <a:xfrm>
            <a:off x="3934691" y="864523"/>
            <a:ext cx="4322618" cy="5359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3200" b="1" dirty="0"/>
              <a:t>MODULE</a:t>
            </a:r>
          </a:p>
        </p:txBody>
      </p:sp>
      <p:sp>
        <p:nvSpPr>
          <p:cNvPr id="5" name="Rectangle 4">
            <a:extLst>
              <a:ext uri="{FF2B5EF4-FFF2-40B4-BE49-F238E27FC236}">
                <a16:creationId xmlns:a16="http://schemas.microsoft.com/office/drawing/2014/main" id="{AEB7F083-9161-47D8-9882-BBDA5D9818D6}"/>
              </a:ext>
            </a:extLst>
          </p:cNvPr>
          <p:cNvSpPr/>
          <p:nvPr/>
        </p:nvSpPr>
        <p:spPr>
          <a:xfrm>
            <a:off x="4380270" y="1632155"/>
            <a:ext cx="3456040" cy="426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2400" b="1" dirty="0"/>
              <a:t>COMPONENT</a:t>
            </a:r>
          </a:p>
          <a:p>
            <a:pPr algn="ctr"/>
            <a:endParaRPr lang="en-IN" sz="2400" b="1" dirty="0"/>
          </a:p>
          <a:p>
            <a:pPr algn="ctr"/>
            <a:r>
              <a:rPr lang="en-IN" sz="2400" dirty="0">
                <a:solidFill>
                  <a:srgbClr val="FF0000"/>
                </a:solidFill>
              </a:rPr>
              <a:t>VIEW (Angular Template)</a:t>
            </a:r>
          </a:p>
          <a:p>
            <a:pPr algn="ctr"/>
            <a:r>
              <a:rPr lang="en-IN" sz="2400" dirty="0">
                <a:solidFill>
                  <a:srgbClr val="FF0000"/>
                </a:solidFill>
              </a:rPr>
              <a:t>HTML</a:t>
            </a:r>
          </a:p>
          <a:p>
            <a:pPr algn="ctr"/>
            <a:endParaRPr lang="en-IN" sz="2400" dirty="0"/>
          </a:p>
          <a:p>
            <a:pPr algn="ctr"/>
            <a:r>
              <a:rPr lang="en-IN" sz="2400" dirty="0"/>
              <a:t>STYLE (Inside, Outside – CSS)</a:t>
            </a:r>
          </a:p>
          <a:p>
            <a:pPr algn="ctr"/>
            <a:endParaRPr lang="en-IN" sz="2400" dirty="0"/>
          </a:p>
          <a:p>
            <a:pPr algn="ctr"/>
            <a:r>
              <a:rPr lang="en-IN" sz="2400" dirty="0"/>
              <a:t>DATA (State/Properties)</a:t>
            </a:r>
          </a:p>
          <a:p>
            <a:pPr algn="ctr"/>
            <a:endParaRPr lang="en-IN" sz="2400" dirty="0"/>
          </a:p>
          <a:p>
            <a:pPr algn="ctr"/>
            <a:r>
              <a:rPr lang="en-IN" sz="2400" dirty="0"/>
              <a:t>BEHAVIOR (Methods)</a:t>
            </a:r>
          </a:p>
        </p:txBody>
      </p:sp>
      <p:sp>
        <p:nvSpPr>
          <p:cNvPr id="6" name="Rectangle 5">
            <a:extLst>
              <a:ext uri="{FF2B5EF4-FFF2-40B4-BE49-F238E27FC236}">
                <a16:creationId xmlns:a16="http://schemas.microsoft.com/office/drawing/2014/main" id="{CB296374-D6CA-4A52-8C34-A138AA379D85}"/>
              </a:ext>
            </a:extLst>
          </p:cNvPr>
          <p:cNvSpPr/>
          <p:nvPr/>
        </p:nvSpPr>
        <p:spPr>
          <a:xfrm>
            <a:off x="167149" y="174925"/>
            <a:ext cx="1695797" cy="4239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0</a:t>
            </a:r>
          </a:p>
        </p:txBody>
      </p:sp>
      <p:sp>
        <p:nvSpPr>
          <p:cNvPr id="7" name="Rectangle: Rounded Corners 6">
            <a:extLst>
              <a:ext uri="{FF2B5EF4-FFF2-40B4-BE49-F238E27FC236}">
                <a16:creationId xmlns:a16="http://schemas.microsoft.com/office/drawing/2014/main" id="{44EABF3A-BA21-480E-8414-AB5022A09520}"/>
              </a:ext>
            </a:extLst>
          </p:cNvPr>
          <p:cNvSpPr/>
          <p:nvPr/>
        </p:nvSpPr>
        <p:spPr>
          <a:xfrm>
            <a:off x="1937760" y="174925"/>
            <a:ext cx="448888" cy="423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sp>
        <p:nvSpPr>
          <p:cNvPr id="8" name="Rectangle: Rounded Corners 7">
            <a:extLst>
              <a:ext uri="{FF2B5EF4-FFF2-40B4-BE49-F238E27FC236}">
                <a16:creationId xmlns:a16="http://schemas.microsoft.com/office/drawing/2014/main" id="{35E73385-2796-441E-8C7F-556F36E90B8E}"/>
              </a:ext>
            </a:extLst>
          </p:cNvPr>
          <p:cNvSpPr/>
          <p:nvPr/>
        </p:nvSpPr>
        <p:spPr>
          <a:xfrm>
            <a:off x="2436523" y="174924"/>
            <a:ext cx="448888" cy="423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sp>
        <p:nvSpPr>
          <p:cNvPr id="9" name="TextBox 8">
            <a:extLst>
              <a:ext uri="{FF2B5EF4-FFF2-40B4-BE49-F238E27FC236}">
                <a16:creationId xmlns:a16="http://schemas.microsoft.com/office/drawing/2014/main" id="{DF824562-C501-4038-ADC7-55B8751E498D}"/>
              </a:ext>
            </a:extLst>
          </p:cNvPr>
          <p:cNvSpPr txBox="1"/>
          <p:nvPr/>
        </p:nvSpPr>
        <p:spPr>
          <a:xfrm>
            <a:off x="3701281" y="202232"/>
            <a:ext cx="3494162" cy="369332"/>
          </a:xfrm>
          <a:prstGeom prst="rect">
            <a:avLst/>
          </a:prstGeom>
          <a:noFill/>
        </p:spPr>
        <p:txBody>
          <a:bodyPr wrap="none" rtlCol="0">
            <a:spAutoFit/>
          </a:bodyPr>
          <a:lstStyle/>
          <a:p>
            <a:r>
              <a:rPr lang="en-IN" dirty="0"/>
              <a:t>&lt;counter interval=“10”&gt;&lt;/counter&gt;</a:t>
            </a:r>
          </a:p>
        </p:txBody>
      </p:sp>
    </p:spTree>
    <p:extLst>
      <p:ext uri="{BB962C8B-B14F-4D97-AF65-F5344CB8AC3E}">
        <p14:creationId xmlns:p14="http://schemas.microsoft.com/office/powerpoint/2010/main" val="1652184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8BE0-EDEF-443E-BF7F-A382F69EEE4D}"/>
              </a:ext>
            </a:extLst>
          </p:cNvPr>
          <p:cNvSpPr>
            <a:spLocks noGrp="1"/>
          </p:cNvSpPr>
          <p:nvPr>
            <p:ph type="title"/>
          </p:nvPr>
        </p:nvSpPr>
        <p:spPr/>
        <p:txBody>
          <a:bodyPr/>
          <a:lstStyle/>
          <a:p>
            <a:r>
              <a:rPr lang="en-IN" dirty="0"/>
              <a:t>Composite UI</a:t>
            </a:r>
          </a:p>
        </p:txBody>
      </p:sp>
      <p:sp>
        <p:nvSpPr>
          <p:cNvPr id="5" name="Rectangle 4">
            <a:extLst>
              <a:ext uri="{FF2B5EF4-FFF2-40B4-BE49-F238E27FC236}">
                <a16:creationId xmlns:a16="http://schemas.microsoft.com/office/drawing/2014/main" id="{665DA088-71E0-469D-B4A5-61ECCE9D9DDA}"/>
              </a:ext>
            </a:extLst>
          </p:cNvPr>
          <p:cNvSpPr/>
          <p:nvPr/>
        </p:nvSpPr>
        <p:spPr>
          <a:xfrm>
            <a:off x="3525241" y="2161521"/>
            <a:ext cx="5503025" cy="38918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IN" dirty="0"/>
              <a:t>ROOT COMPONENT</a:t>
            </a:r>
          </a:p>
        </p:txBody>
      </p:sp>
      <p:sp>
        <p:nvSpPr>
          <p:cNvPr id="6" name="Rectangle 5">
            <a:extLst>
              <a:ext uri="{FF2B5EF4-FFF2-40B4-BE49-F238E27FC236}">
                <a16:creationId xmlns:a16="http://schemas.microsoft.com/office/drawing/2014/main" id="{6A9D7383-1C3B-4D51-B2C3-F6AB292DE628}"/>
              </a:ext>
            </a:extLst>
          </p:cNvPr>
          <p:cNvSpPr/>
          <p:nvPr/>
        </p:nvSpPr>
        <p:spPr>
          <a:xfrm>
            <a:off x="3633307" y="2516861"/>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7" name="Rectangle 6">
            <a:extLst>
              <a:ext uri="{FF2B5EF4-FFF2-40B4-BE49-F238E27FC236}">
                <a16:creationId xmlns:a16="http://schemas.microsoft.com/office/drawing/2014/main" id="{EC750B93-9D9C-477A-8BEC-BEC9DF2DAD8D}"/>
              </a:ext>
            </a:extLst>
          </p:cNvPr>
          <p:cNvSpPr/>
          <p:nvPr/>
        </p:nvSpPr>
        <p:spPr>
          <a:xfrm>
            <a:off x="3633307" y="3073814"/>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SIDE NAV COMPONENT</a:t>
            </a:r>
          </a:p>
          <a:p>
            <a:pPr algn="ctr"/>
            <a:r>
              <a:rPr lang="en-IN" dirty="0"/>
              <a:t>+ CSS</a:t>
            </a:r>
          </a:p>
        </p:txBody>
      </p:sp>
      <p:sp>
        <p:nvSpPr>
          <p:cNvPr id="8" name="Rectangle 7">
            <a:extLst>
              <a:ext uri="{FF2B5EF4-FFF2-40B4-BE49-F238E27FC236}">
                <a16:creationId xmlns:a16="http://schemas.microsoft.com/office/drawing/2014/main" id="{849A64C7-F928-490D-94FA-0075E91E7F80}"/>
              </a:ext>
            </a:extLst>
          </p:cNvPr>
          <p:cNvSpPr/>
          <p:nvPr/>
        </p:nvSpPr>
        <p:spPr>
          <a:xfrm>
            <a:off x="5270914" y="3073814"/>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LIST COMPONENT</a:t>
            </a:r>
          </a:p>
          <a:p>
            <a:pPr algn="ctr"/>
            <a:r>
              <a:rPr lang="en-IN" dirty="0"/>
              <a:t>+ CSS</a:t>
            </a:r>
          </a:p>
        </p:txBody>
      </p:sp>
      <p:sp>
        <p:nvSpPr>
          <p:cNvPr id="9" name="Rectangle 8">
            <a:extLst>
              <a:ext uri="{FF2B5EF4-FFF2-40B4-BE49-F238E27FC236}">
                <a16:creationId xmlns:a16="http://schemas.microsoft.com/office/drawing/2014/main" id="{E242CB01-0762-4350-8463-98EF5E5523C0}"/>
              </a:ext>
            </a:extLst>
          </p:cNvPr>
          <p:cNvSpPr/>
          <p:nvPr/>
        </p:nvSpPr>
        <p:spPr>
          <a:xfrm>
            <a:off x="5270914" y="4520228"/>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DETAILS COMPONENT</a:t>
            </a:r>
          </a:p>
          <a:p>
            <a:pPr algn="ctr"/>
            <a:r>
              <a:rPr lang="en-IN" dirty="0"/>
              <a:t>+ CSS</a:t>
            </a:r>
          </a:p>
        </p:txBody>
      </p:sp>
    </p:spTree>
    <p:extLst>
      <p:ext uri="{BB962C8B-B14F-4D97-AF65-F5344CB8AC3E}">
        <p14:creationId xmlns:p14="http://schemas.microsoft.com/office/powerpoint/2010/main" val="2888645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D38C-08F1-4A6E-B6D0-B4E28BADC3C7}"/>
              </a:ext>
            </a:extLst>
          </p:cNvPr>
          <p:cNvSpPr>
            <a:spLocks noGrp="1"/>
          </p:cNvSpPr>
          <p:nvPr>
            <p:ph type="title"/>
          </p:nvPr>
        </p:nvSpPr>
        <p:spPr/>
        <p:txBody>
          <a:bodyPr/>
          <a:lstStyle/>
          <a:p>
            <a:r>
              <a:rPr lang="en-IN" dirty="0"/>
              <a:t>Assignment</a:t>
            </a:r>
          </a:p>
        </p:txBody>
      </p:sp>
      <p:sp>
        <p:nvSpPr>
          <p:cNvPr id="3" name="Content Placeholder 2">
            <a:extLst>
              <a:ext uri="{FF2B5EF4-FFF2-40B4-BE49-F238E27FC236}">
                <a16:creationId xmlns:a16="http://schemas.microsoft.com/office/drawing/2014/main" id="{8F7826E9-2806-4E0D-8D68-4ACA4D21DA77}"/>
              </a:ext>
            </a:extLst>
          </p:cNvPr>
          <p:cNvSpPr>
            <a:spLocks noGrp="1"/>
          </p:cNvSpPr>
          <p:nvPr>
            <p:ph idx="1"/>
          </p:nvPr>
        </p:nvSpPr>
        <p:spPr/>
        <p:txBody>
          <a:bodyPr/>
          <a:lstStyle/>
          <a:p>
            <a:r>
              <a:rPr lang="en-US" dirty="0"/>
              <a:t>Create a component which can show Navigation Bar in your application, use bootstrap classes to make it responsive.</a:t>
            </a:r>
          </a:p>
          <a:p>
            <a:r>
              <a:rPr lang="en-US" dirty="0"/>
              <a:t>Create a clock component with current time (</a:t>
            </a:r>
            <a:r>
              <a:rPr lang="en-US" dirty="0" err="1"/>
              <a:t>hh:mm:ss</a:t>
            </a:r>
            <a:r>
              <a:rPr lang="en-US" dirty="0"/>
              <a:t>), to be used across your application</a:t>
            </a:r>
            <a:endParaRPr lang="en-IN" dirty="0"/>
          </a:p>
        </p:txBody>
      </p:sp>
    </p:spTree>
    <p:extLst>
      <p:ext uri="{BB962C8B-B14F-4D97-AF65-F5344CB8AC3E}">
        <p14:creationId xmlns:p14="http://schemas.microsoft.com/office/powerpoint/2010/main" val="1997385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97962-4E9F-4A82-B37B-DF6076696847}"/>
              </a:ext>
            </a:extLst>
          </p:cNvPr>
          <p:cNvSpPr>
            <a:spLocks noGrp="1"/>
          </p:cNvSpPr>
          <p:nvPr>
            <p:ph type="title"/>
          </p:nvPr>
        </p:nvSpPr>
        <p:spPr/>
        <p:txBody>
          <a:bodyPr/>
          <a:lstStyle/>
          <a:p>
            <a:r>
              <a:rPr lang="en-IN" dirty="0"/>
              <a:t>Data Binding</a:t>
            </a:r>
          </a:p>
        </p:txBody>
      </p:sp>
      <p:sp>
        <p:nvSpPr>
          <p:cNvPr id="4" name="TextBox 3">
            <a:extLst>
              <a:ext uri="{FF2B5EF4-FFF2-40B4-BE49-F238E27FC236}">
                <a16:creationId xmlns:a16="http://schemas.microsoft.com/office/drawing/2014/main" id="{A5ED02A5-679D-46EA-BEFA-82DADBFCCC7C}"/>
              </a:ext>
            </a:extLst>
          </p:cNvPr>
          <p:cNvSpPr txBox="1"/>
          <p:nvPr/>
        </p:nvSpPr>
        <p:spPr>
          <a:xfrm>
            <a:off x="1444335" y="1886987"/>
            <a:ext cx="1995867" cy="1200329"/>
          </a:xfrm>
          <a:prstGeom prst="rect">
            <a:avLst/>
          </a:prstGeom>
          <a:noFill/>
        </p:spPr>
        <p:txBody>
          <a:bodyPr wrap="none" rtlCol="0">
            <a:spAutoFit/>
          </a:bodyPr>
          <a:lstStyle/>
          <a:p>
            <a:r>
              <a:rPr lang="en-IN" b="1" dirty="0"/>
              <a:t>SOURCE</a:t>
            </a:r>
          </a:p>
          <a:p>
            <a:pPr>
              <a:tabLst>
                <a:tab pos="182563" algn="l"/>
              </a:tabLst>
            </a:pPr>
            <a:r>
              <a:rPr lang="en-IN" b="1" dirty="0"/>
              <a:t>	</a:t>
            </a:r>
            <a:r>
              <a:rPr lang="en-IN" dirty="0"/>
              <a:t>Component Class</a:t>
            </a:r>
          </a:p>
          <a:p>
            <a:pPr>
              <a:tabLst>
                <a:tab pos="182563" algn="l"/>
                <a:tab pos="357188" algn="l"/>
              </a:tabLst>
            </a:pPr>
            <a:r>
              <a:rPr lang="en-IN" b="1" dirty="0"/>
              <a:t>		</a:t>
            </a:r>
            <a:r>
              <a:rPr lang="en-IN" dirty="0"/>
              <a:t>Data Members</a:t>
            </a:r>
          </a:p>
          <a:p>
            <a:pPr>
              <a:tabLst>
                <a:tab pos="182563" algn="l"/>
                <a:tab pos="357188" algn="l"/>
              </a:tabLst>
            </a:pPr>
            <a:r>
              <a:rPr lang="en-IN" dirty="0"/>
              <a:t>		Properties</a:t>
            </a:r>
          </a:p>
        </p:txBody>
      </p:sp>
      <p:sp>
        <p:nvSpPr>
          <p:cNvPr id="5" name="TextBox 4">
            <a:extLst>
              <a:ext uri="{FF2B5EF4-FFF2-40B4-BE49-F238E27FC236}">
                <a16:creationId xmlns:a16="http://schemas.microsoft.com/office/drawing/2014/main" id="{DF14C7BD-47DD-4680-9A84-4EC3DAD7B788}"/>
              </a:ext>
            </a:extLst>
          </p:cNvPr>
          <p:cNvSpPr txBox="1"/>
          <p:nvPr/>
        </p:nvSpPr>
        <p:spPr>
          <a:xfrm>
            <a:off x="8353740" y="1862050"/>
            <a:ext cx="2393925" cy="1200329"/>
          </a:xfrm>
          <a:prstGeom prst="rect">
            <a:avLst/>
          </a:prstGeom>
          <a:noFill/>
        </p:spPr>
        <p:txBody>
          <a:bodyPr wrap="none" rtlCol="0">
            <a:spAutoFit/>
          </a:bodyPr>
          <a:lstStyle/>
          <a:p>
            <a:r>
              <a:rPr lang="en-IN" b="1" dirty="0"/>
              <a:t>TARGET</a:t>
            </a:r>
          </a:p>
          <a:p>
            <a:pPr>
              <a:tabLst>
                <a:tab pos="182563" algn="l"/>
              </a:tabLst>
            </a:pPr>
            <a:r>
              <a:rPr lang="en-IN" b="1" dirty="0"/>
              <a:t>	</a:t>
            </a:r>
            <a:r>
              <a:rPr lang="en-IN" dirty="0"/>
              <a:t>Component Template</a:t>
            </a:r>
          </a:p>
          <a:p>
            <a:pPr>
              <a:tabLst>
                <a:tab pos="182563" algn="l"/>
                <a:tab pos="357188" algn="l"/>
              </a:tabLst>
            </a:pPr>
            <a:r>
              <a:rPr lang="en-IN" dirty="0"/>
              <a:t>		Element Properties</a:t>
            </a:r>
          </a:p>
          <a:p>
            <a:pPr>
              <a:tabLst>
                <a:tab pos="182563" algn="l"/>
                <a:tab pos="357188" algn="l"/>
              </a:tabLst>
            </a:pPr>
            <a:r>
              <a:rPr lang="en-IN" dirty="0"/>
              <a:t>		Element Attributes</a:t>
            </a:r>
          </a:p>
        </p:txBody>
      </p:sp>
      <p:cxnSp>
        <p:nvCxnSpPr>
          <p:cNvPr id="7" name="Straight Arrow Connector 6">
            <a:extLst>
              <a:ext uri="{FF2B5EF4-FFF2-40B4-BE49-F238E27FC236}">
                <a16:creationId xmlns:a16="http://schemas.microsoft.com/office/drawing/2014/main" id="{A9DC6FEB-AD0B-4186-B27E-9DA9301C3034}"/>
              </a:ext>
            </a:extLst>
          </p:cNvPr>
          <p:cNvCxnSpPr/>
          <p:nvPr/>
        </p:nvCxnSpPr>
        <p:spPr>
          <a:xfrm>
            <a:off x="3217025" y="3707476"/>
            <a:ext cx="54531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AE51C4C-25A5-43F3-9ED3-742832BBCDB4}"/>
              </a:ext>
            </a:extLst>
          </p:cNvPr>
          <p:cNvCxnSpPr>
            <a:cxnSpLocks/>
          </p:cNvCxnSpPr>
          <p:nvPr/>
        </p:nvCxnSpPr>
        <p:spPr>
          <a:xfrm flipH="1">
            <a:off x="3217025" y="4948843"/>
            <a:ext cx="54531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32E2B5E-9F01-4C25-B9AD-93D5C20A3362}"/>
              </a:ext>
            </a:extLst>
          </p:cNvPr>
          <p:cNvCxnSpPr>
            <a:cxnSpLocks/>
          </p:cNvCxnSpPr>
          <p:nvPr/>
        </p:nvCxnSpPr>
        <p:spPr>
          <a:xfrm flipH="1">
            <a:off x="3217025" y="6181898"/>
            <a:ext cx="54531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2EF8ACA-412A-408D-B6FF-B43A0EC2E07A}"/>
              </a:ext>
            </a:extLst>
          </p:cNvPr>
          <p:cNvCxnSpPr/>
          <p:nvPr/>
        </p:nvCxnSpPr>
        <p:spPr>
          <a:xfrm>
            <a:off x="3217025" y="5979621"/>
            <a:ext cx="54531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A68172D-284B-4C40-9588-855AE28D979B}"/>
              </a:ext>
            </a:extLst>
          </p:cNvPr>
          <p:cNvSpPr txBox="1"/>
          <p:nvPr/>
        </p:nvSpPr>
        <p:spPr>
          <a:xfrm>
            <a:off x="4129112" y="2784146"/>
            <a:ext cx="3931589" cy="923330"/>
          </a:xfrm>
          <a:prstGeom prst="rect">
            <a:avLst/>
          </a:prstGeom>
          <a:noFill/>
        </p:spPr>
        <p:txBody>
          <a:bodyPr wrap="none" rtlCol="0">
            <a:spAutoFit/>
          </a:bodyPr>
          <a:lstStyle/>
          <a:p>
            <a:pPr algn="ctr"/>
            <a:r>
              <a:rPr lang="en-IN" dirty="0"/>
              <a:t>One Way Binding</a:t>
            </a:r>
          </a:p>
          <a:p>
            <a:pPr algn="ctr"/>
            <a:r>
              <a:rPr lang="en-IN" dirty="0"/>
              <a:t>Property and Attribute Binding</a:t>
            </a:r>
          </a:p>
          <a:p>
            <a:pPr algn="ctr"/>
            <a:r>
              <a:rPr lang="en-IN" dirty="0"/>
              <a:t>[</a:t>
            </a:r>
            <a:r>
              <a:rPr lang="en-IN" dirty="0" err="1"/>
              <a:t>propertyName</a:t>
            </a:r>
            <a:r>
              <a:rPr lang="en-IN" dirty="0"/>
              <a:t>] or [</a:t>
            </a:r>
            <a:r>
              <a:rPr lang="en-IN" dirty="0" err="1"/>
              <a:t>attr.AttributeName</a:t>
            </a:r>
            <a:r>
              <a:rPr lang="en-IN" dirty="0"/>
              <a:t>]</a:t>
            </a:r>
          </a:p>
        </p:txBody>
      </p:sp>
      <p:sp>
        <p:nvSpPr>
          <p:cNvPr id="12" name="TextBox 11">
            <a:extLst>
              <a:ext uri="{FF2B5EF4-FFF2-40B4-BE49-F238E27FC236}">
                <a16:creationId xmlns:a16="http://schemas.microsoft.com/office/drawing/2014/main" id="{273A732C-BEB1-43CF-B015-E3E56EED8E6A}"/>
              </a:ext>
            </a:extLst>
          </p:cNvPr>
          <p:cNvSpPr txBox="1"/>
          <p:nvPr/>
        </p:nvSpPr>
        <p:spPr>
          <a:xfrm>
            <a:off x="4719049" y="4025513"/>
            <a:ext cx="2751714" cy="923330"/>
          </a:xfrm>
          <a:prstGeom prst="rect">
            <a:avLst/>
          </a:prstGeom>
          <a:noFill/>
        </p:spPr>
        <p:txBody>
          <a:bodyPr wrap="none" rtlCol="0">
            <a:spAutoFit/>
          </a:bodyPr>
          <a:lstStyle/>
          <a:p>
            <a:pPr algn="ctr"/>
            <a:r>
              <a:rPr lang="en-IN" dirty="0"/>
              <a:t>One Way To Source Binding</a:t>
            </a:r>
          </a:p>
          <a:p>
            <a:pPr algn="ctr"/>
            <a:r>
              <a:rPr lang="en-IN" dirty="0"/>
              <a:t>Event Binding</a:t>
            </a:r>
          </a:p>
          <a:p>
            <a:pPr algn="ctr"/>
            <a:r>
              <a:rPr lang="en-IN" dirty="0"/>
              <a:t>(</a:t>
            </a:r>
            <a:r>
              <a:rPr lang="en-IN" dirty="0" err="1"/>
              <a:t>eventName</a:t>
            </a:r>
            <a:r>
              <a:rPr lang="en-IN" dirty="0"/>
              <a:t>)</a:t>
            </a:r>
          </a:p>
        </p:txBody>
      </p:sp>
      <p:sp>
        <p:nvSpPr>
          <p:cNvPr id="13" name="TextBox 12">
            <a:extLst>
              <a:ext uri="{FF2B5EF4-FFF2-40B4-BE49-F238E27FC236}">
                <a16:creationId xmlns:a16="http://schemas.microsoft.com/office/drawing/2014/main" id="{6762BEF4-2005-4EC1-AE1D-98104032BB44}"/>
              </a:ext>
            </a:extLst>
          </p:cNvPr>
          <p:cNvSpPr txBox="1"/>
          <p:nvPr/>
        </p:nvSpPr>
        <p:spPr>
          <a:xfrm>
            <a:off x="5199500" y="5333290"/>
            <a:ext cx="1790811" cy="646331"/>
          </a:xfrm>
          <a:prstGeom prst="rect">
            <a:avLst/>
          </a:prstGeom>
          <a:noFill/>
        </p:spPr>
        <p:txBody>
          <a:bodyPr wrap="none" rtlCol="0">
            <a:spAutoFit/>
          </a:bodyPr>
          <a:lstStyle/>
          <a:p>
            <a:pPr algn="ctr"/>
            <a:r>
              <a:rPr lang="en-IN" dirty="0"/>
              <a:t>Two Way Binding</a:t>
            </a:r>
          </a:p>
          <a:p>
            <a:pPr algn="ctr"/>
            <a:r>
              <a:rPr lang="en-IN" dirty="0"/>
              <a:t>[(</a:t>
            </a:r>
            <a:r>
              <a:rPr lang="en-IN" dirty="0" err="1"/>
              <a:t>ngModel</a:t>
            </a:r>
            <a:r>
              <a:rPr lang="en-IN" dirty="0"/>
              <a:t>)]</a:t>
            </a:r>
          </a:p>
        </p:txBody>
      </p:sp>
    </p:spTree>
    <p:extLst>
      <p:ext uri="{BB962C8B-B14F-4D97-AF65-F5344CB8AC3E}">
        <p14:creationId xmlns:p14="http://schemas.microsoft.com/office/powerpoint/2010/main" val="406433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33E2C-6239-49BA-BEC1-CEFE03E493EC}"/>
              </a:ext>
            </a:extLst>
          </p:cNvPr>
          <p:cNvSpPr>
            <a:spLocks noGrp="1"/>
          </p:cNvSpPr>
          <p:nvPr>
            <p:ph type="title"/>
          </p:nvPr>
        </p:nvSpPr>
        <p:spPr/>
        <p:txBody>
          <a:bodyPr/>
          <a:lstStyle/>
          <a:p>
            <a:r>
              <a:rPr lang="en-IN" dirty="0"/>
              <a:t>Directives</a:t>
            </a:r>
          </a:p>
        </p:txBody>
      </p:sp>
      <p:sp>
        <p:nvSpPr>
          <p:cNvPr id="3" name="Content Placeholder 2">
            <a:extLst>
              <a:ext uri="{FF2B5EF4-FFF2-40B4-BE49-F238E27FC236}">
                <a16:creationId xmlns:a16="http://schemas.microsoft.com/office/drawing/2014/main" id="{BCA11F9B-2237-46EE-AB9B-B3F0C9382063}"/>
              </a:ext>
            </a:extLst>
          </p:cNvPr>
          <p:cNvSpPr>
            <a:spLocks noGrp="1"/>
          </p:cNvSpPr>
          <p:nvPr>
            <p:ph idx="1"/>
          </p:nvPr>
        </p:nvSpPr>
        <p:spPr/>
        <p:txBody>
          <a:bodyPr>
            <a:normAutofit/>
          </a:bodyPr>
          <a:lstStyle/>
          <a:p>
            <a:pPr algn="just"/>
            <a:r>
              <a:rPr lang="en-US" dirty="0"/>
              <a:t>Directives are classes that add additional behavior to elements in your Angular applications. </a:t>
            </a:r>
          </a:p>
          <a:p>
            <a:pPr algn="just"/>
            <a:r>
              <a:rPr lang="en-US" dirty="0"/>
              <a:t>The different types of Angular directives are as follows:</a:t>
            </a:r>
          </a:p>
          <a:p>
            <a:pPr lvl="1" algn="just"/>
            <a:r>
              <a:rPr lang="en-US" dirty="0"/>
              <a:t>Components—directives with a template. This type of directive is the most common directive type.</a:t>
            </a:r>
          </a:p>
          <a:p>
            <a:pPr lvl="1" algn="just"/>
            <a:r>
              <a:rPr lang="en-US" dirty="0"/>
              <a:t>Attribute directives—directives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lgn="just"/>
            <a:r>
              <a:rPr lang="en-US" dirty="0"/>
              <a:t>Structural directives—directives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IN" dirty="0"/>
          </a:p>
        </p:txBody>
      </p:sp>
    </p:spTree>
    <p:extLst>
      <p:ext uri="{BB962C8B-B14F-4D97-AF65-F5344CB8AC3E}">
        <p14:creationId xmlns:p14="http://schemas.microsoft.com/office/powerpoint/2010/main" val="1288390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491CFC9F-6C3A-4762-9E00-1DD7384A46E6}"/>
              </a:ext>
            </a:extLst>
          </p:cNvPr>
          <p:cNvGrpSpPr/>
          <p:nvPr/>
        </p:nvGrpSpPr>
        <p:grpSpPr>
          <a:xfrm>
            <a:off x="621921" y="1976352"/>
            <a:ext cx="3771353" cy="4102330"/>
            <a:chOff x="1138140" y="1371601"/>
            <a:chExt cx="3771353" cy="4102330"/>
          </a:xfrm>
        </p:grpSpPr>
        <p:sp>
          <p:nvSpPr>
            <p:cNvPr id="4" name="Oval 3">
              <a:extLst>
                <a:ext uri="{FF2B5EF4-FFF2-40B4-BE49-F238E27FC236}">
                  <a16:creationId xmlns:a16="http://schemas.microsoft.com/office/drawing/2014/main" id="{01C36F82-0562-470F-9738-6B0BC8DB9E43}"/>
                </a:ext>
              </a:extLst>
            </p:cNvPr>
            <p:cNvSpPr/>
            <p:nvPr/>
          </p:nvSpPr>
          <p:spPr>
            <a:xfrm>
              <a:off x="1986741" y="1371601"/>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5" name="Oval 4">
              <a:extLst>
                <a:ext uri="{FF2B5EF4-FFF2-40B4-BE49-F238E27FC236}">
                  <a16:creationId xmlns:a16="http://schemas.microsoft.com/office/drawing/2014/main" id="{39F30206-0AF4-47A1-B032-AF1F276F0B33}"/>
                </a:ext>
              </a:extLst>
            </p:cNvPr>
            <p:cNvSpPr/>
            <p:nvPr/>
          </p:nvSpPr>
          <p:spPr>
            <a:xfrm>
              <a:off x="1986741" y="4027517"/>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a:t>
              </a:r>
            </a:p>
          </p:txBody>
        </p:sp>
        <p:cxnSp>
          <p:nvCxnSpPr>
            <p:cNvPr id="7" name="Straight Arrow Connector 6">
              <a:extLst>
                <a:ext uri="{FF2B5EF4-FFF2-40B4-BE49-F238E27FC236}">
                  <a16:creationId xmlns:a16="http://schemas.microsoft.com/office/drawing/2014/main" id="{8A9BC29D-2955-4D3F-8877-5597EABF973B}"/>
                </a:ext>
              </a:extLst>
            </p:cNvPr>
            <p:cNvCxnSpPr>
              <a:stCxn id="4" idx="3"/>
              <a:endCxn id="5" idx="1"/>
            </p:cNvCxnSpPr>
            <p:nvPr/>
          </p:nvCxnSpPr>
          <p:spPr>
            <a:xfrm>
              <a:off x="2221693" y="2606193"/>
              <a:ext cx="0" cy="1633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8A2BDA4-F08B-4D21-B5AB-12D35C0A1AB1}"/>
                </a:ext>
              </a:extLst>
            </p:cNvPr>
            <p:cNvCxnSpPr>
              <a:stCxn id="5" idx="7"/>
              <a:endCxn id="4" idx="5"/>
            </p:cNvCxnSpPr>
            <p:nvPr/>
          </p:nvCxnSpPr>
          <p:spPr>
            <a:xfrm flipV="1">
              <a:off x="3356145" y="2606193"/>
              <a:ext cx="0" cy="1633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88AB6B5-F88D-4497-8CEC-5F4AD66CAE69}"/>
                </a:ext>
              </a:extLst>
            </p:cNvPr>
            <p:cNvSpPr txBox="1"/>
            <p:nvPr/>
          </p:nvSpPr>
          <p:spPr>
            <a:xfrm>
              <a:off x="1138140" y="2968675"/>
              <a:ext cx="1032655" cy="646331"/>
            </a:xfrm>
            <a:prstGeom prst="rect">
              <a:avLst/>
            </a:prstGeom>
            <a:noFill/>
          </p:spPr>
          <p:txBody>
            <a:bodyPr wrap="none" rtlCol="0">
              <a:spAutoFit/>
            </a:bodyPr>
            <a:lstStyle/>
            <a:p>
              <a:r>
                <a:rPr lang="en-IN" dirty="0"/>
                <a:t>@Input()</a:t>
              </a:r>
            </a:p>
            <a:p>
              <a:r>
                <a:rPr lang="en-IN" dirty="0"/>
                <a:t>Property</a:t>
              </a:r>
            </a:p>
          </p:txBody>
        </p:sp>
        <p:sp>
          <p:nvSpPr>
            <p:cNvPr id="11" name="TextBox 10">
              <a:extLst>
                <a:ext uri="{FF2B5EF4-FFF2-40B4-BE49-F238E27FC236}">
                  <a16:creationId xmlns:a16="http://schemas.microsoft.com/office/drawing/2014/main" id="{BE91E683-231B-4762-9258-BE669A777D2D}"/>
                </a:ext>
              </a:extLst>
            </p:cNvPr>
            <p:cNvSpPr txBox="1"/>
            <p:nvPr/>
          </p:nvSpPr>
          <p:spPr>
            <a:xfrm>
              <a:off x="3457942" y="2968675"/>
              <a:ext cx="1451551" cy="646331"/>
            </a:xfrm>
            <a:prstGeom prst="rect">
              <a:avLst/>
            </a:prstGeom>
            <a:noFill/>
          </p:spPr>
          <p:txBody>
            <a:bodyPr wrap="none" rtlCol="0">
              <a:spAutoFit/>
            </a:bodyPr>
            <a:lstStyle/>
            <a:p>
              <a:r>
                <a:rPr lang="en-IN" dirty="0"/>
                <a:t>@Output()</a:t>
              </a:r>
            </a:p>
            <a:p>
              <a:r>
                <a:rPr lang="en-IN" dirty="0"/>
                <a:t>Event Emitter</a:t>
              </a:r>
            </a:p>
          </p:txBody>
        </p:sp>
      </p:grpSp>
      <p:sp>
        <p:nvSpPr>
          <p:cNvPr id="12" name="Oval 11">
            <a:extLst>
              <a:ext uri="{FF2B5EF4-FFF2-40B4-BE49-F238E27FC236}">
                <a16:creationId xmlns:a16="http://schemas.microsoft.com/office/drawing/2014/main" id="{9A4867D2-45DE-4BD3-B38B-F6C75E1F2723}"/>
              </a:ext>
            </a:extLst>
          </p:cNvPr>
          <p:cNvSpPr/>
          <p:nvPr/>
        </p:nvSpPr>
        <p:spPr>
          <a:xfrm>
            <a:off x="7867553" y="1845426"/>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13" name="Oval 12">
            <a:extLst>
              <a:ext uri="{FF2B5EF4-FFF2-40B4-BE49-F238E27FC236}">
                <a16:creationId xmlns:a16="http://schemas.microsoft.com/office/drawing/2014/main" id="{143758FA-96F8-4763-B258-97FFB07260FA}"/>
              </a:ext>
            </a:extLst>
          </p:cNvPr>
          <p:cNvSpPr/>
          <p:nvPr/>
        </p:nvSpPr>
        <p:spPr>
          <a:xfrm>
            <a:off x="6263197" y="4501342"/>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One</a:t>
            </a:r>
          </a:p>
        </p:txBody>
      </p:sp>
      <p:sp>
        <p:nvSpPr>
          <p:cNvPr id="14" name="Oval 13">
            <a:extLst>
              <a:ext uri="{FF2B5EF4-FFF2-40B4-BE49-F238E27FC236}">
                <a16:creationId xmlns:a16="http://schemas.microsoft.com/office/drawing/2014/main" id="{90A9E283-CCCD-4679-A8AC-A0F52A44E487}"/>
              </a:ext>
            </a:extLst>
          </p:cNvPr>
          <p:cNvSpPr/>
          <p:nvPr/>
        </p:nvSpPr>
        <p:spPr>
          <a:xfrm>
            <a:off x="9471907" y="4501342"/>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Two</a:t>
            </a:r>
          </a:p>
        </p:txBody>
      </p:sp>
      <p:cxnSp>
        <p:nvCxnSpPr>
          <p:cNvPr id="16" name="Straight Arrow Connector 15">
            <a:extLst>
              <a:ext uri="{FF2B5EF4-FFF2-40B4-BE49-F238E27FC236}">
                <a16:creationId xmlns:a16="http://schemas.microsoft.com/office/drawing/2014/main" id="{9D7F4406-A690-4CA9-9F02-1B794DEBA3FC}"/>
              </a:ext>
            </a:extLst>
          </p:cNvPr>
          <p:cNvCxnSpPr>
            <a:stCxn id="13" idx="0"/>
            <a:endCxn id="12" idx="3"/>
          </p:cNvCxnSpPr>
          <p:nvPr/>
        </p:nvCxnSpPr>
        <p:spPr>
          <a:xfrm flipV="1">
            <a:off x="7065375" y="3080018"/>
            <a:ext cx="1037130"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FC33978-6BA2-4471-AC28-276D7D42603B}"/>
              </a:ext>
            </a:extLst>
          </p:cNvPr>
          <p:cNvCxnSpPr>
            <a:stCxn id="12" idx="5"/>
            <a:endCxn id="14" idx="0"/>
          </p:cNvCxnSpPr>
          <p:nvPr/>
        </p:nvCxnSpPr>
        <p:spPr>
          <a:xfrm>
            <a:off x="9236957" y="3080018"/>
            <a:ext cx="1037128"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B34EE0C-26E0-4404-A528-6CCE8E4D63DC}"/>
              </a:ext>
            </a:extLst>
          </p:cNvPr>
          <p:cNvSpPr txBox="1"/>
          <p:nvPr/>
        </p:nvSpPr>
        <p:spPr>
          <a:xfrm>
            <a:off x="6201156" y="3237715"/>
            <a:ext cx="1451551" cy="646331"/>
          </a:xfrm>
          <a:prstGeom prst="rect">
            <a:avLst/>
          </a:prstGeom>
          <a:noFill/>
        </p:spPr>
        <p:txBody>
          <a:bodyPr wrap="none" rtlCol="0">
            <a:spAutoFit/>
          </a:bodyPr>
          <a:lstStyle/>
          <a:p>
            <a:r>
              <a:rPr lang="en-IN" dirty="0"/>
              <a:t>@Output()</a:t>
            </a:r>
          </a:p>
          <a:p>
            <a:r>
              <a:rPr lang="en-IN" dirty="0"/>
              <a:t>Event Emitter</a:t>
            </a:r>
          </a:p>
        </p:txBody>
      </p:sp>
      <p:sp>
        <p:nvSpPr>
          <p:cNvPr id="20" name="TextBox 19">
            <a:extLst>
              <a:ext uri="{FF2B5EF4-FFF2-40B4-BE49-F238E27FC236}">
                <a16:creationId xmlns:a16="http://schemas.microsoft.com/office/drawing/2014/main" id="{CBEF7230-8F36-4205-9812-AD73F82B03E2}"/>
              </a:ext>
            </a:extLst>
          </p:cNvPr>
          <p:cNvSpPr txBox="1"/>
          <p:nvPr/>
        </p:nvSpPr>
        <p:spPr>
          <a:xfrm>
            <a:off x="9748796" y="3250261"/>
            <a:ext cx="1032655" cy="646331"/>
          </a:xfrm>
          <a:prstGeom prst="rect">
            <a:avLst/>
          </a:prstGeom>
          <a:noFill/>
        </p:spPr>
        <p:txBody>
          <a:bodyPr wrap="none" rtlCol="0">
            <a:spAutoFit/>
          </a:bodyPr>
          <a:lstStyle/>
          <a:p>
            <a:r>
              <a:rPr lang="en-IN" dirty="0"/>
              <a:t>@Input()</a:t>
            </a:r>
          </a:p>
          <a:p>
            <a:r>
              <a:rPr lang="en-IN" dirty="0"/>
              <a:t>Property</a:t>
            </a:r>
          </a:p>
        </p:txBody>
      </p:sp>
      <p:sp>
        <p:nvSpPr>
          <p:cNvPr id="21" name="TextBox 20">
            <a:extLst>
              <a:ext uri="{FF2B5EF4-FFF2-40B4-BE49-F238E27FC236}">
                <a16:creationId xmlns:a16="http://schemas.microsoft.com/office/drawing/2014/main" id="{AAFC75CC-7ECA-44C7-BFD3-086E91732E72}"/>
              </a:ext>
            </a:extLst>
          </p:cNvPr>
          <p:cNvSpPr txBox="1"/>
          <p:nvPr/>
        </p:nvSpPr>
        <p:spPr>
          <a:xfrm>
            <a:off x="1271847" y="340822"/>
            <a:ext cx="2545249" cy="523220"/>
          </a:xfrm>
          <a:prstGeom prst="rect">
            <a:avLst/>
          </a:prstGeom>
          <a:noFill/>
        </p:spPr>
        <p:txBody>
          <a:bodyPr wrap="none" rtlCol="0">
            <a:spAutoFit/>
          </a:bodyPr>
          <a:lstStyle/>
          <a:p>
            <a:r>
              <a:rPr lang="en-IN" sz="2800" b="1" dirty="0"/>
              <a:t>Communication</a:t>
            </a:r>
          </a:p>
        </p:txBody>
      </p:sp>
    </p:spTree>
    <p:extLst>
      <p:ext uri="{BB962C8B-B14F-4D97-AF65-F5344CB8AC3E}">
        <p14:creationId xmlns:p14="http://schemas.microsoft.com/office/powerpoint/2010/main" val="2149725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522515" y="643466"/>
            <a:ext cx="5290301"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3B3FCC-EE55-495B-A78D-22A20A8FFA2F}"/>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grpSp>
        <p:nvGrpSpPr>
          <p:cNvPr id="5" name="Group 4">
            <a:extLst>
              <a:ext uri="{FF2B5EF4-FFF2-40B4-BE49-F238E27FC236}">
                <a16:creationId xmlns:a16="http://schemas.microsoft.com/office/drawing/2014/main" id="{494DDAC7-1561-4ED7-BD55-7A56708F6EA2}"/>
              </a:ext>
            </a:extLst>
          </p:cNvPr>
          <p:cNvGrpSpPr/>
          <p:nvPr/>
        </p:nvGrpSpPr>
        <p:grpSpPr>
          <a:xfrm>
            <a:off x="7810595" y="1677880"/>
            <a:ext cx="1262108" cy="898124"/>
            <a:chOff x="8762260" y="1677880"/>
            <a:chExt cx="1262108" cy="898124"/>
          </a:xfrm>
        </p:grpSpPr>
        <p:sp>
          <p:nvSpPr>
            <p:cNvPr id="6" name="Rectangle: Rounded Corners 5">
              <a:extLst>
                <a:ext uri="{FF2B5EF4-FFF2-40B4-BE49-F238E27FC236}">
                  <a16:creationId xmlns:a16="http://schemas.microsoft.com/office/drawing/2014/main" id="{8F001E7C-6486-4986-87F2-DE1F8B34035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B82E8AE-AFAA-4386-BCEF-D07F2063D95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8" name="Group 7">
            <a:extLst>
              <a:ext uri="{FF2B5EF4-FFF2-40B4-BE49-F238E27FC236}">
                <a16:creationId xmlns:a16="http://schemas.microsoft.com/office/drawing/2014/main" id="{B135DF98-4116-400A-A619-73CA4B91EDF8}"/>
              </a:ext>
            </a:extLst>
          </p:cNvPr>
          <p:cNvGrpSpPr/>
          <p:nvPr/>
        </p:nvGrpSpPr>
        <p:grpSpPr>
          <a:xfrm>
            <a:off x="9193562" y="1690743"/>
            <a:ext cx="1262108" cy="898124"/>
            <a:chOff x="8762260" y="1677880"/>
            <a:chExt cx="1262108" cy="898124"/>
          </a:xfrm>
        </p:grpSpPr>
        <p:sp>
          <p:nvSpPr>
            <p:cNvPr id="9" name="Rectangle: Rounded Corners 8">
              <a:extLst>
                <a:ext uri="{FF2B5EF4-FFF2-40B4-BE49-F238E27FC236}">
                  <a16:creationId xmlns:a16="http://schemas.microsoft.com/office/drawing/2014/main" id="{622654C8-7505-4A85-8167-7C5DC765282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D6121A8E-C0D0-4C01-8BC7-4481AF7BB60E}"/>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cxnSp>
        <p:nvCxnSpPr>
          <p:cNvPr id="11" name="Connector: Elbow 10">
            <a:extLst>
              <a:ext uri="{FF2B5EF4-FFF2-40B4-BE49-F238E27FC236}">
                <a16:creationId xmlns:a16="http://schemas.microsoft.com/office/drawing/2014/main" id="{9D8C0D22-B526-4300-B03E-A10E8CAE1B92}"/>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B81800A0-AE92-46AC-AAF3-920997EBF9F3}"/>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lowchart: Magnetic Disk 12">
            <a:extLst>
              <a:ext uri="{FF2B5EF4-FFF2-40B4-BE49-F238E27FC236}">
                <a16:creationId xmlns:a16="http://schemas.microsoft.com/office/drawing/2014/main" id="{70BE5007-2C1D-4F03-9022-F8F967D85C60}"/>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14" name="TextBox 13">
            <a:extLst>
              <a:ext uri="{FF2B5EF4-FFF2-40B4-BE49-F238E27FC236}">
                <a16:creationId xmlns:a16="http://schemas.microsoft.com/office/drawing/2014/main" id="{F593DC4A-ACE1-4EC1-B7AF-C022D91FF02F}"/>
              </a:ext>
            </a:extLst>
          </p:cNvPr>
          <p:cNvSpPr txBox="1"/>
          <p:nvPr/>
        </p:nvSpPr>
        <p:spPr>
          <a:xfrm>
            <a:off x="7810595" y="3968318"/>
            <a:ext cx="992964"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a:t>
            </a:r>
            <a:r>
              <a:rPr lang="en-IN" dirty="0" err="1">
                <a:solidFill>
                  <a:schemeClr val="bg1"/>
                </a:solidFill>
              </a:rPr>
              <a:t>.Net</a:t>
            </a:r>
            <a:endParaRPr lang="en-IN" dirty="0">
              <a:solidFill>
                <a:schemeClr val="bg1"/>
              </a:solidFill>
            </a:endParaRPr>
          </a:p>
          <a:p>
            <a:r>
              <a:rPr lang="en-IN" dirty="0">
                <a:solidFill>
                  <a:schemeClr val="bg1"/>
                </a:solidFill>
              </a:rPr>
              <a:t>JSP</a:t>
            </a:r>
          </a:p>
          <a:p>
            <a:r>
              <a:rPr lang="en-IN" dirty="0">
                <a:solidFill>
                  <a:schemeClr val="bg1"/>
                </a:solidFill>
              </a:rPr>
              <a:t>PHP</a:t>
            </a:r>
          </a:p>
          <a:p>
            <a:r>
              <a:rPr lang="en-IN" dirty="0">
                <a:solidFill>
                  <a:schemeClr val="bg1"/>
                </a:solidFill>
              </a:rPr>
              <a:t>Ruby</a:t>
            </a:r>
          </a:p>
        </p:txBody>
      </p:sp>
      <p:cxnSp>
        <p:nvCxnSpPr>
          <p:cNvPr id="15" name="Straight Connector 14">
            <a:extLst>
              <a:ext uri="{FF2B5EF4-FFF2-40B4-BE49-F238E27FC236}">
                <a16:creationId xmlns:a16="http://schemas.microsoft.com/office/drawing/2014/main" id="{5AB857B4-D7A9-4A2E-AECD-AF166897715C}"/>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DDF8B8EA-A226-4A69-952F-A74FFF3422F7}"/>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7" name="Straight Arrow Connector 16">
            <a:extLst>
              <a:ext uri="{FF2B5EF4-FFF2-40B4-BE49-F238E27FC236}">
                <a16:creationId xmlns:a16="http://schemas.microsoft.com/office/drawing/2014/main" id="{696F3406-888F-4198-94D4-41C9AE41A9D5}"/>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38DE1C6-2864-49D9-8514-7D4D46DB3722}"/>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80F3FCC-A94A-4604-813F-D1D39ABC03CA}"/>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grpSp>
        <p:nvGrpSpPr>
          <p:cNvPr id="20" name="Group 19">
            <a:extLst>
              <a:ext uri="{FF2B5EF4-FFF2-40B4-BE49-F238E27FC236}">
                <a16:creationId xmlns:a16="http://schemas.microsoft.com/office/drawing/2014/main" id="{37343081-0EFA-44CC-AE87-9E708C753F42}"/>
              </a:ext>
            </a:extLst>
          </p:cNvPr>
          <p:cNvGrpSpPr/>
          <p:nvPr/>
        </p:nvGrpSpPr>
        <p:grpSpPr>
          <a:xfrm>
            <a:off x="8562508" y="2719934"/>
            <a:ext cx="1262108" cy="898124"/>
            <a:chOff x="8762260" y="1677880"/>
            <a:chExt cx="1262108" cy="898124"/>
          </a:xfrm>
        </p:grpSpPr>
        <p:sp>
          <p:nvSpPr>
            <p:cNvPr id="21" name="Rectangle: Rounded Corners 20">
              <a:extLst>
                <a:ext uri="{FF2B5EF4-FFF2-40B4-BE49-F238E27FC236}">
                  <a16:creationId xmlns:a16="http://schemas.microsoft.com/office/drawing/2014/main" id="{423EAAF8-9A8E-4FB9-BDE6-8CE4DC87A67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C9B22185-0D0B-4A5D-862C-A76186AC4BB7}"/>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23" name="Rectangle 22">
            <a:extLst>
              <a:ext uri="{FF2B5EF4-FFF2-40B4-BE49-F238E27FC236}">
                <a16:creationId xmlns:a16="http://schemas.microsoft.com/office/drawing/2014/main" id="{3016FA40-5EF1-4F8C-AAC6-07C8C553293A}"/>
              </a:ext>
            </a:extLst>
          </p:cNvPr>
          <p:cNvSpPr/>
          <p:nvPr/>
        </p:nvSpPr>
        <p:spPr>
          <a:xfrm>
            <a:off x="4486704" y="2078074"/>
            <a:ext cx="1745991" cy="369332"/>
          </a:xfrm>
          <a:prstGeom prst="rect">
            <a:avLst/>
          </a:prstGeom>
        </p:spPr>
        <p:txBody>
          <a:bodyPr wrap="none">
            <a:spAutoFit/>
          </a:bodyPr>
          <a:lstStyle/>
          <a:p>
            <a:r>
              <a:rPr lang="en-IN" dirty="0"/>
              <a:t>HTML + CSS + JS </a:t>
            </a:r>
          </a:p>
        </p:txBody>
      </p:sp>
      <p:sp>
        <p:nvSpPr>
          <p:cNvPr id="24" name="Rectangle 23">
            <a:extLst>
              <a:ext uri="{FF2B5EF4-FFF2-40B4-BE49-F238E27FC236}">
                <a16:creationId xmlns:a16="http://schemas.microsoft.com/office/drawing/2014/main" id="{7BE10D64-7B52-4675-8F62-06617AD3D160}"/>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5" name="Rectangle: Rounded Corners 24">
            <a:extLst>
              <a:ext uri="{FF2B5EF4-FFF2-40B4-BE49-F238E27FC236}">
                <a16:creationId xmlns:a16="http://schemas.microsoft.com/office/drawing/2014/main" id="{D57C76A9-474B-4796-9865-7D4A0E8FAB36}"/>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69C6F0E4-120B-4EDA-9DDE-2033DB8DD7A1}"/>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7B300BE6-8ECB-48A7-8C21-90FFBFAF32D8}"/>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F3565EA2-6492-4B97-898D-4FE734DBB26B}"/>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9" name="Straight Arrow Connector 28">
            <a:extLst>
              <a:ext uri="{FF2B5EF4-FFF2-40B4-BE49-F238E27FC236}">
                <a16:creationId xmlns:a16="http://schemas.microsoft.com/office/drawing/2014/main" id="{6861D822-3997-4632-B3A7-48B42F88A808}"/>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5C117AD-7542-4195-9401-EC98E7E95453}"/>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6D47F20-6F28-41B2-9818-4F2F4B9A0D93}"/>
              </a:ext>
            </a:extLst>
          </p:cNvPr>
          <p:cNvSpPr txBox="1"/>
          <p:nvPr/>
        </p:nvSpPr>
        <p:spPr>
          <a:xfrm>
            <a:off x="4422748" y="2692165"/>
            <a:ext cx="1901611" cy="369332"/>
          </a:xfrm>
          <a:prstGeom prst="rect">
            <a:avLst/>
          </a:prstGeom>
          <a:noFill/>
        </p:spPr>
        <p:txBody>
          <a:bodyPr wrap="none" rtlCol="0">
            <a:spAutoFit/>
          </a:bodyPr>
          <a:lstStyle/>
          <a:p>
            <a:r>
              <a:rPr lang="en-IN" dirty="0"/>
              <a:t>AJAX - HTTP + URL</a:t>
            </a:r>
          </a:p>
        </p:txBody>
      </p:sp>
      <p:sp>
        <p:nvSpPr>
          <p:cNvPr id="32" name="TextBox 31">
            <a:extLst>
              <a:ext uri="{FF2B5EF4-FFF2-40B4-BE49-F238E27FC236}">
                <a16:creationId xmlns:a16="http://schemas.microsoft.com/office/drawing/2014/main" id="{FFE2386D-04AE-4C91-A4FA-F40087F4BAD8}"/>
              </a:ext>
            </a:extLst>
          </p:cNvPr>
          <p:cNvSpPr txBox="1"/>
          <p:nvPr/>
        </p:nvSpPr>
        <p:spPr>
          <a:xfrm>
            <a:off x="4599944" y="3469413"/>
            <a:ext cx="1547218" cy="369332"/>
          </a:xfrm>
          <a:prstGeom prst="rect">
            <a:avLst/>
          </a:prstGeom>
          <a:noFill/>
        </p:spPr>
        <p:txBody>
          <a:bodyPr wrap="none" rtlCol="0">
            <a:spAutoFit/>
          </a:bodyPr>
          <a:lstStyle/>
          <a:p>
            <a:r>
              <a:rPr lang="en-IN" dirty="0"/>
              <a:t>PARTIAL HTML</a:t>
            </a:r>
          </a:p>
        </p:txBody>
      </p:sp>
      <p:sp>
        <p:nvSpPr>
          <p:cNvPr id="33" name="Rectangle 32">
            <a:extLst>
              <a:ext uri="{FF2B5EF4-FFF2-40B4-BE49-F238E27FC236}">
                <a16:creationId xmlns:a16="http://schemas.microsoft.com/office/drawing/2014/main" id="{8BEEDE6A-0C9B-4584-81D2-4093C69F88FC}"/>
              </a:ext>
            </a:extLst>
          </p:cNvPr>
          <p:cNvSpPr/>
          <p:nvPr/>
        </p:nvSpPr>
        <p:spPr>
          <a:xfrm>
            <a:off x="4499302" y="3968318"/>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sp>
        <p:nvSpPr>
          <p:cNvPr id="34" name="TextBox 33">
            <a:extLst>
              <a:ext uri="{FF2B5EF4-FFF2-40B4-BE49-F238E27FC236}">
                <a16:creationId xmlns:a16="http://schemas.microsoft.com/office/drawing/2014/main" id="{E0F5B8BF-803B-4FD8-BF65-20137C4D51B2}"/>
              </a:ext>
            </a:extLst>
          </p:cNvPr>
          <p:cNvSpPr txBox="1"/>
          <p:nvPr/>
        </p:nvSpPr>
        <p:spPr>
          <a:xfrm>
            <a:off x="8947081" y="3971245"/>
            <a:ext cx="1629448" cy="923330"/>
          </a:xfrm>
          <a:prstGeom prst="rect">
            <a:avLst/>
          </a:prstGeom>
          <a:noFill/>
        </p:spPr>
        <p:txBody>
          <a:bodyPr wrap="square" rtlCol="0">
            <a:spAutoFit/>
          </a:bodyPr>
          <a:lstStyle/>
          <a:p>
            <a:r>
              <a:rPr lang="en-IN" dirty="0">
                <a:solidFill>
                  <a:schemeClr val="bg1"/>
                </a:solidFill>
              </a:rPr>
              <a:t>ASP </a:t>
            </a:r>
            <a:r>
              <a:rPr lang="en-IN" dirty="0" err="1">
                <a:solidFill>
                  <a:schemeClr val="bg1"/>
                </a:solidFill>
              </a:rPr>
              <a:t>.Net</a:t>
            </a:r>
            <a:r>
              <a:rPr lang="en-IN" dirty="0">
                <a:solidFill>
                  <a:schemeClr val="bg1"/>
                </a:solidFill>
              </a:rPr>
              <a:t> MVC</a:t>
            </a:r>
          </a:p>
          <a:p>
            <a:r>
              <a:rPr lang="en-IN" dirty="0">
                <a:solidFill>
                  <a:schemeClr val="bg1"/>
                </a:solidFill>
              </a:rPr>
              <a:t>Spring MVC</a:t>
            </a:r>
          </a:p>
          <a:p>
            <a:r>
              <a:rPr lang="en-IN" dirty="0">
                <a:solidFill>
                  <a:schemeClr val="bg1"/>
                </a:solidFill>
              </a:rPr>
              <a:t>Ruby On Rails</a:t>
            </a:r>
          </a:p>
        </p:txBody>
      </p:sp>
      <p:grpSp>
        <p:nvGrpSpPr>
          <p:cNvPr id="35" name="Group 34">
            <a:extLst>
              <a:ext uri="{FF2B5EF4-FFF2-40B4-BE49-F238E27FC236}">
                <a16:creationId xmlns:a16="http://schemas.microsoft.com/office/drawing/2014/main" id="{C79B18EA-E311-4E0F-99F4-3832E072872C}"/>
              </a:ext>
            </a:extLst>
          </p:cNvPr>
          <p:cNvGrpSpPr/>
          <p:nvPr/>
        </p:nvGrpSpPr>
        <p:grpSpPr>
          <a:xfrm>
            <a:off x="3485864" y="3510046"/>
            <a:ext cx="828000" cy="828000"/>
            <a:chOff x="4936328" y="4218830"/>
            <a:chExt cx="828000" cy="828000"/>
          </a:xfrm>
        </p:grpSpPr>
        <p:sp>
          <p:nvSpPr>
            <p:cNvPr id="36" name="Arc 35">
              <a:extLst>
                <a:ext uri="{FF2B5EF4-FFF2-40B4-BE49-F238E27FC236}">
                  <a16:creationId xmlns:a16="http://schemas.microsoft.com/office/drawing/2014/main" id="{163BA5A2-CF68-47C6-909A-440FF725093C}"/>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7" name="TextBox 36">
              <a:extLst>
                <a:ext uri="{FF2B5EF4-FFF2-40B4-BE49-F238E27FC236}">
                  <a16:creationId xmlns:a16="http://schemas.microsoft.com/office/drawing/2014/main" id="{3864289B-A84A-405A-9AD2-31A6807275B5}"/>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Partial </a:t>
              </a:r>
            </a:p>
            <a:p>
              <a:r>
                <a:rPr lang="en-IN" sz="1200" b="1" dirty="0">
                  <a:solidFill>
                    <a:srgbClr val="FF0000"/>
                  </a:solidFill>
                </a:rPr>
                <a:t>Page</a:t>
              </a:r>
            </a:p>
            <a:p>
              <a:r>
                <a:rPr lang="en-IN" sz="1200" b="1" dirty="0">
                  <a:solidFill>
                    <a:srgbClr val="FF0000"/>
                  </a:solidFill>
                </a:rPr>
                <a:t>Reload!</a:t>
              </a:r>
            </a:p>
          </p:txBody>
        </p:sp>
      </p:grpSp>
    </p:spTree>
    <p:extLst>
      <p:ext uri="{BB962C8B-B14F-4D97-AF65-F5344CB8AC3E}">
        <p14:creationId xmlns:p14="http://schemas.microsoft.com/office/powerpoint/2010/main" val="3697824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sp>
        <p:nvSpPr>
          <p:cNvPr id="15" name="Rectangle 9">
            <a:extLst>
              <a:ext uri="{FF2B5EF4-FFF2-40B4-BE49-F238E27FC236}">
                <a16:creationId xmlns:a16="http://schemas.microsoft.com/office/drawing/2014/main" id="{5DD103AA-7536-490B-973F-73CA63A7E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176937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DD08EF-252F-45B0-9A75-3B37BEE50932}"/>
              </a:ext>
            </a:extLst>
          </p:cNvPr>
          <p:cNvSpPr>
            <a:spLocks noGrp="1"/>
          </p:cNvSpPr>
          <p:nvPr>
            <p:ph type="title"/>
          </p:nvPr>
        </p:nvSpPr>
        <p:spPr>
          <a:xfrm>
            <a:off x="838200" y="365125"/>
            <a:ext cx="10515600" cy="1325563"/>
          </a:xfrm>
        </p:spPr>
        <p:txBody>
          <a:bodyPr>
            <a:normAutofit/>
          </a:bodyPr>
          <a:lstStyle/>
          <a:p>
            <a:r>
              <a:rPr lang="en-IN" sz="5400" dirty="0"/>
              <a:t>Forms</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A259F3-745E-40DC-82F2-EA3F89A34C77}"/>
              </a:ext>
            </a:extLst>
          </p:cNvPr>
          <p:cNvSpPr>
            <a:spLocks noGrp="1"/>
          </p:cNvSpPr>
          <p:nvPr>
            <p:ph idx="1"/>
          </p:nvPr>
        </p:nvSpPr>
        <p:spPr>
          <a:xfrm>
            <a:off x="838200" y="1929384"/>
            <a:ext cx="10515600" cy="4251960"/>
          </a:xfrm>
        </p:spPr>
        <p:txBody>
          <a:bodyPr>
            <a:normAutofit fontScale="92500" lnSpcReduction="10000"/>
          </a:bodyPr>
          <a:lstStyle/>
          <a:p>
            <a:pPr algn="just"/>
            <a:r>
              <a:rPr lang="en-US" b="1" dirty="0"/>
              <a:t>Reactive forms </a:t>
            </a:r>
            <a:r>
              <a:rPr lang="en-US" dirty="0"/>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p>
          <a:p>
            <a:pPr algn="just"/>
            <a:endParaRPr lang="en-US" dirty="0"/>
          </a:p>
          <a:p>
            <a:pPr algn="just"/>
            <a:r>
              <a:rPr lang="en-US" b="1" dirty="0"/>
              <a:t>Template-driven forms </a:t>
            </a:r>
            <a:r>
              <a:rPr lang="en-US" dirty="0"/>
              <a:t>rely on directives in the template to create and manipulate the underlying object model. They are useful for adding a simple form to an app, such as an email list signup form. They're easy to add to an app, but they don't scale as well as reactive forms. If you have very basic form requirements and logic that can be managed solely in the template, template-driven forms could be a good fit.</a:t>
            </a:r>
            <a:endParaRPr lang="en-IN" dirty="0"/>
          </a:p>
        </p:txBody>
      </p:sp>
    </p:spTree>
    <p:extLst>
      <p:ext uri="{BB962C8B-B14F-4D97-AF65-F5344CB8AC3E}">
        <p14:creationId xmlns:p14="http://schemas.microsoft.com/office/powerpoint/2010/main" val="2384314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8554845-5B8D-42F7-B117-9A4F02F9BC2A}"/>
              </a:ext>
            </a:extLst>
          </p:cNvPr>
          <p:cNvSpPr>
            <a:spLocks noGrp="1"/>
          </p:cNvSpPr>
          <p:nvPr>
            <p:ph type="title"/>
          </p:nvPr>
        </p:nvSpPr>
        <p:spPr>
          <a:xfrm>
            <a:off x="396573" y="320675"/>
            <a:ext cx="11407487" cy="1325563"/>
          </a:xfrm>
        </p:spPr>
        <p:txBody>
          <a:bodyPr vert="horz" lIns="91440" tIns="45720" rIns="91440" bIns="45720" rtlCol="0">
            <a:normAutofit/>
          </a:bodyPr>
          <a:lstStyle/>
          <a:p>
            <a:r>
              <a:rPr lang="en-US" sz="5400"/>
              <a:t>Key Differences</a:t>
            </a:r>
            <a:endParaRPr lang="en-US" sz="5400" kern="1200">
              <a:latin typeface="+mj-lt"/>
              <a:ea typeface="+mj-ea"/>
              <a:cs typeface="+mj-cs"/>
            </a:endParaRPr>
          </a:p>
        </p:txBody>
      </p:sp>
      <p:sp>
        <p:nvSpPr>
          <p:cNvPr id="21" name="Rectangle 20">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09553322-79FA-4335-B67E-47EF33A7EC3B}"/>
              </a:ext>
            </a:extLst>
          </p:cNvPr>
          <p:cNvGraphicFramePr>
            <a:graphicFrameLocks noGrp="1"/>
          </p:cNvGraphicFramePr>
          <p:nvPr>
            <p:ph idx="1"/>
            <p:extLst>
              <p:ext uri="{D42A27DB-BD31-4B8C-83A1-F6EECF244321}">
                <p14:modId xmlns:p14="http://schemas.microsoft.com/office/powerpoint/2010/main" val="4087291052"/>
              </p:ext>
            </p:extLst>
          </p:nvPr>
        </p:nvGraphicFramePr>
        <p:xfrm>
          <a:off x="396574" y="2003199"/>
          <a:ext cx="11407488" cy="3603468"/>
        </p:xfrm>
        <a:graphic>
          <a:graphicData uri="http://schemas.openxmlformats.org/drawingml/2006/table">
            <a:tbl>
              <a:tblPr firstRow="1" bandRow="1">
                <a:tableStyleId>{BDBED569-4797-4DF1-A0F4-6AAB3CD982D8}</a:tableStyleId>
              </a:tblPr>
              <a:tblGrid>
                <a:gridCol w="3061521">
                  <a:extLst>
                    <a:ext uri="{9D8B030D-6E8A-4147-A177-3AD203B41FA5}">
                      <a16:colId xmlns:a16="http://schemas.microsoft.com/office/drawing/2014/main" val="1216696705"/>
                    </a:ext>
                  </a:extLst>
                </a:gridCol>
                <a:gridCol w="4106487">
                  <a:extLst>
                    <a:ext uri="{9D8B030D-6E8A-4147-A177-3AD203B41FA5}">
                      <a16:colId xmlns:a16="http://schemas.microsoft.com/office/drawing/2014/main" val="629224696"/>
                    </a:ext>
                  </a:extLst>
                </a:gridCol>
                <a:gridCol w="4239480">
                  <a:extLst>
                    <a:ext uri="{9D8B030D-6E8A-4147-A177-3AD203B41FA5}">
                      <a16:colId xmlns:a16="http://schemas.microsoft.com/office/drawing/2014/main" val="2695309759"/>
                    </a:ext>
                  </a:extLst>
                </a:gridCol>
              </a:tblGrid>
              <a:tr h="568939">
                <a:tc>
                  <a:txBody>
                    <a:bodyPr/>
                    <a:lstStyle/>
                    <a:p>
                      <a:pPr algn="ctr"/>
                      <a:endParaRPr lang="en-IN" sz="2400" b="0" cap="all" dirty="0">
                        <a:solidFill>
                          <a:schemeClr val="bg1"/>
                        </a:solidFill>
                        <a:effectLst/>
                      </a:endParaRPr>
                    </a:p>
                  </a:txBody>
                  <a:tcPr marL="168205" marR="168205" marT="56068" marB="56068" anchor="ctr">
                    <a:solidFill>
                      <a:srgbClr val="0070C0"/>
                    </a:solidFill>
                  </a:tcPr>
                </a:tc>
                <a:tc>
                  <a:txBody>
                    <a:bodyPr/>
                    <a:lstStyle/>
                    <a:p>
                      <a:pPr algn="ctr"/>
                      <a:r>
                        <a:rPr lang="en-IN" sz="2800" b="0" cap="all" dirty="0">
                          <a:solidFill>
                            <a:schemeClr val="bg1"/>
                          </a:solidFill>
                          <a:effectLst/>
                        </a:rPr>
                        <a:t>REACTIVE</a:t>
                      </a:r>
                    </a:p>
                  </a:txBody>
                  <a:tcPr marL="168205" marR="168205" marT="56068" marB="56068"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0" cap="all" dirty="0">
                          <a:solidFill>
                            <a:schemeClr val="bg1"/>
                          </a:solidFill>
                          <a:effectLst/>
                        </a:rPr>
                        <a:t>TEMPLATE-DRIVEN</a:t>
                      </a:r>
                    </a:p>
                  </a:txBody>
                  <a:tcPr marL="134565" marR="134565" marT="67282" marB="67282" anchor="ctr">
                    <a:solidFill>
                      <a:srgbClr val="0070C0"/>
                    </a:solidFill>
                  </a:tcPr>
                </a:tc>
                <a:extLst>
                  <a:ext uri="{0D108BD9-81ED-4DB2-BD59-A6C34878D82A}">
                    <a16:rowId xmlns:a16="http://schemas.microsoft.com/office/drawing/2014/main" val="1855359472"/>
                  </a:ext>
                </a:extLst>
              </a:tr>
              <a:tr h="1054977">
                <a:tc>
                  <a:txBody>
                    <a:bodyPr/>
                    <a:lstStyle/>
                    <a:p>
                      <a:pPr algn="l" fontAlgn="t"/>
                      <a:r>
                        <a:rPr lang="en-IN" sz="2400" b="0" u="none" strike="noStrike" dirty="0">
                          <a:solidFill>
                            <a:schemeClr val="bg1"/>
                          </a:solidFill>
                          <a:effectLst/>
                        </a:rPr>
                        <a:t>Setup of form model</a:t>
                      </a:r>
                      <a:endParaRPr lang="en-IN" sz="2400" b="0" dirty="0">
                        <a:solidFill>
                          <a:schemeClr val="bg1"/>
                        </a:solidFill>
                        <a:effectLst/>
                      </a:endParaRPr>
                    </a:p>
                  </a:txBody>
                  <a:tcPr marL="112138" marR="112138" marT="112138" marB="112138" anchor="ctr">
                    <a:solidFill>
                      <a:srgbClr val="0070C0"/>
                    </a:solidFill>
                  </a:tcPr>
                </a:tc>
                <a:tc>
                  <a:txBody>
                    <a:bodyPr/>
                    <a:lstStyle/>
                    <a:p>
                      <a:pPr algn="l" fontAlgn="t"/>
                      <a:r>
                        <a:rPr lang="en-US" sz="2000" b="0">
                          <a:effectLst/>
                        </a:rPr>
                        <a:t>Explicit, created in component class</a:t>
                      </a:r>
                    </a:p>
                  </a:txBody>
                  <a:tcPr marL="112138" marR="112138" marT="112138" marB="112138" anchor="ctr"/>
                </a:tc>
                <a:tc>
                  <a:txBody>
                    <a:bodyPr/>
                    <a:lstStyle/>
                    <a:p>
                      <a:pPr algn="l" fontAlgn="t"/>
                      <a:r>
                        <a:rPr lang="en-IN" sz="2000" b="0" dirty="0">
                          <a:effectLst/>
                        </a:rPr>
                        <a:t>Implicit, created by directives</a:t>
                      </a:r>
                    </a:p>
                  </a:txBody>
                  <a:tcPr marL="112138" marR="112138" marT="112138" marB="112138" anchor="ctr"/>
                </a:tc>
                <a:extLst>
                  <a:ext uri="{0D108BD9-81ED-4DB2-BD59-A6C34878D82A}">
                    <a16:rowId xmlns:a16="http://schemas.microsoft.com/office/drawing/2014/main" val="45851353"/>
                  </a:ext>
                </a:extLst>
              </a:tr>
              <a:tr h="662252">
                <a:tc>
                  <a:txBody>
                    <a:bodyPr/>
                    <a:lstStyle/>
                    <a:p>
                      <a:pPr algn="l" fontAlgn="t"/>
                      <a:r>
                        <a:rPr lang="en-IN" sz="2400" b="0" u="none" strike="noStrike">
                          <a:solidFill>
                            <a:schemeClr val="bg1"/>
                          </a:solidFill>
                          <a:effectLst/>
                        </a:rPr>
                        <a:t>Data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dirty="0">
                          <a:effectLst/>
                        </a:rPr>
                        <a:t>Structured and immutable</a:t>
                      </a:r>
                    </a:p>
                  </a:txBody>
                  <a:tcPr marL="112138" marR="112138" marT="112138" marB="112138" anchor="ctr"/>
                </a:tc>
                <a:tc>
                  <a:txBody>
                    <a:bodyPr/>
                    <a:lstStyle/>
                    <a:p>
                      <a:pPr algn="l" fontAlgn="t"/>
                      <a:r>
                        <a:rPr lang="en-IN" sz="2000" b="0">
                          <a:effectLst/>
                        </a:rPr>
                        <a:t>Unstructured and mutable</a:t>
                      </a:r>
                    </a:p>
                  </a:txBody>
                  <a:tcPr marL="112138" marR="112138" marT="112138" marB="112138" anchor="ctr"/>
                </a:tc>
                <a:extLst>
                  <a:ext uri="{0D108BD9-81ED-4DB2-BD59-A6C34878D82A}">
                    <a16:rowId xmlns:a16="http://schemas.microsoft.com/office/drawing/2014/main" val="2847624665"/>
                  </a:ext>
                </a:extLst>
              </a:tr>
              <a:tr h="658650">
                <a:tc>
                  <a:txBody>
                    <a:bodyPr/>
                    <a:lstStyle/>
                    <a:p>
                      <a:pPr algn="l" fontAlgn="t"/>
                      <a:r>
                        <a:rPr lang="en-IN" sz="2400" b="0">
                          <a:solidFill>
                            <a:schemeClr val="bg1"/>
                          </a:solidFill>
                          <a:effectLst/>
                        </a:rPr>
                        <a:t>Predictability</a:t>
                      </a:r>
                    </a:p>
                  </a:txBody>
                  <a:tcPr marL="112138" marR="112138" marT="112138" marB="112138" anchor="ctr">
                    <a:solidFill>
                      <a:srgbClr val="0070C0"/>
                    </a:solidFill>
                  </a:tcPr>
                </a:tc>
                <a:tc>
                  <a:txBody>
                    <a:bodyPr/>
                    <a:lstStyle/>
                    <a:p>
                      <a:pPr algn="l" fontAlgn="t"/>
                      <a:r>
                        <a:rPr lang="en-IN" sz="2000" b="0" dirty="0">
                          <a:effectLst/>
                        </a:rPr>
                        <a:t>Synchronous</a:t>
                      </a:r>
                    </a:p>
                  </a:txBody>
                  <a:tcPr marL="112138" marR="112138" marT="112138" marB="112138" anchor="ctr"/>
                </a:tc>
                <a:tc>
                  <a:txBody>
                    <a:bodyPr/>
                    <a:lstStyle/>
                    <a:p>
                      <a:pPr algn="l" fontAlgn="t"/>
                      <a:r>
                        <a:rPr lang="en-IN" sz="2000" b="0">
                          <a:effectLst/>
                        </a:rPr>
                        <a:t>Asynchronous</a:t>
                      </a:r>
                    </a:p>
                  </a:txBody>
                  <a:tcPr marL="112138" marR="112138" marT="112138" marB="112138" anchor="ctr"/>
                </a:tc>
                <a:extLst>
                  <a:ext uri="{0D108BD9-81ED-4DB2-BD59-A6C34878D82A}">
                    <a16:rowId xmlns:a16="http://schemas.microsoft.com/office/drawing/2014/main" val="4071954668"/>
                  </a:ext>
                </a:extLst>
              </a:tr>
              <a:tr h="658650">
                <a:tc>
                  <a:txBody>
                    <a:bodyPr/>
                    <a:lstStyle/>
                    <a:p>
                      <a:pPr algn="l" fontAlgn="t"/>
                      <a:r>
                        <a:rPr lang="en-IN" sz="2400" b="0" u="none" strike="noStrike" dirty="0">
                          <a:solidFill>
                            <a:schemeClr val="bg1"/>
                          </a:solidFill>
                          <a:effectLst/>
                        </a:rPr>
                        <a:t>Form validation</a:t>
                      </a:r>
                      <a:endParaRPr lang="en-IN" sz="2400" b="0" dirty="0">
                        <a:solidFill>
                          <a:schemeClr val="bg1"/>
                        </a:solidFill>
                        <a:effectLst/>
                      </a:endParaRPr>
                    </a:p>
                  </a:txBody>
                  <a:tcPr marL="112138" marR="112138" marT="112138" marB="112138" anchor="ctr">
                    <a:solidFill>
                      <a:srgbClr val="0070C0"/>
                    </a:solidFill>
                  </a:tcPr>
                </a:tc>
                <a:tc>
                  <a:txBody>
                    <a:bodyPr/>
                    <a:lstStyle/>
                    <a:p>
                      <a:pPr algn="l" fontAlgn="t"/>
                      <a:r>
                        <a:rPr lang="en-IN" sz="2000" b="0" dirty="0">
                          <a:effectLst/>
                        </a:rPr>
                        <a:t>Functions</a:t>
                      </a:r>
                    </a:p>
                  </a:txBody>
                  <a:tcPr marL="112138" marR="112138" marT="112138" marB="112138" anchor="ctr"/>
                </a:tc>
                <a:tc>
                  <a:txBody>
                    <a:bodyPr/>
                    <a:lstStyle/>
                    <a:p>
                      <a:pPr algn="l" fontAlgn="t"/>
                      <a:r>
                        <a:rPr lang="en-IN" sz="2000" b="0" dirty="0">
                          <a:effectLst/>
                        </a:rPr>
                        <a:t>Directives</a:t>
                      </a:r>
                    </a:p>
                  </a:txBody>
                  <a:tcPr marL="112138" marR="112138" marT="112138" marB="112138" anchor="ctr"/>
                </a:tc>
                <a:extLst>
                  <a:ext uri="{0D108BD9-81ED-4DB2-BD59-A6C34878D82A}">
                    <a16:rowId xmlns:a16="http://schemas.microsoft.com/office/drawing/2014/main" val="2699337602"/>
                  </a:ext>
                </a:extLst>
              </a:tr>
            </a:tbl>
          </a:graphicData>
        </a:graphic>
      </p:graphicFrame>
    </p:spTree>
    <p:extLst>
      <p:ext uri="{BB962C8B-B14F-4D97-AF65-F5344CB8AC3E}">
        <p14:creationId xmlns:p14="http://schemas.microsoft.com/office/powerpoint/2010/main" val="3578060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A8ABF-D721-43B7-848F-33E6B350062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Assignment</a:t>
            </a:r>
          </a:p>
        </p:txBody>
      </p:sp>
      <p:pic>
        <p:nvPicPr>
          <p:cNvPr id="5" name="Content Placeholder 4" descr="Graphical user interface, application&#10;&#10;Description automatically generated">
            <a:extLst>
              <a:ext uri="{FF2B5EF4-FFF2-40B4-BE49-F238E27FC236}">
                <a16:creationId xmlns:a16="http://schemas.microsoft.com/office/drawing/2014/main" id="{6AED30FF-7B64-4D2F-96A4-2F613D72ED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172009"/>
            <a:ext cx="7188199" cy="4510593"/>
          </a:xfrm>
          <a:prstGeom prst="rect">
            <a:avLst/>
          </a:prstGeom>
        </p:spPr>
      </p:pic>
    </p:spTree>
    <p:extLst>
      <p:ext uri="{BB962C8B-B14F-4D97-AF65-F5344CB8AC3E}">
        <p14:creationId xmlns:p14="http://schemas.microsoft.com/office/powerpoint/2010/main" val="2829608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93F49F-06DC-41E9-8DBF-543C1B15E2BD}"/>
              </a:ext>
            </a:extLst>
          </p:cNvPr>
          <p:cNvSpPr>
            <a:spLocks noGrp="1"/>
          </p:cNvSpPr>
          <p:nvPr>
            <p:ph type="title"/>
          </p:nvPr>
        </p:nvSpPr>
        <p:spPr>
          <a:xfrm>
            <a:off x="838200" y="365125"/>
            <a:ext cx="10515600" cy="1325563"/>
          </a:xfrm>
        </p:spPr>
        <p:txBody>
          <a:bodyPr>
            <a:normAutofit/>
          </a:bodyPr>
          <a:lstStyle/>
          <a:p>
            <a:r>
              <a:rPr lang="en-IN" sz="5400" dirty="0"/>
              <a:t>Pipes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3C6435-803A-49F1-B77D-5EDC05C12D9C}"/>
              </a:ext>
            </a:extLst>
          </p:cNvPr>
          <p:cNvSpPr>
            <a:spLocks noGrp="1"/>
          </p:cNvSpPr>
          <p:nvPr>
            <p:ph idx="1"/>
          </p:nvPr>
        </p:nvSpPr>
        <p:spPr>
          <a:xfrm>
            <a:off x="838200" y="1929384"/>
            <a:ext cx="10515600" cy="4251960"/>
          </a:xfrm>
        </p:spPr>
        <p:txBody>
          <a:bodyPr>
            <a:normAutofit fontScale="92500" lnSpcReduction="10000"/>
          </a:bodyPr>
          <a:lstStyle/>
          <a:p>
            <a:pPr algn="just"/>
            <a:r>
              <a:rPr lang="en-US" sz="2400" dirty="0"/>
              <a:t>Angular provides built-in pipes for typical data transformations, including transformations for internationalization (i18n), which use locale information to format data. </a:t>
            </a:r>
          </a:p>
          <a:p>
            <a:pPr algn="just"/>
            <a:r>
              <a:rPr lang="en-US" sz="2400" dirty="0"/>
              <a:t>The following are commonly used built-in pipes for data formatting:</a:t>
            </a:r>
          </a:p>
          <a:p>
            <a:pPr lvl="1" algn="just"/>
            <a:r>
              <a:rPr lang="en-US" dirty="0" err="1"/>
              <a:t>DatePipe</a:t>
            </a:r>
            <a:r>
              <a:rPr lang="en-US" dirty="0"/>
              <a:t>: Formats a date value according to locale rules.</a:t>
            </a:r>
          </a:p>
          <a:p>
            <a:pPr lvl="1" algn="just"/>
            <a:r>
              <a:rPr lang="en-US" dirty="0" err="1"/>
              <a:t>UpperCasePipe</a:t>
            </a:r>
            <a:r>
              <a:rPr lang="en-US" dirty="0"/>
              <a:t>: Transforms text to all upper case.</a:t>
            </a:r>
          </a:p>
          <a:p>
            <a:pPr lvl="1" algn="just"/>
            <a:r>
              <a:rPr lang="en-US" dirty="0" err="1"/>
              <a:t>LowerCasePipe</a:t>
            </a:r>
            <a:r>
              <a:rPr lang="en-US" dirty="0"/>
              <a:t>: Transforms text to all lower case.</a:t>
            </a:r>
          </a:p>
          <a:p>
            <a:pPr lvl="1" algn="just"/>
            <a:r>
              <a:rPr lang="en-US" dirty="0" err="1"/>
              <a:t>CurrencyPipe</a:t>
            </a:r>
            <a:r>
              <a:rPr lang="en-US" dirty="0"/>
              <a:t>: Transforms a number to a currency string, formatted according to locale rules.</a:t>
            </a:r>
          </a:p>
          <a:p>
            <a:pPr lvl="1" algn="just"/>
            <a:r>
              <a:rPr lang="en-US" dirty="0" err="1"/>
              <a:t>DecimalPipe</a:t>
            </a:r>
            <a:r>
              <a:rPr lang="en-US" dirty="0"/>
              <a:t>: Transforms a number into a string with a decimal point, formatted according to locale rules.</a:t>
            </a:r>
          </a:p>
          <a:p>
            <a:pPr lvl="1" algn="just"/>
            <a:r>
              <a:rPr lang="en-US" dirty="0" err="1"/>
              <a:t>PercentPipe</a:t>
            </a:r>
            <a:r>
              <a:rPr lang="en-US" dirty="0"/>
              <a:t>: Transforms a number to a percentage string, formatted according to locale rules.</a:t>
            </a:r>
          </a:p>
        </p:txBody>
      </p:sp>
    </p:spTree>
    <p:extLst>
      <p:ext uri="{BB962C8B-B14F-4D97-AF65-F5344CB8AC3E}">
        <p14:creationId xmlns:p14="http://schemas.microsoft.com/office/powerpoint/2010/main" val="1852456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CAD70-AD67-4623-9616-C41DEBDE8114}"/>
              </a:ext>
            </a:extLst>
          </p:cNvPr>
          <p:cNvSpPr>
            <a:spLocks noGrp="1"/>
          </p:cNvSpPr>
          <p:nvPr>
            <p:ph type="title"/>
          </p:nvPr>
        </p:nvSpPr>
        <p:spPr>
          <a:xfrm>
            <a:off x="841248" y="256032"/>
            <a:ext cx="10506456" cy="1014984"/>
          </a:xfrm>
        </p:spPr>
        <p:txBody>
          <a:bodyPr anchor="b">
            <a:normAutofit/>
          </a:bodyPr>
          <a:lstStyle/>
          <a:p>
            <a:r>
              <a:rPr lang="en-IN" dirty="0"/>
              <a:t>Promise Vs Observable</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Table 4">
            <a:extLst>
              <a:ext uri="{FF2B5EF4-FFF2-40B4-BE49-F238E27FC236}">
                <a16:creationId xmlns:a16="http://schemas.microsoft.com/office/drawing/2014/main" id="{9332A238-4F48-4FCB-86A9-B57A5B23FBEF}"/>
              </a:ext>
            </a:extLst>
          </p:cNvPr>
          <p:cNvGraphicFramePr>
            <a:graphicFrameLocks noGrp="1"/>
          </p:cNvGraphicFramePr>
          <p:nvPr>
            <p:ph idx="1"/>
            <p:extLst>
              <p:ext uri="{D42A27DB-BD31-4B8C-83A1-F6EECF244321}">
                <p14:modId xmlns:p14="http://schemas.microsoft.com/office/powerpoint/2010/main" val="2172068529"/>
              </p:ext>
            </p:extLst>
          </p:nvPr>
        </p:nvGraphicFramePr>
        <p:xfrm>
          <a:off x="838200" y="1945697"/>
          <a:ext cx="10515600" cy="4318664"/>
        </p:xfrm>
        <a:graphic>
          <a:graphicData uri="http://schemas.openxmlformats.org/drawingml/2006/table">
            <a:tbl>
              <a:tblPr firstRow="1" bandRow="1">
                <a:tableStyleId>{5C22544A-7EE6-4342-B048-85BDC9FD1C3A}</a:tableStyleId>
              </a:tblPr>
              <a:tblGrid>
                <a:gridCol w="4726536">
                  <a:extLst>
                    <a:ext uri="{9D8B030D-6E8A-4147-A177-3AD203B41FA5}">
                      <a16:colId xmlns:a16="http://schemas.microsoft.com/office/drawing/2014/main" val="2662235686"/>
                    </a:ext>
                  </a:extLst>
                </a:gridCol>
                <a:gridCol w="5789064">
                  <a:extLst>
                    <a:ext uri="{9D8B030D-6E8A-4147-A177-3AD203B41FA5}">
                      <a16:colId xmlns:a16="http://schemas.microsoft.com/office/drawing/2014/main" val="523448998"/>
                    </a:ext>
                  </a:extLst>
                </a:gridCol>
              </a:tblGrid>
              <a:tr h="666308">
                <a:tc>
                  <a:txBody>
                    <a:bodyPr/>
                    <a:lstStyle/>
                    <a:p>
                      <a:pPr algn="ctr"/>
                      <a:r>
                        <a:rPr lang="en-IN" sz="3200"/>
                        <a:t>Promise</a:t>
                      </a:r>
                    </a:p>
                  </a:txBody>
                  <a:tcPr marL="123390" marR="123390" marT="61695" marB="61695" anchor="ctr"/>
                </a:tc>
                <a:tc>
                  <a:txBody>
                    <a:bodyPr/>
                    <a:lstStyle/>
                    <a:p>
                      <a:pPr algn="ctr"/>
                      <a:r>
                        <a:rPr lang="en-IN" sz="3200"/>
                        <a:t>Observables</a:t>
                      </a:r>
                    </a:p>
                  </a:txBody>
                  <a:tcPr marL="123390" marR="123390" marT="61695" marB="61695" anchor="ctr"/>
                </a:tc>
                <a:extLst>
                  <a:ext uri="{0D108BD9-81ED-4DB2-BD59-A6C34878D82A}">
                    <a16:rowId xmlns:a16="http://schemas.microsoft.com/office/drawing/2014/main" val="268274072"/>
                  </a:ext>
                </a:extLst>
              </a:tr>
              <a:tr h="913089">
                <a:tc>
                  <a:txBody>
                    <a:bodyPr/>
                    <a:lstStyle/>
                    <a:p>
                      <a:r>
                        <a:rPr lang="en-IN" sz="2400" dirty="0"/>
                        <a:t>Emit Single Value</a:t>
                      </a:r>
                    </a:p>
                  </a:txBody>
                  <a:tcPr marL="123390" marR="123390" marT="61695" marB="61695" anchor="ctr"/>
                </a:tc>
                <a:tc>
                  <a:txBody>
                    <a:bodyPr/>
                    <a:lstStyle/>
                    <a:p>
                      <a:r>
                        <a:rPr lang="en-IN" sz="2400" dirty="0"/>
                        <a:t>Emit Multiple Values, over a period of time (Stream of Data)</a:t>
                      </a:r>
                    </a:p>
                  </a:txBody>
                  <a:tcPr marL="123390" marR="123390" marT="61695" marB="61695" anchor="ctr"/>
                </a:tc>
                <a:extLst>
                  <a:ext uri="{0D108BD9-81ED-4DB2-BD59-A6C34878D82A}">
                    <a16:rowId xmlns:a16="http://schemas.microsoft.com/office/drawing/2014/main" val="1126352776"/>
                  </a:ext>
                </a:extLst>
              </a:tr>
              <a:tr h="913089">
                <a:tc>
                  <a:txBody>
                    <a:bodyPr/>
                    <a:lstStyle/>
                    <a:p>
                      <a:r>
                        <a:rPr lang="en-IN" sz="2400" dirty="0"/>
                        <a:t>Not Lazy</a:t>
                      </a:r>
                    </a:p>
                  </a:txBody>
                  <a:tcPr marL="123390" marR="123390" marT="61695" marB="61695" anchor="ctr"/>
                </a:tc>
                <a:tc>
                  <a:txBody>
                    <a:bodyPr/>
                    <a:lstStyle/>
                    <a:p>
                      <a:r>
                        <a:rPr lang="en-IN" sz="2400" dirty="0"/>
                        <a:t>Lazy, observables will not execute unless we subscribe to it</a:t>
                      </a:r>
                    </a:p>
                  </a:txBody>
                  <a:tcPr marL="123390" marR="123390" marT="61695" marB="61695" anchor="ctr"/>
                </a:tc>
                <a:extLst>
                  <a:ext uri="{0D108BD9-81ED-4DB2-BD59-A6C34878D82A}">
                    <a16:rowId xmlns:a16="http://schemas.microsoft.com/office/drawing/2014/main" val="594362234"/>
                  </a:ext>
                </a:extLst>
              </a:tr>
              <a:tr h="542918">
                <a:tc>
                  <a:txBody>
                    <a:bodyPr/>
                    <a:lstStyle/>
                    <a:p>
                      <a:r>
                        <a:rPr lang="en-IN" sz="2400" dirty="0"/>
                        <a:t>Cannot be cancelled</a:t>
                      </a:r>
                    </a:p>
                  </a:txBody>
                  <a:tcPr marL="123390" marR="123390" marT="61695" marB="61695" anchor="ctr"/>
                </a:tc>
                <a:tc>
                  <a:txBody>
                    <a:bodyPr/>
                    <a:lstStyle/>
                    <a:p>
                      <a:r>
                        <a:rPr lang="en-IN" sz="2400" dirty="0"/>
                        <a:t>Can be cancelled by using unsubscribe</a:t>
                      </a:r>
                    </a:p>
                  </a:txBody>
                  <a:tcPr marL="123390" marR="123390" marT="61695" marB="61695" anchor="ctr"/>
                </a:tc>
                <a:extLst>
                  <a:ext uri="{0D108BD9-81ED-4DB2-BD59-A6C34878D82A}">
                    <a16:rowId xmlns:a16="http://schemas.microsoft.com/office/drawing/2014/main" val="1163883149"/>
                  </a:ext>
                </a:extLst>
              </a:tr>
              <a:tr h="1283260">
                <a:tc>
                  <a:txBody>
                    <a:bodyPr/>
                    <a:lstStyle/>
                    <a:p>
                      <a:r>
                        <a:rPr lang="en-IN" sz="2400"/>
                        <a:t>Does not provide any operators</a:t>
                      </a:r>
                    </a:p>
                  </a:txBody>
                  <a:tcPr marL="123390" marR="123390" marT="61695" marB="61695" anchor="ctr"/>
                </a:tc>
                <a:tc>
                  <a:txBody>
                    <a:bodyPr/>
                    <a:lstStyle/>
                    <a:p>
                      <a:r>
                        <a:rPr lang="en-IN" sz="2400" dirty="0"/>
                        <a:t>Observables provide a lot of built in operators i.e. map, </a:t>
                      </a:r>
                      <a:r>
                        <a:rPr lang="en-IN" sz="2400" dirty="0" err="1"/>
                        <a:t>forEach</a:t>
                      </a:r>
                      <a:r>
                        <a:rPr lang="en-IN" sz="2400" dirty="0"/>
                        <a:t>, filter, reduce, retry</a:t>
                      </a:r>
                    </a:p>
                  </a:txBody>
                  <a:tcPr marL="123390" marR="123390" marT="61695" marB="61695" anchor="ctr"/>
                </a:tc>
                <a:extLst>
                  <a:ext uri="{0D108BD9-81ED-4DB2-BD59-A6C34878D82A}">
                    <a16:rowId xmlns:a16="http://schemas.microsoft.com/office/drawing/2014/main" val="3600026084"/>
                  </a:ext>
                </a:extLst>
              </a:tr>
            </a:tbl>
          </a:graphicData>
        </a:graphic>
      </p:graphicFrame>
    </p:spTree>
    <p:extLst>
      <p:ext uri="{BB962C8B-B14F-4D97-AF65-F5344CB8AC3E}">
        <p14:creationId xmlns:p14="http://schemas.microsoft.com/office/powerpoint/2010/main" val="1558293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7715-0C20-4251-A4D8-5BC8840F08EB}"/>
              </a:ext>
            </a:extLst>
          </p:cNvPr>
          <p:cNvSpPr>
            <a:spLocks noGrp="1"/>
          </p:cNvSpPr>
          <p:nvPr>
            <p:ph type="title"/>
          </p:nvPr>
        </p:nvSpPr>
        <p:spPr/>
        <p:txBody>
          <a:bodyPr/>
          <a:lstStyle/>
          <a:p>
            <a:r>
              <a:rPr lang="en-US" dirty="0"/>
              <a:t>Angular Route Guards</a:t>
            </a:r>
            <a:endParaRPr lang="en-IN" dirty="0"/>
          </a:p>
        </p:txBody>
      </p:sp>
      <p:sp>
        <p:nvSpPr>
          <p:cNvPr id="3" name="Content Placeholder 2">
            <a:extLst>
              <a:ext uri="{FF2B5EF4-FFF2-40B4-BE49-F238E27FC236}">
                <a16:creationId xmlns:a16="http://schemas.microsoft.com/office/drawing/2014/main" id="{99207DBB-1D62-41C5-8D56-104BF91E9D49}"/>
              </a:ext>
            </a:extLst>
          </p:cNvPr>
          <p:cNvSpPr>
            <a:spLocks noGrp="1"/>
          </p:cNvSpPr>
          <p:nvPr>
            <p:ph idx="1"/>
          </p:nvPr>
        </p:nvSpPr>
        <p:spPr/>
        <p:txBody>
          <a:bodyPr>
            <a:normAutofit lnSpcReduction="10000"/>
          </a:bodyPr>
          <a:lstStyle/>
          <a:p>
            <a:r>
              <a:rPr lang="en-US" dirty="0" err="1"/>
              <a:t>CanActivate</a:t>
            </a:r>
            <a:endParaRPr lang="en-US" dirty="0"/>
          </a:p>
          <a:p>
            <a:pPr lvl="1"/>
            <a:r>
              <a:rPr lang="en-US" dirty="0"/>
              <a:t>Checks to see if a user can visit a route.</a:t>
            </a:r>
          </a:p>
          <a:p>
            <a:r>
              <a:rPr lang="en-US" dirty="0" err="1"/>
              <a:t>CanActivateChild</a:t>
            </a:r>
            <a:r>
              <a:rPr lang="en-US" dirty="0"/>
              <a:t> </a:t>
            </a:r>
          </a:p>
          <a:p>
            <a:pPr lvl="1"/>
            <a:r>
              <a:rPr lang="en-US" dirty="0"/>
              <a:t>Checks to see if a user can visit a routes children.</a:t>
            </a:r>
          </a:p>
          <a:p>
            <a:r>
              <a:rPr lang="en-US" dirty="0" err="1"/>
              <a:t>CanDeactivate</a:t>
            </a:r>
            <a:endParaRPr lang="en-US" dirty="0"/>
          </a:p>
          <a:p>
            <a:pPr lvl="1"/>
            <a:r>
              <a:rPr lang="en-US" dirty="0"/>
              <a:t>Checks to see if a user can exit a route.</a:t>
            </a:r>
          </a:p>
          <a:p>
            <a:r>
              <a:rPr lang="en-US" dirty="0" err="1"/>
              <a:t>CanLoad</a:t>
            </a:r>
            <a:endParaRPr lang="en-US" dirty="0"/>
          </a:p>
          <a:p>
            <a:pPr lvl="1"/>
            <a:r>
              <a:rPr lang="en-US" dirty="0"/>
              <a:t>Checks to see if a user can route to a module that is lazy loaded. </a:t>
            </a:r>
          </a:p>
          <a:p>
            <a:r>
              <a:rPr lang="en-US" dirty="0"/>
              <a:t>Resolve </a:t>
            </a:r>
          </a:p>
          <a:p>
            <a:pPr lvl="1"/>
            <a:r>
              <a:rPr lang="en-US" dirty="0" err="1"/>
              <a:t>Persforms</a:t>
            </a:r>
            <a:r>
              <a:rPr lang="en-US" dirty="0"/>
              <a:t> route data retrieval before route activation. </a:t>
            </a:r>
            <a:endParaRPr lang="en-IN" dirty="0"/>
          </a:p>
        </p:txBody>
      </p:sp>
    </p:spTree>
    <p:extLst>
      <p:ext uri="{BB962C8B-B14F-4D97-AF65-F5344CB8AC3E}">
        <p14:creationId xmlns:p14="http://schemas.microsoft.com/office/powerpoint/2010/main" val="314945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E8C1F0C-AE82-4177-B87D-68ABCB56D11A}"/>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1600" dirty="0"/>
              <a:t>When user clicks the Admin Link, we need to verify that we have a token in session storage, and if the token in not there in the session storage redirect the request to login component. (</a:t>
            </a:r>
            <a:r>
              <a:rPr lang="en-US" sz="1600" dirty="0" err="1"/>
              <a:t>AuthGuard</a:t>
            </a:r>
            <a:r>
              <a:rPr lang="en-US" sz="1600" dirty="0"/>
              <a:t> – Custom </a:t>
            </a:r>
            <a:r>
              <a:rPr lang="en-US" sz="1600" dirty="0" err="1"/>
              <a:t>RouteGuard</a:t>
            </a:r>
            <a:r>
              <a:rPr lang="en-US" sz="1600" dirty="0"/>
              <a:t>)</a:t>
            </a:r>
          </a:p>
          <a:p>
            <a:pPr marL="800100" lvl="1" indent="-228600">
              <a:lnSpc>
                <a:spcPct val="90000"/>
              </a:lnSpc>
              <a:spcAft>
                <a:spcPts val="600"/>
              </a:spcAft>
              <a:buFont typeface="Arial" panose="020B0604020202020204" pitchFamily="34" charset="0"/>
              <a:buChar char="•"/>
            </a:pPr>
            <a:r>
              <a:rPr lang="en-US" sz="1600" dirty="0" err="1"/>
              <a:t>AuthGuard</a:t>
            </a:r>
            <a:r>
              <a:rPr lang="en-US" sz="1600" dirty="0"/>
              <a:t> uses Authenticator Service, </a:t>
            </a:r>
            <a:r>
              <a:rPr lang="en-US" sz="1600" dirty="0" err="1"/>
              <a:t>getToken</a:t>
            </a:r>
            <a:r>
              <a:rPr lang="en-US" sz="1600" dirty="0"/>
              <a:t>() to get the token. </a:t>
            </a:r>
          </a:p>
          <a:p>
            <a:pPr marL="1257300" lvl="2" indent="-228600">
              <a:lnSpc>
                <a:spcPct val="90000"/>
              </a:lnSpc>
              <a:spcAft>
                <a:spcPts val="600"/>
              </a:spcAft>
              <a:buFont typeface="Arial" panose="020B0604020202020204" pitchFamily="34" charset="0"/>
              <a:buChar char="•"/>
            </a:pPr>
            <a:r>
              <a:rPr lang="en-US" sz="1600" dirty="0"/>
              <a:t>If token is undefined, the request is redirected to Login Component</a:t>
            </a:r>
          </a:p>
          <a:p>
            <a:pPr marL="1257300" lvl="2" indent="-228600">
              <a:lnSpc>
                <a:spcPct val="90000"/>
              </a:lnSpc>
              <a:spcAft>
                <a:spcPts val="600"/>
              </a:spcAft>
              <a:buFont typeface="Arial" panose="020B0604020202020204" pitchFamily="34" charset="0"/>
              <a:buChar char="•"/>
            </a:pPr>
            <a:r>
              <a:rPr lang="en-US" sz="1600" dirty="0"/>
              <a:t>If token is available, the request is allowed for Admin Component.</a:t>
            </a:r>
          </a:p>
          <a:p>
            <a:pPr marL="342900" indent="-228600">
              <a:lnSpc>
                <a:spcPct val="90000"/>
              </a:lnSpc>
              <a:spcAft>
                <a:spcPts val="600"/>
              </a:spcAft>
              <a:buFont typeface="Arial" panose="020B0604020202020204" pitchFamily="34" charset="0"/>
              <a:buChar char="•"/>
            </a:pPr>
            <a:r>
              <a:rPr lang="en-US" sz="1600" dirty="0"/>
              <a:t>Logging and Token Management (Authenticator Service)</a:t>
            </a:r>
          </a:p>
          <a:p>
            <a:pPr marL="800100" lvl="1" indent="-228600">
              <a:lnSpc>
                <a:spcPct val="90000"/>
              </a:lnSpc>
              <a:spcAft>
                <a:spcPts val="600"/>
              </a:spcAft>
              <a:buFont typeface="Arial" panose="020B0604020202020204" pitchFamily="34" charset="0"/>
              <a:buChar char="•"/>
            </a:pPr>
            <a:r>
              <a:rPr lang="en-US" sz="1600" dirty="0"/>
              <a:t>On Login Component, user must give username and password, which will be sent to Node API Server</a:t>
            </a:r>
          </a:p>
          <a:p>
            <a:pPr marL="800100" lvl="1" indent="-228600">
              <a:lnSpc>
                <a:spcPct val="90000"/>
              </a:lnSpc>
              <a:spcAft>
                <a:spcPts val="600"/>
              </a:spcAft>
              <a:buFont typeface="Arial" panose="020B0604020202020204" pitchFamily="34" charset="0"/>
              <a:buChar char="•"/>
            </a:pPr>
            <a:r>
              <a:rPr lang="en-US" sz="1600" dirty="0"/>
              <a:t>If the username &amp; password is correct, in the response token will come from the Server</a:t>
            </a:r>
          </a:p>
          <a:p>
            <a:pPr marL="800100" lvl="1" indent="-228600">
              <a:lnSpc>
                <a:spcPct val="90000"/>
              </a:lnSpc>
              <a:spcAft>
                <a:spcPts val="600"/>
              </a:spcAft>
              <a:buFont typeface="Arial" panose="020B0604020202020204" pitchFamily="34" charset="0"/>
              <a:buChar char="•"/>
            </a:pPr>
            <a:r>
              <a:rPr lang="en-US" sz="1600" dirty="0"/>
              <a:t>Received token will be stored in the session storage of the browser.</a:t>
            </a:r>
          </a:p>
          <a:p>
            <a:pPr marL="342900" indent="-228600">
              <a:lnSpc>
                <a:spcPct val="90000"/>
              </a:lnSpc>
              <a:spcAft>
                <a:spcPts val="600"/>
              </a:spcAft>
              <a:buFont typeface="Arial" panose="020B0604020202020204" pitchFamily="34" charset="0"/>
              <a:buChar char="•"/>
            </a:pPr>
            <a:r>
              <a:rPr lang="en-US" sz="1600" dirty="0"/>
              <a:t>Reading and Attaching Token (</a:t>
            </a:r>
            <a:r>
              <a:rPr lang="en-US" sz="1600" dirty="0" err="1"/>
              <a:t>TokenInterceptor</a:t>
            </a:r>
            <a:r>
              <a:rPr lang="en-US" sz="1600" dirty="0"/>
              <a:t> Service)</a:t>
            </a:r>
          </a:p>
          <a:p>
            <a:pPr marL="800100" lvl="1" indent="-228600">
              <a:lnSpc>
                <a:spcPct val="90000"/>
              </a:lnSpc>
              <a:spcAft>
                <a:spcPts val="600"/>
              </a:spcAft>
              <a:buFont typeface="Arial" panose="020B0604020202020204" pitchFamily="34" charset="0"/>
              <a:buChar char="•"/>
            </a:pPr>
            <a:r>
              <a:rPr lang="en-US" sz="1600" dirty="0"/>
              <a:t>Whenever the AJAX request is made for </a:t>
            </a:r>
            <a:r>
              <a:rPr lang="en-US" sz="1600" dirty="0" err="1"/>
              <a:t>api</a:t>
            </a:r>
            <a:r>
              <a:rPr lang="en-US" sz="1600" dirty="0"/>
              <a:t>/users, </a:t>
            </a:r>
            <a:r>
              <a:rPr lang="en-US" sz="1600" dirty="0" err="1"/>
              <a:t>tokenInterceptor</a:t>
            </a:r>
            <a:r>
              <a:rPr lang="en-US" sz="1600" dirty="0"/>
              <a:t>, intercepts and attaches token in the request header.</a:t>
            </a:r>
          </a:p>
          <a:p>
            <a:pPr marL="800100" lvl="1" indent="-228600">
              <a:lnSpc>
                <a:spcPct val="90000"/>
              </a:lnSpc>
              <a:spcAft>
                <a:spcPts val="600"/>
              </a:spcAft>
              <a:buFont typeface="Arial" panose="020B0604020202020204" pitchFamily="34" charset="0"/>
              <a:buChar char="•"/>
            </a:pPr>
            <a:r>
              <a:rPr lang="en-US" sz="1600" dirty="0"/>
              <a:t>It is authenticator service to read the token from session storage. </a:t>
            </a:r>
          </a:p>
        </p:txBody>
      </p:sp>
      <p:sp>
        <p:nvSpPr>
          <p:cNvPr id="5" name="TextBox 4">
            <a:extLst>
              <a:ext uri="{FF2B5EF4-FFF2-40B4-BE49-F238E27FC236}">
                <a16:creationId xmlns:a16="http://schemas.microsoft.com/office/drawing/2014/main" id="{DD3836E1-AA71-4B5E-9B93-782149D785A9}"/>
              </a:ext>
            </a:extLst>
          </p:cNvPr>
          <p:cNvSpPr txBox="1"/>
          <p:nvPr/>
        </p:nvSpPr>
        <p:spPr>
          <a:xfrm>
            <a:off x="204597" y="2962084"/>
            <a:ext cx="3833229" cy="954107"/>
          </a:xfrm>
          <a:prstGeom prst="rect">
            <a:avLst/>
          </a:prstGeom>
          <a:noFill/>
        </p:spPr>
        <p:txBody>
          <a:bodyPr wrap="none" rtlCol="0">
            <a:spAutoFit/>
          </a:bodyPr>
          <a:lstStyle/>
          <a:p>
            <a:r>
              <a:rPr lang="en-US" sz="2800" b="1" dirty="0">
                <a:solidFill>
                  <a:schemeClr val="bg1"/>
                </a:solidFill>
              </a:rPr>
              <a:t>Secure Application using</a:t>
            </a:r>
          </a:p>
          <a:p>
            <a:r>
              <a:rPr lang="en-US" sz="2800" b="1" dirty="0">
                <a:solidFill>
                  <a:schemeClr val="bg1"/>
                </a:solidFill>
              </a:rPr>
              <a:t>Route Guards</a:t>
            </a:r>
            <a:endParaRPr lang="en-IN" sz="2800" b="1" dirty="0">
              <a:solidFill>
                <a:schemeClr val="bg1"/>
              </a:solidFill>
            </a:endParaRPr>
          </a:p>
        </p:txBody>
      </p:sp>
    </p:spTree>
    <p:extLst>
      <p:ext uri="{BB962C8B-B14F-4D97-AF65-F5344CB8AC3E}">
        <p14:creationId xmlns:p14="http://schemas.microsoft.com/office/powerpoint/2010/main" val="1419059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3FB5810-23B1-4F7D-906F-7EBC7B15614D}"/>
              </a:ext>
            </a:extLst>
          </p:cNvPr>
          <p:cNvSpPr/>
          <p:nvPr/>
        </p:nvSpPr>
        <p:spPr>
          <a:xfrm>
            <a:off x="6914977" y="865562"/>
            <a:ext cx="3135110" cy="33323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sp>
        <p:nvSpPr>
          <p:cNvPr id="5" name="Rectangle 4">
            <a:extLst>
              <a:ext uri="{FF2B5EF4-FFF2-40B4-BE49-F238E27FC236}">
                <a16:creationId xmlns:a16="http://schemas.microsoft.com/office/drawing/2014/main" id="{F820E770-38C0-46EA-AABC-14FABA59FB2D}"/>
              </a:ext>
            </a:extLst>
          </p:cNvPr>
          <p:cNvSpPr/>
          <p:nvPr/>
        </p:nvSpPr>
        <p:spPr>
          <a:xfrm>
            <a:off x="315884" y="1939722"/>
            <a:ext cx="2771774" cy="37433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a:p>
            <a:pPr algn="ctr"/>
            <a:r>
              <a:rPr lang="en-IN" dirty="0"/>
              <a:t>(Stores the Token in Session Storage)</a:t>
            </a:r>
          </a:p>
        </p:txBody>
      </p:sp>
      <p:sp>
        <p:nvSpPr>
          <p:cNvPr id="6" name="Rectangle 5">
            <a:extLst>
              <a:ext uri="{FF2B5EF4-FFF2-40B4-BE49-F238E27FC236}">
                <a16:creationId xmlns:a16="http://schemas.microsoft.com/office/drawing/2014/main" id="{0F726861-FEF7-4ADF-99BA-4F0BF516602B}"/>
              </a:ext>
            </a:extLst>
          </p:cNvPr>
          <p:cNvSpPr/>
          <p:nvPr/>
        </p:nvSpPr>
        <p:spPr>
          <a:xfrm>
            <a:off x="3373969" y="1755056"/>
            <a:ext cx="3185039" cy="369332"/>
          </a:xfrm>
          <a:prstGeom prst="rect">
            <a:avLst/>
          </a:prstGeom>
        </p:spPr>
        <p:txBody>
          <a:bodyPr wrap="none">
            <a:spAutoFit/>
          </a:bodyPr>
          <a:lstStyle/>
          <a:p>
            <a:r>
              <a:rPr lang="en-IN" dirty="0"/>
              <a:t>AJAX – account/</a:t>
            </a:r>
            <a:r>
              <a:rPr lang="en-IN" dirty="0" err="1"/>
              <a:t>getToken</a:t>
            </a:r>
            <a:r>
              <a:rPr lang="en-IN" dirty="0"/>
              <a:t> + U&amp;P</a:t>
            </a:r>
          </a:p>
        </p:txBody>
      </p:sp>
      <p:cxnSp>
        <p:nvCxnSpPr>
          <p:cNvPr id="7" name="Straight Arrow Connector 6">
            <a:extLst>
              <a:ext uri="{FF2B5EF4-FFF2-40B4-BE49-F238E27FC236}">
                <a16:creationId xmlns:a16="http://schemas.microsoft.com/office/drawing/2014/main" id="{385D078C-86E3-407F-8905-819D5C7E2CD8}"/>
              </a:ext>
            </a:extLst>
          </p:cNvPr>
          <p:cNvCxnSpPr>
            <a:cxnSpLocks/>
          </p:cNvCxnSpPr>
          <p:nvPr/>
        </p:nvCxnSpPr>
        <p:spPr>
          <a:xfrm>
            <a:off x="3087658" y="2219161"/>
            <a:ext cx="3838525"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EC3BD3D-5FAE-47CE-8FD8-91BB1DE2A155}"/>
              </a:ext>
            </a:extLst>
          </p:cNvPr>
          <p:cNvCxnSpPr/>
          <p:nvPr/>
        </p:nvCxnSpPr>
        <p:spPr>
          <a:xfrm flipH="1" flipV="1">
            <a:off x="3087658" y="2531740"/>
            <a:ext cx="3827319"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379E099-0461-4697-BBFC-F4816CDF750B}"/>
              </a:ext>
            </a:extLst>
          </p:cNvPr>
          <p:cNvSpPr txBox="1"/>
          <p:nvPr/>
        </p:nvSpPr>
        <p:spPr>
          <a:xfrm>
            <a:off x="4035010" y="2578238"/>
            <a:ext cx="1735668" cy="369332"/>
          </a:xfrm>
          <a:prstGeom prst="rect">
            <a:avLst/>
          </a:prstGeom>
          <a:noFill/>
        </p:spPr>
        <p:txBody>
          <a:bodyPr wrap="none" rtlCol="0">
            <a:spAutoFit/>
          </a:bodyPr>
          <a:lstStyle/>
          <a:p>
            <a:r>
              <a:rPr lang="en-IN" dirty="0"/>
              <a:t>JSON with Token</a:t>
            </a:r>
          </a:p>
        </p:txBody>
      </p:sp>
      <p:sp>
        <p:nvSpPr>
          <p:cNvPr id="10" name="Flowchart: Magnetic Disk 9">
            <a:extLst>
              <a:ext uri="{FF2B5EF4-FFF2-40B4-BE49-F238E27FC236}">
                <a16:creationId xmlns:a16="http://schemas.microsoft.com/office/drawing/2014/main" id="{90B50EB4-5BB3-41E3-92CA-DD63C4D97C23}"/>
              </a:ext>
            </a:extLst>
          </p:cNvPr>
          <p:cNvSpPr/>
          <p:nvPr/>
        </p:nvSpPr>
        <p:spPr>
          <a:xfrm>
            <a:off x="10465723" y="4691581"/>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 DB</a:t>
            </a:r>
          </a:p>
        </p:txBody>
      </p:sp>
      <p:sp>
        <p:nvSpPr>
          <p:cNvPr id="11" name="Rectangle: Rounded Corners 10">
            <a:extLst>
              <a:ext uri="{FF2B5EF4-FFF2-40B4-BE49-F238E27FC236}">
                <a16:creationId xmlns:a16="http://schemas.microsoft.com/office/drawing/2014/main" id="{3905E733-96AA-4206-9737-555445EE6C6D}"/>
              </a:ext>
            </a:extLst>
          </p:cNvPr>
          <p:cNvSpPr/>
          <p:nvPr/>
        </p:nvSpPr>
        <p:spPr>
          <a:xfrm>
            <a:off x="7352893" y="1571107"/>
            <a:ext cx="2276054" cy="230814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12" name="Connector: Elbow 11">
            <a:extLst>
              <a:ext uri="{FF2B5EF4-FFF2-40B4-BE49-F238E27FC236}">
                <a16:creationId xmlns:a16="http://schemas.microsoft.com/office/drawing/2014/main" id="{E75CE972-4E5B-42E5-B86E-209A9B195B54}"/>
              </a:ext>
            </a:extLst>
          </p:cNvPr>
          <p:cNvCxnSpPr>
            <a:cxnSpLocks/>
            <a:endCxn id="10" idx="1"/>
          </p:cNvCxnSpPr>
          <p:nvPr/>
        </p:nvCxnSpPr>
        <p:spPr>
          <a:xfrm>
            <a:off x="9544390" y="3154150"/>
            <a:ext cx="1649996" cy="1537431"/>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7AF37B85-FFD0-4742-B852-E4E2EE35348D}"/>
              </a:ext>
            </a:extLst>
          </p:cNvPr>
          <p:cNvCxnSpPr>
            <a:cxnSpLocks/>
          </p:cNvCxnSpPr>
          <p:nvPr/>
        </p:nvCxnSpPr>
        <p:spPr>
          <a:xfrm rot="16200000" flipV="1">
            <a:off x="9619915" y="3363633"/>
            <a:ext cx="1336980" cy="1318916"/>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68643BAB-32B6-46CD-B19B-C0A77E087C20}"/>
              </a:ext>
            </a:extLst>
          </p:cNvPr>
          <p:cNvCxnSpPr/>
          <p:nvPr/>
        </p:nvCxnSpPr>
        <p:spPr>
          <a:xfrm flipV="1">
            <a:off x="3057352" y="3879248"/>
            <a:ext cx="5433568" cy="812333"/>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D0096F2-89E0-4B81-8ED3-B39E62152D97}"/>
              </a:ext>
            </a:extLst>
          </p:cNvPr>
          <p:cNvCxnSpPr/>
          <p:nvPr/>
        </p:nvCxnSpPr>
        <p:spPr>
          <a:xfrm rot="10800000" flipV="1">
            <a:off x="3057353" y="3879247"/>
            <a:ext cx="5804015" cy="1062117"/>
          </a:xfrm>
          <a:prstGeom prst="bentConnector3">
            <a:avLst>
              <a:gd name="adj1" fmla="val 30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5ABCD47-C4AD-458C-BBAF-E1FF7EA44264}"/>
              </a:ext>
            </a:extLst>
          </p:cNvPr>
          <p:cNvSpPr txBox="1"/>
          <p:nvPr/>
        </p:nvSpPr>
        <p:spPr>
          <a:xfrm>
            <a:off x="3559086" y="4225640"/>
            <a:ext cx="4069640" cy="369332"/>
          </a:xfrm>
          <a:prstGeom prst="rect">
            <a:avLst/>
          </a:prstGeom>
          <a:noFill/>
        </p:spPr>
        <p:txBody>
          <a:bodyPr wrap="none" rtlCol="0">
            <a:spAutoFit/>
          </a:bodyPr>
          <a:lstStyle/>
          <a:p>
            <a:r>
              <a:rPr lang="en-IN" dirty="0"/>
              <a:t>AJAX – </a:t>
            </a:r>
            <a:r>
              <a:rPr lang="en-IN" dirty="0" err="1"/>
              <a:t>api</a:t>
            </a:r>
            <a:r>
              <a:rPr lang="en-IN" dirty="0"/>
              <a:t>/users + Read and attach Token</a:t>
            </a:r>
          </a:p>
        </p:txBody>
      </p:sp>
      <p:sp>
        <p:nvSpPr>
          <p:cNvPr id="17" name="TextBox 16">
            <a:extLst>
              <a:ext uri="{FF2B5EF4-FFF2-40B4-BE49-F238E27FC236}">
                <a16:creationId xmlns:a16="http://schemas.microsoft.com/office/drawing/2014/main" id="{170D1557-73D8-48A3-A6A2-CA639E8344CA}"/>
              </a:ext>
            </a:extLst>
          </p:cNvPr>
          <p:cNvSpPr txBox="1"/>
          <p:nvPr/>
        </p:nvSpPr>
        <p:spPr>
          <a:xfrm>
            <a:off x="5337883" y="4971451"/>
            <a:ext cx="665567" cy="369332"/>
          </a:xfrm>
          <a:prstGeom prst="rect">
            <a:avLst/>
          </a:prstGeom>
          <a:noFill/>
        </p:spPr>
        <p:txBody>
          <a:bodyPr wrap="none" rtlCol="0">
            <a:spAutoFit/>
          </a:bodyPr>
          <a:lstStyle/>
          <a:p>
            <a:r>
              <a:rPr lang="en-IN" dirty="0"/>
              <a:t>JSON</a:t>
            </a:r>
          </a:p>
        </p:txBody>
      </p:sp>
    </p:spTree>
    <p:extLst>
      <p:ext uri="{BB962C8B-B14F-4D97-AF65-F5344CB8AC3E}">
        <p14:creationId xmlns:p14="http://schemas.microsoft.com/office/powerpoint/2010/main" val="3076466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635000" y="640823"/>
            <a:ext cx="3418659" cy="5583148"/>
          </a:xfrm>
        </p:spPr>
        <p:txBody>
          <a:bodyPr anchor="ctr">
            <a:normAutofit/>
          </a:bodyPr>
          <a:lstStyle/>
          <a:p>
            <a:r>
              <a:rPr lang="en-US" sz="5400"/>
              <a:t>Contact Me	</a:t>
            </a:r>
            <a:endParaRPr lang="en-IN" sz="5400"/>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1516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74DB21-40FB-424E-80B7-BDDC07BB5EB4}"/>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5" name="TextBox 4">
            <a:extLst>
              <a:ext uri="{FF2B5EF4-FFF2-40B4-BE49-F238E27FC236}">
                <a16:creationId xmlns:a16="http://schemas.microsoft.com/office/drawing/2014/main" id="{6B65CBF9-3DC7-4C6C-A837-4A444BB1D28C}"/>
              </a:ext>
            </a:extLst>
          </p:cNvPr>
          <p:cNvSpPr txBox="1"/>
          <p:nvPr/>
        </p:nvSpPr>
        <p:spPr>
          <a:xfrm>
            <a:off x="7746241" y="2432351"/>
            <a:ext cx="992964"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a:t>
            </a:r>
            <a:r>
              <a:rPr lang="en-IN" dirty="0" err="1">
                <a:solidFill>
                  <a:schemeClr val="bg1"/>
                </a:solidFill>
              </a:rPr>
              <a:t>.Net</a:t>
            </a:r>
            <a:endParaRPr lang="en-IN" dirty="0">
              <a:solidFill>
                <a:schemeClr val="bg1"/>
              </a:solidFill>
            </a:endParaRP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6" name="TextBox 5">
            <a:extLst>
              <a:ext uri="{FF2B5EF4-FFF2-40B4-BE49-F238E27FC236}">
                <a16:creationId xmlns:a16="http://schemas.microsoft.com/office/drawing/2014/main" id="{A0480ED1-B64F-403A-B232-FF643E407C44}"/>
              </a:ext>
            </a:extLst>
          </p:cNvPr>
          <p:cNvSpPr txBox="1"/>
          <p:nvPr/>
        </p:nvSpPr>
        <p:spPr>
          <a:xfrm>
            <a:off x="8931927" y="2456866"/>
            <a:ext cx="1629448" cy="923330"/>
          </a:xfrm>
          <a:prstGeom prst="rect">
            <a:avLst/>
          </a:prstGeom>
          <a:noFill/>
        </p:spPr>
        <p:txBody>
          <a:bodyPr wrap="square" rtlCol="0">
            <a:spAutoFit/>
          </a:bodyPr>
          <a:lstStyle/>
          <a:p>
            <a:r>
              <a:rPr lang="en-IN" dirty="0">
                <a:solidFill>
                  <a:schemeClr val="bg1"/>
                </a:solidFill>
              </a:rPr>
              <a:t>ASP </a:t>
            </a:r>
            <a:r>
              <a:rPr lang="en-IN" dirty="0" err="1">
                <a:solidFill>
                  <a:schemeClr val="bg1"/>
                </a:solidFill>
              </a:rPr>
              <a:t>.Net</a:t>
            </a:r>
            <a:r>
              <a:rPr lang="en-IN" dirty="0">
                <a:solidFill>
                  <a:schemeClr val="bg1"/>
                </a:solidFill>
              </a:rPr>
              <a:t> MVC</a:t>
            </a:r>
          </a:p>
          <a:p>
            <a:r>
              <a:rPr lang="en-IN" dirty="0">
                <a:solidFill>
                  <a:schemeClr val="bg1"/>
                </a:solidFill>
              </a:rPr>
              <a:t>Spring MVC</a:t>
            </a:r>
          </a:p>
          <a:p>
            <a:r>
              <a:rPr lang="en-IN" dirty="0">
                <a:solidFill>
                  <a:schemeClr val="bg1"/>
                </a:solidFill>
              </a:rPr>
              <a:t>Ruby On Rails</a:t>
            </a:r>
          </a:p>
        </p:txBody>
      </p:sp>
      <p:grpSp>
        <p:nvGrpSpPr>
          <p:cNvPr id="7" name="Group 6">
            <a:extLst>
              <a:ext uri="{FF2B5EF4-FFF2-40B4-BE49-F238E27FC236}">
                <a16:creationId xmlns:a16="http://schemas.microsoft.com/office/drawing/2014/main" id="{4ADEA956-6285-41BE-B7F8-E0BFF9DFCAB6}"/>
              </a:ext>
            </a:extLst>
          </p:cNvPr>
          <p:cNvGrpSpPr/>
          <p:nvPr/>
        </p:nvGrpSpPr>
        <p:grpSpPr>
          <a:xfrm>
            <a:off x="7810595" y="663726"/>
            <a:ext cx="1130132" cy="749454"/>
            <a:chOff x="8762260" y="1677880"/>
            <a:chExt cx="1262108" cy="898124"/>
          </a:xfrm>
        </p:grpSpPr>
        <p:sp>
          <p:nvSpPr>
            <p:cNvPr id="8" name="Rectangle: Rounded Corners 7">
              <a:extLst>
                <a:ext uri="{FF2B5EF4-FFF2-40B4-BE49-F238E27FC236}">
                  <a16:creationId xmlns:a16="http://schemas.microsoft.com/office/drawing/2014/main" id="{0D2474ED-9C64-4324-96F3-19A6F276A1C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17CEE93A-5C60-4711-A49D-D80036718A8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10" name="Group 9">
            <a:extLst>
              <a:ext uri="{FF2B5EF4-FFF2-40B4-BE49-F238E27FC236}">
                <a16:creationId xmlns:a16="http://schemas.microsoft.com/office/drawing/2014/main" id="{DFE71736-3F4C-4E91-B6AA-C4B16846473B}"/>
              </a:ext>
            </a:extLst>
          </p:cNvPr>
          <p:cNvGrpSpPr/>
          <p:nvPr/>
        </p:nvGrpSpPr>
        <p:grpSpPr>
          <a:xfrm>
            <a:off x="9193562" y="676589"/>
            <a:ext cx="1130132" cy="749454"/>
            <a:chOff x="8762260" y="1677880"/>
            <a:chExt cx="1262108" cy="898124"/>
          </a:xfrm>
        </p:grpSpPr>
        <p:sp>
          <p:nvSpPr>
            <p:cNvPr id="11" name="Rectangle: Rounded Corners 10">
              <a:extLst>
                <a:ext uri="{FF2B5EF4-FFF2-40B4-BE49-F238E27FC236}">
                  <a16:creationId xmlns:a16="http://schemas.microsoft.com/office/drawing/2014/main" id="{EE89264F-454D-48AC-AC03-52BE23D2646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E51F6173-862F-4736-841A-C3734D03BE94}"/>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grpSp>
        <p:nvGrpSpPr>
          <p:cNvPr id="13" name="Group 12">
            <a:extLst>
              <a:ext uri="{FF2B5EF4-FFF2-40B4-BE49-F238E27FC236}">
                <a16:creationId xmlns:a16="http://schemas.microsoft.com/office/drawing/2014/main" id="{2E5335B0-4F78-499A-A221-F65BE7EF5653}"/>
              </a:ext>
            </a:extLst>
          </p:cNvPr>
          <p:cNvGrpSpPr/>
          <p:nvPr/>
        </p:nvGrpSpPr>
        <p:grpSpPr>
          <a:xfrm>
            <a:off x="8564239" y="1525159"/>
            <a:ext cx="1130132" cy="749454"/>
            <a:chOff x="8762260" y="1677880"/>
            <a:chExt cx="1262108" cy="898124"/>
          </a:xfrm>
        </p:grpSpPr>
        <p:sp>
          <p:nvSpPr>
            <p:cNvPr id="14" name="Rectangle: Rounded Corners 13">
              <a:extLst>
                <a:ext uri="{FF2B5EF4-FFF2-40B4-BE49-F238E27FC236}">
                  <a16:creationId xmlns:a16="http://schemas.microsoft.com/office/drawing/2014/main" id="{481D8176-0C7B-4E52-B6E9-2587B9B075A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5E3CF630-2581-4F4A-9888-89E67FFFD28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cxnSp>
        <p:nvCxnSpPr>
          <p:cNvPr id="16" name="Straight Connector 15">
            <a:extLst>
              <a:ext uri="{FF2B5EF4-FFF2-40B4-BE49-F238E27FC236}">
                <a16:creationId xmlns:a16="http://schemas.microsoft.com/office/drawing/2014/main" id="{A1CD697E-DE91-4E61-9314-E55552E03F7D}"/>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7" name="Rectangle 16">
            <a:extLst>
              <a:ext uri="{FF2B5EF4-FFF2-40B4-BE49-F238E27FC236}">
                <a16:creationId xmlns:a16="http://schemas.microsoft.com/office/drawing/2014/main" id="{003784D1-9AC8-4018-90A1-6A6C32E390A3}"/>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8" name="Straight Arrow Connector 17">
            <a:extLst>
              <a:ext uri="{FF2B5EF4-FFF2-40B4-BE49-F238E27FC236}">
                <a16:creationId xmlns:a16="http://schemas.microsoft.com/office/drawing/2014/main" id="{1C765F95-3995-4022-815B-16A0D73DC586}"/>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1491EB-8D0F-4169-B279-F10058070F4C}"/>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9B67988-884A-4016-B9D4-D758D162DBF2}"/>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21" name="TextBox 20">
            <a:extLst>
              <a:ext uri="{FF2B5EF4-FFF2-40B4-BE49-F238E27FC236}">
                <a16:creationId xmlns:a16="http://schemas.microsoft.com/office/drawing/2014/main" id="{437FA387-72EE-421A-9917-DFE9BA2AB947}"/>
              </a:ext>
            </a:extLst>
          </p:cNvPr>
          <p:cNvSpPr txBox="1"/>
          <p:nvPr/>
        </p:nvSpPr>
        <p:spPr>
          <a:xfrm>
            <a:off x="4002442" y="2098660"/>
            <a:ext cx="2742226" cy="646331"/>
          </a:xfrm>
          <a:prstGeom prst="rect">
            <a:avLst/>
          </a:prstGeom>
          <a:noFill/>
        </p:spPr>
        <p:txBody>
          <a:bodyPr wrap="none" rtlCol="0">
            <a:spAutoFit/>
          </a:bodyPr>
          <a:lstStyle/>
          <a:p>
            <a:pPr algn="ctr"/>
            <a:r>
              <a:rPr lang="en-IN" dirty="0"/>
              <a:t>HTML + CSS + JS</a:t>
            </a:r>
          </a:p>
          <a:p>
            <a:pPr algn="ctr"/>
            <a:r>
              <a:rPr lang="en-IN" dirty="0"/>
              <a:t>(Angular FW &amp; Application)</a:t>
            </a:r>
          </a:p>
        </p:txBody>
      </p:sp>
      <p:sp>
        <p:nvSpPr>
          <p:cNvPr id="22" name="Rectangle 21">
            <a:extLst>
              <a:ext uri="{FF2B5EF4-FFF2-40B4-BE49-F238E27FC236}">
                <a16:creationId xmlns:a16="http://schemas.microsoft.com/office/drawing/2014/main" id="{936AE9EF-0CE4-4755-A1E1-FA554929F690}"/>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3" name="Rectangle: Rounded Corners 22">
            <a:extLst>
              <a:ext uri="{FF2B5EF4-FFF2-40B4-BE49-F238E27FC236}">
                <a16:creationId xmlns:a16="http://schemas.microsoft.com/office/drawing/2014/main" id="{FE09ACFC-ED60-49CA-8818-4BF30239BD6C}"/>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41591A87-6C71-41C5-85C9-42D5F56AD2F8}"/>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F613B258-015F-4B0C-99D6-39B54C8EDA79}"/>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BAA71A25-C95B-49C8-A7D1-BCAAB0A60008}"/>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7" name="Flowchart: Magnetic Disk 26">
            <a:extLst>
              <a:ext uri="{FF2B5EF4-FFF2-40B4-BE49-F238E27FC236}">
                <a16:creationId xmlns:a16="http://schemas.microsoft.com/office/drawing/2014/main" id="{6564AC41-37C4-40F3-8C28-A2F5152067CE}"/>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28" name="Rectangle 27">
            <a:extLst>
              <a:ext uri="{FF2B5EF4-FFF2-40B4-BE49-F238E27FC236}">
                <a16:creationId xmlns:a16="http://schemas.microsoft.com/office/drawing/2014/main" id="{6F0627D6-A0CD-44C5-B1E4-33C96F2C3219}"/>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29" name="Straight Arrow Connector 28">
            <a:extLst>
              <a:ext uri="{FF2B5EF4-FFF2-40B4-BE49-F238E27FC236}">
                <a16:creationId xmlns:a16="http://schemas.microsoft.com/office/drawing/2014/main" id="{AEEE461C-9412-4A5C-AF57-92BC422E56BE}"/>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D5FFC9C-2370-431F-8DE6-827BBC96BDF8}"/>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9E09FEC-5E3B-449D-B2FC-566FAA0A77CA}"/>
              </a:ext>
            </a:extLst>
          </p:cNvPr>
          <p:cNvSpPr txBox="1"/>
          <p:nvPr/>
        </p:nvSpPr>
        <p:spPr>
          <a:xfrm>
            <a:off x="7734591" y="4609235"/>
            <a:ext cx="1842107" cy="1754326"/>
          </a:xfrm>
          <a:prstGeom prst="rect">
            <a:avLst/>
          </a:prstGeom>
          <a:noFill/>
        </p:spPr>
        <p:txBody>
          <a:bodyPr wrap="non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a:t>
            </a:r>
            <a:r>
              <a:rPr lang="en-IN" dirty="0" err="1">
                <a:solidFill>
                  <a:schemeClr val="bg1"/>
                </a:solidFill>
              </a:rPr>
              <a:t>.Net</a:t>
            </a:r>
            <a:r>
              <a:rPr lang="en-IN" dirty="0">
                <a:solidFill>
                  <a:schemeClr val="bg1"/>
                </a:solidFill>
              </a:rPr>
              <a: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cxnSp>
        <p:nvCxnSpPr>
          <p:cNvPr id="32" name="Straight Arrow Connector 31">
            <a:extLst>
              <a:ext uri="{FF2B5EF4-FFF2-40B4-BE49-F238E27FC236}">
                <a16:creationId xmlns:a16="http://schemas.microsoft.com/office/drawing/2014/main" id="{DBA9C92A-2357-4837-A259-C26BD1E831E1}"/>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27D982F-01E1-4D31-80BD-3FD403B3104E}"/>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FEBBB0F-68E4-4549-8CFD-819DB13F550E}"/>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sp>
        <p:nvSpPr>
          <p:cNvPr id="35" name="TextBox 34">
            <a:extLst>
              <a:ext uri="{FF2B5EF4-FFF2-40B4-BE49-F238E27FC236}">
                <a16:creationId xmlns:a16="http://schemas.microsoft.com/office/drawing/2014/main" id="{E0CB6A46-7C44-44F0-8475-2A85CBBAFC52}"/>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6" name="TextBox 35">
            <a:extLst>
              <a:ext uri="{FF2B5EF4-FFF2-40B4-BE49-F238E27FC236}">
                <a16:creationId xmlns:a16="http://schemas.microsoft.com/office/drawing/2014/main" id="{995076CA-D8F6-4746-8624-69D548FF9E3F}"/>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7" name="Rectangle 36">
            <a:extLst>
              <a:ext uri="{FF2B5EF4-FFF2-40B4-BE49-F238E27FC236}">
                <a16:creationId xmlns:a16="http://schemas.microsoft.com/office/drawing/2014/main" id="{CEB9BF33-BF87-4153-85A0-E45142014F67}"/>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8" name="TextBox 37">
            <a:extLst>
              <a:ext uri="{FF2B5EF4-FFF2-40B4-BE49-F238E27FC236}">
                <a16:creationId xmlns:a16="http://schemas.microsoft.com/office/drawing/2014/main" id="{131559F4-2124-4498-AB63-35FC3CBB5F41}"/>
              </a:ext>
            </a:extLst>
          </p:cNvPr>
          <p:cNvSpPr txBox="1"/>
          <p:nvPr/>
        </p:nvSpPr>
        <p:spPr>
          <a:xfrm>
            <a:off x="172141" y="5968538"/>
            <a:ext cx="3161315" cy="646331"/>
          </a:xfrm>
          <a:prstGeom prst="rect">
            <a:avLst/>
          </a:prstGeom>
          <a:noFill/>
        </p:spPr>
        <p:txBody>
          <a:bodyPr wrap="none" rtlCol="0">
            <a:spAutoFit/>
          </a:bodyPr>
          <a:lstStyle/>
          <a:p>
            <a:r>
              <a:rPr lang="en-IN" dirty="0"/>
              <a:t>Vanilla JS, jQuery, KO, BB, Ng1,</a:t>
            </a:r>
          </a:p>
          <a:p>
            <a:r>
              <a:rPr lang="en-IN" dirty="0"/>
              <a:t>Ng2 and above, React JS, Vue JS</a:t>
            </a:r>
          </a:p>
        </p:txBody>
      </p:sp>
      <p:sp>
        <p:nvSpPr>
          <p:cNvPr id="39" name="TextBox 38">
            <a:extLst>
              <a:ext uri="{FF2B5EF4-FFF2-40B4-BE49-F238E27FC236}">
                <a16:creationId xmlns:a16="http://schemas.microsoft.com/office/drawing/2014/main" id="{0AB5C65B-B59C-48EC-AEBD-DDCDCA319887}"/>
              </a:ext>
            </a:extLst>
          </p:cNvPr>
          <p:cNvSpPr txBox="1"/>
          <p:nvPr/>
        </p:nvSpPr>
        <p:spPr>
          <a:xfrm>
            <a:off x="839718" y="132000"/>
            <a:ext cx="3884718" cy="461665"/>
          </a:xfrm>
          <a:prstGeom prst="rect">
            <a:avLst/>
          </a:prstGeom>
          <a:noFill/>
        </p:spPr>
        <p:txBody>
          <a:bodyPr wrap="none" rtlCol="0">
            <a:spAutoFit/>
          </a:bodyPr>
          <a:lstStyle/>
          <a:p>
            <a:r>
              <a:rPr lang="en-IN" sz="2400" b="1" dirty="0"/>
              <a:t>Single Page Application (SPA)</a:t>
            </a:r>
          </a:p>
        </p:txBody>
      </p:sp>
    </p:spTree>
    <p:extLst>
      <p:ext uri="{BB962C8B-B14F-4D97-AF65-F5344CB8AC3E}">
        <p14:creationId xmlns:p14="http://schemas.microsoft.com/office/powerpoint/2010/main" val="4102075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E53D6327-AD13-42C4-A70F-AE78E5098132}"/>
              </a:ext>
            </a:extLst>
          </p:cNvPr>
          <p:cNvGrpSpPr/>
          <p:nvPr/>
        </p:nvGrpSpPr>
        <p:grpSpPr>
          <a:xfrm>
            <a:off x="7656017" y="154876"/>
            <a:ext cx="2909456" cy="3754804"/>
            <a:chOff x="7656017" y="154876"/>
            <a:chExt cx="2909456" cy="3754804"/>
          </a:xfrm>
        </p:grpSpPr>
        <p:sp>
          <p:nvSpPr>
            <p:cNvPr id="4" name="Rectangle 3">
              <a:extLst>
                <a:ext uri="{FF2B5EF4-FFF2-40B4-BE49-F238E27FC236}">
                  <a16:creationId xmlns:a16="http://schemas.microsoft.com/office/drawing/2014/main" id="{6988FA33-95F7-4BBB-96BA-42FDF84C76B0}"/>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5" name="TextBox 4">
              <a:extLst>
                <a:ext uri="{FF2B5EF4-FFF2-40B4-BE49-F238E27FC236}">
                  <a16:creationId xmlns:a16="http://schemas.microsoft.com/office/drawing/2014/main" id="{07BB3E01-F322-4CF4-AF29-A8562BFFE5A9}"/>
                </a:ext>
              </a:extLst>
            </p:cNvPr>
            <p:cNvSpPr txBox="1"/>
            <p:nvPr/>
          </p:nvSpPr>
          <p:spPr>
            <a:xfrm>
              <a:off x="7746241" y="2432351"/>
              <a:ext cx="992964"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a:t>
              </a:r>
              <a:r>
                <a:rPr lang="en-IN" dirty="0" err="1">
                  <a:solidFill>
                    <a:schemeClr val="bg1"/>
                  </a:solidFill>
                </a:rPr>
                <a:t>.Net</a:t>
              </a:r>
              <a:endParaRPr lang="en-IN" dirty="0">
                <a:solidFill>
                  <a:schemeClr val="bg1"/>
                </a:solidFill>
              </a:endParaRP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6" name="TextBox 5">
              <a:extLst>
                <a:ext uri="{FF2B5EF4-FFF2-40B4-BE49-F238E27FC236}">
                  <a16:creationId xmlns:a16="http://schemas.microsoft.com/office/drawing/2014/main" id="{F2F1385C-4089-4372-A97C-87A4D9B1760D}"/>
                </a:ext>
              </a:extLst>
            </p:cNvPr>
            <p:cNvSpPr txBox="1"/>
            <p:nvPr/>
          </p:nvSpPr>
          <p:spPr>
            <a:xfrm>
              <a:off x="8931927" y="2456866"/>
              <a:ext cx="1629448" cy="923330"/>
            </a:xfrm>
            <a:prstGeom prst="rect">
              <a:avLst/>
            </a:prstGeom>
            <a:noFill/>
          </p:spPr>
          <p:txBody>
            <a:bodyPr wrap="square" rtlCol="0">
              <a:spAutoFit/>
            </a:bodyPr>
            <a:lstStyle/>
            <a:p>
              <a:r>
                <a:rPr lang="en-IN" dirty="0">
                  <a:solidFill>
                    <a:schemeClr val="bg1"/>
                  </a:solidFill>
                </a:rPr>
                <a:t>ASP </a:t>
              </a:r>
              <a:r>
                <a:rPr lang="en-IN" dirty="0" err="1">
                  <a:solidFill>
                    <a:schemeClr val="bg1"/>
                  </a:solidFill>
                </a:rPr>
                <a:t>.Net</a:t>
              </a:r>
              <a:r>
                <a:rPr lang="en-IN" dirty="0">
                  <a:solidFill>
                    <a:schemeClr val="bg1"/>
                  </a:solidFill>
                </a:rPr>
                <a:t> MVC</a:t>
              </a:r>
            </a:p>
            <a:p>
              <a:r>
                <a:rPr lang="en-IN" dirty="0">
                  <a:solidFill>
                    <a:schemeClr val="bg1"/>
                  </a:solidFill>
                </a:rPr>
                <a:t>Spring MVC</a:t>
              </a:r>
            </a:p>
            <a:p>
              <a:r>
                <a:rPr lang="en-IN" dirty="0">
                  <a:solidFill>
                    <a:schemeClr val="bg1"/>
                  </a:solidFill>
                </a:rPr>
                <a:t>Ruby On Rails</a:t>
              </a:r>
            </a:p>
          </p:txBody>
        </p:sp>
        <p:grpSp>
          <p:nvGrpSpPr>
            <p:cNvPr id="7" name="Group 6">
              <a:extLst>
                <a:ext uri="{FF2B5EF4-FFF2-40B4-BE49-F238E27FC236}">
                  <a16:creationId xmlns:a16="http://schemas.microsoft.com/office/drawing/2014/main" id="{273B939A-3EFE-47B2-93E4-F42A8825A1A5}"/>
                </a:ext>
              </a:extLst>
            </p:cNvPr>
            <p:cNvGrpSpPr/>
            <p:nvPr/>
          </p:nvGrpSpPr>
          <p:grpSpPr>
            <a:xfrm>
              <a:off x="7810595" y="663726"/>
              <a:ext cx="1130132" cy="749454"/>
              <a:chOff x="8762260" y="1677880"/>
              <a:chExt cx="1262108" cy="898124"/>
            </a:xfrm>
          </p:grpSpPr>
          <p:sp>
            <p:nvSpPr>
              <p:cNvPr id="8" name="Rectangle: Rounded Corners 7">
                <a:extLst>
                  <a:ext uri="{FF2B5EF4-FFF2-40B4-BE49-F238E27FC236}">
                    <a16:creationId xmlns:a16="http://schemas.microsoft.com/office/drawing/2014/main" id="{6FBBF767-C929-4CC8-AB02-3F0CEC71DA27}"/>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8878CD62-EDA8-4ABA-AC5B-7489FB30EE9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10" name="Group 9">
              <a:extLst>
                <a:ext uri="{FF2B5EF4-FFF2-40B4-BE49-F238E27FC236}">
                  <a16:creationId xmlns:a16="http://schemas.microsoft.com/office/drawing/2014/main" id="{7F3C247D-8D35-42E5-921A-26BDF34B8164}"/>
                </a:ext>
              </a:extLst>
            </p:cNvPr>
            <p:cNvGrpSpPr/>
            <p:nvPr/>
          </p:nvGrpSpPr>
          <p:grpSpPr>
            <a:xfrm>
              <a:off x="9193562" y="676589"/>
              <a:ext cx="1130132" cy="749454"/>
              <a:chOff x="8762260" y="1677880"/>
              <a:chExt cx="1262108" cy="898124"/>
            </a:xfrm>
          </p:grpSpPr>
          <p:sp>
            <p:nvSpPr>
              <p:cNvPr id="11" name="Rectangle: Rounded Corners 10">
                <a:extLst>
                  <a:ext uri="{FF2B5EF4-FFF2-40B4-BE49-F238E27FC236}">
                    <a16:creationId xmlns:a16="http://schemas.microsoft.com/office/drawing/2014/main" id="{F9F4B29B-DA6E-4F0F-B963-9E856053D9E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C66069B6-F1FD-4507-B40D-D019BC7D4D9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grpSp>
          <p:nvGrpSpPr>
            <p:cNvPr id="13" name="Group 12">
              <a:extLst>
                <a:ext uri="{FF2B5EF4-FFF2-40B4-BE49-F238E27FC236}">
                  <a16:creationId xmlns:a16="http://schemas.microsoft.com/office/drawing/2014/main" id="{15E49768-86F4-4AE5-B5C6-54ECA1026E71}"/>
                </a:ext>
              </a:extLst>
            </p:cNvPr>
            <p:cNvGrpSpPr/>
            <p:nvPr/>
          </p:nvGrpSpPr>
          <p:grpSpPr>
            <a:xfrm>
              <a:off x="8564239" y="1525159"/>
              <a:ext cx="1130132" cy="749454"/>
              <a:chOff x="8762260" y="1677880"/>
              <a:chExt cx="1262108" cy="898124"/>
            </a:xfrm>
          </p:grpSpPr>
          <p:sp>
            <p:nvSpPr>
              <p:cNvPr id="14" name="Rectangle: Rounded Corners 13">
                <a:extLst>
                  <a:ext uri="{FF2B5EF4-FFF2-40B4-BE49-F238E27FC236}">
                    <a16:creationId xmlns:a16="http://schemas.microsoft.com/office/drawing/2014/main" id="{34F57A4A-D520-40C8-9760-254EA05BB2B8}"/>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87F4AEFE-BECD-4890-8E72-2D43ECE7BFE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cxnSp>
          <p:nvCxnSpPr>
            <p:cNvPr id="16" name="Straight Connector 15">
              <a:extLst>
                <a:ext uri="{FF2B5EF4-FFF2-40B4-BE49-F238E27FC236}">
                  <a16:creationId xmlns:a16="http://schemas.microsoft.com/office/drawing/2014/main" id="{9D84D84A-9E41-4688-9CF5-5D154B215C56}"/>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grpSp>
      <p:sp>
        <p:nvSpPr>
          <p:cNvPr id="17" name="Rectangle 16">
            <a:extLst>
              <a:ext uri="{FF2B5EF4-FFF2-40B4-BE49-F238E27FC236}">
                <a16:creationId xmlns:a16="http://schemas.microsoft.com/office/drawing/2014/main" id="{8924AD8C-D6CF-4CDD-92AA-3138B7034B45}"/>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8" name="Straight Arrow Connector 17">
            <a:extLst>
              <a:ext uri="{FF2B5EF4-FFF2-40B4-BE49-F238E27FC236}">
                <a16:creationId xmlns:a16="http://schemas.microsoft.com/office/drawing/2014/main" id="{684AC463-E557-4E3C-9852-0041AFA83674}"/>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8AD4AA8-1294-4283-8026-0FF66A4859C1}"/>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44E0DB2-D672-4BB6-B583-23CF5786F6A6}"/>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21" name="TextBox 20">
            <a:extLst>
              <a:ext uri="{FF2B5EF4-FFF2-40B4-BE49-F238E27FC236}">
                <a16:creationId xmlns:a16="http://schemas.microsoft.com/office/drawing/2014/main" id="{6B586C6C-6860-4E73-A08F-A1455F410F75}"/>
              </a:ext>
            </a:extLst>
          </p:cNvPr>
          <p:cNvSpPr txBox="1"/>
          <p:nvPr/>
        </p:nvSpPr>
        <p:spPr>
          <a:xfrm>
            <a:off x="4002442" y="2098660"/>
            <a:ext cx="2742226" cy="646331"/>
          </a:xfrm>
          <a:prstGeom prst="rect">
            <a:avLst/>
          </a:prstGeom>
          <a:noFill/>
        </p:spPr>
        <p:txBody>
          <a:bodyPr wrap="none" rtlCol="0">
            <a:spAutoFit/>
          </a:bodyPr>
          <a:lstStyle/>
          <a:p>
            <a:pPr algn="ctr"/>
            <a:r>
              <a:rPr lang="en-IN" dirty="0"/>
              <a:t>HTML + CSS + JS</a:t>
            </a:r>
          </a:p>
          <a:p>
            <a:pPr algn="ctr"/>
            <a:r>
              <a:rPr lang="en-IN" dirty="0"/>
              <a:t>(Angular FW &amp; Application)</a:t>
            </a:r>
          </a:p>
        </p:txBody>
      </p:sp>
      <p:sp>
        <p:nvSpPr>
          <p:cNvPr id="22" name="Rectangle 21">
            <a:extLst>
              <a:ext uri="{FF2B5EF4-FFF2-40B4-BE49-F238E27FC236}">
                <a16:creationId xmlns:a16="http://schemas.microsoft.com/office/drawing/2014/main" id="{0F17FE74-0BB2-46D7-BFB9-0E696750E73E}"/>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3" name="Rectangle: Rounded Corners 22">
            <a:extLst>
              <a:ext uri="{FF2B5EF4-FFF2-40B4-BE49-F238E27FC236}">
                <a16:creationId xmlns:a16="http://schemas.microsoft.com/office/drawing/2014/main" id="{BBE4AF67-16F9-4789-A623-9ED2F0B271D2}"/>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6F73A07D-3FB1-467C-81F3-520AD9622064}"/>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607AB1EC-28B1-45AB-9FF9-A3EE8174A321}"/>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80CA06B8-E9FB-4DF8-B27F-56D01C03D259}"/>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32" name="Straight Arrow Connector 31">
            <a:extLst>
              <a:ext uri="{FF2B5EF4-FFF2-40B4-BE49-F238E27FC236}">
                <a16:creationId xmlns:a16="http://schemas.microsoft.com/office/drawing/2014/main" id="{7B88595E-BB7A-44CD-B94C-D9335C1F4040}"/>
              </a:ext>
            </a:extLst>
          </p:cNvPr>
          <p:cNvCxnSpPr>
            <a:cxnSpLocks/>
          </p:cNvCxnSpPr>
          <p:nvPr/>
        </p:nvCxnSpPr>
        <p:spPr>
          <a:xfrm>
            <a:off x="3376980" y="4761055"/>
            <a:ext cx="31734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F382F1-EED3-47EA-B67C-576E9B1C9B1F}"/>
              </a:ext>
            </a:extLst>
          </p:cNvPr>
          <p:cNvCxnSpPr>
            <a:cxnSpLocks/>
          </p:cNvCxnSpPr>
          <p:nvPr/>
        </p:nvCxnSpPr>
        <p:spPr>
          <a:xfrm flipH="1">
            <a:off x="3376981" y="5156111"/>
            <a:ext cx="31734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813BE55-3C03-4158-95E0-05D9615653E4}"/>
              </a:ext>
            </a:extLst>
          </p:cNvPr>
          <p:cNvSpPr txBox="1"/>
          <p:nvPr/>
        </p:nvSpPr>
        <p:spPr>
          <a:xfrm>
            <a:off x="4015849" y="4391723"/>
            <a:ext cx="1901611" cy="369332"/>
          </a:xfrm>
          <a:prstGeom prst="rect">
            <a:avLst/>
          </a:prstGeom>
          <a:noFill/>
        </p:spPr>
        <p:txBody>
          <a:bodyPr wrap="none" rtlCol="0">
            <a:spAutoFit/>
          </a:bodyPr>
          <a:lstStyle/>
          <a:p>
            <a:r>
              <a:rPr lang="en-IN" dirty="0"/>
              <a:t>AJAX - HTTP + URL</a:t>
            </a:r>
          </a:p>
        </p:txBody>
      </p:sp>
      <p:sp>
        <p:nvSpPr>
          <p:cNvPr id="35" name="TextBox 34">
            <a:extLst>
              <a:ext uri="{FF2B5EF4-FFF2-40B4-BE49-F238E27FC236}">
                <a16:creationId xmlns:a16="http://schemas.microsoft.com/office/drawing/2014/main" id="{3E83633E-5FB1-41FD-B5D8-E863B6F8FA6B}"/>
              </a:ext>
            </a:extLst>
          </p:cNvPr>
          <p:cNvSpPr txBox="1"/>
          <p:nvPr/>
        </p:nvSpPr>
        <p:spPr>
          <a:xfrm>
            <a:off x="4540933" y="5112308"/>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6" name="TextBox 35">
            <a:extLst>
              <a:ext uri="{FF2B5EF4-FFF2-40B4-BE49-F238E27FC236}">
                <a16:creationId xmlns:a16="http://schemas.microsoft.com/office/drawing/2014/main" id="{869DC5D4-F8AC-41DA-9D6B-0472E6A57CA7}"/>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7" name="Rectangle 36">
            <a:extLst>
              <a:ext uri="{FF2B5EF4-FFF2-40B4-BE49-F238E27FC236}">
                <a16:creationId xmlns:a16="http://schemas.microsoft.com/office/drawing/2014/main" id="{3530178E-0D83-4C21-B42B-ED5699FDFE72}"/>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8" name="TextBox 37">
            <a:extLst>
              <a:ext uri="{FF2B5EF4-FFF2-40B4-BE49-F238E27FC236}">
                <a16:creationId xmlns:a16="http://schemas.microsoft.com/office/drawing/2014/main" id="{A239F5A6-11A6-429B-9C7B-43107C126DB2}"/>
              </a:ext>
            </a:extLst>
          </p:cNvPr>
          <p:cNvSpPr txBox="1"/>
          <p:nvPr/>
        </p:nvSpPr>
        <p:spPr>
          <a:xfrm>
            <a:off x="172141" y="5968538"/>
            <a:ext cx="3161315" cy="646331"/>
          </a:xfrm>
          <a:prstGeom prst="rect">
            <a:avLst/>
          </a:prstGeom>
          <a:noFill/>
        </p:spPr>
        <p:txBody>
          <a:bodyPr wrap="none" rtlCol="0">
            <a:spAutoFit/>
          </a:bodyPr>
          <a:lstStyle/>
          <a:p>
            <a:r>
              <a:rPr lang="en-IN" dirty="0"/>
              <a:t>Vanilla JS, jQuery, KO, BB, Ng1,</a:t>
            </a:r>
          </a:p>
          <a:p>
            <a:r>
              <a:rPr lang="en-IN" dirty="0"/>
              <a:t>Ng2 and above, React JS, Vue JS</a:t>
            </a:r>
          </a:p>
        </p:txBody>
      </p:sp>
      <p:sp>
        <p:nvSpPr>
          <p:cNvPr id="39" name="TextBox 38">
            <a:extLst>
              <a:ext uri="{FF2B5EF4-FFF2-40B4-BE49-F238E27FC236}">
                <a16:creationId xmlns:a16="http://schemas.microsoft.com/office/drawing/2014/main" id="{F960EE7B-4F9A-4353-B514-A60AA712B63B}"/>
              </a:ext>
            </a:extLst>
          </p:cNvPr>
          <p:cNvSpPr txBox="1"/>
          <p:nvPr/>
        </p:nvSpPr>
        <p:spPr>
          <a:xfrm>
            <a:off x="839718" y="132000"/>
            <a:ext cx="3884718" cy="461665"/>
          </a:xfrm>
          <a:prstGeom prst="rect">
            <a:avLst/>
          </a:prstGeom>
          <a:noFill/>
        </p:spPr>
        <p:txBody>
          <a:bodyPr wrap="none" rtlCol="0">
            <a:spAutoFit/>
          </a:bodyPr>
          <a:lstStyle/>
          <a:p>
            <a:r>
              <a:rPr lang="en-IN" sz="2400" b="1" dirty="0"/>
              <a:t>Single Page Application (SPA)</a:t>
            </a:r>
          </a:p>
        </p:txBody>
      </p:sp>
      <p:sp>
        <p:nvSpPr>
          <p:cNvPr id="40" name="Rectangle 39">
            <a:extLst>
              <a:ext uri="{FF2B5EF4-FFF2-40B4-BE49-F238E27FC236}">
                <a16:creationId xmlns:a16="http://schemas.microsoft.com/office/drawing/2014/main" id="{B5904FA7-A0FE-48AC-9B4A-F64754A7B097}"/>
              </a:ext>
            </a:extLst>
          </p:cNvPr>
          <p:cNvSpPr/>
          <p:nvPr/>
        </p:nvSpPr>
        <p:spPr>
          <a:xfrm>
            <a:off x="6577318" y="4304735"/>
            <a:ext cx="1145140" cy="2275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API GATEWAY</a:t>
            </a:r>
          </a:p>
        </p:txBody>
      </p:sp>
      <p:grpSp>
        <p:nvGrpSpPr>
          <p:cNvPr id="3" name="Group 2">
            <a:extLst>
              <a:ext uri="{FF2B5EF4-FFF2-40B4-BE49-F238E27FC236}">
                <a16:creationId xmlns:a16="http://schemas.microsoft.com/office/drawing/2014/main" id="{44D96724-98D3-4A6A-BA1A-3E40C8613C4B}"/>
              </a:ext>
            </a:extLst>
          </p:cNvPr>
          <p:cNvGrpSpPr/>
          <p:nvPr/>
        </p:nvGrpSpPr>
        <p:grpSpPr>
          <a:xfrm>
            <a:off x="8601665" y="4152191"/>
            <a:ext cx="2103120" cy="816865"/>
            <a:chOff x="9193562" y="4058871"/>
            <a:chExt cx="2103120" cy="816865"/>
          </a:xfrm>
        </p:grpSpPr>
        <p:sp>
          <p:nvSpPr>
            <p:cNvPr id="41" name="Rectangle 40">
              <a:extLst>
                <a:ext uri="{FF2B5EF4-FFF2-40B4-BE49-F238E27FC236}">
                  <a16:creationId xmlns:a16="http://schemas.microsoft.com/office/drawing/2014/main" id="{CD1705AE-9972-4D16-B49F-808D9B40B0A8}"/>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Account </a:t>
              </a:r>
            </a:p>
            <a:p>
              <a:pPr algn="ctr"/>
              <a:r>
                <a:rPr lang="en-IN" sz="1200" b="1" dirty="0"/>
                <a:t>Service</a:t>
              </a:r>
            </a:p>
          </p:txBody>
        </p:sp>
        <p:sp>
          <p:nvSpPr>
            <p:cNvPr id="42" name="Hexagon 41">
              <a:extLst>
                <a:ext uri="{FF2B5EF4-FFF2-40B4-BE49-F238E27FC236}">
                  <a16:creationId xmlns:a16="http://schemas.microsoft.com/office/drawing/2014/main" id="{27292F30-5DE5-4185-A3C1-5CC0626D4FA2}"/>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3" name="Flowchart: Magnetic Disk 42">
              <a:extLst>
                <a:ext uri="{FF2B5EF4-FFF2-40B4-BE49-F238E27FC236}">
                  <a16:creationId xmlns:a16="http://schemas.microsoft.com/office/drawing/2014/main" id="{3BCA6904-801D-41AA-A215-44B9CE7DE926}"/>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cxnSp>
        <p:nvCxnSpPr>
          <p:cNvPr id="53" name="Straight Arrow Connector 52">
            <a:extLst>
              <a:ext uri="{FF2B5EF4-FFF2-40B4-BE49-F238E27FC236}">
                <a16:creationId xmlns:a16="http://schemas.microsoft.com/office/drawing/2014/main" id="{76339389-518C-4912-9425-F3C0D71359B9}"/>
              </a:ext>
            </a:extLst>
          </p:cNvPr>
          <p:cNvCxnSpPr>
            <a:stCxn id="40" idx="3"/>
            <a:endCxn id="41" idx="1"/>
          </p:cNvCxnSpPr>
          <p:nvPr/>
        </p:nvCxnSpPr>
        <p:spPr>
          <a:xfrm flipV="1">
            <a:off x="7722458" y="4560624"/>
            <a:ext cx="879207" cy="881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4BE870-830C-4578-980F-D2834775DD07}"/>
              </a:ext>
            </a:extLst>
          </p:cNvPr>
          <p:cNvCxnSpPr>
            <a:cxnSpLocks/>
            <a:stCxn id="40" idx="3"/>
            <a:endCxn id="54" idx="1"/>
          </p:cNvCxnSpPr>
          <p:nvPr/>
        </p:nvCxnSpPr>
        <p:spPr>
          <a:xfrm flipV="1">
            <a:off x="7722458" y="5442540"/>
            <a:ext cx="8792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F666D1-EAF2-4FFB-BECA-46447FF72E5B}"/>
              </a:ext>
            </a:extLst>
          </p:cNvPr>
          <p:cNvCxnSpPr>
            <a:cxnSpLocks/>
            <a:stCxn id="40" idx="3"/>
            <a:endCxn id="61" idx="1"/>
          </p:cNvCxnSpPr>
          <p:nvPr/>
        </p:nvCxnSpPr>
        <p:spPr>
          <a:xfrm>
            <a:off x="7722458" y="5442541"/>
            <a:ext cx="879207" cy="883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0E8B9936-283A-41A9-8AFE-901CE74E2B5F}"/>
              </a:ext>
            </a:extLst>
          </p:cNvPr>
          <p:cNvGrpSpPr/>
          <p:nvPr/>
        </p:nvGrpSpPr>
        <p:grpSpPr>
          <a:xfrm>
            <a:off x="8601665" y="5034107"/>
            <a:ext cx="2103120" cy="816865"/>
            <a:chOff x="9193562" y="4058871"/>
            <a:chExt cx="2103120" cy="816865"/>
          </a:xfrm>
        </p:grpSpPr>
        <p:sp>
          <p:nvSpPr>
            <p:cNvPr id="54" name="Rectangle 53">
              <a:extLst>
                <a:ext uri="{FF2B5EF4-FFF2-40B4-BE49-F238E27FC236}">
                  <a16:creationId xmlns:a16="http://schemas.microsoft.com/office/drawing/2014/main" id="{2C381C9E-81EC-4B22-9880-FD12F198559E}"/>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Inventory </a:t>
              </a:r>
            </a:p>
            <a:p>
              <a:pPr algn="ctr"/>
              <a:r>
                <a:rPr lang="en-IN" sz="1200" b="1" dirty="0"/>
                <a:t>Service</a:t>
              </a:r>
            </a:p>
          </p:txBody>
        </p:sp>
        <p:sp>
          <p:nvSpPr>
            <p:cNvPr id="56" name="Hexagon 55">
              <a:extLst>
                <a:ext uri="{FF2B5EF4-FFF2-40B4-BE49-F238E27FC236}">
                  <a16:creationId xmlns:a16="http://schemas.microsoft.com/office/drawing/2014/main" id="{E6202099-7853-4576-9F23-1BD07B270034}"/>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8" name="Flowchart: Magnetic Disk 57">
              <a:extLst>
                <a:ext uri="{FF2B5EF4-FFF2-40B4-BE49-F238E27FC236}">
                  <a16:creationId xmlns:a16="http://schemas.microsoft.com/office/drawing/2014/main" id="{69FD6505-66A5-44E6-A6BA-3E9B89D4796C}"/>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60" name="Group 59">
            <a:extLst>
              <a:ext uri="{FF2B5EF4-FFF2-40B4-BE49-F238E27FC236}">
                <a16:creationId xmlns:a16="http://schemas.microsoft.com/office/drawing/2014/main" id="{D76097CA-608A-46F0-BECA-CFABBCD914F3}"/>
              </a:ext>
            </a:extLst>
          </p:cNvPr>
          <p:cNvGrpSpPr/>
          <p:nvPr/>
        </p:nvGrpSpPr>
        <p:grpSpPr>
          <a:xfrm>
            <a:off x="8601665" y="5918017"/>
            <a:ext cx="2103120" cy="816865"/>
            <a:chOff x="9193562" y="4058871"/>
            <a:chExt cx="2103120" cy="816865"/>
          </a:xfrm>
        </p:grpSpPr>
        <p:sp>
          <p:nvSpPr>
            <p:cNvPr id="61" name="Rectangle 60">
              <a:extLst>
                <a:ext uri="{FF2B5EF4-FFF2-40B4-BE49-F238E27FC236}">
                  <a16:creationId xmlns:a16="http://schemas.microsoft.com/office/drawing/2014/main" id="{9DB86A06-EC95-4449-B44F-BA59EC4E9F1D}"/>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Shipping </a:t>
              </a:r>
            </a:p>
            <a:p>
              <a:pPr algn="ctr"/>
              <a:r>
                <a:rPr lang="en-IN" sz="1200" b="1" dirty="0"/>
                <a:t>Service</a:t>
              </a:r>
            </a:p>
          </p:txBody>
        </p:sp>
        <p:sp>
          <p:nvSpPr>
            <p:cNvPr id="62" name="Hexagon 61">
              <a:extLst>
                <a:ext uri="{FF2B5EF4-FFF2-40B4-BE49-F238E27FC236}">
                  <a16:creationId xmlns:a16="http://schemas.microsoft.com/office/drawing/2014/main" id="{B7CDF6FD-EF7A-4A52-A3F9-D99A6292167C}"/>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3" name="Flowchart: Magnetic Disk 62">
              <a:extLst>
                <a:ext uri="{FF2B5EF4-FFF2-40B4-BE49-F238E27FC236}">
                  <a16:creationId xmlns:a16="http://schemas.microsoft.com/office/drawing/2014/main" id="{0959DFA6-0B6A-453E-8961-F93E8030B270}"/>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643085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1FBDEF7C-BBA1-436A-A3CB-C75ADC1C4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0">
            <a:extLst>
              <a:ext uri="{FF2B5EF4-FFF2-40B4-BE49-F238E27FC236}">
                <a16:creationId xmlns:a16="http://schemas.microsoft.com/office/drawing/2014/main" id="{CC264B6D-4325-4D8D-8DF3-CEBEFD2F7C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478510C-BE20-4564-ADC4-B1AA41168A90}"/>
              </a:ext>
            </a:extLst>
          </p:cNvPr>
          <p:cNvSpPr>
            <a:spLocks noGrp="1"/>
          </p:cNvSpPr>
          <p:nvPr>
            <p:ph type="title"/>
          </p:nvPr>
        </p:nvSpPr>
        <p:spPr>
          <a:xfrm>
            <a:off x="1179226" y="826680"/>
            <a:ext cx="9833548" cy="1325563"/>
          </a:xfrm>
        </p:spPr>
        <p:txBody>
          <a:bodyPr>
            <a:normAutofit/>
          </a:bodyPr>
          <a:lstStyle/>
          <a:p>
            <a:pPr algn="ctr"/>
            <a:r>
              <a:rPr lang="en-IN" sz="4000" dirty="0">
                <a:solidFill>
                  <a:srgbClr val="FFFFFF"/>
                </a:solidFill>
              </a:rPr>
              <a:t>JavaScript Full Stack Application</a:t>
            </a:r>
          </a:p>
        </p:txBody>
      </p:sp>
      <p:graphicFrame>
        <p:nvGraphicFramePr>
          <p:cNvPr id="7" name="Table 4">
            <a:extLst>
              <a:ext uri="{FF2B5EF4-FFF2-40B4-BE49-F238E27FC236}">
                <a16:creationId xmlns:a16="http://schemas.microsoft.com/office/drawing/2014/main" id="{A5DEB7A8-D6E2-47EF-9D1B-33666D455F26}"/>
              </a:ext>
            </a:extLst>
          </p:cNvPr>
          <p:cNvGraphicFramePr>
            <a:graphicFrameLocks noGrp="1"/>
          </p:cNvGraphicFramePr>
          <p:nvPr>
            <p:ph idx="1"/>
            <p:extLst>
              <p:ext uri="{D42A27DB-BD31-4B8C-83A1-F6EECF244321}">
                <p14:modId xmlns:p14="http://schemas.microsoft.com/office/powerpoint/2010/main" val="2722916904"/>
              </p:ext>
            </p:extLst>
          </p:nvPr>
        </p:nvGraphicFramePr>
        <p:xfrm>
          <a:off x="1179229" y="2899956"/>
          <a:ext cx="9833547" cy="3131364"/>
        </p:xfrm>
        <a:graphic>
          <a:graphicData uri="http://schemas.openxmlformats.org/drawingml/2006/table">
            <a:tbl>
              <a:tblPr firstRow="1" bandRow="1">
                <a:tableStyleId>{5C22544A-7EE6-4342-B048-85BDC9FD1C3A}</a:tableStyleId>
              </a:tblPr>
              <a:tblGrid>
                <a:gridCol w="1345025">
                  <a:extLst>
                    <a:ext uri="{9D8B030D-6E8A-4147-A177-3AD203B41FA5}">
                      <a16:colId xmlns:a16="http://schemas.microsoft.com/office/drawing/2014/main" val="3853211641"/>
                    </a:ext>
                  </a:extLst>
                </a:gridCol>
                <a:gridCol w="2280502">
                  <a:extLst>
                    <a:ext uri="{9D8B030D-6E8A-4147-A177-3AD203B41FA5}">
                      <a16:colId xmlns:a16="http://schemas.microsoft.com/office/drawing/2014/main" val="3174142414"/>
                    </a:ext>
                  </a:extLst>
                </a:gridCol>
                <a:gridCol w="2959331">
                  <a:extLst>
                    <a:ext uri="{9D8B030D-6E8A-4147-A177-3AD203B41FA5}">
                      <a16:colId xmlns:a16="http://schemas.microsoft.com/office/drawing/2014/main" val="3886812675"/>
                    </a:ext>
                  </a:extLst>
                </a:gridCol>
                <a:gridCol w="1670858">
                  <a:extLst>
                    <a:ext uri="{9D8B030D-6E8A-4147-A177-3AD203B41FA5}">
                      <a16:colId xmlns:a16="http://schemas.microsoft.com/office/drawing/2014/main" val="2214009400"/>
                    </a:ext>
                  </a:extLst>
                </a:gridCol>
                <a:gridCol w="1577831">
                  <a:extLst>
                    <a:ext uri="{9D8B030D-6E8A-4147-A177-3AD203B41FA5}">
                      <a16:colId xmlns:a16="http://schemas.microsoft.com/office/drawing/2014/main" val="3481863326"/>
                    </a:ext>
                  </a:extLst>
                </a:gridCol>
              </a:tblGrid>
              <a:tr h="782841">
                <a:tc>
                  <a:txBody>
                    <a:bodyPr/>
                    <a:lstStyle/>
                    <a:p>
                      <a:pPr algn="ctr"/>
                      <a:endParaRPr lang="en-IN" sz="2100"/>
                    </a:p>
                  </a:txBody>
                  <a:tcPr marL="105789" marR="105789" marT="52895" marB="52895" anchor="ctr"/>
                </a:tc>
                <a:tc>
                  <a:txBody>
                    <a:bodyPr/>
                    <a:lstStyle/>
                    <a:p>
                      <a:pPr algn="ctr"/>
                      <a:r>
                        <a:rPr lang="en-IN" sz="2100" dirty="0"/>
                        <a:t>Database</a:t>
                      </a:r>
                    </a:p>
                  </a:txBody>
                  <a:tcPr marL="105789" marR="105789" marT="52895" marB="52895" anchor="ctr"/>
                </a:tc>
                <a:tc>
                  <a:txBody>
                    <a:bodyPr/>
                    <a:lstStyle/>
                    <a:p>
                      <a:pPr algn="ctr"/>
                      <a:r>
                        <a:rPr lang="en-IN" sz="2100" dirty="0"/>
                        <a:t>Application FW</a:t>
                      </a:r>
                    </a:p>
                    <a:p>
                      <a:pPr algn="ctr"/>
                      <a:r>
                        <a:rPr lang="en-IN" sz="2100" dirty="0"/>
                        <a:t>API FW</a:t>
                      </a:r>
                    </a:p>
                  </a:txBody>
                  <a:tcPr marL="105789" marR="105789" marT="52895" marB="52895" anchor="ctr"/>
                </a:tc>
                <a:tc>
                  <a:txBody>
                    <a:bodyPr/>
                    <a:lstStyle/>
                    <a:p>
                      <a:pPr algn="ctr"/>
                      <a:r>
                        <a:rPr lang="en-IN" sz="2100" dirty="0"/>
                        <a:t>Client Side</a:t>
                      </a:r>
                    </a:p>
                  </a:txBody>
                  <a:tcPr marL="105789" marR="105789" marT="52895" marB="52895" anchor="ctr"/>
                </a:tc>
                <a:tc>
                  <a:txBody>
                    <a:bodyPr/>
                    <a:lstStyle/>
                    <a:p>
                      <a:pPr algn="ctr"/>
                      <a:r>
                        <a:rPr lang="en-IN" sz="2100" dirty="0"/>
                        <a:t>Runtime</a:t>
                      </a:r>
                    </a:p>
                  </a:txBody>
                  <a:tcPr marL="105789" marR="105789" marT="52895" marB="52895" anchor="ctr"/>
                </a:tc>
                <a:extLst>
                  <a:ext uri="{0D108BD9-81ED-4DB2-BD59-A6C34878D82A}">
                    <a16:rowId xmlns:a16="http://schemas.microsoft.com/office/drawing/2014/main" val="2723754585"/>
                  </a:ext>
                </a:extLst>
              </a:tr>
              <a:tr h="782841">
                <a:tc>
                  <a:txBody>
                    <a:bodyPr/>
                    <a:lstStyle/>
                    <a:p>
                      <a:pPr algn="ctr"/>
                      <a:r>
                        <a:rPr lang="en-IN" sz="2100" b="1" dirty="0"/>
                        <a:t>MEAN</a:t>
                      </a:r>
                    </a:p>
                  </a:txBody>
                  <a:tcPr marL="105789" marR="105789" marT="52895" marB="52895" anchor="ctr">
                    <a:solidFill>
                      <a:schemeClr val="accent1">
                        <a:lumMod val="60000"/>
                        <a:lumOff val="40000"/>
                      </a:schemeClr>
                    </a:solidFill>
                  </a:tcPr>
                </a:tc>
                <a:tc>
                  <a:txBody>
                    <a:bodyPr/>
                    <a:lstStyle/>
                    <a:p>
                      <a:pPr algn="ctr"/>
                      <a:r>
                        <a:rPr lang="en-IN" sz="2100"/>
                        <a:t>MongoDB</a:t>
                      </a:r>
                    </a:p>
                  </a:txBody>
                  <a:tcPr marL="105789" marR="105789" marT="52895" marB="52895" anchor="ctr"/>
                </a:tc>
                <a:tc>
                  <a:txBody>
                    <a:bodyPr/>
                    <a:lstStyle/>
                    <a:p>
                      <a:pPr algn="ctr"/>
                      <a:r>
                        <a:rPr lang="en-IN" sz="2100" dirty="0"/>
                        <a:t>Express JS</a:t>
                      </a:r>
                    </a:p>
                  </a:txBody>
                  <a:tcPr marL="105789" marR="105789" marT="52895" marB="52895" anchor="ctr"/>
                </a:tc>
                <a:tc>
                  <a:txBody>
                    <a:bodyPr/>
                    <a:lstStyle/>
                    <a:p>
                      <a:pPr algn="ctr"/>
                      <a:r>
                        <a:rPr lang="en-IN" sz="2100"/>
                        <a:t>Angular</a:t>
                      </a:r>
                    </a:p>
                  </a:txBody>
                  <a:tcPr marL="105789" marR="105789" marT="52895" marB="52895" anchor="ctr"/>
                </a:tc>
                <a:tc>
                  <a:txBody>
                    <a:bodyPr/>
                    <a:lstStyle/>
                    <a:p>
                      <a:pPr algn="ctr"/>
                      <a:r>
                        <a:rPr lang="en-IN" sz="2100"/>
                        <a:t>Node</a:t>
                      </a:r>
                    </a:p>
                  </a:txBody>
                  <a:tcPr marL="105789" marR="105789" marT="52895" marB="52895" anchor="ctr"/>
                </a:tc>
                <a:extLst>
                  <a:ext uri="{0D108BD9-81ED-4DB2-BD59-A6C34878D82A}">
                    <a16:rowId xmlns:a16="http://schemas.microsoft.com/office/drawing/2014/main" val="2565842906"/>
                  </a:ext>
                </a:extLst>
              </a:tr>
              <a:tr h="782841">
                <a:tc>
                  <a:txBody>
                    <a:bodyPr/>
                    <a:lstStyle/>
                    <a:p>
                      <a:pPr algn="ctr"/>
                      <a:r>
                        <a:rPr lang="en-IN" sz="2100" b="1" dirty="0"/>
                        <a:t>MERN</a:t>
                      </a:r>
                    </a:p>
                  </a:txBody>
                  <a:tcPr marL="105789" marR="105789" marT="52895" marB="52895" anchor="ctr">
                    <a:solidFill>
                      <a:schemeClr val="accent1">
                        <a:lumMod val="60000"/>
                        <a:lumOff val="40000"/>
                      </a:schemeClr>
                    </a:solidFill>
                  </a:tcPr>
                </a:tc>
                <a:tc>
                  <a:txBody>
                    <a:bodyPr/>
                    <a:lstStyle/>
                    <a:p>
                      <a:pPr algn="ctr"/>
                      <a:r>
                        <a:rPr lang="en-IN" sz="2100"/>
                        <a:t>MongoDB</a:t>
                      </a:r>
                    </a:p>
                  </a:txBody>
                  <a:tcPr marL="105789" marR="105789" marT="52895" marB="52895" anchor="ctr"/>
                </a:tc>
                <a:tc>
                  <a:txBody>
                    <a:bodyPr/>
                    <a:lstStyle/>
                    <a:p>
                      <a:pPr algn="ctr"/>
                      <a:r>
                        <a:rPr lang="en-IN" sz="2100" dirty="0"/>
                        <a:t>Express JS</a:t>
                      </a:r>
                    </a:p>
                  </a:txBody>
                  <a:tcPr marL="105789" marR="105789" marT="52895" marB="52895" anchor="ctr"/>
                </a:tc>
                <a:tc>
                  <a:txBody>
                    <a:bodyPr/>
                    <a:lstStyle/>
                    <a:p>
                      <a:pPr algn="ctr"/>
                      <a:r>
                        <a:rPr lang="en-IN" sz="2100"/>
                        <a:t>React JS</a:t>
                      </a:r>
                    </a:p>
                  </a:txBody>
                  <a:tcPr marL="105789" marR="105789" marT="52895" marB="52895" anchor="ctr"/>
                </a:tc>
                <a:tc>
                  <a:txBody>
                    <a:bodyPr/>
                    <a:lstStyle/>
                    <a:p>
                      <a:pPr algn="ctr"/>
                      <a:r>
                        <a:rPr lang="en-IN" sz="2100"/>
                        <a:t>Node</a:t>
                      </a:r>
                    </a:p>
                  </a:txBody>
                  <a:tcPr marL="105789" marR="105789" marT="52895" marB="52895" anchor="ctr"/>
                </a:tc>
                <a:extLst>
                  <a:ext uri="{0D108BD9-81ED-4DB2-BD59-A6C34878D82A}">
                    <a16:rowId xmlns:a16="http://schemas.microsoft.com/office/drawing/2014/main" val="1941598794"/>
                  </a:ext>
                </a:extLst>
              </a:tr>
              <a:tr h="782841">
                <a:tc>
                  <a:txBody>
                    <a:bodyPr/>
                    <a:lstStyle/>
                    <a:p>
                      <a:pPr algn="ctr"/>
                      <a:r>
                        <a:rPr lang="en-IN" sz="2100" b="1" dirty="0"/>
                        <a:t>MEVN</a:t>
                      </a:r>
                    </a:p>
                  </a:txBody>
                  <a:tcPr marL="105789" marR="105789" marT="52895" marB="52895" anchor="ctr">
                    <a:solidFill>
                      <a:schemeClr val="accent1">
                        <a:lumMod val="60000"/>
                        <a:lumOff val="40000"/>
                      </a:schemeClr>
                    </a:solidFill>
                  </a:tcPr>
                </a:tc>
                <a:tc>
                  <a:txBody>
                    <a:bodyPr/>
                    <a:lstStyle/>
                    <a:p>
                      <a:pPr algn="ctr"/>
                      <a:r>
                        <a:rPr lang="en-IN" sz="2100"/>
                        <a:t>MongoDB</a:t>
                      </a:r>
                    </a:p>
                  </a:txBody>
                  <a:tcPr marL="105789" marR="105789" marT="52895" marB="52895" anchor="ctr"/>
                </a:tc>
                <a:tc>
                  <a:txBody>
                    <a:bodyPr/>
                    <a:lstStyle/>
                    <a:p>
                      <a:pPr algn="ctr"/>
                      <a:r>
                        <a:rPr lang="en-IN" sz="2100" dirty="0"/>
                        <a:t>Express JS</a:t>
                      </a:r>
                    </a:p>
                  </a:txBody>
                  <a:tcPr marL="105789" marR="105789" marT="52895" marB="52895" anchor="ctr"/>
                </a:tc>
                <a:tc>
                  <a:txBody>
                    <a:bodyPr/>
                    <a:lstStyle/>
                    <a:p>
                      <a:pPr algn="ctr"/>
                      <a:r>
                        <a:rPr lang="en-IN" sz="2100" dirty="0"/>
                        <a:t>Vue JS</a:t>
                      </a:r>
                    </a:p>
                  </a:txBody>
                  <a:tcPr marL="105789" marR="105789" marT="52895" marB="52895" anchor="ctr"/>
                </a:tc>
                <a:tc>
                  <a:txBody>
                    <a:bodyPr/>
                    <a:lstStyle/>
                    <a:p>
                      <a:pPr algn="ctr"/>
                      <a:r>
                        <a:rPr lang="en-IN" sz="2100" dirty="0"/>
                        <a:t>Node</a:t>
                      </a:r>
                    </a:p>
                  </a:txBody>
                  <a:tcPr marL="105789" marR="105789" marT="52895" marB="52895" anchor="ctr"/>
                </a:tc>
                <a:extLst>
                  <a:ext uri="{0D108BD9-81ED-4DB2-BD59-A6C34878D82A}">
                    <a16:rowId xmlns:a16="http://schemas.microsoft.com/office/drawing/2014/main" val="3490553246"/>
                  </a:ext>
                </a:extLst>
              </a:tr>
            </a:tbl>
          </a:graphicData>
        </a:graphic>
      </p:graphicFrame>
    </p:spTree>
    <p:extLst>
      <p:ext uri="{BB962C8B-B14F-4D97-AF65-F5344CB8AC3E}">
        <p14:creationId xmlns:p14="http://schemas.microsoft.com/office/powerpoint/2010/main" val="3562918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27D4-A790-4219-A9B6-22E40CB1E1A1}"/>
              </a:ext>
            </a:extLst>
          </p:cNvPr>
          <p:cNvSpPr>
            <a:spLocks noGrp="1"/>
          </p:cNvSpPr>
          <p:nvPr>
            <p:ph type="title"/>
          </p:nvPr>
        </p:nvSpPr>
        <p:spPr/>
        <p:txBody>
          <a:bodyPr/>
          <a:lstStyle/>
          <a:p>
            <a:r>
              <a:rPr lang="en-IN" dirty="0"/>
              <a:t>Library vs Framework</a:t>
            </a:r>
          </a:p>
        </p:txBody>
      </p:sp>
      <p:graphicFrame>
        <p:nvGraphicFramePr>
          <p:cNvPr id="4" name="Table 4">
            <a:extLst>
              <a:ext uri="{FF2B5EF4-FFF2-40B4-BE49-F238E27FC236}">
                <a16:creationId xmlns:a16="http://schemas.microsoft.com/office/drawing/2014/main" id="{54ED24BA-D8A0-45FA-9830-7EBDDD965A3B}"/>
              </a:ext>
            </a:extLst>
          </p:cNvPr>
          <p:cNvGraphicFramePr>
            <a:graphicFrameLocks noGrp="1"/>
          </p:cNvGraphicFramePr>
          <p:nvPr>
            <p:ph idx="1"/>
            <p:extLst>
              <p:ext uri="{D42A27DB-BD31-4B8C-83A1-F6EECF244321}">
                <p14:modId xmlns:p14="http://schemas.microsoft.com/office/powerpoint/2010/main" val="2626483770"/>
              </p:ext>
            </p:extLst>
          </p:nvPr>
        </p:nvGraphicFramePr>
        <p:xfrm>
          <a:off x="838200" y="1825625"/>
          <a:ext cx="10515600" cy="40284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491365429"/>
                    </a:ext>
                  </a:extLst>
                </a:gridCol>
                <a:gridCol w="5257800">
                  <a:extLst>
                    <a:ext uri="{9D8B030D-6E8A-4147-A177-3AD203B41FA5}">
                      <a16:colId xmlns:a16="http://schemas.microsoft.com/office/drawing/2014/main" val="2102715436"/>
                    </a:ext>
                  </a:extLst>
                </a:gridCol>
              </a:tblGrid>
              <a:tr h="370840">
                <a:tc>
                  <a:txBody>
                    <a:bodyPr/>
                    <a:lstStyle/>
                    <a:p>
                      <a:pPr algn="ctr"/>
                      <a:r>
                        <a:rPr lang="en-IN" dirty="0"/>
                        <a:t>Library</a:t>
                      </a:r>
                    </a:p>
                  </a:txBody>
                  <a:tcPr/>
                </a:tc>
                <a:tc>
                  <a:txBody>
                    <a:bodyPr/>
                    <a:lstStyle/>
                    <a:p>
                      <a:pPr algn="ctr"/>
                      <a:r>
                        <a:rPr lang="en-IN" dirty="0"/>
                        <a:t>Framework</a:t>
                      </a:r>
                    </a:p>
                  </a:txBody>
                  <a:tcPr/>
                </a:tc>
                <a:extLst>
                  <a:ext uri="{0D108BD9-81ED-4DB2-BD59-A6C34878D82A}">
                    <a16:rowId xmlns:a16="http://schemas.microsoft.com/office/drawing/2014/main" val="3687063235"/>
                  </a:ext>
                </a:extLst>
              </a:tr>
              <a:tr h="914400">
                <a:tc>
                  <a:txBody>
                    <a:bodyPr/>
                    <a:lstStyle/>
                    <a:p>
                      <a:r>
                        <a:rPr lang="en-IN" dirty="0"/>
                        <a:t>Collection of API’s, targeted to do one specific task</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Collection of API’s, targeted for application creation. FW is a piece of code that dictates the architecture of your project.</a:t>
                      </a:r>
                    </a:p>
                  </a:txBody>
                  <a:tcPr anchor="ctr"/>
                </a:tc>
                <a:extLst>
                  <a:ext uri="{0D108BD9-81ED-4DB2-BD59-A6C34878D82A}">
                    <a16:rowId xmlns:a16="http://schemas.microsoft.com/office/drawing/2014/main" val="2739940183"/>
                  </a:ext>
                </a:extLst>
              </a:tr>
              <a:tr h="914400">
                <a:tc>
                  <a:txBody>
                    <a:bodyPr/>
                    <a:lstStyle/>
                    <a:p>
                      <a:r>
                        <a:rPr lang="en-IN" dirty="0"/>
                        <a:t>You are in Full control when you call a method from a library and the control is then returned.</a:t>
                      </a:r>
                    </a:p>
                  </a:txBody>
                  <a:tcPr anchor="ctr"/>
                </a:tc>
                <a:tc>
                  <a:txBody>
                    <a:bodyPr/>
                    <a:lstStyle/>
                    <a:p>
                      <a:r>
                        <a:rPr lang="en-IN" dirty="0"/>
                        <a:t>The code never calls into a FW, instead the FW uses your code. We can only follow a FW.</a:t>
                      </a:r>
                    </a:p>
                  </a:txBody>
                  <a:tcPr anchor="ctr"/>
                </a:tc>
                <a:extLst>
                  <a:ext uri="{0D108BD9-81ED-4DB2-BD59-A6C34878D82A}">
                    <a16:rowId xmlns:a16="http://schemas.microsoft.com/office/drawing/2014/main" val="4132386758"/>
                  </a:ext>
                </a:extLst>
              </a:tr>
              <a:tr h="914400">
                <a:tc>
                  <a:txBody>
                    <a:bodyPr/>
                    <a:lstStyle/>
                    <a:p>
                      <a:r>
                        <a:rPr lang="en-IN" dirty="0"/>
                        <a:t>It can be integrated seamlessly into an existing project.</a:t>
                      </a:r>
                    </a:p>
                  </a:txBody>
                  <a:tcPr anchor="ctr"/>
                </a:tc>
                <a:tc>
                  <a:txBody>
                    <a:bodyPr/>
                    <a:lstStyle/>
                    <a:p>
                      <a:r>
                        <a:rPr lang="en-IN" dirty="0"/>
                        <a:t>FW cannot be integrated, we have to re-write the code.</a:t>
                      </a:r>
                    </a:p>
                  </a:txBody>
                  <a:tcPr anchor="ctr"/>
                </a:tc>
                <a:extLst>
                  <a:ext uri="{0D108BD9-81ED-4DB2-BD59-A6C34878D82A}">
                    <a16:rowId xmlns:a16="http://schemas.microsoft.com/office/drawing/2014/main" val="937199311"/>
                  </a:ext>
                </a:extLst>
              </a:tr>
              <a:tr h="914400">
                <a:tc>
                  <a:txBody>
                    <a:bodyPr/>
                    <a:lstStyle/>
                    <a:p>
                      <a:r>
                        <a:rPr lang="en-IN" dirty="0"/>
                        <a:t>jQuery – DOM Manipulation &amp; Ajax</a:t>
                      </a:r>
                    </a:p>
                    <a:p>
                      <a:r>
                        <a:rPr lang="en-IN" dirty="0"/>
                        <a:t>Date – Moment JS</a:t>
                      </a:r>
                    </a:p>
                    <a:p>
                      <a:r>
                        <a:rPr lang="en-IN"/>
                        <a:t>Data Visualization </a:t>
                      </a:r>
                      <a:r>
                        <a:rPr lang="en-IN" dirty="0"/>
                        <a:t>– D3 JS</a:t>
                      </a:r>
                    </a:p>
                  </a:txBody>
                  <a:tcPr anchor="ctr"/>
                </a:tc>
                <a:tc>
                  <a:txBody>
                    <a:bodyPr/>
                    <a:lstStyle/>
                    <a:p>
                      <a:r>
                        <a:rPr lang="en-IN" dirty="0"/>
                        <a:t>Vue, Angular</a:t>
                      </a:r>
                    </a:p>
                  </a:txBody>
                  <a:tcPr anchor="ctr"/>
                </a:tc>
                <a:extLst>
                  <a:ext uri="{0D108BD9-81ED-4DB2-BD59-A6C34878D82A}">
                    <a16:rowId xmlns:a16="http://schemas.microsoft.com/office/drawing/2014/main" val="3622286512"/>
                  </a:ext>
                </a:extLst>
              </a:tr>
            </a:tbl>
          </a:graphicData>
        </a:graphic>
      </p:graphicFrame>
    </p:spTree>
    <p:extLst>
      <p:ext uri="{BB962C8B-B14F-4D97-AF65-F5344CB8AC3E}">
        <p14:creationId xmlns:p14="http://schemas.microsoft.com/office/powerpoint/2010/main" val="3343896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74D7E3-4C3C-455F-B0E8-A339EAB99DBD}"/>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5" name="Straight Arrow Connector 4">
            <a:extLst>
              <a:ext uri="{FF2B5EF4-FFF2-40B4-BE49-F238E27FC236}">
                <a16:creationId xmlns:a16="http://schemas.microsoft.com/office/drawing/2014/main" id="{3C60445B-49D2-4CC2-897C-6073CB8A8F36}"/>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C5BD9EBC-C60A-4071-8D51-7990DEB49E1B}"/>
              </a:ext>
            </a:extLst>
          </p:cNvPr>
          <p:cNvSpPr txBox="1"/>
          <p:nvPr/>
        </p:nvSpPr>
        <p:spPr>
          <a:xfrm>
            <a:off x="10397972" y="1495889"/>
            <a:ext cx="524952" cy="369332"/>
          </a:xfrm>
          <a:prstGeom prst="rect">
            <a:avLst/>
          </a:prstGeom>
          <a:noFill/>
        </p:spPr>
        <p:txBody>
          <a:bodyPr wrap="none" rtlCol="0">
            <a:spAutoFit/>
          </a:bodyPr>
          <a:lstStyle/>
          <a:p>
            <a:r>
              <a:rPr lang="en-IN" dirty="0"/>
              <a:t>TSC</a:t>
            </a:r>
          </a:p>
        </p:txBody>
      </p:sp>
      <p:sp>
        <p:nvSpPr>
          <p:cNvPr id="7" name="Rectangle 6">
            <a:extLst>
              <a:ext uri="{FF2B5EF4-FFF2-40B4-BE49-F238E27FC236}">
                <a16:creationId xmlns:a16="http://schemas.microsoft.com/office/drawing/2014/main" id="{1779A155-5512-445D-A4EE-D0FD548A1030}"/>
              </a:ext>
            </a:extLst>
          </p:cNvPr>
          <p:cNvSpPr/>
          <p:nvPr/>
        </p:nvSpPr>
        <p:spPr>
          <a:xfrm>
            <a:off x="9917084" y="2155767"/>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JavaScript Files</a:t>
            </a:r>
          </a:p>
          <a:p>
            <a:pPr algn="ctr"/>
            <a:r>
              <a:rPr lang="en-IN" dirty="0"/>
              <a:t>.</a:t>
            </a:r>
            <a:r>
              <a:rPr lang="en-IN" dirty="0" err="1"/>
              <a:t>js</a:t>
            </a:r>
            <a:r>
              <a:rPr lang="en-IN" dirty="0"/>
              <a:t> (ES5)</a:t>
            </a:r>
          </a:p>
        </p:txBody>
      </p:sp>
      <p:cxnSp>
        <p:nvCxnSpPr>
          <p:cNvPr id="8" name="Straight Arrow Connector 7">
            <a:extLst>
              <a:ext uri="{FF2B5EF4-FFF2-40B4-BE49-F238E27FC236}">
                <a16:creationId xmlns:a16="http://schemas.microsoft.com/office/drawing/2014/main" id="{380EBE40-A9A9-495C-89F3-590C785AD56B}"/>
              </a:ext>
            </a:extLst>
          </p:cNvPr>
          <p:cNvCxnSpPr/>
          <p:nvPr/>
        </p:nvCxnSpPr>
        <p:spPr>
          <a:xfrm>
            <a:off x="10922924" y="3036916"/>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90B9A67F-C7CA-4170-BA0F-66CC48BDDA6A}"/>
              </a:ext>
            </a:extLst>
          </p:cNvPr>
          <p:cNvSpPr txBox="1"/>
          <p:nvPr/>
        </p:nvSpPr>
        <p:spPr>
          <a:xfrm>
            <a:off x="10079423" y="3313205"/>
            <a:ext cx="843501" cy="369332"/>
          </a:xfrm>
          <a:prstGeom prst="rect">
            <a:avLst/>
          </a:prstGeom>
          <a:noFill/>
        </p:spPr>
        <p:txBody>
          <a:bodyPr wrap="none" rtlCol="0">
            <a:spAutoFit/>
          </a:bodyPr>
          <a:lstStyle/>
          <a:p>
            <a:r>
              <a:rPr lang="en-IN" dirty="0"/>
              <a:t>Bundle</a:t>
            </a:r>
          </a:p>
        </p:txBody>
      </p:sp>
      <p:sp>
        <p:nvSpPr>
          <p:cNvPr id="10" name="Rectangle 9">
            <a:extLst>
              <a:ext uri="{FF2B5EF4-FFF2-40B4-BE49-F238E27FC236}">
                <a16:creationId xmlns:a16="http://schemas.microsoft.com/office/drawing/2014/main" id="{81D62574-AAC2-4944-984D-AE11ABBA3700}"/>
              </a:ext>
            </a:extLst>
          </p:cNvPr>
          <p:cNvSpPr/>
          <p:nvPr/>
        </p:nvSpPr>
        <p:spPr>
          <a:xfrm>
            <a:off x="9917084" y="3937461"/>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JavaScript</a:t>
            </a:r>
          </a:p>
          <a:p>
            <a:pPr algn="ctr"/>
            <a:r>
              <a:rPr lang="en-IN" dirty="0"/>
              <a:t>.</a:t>
            </a:r>
            <a:r>
              <a:rPr lang="en-IN" dirty="0" err="1"/>
              <a:t>js</a:t>
            </a:r>
            <a:endParaRPr lang="en-IN" dirty="0"/>
          </a:p>
        </p:txBody>
      </p:sp>
      <p:cxnSp>
        <p:nvCxnSpPr>
          <p:cNvPr id="11" name="Connector: Elbow 10">
            <a:extLst>
              <a:ext uri="{FF2B5EF4-FFF2-40B4-BE49-F238E27FC236}">
                <a16:creationId xmlns:a16="http://schemas.microsoft.com/office/drawing/2014/main" id="{394C577D-A642-49E3-81A2-3BA16E06DC24}"/>
              </a:ext>
            </a:extLst>
          </p:cNvPr>
          <p:cNvCxnSpPr/>
          <p:nvPr/>
        </p:nvCxnSpPr>
        <p:spPr>
          <a:xfrm rot="5400000">
            <a:off x="9484823" y="4455621"/>
            <a:ext cx="1075113" cy="1801091"/>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4F1D6164-2B97-4D5E-8DA2-2D7FEBD98CE2}"/>
              </a:ext>
            </a:extLst>
          </p:cNvPr>
          <p:cNvSpPr txBox="1"/>
          <p:nvPr/>
        </p:nvSpPr>
        <p:spPr>
          <a:xfrm>
            <a:off x="9512200" y="5893722"/>
            <a:ext cx="1510350" cy="369332"/>
          </a:xfrm>
          <a:prstGeom prst="rect">
            <a:avLst/>
          </a:prstGeom>
          <a:noFill/>
        </p:spPr>
        <p:txBody>
          <a:bodyPr wrap="none" rtlCol="0">
            <a:spAutoFit/>
          </a:bodyPr>
          <a:lstStyle/>
          <a:p>
            <a:r>
              <a:rPr lang="en-IN" dirty="0"/>
              <a:t>Inject Bundles</a:t>
            </a:r>
          </a:p>
        </p:txBody>
      </p:sp>
      <p:sp>
        <p:nvSpPr>
          <p:cNvPr id="13" name="Rectangle 12">
            <a:extLst>
              <a:ext uri="{FF2B5EF4-FFF2-40B4-BE49-F238E27FC236}">
                <a16:creationId xmlns:a16="http://schemas.microsoft.com/office/drawing/2014/main" id="{CF28F85A-1272-4CD1-B198-DE6C151B3B53}"/>
              </a:ext>
            </a:extLst>
          </p:cNvPr>
          <p:cNvSpPr/>
          <p:nvPr/>
        </p:nvSpPr>
        <p:spPr>
          <a:xfrm>
            <a:off x="7110153" y="5453148"/>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cxnSp>
        <p:nvCxnSpPr>
          <p:cNvPr id="14" name="Straight Arrow Connector 13">
            <a:extLst>
              <a:ext uri="{FF2B5EF4-FFF2-40B4-BE49-F238E27FC236}">
                <a16:creationId xmlns:a16="http://schemas.microsoft.com/office/drawing/2014/main" id="{A997CA8F-8926-4193-9024-260B6D06DB19}"/>
              </a:ext>
            </a:extLst>
          </p:cNvPr>
          <p:cNvCxnSpPr/>
          <p:nvPr/>
        </p:nvCxnSpPr>
        <p:spPr>
          <a:xfrm flipH="1" flipV="1">
            <a:off x="5870006" y="5893722"/>
            <a:ext cx="1240147" cy="1"/>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FCF734DC-C848-454F-96DD-E8162E491726}"/>
              </a:ext>
            </a:extLst>
          </p:cNvPr>
          <p:cNvSpPr txBox="1"/>
          <p:nvPr/>
        </p:nvSpPr>
        <p:spPr>
          <a:xfrm>
            <a:off x="6068328" y="5882640"/>
            <a:ext cx="842282" cy="369332"/>
          </a:xfrm>
          <a:prstGeom prst="rect">
            <a:avLst/>
          </a:prstGeom>
          <a:noFill/>
        </p:spPr>
        <p:txBody>
          <a:bodyPr wrap="none" rtlCol="0">
            <a:spAutoFit/>
          </a:bodyPr>
          <a:lstStyle/>
          <a:p>
            <a:r>
              <a:rPr lang="en-IN" dirty="0"/>
              <a:t>Deploy</a:t>
            </a:r>
          </a:p>
        </p:txBody>
      </p:sp>
      <p:sp>
        <p:nvSpPr>
          <p:cNvPr id="16" name="Rectangle 15">
            <a:extLst>
              <a:ext uri="{FF2B5EF4-FFF2-40B4-BE49-F238E27FC236}">
                <a16:creationId xmlns:a16="http://schemas.microsoft.com/office/drawing/2014/main" id="{10A2D0EE-C275-4A8B-AD80-9D3AA226680B}"/>
              </a:ext>
            </a:extLst>
          </p:cNvPr>
          <p:cNvSpPr/>
          <p:nvPr/>
        </p:nvSpPr>
        <p:spPr>
          <a:xfrm>
            <a:off x="3858326" y="5453147"/>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 Server</a:t>
            </a:r>
          </a:p>
        </p:txBody>
      </p:sp>
      <p:sp>
        <p:nvSpPr>
          <p:cNvPr id="17" name="Rectangle: Rounded Corners 16">
            <a:extLst>
              <a:ext uri="{FF2B5EF4-FFF2-40B4-BE49-F238E27FC236}">
                <a16:creationId xmlns:a16="http://schemas.microsoft.com/office/drawing/2014/main" id="{70FAC657-3D37-40DB-80BC-FD3052B9924C}"/>
              </a:ext>
            </a:extLst>
          </p:cNvPr>
          <p:cNvSpPr/>
          <p:nvPr/>
        </p:nvSpPr>
        <p:spPr>
          <a:xfrm>
            <a:off x="399011" y="3807229"/>
            <a:ext cx="2253065" cy="27681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8" name="Straight Arrow Connector 17">
            <a:extLst>
              <a:ext uri="{FF2B5EF4-FFF2-40B4-BE49-F238E27FC236}">
                <a16:creationId xmlns:a16="http://schemas.microsoft.com/office/drawing/2014/main" id="{AD44A5C8-1EBA-4230-88A7-18C228889BDA}"/>
              </a:ext>
            </a:extLst>
          </p:cNvPr>
          <p:cNvCxnSpPr/>
          <p:nvPr/>
        </p:nvCxnSpPr>
        <p:spPr>
          <a:xfrm>
            <a:off x="2652075" y="5652655"/>
            <a:ext cx="1206250"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32ACCEA2-1C92-4769-962B-55B6FC014ED7}"/>
              </a:ext>
            </a:extLst>
          </p:cNvPr>
          <p:cNvCxnSpPr/>
          <p:nvPr/>
        </p:nvCxnSpPr>
        <p:spPr>
          <a:xfrm flipH="1">
            <a:off x="2652075" y="6059978"/>
            <a:ext cx="1206250"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0E5733A2-262A-45DB-BC78-23E09F118B81}"/>
              </a:ext>
            </a:extLst>
          </p:cNvPr>
          <p:cNvCxnSpPr/>
          <p:nvPr/>
        </p:nvCxnSpPr>
        <p:spPr>
          <a:xfrm>
            <a:off x="3042458" y="216131"/>
            <a:ext cx="0" cy="6359236"/>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009B50B-612B-42BB-8C45-4708C0E51FBD}"/>
              </a:ext>
            </a:extLst>
          </p:cNvPr>
          <p:cNvSpPr txBox="1"/>
          <p:nvPr/>
        </p:nvSpPr>
        <p:spPr>
          <a:xfrm>
            <a:off x="8235184" y="3756951"/>
            <a:ext cx="1235082" cy="400110"/>
          </a:xfrm>
          <a:prstGeom prst="rect">
            <a:avLst/>
          </a:prstGeom>
          <a:noFill/>
        </p:spPr>
        <p:txBody>
          <a:bodyPr wrap="none" rtlCol="0">
            <a:spAutoFit/>
          </a:bodyPr>
          <a:lstStyle/>
          <a:p>
            <a:r>
              <a:rPr lang="en-IN" sz="2000" b="1" dirty="0"/>
              <a:t>WEBPACK</a:t>
            </a:r>
          </a:p>
        </p:txBody>
      </p:sp>
      <p:cxnSp>
        <p:nvCxnSpPr>
          <p:cNvPr id="22" name="Straight Connector 21">
            <a:extLst>
              <a:ext uri="{FF2B5EF4-FFF2-40B4-BE49-F238E27FC236}">
                <a16:creationId xmlns:a16="http://schemas.microsoft.com/office/drawing/2014/main" id="{B44C1F57-A51A-4164-9F1B-60D0E5D814DC}"/>
              </a:ext>
            </a:extLst>
          </p:cNvPr>
          <p:cNvCxnSpPr/>
          <p:nvPr/>
        </p:nvCxnSpPr>
        <p:spPr>
          <a:xfrm flipH="1">
            <a:off x="6816436" y="266007"/>
            <a:ext cx="2992582" cy="518714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66E7503-6442-4566-A31F-171795449FD1}"/>
              </a:ext>
            </a:extLst>
          </p:cNvPr>
          <p:cNvSpPr txBox="1"/>
          <p:nvPr/>
        </p:nvSpPr>
        <p:spPr>
          <a:xfrm>
            <a:off x="6868848" y="2264405"/>
            <a:ext cx="1366336" cy="830997"/>
          </a:xfrm>
          <a:prstGeom prst="rect">
            <a:avLst/>
          </a:prstGeom>
          <a:noFill/>
        </p:spPr>
        <p:txBody>
          <a:bodyPr wrap="none" rtlCol="0">
            <a:spAutoFit/>
          </a:bodyPr>
          <a:lstStyle/>
          <a:p>
            <a:pPr algn="ctr"/>
            <a:r>
              <a:rPr lang="en-IN" sz="2400" b="1" dirty="0">
                <a:solidFill>
                  <a:srgbClr val="00B0F0"/>
                </a:solidFill>
              </a:rPr>
              <a:t>Webpack</a:t>
            </a:r>
          </a:p>
          <a:p>
            <a:pPr algn="ctr"/>
            <a:r>
              <a:rPr lang="en-IN" sz="2400" b="1" dirty="0">
                <a:solidFill>
                  <a:srgbClr val="00B0F0"/>
                </a:solidFill>
              </a:rPr>
              <a:t>CLI</a:t>
            </a:r>
          </a:p>
        </p:txBody>
      </p:sp>
      <p:cxnSp>
        <p:nvCxnSpPr>
          <p:cNvPr id="24" name="Straight Connector 23">
            <a:extLst>
              <a:ext uri="{FF2B5EF4-FFF2-40B4-BE49-F238E27FC236}">
                <a16:creationId xmlns:a16="http://schemas.microsoft.com/office/drawing/2014/main" id="{EB850376-D766-4733-93B7-EE7AC03FE67E}"/>
              </a:ext>
            </a:extLst>
          </p:cNvPr>
          <p:cNvCxnSpPr/>
          <p:nvPr/>
        </p:nvCxnSpPr>
        <p:spPr>
          <a:xfrm flipH="1">
            <a:off x="4947978" y="169026"/>
            <a:ext cx="2992582" cy="518714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8436843-D8C9-493F-BD14-C95D9FA866DD}"/>
              </a:ext>
            </a:extLst>
          </p:cNvPr>
          <p:cNvSpPr txBox="1"/>
          <p:nvPr/>
        </p:nvSpPr>
        <p:spPr>
          <a:xfrm>
            <a:off x="4826398" y="1931599"/>
            <a:ext cx="1567993" cy="830997"/>
          </a:xfrm>
          <a:prstGeom prst="rect">
            <a:avLst/>
          </a:prstGeom>
          <a:noFill/>
        </p:spPr>
        <p:txBody>
          <a:bodyPr wrap="none" rtlCol="0">
            <a:spAutoFit/>
          </a:bodyPr>
          <a:lstStyle/>
          <a:p>
            <a:pPr algn="ctr"/>
            <a:r>
              <a:rPr lang="en-IN" sz="2400" b="1" dirty="0">
                <a:solidFill>
                  <a:srgbClr val="00B050"/>
                </a:solidFill>
              </a:rPr>
              <a:t>Webpack</a:t>
            </a:r>
          </a:p>
          <a:p>
            <a:pPr algn="ctr"/>
            <a:r>
              <a:rPr lang="en-IN" sz="2400" b="1" dirty="0">
                <a:solidFill>
                  <a:srgbClr val="00B050"/>
                </a:solidFill>
              </a:rPr>
              <a:t>Dev Server</a:t>
            </a:r>
          </a:p>
        </p:txBody>
      </p:sp>
      <p:sp>
        <p:nvSpPr>
          <p:cNvPr id="26" name="TextBox 25">
            <a:extLst>
              <a:ext uri="{FF2B5EF4-FFF2-40B4-BE49-F238E27FC236}">
                <a16:creationId xmlns:a16="http://schemas.microsoft.com/office/drawing/2014/main" id="{55215BAB-8619-4E8C-A018-D25042CB9977}"/>
              </a:ext>
            </a:extLst>
          </p:cNvPr>
          <p:cNvSpPr txBox="1"/>
          <p:nvPr/>
        </p:nvSpPr>
        <p:spPr>
          <a:xfrm>
            <a:off x="410590" y="169026"/>
            <a:ext cx="2229906" cy="230832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Manual Configuration</a:t>
            </a:r>
          </a:p>
          <a:p>
            <a:pPr>
              <a:tabLst>
                <a:tab pos="182563" algn="l"/>
              </a:tabLst>
            </a:pPr>
            <a:r>
              <a:rPr lang="en-IN" dirty="0"/>
              <a:t>	Node JS</a:t>
            </a:r>
          </a:p>
          <a:p>
            <a:pPr>
              <a:tabLst>
                <a:tab pos="182563" algn="l"/>
              </a:tabLst>
            </a:pPr>
            <a:r>
              <a:rPr lang="en-IN" dirty="0"/>
              <a:t>	Webpack</a:t>
            </a:r>
          </a:p>
          <a:p>
            <a:pPr>
              <a:tabLst>
                <a:tab pos="182563" algn="l"/>
              </a:tabLst>
            </a:pPr>
            <a:r>
              <a:rPr lang="en-IN" dirty="0"/>
              <a:t>	TypeScript Config.</a:t>
            </a:r>
          </a:p>
          <a:p>
            <a:pPr>
              <a:tabLst>
                <a:tab pos="182563" algn="l"/>
              </a:tabLst>
            </a:pPr>
            <a:r>
              <a:rPr lang="en-IN" dirty="0"/>
              <a:t>	Test Config.</a:t>
            </a:r>
          </a:p>
          <a:p>
            <a:pPr>
              <a:tabLst>
                <a:tab pos="182563" algn="l"/>
                <a:tab pos="357188" algn="l"/>
              </a:tabLst>
            </a:pPr>
            <a:r>
              <a:rPr lang="en-IN" dirty="0"/>
              <a:t>		Jasmine</a:t>
            </a:r>
          </a:p>
          <a:p>
            <a:pPr>
              <a:tabLst>
                <a:tab pos="182563" algn="l"/>
                <a:tab pos="357188" algn="l"/>
              </a:tabLst>
            </a:pPr>
            <a:r>
              <a:rPr lang="en-IN" dirty="0"/>
              <a:t>		Karma</a:t>
            </a:r>
          </a:p>
          <a:p>
            <a:pPr>
              <a:tabLst>
                <a:tab pos="182563" algn="l"/>
                <a:tab pos="357188" algn="l"/>
              </a:tabLst>
            </a:pPr>
            <a:r>
              <a:rPr lang="en-IN" dirty="0"/>
              <a:t>		Protractor</a:t>
            </a:r>
          </a:p>
        </p:txBody>
      </p:sp>
      <p:sp>
        <p:nvSpPr>
          <p:cNvPr id="27" name="TextBox 26">
            <a:extLst>
              <a:ext uri="{FF2B5EF4-FFF2-40B4-BE49-F238E27FC236}">
                <a16:creationId xmlns:a16="http://schemas.microsoft.com/office/drawing/2014/main" id="{88F036AD-0493-41B7-A896-5E68248550C8}"/>
              </a:ext>
            </a:extLst>
          </p:cNvPr>
          <p:cNvSpPr txBox="1"/>
          <p:nvPr/>
        </p:nvSpPr>
        <p:spPr>
          <a:xfrm>
            <a:off x="416609" y="2757488"/>
            <a:ext cx="223546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Auto Configuration</a:t>
            </a:r>
          </a:p>
          <a:p>
            <a:pPr>
              <a:tabLst>
                <a:tab pos="182563" algn="l"/>
              </a:tabLst>
            </a:pPr>
            <a:r>
              <a:rPr lang="en-IN" dirty="0"/>
              <a:t>	Angular CLI</a:t>
            </a:r>
          </a:p>
        </p:txBody>
      </p:sp>
    </p:spTree>
    <p:extLst>
      <p:ext uri="{BB962C8B-B14F-4D97-AF65-F5344CB8AC3E}">
        <p14:creationId xmlns:p14="http://schemas.microsoft.com/office/powerpoint/2010/main" val="168295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2C14-AAFC-4A55-8F2B-77BD52A06167}"/>
              </a:ext>
            </a:extLst>
          </p:cNvPr>
          <p:cNvSpPr>
            <a:spLocks noGrp="1"/>
          </p:cNvSpPr>
          <p:nvPr>
            <p:ph type="title"/>
          </p:nvPr>
        </p:nvSpPr>
        <p:spPr/>
        <p:txBody>
          <a:bodyPr/>
          <a:lstStyle/>
          <a:p>
            <a:r>
              <a:rPr lang="en-IN" dirty="0"/>
              <a:t>Installation</a:t>
            </a:r>
          </a:p>
        </p:txBody>
      </p:sp>
      <p:sp>
        <p:nvSpPr>
          <p:cNvPr id="3" name="Content Placeholder 2">
            <a:extLst>
              <a:ext uri="{FF2B5EF4-FFF2-40B4-BE49-F238E27FC236}">
                <a16:creationId xmlns:a16="http://schemas.microsoft.com/office/drawing/2014/main" id="{093ACFF1-07BF-4F9D-9E16-63ABF3B0CFCE}"/>
              </a:ext>
            </a:extLst>
          </p:cNvPr>
          <p:cNvSpPr>
            <a:spLocks noGrp="1"/>
          </p:cNvSpPr>
          <p:nvPr>
            <p:ph idx="1"/>
          </p:nvPr>
        </p:nvSpPr>
        <p:spPr/>
        <p:txBody>
          <a:bodyPr/>
          <a:lstStyle/>
          <a:p>
            <a:r>
              <a:rPr lang="en-IN" dirty="0"/>
              <a:t>Latest Version of Node JS (LTS) - </a:t>
            </a:r>
            <a:r>
              <a:rPr lang="en-IN" dirty="0">
                <a:hlinkClick r:id="rId2"/>
              </a:rPr>
              <a:t>https://nodejs.org/en/</a:t>
            </a:r>
            <a:r>
              <a:rPr lang="en-IN" dirty="0"/>
              <a:t> </a:t>
            </a:r>
          </a:p>
          <a:p>
            <a:r>
              <a:rPr lang="en-IN" dirty="0" err="1"/>
              <a:t>npm</a:t>
            </a:r>
            <a:r>
              <a:rPr lang="en-IN" dirty="0"/>
              <a:t> install -g @angular/cli</a:t>
            </a:r>
          </a:p>
          <a:p>
            <a:r>
              <a:rPr lang="en-IN" dirty="0"/>
              <a:t>Latest version of Visual Studio Code - </a:t>
            </a:r>
            <a:r>
              <a:rPr lang="en-IN" dirty="0">
                <a:hlinkClick r:id="rId3"/>
              </a:rPr>
              <a:t>https://code.visualstudio.com/</a:t>
            </a:r>
            <a:endParaRPr lang="en-IN" dirty="0"/>
          </a:p>
          <a:p>
            <a:r>
              <a:rPr lang="en-IN" dirty="0"/>
              <a:t>Visual Studio Code Extensions</a:t>
            </a:r>
          </a:p>
          <a:p>
            <a:pPr lvl="1"/>
            <a:r>
              <a:rPr lang="en-IN" dirty="0" err="1"/>
              <a:t>AutoFileName</a:t>
            </a:r>
            <a:endParaRPr lang="en-IN" dirty="0"/>
          </a:p>
          <a:p>
            <a:pPr lvl="1"/>
            <a:r>
              <a:rPr lang="en-IN" dirty="0" err="1"/>
              <a:t>vscode</a:t>
            </a:r>
            <a:r>
              <a:rPr lang="en-IN" dirty="0"/>
              <a:t>-icons</a:t>
            </a:r>
          </a:p>
          <a:p>
            <a:pPr lvl="1"/>
            <a:r>
              <a:rPr lang="en-IN" dirty="0"/>
              <a:t>Angular Snippets</a:t>
            </a:r>
          </a:p>
          <a:p>
            <a:pPr lvl="1"/>
            <a:r>
              <a:rPr lang="en-IN" dirty="0"/>
              <a:t>Angular Language Service</a:t>
            </a:r>
          </a:p>
          <a:p>
            <a:pPr lvl="1"/>
            <a:r>
              <a:rPr lang="en-US" dirty="0"/>
              <a:t>IntelliSense for CSS class names in HTML</a:t>
            </a:r>
          </a:p>
        </p:txBody>
      </p:sp>
    </p:spTree>
    <p:extLst>
      <p:ext uri="{BB962C8B-B14F-4D97-AF65-F5344CB8AC3E}">
        <p14:creationId xmlns:p14="http://schemas.microsoft.com/office/powerpoint/2010/main" val="623080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dirty="0"/>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dirty="0"/>
              <a:t>Generates and/or modifies files based on a schematic.</a:t>
            </a:r>
          </a:p>
          <a:p>
            <a:pPr lvl="1"/>
            <a:r>
              <a:rPr lang="en-US" dirty="0"/>
              <a:t>ng generate &lt;schematic&gt; [options]</a:t>
            </a:r>
          </a:p>
          <a:p>
            <a:pPr lvl="1"/>
            <a:r>
              <a:rPr lang="en-US" dirty="0"/>
              <a:t>ng g &lt;schematic&gt; [options]</a:t>
            </a:r>
          </a:p>
          <a:p>
            <a:r>
              <a:rPr lang="en-US" dirty="0"/>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extLst>
              <p:ext uri="{D42A27DB-BD31-4B8C-83A1-F6EECF244321}">
                <p14:modId xmlns:p14="http://schemas.microsoft.com/office/powerpoint/2010/main" val="3440401826"/>
              </p:ext>
            </p:extLst>
          </p:nvPr>
        </p:nvGraphicFramePr>
        <p:xfrm>
          <a:off x="1180829" y="37370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dirty="0"/>
                        <a:t>app-shell</a:t>
                      </a:r>
                    </a:p>
                  </a:txBody>
                  <a:tcPr anchor="ctr"/>
                </a:tc>
                <a:tc>
                  <a:txBody>
                    <a:bodyPr/>
                    <a:lstStyle/>
                    <a:p>
                      <a:pPr algn="l"/>
                      <a:r>
                        <a:rPr lang="en-IN" sz="2400" b="0" dirty="0"/>
                        <a:t>directive</a:t>
                      </a:r>
                    </a:p>
                  </a:txBody>
                  <a:tcPr anchor="ctr"/>
                </a:tc>
                <a:tc>
                  <a:txBody>
                    <a:bodyPr/>
                    <a:lstStyle/>
                    <a:p>
                      <a:pPr algn="l"/>
                      <a:r>
                        <a:rPr lang="en-IN" sz="2400" b="0" dirty="0"/>
                        <a:t>interface</a:t>
                      </a:r>
                    </a:p>
                  </a:txBody>
                  <a:tcPr anchor="ctr"/>
                </a:tc>
                <a:tc>
                  <a:txBody>
                    <a:bodyPr/>
                    <a:lstStyle/>
                    <a:p>
                      <a:pPr algn="l"/>
                      <a:r>
                        <a:rPr lang="en-IN" sz="2400" b="0" dirty="0"/>
                        <a:t>resolver</a:t>
                      </a:r>
                    </a:p>
                  </a:txBody>
                  <a:tcPr anchor="ctr"/>
                </a:tc>
                <a:extLst>
                  <a:ext uri="{0D108BD9-81ED-4DB2-BD59-A6C34878D82A}">
                    <a16:rowId xmlns:a16="http://schemas.microsoft.com/office/drawing/2014/main" val="1721436120"/>
                  </a:ext>
                </a:extLst>
              </a:tr>
              <a:tr h="502236">
                <a:tc>
                  <a:txBody>
                    <a:bodyPr/>
                    <a:lstStyle/>
                    <a:p>
                      <a:pPr algn="l"/>
                      <a:r>
                        <a:rPr lang="en-IN" sz="2400" b="0" dirty="0"/>
                        <a:t>application</a:t>
                      </a:r>
                    </a:p>
                  </a:txBody>
                  <a:tcPr anchor="ctr"/>
                </a:tc>
                <a:tc>
                  <a:txBody>
                    <a:bodyPr/>
                    <a:lstStyle/>
                    <a:p>
                      <a:pPr algn="l"/>
                      <a:r>
                        <a:rPr lang="en-IN" sz="2400" b="0" dirty="0" err="1"/>
                        <a:t>enum</a:t>
                      </a:r>
                      <a:endParaRPr lang="en-IN" sz="2400" b="0" dirty="0"/>
                    </a:p>
                  </a:txBody>
                  <a:tcPr anchor="ctr"/>
                </a:tc>
                <a:tc>
                  <a:txBody>
                    <a:bodyPr/>
                    <a:lstStyle/>
                    <a:p>
                      <a:pPr algn="l"/>
                      <a:r>
                        <a:rPr lang="en-IN" sz="2400" b="0" dirty="0"/>
                        <a:t>library</a:t>
                      </a:r>
                    </a:p>
                  </a:txBody>
                  <a:tcPr anchor="ctr"/>
                </a:tc>
                <a:tc>
                  <a:txBody>
                    <a:bodyPr/>
                    <a:lstStyle/>
                    <a:p>
                      <a:pPr algn="l"/>
                      <a:r>
                        <a:rPr lang="en-IN" sz="2400" b="0" dirty="0"/>
                        <a:t>service</a:t>
                      </a:r>
                    </a:p>
                  </a:txBody>
                  <a:tcPr anchor="ctr"/>
                </a:tc>
                <a:extLst>
                  <a:ext uri="{0D108BD9-81ED-4DB2-BD59-A6C34878D82A}">
                    <a16:rowId xmlns:a16="http://schemas.microsoft.com/office/drawing/2014/main" val="1510157445"/>
                  </a:ext>
                </a:extLst>
              </a:tr>
              <a:tr h="502236">
                <a:tc>
                  <a:txBody>
                    <a:bodyPr/>
                    <a:lstStyle/>
                    <a:p>
                      <a:pPr algn="l"/>
                      <a:r>
                        <a:rPr lang="en-IN" sz="2400" b="0" dirty="0"/>
                        <a:t>class</a:t>
                      </a:r>
                    </a:p>
                  </a:txBody>
                  <a:tcPr anchor="ctr"/>
                </a:tc>
                <a:tc>
                  <a:txBody>
                    <a:bodyPr/>
                    <a:lstStyle/>
                    <a:p>
                      <a:pPr algn="l"/>
                      <a:r>
                        <a:rPr lang="en-IN" sz="2400" b="0" dirty="0"/>
                        <a:t>guard</a:t>
                      </a:r>
                    </a:p>
                  </a:txBody>
                  <a:tcPr anchor="ctr"/>
                </a:tc>
                <a:tc>
                  <a:txBody>
                    <a:bodyPr/>
                    <a:lstStyle/>
                    <a:p>
                      <a:pPr algn="l"/>
                      <a:r>
                        <a:rPr lang="en-IN" sz="2400" b="0" dirty="0"/>
                        <a:t>module</a:t>
                      </a:r>
                    </a:p>
                  </a:txBody>
                  <a:tcPr anchor="ctr"/>
                </a:tc>
                <a:tc>
                  <a:txBody>
                    <a:bodyPr/>
                    <a:lstStyle/>
                    <a:p>
                      <a:pPr algn="l"/>
                      <a:r>
                        <a:rPr lang="en-IN" sz="2400" b="0" dirty="0"/>
                        <a:t>service-worker</a:t>
                      </a:r>
                    </a:p>
                  </a:txBody>
                  <a:tcPr anchor="ctr"/>
                </a:tc>
                <a:extLst>
                  <a:ext uri="{0D108BD9-81ED-4DB2-BD59-A6C34878D82A}">
                    <a16:rowId xmlns:a16="http://schemas.microsoft.com/office/drawing/2014/main" val="2919183382"/>
                  </a:ext>
                </a:extLst>
              </a:tr>
              <a:tr h="502236">
                <a:tc>
                  <a:txBody>
                    <a:bodyPr/>
                    <a:lstStyle/>
                    <a:p>
                      <a:pPr algn="l"/>
                      <a:r>
                        <a:rPr lang="en-IN" sz="2400" b="0" dirty="0"/>
                        <a:t>component</a:t>
                      </a:r>
                    </a:p>
                  </a:txBody>
                  <a:tcPr anchor="ctr"/>
                </a:tc>
                <a:tc>
                  <a:txBody>
                    <a:bodyPr/>
                    <a:lstStyle/>
                    <a:p>
                      <a:pPr algn="l"/>
                      <a:r>
                        <a:rPr lang="en-IN" sz="2400" b="0" dirty="0"/>
                        <a:t>interceptor</a:t>
                      </a:r>
                    </a:p>
                  </a:txBody>
                  <a:tcPr anchor="ctr"/>
                </a:tc>
                <a:tc>
                  <a:txBody>
                    <a:bodyPr/>
                    <a:lstStyle/>
                    <a:p>
                      <a:pPr algn="l"/>
                      <a:r>
                        <a:rPr lang="en-IN" sz="2400" b="0" dirty="0"/>
                        <a:t>pipe</a:t>
                      </a:r>
                    </a:p>
                  </a:txBody>
                  <a:tcPr anchor="ctr"/>
                </a:tc>
                <a:tc>
                  <a:txBody>
                    <a:bodyPr/>
                    <a:lstStyle/>
                    <a:p>
                      <a:pPr algn="l"/>
                      <a:r>
                        <a:rPr lang="en-IN" sz="2400" b="0" dirty="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5873</TotalTime>
  <Words>2183</Words>
  <Application>Microsoft Office PowerPoint</Application>
  <PresentationFormat>Widescreen</PresentationFormat>
  <Paragraphs>411</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PowerPoint Presentation</vt:lpstr>
      <vt:lpstr>PowerPoint Presentation</vt:lpstr>
      <vt:lpstr>PowerPoint Presentation</vt:lpstr>
      <vt:lpstr>PowerPoint Presentation</vt:lpstr>
      <vt:lpstr>JavaScript Full Stack Application</vt:lpstr>
      <vt:lpstr>Library vs Framework</vt:lpstr>
      <vt:lpstr>PowerPoint Presentation</vt:lpstr>
      <vt:lpstr>Installation</vt:lpstr>
      <vt:lpstr>ng generate</vt:lpstr>
      <vt:lpstr>Creating an Angular Application</vt:lpstr>
      <vt:lpstr>PowerPoint Presentation</vt:lpstr>
      <vt:lpstr>Angular Packages</vt:lpstr>
      <vt:lpstr>PowerPoint Presentation</vt:lpstr>
      <vt:lpstr>Composite UI</vt:lpstr>
      <vt:lpstr>Assignment</vt:lpstr>
      <vt:lpstr>Data Binding</vt:lpstr>
      <vt:lpstr>Directives</vt:lpstr>
      <vt:lpstr>PowerPoint Presentation</vt:lpstr>
      <vt:lpstr>Life Cycle Hooks</vt:lpstr>
      <vt:lpstr>Hooks for the Component</vt:lpstr>
      <vt:lpstr>Forms</vt:lpstr>
      <vt:lpstr>Key Differences</vt:lpstr>
      <vt:lpstr>Assignment</vt:lpstr>
      <vt:lpstr>Pipes</vt:lpstr>
      <vt:lpstr>Promise Vs Observable</vt:lpstr>
      <vt:lpstr>Angular Route Guards</vt:lpstr>
      <vt:lpstr>PowerPoint Presentation</vt:lpstr>
      <vt:lpstr>PowerPoint Presentation</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7</cp:revision>
  <dcterms:created xsi:type="dcterms:W3CDTF">2021-04-19T03:43:45Z</dcterms:created>
  <dcterms:modified xsi:type="dcterms:W3CDTF">2021-06-15T10:53:14Z</dcterms:modified>
</cp:coreProperties>
</file>