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311" r:id="rId13"/>
    <p:sldId id="267"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57" r:id="rId27"/>
    <p:sldId id="358"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76DD9-0FEC-4455-9E93-9198C079DF1A}" v="3" dt="2021-09-14T02:56:21.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6" autoAdjust="0"/>
    <p:restoredTop sz="94660"/>
  </p:normalViewPr>
  <p:slideViewPr>
    <p:cSldViewPr snapToGrid="0">
      <p:cViewPr varScale="1">
        <p:scale>
          <a:sx n="98" d="100"/>
          <a:sy n="98" d="100"/>
        </p:scale>
        <p:origin x="5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7572F992-A839-43EB-A3FC-AFDE2BB56CC4}"/>
    <pc:docChg chg="undo custSel addSld modSld">
      <pc:chgData name="Manish Sharma" userId="b799adb9ba789c8f" providerId="LiveId" clId="{7572F992-A839-43EB-A3FC-AFDE2BB56CC4}" dt="2021-04-04T10:02:34.979" v="396"/>
      <pc:docMkLst>
        <pc:docMk/>
      </pc:docMkLst>
      <pc:sldChg chg="addSp delSp modSp new mod">
        <pc:chgData name="Manish Sharma" userId="b799adb9ba789c8f" providerId="LiveId" clId="{7572F992-A839-43EB-A3FC-AFDE2BB56CC4}" dt="2021-04-03T04:55:32.673" v="5"/>
        <pc:sldMkLst>
          <pc:docMk/>
          <pc:sldMk cId="1414583024" sldId="257"/>
        </pc:sldMkLst>
        <pc:spChg chg="del">
          <ac:chgData name="Manish Sharma" userId="b799adb9ba789c8f" providerId="LiveId" clId="{7572F992-A839-43EB-A3FC-AFDE2BB56CC4}" dt="2021-04-03T04:54:36.004" v="1" actId="478"/>
          <ac:spMkLst>
            <pc:docMk/>
            <pc:sldMk cId="1414583024" sldId="257"/>
            <ac:spMk id="2" creationId="{2DAB25A5-EC4D-4D05-ADA5-AAFE69C690DD}"/>
          </ac:spMkLst>
        </pc:spChg>
        <pc:spChg chg="del">
          <ac:chgData name="Manish Sharma" userId="b799adb9ba789c8f" providerId="LiveId" clId="{7572F992-A839-43EB-A3FC-AFDE2BB56CC4}" dt="2021-04-03T04:54:36.004" v="1" actId="478"/>
          <ac:spMkLst>
            <pc:docMk/>
            <pc:sldMk cId="1414583024" sldId="257"/>
            <ac:spMk id="3" creationId="{6D7F21E6-C809-4864-86BE-3674FB31EA3F}"/>
          </ac:spMkLst>
        </pc:spChg>
        <pc:spChg chg="add mod">
          <ac:chgData name="Manish Sharma" userId="b799adb9ba789c8f" providerId="LiveId" clId="{7572F992-A839-43EB-A3FC-AFDE2BB56CC4}" dt="2021-04-03T04:55:00.795" v="2"/>
          <ac:spMkLst>
            <pc:docMk/>
            <pc:sldMk cId="1414583024" sldId="257"/>
            <ac:spMk id="4" creationId="{5FB2B57A-7B83-41EF-B6E9-8FA419F6672D}"/>
          </ac:spMkLst>
        </pc:spChg>
        <pc:spChg chg="add mod">
          <ac:chgData name="Manish Sharma" userId="b799adb9ba789c8f" providerId="LiveId" clId="{7572F992-A839-43EB-A3FC-AFDE2BB56CC4}" dt="2021-04-03T04:55:00.795" v="2"/>
          <ac:spMkLst>
            <pc:docMk/>
            <pc:sldMk cId="1414583024" sldId="257"/>
            <ac:spMk id="5" creationId="{AADAE9C5-DD0E-4B2D-86E5-EFB4696C6628}"/>
          </ac:spMkLst>
        </pc:spChg>
        <pc:spChg chg="add mod">
          <ac:chgData name="Manish Sharma" userId="b799adb9ba789c8f" providerId="LiveId" clId="{7572F992-A839-43EB-A3FC-AFDE2BB56CC4}" dt="2021-04-03T04:55:00.795" v="2"/>
          <ac:spMkLst>
            <pc:docMk/>
            <pc:sldMk cId="1414583024" sldId="257"/>
            <ac:spMk id="8" creationId="{50E38F0D-1F57-4A04-9302-5D4823C0BC97}"/>
          </ac:spMkLst>
        </pc:spChg>
        <pc:spChg chg="add mod">
          <ac:chgData name="Manish Sharma" userId="b799adb9ba789c8f" providerId="LiveId" clId="{7572F992-A839-43EB-A3FC-AFDE2BB56CC4}" dt="2021-04-03T04:55:00.795" v="2"/>
          <ac:spMkLst>
            <pc:docMk/>
            <pc:sldMk cId="1414583024" sldId="257"/>
            <ac:spMk id="9" creationId="{EB835D26-CD45-4ABC-869E-336E3B99C84A}"/>
          </ac:spMkLst>
        </pc:spChg>
        <pc:spChg chg="mod">
          <ac:chgData name="Manish Sharma" userId="b799adb9ba789c8f" providerId="LiveId" clId="{7572F992-A839-43EB-A3FC-AFDE2BB56CC4}" dt="2021-04-03T04:55:11.610" v="3"/>
          <ac:spMkLst>
            <pc:docMk/>
            <pc:sldMk cId="1414583024" sldId="257"/>
            <ac:spMk id="11" creationId="{52CC48A0-A128-43D3-8BA9-D86CC9D64338}"/>
          </ac:spMkLst>
        </pc:spChg>
        <pc:spChg chg="mod">
          <ac:chgData name="Manish Sharma" userId="b799adb9ba789c8f" providerId="LiveId" clId="{7572F992-A839-43EB-A3FC-AFDE2BB56CC4}" dt="2021-04-03T04:55:11.610" v="3"/>
          <ac:spMkLst>
            <pc:docMk/>
            <pc:sldMk cId="1414583024" sldId="257"/>
            <ac:spMk id="12" creationId="{A521F52C-A339-47FA-B9EE-E1890A328CE7}"/>
          </ac:spMkLst>
        </pc:spChg>
        <pc:spChg chg="mod">
          <ac:chgData name="Manish Sharma" userId="b799adb9ba789c8f" providerId="LiveId" clId="{7572F992-A839-43EB-A3FC-AFDE2BB56CC4}" dt="2021-04-03T04:55:11.610" v="3"/>
          <ac:spMkLst>
            <pc:docMk/>
            <pc:sldMk cId="1414583024" sldId="257"/>
            <ac:spMk id="14" creationId="{AB0E0D9D-69AF-4743-9F1A-4F86A2B6DEF2}"/>
          </ac:spMkLst>
        </pc:spChg>
        <pc:spChg chg="mod">
          <ac:chgData name="Manish Sharma" userId="b799adb9ba789c8f" providerId="LiveId" clId="{7572F992-A839-43EB-A3FC-AFDE2BB56CC4}" dt="2021-04-03T04:55:11.610" v="3"/>
          <ac:spMkLst>
            <pc:docMk/>
            <pc:sldMk cId="1414583024" sldId="257"/>
            <ac:spMk id="15" creationId="{25741C90-B14A-4945-82B0-07CF44D48318}"/>
          </ac:spMkLst>
        </pc:spChg>
        <pc:spChg chg="add mod">
          <ac:chgData name="Manish Sharma" userId="b799adb9ba789c8f" providerId="LiveId" clId="{7572F992-A839-43EB-A3FC-AFDE2BB56CC4}" dt="2021-04-03T04:55:20.485" v="4"/>
          <ac:spMkLst>
            <pc:docMk/>
            <pc:sldMk cId="1414583024" sldId="257"/>
            <ac:spMk id="16" creationId="{74D0A577-959B-4A7F-B4B5-4273EBF51B17}"/>
          </ac:spMkLst>
        </pc:spChg>
        <pc:spChg chg="add mod">
          <ac:chgData name="Manish Sharma" userId="b799adb9ba789c8f" providerId="LiveId" clId="{7572F992-A839-43EB-A3FC-AFDE2BB56CC4}" dt="2021-04-03T04:55:20.485" v="4"/>
          <ac:spMkLst>
            <pc:docMk/>
            <pc:sldMk cId="1414583024" sldId="257"/>
            <ac:spMk id="17" creationId="{F7FDE02A-17FC-404B-BA90-6F1AF66C1A39}"/>
          </ac:spMkLst>
        </pc:spChg>
        <pc:spChg chg="add mod">
          <ac:chgData name="Manish Sharma" userId="b799adb9ba789c8f" providerId="LiveId" clId="{7572F992-A839-43EB-A3FC-AFDE2BB56CC4}" dt="2021-04-03T04:55:20.485" v="4"/>
          <ac:spMkLst>
            <pc:docMk/>
            <pc:sldMk cId="1414583024" sldId="257"/>
            <ac:spMk id="18" creationId="{EAB936C0-1511-4106-BC88-CBCCE6B82BFA}"/>
          </ac:spMkLst>
        </pc:spChg>
        <pc:spChg chg="add mod">
          <ac:chgData name="Manish Sharma" userId="b799adb9ba789c8f" providerId="LiveId" clId="{7572F992-A839-43EB-A3FC-AFDE2BB56CC4}" dt="2021-04-03T04:55:20.485" v="4"/>
          <ac:spMkLst>
            <pc:docMk/>
            <pc:sldMk cId="1414583024" sldId="257"/>
            <ac:spMk id="19" creationId="{08A1DFAD-942B-48B0-86A8-8C7CDB1F477A}"/>
          </ac:spMkLst>
        </pc:spChg>
        <pc:spChg chg="add mod">
          <ac:chgData name="Manish Sharma" userId="b799adb9ba789c8f" providerId="LiveId" clId="{7572F992-A839-43EB-A3FC-AFDE2BB56CC4}" dt="2021-04-03T04:55:20.485" v="4"/>
          <ac:spMkLst>
            <pc:docMk/>
            <pc:sldMk cId="1414583024" sldId="257"/>
            <ac:spMk id="20" creationId="{89EF21C6-B7B6-4F9B-BEA4-9F2C4BEF1C22}"/>
          </ac:spMkLst>
        </pc:spChg>
        <pc:spChg chg="add mod">
          <ac:chgData name="Manish Sharma" userId="b799adb9ba789c8f" providerId="LiveId" clId="{7572F992-A839-43EB-A3FC-AFDE2BB56CC4}" dt="2021-04-03T04:55:32.673" v="5"/>
          <ac:spMkLst>
            <pc:docMk/>
            <pc:sldMk cId="1414583024" sldId="257"/>
            <ac:spMk id="23" creationId="{EE12DF81-E4AF-4D62-B0D1-9AD116F9C6FA}"/>
          </ac:spMkLst>
        </pc:spChg>
        <pc:spChg chg="add mod">
          <ac:chgData name="Manish Sharma" userId="b799adb9ba789c8f" providerId="LiveId" clId="{7572F992-A839-43EB-A3FC-AFDE2BB56CC4}" dt="2021-04-03T04:55:32.673" v="5"/>
          <ac:spMkLst>
            <pc:docMk/>
            <pc:sldMk cId="1414583024" sldId="257"/>
            <ac:spMk id="24" creationId="{49150904-1E77-48D7-A79B-FD0E71C40B24}"/>
          </ac:spMkLst>
        </pc:spChg>
        <pc:grpChg chg="add mod">
          <ac:chgData name="Manish Sharma" userId="b799adb9ba789c8f" providerId="LiveId" clId="{7572F992-A839-43EB-A3FC-AFDE2BB56CC4}" dt="2021-04-03T04:55:11.610" v="3"/>
          <ac:grpSpMkLst>
            <pc:docMk/>
            <pc:sldMk cId="1414583024" sldId="257"/>
            <ac:grpSpMk id="10" creationId="{24AA91D4-F03B-4558-99F5-3DFCDCB86A73}"/>
          </ac:grpSpMkLst>
        </pc:grpChg>
        <pc:grpChg chg="add mod">
          <ac:chgData name="Manish Sharma" userId="b799adb9ba789c8f" providerId="LiveId" clId="{7572F992-A839-43EB-A3FC-AFDE2BB56CC4}" dt="2021-04-03T04:55:11.610" v="3"/>
          <ac:grpSpMkLst>
            <pc:docMk/>
            <pc:sldMk cId="1414583024" sldId="257"/>
            <ac:grpSpMk id="13" creationId="{6F547D19-0C64-421D-A478-510D4D004A6B}"/>
          </ac:grpSpMkLst>
        </pc:grpChg>
        <pc:cxnChg chg="add mod">
          <ac:chgData name="Manish Sharma" userId="b799adb9ba789c8f" providerId="LiveId" clId="{7572F992-A839-43EB-A3FC-AFDE2BB56CC4}" dt="2021-04-03T04:55:00.795" v="2"/>
          <ac:cxnSpMkLst>
            <pc:docMk/>
            <pc:sldMk cId="1414583024" sldId="257"/>
            <ac:cxnSpMk id="6" creationId="{B14A3803-1166-49C0-858D-2B80F09E5F8D}"/>
          </ac:cxnSpMkLst>
        </pc:cxnChg>
        <pc:cxnChg chg="add mod">
          <ac:chgData name="Manish Sharma" userId="b799adb9ba789c8f" providerId="LiveId" clId="{7572F992-A839-43EB-A3FC-AFDE2BB56CC4}" dt="2021-04-03T04:55:00.795" v="2"/>
          <ac:cxnSpMkLst>
            <pc:docMk/>
            <pc:sldMk cId="1414583024" sldId="257"/>
            <ac:cxnSpMk id="7" creationId="{5B033AE8-3FB3-4B91-81B7-3933496DD9C6}"/>
          </ac:cxnSpMkLst>
        </pc:cxnChg>
        <pc:cxnChg chg="add mod">
          <ac:chgData name="Manish Sharma" userId="b799adb9ba789c8f" providerId="LiveId" clId="{7572F992-A839-43EB-A3FC-AFDE2BB56CC4}" dt="2021-04-03T04:55:32.673" v="5"/>
          <ac:cxnSpMkLst>
            <pc:docMk/>
            <pc:sldMk cId="1414583024" sldId="257"/>
            <ac:cxnSpMk id="21" creationId="{4681B999-0209-452D-8C77-18AAE531B496}"/>
          </ac:cxnSpMkLst>
        </pc:cxnChg>
        <pc:cxnChg chg="add mod">
          <ac:chgData name="Manish Sharma" userId="b799adb9ba789c8f" providerId="LiveId" clId="{7572F992-A839-43EB-A3FC-AFDE2BB56CC4}" dt="2021-04-03T04:55:32.673" v="5"/>
          <ac:cxnSpMkLst>
            <pc:docMk/>
            <pc:sldMk cId="1414583024" sldId="257"/>
            <ac:cxnSpMk id="22" creationId="{9C4660C6-832A-4FA7-A008-CF60039631C3}"/>
          </ac:cxnSpMkLst>
        </pc:cxnChg>
      </pc:sldChg>
      <pc:sldChg chg="addSp delSp modSp new mod">
        <pc:chgData name="Manish Sharma" userId="b799adb9ba789c8f" providerId="LiveId" clId="{7572F992-A839-43EB-A3FC-AFDE2BB56CC4}" dt="2021-04-03T04:58:20.500" v="14"/>
        <pc:sldMkLst>
          <pc:docMk/>
          <pc:sldMk cId="3903796790" sldId="258"/>
        </pc:sldMkLst>
        <pc:spChg chg="del">
          <ac:chgData name="Manish Sharma" userId="b799adb9ba789c8f" providerId="LiveId" clId="{7572F992-A839-43EB-A3FC-AFDE2BB56CC4}" dt="2021-04-03T04:56:07.708" v="7" actId="478"/>
          <ac:spMkLst>
            <pc:docMk/>
            <pc:sldMk cId="3903796790" sldId="258"/>
            <ac:spMk id="2" creationId="{9E8DC06F-D575-4E8E-92A3-D7A02E154E09}"/>
          </ac:spMkLst>
        </pc:spChg>
        <pc:spChg chg="del">
          <ac:chgData name="Manish Sharma" userId="b799adb9ba789c8f" providerId="LiveId" clId="{7572F992-A839-43EB-A3FC-AFDE2BB56CC4}" dt="2021-04-03T04:56:07.708" v="7" actId="478"/>
          <ac:spMkLst>
            <pc:docMk/>
            <pc:sldMk cId="3903796790" sldId="258"/>
            <ac:spMk id="3" creationId="{943F6F2F-E266-454A-B614-E3E09492EFE2}"/>
          </ac:spMkLst>
        </pc:spChg>
        <pc:spChg chg="add mod">
          <ac:chgData name="Manish Sharma" userId="b799adb9ba789c8f" providerId="LiveId" clId="{7572F992-A839-43EB-A3FC-AFDE2BB56CC4}" dt="2021-04-03T04:56:08.449" v="8"/>
          <ac:spMkLst>
            <pc:docMk/>
            <pc:sldMk cId="3903796790" sldId="258"/>
            <ac:spMk id="6" creationId="{7A7588EA-342E-43EF-B5CF-14553DC81FD0}"/>
          </ac:spMkLst>
        </pc:spChg>
        <pc:spChg chg="add mod">
          <ac:chgData name="Manish Sharma" userId="b799adb9ba789c8f" providerId="LiveId" clId="{7572F992-A839-43EB-A3FC-AFDE2BB56CC4}" dt="2021-04-03T04:56:08.449" v="8"/>
          <ac:spMkLst>
            <pc:docMk/>
            <pc:sldMk cId="3903796790" sldId="258"/>
            <ac:spMk id="7" creationId="{BE265A63-4428-44F1-A788-90008763AECC}"/>
          </ac:spMkLst>
        </pc:spChg>
        <pc:spChg chg="mod">
          <ac:chgData name="Manish Sharma" userId="b799adb9ba789c8f" providerId="LiveId" clId="{7572F992-A839-43EB-A3FC-AFDE2BB56CC4}" dt="2021-04-03T04:56:08.449" v="8"/>
          <ac:spMkLst>
            <pc:docMk/>
            <pc:sldMk cId="3903796790" sldId="258"/>
            <ac:spMk id="9" creationId="{A4DBA443-B5CF-4B7E-A1E5-DE7DE49FDDFA}"/>
          </ac:spMkLst>
        </pc:spChg>
        <pc:spChg chg="mod">
          <ac:chgData name="Manish Sharma" userId="b799adb9ba789c8f" providerId="LiveId" clId="{7572F992-A839-43EB-A3FC-AFDE2BB56CC4}" dt="2021-04-03T04:56:08.449" v="8"/>
          <ac:spMkLst>
            <pc:docMk/>
            <pc:sldMk cId="3903796790" sldId="258"/>
            <ac:spMk id="10" creationId="{A2036528-570C-414C-9A6E-A64D496B5A1B}"/>
          </ac:spMkLst>
        </pc:spChg>
        <pc:spChg chg="mod">
          <ac:chgData name="Manish Sharma" userId="b799adb9ba789c8f" providerId="LiveId" clId="{7572F992-A839-43EB-A3FC-AFDE2BB56CC4}" dt="2021-04-03T04:56:08.449" v="8"/>
          <ac:spMkLst>
            <pc:docMk/>
            <pc:sldMk cId="3903796790" sldId="258"/>
            <ac:spMk id="12" creationId="{C6CED3F7-BCAB-46CD-BE92-F31A14EC438F}"/>
          </ac:spMkLst>
        </pc:spChg>
        <pc:spChg chg="mod">
          <ac:chgData name="Manish Sharma" userId="b799adb9ba789c8f" providerId="LiveId" clId="{7572F992-A839-43EB-A3FC-AFDE2BB56CC4}" dt="2021-04-03T04:56:08.449" v="8"/>
          <ac:spMkLst>
            <pc:docMk/>
            <pc:sldMk cId="3903796790" sldId="258"/>
            <ac:spMk id="13" creationId="{2B01D906-99DC-4461-9854-40DF77EE29B2}"/>
          </ac:spMkLst>
        </pc:spChg>
        <pc:spChg chg="mod">
          <ac:chgData name="Manish Sharma" userId="b799adb9ba789c8f" providerId="LiveId" clId="{7572F992-A839-43EB-A3FC-AFDE2BB56CC4}" dt="2021-04-03T04:56:08.449" v="8"/>
          <ac:spMkLst>
            <pc:docMk/>
            <pc:sldMk cId="3903796790" sldId="258"/>
            <ac:spMk id="15" creationId="{9C18435A-9920-4003-A1F1-8ACE7F65BCAE}"/>
          </ac:spMkLst>
        </pc:spChg>
        <pc:spChg chg="mod">
          <ac:chgData name="Manish Sharma" userId="b799adb9ba789c8f" providerId="LiveId" clId="{7572F992-A839-43EB-A3FC-AFDE2BB56CC4}" dt="2021-04-03T04:56:08.449" v="8"/>
          <ac:spMkLst>
            <pc:docMk/>
            <pc:sldMk cId="3903796790" sldId="258"/>
            <ac:spMk id="16" creationId="{1FC40C3B-B1BB-4470-95F3-A1BD2F3D63B6}"/>
          </ac:spMkLst>
        </pc:spChg>
        <pc:spChg chg="add mod">
          <ac:chgData name="Manish Sharma" userId="b799adb9ba789c8f" providerId="LiveId" clId="{7572F992-A839-43EB-A3FC-AFDE2BB56CC4}" dt="2021-04-03T04:56:24.184" v="9"/>
          <ac:spMkLst>
            <pc:docMk/>
            <pc:sldMk cId="3903796790" sldId="258"/>
            <ac:spMk id="17" creationId="{69A910C4-8D79-4C62-8124-405BFACFF400}"/>
          </ac:spMkLst>
        </pc:spChg>
        <pc:spChg chg="add mod">
          <ac:chgData name="Manish Sharma" userId="b799adb9ba789c8f" providerId="LiveId" clId="{7572F992-A839-43EB-A3FC-AFDE2BB56CC4}" dt="2021-04-03T04:56:36.883" v="10"/>
          <ac:spMkLst>
            <pc:docMk/>
            <pc:sldMk cId="3903796790" sldId="258"/>
            <ac:spMk id="19" creationId="{B1DC5CA9-39D6-4ABE-B1CC-25C31DD6B3F6}"/>
          </ac:spMkLst>
        </pc:spChg>
        <pc:spChg chg="add mod">
          <ac:chgData name="Manish Sharma" userId="b799adb9ba789c8f" providerId="LiveId" clId="{7572F992-A839-43EB-A3FC-AFDE2BB56CC4}" dt="2021-04-03T04:57:01.979" v="11"/>
          <ac:spMkLst>
            <pc:docMk/>
            <pc:sldMk cId="3903796790" sldId="258"/>
            <ac:spMk id="20" creationId="{CD5CC3B7-2824-4316-904A-00DBBDD8D418}"/>
          </ac:spMkLst>
        </pc:spChg>
        <pc:spChg chg="add mod">
          <ac:chgData name="Manish Sharma" userId="b799adb9ba789c8f" providerId="LiveId" clId="{7572F992-A839-43EB-A3FC-AFDE2BB56CC4}" dt="2021-04-03T04:57:01.979" v="11"/>
          <ac:spMkLst>
            <pc:docMk/>
            <pc:sldMk cId="3903796790" sldId="258"/>
            <ac:spMk id="23" creationId="{2D09F5D5-34D9-4A09-99D4-7BBCA773680F}"/>
          </ac:spMkLst>
        </pc:spChg>
        <pc:spChg chg="add mod">
          <ac:chgData name="Manish Sharma" userId="b799adb9ba789c8f" providerId="LiveId" clId="{7572F992-A839-43EB-A3FC-AFDE2BB56CC4}" dt="2021-04-03T04:57:01.979" v="11"/>
          <ac:spMkLst>
            <pc:docMk/>
            <pc:sldMk cId="3903796790" sldId="258"/>
            <ac:spMk id="24" creationId="{090058B4-2440-4B62-B1B0-43F02520FC49}"/>
          </ac:spMkLst>
        </pc:spChg>
        <pc:spChg chg="add mod">
          <ac:chgData name="Manish Sharma" userId="b799adb9ba789c8f" providerId="LiveId" clId="{7572F992-A839-43EB-A3FC-AFDE2BB56CC4}" dt="2021-04-03T04:57:20.166" v="12"/>
          <ac:spMkLst>
            <pc:docMk/>
            <pc:sldMk cId="3903796790" sldId="258"/>
            <ac:spMk id="25" creationId="{9AEEB808-583E-4711-A696-81754EB80DD5}"/>
          </ac:spMkLst>
        </pc:spChg>
        <pc:spChg chg="add mod">
          <ac:chgData name="Manish Sharma" userId="b799adb9ba789c8f" providerId="LiveId" clId="{7572F992-A839-43EB-A3FC-AFDE2BB56CC4}" dt="2021-04-03T04:57:20.166" v="12"/>
          <ac:spMkLst>
            <pc:docMk/>
            <pc:sldMk cId="3903796790" sldId="258"/>
            <ac:spMk id="26" creationId="{FBAF35F5-4C58-465A-AE98-11F26EA293C5}"/>
          </ac:spMkLst>
        </pc:spChg>
        <pc:spChg chg="add mod">
          <ac:chgData name="Manish Sharma" userId="b799adb9ba789c8f" providerId="LiveId" clId="{7572F992-A839-43EB-A3FC-AFDE2BB56CC4}" dt="2021-04-03T04:57:20.166" v="12"/>
          <ac:spMkLst>
            <pc:docMk/>
            <pc:sldMk cId="3903796790" sldId="258"/>
            <ac:spMk id="27" creationId="{981DA815-CBA9-4E6B-A278-0FE5EC4AA7B3}"/>
          </ac:spMkLst>
        </pc:spChg>
        <pc:spChg chg="add mod">
          <ac:chgData name="Manish Sharma" userId="b799adb9ba789c8f" providerId="LiveId" clId="{7572F992-A839-43EB-A3FC-AFDE2BB56CC4}" dt="2021-04-03T04:57:20.166" v="12"/>
          <ac:spMkLst>
            <pc:docMk/>
            <pc:sldMk cId="3903796790" sldId="258"/>
            <ac:spMk id="28" creationId="{D5B0952B-47AA-4698-8169-385AB1892089}"/>
          </ac:spMkLst>
        </pc:spChg>
        <pc:spChg chg="add mod">
          <ac:chgData name="Manish Sharma" userId="b799adb9ba789c8f" providerId="LiveId" clId="{7572F992-A839-43EB-A3FC-AFDE2BB56CC4}" dt="2021-04-03T04:57:20.166" v="12"/>
          <ac:spMkLst>
            <pc:docMk/>
            <pc:sldMk cId="3903796790" sldId="258"/>
            <ac:spMk id="29" creationId="{B0176547-13B1-42F6-A4F6-FB6B2A80EAEA}"/>
          </ac:spMkLst>
        </pc:spChg>
        <pc:spChg chg="add mod">
          <ac:chgData name="Manish Sharma" userId="b799adb9ba789c8f" providerId="LiveId" clId="{7572F992-A839-43EB-A3FC-AFDE2BB56CC4}" dt="2021-04-03T04:57:39.736" v="13"/>
          <ac:spMkLst>
            <pc:docMk/>
            <pc:sldMk cId="3903796790" sldId="258"/>
            <ac:spMk id="32" creationId="{96AED409-5BE5-4141-BC34-ABA18D1EF4AB}"/>
          </ac:spMkLst>
        </pc:spChg>
        <pc:spChg chg="add mod">
          <ac:chgData name="Manish Sharma" userId="b799adb9ba789c8f" providerId="LiveId" clId="{7572F992-A839-43EB-A3FC-AFDE2BB56CC4}" dt="2021-04-03T04:57:39.736" v="13"/>
          <ac:spMkLst>
            <pc:docMk/>
            <pc:sldMk cId="3903796790" sldId="258"/>
            <ac:spMk id="33" creationId="{8760AC05-A6A9-4A38-A79D-6EFBD573248B}"/>
          </ac:spMkLst>
        </pc:spChg>
        <pc:spChg chg="add mod">
          <ac:chgData name="Manish Sharma" userId="b799adb9ba789c8f" providerId="LiveId" clId="{7572F992-A839-43EB-A3FC-AFDE2BB56CC4}" dt="2021-04-03T04:58:20.500" v="14"/>
          <ac:spMkLst>
            <pc:docMk/>
            <pc:sldMk cId="3903796790" sldId="258"/>
            <ac:spMk id="34" creationId="{8AB94EFF-00E0-4151-B43A-684C8C1367F3}"/>
          </ac:spMkLst>
        </pc:spChg>
        <pc:grpChg chg="add mod">
          <ac:chgData name="Manish Sharma" userId="b799adb9ba789c8f" providerId="LiveId" clId="{7572F992-A839-43EB-A3FC-AFDE2BB56CC4}" dt="2021-04-03T04:56:08.449" v="8"/>
          <ac:grpSpMkLst>
            <pc:docMk/>
            <pc:sldMk cId="3903796790" sldId="258"/>
            <ac:grpSpMk id="8" creationId="{6B6C4CE0-D6F9-44A3-B3F8-B144441F9255}"/>
          </ac:grpSpMkLst>
        </pc:grpChg>
        <pc:grpChg chg="add mod">
          <ac:chgData name="Manish Sharma" userId="b799adb9ba789c8f" providerId="LiveId" clId="{7572F992-A839-43EB-A3FC-AFDE2BB56CC4}" dt="2021-04-03T04:56:08.449" v="8"/>
          <ac:grpSpMkLst>
            <pc:docMk/>
            <pc:sldMk cId="3903796790" sldId="258"/>
            <ac:grpSpMk id="11" creationId="{F126A86E-1F84-4941-B28F-6C4F741395AE}"/>
          </ac:grpSpMkLst>
        </pc:grpChg>
        <pc:grpChg chg="add mod">
          <ac:chgData name="Manish Sharma" userId="b799adb9ba789c8f" providerId="LiveId" clId="{7572F992-A839-43EB-A3FC-AFDE2BB56CC4}" dt="2021-04-03T04:56:08.449" v="8"/>
          <ac:grpSpMkLst>
            <pc:docMk/>
            <pc:sldMk cId="3903796790" sldId="258"/>
            <ac:grpSpMk id="14" creationId="{69717B62-E599-4D1E-B721-4596157539E6}"/>
          </ac:grpSpMkLst>
        </pc:grpChg>
        <pc:cxnChg chg="add mod">
          <ac:chgData name="Manish Sharma" userId="b799adb9ba789c8f" providerId="LiveId" clId="{7572F992-A839-43EB-A3FC-AFDE2BB56CC4}" dt="2021-04-03T04:56:08.449" v="8"/>
          <ac:cxnSpMkLst>
            <pc:docMk/>
            <pc:sldMk cId="3903796790" sldId="258"/>
            <ac:cxnSpMk id="4" creationId="{81BC85AB-D4D7-45AC-8F51-9D14A2FF09A5}"/>
          </ac:cxnSpMkLst>
        </pc:cxnChg>
        <pc:cxnChg chg="add mod">
          <ac:chgData name="Manish Sharma" userId="b799adb9ba789c8f" providerId="LiveId" clId="{7572F992-A839-43EB-A3FC-AFDE2BB56CC4}" dt="2021-04-03T04:56:08.449" v="8"/>
          <ac:cxnSpMkLst>
            <pc:docMk/>
            <pc:sldMk cId="3903796790" sldId="258"/>
            <ac:cxnSpMk id="5" creationId="{55D27506-3E66-47D9-A144-26895CADC9B0}"/>
          </ac:cxnSpMkLst>
        </pc:cxnChg>
        <pc:cxnChg chg="add mod">
          <ac:chgData name="Manish Sharma" userId="b799adb9ba789c8f" providerId="LiveId" clId="{7572F992-A839-43EB-A3FC-AFDE2BB56CC4}" dt="2021-04-03T04:56:24.184" v="9"/>
          <ac:cxnSpMkLst>
            <pc:docMk/>
            <pc:sldMk cId="3903796790" sldId="258"/>
            <ac:cxnSpMk id="18" creationId="{347EE4F9-E729-4131-9ECC-FCBB73D33B7F}"/>
          </ac:cxnSpMkLst>
        </pc:cxnChg>
        <pc:cxnChg chg="add mod">
          <ac:chgData name="Manish Sharma" userId="b799adb9ba789c8f" providerId="LiveId" clId="{7572F992-A839-43EB-A3FC-AFDE2BB56CC4}" dt="2021-04-03T04:57:01.979" v="11"/>
          <ac:cxnSpMkLst>
            <pc:docMk/>
            <pc:sldMk cId="3903796790" sldId="258"/>
            <ac:cxnSpMk id="21" creationId="{5E775256-86BE-42E4-A7D7-EF83F12CB490}"/>
          </ac:cxnSpMkLst>
        </pc:cxnChg>
        <pc:cxnChg chg="add mod">
          <ac:chgData name="Manish Sharma" userId="b799adb9ba789c8f" providerId="LiveId" clId="{7572F992-A839-43EB-A3FC-AFDE2BB56CC4}" dt="2021-04-03T04:57:01.979" v="11"/>
          <ac:cxnSpMkLst>
            <pc:docMk/>
            <pc:sldMk cId="3903796790" sldId="258"/>
            <ac:cxnSpMk id="22" creationId="{60EED856-217A-4E27-B270-F4EF95C1E948}"/>
          </ac:cxnSpMkLst>
        </pc:cxnChg>
        <pc:cxnChg chg="add mod">
          <ac:chgData name="Manish Sharma" userId="b799adb9ba789c8f" providerId="LiveId" clId="{7572F992-A839-43EB-A3FC-AFDE2BB56CC4}" dt="2021-04-03T04:57:39.736" v="13"/>
          <ac:cxnSpMkLst>
            <pc:docMk/>
            <pc:sldMk cId="3903796790" sldId="258"/>
            <ac:cxnSpMk id="30" creationId="{7EA39B1F-BC49-4888-8979-D1731C14A639}"/>
          </ac:cxnSpMkLst>
        </pc:cxnChg>
        <pc:cxnChg chg="add mod">
          <ac:chgData name="Manish Sharma" userId="b799adb9ba789c8f" providerId="LiveId" clId="{7572F992-A839-43EB-A3FC-AFDE2BB56CC4}" dt="2021-04-03T04:57:39.736" v="13"/>
          <ac:cxnSpMkLst>
            <pc:docMk/>
            <pc:sldMk cId="3903796790" sldId="258"/>
            <ac:cxnSpMk id="31" creationId="{FEE6EF36-020D-41E7-AD61-108FFF6E25D2}"/>
          </ac:cxnSpMkLst>
        </pc:cxnChg>
      </pc:sldChg>
      <pc:sldChg chg="addSp delSp modSp new mod">
        <pc:chgData name="Manish Sharma" userId="b799adb9ba789c8f" providerId="LiveId" clId="{7572F992-A839-43EB-A3FC-AFDE2BB56CC4}" dt="2021-04-03T05:09:23.634" v="25"/>
        <pc:sldMkLst>
          <pc:docMk/>
          <pc:sldMk cId="1960097696" sldId="259"/>
        </pc:sldMkLst>
        <pc:spChg chg="del">
          <ac:chgData name="Manish Sharma" userId="b799adb9ba789c8f" providerId="LiveId" clId="{7572F992-A839-43EB-A3FC-AFDE2BB56CC4}" dt="2021-04-03T05:05:51.935" v="16" actId="478"/>
          <ac:spMkLst>
            <pc:docMk/>
            <pc:sldMk cId="1960097696" sldId="259"/>
            <ac:spMk id="2" creationId="{6860D997-DAC0-4DF7-BC77-4012E7D820AB}"/>
          </ac:spMkLst>
        </pc:spChg>
        <pc:spChg chg="del">
          <ac:chgData name="Manish Sharma" userId="b799adb9ba789c8f" providerId="LiveId" clId="{7572F992-A839-43EB-A3FC-AFDE2BB56CC4}" dt="2021-04-03T05:05:51.935" v="16" actId="478"/>
          <ac:spMkLst>
            <pc:docMk/>
            <pc:sldMk cId="1960097696" sldId="259"/>
            <ac:spMk id="3" creationId="{95AA18FE-011C-453C-B3E6-038F4F4491F5}"/>
          </ac:spMkLst>
        </pc:spChg>
        <pc:spChg chg="add mod">
          <ac:chgData name="Manish Sharma" userId="b799adb9ba789c8f" providerId="LiveId" clId="{7572F992-A839-43EB-A3FC-AFDE2BB56CC4}" dt="2021-04-03T05:06:03.650" v="17"/>
          <ac:spMkLst>
            <pc:docMk/>
            <pc:sldMk cId="1960097696" sldId="259"/>
            <ac:spMk id="4" creationId="{8C571FBA-548C-4E3D-8847-621B1BE74B09}"/>
          </ac:spMkLst>
        </pc:spChg>
        <pc:spChg chg="add mod">
          <ac:chgData name="Manish Sharma" userId="b799adb9ba789c8f" providerId="LiveId" clId="{7572F992-A839-43EB-A3FC-AFDE2BB56CC4}" dt="2021-04-03T05:06:03.650" v="17"/>
          <ac:spMkLst>
            <pc:docMk/>
            <pc:sldMk cId="1960097696" sldId="259"/>
            <ac:spMk id="5" creationId="{658F3E53-0829-4651-82AF-131CA22F5BF1}"/>
          </ac:spMkLst>
        </pc:spChg>
        <pc:spChg chg="add mod">
          <ac:chgData name="Manish Sharma" userId="b799adb9ba789c8f" providerId="LiveId" clId="{7572F992-A839-43EB-A3FC-AFDE2BB56CC4}" dt="2021-04-03T05:06:03.650" v="17"/>
          <ac:spMkLst>
            <pc:docMk/>
            <pc:sldMk cId="1960097696" sldId="259"/>
            <ac:spMk id="6" creationId="{383731F8-6475-43F7-88D3-8EA74B7EBFE5}"/>
          </ac:spMkLst>
        </pc:spChg>
        <pc:spChg chg="mod">
          <ac:chgData name="Manish Sharma" userId="b799adb9ba789c8f" providerId="LiveId" clId="{7572F992-A839-43EB-A3FC-AFDE2BB56CC4}" dt="2021-04-03T05:06:03.650" v="17"/>
          <ac:spMkLst>
            <pc:docMk/>
            <pc:sldMk cId="1960097696" sldId="259"/>
            <ac:spMk id="8" creationId="{A8717DAD-9864-49BD-8D4E-EAF2310C3E6D}"/>
          </ac:spMkLst>
        </pc:spChg>
        <pc:spChg chg="mod">
          <ac:chgData name="Manish Sharma" userId="b799adb9ba789c8f" providerId="LiveId" clId="{7572F992-A839-43EB-A3FC-AFDE2BB56CC4}" dt="2021-04-03T05:06:03.650" v="17"/>
          <ac:spMkLst>
            <pc:docMk/>
            <pc:sldMk cId="1960097696" sldId="259"/>
            <ac:spMk id="9" creationId="{3C97D6BB-D77E-42EB-91DC-124A1E7D886D}"/>
          </ac:spMkLst>
        </pc:spChg>
        <pc:spChg chg="mod">
          <ac:chgData name="Manish Sharma" userId="b799adb9ba789c8f" providerId="LiveId" clId="{7572F992-A839-43EB-A3FC-AFDE2BB56CC4}" dt="2021-04-03T05:06:03.650" v="17"/>
          <ac:spMkLst>
            <pc:docMk/>
            <pc:sldMk cId="1960097696" sldId="259"/>
            <ac:spMk id="11" creationId="{649D2E0F-6416-46AF-BEE1-3A2880C904F7}"/>
          </ac:spMkLst>
        </pc:spChg>
        <pc:spChg chg="mod">
          <ac:chgData name="Manish Sharma" userId="b799adb9ba789c8f" providerId="LiveId" clId="{7572F992-A839-43EB-A3FC-AFDE2BB56CC4}" dt="2021-04-03T05:06:03.650" v="17"/>
          <ac:spMkLst>
            <pc:docMk/>
            <pc:sldMk cId="1960097696" sldId="259"/>
            <ac:spMk id="12" creationId="{373E1726-8772-4C95-A945-6D46E6F0CF2F}"/>
          </ac:spMkLst>
        </pc:spChg>
        <pc:spChg chg="mod">
          <ac:chgData name="Manish Sharma" userId="b799adb9ba789c8f" providerId="LiveId" clId="{7572F992-A839-43EB-A3FC-AFDE2BB56CC4}" dt="2021-04-03T05:06:03.650" v="17"/>
          <ac:spMkLst>
            <pc:docMk/>
            <pc:sldMk cId="1960097696" sldId="259"/>
            <ac:spMk id="14" creationId="{FDAD7BAE-3AB8-4067-AC9A-1253CFA6968F}"/>
          </ac:spMkLst>
        </pc:spChg>
        <pc:spChg chg="mod">
          <ac:chgData name="Manish Sharma" userId="b799adb9ba789c8f" providerId="LiveId" clId="{7572F992-A839-43EB-A3FC-AFDE2BB56CC4}" dt="2021-04-03T05:06:03.650" v="17"/>
          <ac:spMkLst>
            <pc:docMk/>
            <pc:sldMk cId="1960097696" sldId="259"/>
            <ac:spMk id="15" creationId="{E32455D1-73C7-47E1-B713-447021CB1560}"/>
          </ac:spMkLst>
        </pc:spChg>
        <pc:spChg chg="add mod">
          <ac:chgData name="Manish Sharma" userId="b799adb9ba789c8f" providerId="LiveId" clId="{7572F992-A839-43EB-A3FC-AFDE2BB56CC4}" dt="2021-04-03T05:06:10.718" v="18"/>
          <ac:spMkLst>
            <pc:docMk/>
            <pc:sldMk cId="1960097696" sldId="259"/>
            <ac:spMk id="19" creationId="{AF55AE40-B532-402A-A278-3FC84DBC73DF}"/>
          </ac:spMkLst>
        </pc:spChg>
        <pc:spChg chg="add mod">
          <ac:chgData name="Manish Sharma" userId="b799adb9ba789c8f" providerId="LiveId" clId="{7572F992-A839-43EB-A3FC-AFDE2BB56CC4}" dt="2021-04-03T05:06:10.718" v="18"/>
          <ac:spMkLst>
            <pc:docMk/>
            <pc:sldMk cId="1960097696" sldId="259"/>
            <ac:spMk id="20" creationId="{BE5130AC-2E8D-480A-B018-5D38C7DFC549}"/>
          </ac:spMkLst>
        </pc:spChg>
        <pc:spChg chg="add mod">
          <ac:chgData name="Manish Sharma" userId="b799adb9ba789c8f" providerId="LiveId" clId="{7572F992-A839-43EB-A3FC-AFDE2BB56CC4}" dt="2021-04-03T05:06:15.253" v="19"/>
          <ac:spMkLst>
            <pc:docMk/>
            <pc:sldMk cId="1960097696" sldId="259"/>
            <ac:spMk id="21" creationId="{48379175-46E0-4FBC-B3B4-BDB7B0B9D6E0}"/>
          </ac:spMkLst>
        </pc:spChg>
        <pc:spChg chg="add mod">
          <ac:chgData name="Manish Sharma" userId="b799adb9ba789c8f" providerId="LiveId" clId="{7572F992-A839-43EB-A3FC-AFDE2BB56CC4}" dt="2021-04-03T05:06:22.243" v="20"/>
          <ac:spMkLst>
            <pc:docMk/>
            <pc:sldMk cId="1960097696" sldId="259"/>
            <ac:spMk id="22" creationId="{490E4640-221B-4376-8FC3-74657C857B4C}"/>
          </ac:spMkLst>
        </pc:spChg>
        <pc:spChg chg="add mod">
          <ac:chgData name="Manish Sharma" userId="b799adb9ba789c8f" providerId="LiveId" clId="{7572F992-A839-43EB-A3FC-AFDE2BB56CC4}" dt="2021-04-03T05:06:22.243" v="20"/>
          <ac:spMkLst>
            <pc:docMk/>
            <pc:sldMk cId="1960097696" sldId="259"/>
            <ac:spMk id="23" creationId="{3641E83C-2588-4A44-ADCC-DECC5654A6DF}"/>
          </ac:spMkLst>
        </pc:spChg>
        <pc:spChg chg="add mod">
          <ac:chgData name="Manish Sharma" userId="b799adb9ba789c8f" providerId="LiveId" clId="{7572F992-A839-43EB-A3FC-AFDE2BB56CC4}" dt="2021-04-03T05:06:22.243" v="20"/>
          <ac:spMkLst>
            <pc:docMk/>
            <pc:sldMk cId="1960097696" sldId="259"/>
            <ac:spMk id="24" creationId="{159A3612-208E-43DA-BA8B-D93DD2E654F3}"/>
          </ac:spMkLst>
        </pc:spChg>
        <pc:spChg chg="add mod">
          <ac:chgData name="Manish Sharma" userId="b799adb9ba789c8f" providerId="LiveId" clId="{7572F992-A839-43EB-A3FC-AFDE2BB56CC4}" dt="2021-04-03T05:06:22.243" v="20"/>
          <ac:spMkLst>
            <pc:docMk/>
            <pc:sldMk cId="1960097696" sldId="259"/>
            <ac:spMk id="25" creationId="{7147A18D-65EC-4601-AE15-4F86F2B8CD44}"/>
          </ac:spMkLst>
        </pc:spChg>
        <pc:spChg chg="add mod">
          <ac:chgData name="Manish Sharma" userId="b799adb9ba789c8f" providerId="LiveId" clId="{7572F992-A839-43EB-A3FC-AFDE2BB56CC4}" dt="2021-04-03T05:06:22.243" v="20"/>
          <ac:spMkLst>
            <pc:docMk/>
            <pc:sldMk cId="1960097696" sldId="259"/>
            <ac:spMk id="26" creationId="{DDC731D9-ED11-492B-B33A-0D0F6DDEA218}"/>
          </ac:spMkLst>
        </pc:spChg>
        <pc:spChg chg="add mod">
          <ac:chgData name="Manish Sharma" userId="b799adb9ba789c8f" providerId="LiveId" clId="{7572F992-A839-43EB-A3FC-AFDE2BB56CC4}" dt="2021-04-03T05:06:35.688" v="21"/>
          <ac:spMkLst>
            <pc:docMk/>
            <pc:sldMk cId="1960097696" sldId="259"/>
            <ac:spMk id="27" creationId="{ADF42FAD-BFDC-4629-ABC4-D0061512CCCD}"/>
          </ac:spMkLst>
        </pc:spChg>
        <pc:spChg chg="add mod">
          <ac:chgData name="Manish Sharma" userId="b799adb9ba789c8f" providerId="LiveId" clId="{7572F992-A839-43EB-A3FC-AFDE2BB56CC4}" dt="2021-04-03T05:06:35.688" v="21"/>
          <ac:spMkLst>
            <pc:docMk/>
            <pc:sldMk cId="1960097696" sldId="259"/>
            <ac:spMk id="28" creationId="{E99F03BB-5349-409B-AF02-F633136BD6FE}"/>
          </ac:spMkLst>
        </pc:spChg>
        <pc:spChg chg="add mod">
          <ac:chgData name="Manish Sharma" userId="b799adb9ba789c8f" providerId="LiveId" clId="{7572F992-A839-43EB-A3FC-AFDE2BB56CC4}" dt="2021-04-03T05:06:35.688" v="21"/>
          <ac:spMkLst>
            <pc:docMk/>
            <pc:sldMk cId="1960097696" sldId="259"/>
            <ac:spMk id="31" creationId="{BF582270-5B15-484B-A3F3-3AEEF0C32857}"/>
          </ac:spMkLst>
        </pc:spChg>
        <pc:spChg chg="add mod">
          <ac:chgData name="Manish Sharma" userId="b799adb9ba789c8f" providerId="LiveId" clId="{7572F992-A839-43EB-A3FC-AFDE2BB56CC4}" dt="2021-04-03T05:06:47.017" v="22"/>
          <ac:spMkLst>
            <pc:docMk/>
            <pc:sldMk cId="1960097696" sldId="259"/>
            <ac:spMk id="34" creationId="{3DC22335-2C07-44C5-A14B-FB05626BE115}"/>
          </ac:spMkLst>
        </pc:spChg>
        <pc:spChg chg="add mod">
          <ac:chgData name="Manish Sharma" userId="b799adb9ba789c8f" providerId="LiveId" clId="{7572F992-A839-43EB-A3FC-AFDE2BB56CC4}" dt="2021-04-03T05:06:47.017" v="22"/>
          <ac:spMkLst>
            <pc:docMk/>
            <pc:sldMk cId="1960097696" sldId="259"/>
            <ac:spMk id="35" creationId="{432A273E-ED1D-4C4C-BAC3-8436BB399161}"/>
          </ac:spMkLst>
        </pc:spChg>
        <pc:spChg chg="add mod">
          <ac:chgData name="Manish Sharma" userId="b799adb9ba789c8f" providerId="LiveId" clId="{7572F992-A839-43EB-A3FC-AFDE2BB56CC4}" dt="2021-04-03T05:07:06.194" v="23"/>
          <ac:spMkLst>
            <pc:docMk/>
            <pc:sldMk cId="1960097696" sldId="259"/>
            <ac:spMk id="36" creationId="{38F50439-0E7C-4A67-8D2A-85592B53C8E6}"/>
          </ac:spMkLst>
        </pc:spChg>
        <pc:spChg chg="add mod">
          <ac:chgData name="Manish Sharma" userId="b799adb9ba789c8f" providerId="LiveId" clId="{7572F992-A839-43EB-A3FC-AFDE2BB56CC4}" dt="2021-04-03T05:07:16.793" v="24"/>
          <ac:spMkLst>
            <pc:docMk/>
            <pc:sldMk cId="1960097696" sldId="259"/>
            <ac:spMk id="37" creationId="{8A42949D-FA67-44FE-9D71-58DF2BA5D6A4}"/>
          </ac:spMkLst>
        </pc:spChg>
        <pc:spChg chg="add mod">
          <ac:chgData name="Manish Sharma" userId="b799adb9ba789c8f" providerId="LiveId" clId="{7572F992-A839-43EB-A3FC-AFDE2BB56CC4}" dt="2021-04-03T05:09:23.634" v="25"/>
          <ac:spMkLst>
            <pc:docMk/>
            <pc:sldMk cId="1960097696" sldId="259"/>
            <ac:spMk id="38" creationId="{D0760F8B-BB4C-4F43-8D4A-BA6ED7AED72B}"/>
          </ac:spMkLst>
        </pc:spChg>
        <pc:grpChg chg="add mod">
          <ac:chgData name="Manish Sharma" userId="b799adb9ba789c8f" providerId="LiveId" clId="{7572F992-A839-43EB-A3FC-AFDE2BB56CC4}" dt="2021-04-03T05:06:03.650" v="17"/>
          <ac:grpSpMkLst>
            <pc:docMk/>
            <pc:sldMk cId="1960097696" sldId="259"/>
            <ac:grpSpMk id="7" creationId="{761E25E8-73CD-4704-98EB-040943579418}"/>
          </ac:grpSpMkLst>
        </pc:grpChg>
        <pc:grpChg chg="add mod">
          <ac:chgData name="Manish Sharma" userId="b799adb9ba789c8f" providerId="LiveId" clId="{7572F992-A839-43EB-A3FC-AFDE2BB56CC4}" dt="2021-04-03T05:06:03.650" v="17"/>
          <ac:grpSpMkLst>
            <pc:docMk/>
            <pc:sldMk cId="1960097696" sldId="259"/>
            <ac:grpSpMk id="10" creationId="{A0691BCC-8D40-4BB3-8ACA-F55073FC8BB5}"/>
          </ac:grpSpMkLst>
        </pc:grpChg>
        <pc:grpChg chg="add mod">
          <ac:chgData name="Manish Sharma" userId="b799adb9ba789c8f" providerId="LiveId" clId="{7572F992-A839-43EB-A3FC-AFDE2BB56CC4}" dt="2021-04-03T05:06:03.650" v="17"/>
          <ac:grpSpMkLst>
            <pc:docMk/>
            <pc:sldMk cId="1960097696" sldId="259"/>
            <ac:grpSpMk id="13" creationId="{9B41953E-A3E6-4AA1-94AC-775D49188A36}"/>
          </ac:grpSpMkLst>
        </pc:grpChg>
        <pc:cxnChg chg="add mod">
          <ac:chgData name="Manish Sharma" userId="b799adb9ba789c8f" providerId="LiveId" clId="{7572F992-A839-43EB-A3FC-AFDE2BB56CC4}" dt="2021-04-03T05:06:03.650" v="17"/>
          <ac:cxnSpMkLst>
            <pc:docMk/>
            <pc:sldMk cId="1960097696" sldId="259"/>
            <ac:cxnSpMk id="16" creationId="{8A3E11F9-5FA1-4EF7-B3F9-6784098BBDE7}"/>
          </ac:cxnSpMkLst>
        </pc:cxnChg>
        <pc:cxnChg chg="add mod">
          <ac:chgData name="Manish Sharma" userId="b799adb9ba789c8f" providerId="LiveId" clId="{7572F992-A839-43EB-A3FC-AFDE2BB56CC4}" dt="2021-04-03T05:06:10.718" v="18"/>
          <ac:cxnSpMkLst>
            <pc:docMk/>
            <pc:sldMk cId="1960097696" sldId="259"/>
            <ac:cxnSpMk id="17" creationId="{F44D1635-4332-4B72-A4B5-FA8C61FEDBF7}"/>
          </ac:cxnSpMkLst>
        </pc:cxnChg>
        <pc:cxnChg chg="add mod">
          <ac:chgData name="Manish Sharma" userId="b799adb9ba789c8f" providerId="LiveId" clId="{7572F992-A839-43EB-A3FC-AFDE2BB56CC4}" dt="2021-04-03T05:06:10.718" v="18"/>
          <ac:cxnSpMkLst>
            <pc:docMk/>
            <pc:sldMk cId="1960097696" sldId="259"/>
            <ac:cxnSpMk id="18" creationId="{C7DB4C9A-B56E-4866-BBE8-8C424596CD5B}"/>
          </ac:cxnSpMkLst>
        </pc:cxnChg>
        <pc:cxnChg chg="add mod">
          <ac:chgData name="Manish Sharma" userId="b799adb9ba789c8f" providerId="LiveId" clId="{7572F992-A839-43EB-A3FC-AFDE2BB56CC4}" dt="2021-04-03T05:06:35.688" v="21"/>
          <ac:cxnSpMkLst>
            <pc:docMk/>
            <pc:sldMk cId="1960097696" sldId="259"/>
            <ac:cxnSpMk id="29" creationId="{1AC2FD19-DD51-4DBA-9F69-F23D6FBE3ECD}"/>
          </ac:cxnSpMkLst>
        </pc:cxnChg>
        <pc:cxnChg chg="add mod">
          <ac:chgData name="Manish Sharma" userId="b799adb9ba789c8f" providerId="LiveId" clId="{7572F992-A839-43EB-A3FC-AFDE2BB56CC4}" dt="2021-04-03T05:06:35.688" v="21"/>
          <ac:cxnSpMkLst>
            <pc:docMk/>
            <pc:sldMk cId="1960097696" sldId="259"/>
            <ac:cxnSpMk id="30" creationId="{959D19AE-F2B1-45A9-8213-607C0813D1CF}"/>
          </ac:cxnSpMkLst>
        </pc:cxnChg>
        <pc:cxnChg chg="add mod">
          <ac:chgData name="Manish Sharma" userId="b799adb9ba789c8f" providerId="LiveId" clId="{7572F992-A839-43EB-A3FC-AFDE2BB56CC4}" dt="2021-04-03T05:06:47.017" v="22"/>
          <ac:cxnSpMkLst>
            <pc:docMk/>
            <pc:sldMk cId="1960097696" sldId="259"/>
            <ac:cxnSpMk id="32" creationId="{363414AB-C8BF-4D9E-BF75-DFE3C6C72862}"/>
          </ac:cxnSpMkLst>
        </pc:cxnChg>
        <pc:cxnChg chg="add mod">
          <ac:chgData name="Manish Sharma" userId="b799adb9ba789c8f" providerId="LiveId" clId="{7572F992-A839-43EB-A3FC-AFDE2BB56CC4}" dt="2021-04-03T05:06:47.017" v="22"/>
          <ac:cxnSpMkLst>
            <pc:docMk/>
            <pc:sldMk cId="1960097696" sldId="259"/>
            <ac:cxnSpMk id="33" creationId="{7C9BB267-4A2A-4FE2-BCDB-402664692639}"/>
          </ac:cxnSpMkLst>
        </pc:cxnChg>
      </pc:sldChg>
      <pc:sldChg chg="addSp delSp modSp new mod">
        <pc:chgData name="Manish Sharma" userId="b799adb9ba789c8f" providerId="LiveId" clId="{7572F992-A839-43EB-A3FC-AFDE2BB56CC4}" dt="2021-04-03T05:11:29.075" v="28"/>
        <pc:sldMkLst>
          <pc:docMk/>
          <pc:sldMk cId="3655238981" sldId="260"/>
        </pc:sldMkLst>
        <pc:spChg chg="del">
          <ac:chgData name="Manish Sharma" userId="b799adb9ba789c8f" providerId="LiveId" clId="{7572F992-A839-43EB-A3FC-AFDE2BB56CC4}" dt="2021-04-03T05:11:03.113" v="27" actId="478"/>
          <ac:spMkLst>
            <pc:docMk/>
            <pc:sldMk cId="3655238981" sldId="260"/>
            <ac:spMk id="2" creationId="{5CE998B9-BB26-4E54-B8C6-0365157BFFAC}"/>
          </ac:spMkLst>
        </pc:spChg>
        <pc:spChg chg="del">
          <ac:chgData name="Manish Sharma" userId="b799adb9ba789c8f" providerId="LiveId" clId="{7572F992-A839-43EB-A3FC-AFDE2BB56CC4}" dt="2021-04-03T05:11:03.113" v="27" actId="478"/>
          <ac:spMkLst>
            <pc:docMk/>
            <pc:sldMk cId="3655238981" sldId="260"/>
            <ac:spMk id="3" creationId="{52690789-7F4B-4DD3-86A7-6A8F3A4ECAA5}"/>
          </ac:spMkLst>
        </pc:spChg>
        <pc:spChg chg="add mod">
          <ac:chgData name="Manish Sharma" userId="b799adb9ba789c8f" providerId="LiveId" clId="{7572F992-A839-43EB-A3FC-AFDE2BB56CC4}" dt="2021-04-03T05:11:29.075" v="28"/>
          <ac:spMkLst>
            <pc:docMk/>
            <pc:sldMk cId="3655238981" sldId="260"/>
            <ac:spMk id="4" creationId="{FB598BC5-9836-4CEC-A0C0-3AF32E363482}"/>
          </ac:spMkLst>
        </pc:spChg>
        <pc:spChg chg="add mod">
          <ac:chgData name="Manish Sharma" userId="b799adb9ba789c8f" providerId="LiveId" clId="{7572F992-A839-43EB-A3FC-AFDE2BB56CC4}" dt="2021-04-03T05:11:29.075" v="28"/>
          <ac:spMkLst>
            <pc:docMk/>
            <pc:sldMk cId="3655238981" sldId="260"/>
            <ac:spMk id="6" creationId="{8C946350-7BD4-4DED-B7DE-0920662B76AA}"/>
          </ac:spMkLst>
        </pc:spChg>
        <pc:graphicFrameChg chg="add mod">
          <ac:chgData name="Manish Sharma" userId="b799adb9ba789c8f" providerId="LiveId" clId="{7572F992-A839-43EB-A3FC-AFDE2BB56CC4}" dt="2021-04-03T05:11:29.075" v="28"/>
          <ac:graphicFrameMkLst>
            <pc:docMk/>
            <pc:sldMk cId="3655238981" sldId="260"/>
            <ac:graphicFrameMk id="7" creationId="{14558EA1-4B06-4113-A4CA-5E301568137D}"/>
          </ac:graphicFrameMkLst>
        </pc:graphicFrameChg>
        <pc:picChg chg="add mod">
          <ac:chgData name="Manish Sharma" userId="b799adb9ba789c8f" providerId="LiveId" clId="{7572F992-A839-43EB-A3FC-AFDE2BB56CC4}" dt="2021-04-03T05:11:29.075" v="28"/>
          <ac:picMkLst>
            <pc:docMk/>
            <pc:sldMk cId="3655238981" sldId="260"/>
            <ac:picMk id="5" creationId="{79E945C1-0A01-4E74-AF8D-0B3D6E517753}"/>
          </ac:picMkLst>
        </pc:picChg>
      </pc:sldChg>
      <pc:sldChg chg="add">
        <pc:chgData name="Manish Sharma" userId="b799adb9ba789c8f" providerId="LiveId" clId="{7572F992-A839-43EB-A3FC-AFDE2BB56CC4}" dt="2021-04-03T05:13:38.540" v="29"/>
        <pc:sldMkLst>
          <pc:docMk/>
          <pc:sldMk cId="3873594307" sldId="261"/>
        </pc:sldMkLst>
      </pc:sldChg>
      <pc:sldChg chg="modSp new mod">
        <pc:chgData name="Manish Sharma" userId="b799adb9ba789c8f" providerId="LiveId" clId="{7572F992-A839-43EB-A3FC-AFDE2BB56CC4}" dt="2021-04-03T07:17:14.981" v="271" actId="20577"/>
        <pc:sldMkLst>
          <pc:docMk/>
          <pc:sldMk cId="1252846531" sldId="262"/>
        </pc:sldMkLst>
        <pc:spChg chg="mod">
          <ac:chgData name="Manish Sharma" userId="b799adb9ba789c8f" providerId="LiveId" clId="{7572F992-A839-43EB-A3FC-AFDE2BB56CC4}" dt="2021-04-03T06:32:32.574" v="41" actId="20577"/>
          <ac:spMkLst>
            <pc:docMk/>
            <pc:sldMk cId="1252846531" sldId="262"/>
            <ac:spMk id="2" creationId="{3F2E1D25-6AE3-4A58-ABB7-47378DAEA13F}"/>
          </ac:spMkLst>
        </pc:spChg>
        <pc:spChg chg="mod">
          <ac:chgData name="Manish Sharma" userId="b799adb9ba789c8f" providerId="LiveId" clId="{7572F992-A839-43EB-A3FC-AFDE2BB56CC4}" dt="2021-04-03T07:17:14.981" v="271" actId="20577"/>
          <ac:spMkLst>
            <pc:docMk/>
            <pc:sldMk cId="1252846531" sldId="262"/>
            <ac:spMk id="3" creationId="{E8680B50-85E5-4B9B-836A-715813574110}"/>
          </ac:spMkLst>
        </pc:spChg>
      </pc:sldChg>
      <pc:sldChg chg="add">
        <pc:chgData name="Manish Sharma" userId="b799adb9ba789c8f" providerId="LiveId" clId="{7572F992-A839-43EB-A3FC-AFDE2BB56CC4}" dt="2021-04-03T07:22:51.351" v="272"/>
        <pc:sldMkLst>
          <pc:docMk/>
          <pc:sldMk cId="661977340" sldId="263"/>
        </pc:sldMkLst>
      </pc:sldChg>
      <pc:sldChg chg="add">
        <pc:chgData name="Manish Sharma" userId="b799adb9ba789c8f" providerId="LiveId" clId="{7572F992-A839-43EB-A3FC-AFDE2BB56CC4}" dt="2021-04-03T08:08:26.737" v="273"/>
        <pc:sldMkLst>
          <pc:docMk/>
          <pc:sldMk cId="3343793836" sldId="264"/>
        </pc:sldMkLst>
      </pc:sldChg>
      <pc:sldChg chg="add">
        <pc:chgData name="Manish Sharma" userId="b799adb9ba789c8f" providerId="LiveId" clId="{7572F992-A839-43EB-A3FC-AFDE2BB56CC4}" dt="2021-04-03T09:17:58.399" v="274"/>
        <pc:sldMkLst>
          <pc:docMk/>
          <pc:sldMk cId="3814848512" sldId="265"/>
        </pc:sldMkLst>
      </pc:sldChg>
      <pc:sldChg chg="add">
        <pc:chgData name="Manish Sharma" userId="b799adb9ba789c8f" providerId="LiveId" clId="{7572F992-A839-43EB-A3FC-AFDE2BB56CC4}" dt="2021-04-04T03:57:25.031" v="275"/>
        <pc:sldMkLst>
          <pc:docMk/>
          <pc:sldMk cId="2451713000" sldId="266"/>
        </pc:sldMkLst>
      </pc:sldChg>
      <pc:sldChg chg="add">
        <pc:chgData name="Manish Sharma" userId="b799adb9ba789c8f" providerId="LiveId" clId="{7572F992-A839-43EB-A3FC-AFDE2BB56CC4}" dt="2021-04-04T05:03:15.465" v="276"/>
        <pc:sldMkLst>
          <pc:docMk/>
          <pc:sldMk cId="326244009" sldId="267"/>
        </pc:sldMkLst>
      </pc:sldChg>
      <pc:sldChg chg="addSp delSp modSp new mod">
        <pc:chgData name="Manish Sharma" userId="b799adb9ba789c8f" providerId="LiveId" clId="{7572F992-A839-43EB-A3FC-AFDE2BB56CC4}" dt="2021-04-04T05:30:26.934" v="323" actId="693"/>
        <pc:sldMkLst>
          <pc:docMk/>
          <pc:sldMk cId="4214856370" sldId="268"/>
        </pc:sldMkLst>
        <pc:spChg chg="del">
          <ac:chgData name="Manish Sharma" userId="b799adb9ba789c8f" providerId="LiveId" clId="{7572F992-A839-43EB-A3FC-AFDE2BB56CC4}" dt="2021-04-04T05:23:24.327" v="278" actId="478"/>
          <ac:spMkLst>
            <pc:docMk/>
            <pc:sldMk cId="4214856370" sldId="268"/>
            <ac:spMk id="2" creationId="{5CEF354E-D06B-4C33-8404-395031E540C3}"/>
          </ac:spMkLst>
        </pc:spChg>
        <pc:spChg chg="del">
          <ac:chgData name="Manish Sharma" userId="b799adb9ba789c8f" providerId="LiveId" clId="{7572F992-A839-43EB-A3FC-AFDE2BB56CC4}" dt="2021-04-04T05:23:24.327" v="278" actId="478"/>
          <ac:spMkLst>
            <pc:docMk/>
            <pc:sldMk cId="4214856370" sldId="268"/>
            <ac:spMk id="3" creationId="{B70578EE-FE5D-490F-B5E9-724AA0A5DD5C}"/>
          </ac:spMkLst>
        </pc:spChg>
        <pc:spChg chg="add mod">
          <ac:chgData name="Manish Sharma" userId="b799adb9ba789c8f" providerId="LiveId" clId="{7572F992-A839-43EB-A3FC-AFDE2BB56CC4}" dt="2021-04-04T05:28:19.483" v="308" actId="20577"/>
          <ac:spMkLst>
            <pc:docMk/>
            <pc:sldMk cId="4214856370" sldId="268"/>
            <ac:spMk id="4" creationId="{A5913E18-485B-49DF-BA42-0FA7B94C6919}"/>
          </ac:spMkLst>
        </pc:spChg>
        <pc:spChg chg="add mod">
          <ac:chgData name="Manish Sharma" userId="b799adb9ba789c8f" providerId="LiveId" clId="{7572F992-A839-43EB-A3FC-AFDE2BB56CC4}" dt="2021-04-04T05:23:39.147" v="280"/>
          <ac:spMkLst>
            <pc:docMk/>
            <pc:sldMk cId="4214856370" sldId="268"/>
            <ac:spMk id="5" creationId="{D4A01468-2A1B-4EE1-8024-907145453C2F}"/>
          </ac:spMkLst>
        </pc:spChg>
        <pc:spChg chg="add mod">
          <ac:chgData name="Manish Sharma" userId="b799adb9ba789c8f" providerId="LiveId" clId="{7572F992-A839-43EB-A3FC-AFDE2BB56CC4}" dt="2021-04-04T05:24:13.329" v="281"/>
          <ac:spMkLst>
            <pc:docMk/>
            <pc:sldMk cId="4214856370" sldId="268"/>
            <ac:spMk id="6" creationId="{A819A70B-43B0-4ACB-BBF7-067004AE708E}"/>
          </ac:spMkLst>
        </pc:spChg>
        <pc:spChg chg="add mod">
          <ac:chgData name="Manish Sharma" userId="b799adb9ba789c8f" providerId="LiveId" clId="{7572F992-A839-43EB-A3FC-AFDE2BB56CC4}" dt="2021-04-04T05:30:14.080" v="322" actId="20577"/>
          <ac:spMkLst>
            <pc:docMk/>
            <pc:sldMk cId="4214856370" sldId="268"/>
            <ac:spMk id="7" creationId="{BBC63FB9-DC11-42EC-A489-7FD937C3E526}"/>
          </ac:spMkLst>
        </pc:spChg>
        <pc:cxnChg chg="add mod">
          <ac:chgData name="Manish Sharma" userId="b799adb9ba789c8f" providerId="LiveId" clId="{7572F992-A839-43EB-A3FC-AFDE2BB56CC4}" dt="2021-04-04T05:24:39.477" v="288" actId="14100"/>
          <ac:cxnSpMkLst>
            <pc:docMk/>
            <pc:sldMk cId="4214856370" sldId="268"/>
            <ac:cxnSpMk id="8" creationId="{12E3C9FE-71D9-46D5-AB49-07FA7A20F663}"/>
          </ac:cxnSpMkLst>
        </pc:cxnChg>
        <pc:cxnChg chg="add mod">
          <ac:chgData name="Manish Sharma" userId="b799adb9ba789c8f" providerId="LiveId" clId="{7572F992-A839-43EB-A3FC-AFDE2BB56CC4}" dt="2021-04-04T05:30:26.934" v="323" actId="693"/>
          <ac:cxnSpMkLst>
            <pc:docMk/>
            <pc:sldMk cId="4214856370" sldId="268"/>
            <ac:cxnSpMk id="11" creationId="{306BE9CC-6BFF-441D-9D15-FF9E4A9FDC93}"/>
          </ac:cxnSpMkLst>
        </pc:cxnChg>
      </pc:sldChg>
      <pc:sldChg chg="addSp delSp modSp new mod">
        <pc:chgData name="Manish Sharma" userId="b799adb9ba789c8f" providerId="LiveId" clId="{7572F992-A839-43EB-A3FC-AFDE2BB56CC4}" dt="2021-04-04T07:18:51.425" v="329"/>
        <pc:sldMkLst>
          <pc:docMk/>
          <pc:sldMk cId="2862104420" sldId="269"/>
        </pc:sldMkLst>
        <pc:spChg chg="del">
          <ac:chgData name="Manish Sharma" userId="b799adb9ba789c8f" providerId="LiveId" clId="{7572F992-A839-43EB-A3FC-AFDE2BB56CC4}" dt="2021-04-04T07:18:23.131" v="325" actId="478"/>
          <ac:spMkLst>
            <pc:docMk/>
            <pc:sldMk cId="2862104420" sldId="269"/>
            <ac:spMk id="2" creationId="{6D00391E-5207-4126-BB82-FC6445CA8BE9}"/>
          </ac:spMkLst>
        </pc:spChg>
        <pc:spChg chg="del">
          <ac:chgData name="Manish Sharma" userId="b799adb9ba789c8f" providerId="LiveId" clId="{7572F992-A839-43EB-A3FC-AFDE2BB56CC4}" dt="2021-04-04T07:18:23.131" v="325" actId="478"/>
          <ac:spMkLst>
            <pc:docMk/>
            <pc:sldMk cId="2862104420" sldId="269"/>
            <ac:spMk id="3" creationId="{B58D42D0-871D-473C-92D4-657CD759FFCC}"/>
          </ac:spMkLst>
        </pc:spChg>
        <pc:spChg chg="add mod">
          <ac:chgData name="Manish Sharma" userId="b799adb9ba789c8f" providerId="LiveId" clId="{7572F992-A839-43EB-A3FC-AFDE2BB56CC4}" dt="2021-04-04T07:18:28.968" v="326"/>
          <ac:spMkLst>
            <pc:docMk/>
            <pc:sldMk cId="2862104420" sldId="269"/>
            <ac:spMk id="4" creationId="{32E0DD9A-D86E-4452-9AB2-235B51D1DBFF}"/>
          </ac:spMkLst>
        </pc:spChg>
        <pc:spChg chg="add mod">
          <ac:chgData name="Manish Sharma" userId="b799adb9ba789c8f" providerId="LiveId" clId="{7572F992-A839-43EB-A3FC-AFDE2BB56CC4}" dt="2021-04-04T07:18:35.211" v="327"/>
          <ac:spMkLst>
            <pc:docMk/>
            <pc:sldMk cId="2862104420" sldId="269"/>
            <ac:spMk id="5" creationId="{D4B0799B-0087-4E8A-90AD-0B5320FF02A0}"/>
          </ac:spMkLst>
        </pc:spChg>
        <pc:spChg chg="add mod">
          <ac:chgData name="Manish Sharma" userId="b799adb9ba789c8f" providerId="LiveId" clId="{7572F992-A839-43EB-A3FC-AFDE2BB56CC4}" dt="2021-04-04T07:18:42.825" v="328"/>
          <ac:spMkLst>
            <pc:docMk/>
            <pc:sldMk cId="2862104420" sldId="269"/>
            <ac:spMk id="6" creationId="{91C4E4D8-5011-4D93-946A-3B1E55623B65}"/>
          </ac:spMkLst>
        </pc:spChg>
        <pc:spChg chg="add mod">
          <ac:chgData name="Manish Sharma" userId="b799adb9ba789c8f" providerId="LiveId" clId="{7572F992-A839-43EB-A3FC-AFDE2BB56CC4}" dt="2021-04-04T07:18:42.825" v="328"/>
          <ac:spMkLst>
            <pc:docMk/>
            <pc:sldMk cId="2862104420" sldId="269"/>
            <ac:spMk id="8" creationId="{6B3D20FE-86E4-487B-80BA-DC0B1A755BE2}"/>
          </ac:spMkLst>
        </pc:spChg>
        <pc:spChg chg="add mod">
          <ac:chgData name="Manish Sharma" userId="b799adb9ba789c8f" providerId="LiveId" clId="{7572F992-A839-43EB-A3FC-AFDE2BB56CC4}" dt="2021-04-04T07:18:51.425" v="329"/>
          <ac:spMkLst>
            <pc:docMk/>
            <pc:sldMk cId="2862104420" sldId="269"/>
            <ac:spMk id="9" creationId="{AB9A36B7-7C74-4EB4-81F4-8EAF158025BB}"/>
          </ac:spMkLst>
        </pc:spChg>
        <pc:spChg chg="add mod">
          <ac:chgData name="Manish Sharma" userId="b799adb9ba789c8f" providerId="LiveId" clId="{7572F992-A839-43EB-A3FC-AFDE2BB56CC4}" dt="2021-04-04T07:18:51.425" v="329"/>
          <ac:spMkLst>
            <pc:docMk/>
            <pc:sldMk cId="2862104420" sldId="269"/>
            <ac:spMk id="11" creationId="{EE2FDC46-C98F-47FF-9124-F0B13D6A331D}"/>
          </ac:spMkLst>
        </pc:spChg>
        <pc:cxnChg chg="add mod">
          <ac:chgData name="Manish Sharma" userId="b799adb9ba789c8f" providerId="LiveId" clId="{7572F992-A839-43EB-A3FC-AFDE2BB56CC4}" dt="2021-04-04T07:18:42.825" v="328"/>
          <ac:cxnSpMkLst>
            <pc:docMk/>
            <pc:sldMk cId="2862104420" sldId="269"/>
            <ac:cxnSpMk id="7" creationId="{6D603E46-8C8D-483D-9624-F5DB0B6A3B6E}"/>
          </ac:cxnSpMkLst>
        </pc:cxnChg>
        <pc:cxnChg chg="add mod">
          <ac:chgData name="Manish Sharma" userId="b799adb9ba789c8f" providerId="LiveId" clId="{7572F992-A839-43EB-A3FC-AFDE2BB56CC4}" dt="2021-04-04T07:18:51.425" v="329"/>
          <ac:cxnSpMkLst>
            <pc:docMk/>
            <pc:sldMk cId="2862104420" sldId="269"/>
            <ac:cxnSpMk id="10" creationId="{D7528CBE-BB53-4A67-ACBA-1809D83EAF63}"/>
          </ac:cxnSpMkLst>
        </pc:cxnChg>
      </pc:sldChg>
      <pc:sldChg chg="addSp modSp add mod">
        <pc:chgData name="Manish Sharma" userId="b799adb9ba789c8f" providerId="LiveId" clId="{7572F992-A839-43EB-A3FC-AFDE2BB56CC4}" dt="2021-04-04T07:21:57.064" v="395" actId="14100"/>
        <pc:sldMkLst>
          <pc:docMk/>
          <pc:sldMk cId="3394601758" sldId="270"/>
        </pc:sldMkLst>
        <pc:spChg chg="mod">
          <ac:chgData name="Manish Sharma" userId="b799adb9ba789c8f" providerId="LiveId" clId="{7572F992-A839-43EB-A3FC-AFDE2BB56CC4}" dt="2021-04-04T07:20:21.565" v="354" actId="1076"/>
          <ac:spMkLst>
            <pc:docMk/>
            <pc:sldMk cId="3394601758" sldId="270"/>
            <ac:spMk id="4" creationId="{32E0DD9A-D86E-4452-9AB2-235B51D1DBFF}"/>
          </ac:spMkLst>
        </pc:spChg>
        <pc:spChg chg="mod">
          <ac:chgData name="Manish Sharma" userId="b799adb9ba789c8f" providerId="LiveId" clId="{7572F992-A839-43EB-A3FC-AFDE2BB56CC4}" dt="2021-04-04T07:20:24.261" v="355" actId="1076"/>
          <ac:spMkLst>
            <pc:docMk/>
            <pc:sldMk cId="3394601758" sldId="270"/>
            <ac:spMk id="5" creationId="{D4B0799B-0087-4E8A-90AD-0B5320FF02A0}"/>
          </ac:spMkLst>
        </pc:spChg>
        <pc:spChg chg="mod">
          <ac:chgData name="Manish Sharma" userId="b799adb9ba789c8f" providerId="LiveId" clId="{7572F992-A839-43EB-A3FC-AFDE2BB56CC4}" dt="2021-04-04T07:20:41.440" v="361" actId="1076"/>
          <ac:spMkLst>
            <pc:docMk/>
            <pc:sldMk cId="3394601758" sldId="270"/>
            <ac:spMk id="6" creationId="{91C4E4D8-5011-4D93-946A-3B1E55623B65}"/>
          </ac:spMkLst>
        </pc:spChg>
        <pc:spChg chg="mod">
          <ac:chgData name="Manish Sharma" userId="b799adb9ba789c8f" providerId="LiveId" clId="{7572F992-A839-43EB-A3FC-AFDE2BB56CC4}" dt="2021-04-04T07:20:45.130" v="362" actId="1076"/>
          <ac:spMkLst>
            <pc:docMk/>
            <pc:sldMk cId="3394601758" sldId="270"/>
            <ac:spMk id="8" creationId="{6B3D20FE-86E4-487B-80BA-DC0B1A755BE2}"/>
          </ac:spMkLst>
        </pc:spChg>
        <pc:spChg chg="mod">
          <ac:chgData name="Manish Sharma" userId="b799adb9ba789c8f" providerId="LiveId" clId="{7572F992-A839-43EB-A3FC-AFDE2BB56CC4}" dt="2021-04-04T07:20:51.519" v="368" actId="6549"/>
          <ac:spMkLst>
            <pc:docMk/>
            <pc:sldMk cId="3394601758" sldId="270"/>
            <ac:spMk id="9" creationId="{AB9A36B7-7C74-4EB4-81F4-8EAF158025BB}"/>
          </ac:spMkLst>
        </pc:spChg>
        <pc:spChg chg="mod">
          <ac:chgData name="Manish Sharma" userId="b799adb9ba789c8f" providerId="LiveId" clId="{7572F992-A839-43EB-A3FC-AFDE2BB56CC4}" dt="2021-04-04T07:20:15.944" v="352" actId="1076"/>
          <ac:spMkLst>
            <pc:docMk/>
            <pc:sldMk cId="3394601758" sldId="270"/>
            <ac:spMk id="11" creationId="{EE2FDC46-C98F-47FF-9124-F0B13D6A331D}"/>
          </ac:spMkLst>
        </pc:spChg>
        <pc:spChg chg="add mod">
          <ac:chgData name="Manish Sharma" userId="b799adb9ba789c8f" providerId="LiveId" clId="{7572F992-A839-43EB-A3FC-AFDE2BB56CC4}" dt="2021-04-04T07:21:36.189" v="390" actId="20577"/>
          <ac:spMkLst>
            <pc:docMk/>
            <pc:sldMk cId="3394601758" sldId="270"/>
            <ac:spMk id="14" creationId="{0FEE12D5-8004-4DFC-A0A7-BAFD49A15A1A}"/>
          </ac:spMkLst>
        </pc:spChg>
        <pc:spChg chg="add mod">
          <ac:chgData name="Manish Sharma" userId="b799adb9ba789c8f" providerId="LiveId" clId="{7572F992-A839-43EB-A3FC-AFDE2BB56CC4}" dt="2021-04-04T07:21:26.013" v="378" actId="1076"/>
          <ac:spMkLst>
            <pc:docMk/>
            <pc:sldMk cId="3394601758" sldId="270"/>
            <ac:spMk id="15" creationId="{5F6D711F-69FF-4A27-904C-B41EE2552F08}"/>
          </ac:spMkLst>
        </pc:spChg>
        <pc:cxnChg chg="mod">
          <ac:chgData name="Manish Sharma" userId="b799adb9ba789c8f" providerId="LiveId" clId="{7572F992-A839-43EB-A3FC-AFDE2BB56CC4}" dt="2021-04-04T07:21:57.064" v="395" actId="14100"/>
          <ac:cxnSpMkLst>
            <pc:docMk/>
            <pc:sldMk cId="3394601758" sldId="270"/>
            <ac:cxnSpMk id="7" creationId="{6D603E46-8C8D-483D-9624-F5DB0B6A3B6E}"/>
          </ac:cxnSpMkLst>
        </pc:cxnChg>
        <pc:cxnChg chg="mod">
          <ac:chgData name="Manish Sharma" userId="b799adb9ba789c8f" providerId="LiveId" clId="{7572F992-A839-43EB-A3FC-AFDE2BB56CC4}" dt="2021-04-04T07:20:41.440" v="361" actId="1076"/>
          <ac:cxnSpMkLst>
            <pc:docMk/>
            <pc:sldMk cId="3394601758" sldId="270"/>
            <ac:cxnSpMk id="10" creationId="{D7528CBE-BB53-4A67-ACBA-1809D83EAF63}"/>
          </ac:cxnSpMkLst>
        </pc:cxnChg>
        <pc:cxnChg chg="add mod">
          <ac:chgData name="Manish Sharma" userId="b799adb9ba789c8f" providerId="LiveId" clId="{7572F992-A839-43EB-A3FC-AFDE2BB56CC4}" dt="2021-04-04T07:21:46.262" v="394" actId="14100"/>
          <ac:cxnSpMkLst>
            <pc:docMk/>
            <pc:sldMk cId="3394601758" sldId="270"/>
            <ac:cxnSpMk id="16" creationId="{793C001B-049F-4F50-B418-E5F82E794A22}"/>
          </ac:cxnSpMkLst>
        </pc:cxnChg>
      </pc:sldChg>
      <pc:sldChg chg="add">
        <pc:chgData name="Manish Sharma" userId="b799adb9ba789c8f" providerId="LiveId" clId="{7572F992-A839-43EB-A3FC-AFDE2BB56CC4}" dt="2021-04-04T10:02:34.979" v="396"/>
        <pc:sldMkLst>
          <pc:docMk/>
          <pc:sldMk cId="1751160279" sldId="271"/>
        </pc:sldMkLst>
      </pc:sldChg>
    </pc:docChg>
  </pc:docChgLst>
  <pc:docChgLst>
    <pc:chgData name="Manish Sharma" userId="b799adb9ba789c8f" providerId="LiveId" clId="{22176DD9-0FEC-4455-9E93-9198C079DF1A}"/>
    <pc:docChg chg="addSld delSld modSld sldOrd">
      <pc:chgData name="Manish Sharma" userId="b799adb9ba789c8f" providerId="LiveId" clId="{22176DD9-0FEC-4455-9E93-9198C079DF1A}" dt="2021-09-14T02:56:21.595" v="5"/>
      <pc:docMkLst>
        <pc:docMk/>
      </pc:docMkLst>
      <pc:sldChg chg="del">
        <pc:chgData name="Manish Sharma" userId="b799adb9ba789c8f" providerId="LiveId" clId="{22176DD9-0FEC-4455-9E93-9198C079DF1A}" dt="2021-09-14T02:56:16.305" v="4" actId="47"/>
        <pc:sldMkLst>
          <pc:docMk/>
          <pc:sldMk cId="4214856370" sldId="268"/>
        </pc:sldMkLst>
      </pc:sldChg>
      <pc:sldChg chg="del">
        <pc:chgData name="Manish Sharma" userId="b799adb9ba789c8f" providerId="LiveId" clId="{22176DD9-0FEC-4455-9E93-9198C079DF1A}" dt="2021-09-14T02:56:16.305" v="4" actId="47"/>
        <pc:sldMkLst>
          <pc:docMk/>
          <pc:sldMk cId="2862104420" sldId="269"/>
        </pc:sldMkLst>
      </pc:sldChg>
      <pc:sldChg chg="del">
        <pc:chgData name="Manish Sharma" userId="b799adb9ba789c8f" providerId="LiveId" clId="{22176DD9-0FEC-4455-9E93-9198C079DF1A}" dt="2021-09-14T02:56:16.305" v="4" actId="47"/>
        <pc:sldMkLst>
          <pc:docMk/>
          <pc:sldMk cId="3394601758" sldId="270"/>
        </pc:sldMkLst>
      </pc:sldChg>
      <pc:sldChg chg="add ord">
        <pc:chgData name="Manish Sharma" userId="b799adb9ba789c8f" providerId="LiveId" clId="{22176DD9-0FEC-4455-9E93-9198C079DF1A}" dt="2021-09-14T02:54:47.872" v="2"/>
        <pc:sldMkLst>
          <pc:docMk/>
          <pc:sldMk cId="3363675506" sldId="311"/>
        </pc:sldMkLst>
      </pc:sldChg>
      <pc:sldChg chg="add">
        <pc:chgData name="Manish Sharma" userId="b799adb9ba789c8f" providerId="LiveId" clId="{22176DD9-0FEC-4455-9E93-9198C079DF1A}" dt="2021-09-14T02:55:07.819" v="3"/>
        <pc:sldMkLst>
          <pc:docMk/>
          <pc:sldMk cId="914836995" sldId="312"/>
        </pc:sldMkLst>
      </pc:sldChg>
      <pc:sldChg chg="add">
        <pc:chgData name="Manish Sharma" userId="b799adb9ba789c8f" providerId="LiveId" clId="{22176DD9-0FEC-4455-9E93-9198C079DF1A}" dt="2021-09-14T02:56:21.595" v="5"/>
        <pc:sldMkLst>
          <pc:docMk/>
          <pc:sldMk cId="2948856612" sldId="313"/>
        </pc:sldMkLst>
      </pc:sldChg>
      <pc:sldChg chg="add">
        <pc:chgData name="Manish Sharma" userId="b799adb9ba789c8f" providerId="LiveId" clId="{22176DD9-0FEC-4455-9E93-9198C079DF1A}" dt="2021-09-14T02:56:21.595" v="5"/>
        <pc:sldMkLst>
          <pc:docMk/>
          <pc:sldMk cId="2819580679" sldId="314"/>
        </pc:sldMkLst>
      </pc:sldChg>
      <pc:sldChg chg="add">
        <pc:chgData name="Manish Sharma" userId="b799adb9ba789c8f" providerId="LiveId" clId="{22176DD9-0FEC-4455-9E93-9198C079DF1A}" dt="2021-09-14T02:56:21.595" v="5"/>
        <pc:sldMkLst>
          <pc:docMk/>
          <pc:sldMk cId="4025210696" sldId="315"/>
        </pc:sldMkLst>
      </pc:sldChg>
      <pc:sldChg chg="add">
        <pc:chgData name="Manish Sharma" userId="b799adb9ba789c8f" providerId="LiveId" clId="{22176DD9-0FEC-4455-9E93-9198C079DF1A}" dt="2021-09-14T02:56:21.595" v="5"/>
        <pc:sldMkLst>
          <pc:docMk/>
          <pc:sldMk cId="3930577389" sldId="316"/>
        </pc:sldMkLst>
      </pc:sldChg>
      <pc:sldChg chg="add">
        <pc:chgData name="Manish Sharma" userId="b799adb9ba789c8f" providerId="LiveId" clId="{22176DD9-0FEC-4455-9E93-9198C079DF1A}" dt="2021-09-14T02:56:21.595" v="5"/>
        <pc:sldMkLst>
          <pc:docMk/>
          <pc:sldMk cId="1775986403" sldId="317"/>
        </pc:sldMkLst>
      </pc:sldChg>
      <pc:sldChg chg="add">
        <pc:chgData name="Manish Sharma" userId="b799adb9ba789c8f" providerId="LiveId" clId="{22176DD9-0FEC-4455-9E93-9198C079DF1A}" dt="2021-09-14T02:56:21.595" v="5"/>
        <pc:sldMkLst>
          <pc:docMk/>
          <pc:sldMk cId="1777021263" sldId="318"/>
        </pc:sldMkLst>
      </pc:sldChg>
      <pc:sldChg chg="add">
        <pc:chgData name="Manish Sharma" userId="b799adb9ba789c8f" providerId="LiveId" clId="{22176DD9-0FEC-4455-9E93-9198C079DF1A}" dt="2021-09-14T02:56:21.595" v="5"/>
        <pc:sldMkLst>
          <pc:docMk/>
          <pc:sldMk cId="2684770681" sldId="319"/>
        </pc:sldMkLst>
      </pc:sldChg>
      <pc:sldChg chg="add">
        <pc:chgData name="Manish Sharma" userId="b799adb9ba789c8f" providerId="LiveId" clId="{22176DD9-0FEC-4455-9E93-9198C079DF1A}" dt="2021-09-14T02:56:21.595" v="5"/>
        <pc:sldMkLst>
          <pc:docMk/>
          <pc:sldMk cId="1552225087" sldId="320"/>
        </pc:sldMkLst>
      </pc:sldChg>
      <pc:sldChg chg="add">
        <pc:chgData name="Manish Sharma" userId="b799adb9ba789c8f" providerId="LiveId" clId="{22176DD9-0FEC-4455-9E93-9198C079DF1A}" dt="2021-09-14T02:56:21.595" v="5"/>
        <pc:sldMkLst>
          <pc:docMk/>
          <pc:sldMk cId="2903704693" sldId="321"/>
        </pc:sldMkLst>
      </pc:sldChg>
      <pc:sldChg chg="add setBg">
        <pc:chgData name="Manish Sharma" userId="b799adb9ba789c8f" providerId="LiveId" clId="{22176DD9-0FEC-4455-9E93-9198C079DF1A}" dt="2021-09-14T02:56:21.595" v="5"/>
        <pc:sldMkLst>
          <pc:docMk/>
          <pc:sldMk cId="4052209965" sldId="322"/>
        </pc:sldMkLst>
      </pc:sldChg>
      <pc:sldChg chg="add">
        <pc:chgData name="Manish Sharma" userId="b799adb9ba789c8f" providerId="LiveId" clId="{22176DD9-0FEC-4455-9E93-9198C079DF1A}" dt="2021-09-14T02:56:21.595" v="5"/>
        <pc:sldMkLst>
          <pc:docMk/>
          <pc:sldMk cId="3716499477" sldId="323"/>
        </pc:sldMkLst>
      </pc:sldChg>
      <pc:sldChg chg="add">
        <pc:chgData name="Manish Sharma" userId="b799adb9ba789c8f" providerId="LiveId" clId="{22176DD9-0FEC-4455-9E93-9198C079DF1A}" dt="2021-09-14T02:56:21.595" v="5"/>
        <pc:sldMkLst>
          <pc:docMk/>
          <pc:sldMk cId="3237243737" sldId="357"/>
        </pc:sldMkLst>
      </pc:sldChg>
      <pc:sldChg chg="add">
        <pc:chgData name="Manish Sharma" userId="b799adb9ba789c8f" providerId="LiveId" clId="{22176DD9-0FEC-4455-9E93-9198C079DF1A}" dt="2021-09-14T02:56:21.595" v="5"/>
        <pc:sldMkLst>
          <pc:docMk/>
          <pc:sldMk cId="3787089593" sldId="3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29D5-B142-4877-9A46-CFA39F25F1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C8109F-CF29-4473-A025-06AC6BF51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F84D34-1087-41B5-A874-93095B063193}"/>
              </a:ext>
            </a:extLst>
          </p:cNvPr>
          <p:cNvSpPr>
            <a:spLocks noGrp="1"/>
          </p:cNvSpPr>
          <p:nvPr>
            <p:ph type="dt" sz="half" idx="10"/>
          </p:nvPr>
        </p:nvSpPr>
        <p:spPr/>
        <p:txBody>
          <a:bodyPr/>
          <a:lstStyle/>
          <a:p>
            <a:fld id="{EDDF290B-7D53-42B5-9319-7313736AFF1E}" type="datetimeFigureOut">
              <a:rPr lang="en-IN" smtClean="0"/>
              <a:t>14-09-2021</a:t>
            </a:fld>
            <a:endParaRPr lang="en-IN"/>
          </a:p>
        </p:txBody>
      </p:sp>
      <p:sp>
        <p:nvSpPr>
          <p:cNvPr id="5" name="Footer Placeholder 4">
            <a:extLst>
              <a:ext uri="{FF2B5EF4-FFF2-40B4-BE49-F238E27FC236}">
                <a16:creationId xmlns:a16="http://schemas.microsoft.com/office/drawing/2014/main" id="{CBA93F3A-7D45-427E-99CC-CFB62AC30A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E862A-C190-41C5-A03A-97B030629A90}"/>
              </a:ext>
            </a:extLst>
          </p:cNvPr>
          <p:cNvSpPr>
            <a:spLocks noGrp="1"/>
          </p:cNvSpPr>
          <p:nvPr>
            <p:ph type="sldNum" sz="quarter" idx="12"/>
          </p:nvPr>
        </p:nvSpPr>
        <p:spPr/>
        <p:txBody>
          <a:bodyPr/>
          <a:lstStyle/>
          <a:p>
            <a:fld id="{CE7615B0-F79F-4985-AEAE-00A237E26993}" type="slidenum">
              <a:rPr lang="en-IN" smtClean="0"/>
              <a:t>‹#›</a:t>
            </a:fld>
            <a:endParaRPr lang="en-IN"/>
          </a:p>
        </p:txBody>
      </p:sp>
    </p:spTree>
    <p:extLst>
      <p:ext uri="{BB962C8B-B14F-4D97-AF65-F5344CB8AC3E}">
        <p14:creationId xmlns:p14="http://schemas.microsoft.com/office/powerpoint/2010/main" val="203183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7433-711A-4BED-B4C8-617F85E161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3099F7-629B-44BB-8EC5-075AEF8E15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D0FD0B-8C8A-4E3B-A172-7344A1AD92C5}"/>
              </a:ext>
            </a:extLst>
          </p:cNvPr>
          <p:cNvSpPr>
            <a:spLocks noGrp="1"/>
          </p:cNvSpPr>
          <p:nvPr>
            <p:ph type="dt" sz="half" idx="10"/>
          </p:nvPr>
        </p:nvSpPr>
        <p:spPr/>
        <p:txBody>
          <a:bodyPr/>
          <a:lstStyle/>
          <a:p>
            <a:fld id="{EDDF290B-7D53-42B5-9319-7313736AFF1E}" type="datetimeFigureOut">
              <a:rPr lang="en-IN" smtClean="0"/>
              <a:t>14-09-2021</a:t>
            </a:fld>
            <a:endParaRPr lang="en-IN"/>
          </a:p>
        </p:txBody>
      </p:sp>
      <p:sp>
        <p:nvSpPr>
          <p:cNvPr id="5" name="Footer Placeholder 4">
            <a:extLst>
              <a:ext uri="{FF2B5EF4-FFF2-40B4-BE49-F238E27FC236}">
                <a16:creationId xmlns:a16="http://schemas.microsoft.com/office/drawing/2014/main" id="{05F679B1-3955-42CF-91C8-62D4DFE40C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110BB1-FEE4-44A5-B5AE-CD11FEEBDADF}"/>
              </a:ext>
            </a:extLst>
          </p:cNvPr>
          <p:cNvSpPr>
            <a:spLocks noGrp="1"/>
          </p:cNvSpPr>
          <p:nvPr>
            <p:ph type="sldNum" sz="quarter" idx="12"/>
          </p:nvPr>
        </p:nvSpPr>
        <p:spPr/>
        <p:txBody>
          <a:bodyPr/>
          <a:lstStyle/>
          <a:p>
            <a:fld id="{CE7615B0-F79F-4985-AEAE-00A237E26993}" type="slidenum">
              <a:rPr lang="en-IN" smtClean="0"/>
              <a:t>‹#›</a:t>
            </a:fld>
            <a:endParaRPr lang="en-IN"/>
          </a:p>
        </p:txBody>
      </p:sp>
    </p:spTree>
    <p:extLst>
      <p:ext uri="{BB962C8B-B14F-4D97-AF65-F5344CB8AC3E}">
        <p14:creationId xmlns:p14="http://schemas.microsoft.com/office/powerpoint/2010/main" val="3263667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B1AAF-7CC4-44D2-80EE-B8905D86A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D013E2-B41B-4591-88CB-ECF63EE376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045431-F20A-469D-8874-EAEDA9D98470}"/>
              </a:ext>
            </a:extLst>
          </p:cNvPr>
          <p:cNvSpPr>
            <a:spLocks noGrp="1"/>
          </p:cNvSpPr>
          <p:nvPr>
            <p:ph type="dt" sz="half" idx="10"/>
          </p:nvPr>
        </p:nvSpPr>
        <p:spPr/>
        <p:txBody>
          <a:bodyPr/>
          <a:lstStyle/>
          <a:p>
            <a:fld id="{EDDF290B-7D53-42B5-9319-7313736AFF1E}" type="datetimeFigureOut">
              <a:rPr lang="en-IN" smtClean="0"/>
              <a:t>14-09-2021</a:t>
            </a:fld>
            <a:endParaRPr lang="en-IN"/>
          </a:p>
        </p:txBody>
      </p:sp>
      <p:sp>
        <p:nvSpPr>
          <p:cNvPr id="5" name="Footer Placeholder 4">
            <a:extLst>
              <a:ext uri="{FF2B5EF4-FFF2-40B4-BE49-F238E27FC236}">
                <a16:creationId xmlns:a16="http://schemas.microsoft.com/office/drawing/2014/main" id="{C235AE31-30BF-4E99-B6DE-1861AD76C0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794453-EE8C-4395-97D3-EA5FF439B7C2}"/>
              </a:ext>
            </a:extLst>
          </p:cNvPr>
          <p:cNvSpPr>
            <a:spLocks noGrp="1"/>
          </p:cNvSpPr>
          <p:nvPr>
            <p:ph type="sldNum" sz="quarter" idx="12"/>
          </p:nvPr>
        </p:nvSpPr>
        <p:spPr/>
        <p:txBody>
          <a:bodyPr/>
          <a:lstStyle/>
          <a:p>
            <a:fld id="{CE7615B0-F79F-4985-AEAE-00A237E26993}" type="slidenum">
              <a:rPr lang="en-IN" smtClean="0"/>
              <a:t>‹#›</a:t>
            </a:fld>
            <a:endParaRPr lang="en-IN"/>
          </a:p>
        </p:txBody>
      </p:sp>
    </p:spTree>
    <p:extLst>
      <p:ext uri="{BB962C8B-B14F-4D97-AF65-F5344CB8AC3E}">
        <p14:creationId xmlns:p14="http://schemas.microsoft.com/office/powerpoint/2010/main" val="267046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6C13-46CB-447F-839F-55A88205A9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7DDE52-82DB-43DB-9358-8153CE6A0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1BB7C7-B70F-43EF-9D44-072F2064EA20}"/>
              </a:ext>
            </a:extLst>
          </p:cNvPr>
          <p:cNvSpPr>
            <a:spLocks noGrp="1"/>
          </p:cNvSpPr>
          <p:nvPr>
            <p:ph type="dt" sz="half" idx="10"/>
          </p:nvPr>
        </p:nvSpPr>
        <p:spPr/>
        <p:txBody>
          <a:bodyPr/>
          <a:lstStyle/>
          <a:p>
            <a:fld id="{EDDF290B-7D53-42B5-9319-7313736AFF1E}" type="datetimeFigureOut">
              <a:rPr lang="en-IN" smtClean="0"/>
              <a:t>14-09-2021</a:t>
            </a:fld>
            <a:endParaRPr lang="en-IN"/>
          </a:p>
        </p:txBody>
      </p:sp>
      <p:sp>
        <p:nvSpPr>
          <p:cNvPr id="5" name="Footer Placeholder 4">
            <a:extLst>
              <a:ext uri="{FF2B5EF4-FFF2-40B4-BE49-F238E27FC236}">
                <a16:creationId xmlns:a16="http://schemas.microsoft.com/office/drawing/2014/main" id="{7B3400FE-362C-467A-8C30-446A27D553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3B2393-3079-4857-A4C9-803D1C597D52}"/>
              </a:ext>
            </a:extLst>
          </p:cNvPr>
          <p:cNvSpPr>
            <a:spLocks noGrp="1"/>
          </p:cNvSpPr>
          <p:nvPr>
            <p:ph type="sldNum" sz="quarter" idx="12"/>
          </p:nvPr>
        </p:nvSpPr>
        <p:spPr/>
        <p:txBody>
          <a:bodyPr/>
          <a:lstStyle/>
          <a:p>
            <a:fld id="{CE7615B0-F79F-4985-AEAE-00A237E26993}" type="slidenum">
              <a:rPr lang="en-IN" smtClean="0"/>
              <a:t>‹#›</a:t>
            </a:fld>
            <a:endParaRPr lang="en-IN"/>
          </a:p>
        </p:txBody>
      </p:sp>
    </p:spTree>
    <p:extLst>
      <p:ext uri="{BB962C8B-B14F-4D97-AF65-F5344CB8AC3E}">
        <p14:creationId xmlns:p14="http://schemas.microsoft.com/office/powerpoint/2010/main" val="126339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1B65-88BB-43E0-82F0-D7C6B6072A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9ED1A2-67F7-4132-BCB9-D6266D053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A9519-EA1E-457F-8E6B-655553D2EEF1}"/>
              </a:ext>
            </a:extLst>
          </p:cNvPr>
          <p:cNvSpPr>
            <a:spLocks noGrp="1"/>
          </p:cNvSpPr>
          <p:nvPr>
            <p:ph type="dt" sz="half" idx="10"/>
          </p:nvPr>
        </p:nvSpPr>
        <p:spPr/>
        <p:txBody>
          <a:bodyPr/>
          <a:lstStyle/>
          <a:p>
            <a:fld id="{EDDF290B-7D53-42B5-9319-7313736AFF1E}" type="datetimeFigureOut">
              <a:rPr lang="en-IN" smtClean="0"/>
              <a:t>14-09-2021</a:t>
            </a:fld>
            <a:endParaRPr lang="en-IN"/>
          </a:p>
        </p:txBody>
      </p:sp>
      <p:sp>
        <p:nvSpPr>
          <p:cNvPr id="5" name="Footer Placeholder 4">
            <a:extLst>
              <a:ext uri="{FF2B5EF4-FFF2-40B4-BE49-F238E27FC236}">
                <a16:creationId xmlns:a16="http://schemas.microsoft.com/office/drawing/2014/main" id="{9B514300-3E03-479F-8BA8-949557C7B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AC0B64-2DBB-4CDA-A174-18DE15F3BBE4}"/>
              </a:ext>
            </a:extLst>
          </p:cNvPr>
          <p:cNvSpPr>
            <a:spLocks noGrp="1"/>
          </p:cNvSpPr>
          <p:nvPr>
            <p:ph type="sldNum" sz="quarter" idx="12"/>
          </p:nvPr>
        </p:nvSpPr>
        <p:spPr/>
        <p:txBody>
          <a:bodyPr/>
          <a:lstStyle/>
          <a:p>
            <a:fld id="{CE7615B0-F79F-4985-AEAE-00A237E26993}" type="slidenum">
              <a:rPr lang="en-IN" smtClean="0"/>
              <a:t>‹#›</a:t>
            </a:fld>
            <a:endParaRPr lang="en-IN"/>
          </a:p>
        </p:txBody>
      </p:sp>
    </p:spTree>
    <p:extLst>
      <p:ext uri="{BB962C8B-B14F-4D97-AF65-F5344CB8AC3E}">
        <p14:creationId xmlns:p14="http://schemas.microsoft.com/office/powerpoint/2010/main" val="399780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1379-F04C-4FEE-8487-B57291530E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267768-AB24-40DC-AAB9-C6A863BE4E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A1F12B-83B8-4523-A39B-CF1578130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45AB18-D1BF-4197-8ED8-D494F1E45E0D}"/>
              </a:ext>
            </a:extLst>
          </p:cNvPr>
          <p:cNvSpPr>
            <a:spLocks noGrp="1"/>
          </p:cNvSpPr>
          <p:nvPr>
            <p:ph type="dt" sz="half" idx="10"/>
          </p:nvPr>
        </p:nvSpPr>
        <p:spPr/>
        <p:txBody>
          <a:bodyPr/>
          <a:lstStyle/>
          <a:p>
            <a:fld id="{EDDF290B-7D53-42B5-9319-7313736AFF1E}" type="datetimeFigureOut">
              <a:rPr lang="en-IN" smtClean="0"/>
              <a:t>14-09-2021</a:t>
            </a:fld>
            <a:endParaRPr lang="en-IN"/>
          </a:p>
        </p:txBody>
      </p:sp>
      <p:sp>
        <p:nvSpPr>
          <p:cNvPr id="6" name="Footer Placeholder 5">
            <a:extLst>
              <a:ext uri="{FF2B5EF4-FFF2-40B4-BE49-F238E27FC236}">
                <a16:creationId xmlns:a16="http://schemas.microsoft.com/office/drawing/2014/main" id="{764AD98A-7D76-4B1A-8358-196EB83324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987459-0603-4830-8BBC-3B7416178E9D}"/>
              </a:ext>
            </a:extLst>
          </p:cNvPr>
          <p:cNvSpPr>
            <a:spLocks noGrp="1"/>
          </p:cNvSpPr>
          <p:nvPr>
            <p:ph type="sldNum" sz="quarter" idx="12"/>
          </p:nvPr>
        </p:nvSpPr>
        <p:spPr/>
        <p:txBody>
          <a:bodyPr/>
          <a:lstStyle/>
          <a:p>
            <a:fld id="{CE7615B0-F79F-4985-AEAE-00A237E26993}" type="slidenum">
              <a:rPr lang="en-IN" smtClean="0"/>
              <a:t>‹#›</a:t>
            </a:fld>
            <a:endParaRPr lang="en-IN"/>
          </a:p>
        </p:txBody>
      </p:sp>
    </p:spTree>
    <p:extLst>
      <p:ext uri="{BB962C8B-B14F-4D97-AF65-F5344CB8AC3E}">
        <p14:creationId xmlns:p14="http://schemas.microsoft.com/office/powerpoint/2010/main" val="119511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C139-16A6-46B9-B1F5-1486B83FA9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53209A-ABE2-44EA-BC59-64314B649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AF337A-3988-450F-BC59-ECC80B5FF3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0B49B4-6EE9-4339-BFD4-FF2AD8A79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1C40B-A8F7-43CD-ABE3-E99D516778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45DA6E-8E9F-4A26-A99E-0F48A359A56F}"/>
              </a:ext>
            </a:extLst>
          </p:cNvPr>
          <p:cNvSpPr>
            <a:spLocks noGrp="1"/>
          </p:cNvSpPr>
          <p:nvPr>
            <p:ph type="dt" sz="half" idx="10"/>
          </p:nvPr>
        </p:nvSpPr>
        <p:spPr/>
        <p:txBody>
          <a:bodyPr/>
          <a:lstStyle/>
          <a:p>
            <a:fld id="{EDDF290B-7D53-42B5-9319-7313736AFF1E}" type="datetimeFigureOut">
              <a:rPr lang="en-IN" smtClean="0"/>
              <a:t>14-09-2021</a:t>
            </a:fld>
            <a:endParaRPr lang="en-IN"/>
          </a:p>
        </p:txBody>
      </p:sp>
      <p:sp>
        <p:nvSpPr>
          <p:cNvPr id="8" name="Footer Placeholder 7">
            <a:extLst>
              <a:ext uri="{FF2B5EF4-FFF2-40B4-BE49-F238E27FC236}">
                <a16:creationId xmlns:a16="http://schemas.microsoft.com/office/drawing/2014/main" id="{384B729E-57C5-4199-A2F8-9499DE64E4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149963-4ADE-41D5-BF96-56AF9DEB4440}"/>
              </a:ext>
            </a:extLst>
          </p:cNvPr>
          <p:cNvSpPr>
            <a:spLocks noGrp="1"/>
          </p:cNvSpPr>
          <p:nvPr>
            <p:ph type="sldNum" sz="quarter" idx="12"/>
          </p:nvPr>
        </p:nvSpPr>
        <p:spPr/>
        <p:txBody>
          <a:bodyPr/>
          <a:lstStyle/>
          <a:p>
            <a:fld id="{CE7615B0-F79F-4985-AEAE-00A237E26993}" type="slidenum">
              <a:rPr lang="en-IN" smtClean="0"/>
              <a:t>‹#›</a:t>
            </a:fld>
            <a:endParaRPr lang="en-IN"/>
          </a:p>
        </p:txBody>
      </p:sp>
    </p:spTree>
    <p:extLst>
      <p:ext uri="{BB962C8B-B14F-4D97-AF65-F5344CB8AC3E}">
        <p14:creationId xmlns:p14="http://schemas.microsoft.com/office/powerpoint/2010/main" val="307400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9919-CD6E-4A4A-AAC1-49E8848B20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F0C3AC-2C80-4E44-A91A-E9A9C2728AD6}"/>
              </a:ext>
            </a:extLst>
          </p:cNvPr>
          <p:cNvSpPr>
            <a:spLocks noGrp="1"/>
          </p:cNvSpPr>
          <p:nvPr>
            <p:ph type="dt" sz="half" idx="10"/>
          </p:nvPr>
        </p:nvSpPr>
        <p:spPr/>
        <p:txBody>
          <a:bodyPr/>
          <a:lstStyle/>
          <a:p>
            <a:fld id="{EDDF290B-7D53-42B5-9319-7313736AFF1E}" type="datetimeFigureOut">
              <a:rPr lang="en-IN" smtClean="0"/>
              <a:t>14-09-2021</a:t>
            </a:fld>
            <a:endParaRPr lang="en-IN"/>
          </a:p>
        </p:txBody>
      </p:sp>
      <p:sp>
        <p:nvSpPr>
          <p:cNvPr id="4" name="Footer Placeholder 3">
            <a:extLst>
              <a:ext uri="{FF2B5EF4-FFF2-40B4-BE49-F238E27FC236}">
                <a16:creationId xmlns:a16="http://schemas.microsoft.com/office/drawing/2014/main" id="{31D319D7-577C-43AD-A50D-6E8FED6155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06BED9-1343-4D90-8B2D-EB8B1E000878}"/>
              </a:ext>
            </a:extLst>
          </p:cNvPr>
          <p:cNvSpPr>
            <a:spLocks noGrp="1"/>
          </p:cNvSpPr>
          <p:nvPr>
            <p:ph type="sldNum" sz="quarter" idx="12"/>
          </p:nvPr>
        </p:nvSpPr>
        <p:spPr/>
        <p:txBody>
          <a:bodyPr/>
          <a:lstStyle/>
          <a:p>
            <a:fld id="{CE7615B0-F79F-4985-AEAE-00A237E26993}" type="slidenum">
              <a:rPr lang="en-IN" smtClean="0"/>
              <a:t>‹#›</a:t>
            </a:fld>
            <a:endParaRPr lang="en-IN"/>
          </a:p>
        </p:txBody>
      </p:sp>
    </p:spTree>
    <p:extLst>
      <p:ext uri="{BB962C8B-B14F-4D97-AF65-F5344CB8AC3E}">
        <p14:creationId xmlns:p14="http://schemas.microsoft.com/office/powerpoint/2010/main" val="311871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C0BAC-E5E5-4D23-ADDE-56668605C14F}"/>
              </a:ext>
            </a:extLst>
          </p:cNvPr>
          <p:cNvSpPr>
            <a:spLocks noGrp="1"/>
          </p:cNvSpPr>
          <p:nvPr>
            <p:ph type="dt" sz="half" idx="10"/>
          </p:nvPr>
        </p:nvSpPr>
        <p:spPr/>
        <p:txBody>
          <a:bodyPr/>
          <a:lstStyle/>
          <a:p>
            <a:fld id="{EDDF290B-7D53-42B5-9319-7313736AFF1E}" type="datetimeFigureOut">
              <a:rPr lang="en-IN" smtClean="0"/>
              <a:t>14-09-2021</a:t>
            </a:fld>
            <a:endParaRPr lang="en-IN"/>
          </a:p>
        </p:txBody>
      </p:sp>
      <p:sp>
        <p:nvSpPr>
          <p:cNvPr id="3" name="Footer Placeholder 2">
            <a:extLst>
              <a:ext uri="{FF2B5EF4-FFF2-40B4-BE49-F238E27FC236}">
                <a16:creationId xmlns:a16="http://schemas.microsoft.com/office/drawing/2014/main" id="{EA2AC811-88B3-44AE-877F-A7567FDAD5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9E79F9-F5EF-4FCC-A66E-A3373BDCDF8B}"/>
              </a:ext>
            </a:extLst>
          </p:cNvPr>
          <p:cNvSpPr>
            <a:spLocks noGrp="1"/>
          </p:cNvSpPr>
          <p:nvPr>
            <p:ph type="sldNum" sz="quarter" idx="12"/>
          </p:nvPr>
        </p:nvSpPr>
        <p:spPr/>
        <p:txBody>
          <a:bodyPr/>
          <a:lstStyle/>
          <a:p>
            <a:fld id="{CE7615B0-F79F-4985-AEAE-00A237E26993}" type="slidenum">
              <a:rPr lang="en-IN" smtClean="0"/>
              <a:t>‹#›</a:t>
            </a:fld>
            <a:endParaRPr lang="en-IN"/>
          </a:p>
        </p:txBody>
      </p:sp>
    </p:spTree>
    <p:extLst>
      <p:ext uri="{BB962C8B-B14F-4D97-AF65-F5344CB8AC3E}">
        <p14:creationId xmlns:p14="http://schemas.microsoft.com/office/powerpoint/2010/main" val="350922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746E-845B-4ED9-89AC-DB5530085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D03B39-5E85-4540-A98F-98FFA9809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4568D6-8DA2-4D7A-B0DA-DBA5B4C40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7D85E-B383-4F6F-A54A-26A48A6C7BC5}"/>
              </a:ext>
            </a:extLst>
          </p:cNvPr>
          <p:cNvSpPr>
            <a:spLocks noGrp="1"/>
          </p:cNvSpPr>
          <p:nvPr>
            <p:ph type="dt" sz="half" idx="10"/>
          </p:nvPr>
        </p:nvSpPr>
        <p:spPr/>
        <p:txBody>
          <a:bodyPr/>
          <a:lstStyle/>
          <a:p>
            <a:fld id="{EDDF290B-7D53-42B5-9319-7313736AFF1E}" type="datetimeFigureOut">
              <a:rPr lang="en-IN" smtClean="0"/>
              <a:t>14-09-2021</a:t>
            </a:fld>
            <a:endParaRPr lang="en-IN"/>
          </a:p>
        </p:txBody>
      </p:sp>
      <p:sp>
        <p:nvSpPr>
          <p:cNvPr id="6" name="Footer Placeholder 5">
            <a:extLst>
              <a:ext uri="{FF2B5EF4-FFF2-40B4-BE49-F238E27FC236}">
                <a16:creationId xmlns:a16="http://schemas.microsoft.com/office/drawing/2014/main" id="{17BAD07D-F5FE-4CDD-A488-AA2E6E9AAC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9E45D5-ABBE-4DEE-9A2E-23BEBAAC881B}"/>
              </a:ext>
            </a:extLst>
          </p:cNvPr>
          <p:cNvSpPr>
            <a:spLocks noGrp="1"/>
          </p:cNvSpPr>
          <p:nvPr>
            <p:ph type="sldNum" sz="quarter" idx="12"/>
          </p:nvPr>
        </p:nvSpPr>
        <p:spPr/>
        <p:txBody>
          <a:bodyPr/>
          <a:lstStyle/>
          <a:p>
            <a:fld id="{CE7615B0-F79F-4985-AEAE-00A237E26993}" type="slidenum">
              <a:rPr lang="en-IN" smtClean="0"/>
              <a:t>‹#›</a:t>
            </a:fld>
            <a:endParaRPr lang="en-IN"/>
          </a:p>
        </p:txBody>
      </p:sp>
    </p:spTree>
    <p:extLst>
      <p:ext uri="{BB962C8B-B14F-4D97-AF65-F5344CB8AC3E}">
        <p14:creationId xmlns:p14="http://schemas.microsoft.com/office/powerpoint/2010/main" val="223066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0244-0766-49CA-BC54-D773B5B29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C5C43F-569C-46F2-823D-C4C2470B2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2241FE-EA79-40F4-887A-C9BB0F9CB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C5807-27EB-4267-822D-3D060E2D4392}"/>
              </a:ext>
            </a:extLst>
          </p:cNvPr>
          <p:cNvSpPr>
            <a:spLocks noGrp="1"/>
          </p:cNvSpPr>
          <p:nvPr>
            <p:ph type="dt" sz="half" idx="10"/>
          </p:nvPr>
        </p:nvSpPr>
        <p:spPr/>
        <p:txBody>
          <a:bodyPr/>
          <a:lstStyle/>
          <a:p>
            <a:fld id="{EDDF290B-7D53-42B5-9319-7313736AFF1E}" type="datetimeFigureOut">
              <a:rPr lang="en-IN" smtClean="0"/>
              <a:t>14-09-2021</a:t>
            </a:fld>
            <a:endParaRPr lang="en-IN"/>
          </a:p>
        </p:txBody>
      </p:sp>
      <p:sp>
        <p:nvSpPr>
          <p:cNvPr id="6" name="Footer Placeholder 5">
            <a:extLst>
              <a:ext uri="{FF2B5EF4-FFF2-40B4-BE49-F238E27FC236}">
                <a16:creationId xmlns:a16="http://schemas.microsoft.com/office/drawing/2014/main" id="{256C563F-5C2B-4E75-8627-83FFEA6FD4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C14E0-9BF7-43D0-A9FF-B8E046B5E6E2}"/>
              </a:ext>
            </a:extLst>
          </p:cNvPr>
          <p:cNvSpPr>
            <a:spLocks noGrp="1"/>
          </p:cNvSpPr>
          <p:nvPr>
            <p:ph type="sldNum" sz="quarter" idx="12"/>
          </p:nvPr>
        </p:nvSpPr>
        <p:spPr/>
        <p:txBody>
          <a:bodyPr/>
          <a:lstStyle/>
          <a:p>
            <a:fld id="{CE7615B0-F79F-4985-AEAE-00A237E26993}" type="slidenum">
              <a:rPr lang="en-IN" smtClean="0"/>
              <a:t>‹#›</a:t>
            </a:fld>
            <a:endParaRPr lang="en-IN"/>
          </a:p>
        </p:txBody>
      </p:sp>
    </p:spTree>
    <p:extLst>
      <p:ext uri="{BB962C8B-B14F-4D97-AF65-F5344CB8AC3E}">
        <p14:creationId xmlns:p14="http://schemas.microsoft.com/office/powerpoint/2010/main" val="341762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E2218-7ED7-4594-A5A3-223CFE99B7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52EDD2-D0D4-472B-A48A-9755F063D0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5215BE-12B2-4D1B-93A3-B0780855B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F290B-7D53-42B5-9319-7313736AFF1E}" type="datetimeFigureOut">
              <a:rPr lang="en-IN" smtClean="0"/>
              <a:t>14-09-2021</a:t>
            </a:fld>
            <a:endParaRPr lang="en-IN"/>
          </a:p>
        </p:txBody>
      </p:sp>
      <p:sp>
        <p:nvSpPr>
          <p:cNvPr id="5" name="Footer Placeholder 4">
            <a:extLst>
              <a:ext uri="{FF2B5EF4-FFF2-40B4-BE49-F238E27FC236}">
                <a16:creationId xmlns:a16="http://schemas.microsoft.com/office/drawing/2014/main" id="{49942335-CB38-4283-9E8D-A4A429AE4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654B76-9FBC-4D1F-A064-8C5591CFA8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615B0-F79F-4985-AEAE-00A237E26993}" type="slidenum">
              <a:rPr lang="en-IN" smtClean="0"/>
              <a:t>‹#›</a:t>
            </a:fld>
            <a:endParaRPr lang="en-IN"/>
          </a:p>
        </p:txBody>
      </p:sp>
    </p:spTree>
    <p:extLst>
      <p:ext uri="{BB962C8B-B14F-4D97-AF65-F5344CB8AC3E}">
        <p14:creationId xmlns:p14="http://schemas.microsoft.com/office/powerpoint/2010/main" val="222246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262.ecma-international.org/6.0/#sec-object.prototype.tostring" TargetMode="External"/><Relationship Id="rId3" Type="http://schemas.openxmlformats.org/officeDocument/2006/relationships/hyperlink" Target="https://262.ecma-international.org/6.0/#sec-string.prototype.match" TargetMode="External"/><Relationship Id="rId7" Type="http://schemas.openxmlformats.org/officeDocument/2006/relationships/hyperlink" Target="https://262.ecma-international.org/6.0/#sec-toprimitive" TargetMode="External"/><Relationship Id="rId2" Type="http://schemas.openxmlformats.org/officeDocument/2006/relationships/hyperlink" Target="https://262.ecma-international.org/6.0/#sec-array.prototype.concat" TargetMode="External"/><Relationship Id="rId1" Type="http://schemas.openxmlformats.org/officeDocument/2006/relationships/slideLayout" Target="../slideLayouts/slideLayout2.xml"/><Relationship Id="rId6" Type="http://schemas.openxmlformats.org/officeDocument/2006/relationships/hyperlink" Target="https://262.ecma-international.org/6.0/#sec-string.prototype.split" TargetMode="External"/><Relationship Id="rId5" Type="http://schemas.openxmlformats.org/officeDocument/2006/relationships/hyperlink" Target="https://262.ecma-international.org/6.0/#sec-string.prototype.search" TargetMode="External"/><Relationship Id="rId4" Type="http://schemas.openxmlformats.org/officeDocument/2006/relationships/hyperlink" Target="https://262.ecma-international.org/6.0/#sec-string.prototype.replac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7F2BAF-DD2D-4343-BF17-3FBFE6862223}"/>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ES 2015 +</a:t>
            </a:r>
          </a:p>
          <a:p>
            <a:pPr algn="ctr"/>
            <a:r>
              <a:rPr lang="en-IN"/>
              <a:t>(Multiple Files)</a:t>
            </a:r>
          </a:p>
        </p:txBody>
      </p:sp>
      <p:cxnSp>
        <p:nvCxnSpPr>
          <p:cNvPr id="5" name="Straight Arrow Connector 4">
            <a:extLst>
              <a:ext uri="{FF2B5EF4-FFF2-40B4-BE49-F238E27FC236}">
                <a16:creationId xmlns:a16="http://schemas.microsoft.com/office/drawing/2014/main" id="{425C06C6-C582-4D1F-9376-F67B6B3B8623}"/>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6" name="TextBox 5">
            <a:extLst>
              <a:ext uri="{FF2B5EF4-FFF2-40B4-BE49-F238E27FC236}">
                <a16:creationId xmlns:a16="http://schemas.microsoft.com/office/drawing/2014/main" id="{8FAFABC4-0FA4-4FEF-A88B-6CD5DE2CFD23}"/>
              </a:ext>
            </a:extLst>
          </p:cNvPr>
          <p:cNvSpPr txBox="1"/>
          <p:nvPr/>
        </p:nvSpPr>
        <p:spPr>
          <a:xfrm>
            <a:off x="9316720" y="1285393"/>
            <a:ext cx="1626984" cy="923330"/>
          </a:xfrm>
          <a:prstGeom prst="rect">
            <a:avLst/>
          </a:prstGeom>
          <a:noFill/>
        </p:spPr>
        <p:txBody>
          <a:bodyPr wrap="none" rtlCol="0">
            <a:spAutoFit/>
          </a:bodyPr>
          <a:lstStyle/>
          <a:p>
            <a:r>
              <a:rPr lang="en-IN" dirty="0"/>
              <a:t>Babel + </a:t>
            </a:r>
          </a:p>
          <a:p>
            <a:r>
              <a:rPr lang="en-IN" dirty="0" err="1"/>
              <a:t>Preset</a:t>
            </a:r>
            <a:r>
              <a:rPr lang="en-IN" dirty="0"/>
              <a:t> (Env) +</a:t>
            </a:r>
          </a:p>
          <a:p>
            <a:r>
              <a:rPr lang="en-IN" dirty="0" err="1"/>
              <a:t>Polyfill</a:t>
            </a:r>
            <a:r>
              <a:rPr lang="en-IN" dirty="0"/>
              <a:t> (core-</a:t>
            </a:r>
            <a:r>
              <a:rPr lang="en-IN" dirty="0" err="1"/>
              <a:t>js</a:t>
            </a:r>
            <a:r>
              <a:rPr lang="en-IN" dirty="0"/>
              <a:t>)</a:t>
            </a:r>
          </a:p>
        </p:txBody>
      </p:sp>
      <p:sp>
        <p:nvSpPr>
          <p:cNvPr id="7" name="Rectangle 6">
            <a:extLst>
              <a:ext uri="{FF2B5EF4-FFF2-40B4-BE49-F238E27FC236}">
                <a16:creationId xmlns:a16="http://schemas.microsoft.com/office/drawing/2014/main" id="{BF26948A-34B7-496E-B211-7D7C8271196F}"/>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ES5 </a:t>
            </a:r>
          </a:p>
          <a:p>
            <a:pPr algn="ctr"/>
            <a:r>
              <a:rPr lang="en-IN"/>
              <a:t>(Multiple Files)</a:t>
            </a:r>
          </a:p>
        </p:txBody>
      </p:sp>
      <p:cxnSp>
        <p:nvCxnSpPr>
          <p:cNvPr id="8" name="Straight Arrow Connector 7">
            <a:extLst>
              <a:ext uri="{FF2B5EF4-FFF2-40B4-BE49-F238E27FC236}">
                <a16:creationId xmlns:a16="http://schemas.microsoft.com/office/drawing/2014/main" id="{8F9A1FB5-6F38-41C1-9321-353CC7F79EAF}"/>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2F824E65-6E36-4AF0-A11A-0198BA036006}"/>
              </a:ext>
            </a:extLst>
          </p:cNvPr>
          <p:cNvSpPr txBox="1"/>
          <p:nvPr/>
        </p:nvSpPr>
        <p:spPr>
          <a:xfrm>
            <a:off x="9749595" y="3429000"/>
            <a:ext cx="1194109" cy="646331"/>
          </a:xfrm>
          <a:prstGeom prst="rect">
            <a:avLst/>
          </a:prstGeom>
          <a:noFill/>
        </p:spPr>
        <p:txBody>
          <a:bodyPr wrap="none" rtlCol="0">
            <a:spAutoFit/>
          </a:bodyPr>
          <a:lstStyle/>
          <a:p>
            <a:r>
              <a:rPr lang="en-IN" dirty="0"/>
              <a:t>Bundling </a:t>
            </a:r>
          </a:p>
          <a:p>
            <a:r>
              <a:rPr lang="en-IN" dirty="0"/>
              <a:t>(Webpack)</a:t>
            </a:r>
          </a:p>
        </p:txBody>
      </p:sp>
      <p:sp>
        <p:nvSpPr>
          <p:cNvPr id="10" name="Rectangle 9">
            <a:extLst>
              <a:ext uri="{FF2B5EF4-FFF2-40B4-BE49-F238E27FC236}">
                <a16:creationId xmlns:a16="http://schemas.microsoft.com/office/drawing/2014/main" id="{272A55E4-352A-4D08-A57D-E5686B93821B}"/>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ES5 (Single File)</a:t>
            </a:r>
          </a:p>
        </p:txBody>
      </p:sp>
      <p:cxnSp>
        <p:nvCxnSpPr>
          <p:cNvPr id="11" name="Connector: Elbow 10">
            <a:extLst>
              <a:ext uri="{FF2B5EF4-FFF2-40B4-BE49-F238E27FC236}">
                <a16:creationId xmlns:a16="http://schemas.microsoft.com/office/drawing/2014/main" id="{67B6E4B1-497C-44BF-8FF7-73FB6B9618C2}"/>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2D326FA5-322C-4007-8F35-19E909644B84}"/>
              </a:ext>
            </a:extLst>
          </p:cNvPr>
          <p:cNvSpPr txBox="1"/>
          <p:nvPr/>
        </p:nvSpPr>
        <p:spPr>
          <a:xfrm>
            <a:off x="9749595" y="5974757"/>
            <a:ext cx="1510350" cy="369332"/>
          </a:xfrm>
          <a:prstGeom prst="rect">
            <a:avLst/>
          </a:prstGeom>
          <a:noFill/>
        </p:spPr>
        <p:txBody>
          <a:bodyPr wrap="none" rtlCol="0">
            <a:spAutoFit/>
          </a:bodyPr>
          <a:lstStyle/>
          <a:p>
            <a:r>
              <a:rPr lang="en-IN"/>
              <a:t>Inject Bundles</a:t>
            </a:r>
          </a:p>
        </p:txBody>
      </p:sp>
      <p:sp>
        <p:nvSpPr>
          <p:cNvPr id="13" name="Rectangle 12">
            <a:extLst>
              <a:ext uri="{FF2B5EF4-FFF2-40B4-BE49-F238E27FC236}">
                <a16:creationId xmlns:a16="http://schemas.microsoft.com/office/drawing/2014/main" id="{A3A12C58-1954-4B85-8838-03022D70E566}"/>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4" name="Rectangle 13">
            <a:extLst>
              <a:ext uri="{FF2B5EF4-FFF2-40B4-BE49-F238E27FC236}">
                <a16:creationId xmlns:a16="http://schemas.microsoft.com/office/drawing/2014/main" id="{D76A1A0D-4D97-404E-A89F-09DFDA64B76C}"/>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cxnSp>
        <p:nvCxnSpPr>
          <p:cNvPr id="15" name="Straight Arrow Connector 14">
            <a:extLst>
              <a:ext uri="{FF2B5EF4-FFF2-40B4-BE49-F238E27FC236}">
                <a16:creationId xmlns:a16="http://schemas.microsoft.com/office/drawing/2014/main" id="{B3D26015-225A-4201-9506-09552A1105ED}"/>
              </a:ext>
            </a:extLst>
          </p:cNvPr>
          <p:cNvCxnSpPr>
            <a:endCxn id="14"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6" name="TextBox 15">
            <a:extLst>
              <a:ext uri="{FF2B5EF4-FFF2-40B4-BE49-F238E27FC236}">
                <a16:creationId xmlns:a16="http://schemas.microsoft.com/office/drawing/2014/main" id="{C46C5EFA-9D67-4AAC-970E-B19943BED2A4}"/>
              </a:ext>
            </a:extLst>
          </p:cNvPr>
          <p:cNvSpPr txBox="1"/>
          <p:nvPr/>
        </p:nvSpPr>
        <p:spPr>
          <a:xfrm>
            <a:off x="5880031" y="5992861"/>
            <a:ext cx="842282" cy="369332"/>
          </a:xfrm>
          <a:prstGeom prst="rect">
            <a:avLst/>
          </a:prstGeom>
          <a:noFill/>
        </p:spPr>
        <p:txBody>
          <a:bodyPr wrap="none" rtlCol="0">
            <a:spAutoFit/>
          </a:bodyPr>
          <a:lstStyle/>
          <a:p>
            <a:r>
              <a:rPr lang="en-IN" dirty="0"/>
              <a:t>Deploy</a:t>
            </a:r>
          </a:p>
        </p:txBody>
      </p:sp>
      <p:sp>
        <p:nvSpPr>
          <p:cNvPr id="17" name="Rectangle: Rounded Corners 16">
            <a:extLst>
              <a:ext uri="{FF2B5EF4-FFF2-40B4-BE49-F238E27FC236}">
                <a16:creationId xmlns:a16="http://schemas.microsoft.com/office/drawing/2014/main" id="{3CDB73EE-D567-46BE-BBDE-770A3C58BB7C}"/>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8" name="Straight Arrow Connector 17">
            <a:extLst>
              <a:ext uri="{FF2B5EF4-FFF2-40B4-BE49-F238E27FC236}">
                <a16:creationId xmlns:a16="http://schemas.microsoft.com/office/drawing/2014/main" id="{B1DD7A60-9767-4154-8EEB-899E01865ACC}"/>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F8E7181B-4BD1-4620-A7A0-D08024A829C6}"/>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0" name="Straight Connector 19">
            <a:extLst>
              <a:ext uri="{FF2B5EF4-FFF2-40B4-BE49-F238E27FC236}">
                <a16:creationId xmlns:a16="http://schemas.microsoft.com/office/drawing/2014/main" id="{FBB7B78C-1741-4B2F-8C19-A4CDC778ABA2}"/>
              </a:ext>
            </a:extLst>
          </p:cNvPr>
          <p:cNvCxnSpPr/>
          <p:nvPr/>
        </p:nvCxnSpPr>
        <p:spPr>
          <a:xfrm>
            <a:off x="3017520" y="232756"/>
            <a:ext cx="0" cy="6467302"/>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E58104C-6EAC-4412-8A18-580764E39ACA}"/>
              </a:ext>
            </a:extLst>
          </p:cNvPr>
          <p:cNvSpPr txBox="1"/>
          <p:nvPr/>
        </p:nvSpPr>
        <p:spPr>
          <a:xfrm>
            <a:off x="7912667" y="3693222"/>
            <a:ext cx="1129733" cy="369332"/>
          </a:xfrm>
          <a:prstGeom prst="rect">
            <a:avLst/>
          </a:prstGeom>
          <a:noFill/>
        </p:spPr>
        <p:txBody>
          <a:bodyPr wrap="none" rtlCol="0">
            <a:spAutoFit/>
          </a:bodyPr>
          <a:lstStyle/>
          <a:p>
            <a:r>
              <a:rPr lang="en-IN" b="1" dirty="0"/>
              <a:t>WEBPACK</a:t>
            </a:r>
          </a:p>
        </p:txBody>
      </p:sp>
      <p:cxnSp>
        <p:nvCxnSpPr>
          <p:cNvPr id="22" name="Straight Connector 21">
            <a:extLst>
              <a:ext uri="{FF2B5EF4-FFF2-40B4-BE49-F238E27FC236}">
                <a16:creationId xmlns:a16="http://schemas.microsoft.com/office/drawing/2014/main" id="{749258C4-8732-4211-BBEA-2C1C800C4C9E}"/>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674C2D90-B1FC-430F-BEC8-75955A660EFC}"/>
              </a:ext>
            </a:extLst>
          </p:cNvPr>
          <p:cNvSpPr txBox="1"/>
          <p:nvPr/>
        </p:nvSpPr>
        <p:spPr>
          <a:xfrm>
            <a:off x="6826857" y="2552051"/>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cxnSp>
        <p:nvCxnSpPr>
          <p:cNvPr id="24" name="Straight Connector 23">
            <a:extLst>
              <a:ext uri="{FF2B5EF4-FFF2-40B4-BE49-F238E27FC236}">
                <a16:creationId xmlns:a16="http://schemas.microsoft.com/office/drawing/2014/main" id="{2C86DC0F-1190-45A7-8BFF-47A2549D2D4C}"/>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DC1A0AA0-68F6-49F5-B99E-5D9C6A76DCE6}"/>
              </a:ext>
            </a:extLst>
          </p:cNvPr>
          <p:cNvSpPr txBox="1"/>
          <p:nvPr/>
        </p:nvSpPr>
        <p:spPr>
          <a:xfrm>
            <a:off x="3792768" y="1995306"/>
            <a:ext cx="2160720" cy="830997"/>
          </a:xfrm>
          <a:prstGeom prst="rect">
            <a:avLst/>
          </a:prstGeom>
          <a:noFill/>
        </p:spPr>
        <p:txBody>
          <a:bodyPr wrap="none" rtlCol="0">
            <a:spAutoFit/>
          </a:bodyPr>
          <a:lstStyle/>
          <a:p>
            <a:pPr algn="ctr"/>
            <a:r>
              <a:rPr lang="en-IN" sz="2400" b="1"/>
              <a:t>WEBPACK-DEV-</a:t>
            </a:r>
          </a:p>
          <a:p>
            <a:pPr algn="ctr"/>
            <a:r>
              <a:rPr lang="en-IN" sz="2400" b="1"/>
              <a:t>SERVER</a:t>
            </a:r>
          </a:p>
        </p:txBody>
      </p:sp>
      <p:sp>
        <p:nvSpPr>
          <p:cNvPr id="26" name="TextBox 25">
            <a:extLst>
              <a:ext uri="{FF2B5EF4-FFF2-40B4-BE49-F238E27FC236}">
                <a16:creationId xmlns:a16="http://schemas.microsoft.com/office/drawing/2014/main" id="{EBF8CB14-96C1-4795-A0C4-BBC0539E0F17}"/>
              </a:ext>
            </a:extLst>
          </p:cNvPr>
          <p:cNvSpPr txBox="1"/>
          <p:nvPr/>
        </p:nvSpPr>
        <p:spPr>
          <a:xfrm>
            <a:off x="3241964" y="230662"/>
            <a:ext cx="3345788" cy="584775"/>
          </a:xfrm>
          <a:prstGeom prst="rect">
            <a:avLst/>
          </a:prstGeom>
          <a:noFill/>
        </p:spPr>
        <p:txBody>
          <a:bodyPr wrap="none" rtlCol="0">
            <a:spAutoFit/>
          </a:bodyPr>
          <a:lstStyle/>
          <a:p>
            <a:r>
              <a:rPr lang="en-IN" sz="3200" b="1" dirty="0">
                <a:solidFill>
                  <a:srgbClr val="FF0000"/>
                </a:solidFill>
              </a:rPr>
              <a:t>CLIENT SIDE BUILD</a:t>
            </a:r>
          </a:p>
        </p:txBody>
      </p:sp>
      <p:sp>
        <p:nvSpPr>
          <p:cNvPr id="27" name="TextBox 26">
            <a:extLst>
              <a:ext uri="{FF2B5EF4-FFF2-40B4-BE49-F238E27FC236}">
                <a16:creationId xmlns:a16="http://schemas.microsoft.com/office/drawing/2014/main" id="{A31A6B7B-295F-4D20-8D48-143AF331BE8B}"/>
              </a:ext>
            </a:extLst>
          </p:cNvPr>
          <p:cNvSpPr txBox="1"/>
          <p:nvPr/>
        </p:nvSpPr>
        <p:spPr>
          <a:xfrm>
            <a:off x="323820" y="240022"/>
            <a:ext cx="2229906" cy="1477328"/>
          </a:xfrm>
          <a:prstGeom prst="rect">
            <a:avLst/>
          </a:prstGeom>
          <a:noFill/>
        </p:spPr>
        <p:txBody>
          <a:bodyPr wrap="none" rtlCol="0">
            <a:spAutoFit/>
          </a:bodyPr>
          <a:lstStyle/>
          <a:p>
            <a:r>
              <a:rPr lang="en-IN" dirty="0"/>
              <a:t>Manual Configuration</a:t>
            </a:r>
          </a:p>
          <a:p>
            <a:endParaRPr lang="en-IN" dirty="0"/>
          </a:p>
          <a:p>
            <a:pPr>
              <a:tabLst>
                <a:tab pos="182563" algn="l"/>
              </a:tabLst>
            </a:pPr>
            <a:r>
              <a:rPr lang="en-IN" dirty="0"/>
              <a:t>	Node JS</a:t>
            </a:r>
          </a:p>
          <a:p>
            <a:pPr>
              <a:tabLst>
                <a:tab pos="182563" algn="l"/>
              </a:tabLst>
            </a:pPr>
            <a:r>
              <a:rPr lang="en-IN" dirty="0"/>
              <a:t>	Webpack</a:t>
            </a:r>
          </a:p>
          <a:p>
            <a:pPr>
              <a:tabLst>
                <a:tab pos="182563" algn="l"/>
              </a:tabLst>
            </a:pPr>
            <a:r>
              <a:rPr lang="en-IN" dirty="0"/>
              <a:t>	Babel</a:t>
            </a:r>
          </a:p>
        </p:txBody>
      </p:sp>
      <p:sp>
        <p:nvSpPr>
          <p:cNvPr id="28" name="TextBox 27">
            <a:extLst>
              <a:ext uri="{FF2B5EF4-FFF2-40B4-BE49-F238E27FC236}">
                <a16:creationId xmlns:a16="http://schemas.microsoft.com/office/drawing/2014/main" id="{443768CE-52C2-4E33-95BF-A16ECEA6DFC0}"/>
              </a:ext>
            </a:extLst>
          </p:cNvPr>
          <p:cNvSpPr txBox="1"/>
          <p:nvPr/>
        </p:nvSpPr>
        <p:spPr>
          <a:xfrm>
            <a:off x="318617" y="1975319"/>
            <a:ext cx="1966372" cy="1200329"/>
          </a:xfrm>
          <a:prstGeom prst="rect">
            <a:avLst/>
          </a:prstGeom>
          <a:noFill/>
        </p:spPr>
        <p:txBody>
          <a:bodyPr wrap="none" rtlCol="0">
            <a:spAutoFit/>
          </a:bodyPr>
          <a:lstStyle/>
          <a:p>
            <a:r>
              <a:rPr lang="en-IN" dirty="0"/>
              <a:t>Auto Configuration</a:t>
            </a:r>
          </a:p>
          <a:p>
            <a:endParaRPr lang="en-IN" dirty="0"/>
          </a:p>
          <a:p>
            <a:pPr>
              <a:tabLst>
                <a:tab pos="182563" algn="l"/>
              </a:tabLst>
            </a:pPr>
            <a:r>
              <a:rPr lang="en-IN" dirty="0"/>
              <a:t>	webpack-cli</a:t>
            </a:r>
          </a:p>
          <a:p>
            <a:pPr>
              <a:tabLst>
                <a:tab pos="182563" algn="l"/>
              </a:tabLst>
            </a:pPr>
            <a:r>
              <a:rPr lang="en-IN" dirty="0"/>
              <a:t>	create-react-app</a:t>
            </a:r>
          </a:p>
        </p:txBody>
      </p:sp>
    </p:spTree>
    <p:extLst>
      <p:ext uri="{BB962C8B-B14F-4D97-AF65-F5344CB8AC3E}">
        <p14:creationId xmlns:p14="http://schemas.microsoft.com/office/powerpoint/2010/main" val="320968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13ED-ECB1-4CCA-B0A6-2D7023C40332}"/>
              </a:ext>
            </a:extLst>
          </p:cNvPr>
          <p:cNvSpPr>
            <a:spLocks noGrp="1"/>
          </p:cNvSpPr>
          <p:nvPr>
            <p:ph type="title"/>
          </p:nvPr>
        </p:nvSpPr>
        <p:spPr/>
        <p:txBody>
          <a:bodyPr/>
          <a:lstStyle/>
          <a:p>
            <a:r>
              <a:rPr lang="en-IN" dirty="0"/>
              <a:t>Functions</a:t>
            </a:r>
          </a:p>
        </p:txBody>
      </p:sp>
      <p:sp>
        <p:nvSpPr>
          <p:cNvPr id="3" name="Content Placeholder 2">
            <a:extLst>
              <a:ext uri="{FF2B5EF4-FFF2-40B4-BE49-F238E27FC236}">
                <a16:creationId xmlns:a16="http://schemas.microsoft.com/office/drawing/2014/main" id="{3E341068-4B22-45C9-95C8-B88D0C1299AD}"/>
              </a:ext>
            </a:extLst>
          </p:cNvPr>
          <p:cNvSpPr>
            <a:spLocks noGrp="1"/>
          </p:cNvSpPr>
          <p:nvPr>
            <p:ph idx="1"/>
          </p:nvPr>
        </p:nvSpPr>
        <p:spPr/>
        <p:txBody>
          <a:bodyPr/>
          <a:lstStyle/>
          <a:p>
            <a:r>
              <a:rPr lang="en-IN" dirty="0"/>
              <a:t>function</a:t>
            </a:r>
          </a:p>
          <a:p>
            <a:pPr lvl="1"/>
            <a:r>
              <a:rPr lang="en-US" dirty="0"/>
              <a:t>Declares a function with the specified parameters.</a:t>
            </a:r>
          </a:p>
          <a:p>
            <a:r>
              <a:rPr lang="en-US" dirty="0"/>
              <a:t>function*</a:t>
            </a:r>
          </a:p>
          <a:p>
            <a:pPr lvl="1"/>
            <a:r>
              <a:rPr lang="en-US" dirty="0"/>
              <a:t>Generator Functions enable writing iterators more easily.</a:t>
            </a:r>
          </a:p>
          <a:p>
            <a:r>
              <a:rPr lang="en-US" dirty="0"/>
              <a:t>return</a:t>
            </a:r>
          </a:p>
          <a:p>
            <a:pPr lvl="1"/>
            <a:r>
              <a:rPr lang="en-US" dirty="0"/>
              <a:t>Specifies the value to be returned by a function.</a:t>
            </a:r>
          </a:p>
          <a:p>
            <a:r>
              <a:rPr lang="en-US" dirty="0"/>
              <a:t>async function</a:t>
            </a:r>
          </a:p>
          <a:p>
            <a:pPr lvl="1"/>
            <a:r>
              <a:rPr lang="en-US" dirty="0"/>
              <a:t>Declares an async function with the specified parameters.</a:t>
            </a:r>
            <a:endParaRPr lang="en-IN" dirty="0"/>
          </a:p>
        </p:txBody>
      </p:sp>
    </p:spTree>
    <p:extLst>
      <p:ext uri="{BB962C8B-B14F-4D97-AF65-F5344CB8AC3E}">
        <p14:creationId xmlns:p14="http://schemas.microsoft.com/office/powerpoint/2010/main" val="381484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C41A-86B2-46EE-B283-02AD9DC5B528}"/>
              </a:ext>
            </a:extLst>
          </p:cNvPr>
          <p:cNvSpPr>
            <a:spLocks noGrp="1"/>
          </p:cNvSpPr>
          <p:nvPr>
            <p:ph type="title"/>
          </p:nvPr>
        </p:nvSpPr>
        <p:spPr/>
        <p:txBody>
          <a:bodyPr/>
          <a:lstStyle/>
          <a:p>
            <a:r>
              <a:rPr lang="en-US" dirty="0"/>
              <a:t>Closure</a:t>
            </a:r>
            <a:endParaRPr lang="en-IN" dirty="0"/>
          </a:p>
        </p:txBody>
      </p:sp>
      <p:sp>
        <p:nvSpPr>
          <p:cNvPr id="3" name="Content Placeholder 2">
            <a:extLst>
              <a:ext uri="{FF2B5EF4-FFF2-40B4-BE49-F238E27FC236}">
                <a16:creationId xmlns:a16="http://schemas.microsoft.com/office/drawing/2014/main" id="{A393CB53-6674-4F0C-9856-57F54DC4B9C0}"/>
              </a:ext>
            </a:extLst>
          </p:cNvPr>
          <p:cNvSpPr>
            <a:spLocks noGrp="1"/>
          </p:cNvSpPr>
          <p:nvPr>
            <p:ph idx="1"/>
          </p:nvPr>
        </p:nvSpPr>
        <p:spPr/>
        <p:txBody>
          <a:bodyPr/>
          <a:lstStyle/>
          <a:p>
            <a:pPr algn="just"/>
            <a:r>
              <a:rPr lang="en-US" dirty="0">
                <a:solidFill>
                  <a:schemeClr val="accent5">
                    <a:lumMod val="50000"/>
                  </a:schemeClr>
                </a:solidFill>
              </a:rPr>
              <a:t>A closure is a function or reference to a function together with a referencing environment — a table storing a reference to each of the non-local variables of that function.</a:t>
            </a:r>
          </a:p>
          <a:p>
            <a:pPr algn="just"/>
            <a:r>
              <a:rPr lang="en-US" dirty="0">
                <a:solidFill>
                  <a:schemeClr val="accent6">
                    <a:lumMod val="75000"/>
                  </a:schemeClr>
                </a:solidFill>
              </a:rPr>
              <a:t>Closures are functions that refer to independent (free) variables. In other words, the function defined in the closure 'remembers' the environment in which it was created.</a:t>
            </a:r>
          </a:p>
          <a:p>
            <a:pPr algn="just"/>
            <a:r>
              <a:rPr lang="en-US" dirty="0">
                <a:solidFill>
                  <a:srgbClr val="C00000"/>
                </a:solidFill>
              </a:rPr>
              <a:t>A closure is a special kind of object that combines two things: a function, and the environment in which that function was created. The environment consists of any local variables that were in-scope at the time that the closure was created.</a:t>
            </a:r>
            <a:endParaRPr lang="en-IN" dirty="0">
              <a:solidFill>
                <a:srgbClr val="C00000"/>
              </a:solidFill>
            </a:endParaRPr>
          </a:p>
        </p:txBody>
      </p:sp>
    </p:spTree>
    <p:extLst>
      <p:ext uri="{BB962C8B-B14F-4D97-AF65-F5344CB8AC3E}">
        <p14:creationId xmlns:p14="http://schemas.microsoft.com/office/powerpoint/2010/main" val="245171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4886-297D-4B41-AE7E-F8142C7C926A}"/>
              </a:ext>
            </a:extLst>
          </p:cNvPr>
          <p:cNvSpPr>
            <a:spLocks noGrp="1"/>
          </p:cNvSpPr>
          <p:nvPr>
            <p:ph type="title"/>
          </p:nvPr>
        </p:nvSpPr>
        <p:spPr/>
        <p:txBody>
          <a:bodyPr/>
          <a:lstStyle/>
          <a:p>
            <a:r>
              <a:rPr lang="en-US" dirty="0"/>
              <a:t>JavaScript ‘this’ keyword</a:t>
            </a:r>
          </a:p>
        </p:txBody>
      </p:sp>
      <p:sp>
        <p:nvSpPr>
          <p:cNvPr id="3" name="Content Placeholder 2">
            <a:extLst>
              <a:ext uri="{FF2B5EF4-FFF2-40B4-BE49-F238E27FC236}">
                <a16:creationId xmlns:a16="http://schemas.microsoft.com/office/drawing/2014/main" id="{A71633A0-CF78-4A9B-8679-1F11BE6651B7}"/>
              </a:ext>
            </a:extLst>
          </p:cNvPr>
          <p:cNvSpPr>
            <a:spLocks noGrp="1"/>
          </p:cNvSpPr>
          <p:nvPr>
            <p:ph idx="1"/>
          </p:nvPr>
        </p:nvSpPr>
        <p:spPr/>
        <p:txBody>
          <a:bodyPr>
            <a:normAutofit fontScale="92500" lnSpcReduction="20000"/>
          </a:bodyPr>
          <a:lstStyle/>
          <a:p>
            <a:r>
              <a:rPr lang="en-US" dirty="0"/>
              <a:t>In JavaScript, </a:t>
            </a:r>
            <a:r>
              <a:rPr lang="en-US" b="1" dirty="0"/>
              <a:t>“context” </a:t>
            </a:r>
            <a:r>
              <a:rPr lang="en-US" dirty="0"/>
              <a:t>refers to an object. </a:t>
            </a:r>
          </a:p>
          <a:p>
            <a:r>
              <a:rPr lang="en-US" dirty="0"/>
              <a:t>Within an object, the keyword </a:t>
            </a:r>
            <a:r>
              <a:rPr lang="en-US" b="1" dirty="0"/>
              <a:t>“this” </a:t>
            </a:r>
            <a:r>
              <a:rPr lang="en-US" dirty="0"/>
              <a:t>refers to that object, and provides an interface to the properties and methods that are members of that object. </a:t>
            </a:r>
          </a:p>
          <a:p>
            <a:r>
              <a:rPr lang="en-US" dirty="0"/>
              <a:t>When a function is executed, the keyword “this” refers to the object that the function is executed in.</a:t>
            </a:r>
          </a:p>
          <a:p>
            <a:r>
              <a:rPr lang="en-US" dirty="0"/>
              <a:t>Scenarios</a:t>
            </a:r>
          </a:p>
          <a:p>
            <a:pPr lvl="1"/>
            <a:r>
              <a:rPr lang="en-US" dirty="0"/>
              <a:t>When a function executes in the global context, “this” refers to the global, or “window” object</a:t>
            </a:r>
          </a:p>
          <a:p>
            <a:pPr lvl="1"/>
            <a:r>
              <a:rPr lang="en-US" dirty="0"/>
              <a:t>When a function is a method of an Object, “this” refers to that object (unless it is manually executed in the context of a different object)</a:t>
            </a:r>
          </a:p>
          <a:p>
            <a:pPr lvl="1"/>
            <a:r>
              <a:rPr lang="en-US" dirty="0"/>
              <a:t>When a function executes inside of another function (no matter how deeply nested), “this” refers to the object whose context within which it is executed</a:t>
            </a:r>
          </a:p>
          <a:p>
            <a:pPr lvl="1"/>
            <a:r>
              <a:rPr lang="en-US" dirty="0"/>
              <a:t>When you instantiate a constructor function, inside of the instance object, “this” refers to the instance object</a:t>
            </a:r>
          </a:p>
        </p:txBody>
      </p:sp>
    </p:spTree>
    <p:extLst>
      <p:ext uri="{BB962C8B-B14F-4D97-AF65-F5344CB8AC3E}">
        <p14:creationId xmlns:p14="http://schemas.microsoft.com/office/powerpoint/2010/main" val="3363675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82F2-B8DC-45BE-B43C-6C3AC47F36D1}"/>
              </a:ext>
            </a:extLst>
          </p:cNvPr>
          <p:cNvSpPr>
            <a:spLocks noGrp="1"/>
          </p:cNvSpPr>
          <p:nvPr>
            <p:ph type="title"/>
          </p:nvPr>
        </p:nvSpPr>
        <p:spPr/>
        <p:txBody>
          <a:bodyPr/>
          <a:lstStyle/>
          <a:p>
            <a:r>
              <a:rPr lang="en-IN" dirty="0"/>
              <a:t>Function </a:t>
            </a:r>
            <a:r>
              <a:rPr lang="en-US" dirty="0"/>
              <a:t>Currying</a:t>
            </a:r>
            <a:endParaRPr lang="en-IN" dirty="0"/>
          </a:p>
        </p:txBody>
      </p:sp>
      <p:sp>
        <p:nvSpPr>
          <p:cNvPr id="3" name="Content Placeholder 2">
            <a:extLst>
              <a:ext uri="{FF2B5EF4-FFF2-40B4-BE49-F238E27FC236}">
                <a16:creationId xmlns:a16="http://schemas.microsoft.com/office/drawing/2014/main" id="{B08720C3-FD65-446A-84DE-AB1363729D6D}"/>
              </a:ext>
            </a:extLst>
          </p:cNvPr>
          <p:cNvSpPr>
            <a:spLocks noGrp="1"/>
          </p:cNvSpPr>
          <p:nvPr>
            <p:ph idx="1"/>
          </p:nvPr>
        </p:nvSpPr>
        <p:spPr/>
        <p:txBody>
          <a:bodyPr/>
          <a:lstStyle/>
          <a:p>
            <a:r>
              <a:rPr lang="en-US" dirty="0"/>
              <a:t>Currying is a way of constructing functions that allows partial application of a function’s arguments. </a:t>
            </a:r>
          </a:p>
          <a:p>
            <a:r>
              <a:rPr lang="en-US" dirty="0"/>
              <a:t>What this means is that you can pass all the arguments a function is expecting and get the result or pass a subset of those arguments and get a function back that’s waiting for the rest of the arguments.</a:t>
            </a:r>
            <a:endParaRPr lang="en-IN" dirty="0"/>
          </a:p>
        </p:txBody>
      </p:sp>
    </p:spTree>
    <p:extLst>
      <p:ext uri="{BB962C8B-B14F-4D97-AF65-F5344CB8AC3E}">
        <p14:creationId xmlns:p14="http://schemas.microsoft.com/office/powerpoint/2010/main" val="32624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9380-0EC5-4476-9907-23292D793B85}"/>
              </a:ext>
            </a:extLst>
          </p:cNvPr>
          <p:cNvSpPr>
            <a:spLocks noGrp="1"/>
          </p:cNvSpPr>
          <p:nvPr>
            <p:ph type="title"/>
          </p:nvPr>
        </p:nvSpPr>
        <p:spPr>
          <a:xfrm>
            <a:off x="838200" y="365125"/>
            <a:ext cx="10515600" cy="1325563"/>
          </a:xfrm>
        </p:spPr>
        <p:txBody>
          <a:bodyPr/>
          <a:lstStyle/>
          <a:p>
            <a:r>
              <a:rPr lang="en-IN" dirty="0"/>
              <a:t>Higher Order Functions</a:t>
            </a:r>
          </a:p>
        </p:txBody>
      </p:sp>
      <p:sp>
        <p:nvSpPr>
          <p:cNvPr id="7" name="Content Placeholder 6">
            <a:extLst>
              <a:ext uri="{FF2B5EF4-FFF2-40B4-BE49-F238E27FC236}">
                <a16:creationId xmlns:a16="http://schemas.microsoft.com/office/drawing/2014/main" id="{337BFBE1-3EE2-4D99-BD39-992806226B48}"/>
              </a:ext>
            </a:extLst>
          </p:cNvPr>
          <p:cNvSpPr>
            <a:spLocks noGrp="1"/>
          </p:cNvSpPr>
          <p:nvPr>
            <p:ph idx="1"/>
          </p:nvPr>
        </p:nvSpPr>
        <p:spPr/>
        <p:txBody>
          <a:bodyPr/>
          <a:lstStyle/>
          <a:p>
            <a:r>
              <a:rPr lang="en-US" dirty="0"/>
              <a:t>Functions that operate on other functions, either by taking them as arguments or by returning them, are called higher-order functions.</a:t>
            </a:r>
          </a:p>
          <a:p>
            <a:r>
              <a:rPr lang="en-US" dirty="0"/>
              <a:t>Higher-order functions allow us to abstract over actions, not just values. </a:t>
            </a:r>
            <a:endParaRPr lang="en-IN" dirty="0"/>
          </a:p>
        </p:txBody>
      </p:sp>
    </p:spTree>
    <p:extLst>
      <p:ext uri="{BB962C8B-B14F-4D97-AF65-F5344CB8AC3E}">
        <p14:creationId xmlns:p14="http://schemas.microsoft.com/office/powerpoint/2010/main" val="91483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397A924-C8A2-46B0-BA3C-637FE3383FA7}"/>
              </a:ext>
            </a:extLst>
          </p:cNvPr>
          <p:cNvGrpSpPr/>
          <p:nvPr/>
        </p:nvGrpSpPr>
        <p:grpSpPr>
          <a:xfrm>
            <a:off x="2660822" y="372074"/>
            <a:ext cx="6870357" cy="5550931"/>
            <a:chOff x="955589" y="372074"/>
            <a:chExt cx="6870357" cy="5550931"/>
          </a:xfrm>
        </p:grpSpPr>
        <p:sp>
          <p:nvSpPr>
            <p:cNvPr id="11" name="Rectangle 10">
              <a:extLst>
                <a:ext uri="{FF2B5EF4-FFF2-40B4-BE49-F238E27FC236}">
                  <a16:creationId xmlns:a16="http://schemas.microsoft.com/office/drawing/2014/main" id="{051190D6-8607-4256-BDC6-1E244F99D920}"/>
                </a:ext>
              </a:extLst>
            </p:cNvPr>
            <p:cNvSpPr/>
            <p:nvPr/>
          </p:nvSpPr>
          <p:spPr>
            <a:xfrm>
              <a:off x="955589" y="774357"/>
              <a:ext cx="6870357" cy="51486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A3673A7-88AC-498A-AF57-35997D168CC7}"/>
                </a:ext>
              </a:extLst>
            </p:cNvPr>
            <p:cNvSpPr/>
            <p:nvPr/>
          </p:nvSpPr>
          <p:spPr>
            <a:xfrm>
              <a:off x="1367482" y="1062681"/>
              <a:ext cx="2059459" cy="202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a:p>
              <a:pPr algn="ctr"/>
              <a:endParaRPr lang="en-US" dirty="0"/>
            </a:p>
            <a:p>
              <a:pPr algn="ctr"/>
              <a:r>
                <a:rPr lang="en-US" dirty="0"/>
                <a:t>_name</a:t>
              </a:r>
            </a:p>
            <a:p>
              <a:pPr algn="ctr"/>
              <a:r>
                <a:rPr lang="en-US" dirty="0" err="1"/>
                <a:t>getName</a:t>
              </a:r>
              <a:r>
                <a:rPr lang="en-US" dirty="0"/>
                <a:t>()</a:t>
              </a:r>
            </a:p>
            <a:p>
              <a:pPr algn="ctr"/>
              <a:r>
                <a:rPr lang="en-US" dirty="0" err="1"/>
                <a:t>setName</a:t>
              </a:r>
              <a:r>
                <a:rPr lang="en-US" dirty="0"/>
                <a:t>(</a:t>
              </a:r>
              <a:r>
                <a:rPr lang="en-US" dirty="0" err="1"/>
                <a:t>arg</a:t>
              </a:r>
              <a:r>
                <a:rPr lang="en-US" dirty="0"/>
                <a:t>)</a:t>
              </a:r>
            </a:p>
            <a:p>
              <a:pPr algn="ctr"/>
              <a:r>
                <a:rPr lang="en-US" dirty="0"/>
                <a:t>__proto__</a:t>
              </a:r>
            </a:p>
          </p:txBody>
        </p:sp>
        <p:sp>
          <p:nvSpPr>
            <p:cNvPr id="5" name="Rectangle: Rounded Corners 4">
              <a:extLst>
                <a:ext uri="{FF2B5EF4-FFF2-40B4-BE49-F238E27FC236}">
                  <a16:creationId xmlns:a16="http://schemas.microsoft.com/office/drawing/2014/main" id="{ABB082B1-BADA-4E93-A0EE-2A2DB732D2F4}"/>
                </a:ext>
              </a:extLst>
            </p:cNvPr>
            <p:cNvSpPr/>
            <p:nvPr/>
          </p:nvSpPr>
          <p:spPr>
            <a:xfrm>
              <a:off x="1367481" y="3579340"/>
              <a:ext cx="2059459" cy="202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a:p>
              <a:pPr algn="ctr"/>
              <a:endParaRPr lang="en-US" dirty="0"/>
            </a:p>
            <a:p>
              <a:pPr algn="ctr"/>
              <a:r>
                <a:rPr lang="en-US" dirty="0"/>
                <a:t>_name</a:t>
              </a:r>
            </a:p>
            <a:p>
              <a:pPr algn="ctr"/>
              <a:r>
                <a:rPr lang="en-US" dirty="0" err="1"/>
                <a:t>getName</a:t>
              </a:r>
              <a:r>
                <a:rPr lang="en-US" dirty="0"/>
                <a:t>()</a:t>
              </a:r>
            </a:p>
            <a:p>
              <a:pPr algn="ctr"/>
              <a:r>
                <a:rPr lang="en-US" dirty="0" err="1"/>
                <a:t>setName</a:t>
              </a:r>
              <a:r>
                <a:rPr lang="en-US" dirty="0"/>
                <a:t>(</a:t>
              </a:r>
              <a:r>
                <a:rPr lang="en-US" dirty="0" err="1"/>
                <a:t>arg</a:t>
              </a:r>
              <a:r>
                <a:rPr lang="en-US" dirty="0"/>
                <a:t>)</a:t>
              </a:r>
            </a:p>
            <a:p>
              <a:pPr algn="ctr"/>
              <a:r>
                <a:rPr lang="en-US" dirty="0"/>
                <a:t>__proto__</a:t>
              </a:r>
            </a:p>
          </p:txBody>
        </p:sp>
        <p:sp>
          <p:nvSpPr>
            <p:cNvPr id="6" name="Rectangle: Rounded Corners 5">
              <a:extLst>
                <a:ext uri="{FF2B5EF4-FFF2-40B4-BE49-F238E27FC236}">
                  <a16:creationId xmlns:a16="http://schemas.microsoft.com/office/drawing/2014/main" id="{81773BEB-857F-4CB9-9535-EC2E946841AA}"/>
                </a:ext>
              </a:extLst>
            </p:cNvPr>
            <p:cNvSpPr/>
            <p:nvPr/>
          </p:nvSpPr>
          <p:spPr>
            <a:xfrm>
              <a:off x="5016844" y="1830859"/>
              <a:ext cx="2372497" cy="31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Person.prototype</a:t>
              </a:r>
              <a:endParaRPr lang="en-US" dirty="0"/>
            </a:p>
            <a:p>
              <a:pPr algn="ctr"/>
              <a:r>
                <a:rPr lang="en-US" dirty="0"/>
                <a:t>constructor</a:t>
              </a:r>
            </a:p>
          </p:txBody>
        </p:sp>
        <p:cxnSp>
          <p:nvCxnSpPr>
            <p:cNvPr id="8" name="Straight Arrow Connector 7">
              <a:extLst>
                <a:ext uri="{FF2B5EF4-FFF2-40B4-BE49-F238E27FC236}">
                  <a16:creationId xmlns:a16="http://schemas.microsoft.com/office/drawing/2014/main" id="{DD761FB6-DA7B-436A-BE96-51481DD78F6F}"/>
                </a:ext>
              </a:extLst>
            </p:cNvPr>
            <p:cNvCxnSpPr>
              <a:stCxn id="5" idx="3"/>
              <a:endCxn id="6" idx="1"/>
            </p:cNvCxnSpPr>
            <p:nvPr/>
          </p:nvCxnSpPr>
          <p:spPr>
            <a:xfrm flipV="1">
              <a:off x="3426940" y="3429000"/>
              <a:ext cx="1589904" cy="116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8DB422-152F-4DE0-B482-59A80533278C}"/>
                </a:ext>
              </a:extLst>
            </p:cNvPr>
            <p:cNvCxnSpPr>
              <a:stCxn id="4" idx="3"/>
              <a:endCxn id="6" idx="1"/>
            </p:cNvCxnSpPr>
            <p:nvPr/>
          </p:nvCxnSpPr>
          <p:spPr>
            <a:xfrm>
              <a:off x="3426941" y="2073876"/>
              <a:ext cx="1589903" cy="1355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AF3DC5-0218-4C42-A622-F0F5B083A40D}"/>
                </a:ext>
              </a:extLst>
            </p:cNvPr>
            <p:cNvSpPr txBox="1"/>
            <p:nvPr/>
          </p:nvSpPr>
          <p:spPr>
            <a:xfrm>
              <a:off x="3810048" y="372074"/>
              <a:ext cx="823687" cy="369332"/>
            </a:xfrm>
            <a:prstGeom prst="rect">
              <a:avLst/>
            </a:prstGeom>
            <a:noFill/>
          </p:spPr>
          <p:txBody>
            <a:bodyPr wrap="none" rtlCol="0">
              <a:spAutoFit/>
            </a:bodyPr>
            <a:lstStyle/>
            <a:p>
              <a:pPr algn="ctr"/>
              <a:r>
                <a:rPr lang="en-IN" dirty="0"/>
                <a:t>Person</a:t>
              </a:r>
            </a:p>
          </p:txBody>
        </p:sp>
      </p:grpSp>
    </p:spTree>
    <p:extLst>
      <p:ext uri="{BB962C8B-B14F-4D97-AF65-F5344CB8AC3E}">
        <p14:creationId xmlns:p14="http://schemas.microsoft.com/office/powerpoint/2010/main" val="294885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397A924-C8A2-46B0-BA3C-637FE3383FA7}"/>
              </a:ext>
            </a:extLst>
          </p:cNvPr>
          <p:cNvGrpSpPr/>
          <p:nvPr/>
        </p:nvGrpSpPr>
        <p:grpSpPr>
          <a:xfrm>
            <a:off x="1054444" y="653534"/>
            <a:ext cx="6870357" cy="5550931"/>
            <a:chOff x="955589" y="372074"/>
            <a:chExt cx="6870357" cy="5550931"/>
          </a:xfrm>
        </p:grpSpPr>
        <p:sp>
          <p:nvSpPr>
            <p:cNvPr id="11" name="Rectangle 10">
              <a:extLst>
                <a:ext uri="{FF2B5EF4-FFF2-40B4-BE49-F238E27FC236}">
                  <a16:creationId xmlns:a16="http://schemas.microsoft.com/office/drawing/2014/main" id="{051190D6-8607-4256-BDC6-1E244F99D920}"/>
                </a:ext>
              </a:extLst>
            </p:cNvPr>
            <p:cNvSpPr/>
            <p:nvPr/>
          </p:nvSpPr>
          <p:spPr>
            <a:xfrm>
              <a:off x="955589" y="774357"/>
              <a:ext cx="6870357" cy="51486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A3673A7-88AC-498A-AF57-35997D168CC7}"/>
                </a:ext>
              </a:extLst>
            </p:cNvPr>
            <p:cNvSpPr/>
            <p:nvPr/>
          </p:nvSpPr>
          <p:spPr>
            <a:xfrm>
              <a:off x="1367482" y="1062681"/>
              <a:ext cx="2059459" cy="202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a:p>
              <a:pPr algn="ctr"/>
              <a:endParaRPr lang="en-US" dirty="0"/>
            </a:p>
            <a:p>
              <a:pPr algn="ctr"/>
              <a:r>
                <a:rPr lang="en-US" dirty="0"/>
                <a:t>_name</a:t>
              </a:r>
            </a:p>
            <a:p>
              <a:pPr algn="ctr"/>
              <a:r>
                <a:rPr lang="en-US" dirty="0"/>
                <a:t>__proto__</a:t>
              </a:r>
            </a:p>
          </p:txBody>
        </p:sp>
        <p:sp>
          <p:nvSpPr>
            <p:cNvPr id="5" name="Rectangle: Rounded Corners 4">
              <a:extLst>
                <a:ext uri="{FF2B5EF4-FFF2-40B4-BE49-F238E27FC236}">
                  <a16:creationId xmlns:a16="http://schemas.microsoft.com/office/drawing/2014/main" id="{ABB082B1-BADA-4E93-A0EE-2A2DB732D2F4}"/>
                </a:ext>
              </a:extLst>
            </p:cNvPr>
            <p:cNvSpPr/>
            <p:nvPr/>
          </p:nvSpPr>
          <p:spPr>
            <a:xfrm>
              <a:off x="1367481" y="3579340"/>
              <a:ext cx="2059459" cy="202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a:p>
              <a:pPr algn="ctr"/>
              <a:endParaRPr lang="en-US" dirty="0"/>
            </a:p>
            <a:p>
              <a:pPr algn="ctr"/>
              <a:r>
                <a:rPr lang="en-US" dirty="0"/>
                <a:t>_name</a:t>
              </a:r>
            </a:p>
            <a:p>
              <a:pPr algn="ctr"/>
              <a:r>
                <a:rPr lang="en-US" dirty="0"/>
                <a:t>__proto__</a:t>
              </a:r>
            </a:p>
          </p:txBody>
        </p:sp>
        <p:sp>
          <p:nvSpPr>
            <p:cNvPr id="6" name="Rectangle: Rounded Corners 5">
              <a:extLst>
                <a:ext uri="{FF2B5EF4-FFF2-40B4-BE49-F238E27FC236}">
                  <a16:creationId xmlns:a16="http://schemas.microsoft.com/office/drawing/2014/main" id="{81773BEB-857F-4CB9-9535-EC2E946841AA}"/>
                </a:ext>
              </a:extLst>
            </p:cNvPr>
            <p:cNvSpPr/>
            <p:nvPr/>
          </p:nvSpPr>
          <p:spPr>
            <a:xfrm>
              <a:off x="5016844" y="1830859"/>
              <a:ext cx="2372497" cy="31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Person.prototype</a:t>
              </a:r>
              <a:endParaRPr lang="en-US" dirty="0"/>
            </a:p>
            <a:p>
              <a:pPr algn="ctr"/>
              <a:r>
                <a:rPr lang="en-US" dirty="0"/>
                <a:t>constructor</a:t>
              </a:r>
            </a:p>
            <a:p>
              <a:pPr algn="ctr"/>
              <a:r>
                <a:rPr lang="en-US" dirty="0" err="1"/>
                <a:t>getName</a:t>
              </a:r>
              <a:r>
                <a:rPr lang="en-US" dirty="0"/>
                <a:t>()</a:t>
              </a:r>
            </a:p>
            <a:p>
              <a:pPr algn="ctr"/>
              <a:r>
                <a:rPr lang="en-US" dirty="0" err="1"/>
                <a:t>setName</a:t>
              </a:r>
              <a:r>
                <a:rPr lang="en-US" dirty="0"/>
                <a:t>(</a:t>
              </a:r>
              <a:r>
                <a:rPr lang="en-US" dirty="0" err="1"/>
                <a:t>arg</a:t>
              </a:r>
              <a:r>
                <a:rPr lang="en-US" dirty="0"/>
                <a:t>)</a:t>
              </a:r>
            </a:p>
            <a:p>
              <a:pPr algn="ctr"/>
              <a:r>
                <a:rPr lang="en-US" dirty="0"/>
                <a:t>__proto__</a:t>
              </a:r>
            </a:p>
          </p:txBody>
        </p:sp>
        <p:cxnSp>
          <p:nvCxnSpPr>
            <p:cNvPr id="8" name="Straight Arrow Connector 7">
              <a:extLst>
                <a:ext uri="{FF2B5EF4-FFF2-40B4-BE49-F238E27FC236}">
                  <a16:creationId xmlns:a16="http://schemas.microsoft.com/office/drawing/2014/main" id="{DD761FB6-DA7B-436A-BE96-51481DD78F6F}"/>
                </a:ext>
              </a:extLst>
            </p:cNvPr>
            <p:cNvCxnSpPr>
              <a:stCxn id="5" idx="3"/>
              <a:endCxn id="6" idx="1"/>
            </p:cNvCxnSpPr>
            <p:nvPr/>
          </p:nvCxnSpPr>
          <p:spPr>
            <a:xfrm flipV="1">
              <a:off x="3426940" y="3429000"/>
              <a:ext cx="1589904" cy="116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8DB422-152F-4DE0-B482-59A80533278C}"/>
                </a:ext>
              </a:extLst>
            </p:cNvPr>
            <p:cNvCxnSpPr>
              <a:stCxn id="4" idx="3"/>
              <a:endCxn id="6" idx="1"/>
            </p:cNvCxnSpPr>
            <p:nvPr/>
          </p:nvCxnSpPr>
          <p:spPr>
            <a:xfrm>
              <a:off x="3426941" y="2073876"/>
              <a:ext cx="1589903" cy="1355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AF3DC5-0218-4C42-A622-F0F5B083A40D}"/>
                </a:ext>
              </a:extLst>
            </p:cNvPr>
            <p:cNvSpPr txBox="1"/>
            <p:nvPr/>
          </p:nvSpPr>
          <p:spPr>
            <a:xfrm>
              <a:off x="3810048" y="372074"/>
              <a:ext cx="823687" cy="369332"/>
            </a:xfrm>
            <a:prstGeom prst="rect">
              <a:avLst/>
            </a:prstGeom>
            <a:noFill/>
          </p:spPr>
          <p:txBody>
            <a:bodyPr wrap="none" rtlCol="0">
              <a:spAutoFit/>
            </a:bodyPr>
            <a:lstStyle/>
            <a:p>
              <a:pPr algn="ctr"/>
              <a:r>
                <a:rPr lang="en-IN" dirty="0"/>
                <a:t>Person</a:t>
              </a:r>
            </a:p>
          </p:txBody>
        </p:sp>
      </p:grpSp>
      <p:sp>
        <p:nvSpPr>
          <p:cNvPr id="14" name="Rectangle: Rounded Corners 13">
            <a:extLst>
              <a:ext uri="{FF2B5EF4-FFF2-40B4-BE49-F238E27FC236}">
                <a16:creationId xmlns:a16="http://schemas.microsoft.com/office/drawing/2014/main" id="{34264B48-B579-4CC1-A0FD-E7F79875D02B}"/>
              </a:ext>
            </a:extLst>
          </p:cNvPr>
          <p:cNvSpPr/>
          <p:nvPr/>
        </p:nvSpPr>
        <p:spPr>
          <a:xfrm>
            <a:off x="9362305" y="2112318"/>
            <a:ext cx="2372497" cy="31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p:txBody>
      </p:sp>
      <p:cxnSp>
        <p:nvCxnSpPr>
          <p:cNvPr id="3" name="Straight Arrow Connector 2">
            <a:extLst>
              <a:ext uri="{FF2B5EF4-FFF2-40B4-BE49-F238E27FC236}">
                <a16:creationId xmlns:a16="http://schemas.microsoft.com/office/drawing/2014/main" id="{853D92A5-C41D-4F7B-920F-2A5548950122}"/>
              </a:ext>
            </a:extLst>
          </p:cNvPr>
          <p:cNvCxnSpPr>
            <a:stCxn id="6" idx="3"/>
            <a:endCxn id="14" idx="1"/>
          </p:cNvCxnSpPr>
          <p:nvPr/>
        </p:nvCxnSpPr>
        <p:spPr>
          <a:xfrm flipV="1">
            <a:off x="7488196" y="3710459"/>
            <a:ext cx="18741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580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66C5AA-942C-4FA1-8A63-E8400CC870E2}"/>
              </a:ext>
            </a:extLst>
          </p:cNvPr>
          <p:cNvSpPr/>
          <p:nvPr/>
        </p:nvSpPr>
        <p:spPr>
          <a:xfrm>
            <a:off x="1537855" y="4771505"/>
            <a:ext cx="1221970" cy="997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t>
            </a:r>
          </a:p>
          <a:p>
            <a:pPr algn="ctr"/>
            <a:endParaRPr lang="en-IN" dirty="0"/>
          </a:p>
          <a:p>
            <a:pPr algn="ctr"/>
            <a:r>
              <a:rPr lang="en-IN" dirty="0"/>
              <a:t>__proto__</a:t>
            </a:r>
          </a:p>
        </p:txBody>
      </p:sp>
      <p:sp>
        <p:nvSpPr>
          <p:cNvPr id="5" name="Rectangle 4">
            <a:extLst>
              <a:ext uri="{FF2B5EF4-FFF2-40B4-BE49-F238E27FC236}">
                <a16:creationId xmlns:a16="http://schemas.microsoft.com/office/drawing/2014/main" id="{0C5CA062-6D9C-4B44-9D91-5186E4922E32}"/>
              </a:ext>
            </a:extLst>
          </p:cNvPr>
          <p:cNvSpPr/>
          <p:nvPr/>
        </p:nvSpPr>
        <p:spPr>
          <a:xfrm>
            <a:off x="3494116" y="3640975"/>
            <a:ext cx="1864822" cy="212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Fourwheeler.prototype</a:t>
            </a:r>
            <a:endParaRPr lang="en-IN" dirty="0"/>
          </a:p>
          <a:p>
            <a:pPr algn="ctr"/>
            <a:endParaRPr lang="en-IN" dirty="0"/>
          </a:p>
          <a:p>
            <a:pPr algn="ctr"/>
            <a:r>
              <a:rPr lang="en-IN" dirty="0"/>
              <a:t>__proto__</a:t>
            </a:r>
          </a:p>
        </p:txBody>
      </p:sp>
      <p:cxnSp>
        <p:nvCxnSpPr>
          <p:cNvPr id="7" name="Straight Arrow Connector 6">
            <a:extLst>
              <a:ext uri="{FF2B5EF4-FFF2-40B4-BE49-F238E27FC236}">
                <a16:creationId xmlns:a16="http://schemas.microsoft.com/office/drawing/2014/main" id="{22224FCD-6DAA-4BA6-ABFA-0AC9A81FC536}"/>
              </a:ext>
            </a:extLst>
          </p:cNvPr>
          <p:cNvCxnSpPr>
            <a:stCxn id="4" idx="3"/>
            <a:endCxn id="5" idx="1"/>
          </p:cNvCxnSpPr>
          <p:nvPr/>
        </p:nvCxnSpPr>
        <p:spPr>
          <a:xfrm flipV="1">
            <a:off x="2759825" y="4705004"/>
            <a:ext cx="734291" cy="56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3B8BCA2-7671-4CD5-9014-6060E6A2E855}"/>
              </a:ext>
            </a:extLst>
          </p:cNvPr>
          <p:cNvSpPr/>
          <p:nvPr/>
        </p:nvSpPr>
        <p:spPr>
          <a:xfrm>
            <a:off x="8747760" y="3640975"/>
            <a:ext cx="1864822" cy="212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IN" dirty="0" err="1"/>
              <a:t>toString</a:t>
            </a:r>
            <a:r>
              <a:rPr lang="en-IN" dirty="0"/>
              <a:t>()</a:t>
            </a:r>
          </a:p>
        </p:txBody>
      </p:sp>
      <p:sp>
        <p:nvSpPr>
          <p:cNvPr id="11" name="Rectangle 10">
            <a:extLst>
              <a:ext uri="{FF2B5EF4-FFF2-40B4-BE49-F238E27FC236}">
                <a16:creationId xmlns:a16="http://schemas.microsoft.com/office/drawing/2014/main" id="{1D2272FA-B31A-4211-BF90-E70A75494EF9}"/>
              </a:ext>
            </a:extLst>
          </p:cNvPr>
          <p:cNvSpPr/>
          <p:nvPr/>
        </p:nvSpPr>
        <p:spPr>
          <a:xfrm>
            <a:off x="6093229" y="922488"/>
            <a:ext cx="1864822" cy="2128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Vehicle.prototype</a:t>
            </a:r>
            <a:endParaRPr lang="en-IN" dirty="0"/>
          </a:p>
          <a:p>
            <a:pPr algn="ctr"/>
            <a:endParaRPr lang="en-IN" dirty="0"/>
          </a:p>
          <a:p>
            <a:pPr algn="ctr"/>
            <a:r>
              <a:rPr lang="en-IN" dirty="0"/>
              <a:t>start()</a:t>
            </a:r>
          </a:p>
          <a:p>
            <a:pPr algn="ctr"/>
            <a:r>
              <a:rPr lang="en-IN" dirty="0"/>
              <a:t>__proto__</a:t>
            </a:r>
          </a:p>
        </p:txBody>
      </p:sp>
      <p:cxnSp>
        <p:nvCxnSpPr>
          <p:cNvPr id="13" name="Straight Arrow Connector 12">
            <a:extLst>
              <a:ext uri="{FF2B5EF4-FFF2-40B4-BE49-F238E27FC236}">
                <a16:creationId xmlns:a16="http://schemas.microsoft.com/office/drawing/2014/main" id="{4B662B6A-D9B3-4D9F-A77B-A66A11E9A78D}"/>
              </a:ext>
            </a:extLst>
          </p:cNvPr>
          <p:cNvCxnSpPr>
            <a:stCxn id="11" idx="3"/>
            <a:endCxn id="8" idx="1"/>
          </p:cNvCxnSpPr>
          <p:nvPr/>
        </p:nvCxnSpPr>
        <p:spPr>
          <a:xfrm>
            <a:off x="7958051" y="1986517"/>
            <a:ext cx="789709" cy="2718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EF9074-59CD-44CE-B588-AB870862DFEE}"/>
              </a:ext>
            </a:extLst>
          </p:cNvPr>
          <p:cNvCxnSpPr>
            <a:stCxn id="5" idx="3"/>
            <a:endCxn id="11" idx="1"/>
          </p:cNvCxnSpPr>
          <p:nvPr/>
        </p:nvCxnSpPr>
        <p:spPr>
          <a:xfrm flipV="1">
            <a:off x="5358938" y="1986517"/>
            <a:ext cx="734291" cy="2718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911291-7508-45AA-94FE-F358284151EC}"/>
              </a:ext>
            </a:extLst>
          </p:cNvPr>
          <p:cNvCxnSpPr>
            <a:cxnSpLocks/>
          </p:cNvCxnSpPr>
          <p:nvPr/>
        </p:nvCxnSpPr>
        <p:spPr>
          <a:xfrm>
            <a:off x="5482506" y="6410236"/>
            <a:ext cx="338882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25210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6920-B8A5-44BA-912B-F8773FD930D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B60B456-87FD-4896-B0F4-C53F1D0B2313}"/>
              </a:ext>
            </a:extLst>
          </p:cNvPr>
          <p:cNvSpPr>
            <a:spLocks noGrp="1"/>
          </p:cNvSpPr>
          <p:nvPr>
            <p:ph idx="1"/>
          </p:nvPr>
        </p:nvSpPr>
        <p:spPr/>
        <p:txBody>
          <a:bodyPr>
            <a:normAutofit fontScale="92500" lnSpcReduction="20000"/>
          </a:bodyPr>
          <a:lstStyle/>
          <a:p>
            <a:r>
              <a:rPr lang="en-US" b="1" dirty="0"/>
              <a:t>Arrays</a:t>
            </a:r>
            <a:r>
              <a:rPr lang="en-US" dirty="0"/>
              <a:t> are an ordered collection that can hold data of any type. In JavaScript, arrays are created with square brackets [...] or using Array constructor and allow duplicate elements.</a:t>
            </a:r>
          </a:p>
          <a:p>
            <a:r>
              <a:rPr lang="en-US" dirty="0"/>
              <a:t>JavaScript objects and arrays were the most important data structures to handle collections of data.</a:t>
            </a:r>
          </a:p>
          <a:p>
            <a:r>
              <a:rPr lang="en-US" dirty="0"/>
              <a:t>The combination of objects and arrays was able to handle data in many scenarios, however, there were a few shortcomings as follows</a:t>
            </a:r>
          </a:p>
          <a:p>
            <a:pPr lvl="1"/>
            <a:r>
              <a:rPr lang="en-US" dirty="0"/>
              <a:t>Object keys can only be of type string.</a:t>
            </a:r>
          </a:p>
          <a:p>
            <a:pPr lvl="1"/>
            <a:r>
              <a:rPr lang="en-US" dirty="0"/>
              <a:t>Objects don't maintain the order of the elements inserted into them.</a:t>
            </a:r>
          </a:p>
          <a:p>
            <a:pPr lvl="1"/>
            <a:r>
              <a:rPr lang="en-US" dirty="0"/>
              <a:t>Objects lack some useful methods, which makes them difficult to use in some situations. For example, you can't compute the size (length) of an object easily. Also, enumerating an object is not that straightforward.</a:t>
            </a:r>
          </a:p>
          <a:p>
            <a:pPr lvl="1"/>
            <a:r>
              <a:rPr lang="en-US" dirty="0"/>
              <a:t>Arrays are collections of elements that allow duplicates. Supporting arrays that only have distinct elements requires extra logic and code.</a:t>
            </a:r>
          </a:p>
        </p:txBody>
      </p:sp>
    </p:spTree>
    <p:extLst>
      <p:ext uri="{BB962C8B-B14F-4D97-AF65-F5344CB8AC3E}">
        <p14:creationId xmlns:p14="http://schemas.microsoft.com/office/powerpoint/2010/main" val="3930577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147B-9AE9-420A-94BB-0CCE0D84255D}"/>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3C82555B-50A1-46EA-A484-AA6066E319E7}"/>
              </a:ext>
            </a:extLst>
          </p:cNvPr>
          <p:cNvSpPr>
            <a:spLocks noGrp="1"/>
          </p:cNvSpPr>
          <p:nvPr>
            <p:ph idx="1"/>
          </p:nvPr>
        </p:nvSpPr>
        <p:spPr/>
        <p:txBody>
          <a:bodyPr>
            <a:normAutofit fontScale="92500" lnSpcReduction="20000"/>
          </a:bodyPr>
          <a:lstStyle/>
          <a:p>
            <a:r>
              <a:rPr lang="en-US" dirty="0"/>
              <a:t>Map is a collection of key-value pairs where the key can be of any type. Map remembers the original order in which the elements were added to it, which means data can be retrieved in the same order it was inserted in.</a:t>
            </a:r>
          </a:p>
          <a:p>
            <a:r>
              <a:rPr lang="en-US" dirty="0"/>
              <a:t>In other words, Map has characteristics of both Object and Array:</a:t>
            </a:r>
          </a:p>
          <a:p>
            <a:pPr lvl="1"/>
            <a:r>
              <a:rPr lang="en-US" dirty="0"/>
              <a:t>Like an object, it supports the key-value pair structure.</a:t>
            </a:r>
          </a:p>
          <a:p>
            <a:pPr lvl="1"/>
            <a:r>
              <a:rPr lang="en-US" dirty="0"/>
              <a:t>Like an array, it remembers the insertion order.</a:t>
            </a:r>
          </a:p>
          <a:p>
            <a:r>
              <a:rPr lang="en-US" dirty="0"/>
              <a:t>A new Map can be created using Map Constructor.</a:t>
            </a:r>
          </a:p>
          <a:p>
            <a:r>
              <a:rPr lang="en-US" dirty="0"/>
              <a:t>Use Map when:</a:t>
            </a:r>
          </a:p>
          <a:p>
            <a:pPr lvl="1"/>
            <a:r>
              <a:rPr lang="en-US" dirty="0"/>
              <a:t>You may want to create keys that are non-strings. Storing an object as a key is a very powerful approach. Map gives you this ability by default.</a:t>
            </a:r>
          </a:p>
          <a:p>
            <a:pPr lvl="1"/>
            <a:r>
              <a:rPr lang="en-US" dirty="0"/>
              <a:t>You need a data structure where elements can be ordered. Regular objects do not maintain the order of their entries.</a:t>
            </a:r>
          </a:p>
          <a:p>
            <a:pPr lvl="1"/>
            <a:r>
              <a:rPr lang="en-US" dirty="0"/>
              <a:t>You are looking for flexibility without relying on an external library like </a:t>
            </a:r>
            <a:r>
              <a:rPr lang="en-US" dirty="0" err="1"/>
              <a:t>lodash</a:t>
            </a:r>
            <a:r>
              <a:rPr lang="en-US" dirty="0"/>
              <a:t>.</a:t>
            </a:r>
          </a:p>
        </p:txBody>
      </p:sp>
    </p:spTree>
    <p:extLst>
      <p:ext uri="{BB962C8B-B14F-4D97-AF65-F5344CB8AC3E}">
        <p14:creationId xmlns:p14="http://schemas.microsoft.com/office/powerpoint/2010/main" val="177598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CBE5-CF59-41F4-B9AF-AAFBCBBD95A2}"/>
              </a:ext>
            </a:extLst>
          </p:cNvPr>
          <p:cNvSpPr>
            <a:spLocks noGrp="1"/>
          </p:cNvSpPr>
          <p:nvPr>
            <p:ph type="title"/>
          </p:nvPr>
        </p:nvSpPr>
        <p:spPr/>
        <p:txBody>
          <a:bodyPr/>
          <a:lstStyle/>
          <a:p>
            <a:r>
              <a:rPr lang="en-IN"/>
              <a:t>Webpack Configuration</a:t>
            </a:r>
          </a:p>
        </p:txBody>
      </p:sp>
      <p:sp>
        <p:nvSpPr>
          <p:cNvPr id="3" name="Content Placeholder 2">
            <a:extLst>
              <a:ext uri="{FF2B5EF4-FFF2-40B4-BE49-F238E27FC236}">
                <a16:creationId xmlns:a16="http://schemas.microsoft.com/office/drawing/2014/main" id="{18AE4E46-87F3-43D4-846D-2F2D8B383A1D}"/>
              </a:ext>
            </a:extLst>
          </p:cNvPr>
          <p:cNvSpPr>
            <a:spLocks noGrp="1"/>
          </p:cNvSpPr>
          <p:nvPr>
            <p:ph idx="1"/>
          </p:nvPr>
        </p:nvSpPr>
        <p:spPr/>
        <p:txBody>
          <a:bodyPr/>
          <a:lstStyle/>
          <a:p>
            <a:r>
              <a:rPr lang="en-IN" dirty="0"/>
              <a:t>Entry Point</a:t>
            </a:r>
          </a:p>
          <a:p>
            <a:r>
              <a:rPr lang="en-IN" dirty="0"/>
              <a:t>Extensions</a:t>
            </a:r>
          </a:p>
          <a:p>
            <a:r>
              <a:rPr lang="en-IN" dirty="0"/>
              <a:t>Loaders - </a:t>
            </a:r>
            <a:r>
              <a:rPr lang="en-US" dirty="0"/>
              <a:t>Used to preprocess files</a:t>
            </a:r>
            <a:endParaRPr lang="en-IN" dirty="0"/>
          </a:p>
          <a:p>
            <a:r>
              <a:rPr lang="en-IN" dirty="0"/>
              <a:t>Plugins</a:t>
            </a:r>
          </a:p>
          <a:p>
            <a:r>
              <a:rPr lang="en-IN" dirty="0"/>
              <a:t>Optimization</a:t>
            </a:r>
          </a:p>
          <a:p>
            <a:r>
              <a:rPr lang="en-IN" dirty="0"/>
              <a:t>Output</a:t>
            </a:r>
          </a:p>
        </p:txBody>
      </p:sp>
    </p:spTree>
    <p:extLst>
      <p:ext uri="{BB962C8B-B14F-4D97-AF65-F5344CB8AC3E}">
        <p14:creationId xmlns:p14="http://schemas.microsoft.com/office/powerpoint/2010/main" val="3873594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DF4-4894-4B32-AB6C-8D29FF7DDAE7}"/>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F8A7C67C-CEF9-41B6-9619-A4E460F67997}"/>
              </a:ext>
            </a:extLst>
          </p:cNvPr>
          <p:cNvSpPr>
            <a:spLocks noGrp="1"/>
          </p:cNvSpPr>
          <p:nvPr>
            <p:ph idx="1"/>
          </p:nvPr>
        </p:nvSpPr>
        <p:spPr/>
        <p:txBody>
          <a:bodyPr/>
          <a:lstStyle/>
          <a:p>
            <a:r>
              <a:rPr lang="en-US" dirty="0"/>
              <a:t>A Set is a collection of unique elements that can be of any type. </a:t>
            </a:r>
          </a:p>
          <a:p>
            <a:r>
              <a:rPr lang="en-US" dirty="0"/>
              <a:t>Set is also an ordered collection of elements, which means that elements will be retrieved in the same order that they were inserted in.</a:t>
            </a:r>
          </a:p>
          <a:p>
            <a:r>
              <a:rPr lang="en-US" dirty="0"/>
              <a:t>A Set in JavaScript behaves the same way as a mathematical set.</a:t>
            </a:r>
          </a:p>
          <a:p>
            <a:r>
              <a:rPr lang="en-US" dirty="0"/>
              <a:t>Use Set when </a:t>
            </a:r>
          </a:p>
          <a:p>
            <a:pPr lvl="1"/>
            <a:r>
              <a:rPr lang="en-US" dirty="0"/>
              <a:t>You need to maintain a distinct set of data to perform set operations like union, intersection, difference, and so on.</a:t>
            </a:r>
          </a:p>
        </p:txBody>
      </p:sp>
    </p:spTree>
    <p:extLst>
      <p:ext uri="{BB962C8B-B14F-4D97-AF65-F5344CB8AC3E}">
        <p14:creationId xmlns:p14="http://schemas.microsoft.com/office/powerpoint/2010/main" val="1777021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832-86A8-4E8D-BAA3-AB233100F9EA}"/>
              </a:ext>
            </a:extLst>
          </p:cNvPr>
          <p:cNvSpPr>
            <a:spLocks noGrp="1"/>
          </p:cNvSpPr>
          <p:nvPr>
            <p:ph type="title"/>
          </p:nvPr>
        </p:nvSpPr>
        <p:spPr/>
        <p:txBody>
          <a:bodyPr/>
          <a:lstStyle/>
          <a:p>
            <a:r>
              <a:rPr lang="en-US" dirty="0"/>
              <a:t>Well-Known symbols</a:t>
            </a:r>
          </a:p>
        </p:txBody>
      </p:sp>
      <p:sp>
        <p:nvSpPr>
          <p:cNvPr id="3" name="Content Placeholder 2">
            <a:extLst>
              <a:ext uri="{FF2B5EF4-FFF2-40B4-BE49-F238E27FC236}">
                <a16:creationId xmlns:a16="http://schemas.microsoft.com/office/drawing/2014/main" id="{2322C660-85B6-4A9F-BE30-D261B01219A5}"/>
              </a:ext>
            </a:extLst>
          </p:cNvPr>
          <p:cNvSpPr>
            <a:spLocks noGrp="1"/>
          </p:cNvSpPr>
          <p:nvPr>
            <p:ph idx="1"/>
          </p:nvPr>
        </p:nvSpPr>
        <p:spPr/>
        <p:txBody>
          <a:bodyPr/>
          <a:lstStyle/>
          <a:p>
            <a:r>
              <a:rPr lang="en-US" dirty="0"/>
              <a:t>A list of symbols that JavaScript treats specially is published as well-known symbols.</a:t>
            </a:r>
          </a:p>
          <a:p>
            <a:r>
              <a:rPr lang="en-US" dirty="0"/>
              <a:t>Well-known symbols are used by built-in JavaScript algorithms. For example </a:t>
            </a:r>
            <a:r>
              <a:rPr lang="en-US" b="1" dirty="0" err="1"/>
              <a:t>Symbol.iterator</a:t>
            </a:r>
            <a:r>
              <a:rPr lang="en-US" b="1" dirty="0"/>
              <a:t> (@@iterator) </a:t>
            </a:r>
            <a:r>
              <a:rPr lang="en-US" dirty="0"/>
              <a:t>is utilized to iterate over items in arrays, strings, or even to define your own iterator function.</a:t>
            </a:r>
          </a:p>
        </p:txBody>
      </p:sp>
    </p:spTree>
    <p:extLst>
      <p:ext uri="{BB962C8B-B14F-4D97-AF65-F5344CB8AC3E}">
        <p14:creationId xmlns:p14="http://schemas.microsoft.com/office/powerpoint/2010/main" val="2684770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F0AB-3647-4D0D-9A8A-F2768687B148}"/>
              </a:ext>
            </a:extLst>
          </p:cNvPr>
          <p:cNvSpPr>
            <a:spLocks noGrp="1"/>
          </p:cNvSpPr>
          <p:nvPr>
            <p:ph type="title"/>
          </p:nvPr>
        </p:nvSpPr>
        <p:spPr/>
        <p:txBody>
          <a:bodyPr/>
          <a:lstStyle/>
          <a:p>
            <a:r>
              <a:rPr lang="en-US" dirty="0"/>
              <a:t>Well-known symbol</a:t>
            </a:r>
          </a:p>
        </p:txBody>
      </p:sp>
      <p:graphicFrame>
        <p:nvGraphicFramePr>
          <p:cNvPr id="4" name="Content Placeholder 5">
            <a:extLst>
              <a:ext uri="{FF2B5EF4-FFF2-40B4-BE49-F238E27FC236}">
                <a16:creationId xmlns:a16="http://schemas.microsoft.com/office/drawing/2014/main" id="{164A28D0-2259-4193-8E9F-57DBDCE3AE0D}"/>
              </a:ext>
            </a:extLst>
          </p:cNvPr>
          <p:cNvGraphicFramePr>
            <a:graphicFrameLocks noGrp="1"/>
          </p:cNvGraphicFramePr>
          <p:nvPr>
            <p:ph idx="1"/>
          </p:nvPr>
        </p:nvGraphicFramePr>
        <p:xfrm>
          <a:off x="838200" y="1825625"/>
          <a:ext cx="10515600" cy="4586500"/>
        </p:xfrm>
        <a:graphic>
          <a:graphicData uri="http://schemas.openxmlformats.org/drawingml/2006/table">
            <a:tbl>
              <a:tblPr/>
              <a:tblGrid>
                <a:gridCol w="1568355">
                  <a:extLst>
                    <a:ext uri="{9D8B030D-6E8A-4147-A177-3AD203B41FA5}">
                      <a16:colId xmlns:a16="http://schemas.microsoft.com/office/drawing/2014/main" val="2399521323"/>
                    </a:ext>
                  </a:extLst>
                </a:gridCol>
                <a:gridCol w="1492155">
                  <a:extLst>
                    <a:ext uri="{9D8B030D-6E8A-4147-A177-3AD203B41FA5}">
                      <a16:colId xmlns:a16="http://schemas.microsoft.com/office/drawing/2014/main" val="3285258487"/>
                    </a:ext>
                  </a:extLst>
                </a:gridCol>
                <a:gridCol w="7455090">
                  <a:extLst>
                    <a:ext uri="{9D8B030D-6E8A-4147-A177-3AD203B41FA5}">
                      <a16:colId xmlns:a16="http://schemas.microsoft.com/office/drawing/2014/main" val="1578804089"/>
                    </a:ext>
                  </a:extLst>
                </a:gridCol>
              </a:tblGrid>
              <a:tr h="291350">
                <a:tc>
                  <a:txBody>
                    <a:bodyPr/>
                    <a:lstStyle/>
                    <a:p>
                      <a:pPr algn="ctr" fontAlgn="base"/>
                      <a:r>
                        <a:rPr lang="en-US" sz="1400" b="1" dirty="0">
                          <a:solidFill>
                            <a:schemeClr val="bg1"/>
                          </a:solidFill>
                          <a:effectLst/>
                        </a:rPr>
                        <a:t>Specification Name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a:solidFill>
                            <a:schemeClr val="bg1"/>
                          </a:solidFill>
                          <a:effectLst/>
                        </a:rPr>
                        <a:t>[[Description]]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dirty="0">
                          <a:solidFill>
                            <a:schemeClr val="bg1"/>
                          </a:solidFill>
                          <a:effectLst/>
                        </a:rPr>
                        <a:t>Value and Purpose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2238201708"/>
                  </a:ext>
                </a:extLst>
              </a:tr>
              <a:tr h="421948">
                <a:tc>
                  <a:txBody>
                    <a:bodyPr/>
                    <a:lstStyle/>
                    <a:p>
                      <a:pPr fontAlgn="base"/>
                      <a:r>
                        <a:rPr lang="en-US" sz="1200" dirty="0">
                          <a:effectLst/>
                        </a:rPr>
                        <a:t>@@</a:t>
                      </a:r>
                      <a:r>
                        <a:rPr lang="en-US" sz="1200" dirty="0" err="1">
                          <a:effectLst/>
                        </a:rPr>
                        <a:t>hasInstance</a:t>
                      </a:r>
                      <a:endParaRPr lang="en-US" sz="1200" dirty="0">
                        <a:effectLst/>
                      </a:endParaRP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"Symbol.hasInstance"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method that determines if a constructor object recognizes an object as one of the constructor’s instances. Called by the semantics of the instanceof operator.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303445310"/>
                  </a:ext>
                </a:extLst>
              </a:tr>
              <a:tr h="342833">
                <a:tc>
                  <a:txBody>
                    <a:bodyPr/>
                    <a:lstStyle/>
                    <a:p>
                      <a:pPr fontAlgn="base"/>
                      <a:r>
                        <a:rPr lang="en-US" sz="1200">
                          <a:effectLst/>
                        </a:rPr>
                        <a:t>@@isConcatSpreadable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Symbol.isConcatSpreadable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Boolean valued property that if true indicates that an object should be flattened to its array elements by </a:t>
                      </a:r>
                      <a:r>
                        <a:rPr lang="en-US" sz="1200" u="none" strike="noStrike">
                          <a:solidFill>
                            <a:srgbClr val="3333BB"/>
                          </a:solidFill>
                          <a:effectLst/>
                          <a:hlinkClick r:id="rId2"/>
                        </a:rPr>
                        <a:t>Array.prototype.concat</a:t>
                      </a:r>
                      <a:r>
                        <a:rPr lang="en-US" sz="120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851014491"/>
                  </a:ext>
                </a:extLst>
              </a:tr>
              <a:tr h="263717">
                <a:tc>
                  <a:txBody>
                    <a:bodyPr/>
                    <a:lstStyle/>
                    <a:p>
                      <a:pPr fontAlgn="base"/>
                      <a:r>
                        <a:rPr lang="en-US" sz="1200">
                          <a:effectLst/>
                        </a:rPr>
                        <a:t>@@iterator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returns the default Iterator for an object. Called by the semantics of the for-of statement.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00595910"/>
                  </a:ext>
                </a:extLst>
              </a:tr>
              <a:tr h="421948">
                <a:tc>
                  <a:txBody>
                    <a:bodyPr/>
                    <a:lstStyle/>
                    <a:p>
                      <a:pPr fontAlgn="base"/>
                      <a:r>
                        <a:rPr lang="en-US" sz="1200">
                          <a:effectLst/>
                        </a:rPr>
                        <a:t>@@match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matches the regular expression against a string. Called by the </a:t>
                      </a:r>
                      <a:r>
                        <a:rPr lang="en-US" sz="1200" u="none" strike="noStrike">
                          <a:solidFill>
                            <a:srgbClr val="3333BB"/>
                          </a:solidFill>
                          <a:effectLst/>
                          <a:hlinkClick r:id="rId3"/>
                        </a:rPr>
                        <a:t>String.prototype.match</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900405985"/>
                  </a:ext>
                </a:extLst>
              </a:tr>
              <a:tr h="421948">
                <a:tc>
                  <a:txBody>
                    <a:bodyPr/>
                    <a:lstStyle/>
                    <a:p>
                      <a:pPr fontAlgn="base"/>
                      <a:r>
                        <a:rPr lang="en-US" sz="1200">
                          <a:effectLst/>
                        </a:rPr>
                        <a:t>@@replace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replaces matched substrings of a string. Called by the </a:t>
                      </a:r>
                      <a:r>
                        <a:rPr lang="en-US" sz="1200" u="none" strike="noStrike">
                          <a:solidFill>
                            <a:srgbClr val="3333BB"/>
                          </a:solidFill>
                          <a:effectLst/>
                          <a:hlinkClick r:id="rId4"/>
                        </a:rPr>
                        <a:t>String.prototype.replace</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83834823"/>
                  </a:ext>
                </a:extLst>
              </a:tr>
              <a:tr h="501063">
                <a:tc>
                  <a:txBody>
                    <a:bodyPr/>
                    <a:lstStyle/>
                    <a:p>
                      <a:pPr fontAlgn="base"/>
                      <a:r>
                        <a:rPr lang="en-US" sz="1200">
                          <a:effectLst/>
                        </a:rPr>
                        <a:t>@@search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returns the index within a string that matches the regular expression. Called by the </a:t>
                      </a:r>
                      <a:r>
                        <a:rPr lang="en-US" sz="1200" u="none" strike="noStrike" dirty="0" err="1">
                          <a:solidFill>
                            <a:srgbClr val="3333BB"/>
                          </a:solidFill>
                          <a:effectLst/>
                          <a:hlinkClick r:id="rId5"/>
                        </a:rPr>
                        <a:t>String.prototype.search</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908207473"/>
                  </a:ext>
                </a:extLst>
              </a:tr>
              <a:tr h="263717">
                <a:tc>
                  <a:txBody>
                    <a:bodyPr/>
                    <a:lstStyle/>
                    <a:p>
                      <a:pPr fontAlgn="base"/>
                      <a:r>
                        <a:rPr lang="en-US" sz="1200">
                          <a:effectLst/>
                        </a:rPr>
                        <a:t>@@species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"Symbol.species"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function valued property that is the constructor function that is used to create derived objects.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342693051"/>
                  </a:ext>
                </a:extLst>
              </a:tr>
              <a:tr h="421948">
                <a:tc>
                  <a:txBody>
                    <a:bodyPr/>
                    <a:lstStyle/>
                    <a:p>
                      <a:pPr fontAlgn="base"/>
                      <a:r>
                        <a:rPr lang="en-US" sz="1200">
                          <a:effectLst/>
                        </a:rPr>
                        <a:t>@@split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splits a string at the indices that match the regular expression. Called by the </a:t>
                      </a:r>
                      <a:r>
                        <a:rPr lang="en-US" sz="1200" u="none" strike="noStrike" dirty="0" err="1">
                          <a:solidFill>
                            <a:srgbClr val="3333BB"/>
                          </a:solidFill>
                          <a:effectLst/>
                          <a:hlinkClick r:id="rId6"/>
                        </a:rPr>
                        <a:t>String.prototype.split</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4268008406"/>
                  </a:ext>
                </a:extLst>
              </a:tr>
              <a:tr h="342833">
                <a:tc>
                  <a:txBody>
                    <a:bodyPr/>
                    <a:lstStyle/>
                    <a:p>
                      <a:pPr fontAlgn="base"/>
                      <a:r>
                        <a:rPr lang="en-US" sz="1200">
                          <a:effectLst/>
                        </a:rPr>
                        <a:t>@@toPrimitive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converts an object to a corresponding primitive value. Called by the </a:t>
                      </a:r>
                      <a:r>
                        <a:rPr lang="en-US" sz="1200" u="none" strike="noStrike" dirty="0" err="1">
                          <a:solidFill>
                            <a:srgbClr val="3333BB"/>
                          </a:solidFill>
                          <a:effectLst/>
                          <a:hlinkClick r:id="rId7"/>
                        </a:rPr>
                        <a:t>ToPrimitive</a:t>
                      </a:r>
                      <a:r>
                        <a:rPr lang="en-US" sz="1200" dirty="0">
                          <a:effectLst/>
                        </a:rPr>
                        <a:t> abstract operation.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396529836"/>
                  </a:ext>
                </a:extLst>
              </a:tr>
              <a:tr h="421948">
                <a:tc>
                  <a:txBody>
                    <a:bodyPr/>
                    <a:lstStyle/>
                    <a:p>
                      <a:pPr fontAlgn="base"/>
                      <a:r>
                        <a:rPr lang="en-US" sz="1200">
                          <a:effectLst/>
                        </a:rPr>
                        <a:t>@@toStringTag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String valued property that is used in the creation of the default string description of an object. Accessed by the built-in method </a:t>
                      </a:r>
                      <a:r>
                        <a:rPr lang="en-US" sz="1200" u="none" strike="noStrike" dirty="0" err="1">
                          <a:solidFill>
                            <a:srgbClr val="3333BB"/>
                          </a:solidFill>
                          <a:effectLst/>
                          <a:hlinkClick r:id="rId8"/>
                        </a:rPr>
                        <a:t>Object.prototype.toString</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506978018"/>
                  </a:ext>
                </a:extLst>
              </a:tr>
              <a:tr h="421948">
                <a:tc>
                  <a:txBody>
                    <a:bodyPr/>
                    <a:lstStyle/>
                    <a:p>
                      <a:pPr fontAlgn="base"/>
                      <a:r>
                        <a:rPr lang="en-US" sz="1200">
                          <a:effectLst/>
                        </a:rPr>
                        <a:t>@@unscopables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An object valued property whose own property names are property names that are excluded from the with environment bindings of the associated object.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579802865"/>
                  </a:ext>
                </a:extLst>
              </a:tr>
            </a:tbl>
          </a:graphicData>
        </a:graphic>
      </p:graphicFrame>
    </p:spTree>
    <p:extLst>
      <p:ext uri="{BB962C8B-B14F-4D97-AF65-F5344CB8AC3E}">
        <p14:creationId xmlns:p14="http://schemas.microsoft.com/office/powerpoint/2010/main" val="1552225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p:txBody>
          <a:bodyPr>
            <a:normAutofit fontScale="92500" lnSpcReduction="20000"/>
          </a:bodyPr>
          <a:lstStyle/>
          <a:p>
            <a:r>
              <a:rPr lang="en-US"/>
              <a:t>In JavaScript, generators provide a new way to work with functions and iterators. Generators provide an easier way to implement iterators.</a:t>
            </a:r>
          </a:p>
          <a:p>
            <a:r>
              <a:rPr lang="en-US"/>
              <a:t>Using a generator,</a:t>
            </a:r>
          </a:p>
          <a:p>
            <a:pPr lvl="1"/>
            <a:r>
              <a:rPr lang="en-US"/>
              <a:t>you can stop the execution of a function from anywhere inside the function</a:t>
            </a:r>
          </a:p>
          <a:p>
            <a:pPr lvl="1"/>
            <a:r>
              <a:rPr lang="en-US"/>
              <a:t>and continue executing code from a halted position</a:t>
            </a:r>
          </a:p>
          <a:p>
            <a:r>
              <a:rPr lang="en-US"/>
              <a:t>To create a generator, you need to first define a generator function with function* symbol. </a:t>
            </a:r>
          </a:p>
          <a:p>
            <a:r>
              <a:rPr lang="en-US"/>
              <a:t>You can pause the execution of a generator function without executing the whole function body by using yield keyword.</a:t>
            </a:r>
          </a:p>
          <a:p>
            <a:r>
              <a:rPr lang="en-US"/>
              <a:t>The yield expression returns a value. However, unlike the return statement, it doesn't terminate the program. That's why you can continue executing code from the last yielded position. </a:t>
            </a:r>
            <a:endParaRPr lang="en-US" dirty="0"/>
          </a:p>
        </p:txBody>
      </p:sp>
    </p:spTree>
    <p:extLst>
      <p:ext uri="{BB962C8B-B14F-4D97-AF65-F5344CB8AC3E}">
        <p14:creationId xmlns:p14="http://schemas.microsoft.com/office/powerpoint/2010/main" val="2903704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FC23-1786-4D57-8BC7-12399CC6F88A}"/>
              </a:ext>
            </a:extLst>
          </p:cNvPr>
          <p:cNvSpPr>
            <a:spLocks noGrp="1"/>
          </p:cNvSpPr>
          <p:nvPr>
            <p:ph type="title"/>
          </p:nvPr>
        </p:nvSpPr>
        <p:spPr/>
        <p:txBody>
          <a:bodyPr/>
          <a:lstStyle/>
          <a:p>
            <a:r>
              <a:rPr lang="en-US"/>
              <a:t>Generator Methods</a:t>
            </a:r>
          </a:p>
        </p:txBody>
      </p:sp>
      <p:graphicFrame>
        <p:nvGraphicFramePr>
          <p:cNvPr id="4" name="Content Placeholder 3">
            <a:extLst>
              <a:ext uri="{FF2B5EF4-FFF2-40B4-BE49-F238E27FC236}">
                <a16:creationId xmlns:a16="http://schemas.microsoft.com/office/drawing/2014/main" id="{B6662C5A-AF16-4724-ABC0-019D859B3305}"/>
              </a:ext>
            </a:extLst>
          </p:cNvPr>
          <p:cNvGraphicFramePr>
            <a:graphicFrameLocks noGrp="1"/>
          </p:cNvGraphicFramePr>
          <p:nvPr>
            <p:ph idx="1"/>
          </p:nvPr>
        </p:nvGraphicFramePr>
        <p:xfrm>
          <a:off x="838200" y="1825625"/>
          <a:ext cx="10515600" cy="3953156"/>
        </p:xfrm>
        <a:graphic>
          <a:graphicData uri="http://schemas.openxmlformats.org/drawingml/2006/table">
            <a:tbl>
              <a:tblPr firstRow="1" bandRow="1"/>
              <a:tblGrid>
                <a:gridCol w="2790825">
                  <a:extLst>
                    <a:ext uri="{9D8B030D-6E8A-4147-A177-3AD203B41FA5}">
                      <a16:colId xmlns:a16="http://schemas.microsoft.com/office/drawing/2014/main" val="1331453968"/>
                    </a:ext>
                  </a:extLst>
                </a:gridCol>
                <a:gridCol w="7724775">
                  <a:extLst>
                    <a:ext uri="{9D8B030D-6E8A-4147-A177-3AD203B41FA5}">
                      <a16:colId xmlns:a16="http://schemas.microsoft.com/office/drawing/2014/main" val="750308097"/>
                    </a:ext>
                  </a:extLst>
                </a:gridCol>
              </a:tblGrid>
              <a:tr h="747243">
                <a:tc>
                  <a:txBody>
                    <a:bodyPr/>
                    <a:lstStyle/>
                    <a:p>
                      <a:pPr algn="l"/>
                      <a:r>
                        <a:rPr lang="en-US" sz="3200" b="1">
                          <a:effectLst/>
                        </a:rPr>
                        <a:t>Method</a:t>
                      </a:r>
                    </a:p>
                  </a:txBody>
                  <a:tcPr marL="200872" marR="200872" marT="100436" marB="100436" anchor="ctr">
                    <a:lnL>
                      <a:noFill/>
                    </a:lnL>
                    <a:lnR>
                      <a:noFill/>
                    </a:lnR>
                    <a:lnT>
                      <a:noFill/>
                    </a:lnT>
                    <a:lnB>
                      <a:noFill/>
                    </a:lnB>
                    <a:solidFill>
                      <a:srgbClr val="F8FAFF"/>
                    </a:solidFill>
                  </a:tcPr>
                </a:tc>
                <a:tc>
                  <a:txBody>
                    <a:bodyPr/>
                    <a:lstStyle/>
                    <a:p>
                      <a:pPr algn="l"/>
                      <a:r>
                        <a:rPr lang="en-US" sz="3200" b="1" dirty="0">
                          <a:effectLst/>
                        </a:rPr>
                        <a:t>Description</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892353773"/>
                  </a:ext>
                </a:extLst>
              </a:tr>
              <a:tr h="747243">
                <a:tc>
                  <a:txBody>
                    <a:bodyPr/>
                    <a:lstStyle/>
                    <a:p>
                      <a:r>
                        <a:rPr lang="en-US" sz="3200">
                          <a:effectLst/>
                        </a:rPr>
                        <a:t>next()</a:t>
                      </a:r>
                    </a:p>
                  </a:txBody>
                  <a:tcPr marL="200872" marR="200872" marT="100436" marB="100436" anchor="ctr">
                    <a:lnL>
                      <a:noFill/>
                    </a:lnL>
                    <a:lnR>
                      <a:noFill/>
                    </a:lnR>
                    <a:lnT>
                      <a:noFill/>
                    </a:lnT>
                    <a:lnB>
                      <a:noFill/>
                    </a:lnB>
                    <a:solidFill>
                      <a:srgbClr val="F8FAFF"/>
                    </a:solidFill>
                  </a:tcPr>
                </a:tc>
                <a:tc>
                  <a:txBody>
                    <a:bodyPr/>
                    <a:lstStyle/>
                    <a:p>
                      <a:r>
                        <a:rPr lang="en-US" sz="3200">
                          <a:effectLst/>
                        </a:rPr>
                        <a:t>Returns a value of yield</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516911742"/>
                  </a:ext>
                </a:extLst>
              </a:tr>
              <a:tr h="1229335">
                <a:tc>
                  <a:txBody>
                    <a:bodyPr/>
                    <a:lstStyle/>
                    <a:p>
                      <a:r>
                        <a:rPr lang="en-US" sz="3200">
                          <a:effectLst/>
                        </a:rPr>
                        <a:t>return()</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3006134592"/>
                  </a:ext>
                </a:extLst>
              </a:tr>
              <a:tr h="1229335">
                <a:tc>
                  <a:txBody>
                    <a:bodyPr/>
                    <a:lstStyle/>
                    <a:p>
                      <a:r>
                        <a:rPr lang="en-US" sz="3200">
                          <a:effectLst/>
                        </a:rPr>
                        <a:t>throw()</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Throws an error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421600577"/>
                  </a:ext>
                </a:extLst>
              </a:tr>
            </a:tbl>
          </a:graphicData>
        </a:graphic>
      </p:graphicFrame>
      <p:sp>
        <p:nvSpPr>
          <p:cNvPr id="5" name="Rectangle 1">
            <a:extLst>
              <a:ext uri="{FF2B5EF4-FFF2-40B4-BE49-F238E27FC236}">
                <a16:creationId xmlns:a16="http://schemas.microsoft.com/office/drawing/2014/main" id="{BB88787E-7A87-4E3F-9F4B-1C6BB82A0DB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2209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3716499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FEAC-2505-4D70-81CC-EA313D89A2BB}"/>
              </a:ext>
            </a:extLst>
          </p:cNvPr>
          <p:cNvSpPr>
            <a:spLocks noGrp="1"/>
          </p:cNvSpPr>
          <p:nvPr>
            <p:ph type="title"/>
          </p:nvPr>
        </p:nvSpPr>
        <p:spPr/>
        <p:txBody>
          <a:bodyPr/>
          <a:lstStyle/>
          <a:p>
            <a:r>
              <a:rPr lang="en-US"/>
              <a:t>Modules</a:t>
            </a:r>
            <a:endParaRPr lang="en-US" dirty="0"/>
          </a:p>
        </p:txBody>
      </p:sp>
      <p:sp>
        <p:nvSpPr>
          <p:cNvPr id="3" name="Content Placeholder 2">
            <a:extLst>
              <a:ext uri="{FF2B5EF4-FFF2-40B4-BE49-F238E27FC236}">
                <a16:creationId xmlns:a16="http://schemas.microsoft.com/office/drawing/2014/main" id="{C84153F7-52AB-41FF-A15D-F1514020C643}"/>
              </a:ext>
            </a:extLst>
          </p:cNvPr>
          <p:cNvSpPr>
            <a:spLocks noGrp="1"/>
          </p:cNvSpPr>
          <p:nvPr>
            <p:ph idx="1"/>
          </p:nvPr>
        </p:nvSpPr>
        <p:spPr/>
        <p:txBody>
          <a:bodyPr>
            <a:normAutofit fontScale="92500" lnSpcReduction="10000"/>
          </a:bodyPr>
          <a:lstStyle/>
          <a:p>
            <a:r>
              <a:rPr lang="en-US" dirty="0"/>
              <a:t>As our application grows bigger, we want to split it into multiple files, so called “modules”. </a:t>
            </a:r>
          </a:p>
          <a:p>
            <a:r>
              <a:rPr lang="en-US" dirty="0"/>
              <a:t>Until ES6, JavaScript existed without a language-level module syntax.</a:t>
            </a:r>
          </a:p>
          <a:p>
            <a:r>
              <a:rPr lang="en-US" dirty="0"/>
              <a:t>JavaScript community invented a variety of ways to organize code into modules, special libraries to load modules on demand.</a:t>
            </a:r>
          </a:p>
          <a:p>
            <a:pPr lvl="1"/>
            <a:r>
              <a:rPr lang="en-US" dirty="0"/>
              <a:t>AMD – one of the most ancient module systems, initially implemented by the library require.js.</a:t>
            </a:r>
          </a:p>
          <a:p>
            <a:pPr lvl="1"/>
            <a:r>
              <a:rPr lang="en-US" dirty="0" err="1"/>
              <a:t>CommonJS</a:t>
            </a:r>
            <a:r>
              <a:rPr lang="en-US" dirty="0"/>
              <a:t> – the module system created for Node.js server.</a:t>
            </a:r>
          </a:p>
          <a:p>
            <a:pPr lvl="1"/>
            <a:r>
              <a:rPr lang="en-US" dirty="0"/>
              <a:t>UMD – one more module system, suggested as a universal one, compatible with AMD and </a:t>
            </a:r>
            <a:r>
              <a:rPr lang="en-US" dirty="0" err="1"/>
              <a:t>CommonJS</a:t>
            </a:r>
            <a:r>
              <a:rPr lang="en-US" dirty="0"/>
              <a:t>. </a:t>
            </a:r>
          </a:p>
          <a:p>
            <a:r>
              <a:rPr lang="en-US" dirty="0"/>
              <a:t>The language-level module system appeared in the standard in ECMASCRIPT 2015</a:t>
            </a:r>
          </a:p>
        </p:txBody>
      </p:sp>
    </p:spTree>
    <p:extLst>
      <p:ext uri="{BB962C8B-B14F-4D97-AF65-F5344CB8AC3E}">
        <p14:creationId xmlns:p14="http://schemas.microsoft.com/office/powerpoint/2010/main" val="3237243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script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175116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B2B57A-7B83-41EF-B6E9-8FA419F6672D}"/>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5" name="Rectangle 4">
            <a:extLst>
              <a:ext uri="{FF2B5EF4-FFF2-40B4-BE49-F238E27FC236}">
                <a16:creationId xmlns:a16="http://schemas.microsoft.com/office/drawing/2014/main" id="{AADAE9C5-DD0E-4B2D-86E5-EFB4696C6628}"/>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6" name="Straight Arrow Connector 5">
            <a:extLst>
              <a:ext uri="{FF2B5EF4-FFF2-40B4-BE49-F238E27FC236}">
                <a16:creationId xmlns:a16="http://schemas.microsoft.com/office/drawing/2014/main" id="{B14A3803-1166-49C0-858D-2B80F09E5F8D}"/>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B033AE8-3FB3-4B91-81B7-3933496DD9C6}"/>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0E38F0D-1F57-4A04-9302-5D4823C0BC97}"/>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9" name="Rectangle 8">
            <a:extLst>
              <a:ext uri="{FF2B5EF4-FFF2-40B4-BE49-F238E27FC236}">
                <a16:creationId xmlns:a16="http://schemas.microsoft.com/office/drawing/2014/main" id="{EB835D26-CD45-4ABC-869E-336E3B99C84A}"/>
              </a:ext>
            </a:extLst>
          </p:cNvPr>
          <p:cNvSpPr/>
          <p:nvPr/>
        </p:nvSpPr>
        <p:spPr>
          <a:xfrm>
            <a:off x="5499470" y="2045386"/>
            <a:ext cx="1345240" cy="369332"/>
          </a:xfrm>
          <a:prstGeom prst="rect">
            <a:avLst/>
          </a:prstGeom>
        </p:spPr>
        <p:txBody>
          <a:bodyPr wrap="none">
            <a:spAutoFit/>
          </a:bodyPr>
          <a:lstStyle/>
          <a:p>
            <a:r>
              <a:rPr lang="en-IN"/>
              <a:t>HTML + CSS </a:t>
            </a:r>
          </a:p>
        </p:txBody>
      </p:sp>
      <p:grpSp>
        <p:nvGrpSpPr>
          <p:cNvPr id="10" name="Group 9">
            <a:extLst>
              <a:ext uri="{FF2B5EF4-FFF2-40B4-BE49-F238E27FC236}">
                <a16:creationId xmlns:a16="http://schemas.microsoft.com/office/drawing/2014/main" id="{24AA91D4-F03B-4558-99F5-3DFCDCB86A73}"/>
              </a:ext>
            </a:extLst>
          </p:cNvPr>
          <p:cNvGrpSpPr/>
          <p:nvPr/>
        </p:nvGrpSpPr>
        <p:grpSpPr>
          <a:xfrm>
            <a:off x="8583679" y="1637468"/>
            <a:ext cx="1262108" cy="898124"/>
            <a:chOff x="8762260" y="1677880"/>
            <a:chExt cx="1262108" cy="898124"/>
          </a:xfrm>
        </p:grpSpPr>
        <p:sp>
          <p:nvSpPr>
            <p:cNvPr id="11" name="Rectangle: Rounded Corners 10">
              <a:extLst>
                <a:ext uri="{FF2B5EF4-FFF2-40B4-BE49-F238E27FC236}">
                  <a16:creationId xmlns:a16="http://schemas.microsoft.com/office/drawing/2014/main" id="{52CC48A0-A128-43D3-8BA9-D86CC9D6433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A521F52C-A339-47FA-B9EE-E1890A328CE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13" name="Group 12">
            <a:extLst>
              <a:ext uri="{FF2B5EF4-FFF2-40B4-BE49-F238E27FC236}">
                <a16:creationId xmlns:a16="http://schemas.microsoft.com/office/drawing/2014/main" id="{6F547D19-0C64-421D-A478-510D4D004A6B}"/>
              </a:ext>
            </a:extLst>
          </p:cNvPr>
          <p:cNvGrpSpPr/>
          <p:nvPr/>
        </p:nvGrpSpPr>
        <p:grpSpPr>
          <a:xfrm>
            <a:off x="9966646" y="1650331"/>
            <a:ext cx="1262108" cy="898124"/>
            <a:chOff x="8762260" y="1677880"/>
            <a:chExt cx="1262108" cy="898124"/>
          </a:xfrm>
        </p:grpSpPr>
        <p:sp>
          <p:nvSpPr>
            <p:cNvPr id="14" name="Rectangle: Rounded Corners 13">
              <a:extLst>
                <a:ext uri="{FF2B5EF4-FFF2-40B4-BE49-F238E27FC236}">
                  <a16:creationId xmlns:a16="http://schemas.microsoft.com/office/drawing/2014/main" id="{AB0E0D9D-69AF-4743-9F1A-4F86A2B6DEF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25741C90-B14A-4945-82B0-07CF44D4831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16" name="Rectangle 15">
            <a:extLst>
              <a:ext uri="{FF2B5EF4-FFF2-40B4-BE49-F238E27FC236}">
                <a16:creationId xmlns:a16="http://schemas.microsoft.com/office/drawing/2014/main" id="{74D0A577-959B-4A7F-B4B5-4273EBF51B17}"/>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7" name="Rectangle: Rounded Corners 16">
            <a:extLst>
              <a:ext uri="{FF2B5EF4-FFF2-40B4-BE49-F238E27FC236}">
                <a16:creationId xmlns:a16="http://schemas.microsoft.com/office/drawing/2014/main" id="{F7FDE02A-17FC-404B-BA90-6F1AF66C1A39}"/>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EAB936C0-1511-4106-BC88-CBCCE6B82BFA}"/>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08A1DFAD-942B-48B0-86A8-8C7CDB1F477A}"/>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89EF21C6-B7B6-4F9B-BEA4-9F2C4BEF1C22}"/>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4681B999-0209-452D-8C77-18AAE531B496}"/>
              </a:ext>
            </a:extLst>
          </p:cNvPr>
          <p:cNvCxnSpPr>
            <a:cxnSpLocks/>
          </p:cNvCxnSpPr>
          <p:nvPr/>
        </p:nvCxnSpPr>
        <p:spPr>
          <a:xfrm>
            <a:off x="4150064" y="306171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4660C6-832A-4FA7-A008-CF60039631C3}"/>
              </a:ext>
            </a:extLst>
          </p:cNvPr>
          <p:cNvCxnSpPr/>
          <p:nvPr/>
        </p:nvCxnSpPr>
        <p:spPr>
          <a:xfrm flipH="1">
            <a:off x="4150064" y="345677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E12DF81-E4AF-4D62-B0D1-9AD116F9C6FA}"/>
              </a:ext>
            </a:extLst>
          </p:cNvPr>
          <p:cNvSpPr txBox="1"/>
          <p:nvPr/>
        </p:nvSpPr>
        <p:spPr>
          <a:xfrm>
            <a:off x="5499470" y="2705246"/>
            <a:ext cx="1266629" cy="369332"/>
          </a:xfrm>
          <a:prstGeom prst="rect">
            <a:avLst/>
          </a:prstGeom>
          <a:noFill/>
        </p:spPr>
        <p:txBody>
          <a:bodyPr wrap="none" rtlCol="0">
            <a:spAutoFit/>
          </a:bodyPr>
          <a:lstStyle/>
          <a:p>
            <a:r>
              <a:rPr lang="en-IN" dirty="0"/>
              <a:t>HTTP + URL</a:t>
            </a:r>
          </a:p>
        </p:txBody>
      </p:sp>
      <p:sp>
        <p:nvSpPr>
          <p:cNvPr id="24" name="Rectangle 23">
            <a:extLst>
              <a:ext uri="{FF2B5EF4-FFF2-40B4-BE49-F238E27FC236}">
                <a16:creationId xmlns:a16="http://schemas.microsoft.com/office/drawing/2014/main" id="{49150904-1E77-48D7-A79B-FD0E71C40B24}"/>
              </a:ext>
            </a:extLst>
          </p:cNvPr>
          <p:cNvSpPr/>
          <p:nvPr/>
        </p:nvSpPr>
        <p:spPr>
          <a:xfrm>
            <a:off x="5499470" y="3469633"/>
            <a:ext cx="1345240" cy="369332"/>
          </a:xfrm>
          <a:prstGeom prst="rect">
            <a:avLst/>
          </a:prstGeom>
        </p:spPr>
        <p:txBody>
          <a:bodyPr wrap="none">
            <a:spAutoFit/>
          </a:bodyPr>
          <a:lstStyle/>
          <a:p>
            <a:r>
              <a:rPr lang="en-IN"/>
              <a:t>HTML + CSS </a:t>
            </a:r>
          </a:p>
        </p:txBody>
      </p:sp>
    </p:spTree>
    <p:extLst>
      <p:ext uri="{BB962C8B-B14F-4D97-AF65-F5344CB8AC3E}">
        <p14:creationId xmlns:p14="http://schemas.microsoft.com/office/powerpoint/2010/main" val="141458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or: Elbow 3">
            <a:extLst>
              <a:ext uri="{FF2B5EF4-FFF2-40B4-BE49-F238E27FC236}">
                <a16:creationId xmlns:a16="http://schemas.microsoft.com/office/drawing/2014/main" id="{81BC85AB-D4D7-45AC-8F51-9D14A2FF09A5}"/>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55D27506-3E66-47D9-A144-26895CADC9B0}"/>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lowchart: Magnetic Disk 5">
            <a:extLst>
              <a:ext uri="{FF2B5EF4-FFF2-40B4-BE49-F238E27FC236}">
                <a16:creationId xmlns:a16="http://schemas.microsoft.com/office/drawing/2014/main" id="{7A7588EA-342E-43EF-B5CF-14553DC81FD0}"/>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sp>
        <p:nvSpPr>
          <p:cNvPr id="7" name="Rectangle 6">
            <a:extLst>
              <a:ext uri="{FF2B5EF4-FFF2-40B4-BE49-F238E27FC236}">
                <a16:creationId xmlns:a16="http://schemas.microsoft.com/office/drawing/2014/main" id="{BE265A63-4428-44F1-A788-90008763AEC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8" name="Group 7">
            <a:extLst>
              <a:ext uri="{FF2B5EF4-FFF2-40B4-BE49-F238E27FC236}">
                <a16:creationId xmlns:a16="http://schemas.microsoft.com/office/drawing/2014/main" id="{6B6C4CE0-D6F9-44A3-B3F8-B144441F9255}"/>
              </a:ext>
            </a:extLst>
          </p:cNvPr>
          <p:cNvGrpSpPr/>
          <p:nvPr/>
        </p:nvGrpSpPr>
        <p:grpSpPr>
          <a:xfrm>
            <a:off x="7810595" y="1677880"/>
            <a:ext cx="1262108" cy="898124"/>
            <a:chOff x="8762260" y="1677880"/>
            <a:chExt cx="1262108" cy="898124"/>
          </a:xfrm>
        </p:grpSpPr>
        <p:sp>
          <p:nvSpPr>
            <p:cNvPr id="9" name="Rectangle: Rounded Corners 8">
              <a:extLst>
                <a:ext uri="{FF2B5EF4-FFF2-40B4-BE49-F238E27FC236}">
                  <a16:creationId xmlns:a16="http://schemas.microsoft.com/office/drawing/2014/main" id="{A4DBA443-B5CF-4B7E-A1E5-DE7DE49FDDF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A2036528-570C-414C-9A6E-A64D496B5A1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1" name="Group 10">
            <a:extLst>
              <a:ext uri="{FF2B5EF4-FFF2-40B4-BE49-F238E27FC236}">
                <a16:creationId xmlns:a16="http://schemas.microsoft.com/office/drawing/2014/main" id="{F126A86E-1F84-4941-B28F-6C4F741395AE}"/>
              </a:ext>
            </a:extLst>
          </p:cNvPr>
          <p:cNvGrpSpPr/>
          <p:nvPr/>
        </p:nvGrpSpPr>
        <p:grpSpPr>
          <a:xfrm>
            <a:off x="9193562" y="1690743"/>
            <a:ext cx="1262108" cy="898124"/>
            <a:chOff x="8762260" y="1677880"/>
            <a:chExt cx="1262108" cy="898124"/>
          </a:xfrm>
        </p:grpSpPr>
        <p:sp>
          <p:nvSpPr>
            <p:cNvPr id="12" name="Rectangle: Rounded Corners 11">
              <a:extLst>
                <a:ext uri="{FF2B5EF4-FFF2-40B4-BE49-F238E27FC236}">
                  <a16:creationId xmlns:a16="http://schemas.microsoft.com/office/drawing/2014/main" id="{C6CED3F7-BCAB-46CD-BE92-F31A14EC438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2B01D906-99DC-4461-9854-40DF77EE29B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grpSp>
        <p:nvGrpSpPr>
          <p:cNvPr id="14" name="Group 13">
            <a:extLst>
              <a:ext uri="{FF2B5EF4-FFF2-40B4-BE49-F238E27FC236}">
                <a16:creationId xmlns:a16="http://schemas.microsoft.com/office/drawing/2014/main" id="{69717B62-E599-4D1E-B721-4596157539E6}"/>
              </a:ext>
            </a:extLst>
          </p:cNvPr>
          <p:cNvGrpSpPr/>
          <p:nvPr/>
        </p:nvGrpSpPr>
        <p:grpSpPr>
          <a:xfrm>
            <a:off x="8562508" y="2719934"/>
            <a:ext cx="1262108" cy="898124"/>
            <a:chOff x="8762260" y="1677880"/>
            <a:chExt cx="1262108" cy="898124"/>
          </a:xfrm>
        </p:grpSpPr>
        <p:sp>
          <p:nvSpPr>
            <p:cNvPr id="15" name="Rectangle: Rounded Corners 14">
              <a:extLst>
                <a:ext uri="{FF2B5EF4-FFF2-40B4-BE49-F238E27FC236}">
                  <a16:creationId xmlns:a16="http://schemas.microsoft.com/office/drawing/2014/main" id="{9C18435A-9920-4003-A1F1-8ACE7F65BCA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1FC40C3B-B1BB-4470-95F3-A1BD2F3D63B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JS</a:t>
              </a:r>
            </a:p>
          </p:txBody>
        </p:sp>
      </p:grpSp>
      <p:sp>
        <p:nvSpPr>
          <p:cNvPr id="17" name="TextBox 16">
            <a:extLst>
              <a:ext uri="{FF2B5EF4-FFF2-40B4-BE49-F238E27FC236}">
                <a16:creationId xmlns:a16="http://schemas.microsoft.com/office/drawing/2014/main" id="{69A910C4-8D79-4C62-8124-405BFACFF400}"/>
              </a:ext>
            </a:extLst>
          </p:cNvPr>
          <p:cNvSpPr txBox="1"/>
          <p:nvPr/>
        </p:nvSpPr>
        <p:spPr>
          <a:xfrm>
            <a:off x="7810595" y="3968318"/>
            <a:ext cx="992964"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a:t>
            </a:r>
            <a:r>
              <a:rPr lang="en-IN" dirty="0" err="1">
                <a:solidFill>
                  <a:schemeClr val="bg1"/>
                </a:solidFill>
              </a:rPr>
              <a:t>.Net</a:t>
            </a:r>
            <a:endParaRPr lang="en-IN" dirty="0">
              <a:solidFill>
                <a:schemeClr val="bg1"/>
              </a:solidFill>
            </a:endParaRPr>
          </a:p>
          <a:p>
            <a:r>
              <a:rPr lang="en-IN" dirty="0">
                <a:solidFill>
                  <a:schemeClr val="bg1"/>
                </a:solidFill>
              </a:rPr>
              <a:t>JSP</a:t>
            </a:r>
          </a:p>
          <a:p>
            <a:r>
              <a:rPr lang="en-IN" dirty="0">
                <a:solidFill>
                  <a:schemeClr val="bg1"/>
                </a:solidFill>
              </a:rPr>
              <a:t>PHP</a:t>
            </a:r>
          </a:p>
          <a:p>
            <a:r>
              <a:rPr lang="en-IN" dirty="0">
                <a:solidFill>
                  <a:schemeClr val="bg1"/>
                </a:solidFill>
              </a:rPr>
              <a:t>Ruby</a:t>
            </a:r>
          </a:p>
        </p:txBody>
      </p:sp>
      <p:cxnSp>
        <p:nvCxnSpPr>
          <p:cNvPr id="18" name="Straight Connector 17">
            <a:extLst>
              <a:ext uri="{FF2B5EF4-FFF2-40B4-BE49-F238E27FC236}">
                <a16:creationId xmlns:a16="http://schemas.microsoft.com/office/drawing/2014/main" id="{347EE4F9-E729-4131-9ECC-FCBB73D33B7F}"/>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9" name="TextBox 18">
            <a:extLst>
              <a:ext uri="{FF2B5EF4-FFF2-40B4-BE49-F238E27FC236}">
                <a16:creationId xmlns:a16="http://schemas.microsoft.com/office/drawing/2014/main" id="{B1DC5CA9-39D6-4ABE-B1CC-25C31DD6B3F6}"/>
              </a:ext>
            </a:extLst>
          </p:cNvPr>
          <p:cNvSpPr txBox="1"/>
          <p:nvPr/>
        </p:nvSpPr>
        <p:spPr>
          <a:xfrm>
            <a:off x="8947081" y="3971245"/>
            <a:ext cx="1629448" cy="1200329"/>
          </a:xfrm>
          <a:prstGeom prst="rect">
            <a:avLst/>
          </a:prstGeom>
          <a:noFill/>
        </p:spPr>
        <p:txBody>
          <a:bodyPr wrap="square" rtlCol="0">
            <a:spAutoFit/>
          </a:bodyPr>
          <a:lstStyle/>
          <a:p>
            <a:r>
              <a:rPr lang="en-IN" dirty="0">
                <a:solidFill>
                  <a:schemeClr val="bg1"/>
                </a:solidFill>
              </a:rPr>
              <a:t>ASP </a:t>
            </a:r>
            <a:r>
              <a:rPr lang="en-IN" dirty="0" err="1">
                <a:solidFill>
                  <a:schemeClr val="bg1"/>
                </a:solidFill>
              </a:rPr>
              <a:t>.Net</a:t>
            </a:r>
            <a:r>
              <a:rPr lang="en-IN" dirty="0">
                <a:solidFill>
                  <a:schemeClr val="bg1"/>
                </a:solidFill>
              </a:rPr>
              <a: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sp>
        <p:nvSpPr>
          <p:cNvPr id="20" name="Rectangle 19">
            <a:extLst>
              <a:ext uri="{FF2B5EF4-FFF2-40B4-BE49-F238E27FC236}">
                <a16:creationId xmlns:a16="http://schemas.microsoft.com/office/drawing/2014/main" id="{CD5CC3B7-2824-4316-904A-00DBBDD8D4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21" name="Straight Arrow Connector 20">
            <a:extLst>
              <a:ext uri="{FF2B5EF4-FFF2-40B4-BE49-F238E27FC236}">
                <a16:creationId xmlns:a16="http://schemas.microsoft.com/office/drawing/2014/main" id="{5E775256-86BE-42E4-A7D7-EF83F12CB490}"/>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0EED856-217A-4E27-B270-F4EF95C1E948}"/>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D09F5D5-34D9-4A09-99D4-7BBCA773680F}"/>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4" name="Rectangle 23">
            <a:extLst>
              <a:ext uri="{FF2B5EF4-FFF2-40B4-BE49-F238E27FC236}">
                <a16:creationId xmlns:a16="http://schemas.microsoft.com/office/drawing/2014/main" id="{090058B4-2440-4B62-B1B0-43F02520FC49}"/>
              </a:ext>
            </a:extLst>
          </p:cNvPr>
          <p:cNvSpPr/>
          <p:nvPr/>
        </p:nvSpPr>
        <p:spPr>
          <a:xfrm>
            <a:off x="4486704" y="2078074"/>
            <a:ext cx="1745991" cy="369332"/>
          </a:xfrm>
          <a:prstGeom prst="rect">
            <a:avLst/>
          </a:prstGeom>
        </p:spPr>
        <p:txBody>
          <a:bodyPr wrap="none">
            <a:spAutoFit/>
          </a:bodyPr>
          <a:lstStyle/>
          <a:p>
            <a:r>
              <a:rPr lang="en-IN"/>
              <a:t>HTML + CSS + JS </a:t>
            </a:r>
          </a:p>
        </p:txBody>
      </p:sp>
      <p:sp>
        <p:nvSpPr>
          <p:cNvPr id="25" name="Rectangle 24">
            <a:extLst>
              <a:ext uri="{FF2B5EF4-FFF2-40B4-BE49-F238E27FC236}">
                <a16:creationId xmlns:a16="http://schemas.microsoft.com/office/drawing/2014/main" id="{9AEEB808-583E-4711-A696-81754EB80DD5}"/>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6" name="Rectangle: Rounded Corners 25">
            <a:extLst>
              <a:ext uri="{FF2B5EF4-FFF2-40B4-BE49-F238E27FC236}">
                <a16:creationId xmlns:a16="http://schemas.microsoft.com/office/drawing/2014/main" id="{FBAF35F5-4C58-465A-AE98-11F26EA293C5}"/>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981DA815-CBA9-4E6B-A278-0FE5EC4AA7B3}"/>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D5B0952B-47AA-4698-8169-385AB1892089}"/>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B0176547-13B1-42F6-A4F6-FB6B2A80EAEA}"/>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0" name="Straight Arrow Connector 29">
            <a:extLst>
              <a:ext uri="{FF2B5EF4-FFF2-40B4-BE49-F238E27FC236}">
                <a16:creationId xmlns:a16="http://schemas.microsoft.com/office/drawing/2014/main" id="{7EA39B1F-BC49-4888-8979-D1731C14A639}"/>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EE6EF36-020D-41E7-AD61-108FFF6E25D2}"/>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6AED409-5BE5-4141-BC34-ABA18D1EF4AB}"/>
              </a:ext>
            </a:extLst>
          </p:cNvPr>
          <p:cNvSpPr txBox="1"/>
          <p:nvPr/>
        </p:nvSpPr>
        <p:spPr>
          <a:xfrm>
            <a:off x="4422748" y="2692165"/>
            <a:ext cx="1901611" cy="369332"/>
          </a:xfrm>
          <a:prstGeom prst="rect">
            <a:avLst/>
          </a:prstGeom>
          <a:noFill/>
        </p:spPr>
        <p:txBody>
          <a:bodyPr wrap="none" rtlCol="0">
            <a:spAutoFit/>
          </a:bodyPr>
          <a:lstStyle/>
          <a:p>
            <a:r>
              <a:rPr lang="en-IN"/>
              <a:t>AJAX - HTTP + URL</a:t>
            </a:r>
          </a:p>
        </p:txBody>
      </p:sp>
      <p:sp>
        <p:nvSpPr>
          <p:cNvPr id="33" name="TextBox 32">
            <a:extLst>
              <a:ext uri="{FF2B5EF4-FFF2-40B4-BE49-F238E27FC236}">
                <a16:creationId xmlns:a16="http://schemas.microsoft.com/office/drawing/2014/main" id="{8760AC05-A6A9-4A38-A79D-6EFBD573248B}"/>
              </a:ext>
            </a:extLst>
          </p:cNvPr>
          <p:cNvSpPr txBox="1"/>
          <p:nvPr/>
        </p:nvSpPr>
        <p:spPr>
          <a:xfrm>
            <a:off x="4599944" y="3469413"/>
            <a:ext cx="1547218" cy="369332"/>
          </a:xfrm>
          <a:prstGeom prst="rect">
            <a:avLst/>
          </a:prstGeom>
          <a:noFill/>
        </p:spPr>
        <p:txBody>
          <a:bodyPr wrap="none" rtlCol="0">
            <a:spAutoFit/>
          </a:bodyPr>
          <a:lstStyle/>
          <a:p>
            <a:r>
              <a:rPr lang="en-IN"/>
              <a:t>PARTIAL HTML</a:t>
            </a:r>
          </a:p>
        </p:txBody>
      </p:sp>
      <p:sp>
        <p:nvSpPr>
          <p:cNvPr id="34" name="Rectangle 33">
            <a:extLst>
              <a:ext uri="{FF2B5EF4-FFF2-40B4-BE49-F238E27FC236}">
                <a16:creationId xmlns:a16="http://schemas.microsoft.com/office/drawing/2014/main" id="{8AB94EFF-00E0-4151-B43A-684C8C1367F3}"/>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spTree>
    <p:extLst>
      <p:ext uri="{BB962C8B-B14F-4D97-AF65-F5344CB8AC3E}">
        <p14:creationId xmlns:p14="http://schemas.microsoft.com/office/powerpoint/2010/main" val="390379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571FBA-548C-4E3D-8847-621B1BE74B09}"/>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5" name="TextBox 4">
            <a:extLst>
              <a:ext uri="{FF2B5EF4-FFF2-40B4-BE49-F238E27FC236}">
                <a16:creationId xmlns:a16="http://schemas.microsoft.com/office/drawing/2014/main" id="{658F3E53-0829-4651-82AF-131CA22F5BF1}"/>
              </a:ext>
            </a:extLst>
          </p:cNvPr>
          <p:cNvSpPr txBox="1"/>
          <p:nvPr/>
        </p:nvSpPr>
        <p:spPr>
          <a:xfrm>
            <a:off x="7746241" y="2432351"/>
            <a:ext cx="992964" cy="1477328"/>
          </a:xfrm>
          <a:prstGeom prst="rect">
            <a:avLst/>
          </a:prstGeom>
          <a:noFill/>
        </p:spPr>
        <p:txBody>
          <a:bodyPr wrap="none" rtlCol="0">
            <a:spAutoFit/>
          </a:bodyPr>
          <a:lstStyle/>
          <a:p>
            <a:r>
              <a:rPr lang="en-IN">
                <a:solidFill>
                  <a:schemeClr val="bg1"/>
                </a:solidFill>
              </a:rPr>
              <a:t>ASP</a:t>
            </a:r>
          </a:p>
          <a:p>
            <a:r>
              <a:rPr lang="en-IN">
                <a:solidFill>
                  <a:schemeClr val="bg1"/>
                </a:solidFill>
              </a:rPr>
              <a:t>ASP </a:t>
            </a:r>
            <a:r>
              <a:rPr lang="en-IN" err="1">
                <a:solidFill>
                  <a:schemeClr val="bg1"/>
                </a:solidFill>
              </a:rPr>
              <a:t>.Net</a:t>
            </a:r>
            <a:endParaRPr lang="en-IN">
              <a:solidFill>
                <a:schemeClr val="bg1"/>
              </a:solidFill>
            </a:endParaRPr>
          </a:p>
          <a:p>
            <a:r>
              <a:rPr lang="en-IN">
                <a:solidFill>
                  <a:schemeClr val="bg1"/>
                </a:solidFill>
              </a:rPr>
              <a:t>JSP</a:t>
            </a:r>
          </a:p>
          <a:p>
            <a:r>
              <a:rPr lang="en-IN">
                <a:solidFill>
                  <a:schemeClr val="bg1"/>
                </a:solidFill>
              </a:rPr>
              <a:t>PHP</a:t>
            </a:r>
          </a:p>
          <a:p>
            <a:r>
              <a:rPr lang="en-IN">
                <a:solidFill>
                  <a:schemeClr val="bg1"/>
                </a:solidFill>
              </a:rPr>
              <a:t>Ruby</a:t>
            </a:r>
          </a:p>
        </p:txBody>
      </p:sp>
      <p:sp>
        <p:nvSpPr>
          <p:cNvPr id="6" name="TextBox 5">
            <a:extLst>
              <a:ext uri="{FF2B5EF4-FFF2-40B4-BE49-F238E27FC236}">
                <a16:creationId xmlns:a16="http://schemas.microsoft.com/office/drawing/2014/main" id="{383731F8-6475-43F7-88D3-8EA74B7EBFE5}"/>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a:t>
            </a:r>
            <a:r>
              <a:rPr lang="en-IN" dirty="0" err="1">
                <a:solidFill>
                  <a:schemeClr val="bg1"/>
                </a:solidFill>
              </a:rPr>
              <a:t>.Net</a:t>
            </a:r>
            <a:r>
              <a:rPr lang="en-IN" dirty="0">
                <a:solidFill>
                  <a:schemeClr val="bg1"/>
                </a:solidFill>
              </a:rPr>
              <a:t> MVC</a:t>
            </a:r>
          </a:p>
          <a:p>
            <a:r>
              <a:rPr lang="en-IN" dirty="0">
                <a:solidFill>
                  <a:schemeClr val="bg1"/>
                </a:solidFill>
              </a:rPr>
              <a:t>Spring MVC</a:t>
            </a:r>
          </a:p>
          <a:p>
            <a:r>
              <a:rPr lang="en-IN" dirty="0">
                <a:solidFill>
                  <a:schemeClr val="bg1"/>
                </a:solidFill>
              </a:rPr>
              <a:t>Ruby On Rails</a:t>
            </a:r>
          </a:p>
          <a:p>
            <a:r>
              <a:rPr lang="en-IN" dirty="0">
                <a:solidFill>
                  <a:schemeClr val="bg1"/>
                </a:solidFill>
              </a:rPr>
              <a:t>Express JS</a:t>
            </a:r>
          </a:p>
        </p:txBody>
      </p:sp>
      <p:grpSp>
        <p:nvGrpSpPr>
          <p:cNvPr id="7" name="Group 6">
            <a:extLst>
              <a:ext uri="{FF2B5EF4-FFF2-40B4-BE49-F238E27FC236}">
                <a16:creationId xmlns:a16="http://schemas.microsoft.com/office/drawing/2014/main" id="{761E25E8-73CD-4704-98EB-040943579418}"/>
              </a:ext>
            </a:extLst>
          </p:cNvPr>
          <p:cNvGrpSpPr/>
          <p:nvPr/>
        </p:nvGrpSpPr>
        <p:grpSpPr>
          <a:xfrm>
            <a:off x="7810595" y="663726"/>
            <a:ext cx="1130132" cy="749454"/>
            <a:chOff x="8762260" y="1677880"/>
            <a:chExt cx="1262108" cy="898124"/>
          </a:xfrm>
        </p:grpSpPr>
        <p:sp>
          <p:nvSpPr>
            <p:cNvPr id="8" name="Rectangle: Rounded Corners 7">
              <a:extLst>
                <a:ext uri="{FF2B5EF4-FFF2-40B4-BE49-F238E27FC236}">
                  <a16:creationId xmlns:a16="http://schemas.microsoft.com/office/drawing/2014/main" id="{A8717DAD-9864-49BD-8D4E-EAF2310C3E6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3C97D6BB-D77E-42EB-91DC-124A1E7D886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0" name="Group 9">
            <a:extLst>
              <a:ext uri="{FF2B5EF4-FFF2-40B4-BE49-F238E27FC236}">
                <a16:creationId xmlns:a16="http://schemas.microsoft.com/office/drawing/2014/main" id="{A0691BCC-8D40-4BB3-8ACA-F55073FC8BB5}"/>
              </a:ext>
            </a:extLst>
          </p:cNvPr>
          <p:cNvGrpSpPr/>
          <p:nvPr/>
        </p:nvGrpSpPr>
        <p:grpSpPr>
          <a:xfrm>
            <a:off x="9193562" y="676589"/>
            <a:ext cx="1130132" cy="749454"/>
            <a:chOff x="8762260" y="1677880"/>
            <a:chExt cx="1262108" cy="898124"/>
          </a:xfrm>
        </p:grpSpPr>
        <p:sp>
          <p:nvSpPr>
            <p:cNvPr id="11" name="Rectangle: Rounded Corners 10">
              <a:extLst>
                <a:ext uri="{FF2B5EF4-FFF2-40B4-BE49-F238E27FC236}">
                  <a16:creationId xmlns:a16="http://schemas.microsoft.com/office/drawing/2014/main" id="{649D2E0F-6416-46AF-BEE1-3A2880C904F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73E1726-8772-4C95-A945-6D46E6F0CF2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grpSp>
        <p:nvGrpSpPr>
          <p:cNvPr id="13" name="Group 12">
            <a:extLst>
              <a:ext uri="{FF2B5EF4-FFF2-40B4-BE49-F238E27FC236}">
                <a16:creationId xmlns:a16="http://schemas.microsoft.com/office/drawing/2014/main" id="{9B41953E-A3E6-4AA1-94AC-775D49188A36}"/>
              </a:ext>
            </a:extLst>
          </p:cNvPr>
          <p:cNvGrpSpPr/>
          <p:nvPr/>
        </p:nvGrpSpPr>
        <p:grpSpPr>
          <a:xfrm>
            <a:off x="8564239" y="1525159"/>
            <a:ext cx="1130132" cy="749454"/>
            <a:chOff x="8762260" y="1677880"/>
            <a:chExt cx="1262108" cy="898124"/>
          </a:xfrm>
        </p:grpSpPr>
        <p:sp>
          <p:nvSpPr>
            <p:cNvPr id="14" name="Rectangle: Rounded Corners 13">
              <a:extLst>
                <a:ext uri="{FF2B5EF4-FFF2-40B4-BE49-F238E27FC236}">
                  <a16:creationId xmlns:a16="http://schemas.microsoft.com/office/drawing/2014/main" id="{FDAD7BAE-3AB8-4067-AC9A-1253CFA6968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E32455D1-73C7-47E1-B713-447021CB156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JS</a:t>
              </a:r>
            </a:p>
          </p:txBody>
        </p:sp>
      </p:grpSp>
      <p:cxnSp>
        <p:nvCxnSpPr>
          <p:cNvPr id="16" name="Straight Connector 15">
            <a:extLst>
              <a:ext uri="{FF2B5EF4-FFF2-40B4-BE49-F238E27FC236}">
                <a16:creationId xmlns:a16="http://schemas.microsoft.com/office/drawing/2014/main" id="{8A3E11F9-5FA1-4EF7-B3F9-6784098BBDE7}"/>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7" name="Straight Arrow Connector 16">
            <a:extLst>
              <a:ext uri="{FF2B5EF4-FFF2-40B4-BE49-F238E27FC236}">
                <a16:creationId xmlns:a16="http://schemas.microsoft.com/office/drawing/2014/main" id="{F44D1635-4332-4B72-A4B5-FA8C61FEDBF7}"/>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7DB4C9A-B56E-4866-BBE8-8C424596CD5B}"/>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F55AE40-B532-402A-A278-3FC84DBC73DF}"/>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20" name="TextBox 19">
            <a:extLst>
              <a:ext uri="{FF2B5EF4-FFF2-40B4-BE49-F238E27FC236}">
                <a16:creationId xmlns:a16="http://schemas.microsoft.com/office/drawing/2014/main" id="{BE5130AC-2E8D-480A-B018-5D38C7DFC549}"/>
              </a:ext>
            </a:extLst>
          </p:cNvPr>
          <p:cNvSpPr txBox="1"/>
          <p:nvPr/>
        </p:nvSpPr>
        <p:spPr>
          <a:xfrm>
            <a:off x="4527007" y="2098660"/>
            <a:ext cx="1693091" cy="369332"/>
          </a:xfrm>
          <a:prstGeom prst="rect">
            <a:avLst/>
          </a:prstGeom>
          <a:noFill/>
        </p:spPr>
        <p:txBody>
          <a:bodyPr wrap="none" rtlCol="0">
            <a:spAutoFit/>
          </a:bodyPr>
          <a:lstStyle/>
          <a:p>
            <a:pPr algn="ctr"/>
            <a:r>
              <a:rPr lang="en-IN" dirty="0"/>
              <a:t>HTML + CSS + JS</a:t>
            </a:r>
          </a:p>
        </p:txBody>
      </p:sp>
      <p:sp>
        <p:nvSpPr>
          <p:cNvPr id="21" name="Rectangle 20">
            <a:extLst>
              <a:ext uri="{FF2B5EF4-FFF2-40B4-BE49-F238E27FC236}">
                <a16:creationId xmlns:a16="http://schemas.microsoft.com/office/drawing/2014/main" id="{48379175-46E0-4FBC-B3B4-BDB7B0B9D6E0}"/>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22" name="Rectangle 21">
            <a:extLst>
              <a:ext uri="{FF2B5EF4-FFF2-40B4-BE49-F238E27FC236}">
                <a16:creationId xmlns:a16="http://schemas.microsoft.com/office/drawing/2014/main" id="{490E4640-221B-4376-8FC3-74657C857B4C}"/>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Rounded Corners 22">
            <a:extLst>
              <a:ext uri="{FF2B5EF4-FFF2-40B4-BE49-F238E27FC236}">
                <a16:creationId xmlns:a16="http://schemas.microsoft.com/office/drawing/2014/main" id="{3641E83C-2588-4A44-ADCC-DECC5654A6DF}"/>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159A3612-208E-43DA-BA8B-D93DD2E654F3}"/>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7147A18D-65EC-4601-AE15-4F86F2B8CD44}"/>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DDC731D9-ED11-492B-B33A-0D0F6DDEA218}"/>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7" name="Flowchart: Magnetic Disk 26">
            <a:extLst>
              <a:ext uri="{FF2B5EF4-FFF2-40B4-BE49-F238E27FC236}">
                <a16:creationId xmlns:a16="http://schemas.microsoft.com/office/drawing/2014/main" id="{ADF42FAD-BFDC-4629-ABC4-D0061512CCCD}"/>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sp>
        <p:nvSpPr>
          <p:cNvPr id="28" name="Rectangle 27">
            <a:extLst>
              <a:ext uri="{FF2B5EF4-FFF2-40B4-BE49-F238E27FC236}">
                <a16:creationId xmlns:a16="http://schemas.microsoft.com/office/drawing/2014/main" id="{E99F03BB-5349-409B-AF02-F633136BD6FE}"/>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cxnSp>
        <p:nvCxnSpPr>
          <p:cNvPr id="29" name="Straight Arrow Connector 28">
            <a:extLst>
              <a:ext uri="{FF2B5EF4-FFF2-40B4-BE49-F238E27FC236}">
                <a16:creationId xmlns:a16="http://schemas.microsoft.com/office/drawing/2014/main" id="{1AC2FD19-DD51-4DBA-9F69-F23D6FBE3ECD}"/>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59D19AE-F2B1-45A9-8213-607C0813D1CF}"/>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F582270-5B15-484B-A3F3-3AEEF0C32857}"/>
              </a:ext>
            </a:extLst>
          </p:cNvPr>
          <p:cNvSpPr txBox="1"/>
          <p:nvPr/>
        </p:nvSpPr>
        <p:spPr>
          <a:xfrm>
            <a:off x="7734591" y="4609235"/>
            <a:ext cx="1842107"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a:t>
            </a:r>
            <a:r>
              <a:rPr lang="en-IN" dirty="0" err="1">
                <a:solidFill>
                  <a:schemeClr val="bg1"/>
                </a:solidFill>
              </a:rPr>
              <a:t>.Net</a:t>
            </a:r>
            <a:r>
              <a:rPr lang="en-IN" dirty="0">
                <a:solidFill>
                  <a:schemeClr val="bg1"/>
                </a:solidFill>
              </a:rPr>
              <a: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2" name="Straight Arrow Connector 31">
            <a:extLst>
              <a:ext uri="{FF2B5EF4-FFF2-40B4-BE49-F238E27FC236}">
                <a16:creationId xmlns:a16="http://schemas.microsoft.com/office/drawing/2014/main" id="{363414AB-C8BF-4D9E-BF75-DFE3C6C72862}"/>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C9BB267-4A2A-4FE2-BCDB-402664692639}"/>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DC22335-2C07-44C5-A14B-FB05626BE115}"/>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5" name="TextBox 34">
            <a:extLst>
              <a:ext uri="{FF2B5EF4-FFF2-40B4-BE49-F238E27FC236}">
                <a16:creationId xmlns:a16="http://schemas.microsoft.com/office/drawing/2014/main" id="{432A273E-ED1D-4C4C-BAC3-8436BB399161}"/>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6" name="TextBox 35">
            <a:extLst>
              <a:ext uri="{FF2B5EF4-FFF2-40B4-BE49-F238E27FC236}">
                <a16:creationId xmlns:a16="http://schemas.microsoft.com/office/drawing/2014/main" id="{38F50439-0E7C-4A67-8D2A-85592B53C8E6}"/>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7" name="Rectangle 36">
            <a:extLst>
              <a:ext uri="{FF2B5EF4-FFF2-40B4-BE49-F238E27FC236}">
                <a16:creationId xmlns:a16="http://schemas.microsoft.com/office/drawing/2014/main" id="{8A42949D-FA67-44FE-9D71-58DF2BA5D6A4}"/>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8" name="TextBox 37">
            <a:extLst>
              <a:ext uri="{FF2B5EF4-FFF2-40B4-BE49-F238E27FC236}">
                <a16:creationId xmlns:a16="http://schemas.microsoft.com/office/drawing/2014/main" id="{D0760F8B-BB4C-4F43-8D4A-BA6ED7AED72B}"/>
              </a:ext>
            </a:extLst>
          </p:cNvPr>
          <p:cNvSpPr txBox="1"/>
          <p:nvPr/>
        </p:nvSpPr>
        <p:spPr>
          <a:xfrm>
            <a:off x="172141" y="5802409"/>
            <a:ext cx="4034099" cy="646331"/>
          </a:xfrm>
          <a:prstGeom prst="rect">
            <a:avLst/>
          </a:prstGeom>
          <a:noFill/>
        </p:spPr>
        <p:txBody>
          <a:bodyPr wrap="square">
            <a:spAutoFit/>
          </a:bodyPr>
          <a:lstStyle/>
          <a:p>
            <a:r>
              <a:rPr lang="en-IN" dirty="0"/>
              <a:t>Vanilla JS, jQuery, KO, BB, Ng1, Ng2 &amp; Above, React JS, Vue JS</a:t>
            </a:r>
          </a:p>
        </p:txBody>
      </p:sp>
    </p:spTree>
    <p:extLst>
      <p:ext uri="{BB962C8B-B14F-4D97-AF65-F5344CB8AC3E}">
        <p14:creationId xmlns:p14="http://schemas.microsoft.com/office/powerpoint/2010/main" val="196009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FB598BC5-9836-4CEC-A0C0-3AF32E363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0">
            <a:extLst>
              <a:ext uri="{FF2B5EF4-FFF2-40B4-BE49-F238E27FC236}">
                <a16:creationId xmlns:a16="http://schemas.microsoft.com/office/drawing/2014/main" id="{79E945C1-0A01-4E74-AF8D-0B3D6E5177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C946350-7BD4-4DED-B7DE-0920662B76AA}"/>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FullStack Application</a:t>
            </a:r>
          </a:p>
        </p:txBody>
      </p:sp>
      <p:graphicFrame>
        <p:nvGraphicFramePr>
          <p:cNvPr id="7" name="Table 4">
            <a:extLst>
              <a:ext uri="{FF2B5EF4-FFF2-40B4-BE49-F238E27FC236}">
                <a16:creationId xmlns:a16="http://schemas.microsoft.com/office/drawing/2014/main" id="{14558EA1-4B06-4113-A4CA-5E301568137D}"/>
              </a:ext>
            </a:extLst>
          </p:cNvPr>
          <p:cNvGraphicFramePr>
            <a:graphicFrameLocks noGrp="1"/>
          </p:cNvGraphicFramePr>
          <p:nvPr>
            <p:ph idx="1"/>
            <p:extLst>
              <p:ext uri="{D42A27DB-BD31-4B8C-83A1-F6EECF244321}">
                <p14:modId xmlns:p14="http://schemas.microsoft.com/office/powerpoint/2010/main" val="341690620"/>
              </p:ext>
            </p:extLst>
          </p:nvPr>
        </p:nvGraphicFramePr>
        <p:xfrm>
          <a:off x="1179229" y="2899956"/>
          <a:ext cx="9833547" cy="3131364"/>
        </p:xfrm>
        <a:graphic>
          <a:graphicData uri="http://schemas.openxmlformats.org/drawingml/2006/table">
            <a:tbl>
              <a:tblPr firstRow="1" bandRow="1">
                <a:tableStyleId>{5C22544A-7EE6-4342-B048-85BDC9FD1C3A}</a:tableStyleId>
              </a:tblPr>
              <a:tblGrid>
                <a:gridCol w="1345025">
                  <a:extLst>
                    <a:ext uri="{9D8B030D-6E8A-4147-A177-3AD203B41FA5}">
                      <a16:colId xmlns:a16="http://schemas.microsoft.com/office/drawing/2014/main" val="3853211641"/>
                    </a:ext>
                  </a:extLst>
                </a:gridCol>
                <a:gridCol w="1811807">
                  <a:extLst>
                    <a:ext uri="{9D8B030D-6E8A-4147-A177-3AD203B41FA5}">
                      <a16:colId xmlns:a16="http://schemas.microsoft.com/office/drawing/2014/main" val="3174142414"/>
                    </a:ext>
                  </a:extLst>
                </a:gridCol>
                <a:gridCol w="2264244">
                  <a:extLst>
                    <a:ext uri="{9D8B030D-6E8A-4147-A177-3AD203B41FA5}">
                      <a16:colId xmlns:a16="http://schemas.microsoft.com/office/drawing/2014/main" val="3886812675"/>
                    </a:ext>
                  </a:extLst>
                </a:gridCol>
                <a:gridCol w="2377440">
                  <a:extLst>
                    <a:ext uri="{9D8B030D-6E8A-4147-A177-3AD203B41FA5}">
                      <a16:colId xmlns:a16="http://schemas.microsoft.com/office/drawing/2014/main" val="2214009400"/>
                    </a:ext>
                  </a:extLst>
                </a:gridCol>
                <a:gridCol w="2035031">
                  <a:extLst>
                    <a:ext uri="{9D8B030D-6E8A-4147-A177-3AD203B41FA5}">
                      <a16:colId xmlns:a16="http://schemas.microsoft.com/office/drawing/2014/main" val="3481863326"/>
                    </a:ext>
                  </a:extLst>
                </a:gridCol>
              </a:tblGrid>
              <a:tr h="782841">
                <a:tc>
                  <a:txBody>
                    <a:bodyPr/>
                    <a:lstStyle/>
                    <a:p>
                      <a:pPr algn="ctr"/>
                      <a:endParaRPr lang="en-IN" sz="2100"/>
                    </a:p>
                  </a:txBody>
                  <a:tcPr marL="105789" marR="105789" marT="52895" marB="52895" anchor="ctr"/>
                </a:tc>
                <a:tc>
                  <a:txBody>
                    <a:bodyPr/>
                    <a:lstStyle/>
                    <a:p>
                      <a:pPr algn="ctr"/>
                      <a:r>
                        <a:rPr lang="en-IN" sz="2100"/>
                        <a:t>Database</a:t>
                      </a:r>
                    </a:p>
                  </a:txBody>
                  <a:tcPr marL="105789" marR="105789" marT="52895" marB="52895" anchor="ctr"/>
                </a:tc>
                <a:tc>
                  <a:txBody>
                    <a:bodyPr/>
                    <a:lstStyle/>
                    <a:p>
                      <a:pPr algn="ctr"/>
                      <a:r>
                        <a:rPr lang="en-IN" sz="2100"/>
                        <a:t>Application FW /</a:t>
                      </a:r>
                    </a:p>
                    <a:p>
                      <a:pPr algn="ctr"/>
                      <a:r>
                        <a:rPr lang="en-IN" sz="2100"/>
                        <a:t>API FW</a:t>
                      </a:r>
                    </a:p>
                  </a:txBody>
                  <a:tcPr marL="105789" marR="105789" marT="52895" marB="52895" anchor="ctr"/>
                </a:tc>
                <a:tc>
                  <a:txBody>
                    <a:bodyPr/>
                    <a:lstStyle/>
                    <a:p>
                      <a:pPr algn="ctr"/>
                      <a:r>
                        <a:rPr lang="en-IN" sz="2100"/>
                        <a:t>Client Side</a:t>
                      </a:r>
                    </a:p>
                  </a:txBody>
                  <a:tcPr marL="105789" marR="105789" marT="52895" marB="52895" anchor="ctr"/>
                </a:tc>
                <a:tc>
                  <a:txBody>
                    <a:bodyPr/>
                    <a:lstStyle/>
                    <a:p>
                      <a:pPr algn="ctr"/>
                      <a:r>
                        <a:rPr lang="en-IN" sz="2100"/>
                        <a:t>Hosting / Server</a:t>
                      </a:r>
                    </a:p>
                  </a:txBody>
                  <a:tcPr marL="105789" marR="105789" marT="52895" marB="52895" anchor="ctr"/>
                </a:tc>
                <a:extLst>
                  <a:ext uri="{0D108BD9-81ED-4DB2-BD59-A6C34878D82A}">
                    <a16:rowId xmlns:a16="http://schemas.microsoft.com/office/drawing/2014/main" val="2723754585"/>
                  </a:ext>
                </a:extLst>
              </a:tr>
              <a:tr h="782841">
                <a:tc>
                  <a:txBody>
                    <a:bodyPr/>
                    <a:lstStyle/>
                    <a:p>
                      <a:pPr algn="ctr"/>
                      <a:r>
                        <a:rPr lang="en-IN" sz="2100" b="1"/>
                        <a:t>MEAN</a:t>
                      </a:r>
                    </a:p>
                  </a:txBody>
                  <a:tcPr marL="105789" marR="105789" marT="52895" marB="52895" anchor="ctr">
                    <a:solidFill>
                      <a:schemeClr val="accent1">
                        <a:lumMod val="60000"/>
                        <a:lumOff val="40000"/>
                      </a:schemeClr>
                    </a:solidFill>
                  </a:tcPr>
                </a:tc>
                <a:tc>
                  <a:txBody>
                    <a:bodyPr/>
                    <a:lstStyle/>
                    <a:p>
                      <a:pPr algn="ctr"/>
                      <a:r>
                        <a:rPr lang="en-IN" sz="2100"/>
                        <a:t>MongoDB</a:t>
                      </a:r>
                    </a:p>
                  </a:txBody>
                  <a:tcPr marL="105789" marR="105789" marT="52895" marB="52895" anchor="ctr"/>
                </a:tc>
                <a:tc>
                  <a:txBody>
                    <a:bodyPr/>
                    <a:lstStyle/>
                    <a:p>
                      <a:pPr algn="ctr"/>
                      <a:r>
                        <a:rPr lang="en-IN" sz="2100"/>
                        <a:t>Express JS</a:t>
                      </a:r>
                    </a:p>
                  </a:txBody>
                  <a:tcPr marL="105789" marR="105789" marT="52895" marB="52895" anchor="ctr"/>
                </a:tc>
                <a:tc>
                  <a:txBody>
                    <a:bodyPr/>
                    <a:lstStyle/>
                    <a:p>
                      <a:pPr algn="ctr"/>
                      <a:r>
                        <a:rPr lang="en-IN" sz="2100"/>
                        <a:t>Angular</a:t>
                      </a:r>
                    </a:p>
                  </a:txBody>
                  <a:tcPr marL="105789" marR="105789" marT="52895" marB="52895" anchor="ctr"/>
                </a:tc>
                <a:tc>
                  <a:txBody>
                    <a:bodyPr/>
                    <a:lstStyle/>
                    <a:p>
                      <a:pPr algn="ctr"/>
                      <a:r>
                        <a:rPr lang="en-IN" sz="2100"/>
                        <a:t>Node</a:t>
                      </a:r>
                    </a:p>
                  </a:txBody>
                  <a:tcPr marL="105789" marR="105789" marT="52895" marB="52895" anchor="ctr"/>
                </a:tc>
                <a:extLst>
                  <a:ext uri="{0D108BD9-81ED-4DB2-BD59-A6C34878D82A}">
                    <a16:rowId xmlns:a16="http://schemas.microsoft.com/office/drawing/2014/main" val="2565842906"/>
                  </a:ext>
                </a:extLst>
              </a:tr>
              <a:tr h="782841">
                <a:tc>
                  <a:txBody>
                    <a:bodyPr/>
                    <a:lstStyle/>
                    <a:p>
                      <a:pPr algn="ctr"/>
                      <a:r>
                        <a:rPr lang="en-IN" sz="2100" b="1"/>
                        <a:t>MERN</a:t>
                      </a:r>
                    </a:p>
                  </a:txBody>
                  <a:tcPr marL="105789" marR="105789" marT="52895" marB="52895" anchor="ctr">
                    <a:solidFill>
                      <a:schemeClr val="accent1">
                        <a:lumMod val="60000"/>
                        <a:lumOff val="40000"/>
                      </a:schemeClr>
                    </a:solidFill>
                  </a:tcPr>
                </a:tc>
                <a:tc>
                  <a:txBody>
                    <a:bodyPr/>
                    <a:lstStyle/>
                    <a:p>
                      <a:pPr algn="ctr"/>
                      <a:r>
                        <a:rPr lang="en-IN" sz="2100"/>
                        <a:t>MongoDB</a:t>
                      </a:r>
                    </a:p>
                  </a:txBody>
                  <a:tcPr marL="105789" marR="105789" marT="52895" marB="52895" anchor="ctr"/>
                </a:tc>
                <a:tc>
                  <a:txBody>
                    <a:bodyPr/>
                    <a:lstStyle/>
                    <a:p>
                      <a:pPr algn="ctr"/>
                      <a:r>
                        <a:rPr lang="en-IN" sz="2100"/>
                        <a:t>Express JS</a:t>
                      </a:r>
                    </a:p>
                  </a:txBody>
                  <a:tcPr marL="105789" marR="105789" marT="52895" marB="52895" anchor="ctr"/>
                </a:tc>
                <a:tc>
                  <a:txBody>
                    <a:bodyPr/>
                    <a:lstStyle/>
                    <a:p>
                      <a:pPr algn="ctr"/>
                      <a:r>
                        <a:rPr lang="en-IN" sz="2100"/>
                        <a:t>React JS</a:t>
                      </a:r>
                    </a:p>
                  </a:txBody>
                  <a:tcPr marL="105789" marR="105789" marT="52895" marB="52895" anchor="ctr"/>
                </a:tc>
                <a:tc>
                  <a:txBody>
                    <a:bodyPr/>
                    <a:lstStyle/>
                    <a:p>
                      <a:pPr algn="ctr"/>
                      <a:r>
                        <a:rPr lang="en-IN" sz="2100"/>
                        <a:t>Node</a:t>
                      </a:r>
                    </a:p>
                  </a:txBody>
                  <a:tcPr marL="105789" marR="105789" marT="52895" marB="52895" anchor="ctr"/>
                </a:tc>
                <a:extLst>
                  <a:ext uri="{0D108BD9-81ED-4DB2-BD59-A6C34878D82A}">
                    <a16:rowId xmlns:a16="http://schemas.microsoft.com/office/drawing/2014/main" val="1941598794"/>
                  </a:ext>
                </a:extLst>
              </a:tr>
              <a:tr h="782841">
                <a:tc>
                  <a:txBody>
                    <a:bodyPr/>
                    <a:lstStyle/>
                    <a:p>
                      <a:pPr algn="ctr"/>
                      <a:r>
                        <a:rPr lang="en-IN" sz="2100" b="1"/>
                        <a:t>MEVN</a:t>
                      </a:r>
                    </a:p>
                  </a:txBody>
                  <a:tcPr marL="105789" marR="105789" marT="52895" marB="52895" anchor="ctr">
                    <a:solidFill>
                      <a:schemeClr val="accent1">
                        <a:lumMod val="60000"/>
                        <a:lumOff val="40000"/>
                      </a:schemeClr>
                    </a:solidFill>
                  </a:tcPr>
                </a:tc>
                <a:tc>
                  <a:txBody>
                    <a:bodyPr/>
                    <a:lstStyle/>
                    <a:p>
                      <a:pPr algn="ctr"/>
                      <a:r>
                        <a:rPr lang="en-IN" sz="2100"/>
                        <a:t>MongoDB</a:t>
                      </a:r>
                    </a:p>
                  </a:txBody>
                  <a:tcPr marL="105789" marR="105789" marT="52895" marB="52895" anchor="ctr"/>
                </a:tc>
                <a:tc>
                  <a:txBody>
                    <a:bodyPr/>
                    <a:lstStyle/>
                    <a:p>
                      <a:pPr algn="ctr"/>
                      <a:r>
                        <a:rPr lang="en-IN" sz="2100"/>
                        <a:t>Express JS</a:t>
                      </a:r>
                    </a:p>
                  </a:txBody>
                  <a:tcPr marL="105789" marR="105789" marT="52895" marB="52895" anchor="ctr"/>
                </a:tc>
                <a:tc>
                  <a:txBody>
                    <a:bodyPr/>
                    <a:lstStyle/>
                    <a:p>
                      <a:pPr algn="ctr"/>
                      <a:r>
                        <a:rPr lang="en-IN" sz="2100"/>
                        <a:t>Vue JS</a:t>
                      </a:r>
                    </a:p>
                  </a:txBody>
                  <a:tcPr marL="105789" marR="105789" marT="52895" marB="52895" anchor="ctr"/>
                </a:tc>
                <a:tc>
                  <a:txBody>
                    <a:bodyPr/>
                    <a:lstStyle/>
                    <a:p>
                      <a:pPr algn="ctr"/>
                      <a:r>
                        <a:rPr lang="en-IN" sz="2100"/>
                        <a:t>Node</a:t>
                      </a:r>
                    </a:p>
                  </a:txBody>
                  <a:tcPr marL="105789" marR="105789" marT="52895" marB="52895" anchor="ctr"/>
                </a:tc>
                <a:extLst>
                  <a:ext uri="{0D108BD9-81ED-4DB2-BD59-A6C34878D82A}">
                    <a16:rowId xmlns:a16="http://schemas.microsoft.com/office/drawing/2014/main" val="3490553246"/>
                  </a:ext>
                </a:extLst>
              </a:tr>
            </a:tbl>
          </a:graphicData>
        </a:graphic>
      </p:graphicFrame>
    </p:spTree>
    <p:extLst>
      <p:ext uri="{BB962C8B-B14F-4D97-AF65-F5344CB8AC3E}">
        <p14:creationId xmlns:p14="http://schemas.microsoft.com/office/powerpoint/2010/main" val="3655238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1D25-6AE3-4A58-ABB7-47378DAEA13F}"/>
              </a:ext>
            </a:extLst>
          </p:cNvPr>
          <p:cNvSpPr>
            <a:spLocks noGrp="1"/>
          </p:cNvSpPr>
          <p:nvPr>
            <p:ph type="title"/>
          </p:nvPr>
        </p:nvSpPr>
        <p:spPr/>
        <p:txBody>
          <a:bodyPr/>
          <a:lstStyle/>
          <a:p>
            <a:r>
              <a:rPr lang="en-IN" dirty="0"/>
              <a:t>Datatypes</a:t>
            </a:r>
          </a:p>
        </p:txBody>
      </p:sp>
      <p:sp>
        <p:nvSpPr>
          <p:cNvPr id="3" name="Content Placeholder 2">
            <a:extLst>
              <a:ext uri="{FF2B5EF4-FFF2-40B4-BE49-F238E27FC236}">
                <a16:creationId xmlns:a16="http://schemas.microsoft.com/office/drawing/2014/main" id="{E8680B50-85E5-4B9B-836A-715813574110}"/>
              </a:ext>
            </a:extLst>
          </p:cNvPr>
          <p:cNvSpPr>
            <a:spLocks noGrp="1"/>
          </p:cNvSpPr>
          <p:nvPr>
            <p:ph idx="1"/>
          </p:nvPr>
        </p:nvSpPr>
        <p:spPr/>
        <p:txBody>
          <a:bodyPr/>
          <a:lstStyle/>
          <a:p>
            <a:r>
              <a:rPr lang="en-IN" dirty="0"/>
              <a:t>Primitive Types – Immutable</a:t>
            </a:r>
          </a:p>
          <a:p>
            <a:pPr lvl="1"/>
            <a:r>
              <a:rPr lang="en-IN" dirty="0"/>
              <a:t>Primitive Values</a:t>
            </a:r>
          </a:p>
          <a:p>
            <a:pPr lvl="2"/>
            <a:r>
              <a:rPr lang="en-IN" dirty="0"/>
              <a:t>undefined</a:t>
            </a:r>
          </a:p>
          <a:p>
            <a:pPr lvl="2"/>
            <a:r>
              <a:rPr lang="en-IN" dirty="0"/>
              <a:t>null</a:t>
            </a:r>
          </a:p>
          <a:p>
            <a:pPr lvl="1"/>
            <a:r>
              <a:rPr lang="en-IN" dirty="0"/>
              <a:t>Primitive Datatypes</a:t>
            </a:r>
          </a:p>
          <a:p>
            <a:pPr lvl="2"/>
            <a:r>
              <a:rPr lang="en-IN" dirty="0"/>
              <a:t>string			String()</a:t>
            </a:r>
          </a:p>
          <a:p>
            <a:pPr lvl="2"/>
            <a:r>
              <a:rPr lang="en-IN" dirty="0"/>
              <a:t>number		Number()</a:t>
            </a:r>
          </a:p>
          <a:p>
            <a:pPr lvl="2"/>
            <a:r>
              <a:rPr lang="en-IN" dirty="0" err="1"/>
              <a:t>boolean</a:t>
            </a:r>
            <a:r>
              <a:rPr lang="en-IN" dirty="0"/>
              <a:t>		Boolean()</a:t>
            </a:r>
          </a:p>
          <a:p>
            <a:pPr lvl="2"/>
            <a:r>
              <a:rPr lang="en-IN" dirty="0"/>
              <a:t>symbol		Symbol()</a:t>
            </a:r>
          </a:p>
          <a:p>
            <a:r>
              <a:rPr lang="en-IN" dirty="0"/>
              <a:t>Object Types – Mutable</a:t>
            </a:r>
          </a:p>
          <a:p>
            <a:pPr lvl="1"/>
            <a:r>
              <a:rPr lang="en-IN" dirty="0"/>
              <a:t>object			Object()</a:t>
            </a:r>
          </a:p>
        </p:txBody>
      </p:sp>
    </p:spTree>
    <p:extLst>
      <p:ext uri="{BB962C8B-B14F-4D97-AF65-F5344CB8AC3E}">
        <p14:creationId xmlns:p14="http://schemas.microsoft.com/office/powerpoint/2010/main" val="125284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01B3-75A7-4411-9CBA-034B7058C052}"/>
              </a:ext>
            </a:extLst>
          </p:cNvPr>
          <p:cNvSpPr>
            <a:spLocks noGrp="1"/>
          </p:cNvSpPr>
          <p:nvPr>
            <p:ph type="title"/>
          </p:nvPr>
        </p:nvSpPr>
        <p:spPr/>
        <p:txBody>
          <a:bodyPr/>
          <a:lstStyle/>
          <a:p>
            <a:r>
              <a:rPr lang="en-IN" dirty="0"/>
              <a:t>Mutable vs Immutable</a:t>
            </a:r>
          </a:p>
        </p:txBody>
      </p:sp>
      <p:sp>
        <p:nvSpPr>
          <p:cNvPr id="3" name="Content Placeholder 2">
            <a:extLst>
              <a:ext uri="{FF2B5EF4-FFF2-40B4-BE49-F238E27FC236}">
                <a16:creationId xmlns:a16="http://schemas.microsoft.com/office/drawing/2014/main" id="{31AD54C6-BE7D-401D-90B0-0F81D6944CC1}"/>
              </a:ext>
            </a:extLst>
          </p:cNvPr>
          <p:cNvSpPr>
            <a:spLocks noGrp="1"/>
          </p:cNvSpPr>
          <p:nvPr>
            <p:ph idx="1"/>
          </p:nvPr>
        </p:nvSpPr>
        <p:spPr/>
        <p:txBody>
          <a:bodyPr/>
          <a:lstStyle/>
          <a:p>
            <a:r>
              <a:rPr lang="en-IN" dirty="0"/>
              <a:t>JavaScript Engine </a:t>
            </a:r>
            <a:r>
              <a:rPr lang="en-US" dirty="0"/>
              <a:t>handles mutable and immutable objects differently.</a:t>
            </a:r>
          </a:p>
          <a:p>
            <a:r>
              <a:rPr lang="en-US" dirty="0"/>
              <a:t>Immutable are quicker to access than mutable objects.</a:t>
            </a:r>
          </a:p>
          <a:p>
            <a:r>
              <a:rPr lang="en-US" dirty="0"/>
              <a:t>Mutable objects are great to use when you need to change the size of the object, example array, set etc.. </a:t>
            </a:r>
          </a:p>
          <a:p>
            <a:r>
              <a:rPr lang="en-US" dirty="0"/>
              <a:t>Immutable are used when you need to ensure that the object you made will always stay the same.</a:t>
            </a:r>
          </a:p>
          <a:p>
            <a:r>
              <a:rPr lang="en-US" dirty="0"/>
              <a:t>Immutable objects are fundamentally expensive to “change”, because doing so involves creating a copy. </a:t>
            </a:r>
          </a:p>
          <a:p>
            <a:r>
              <a:rPr lang="en-US" dirty="0"/>
              <a:t>Changing mutable objects is cheap.</a:t>
            </a:r>
            <a:endParaRPr lang="en-IN" dirty="0"/>
          </a:p>
        </p:txBody>
      </p:sp>
    </p:spTree>
    <p:extLst>
      <p:ext uri="{BB962C8B-B14F-4D97-AF65-F5344CB8AC3E}">
        <p14:creationId xmlns:p14="http://schemas.microsoft.com/office/powerpoint/2010/main" val="661977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098-6F46-4B91-A03B-F00AAD34FEFC}"/>
              </a:ext>
            </a:extLst>
          </p:cNvPr>
          <p:cNvSpPr>
            <a:spLocks noGrp="1"/>
          </p:cNvSpPr>
          <p:nvPr>
            <p:ph type="title"/>
          </p:nvPr>
        </p:nvSpPr>
        <p:spPr/>
        <p:txBody>
          <a:bodyPr/>
          <a:lstStyle/>
          <a:p>
            <a:r>
              <a:rPr lang="en-IN" dirty="0"/>
              <a:t>Statements</a:t>
            </a:r>
          </a:p>
        </p:txBody>
      </p:sp>
      <p:sp>
        <p:nvSpPr>
          <p:cNvPr id="3" name="Content Placeholder 2">
            <a:extLst>
              <a:ext uri="{FF2B5EF4-FFF2-40B4-BE49-F238E27FC236}">
                <a16:creationId xmlns:a16="http://schemas.microsoft.com/office/drawing/2014/main" id="{D24F1ABD-68DF-4583-8D41-F511BD185068}"/>
              </a:ext>
            </a:extLst>
          </p:cNvPr>
          <p:cNvSpPr>
            <a:spLocks noGrp="1"/>
          </p:cNvSpPr>
          <p:nvPr>
            <p:ph idx="1"/>
          </p:nvPr>
        </p:nvSpPr>
        <p:spPr/>
        <p:txBody>
          <a:bodyPr>
            <a:normAutofit fontScale="85000" lnSpcReduction="20000"/>
          </a:bodyPr>
          <a:lstStyle/>
          <a:p>
            <a:r>
              <a:rPr lang="en-IN" dirty="0"/>
              <a:t>Control Flow</a:t>
            </a:r>
          </a:p>
          <a:p>
            <a:pPr lvl="1"/>
            <a:r>
              <a:rPr lang="en-IN" dirty="0"/>
              <a:t>Block { }</a:t>
            </a:r>
          </a:p>
          <a:p>
            <a:pPr lvl="1"/>
            <a:r>
              <a:rPr lang="en-IN" dirty="0"/>
              <a:t>break</a:t>
            </a:r>
          </a:p>
          <a:p>
            <a:pPr lvl="1"/>
            <a:r>
              <a:rPr lang="en-IN" dirty="0"/>
              <a:t>continue</a:t>
            </a:r>
          </a:p>
          <a:p>
            <a:pPr lvl="1"/>
            <a:r>
              <a:rPr lang="en-IN" dirty="0"/>
              <a:t>Empty</a:t>
            </a:r>
          </a:p>
          <a:p>
            <a:pPr lvl="1"/>
            <a:r>
              <a:rPr lang="en-IN" dirty="0"/>
              <a:t>if…else</a:t>
            </a:r>
          </a:p>
          <a:p>
            <a:pPr lvl="1"/>
            <a:r>
              <a:rPr lang="en-IN" dirty="0"/>
              <a:t>switch</a:t>
            </a:r>
          </a:p>
          <a:p>
            <a:pPr lvl="1"/>
            <a:r>
              <a:rPr lang="en-IN" dirty="0"/>
              <a:t>throw</a:t>
            </a:r>
          </a:p>
          <a:p>
            <a:pPr lvl="1"/>
            <a:r>
              <a:rPr lang="en-IN" dirty="0"/>
              <a:t>try…catch</a:t>
            </a:r>
          </a:p>
          <a:p>
            <a:r>
              <a:rPr lang="en-IN" dirty="0"/>
              <a:t>Iterations</a:t>
            </a:r>
          </a:p>
          <a:p>
            <a:pPr lvl="1"/>
            <a:r>
              <a:rPr lang="en-IN" dirty="0"/>
              <a:t>for</a:t>
            </a:r>
          </a:p>
          <a:p>
            <a:pPr lvl="1"/>
            <a:r>
              <a:rPr lang="en-IN" dirty="0"/>
              <a:t>for...in</a:t>
            </a:r>
          </a:p>
          <a:p>
            <a:pPr lvl="1"/>
            <a:r>
              <a:rPr lang="en-IN" dirty="0"/>
              <a:t>for…of</a:t>
            </a:r>
          </a:p>
          <a:p>
            <a:pPr lvl="1"/>
            <a:r>
              <a:rPr lang="en-IN" dirty="0"/>
              <a:t>while</a:t>
            </a:r>
          </a:p>
          <a:p>
            <a:pPr lvl="1"/>
            <a:r>
              <a:rPr lang="en-IN" dirty="0"/>
              <a:t>do…while</a:t>
            </a:r>
          </a:p>
        </p:txBody>
      </p:sp>
    </p:spTree>
    <p:extLst>
      <p:ext uri="{BB962C8B-B14F-4D97-AF65-F5344CB8AC3E}">
        <p14:creationId xmlns:p14="http://schemas.microsoft.com/office/powerpoint/2010/main" val="3343793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1155</TotalTime>
  <Words>2288</Words>
  <Application>Microsoft Office PowerPoint</Application>
  <PresentationFormat>Widescreen</PresentationFormat>
  <Paragraphs>360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Webpack Configuration</vt:lpstr>
      <vt:lpstr>PowerPoint Presentation</vt:lpstr>
      <vt:lpstr>PowerPoint Presentation</vt:lpstr>
      <vt:lpstr>PowerPoint Presentation</vt:lpstr>
      <vt:lpstr>FullStack Application</vt:lpstr>
      <vt:lpstr>Datatypes</vt:lpstr>
      <vt:lpstr>Mutable vs Immutable</vt:lpstr>
      <vt:lpstr>Statements</vt:lpstr>
      <vt:lpstr>Functions</vt:lpstr>
      <vt:lpstr>Closure</vt:lpstr>
      <vt:lpstr>JavaScript ‘this’ keyword</vt:lpstr>
      <vt:lpstr>Function Currying</vt:lpstr>
      <vt:lpstr>Higher Order Functions</vt:lpstr>
      <vt:lpstr>PowerPoint Presentation</vt:lpstr>
      <vt:lpstr>PowerPoint Presentation</vt:lpstr>
      <vt:lpstr>PowerPoint Presentation</vt:lpstr>
      <vt:lpstr>Arrays</vt:lpstr>
      <vt:lpstr>Map</vt:lpstr>
      <vt:lpstr>Set</vt:lpstr>
      <vt:lpstr>Well-Known symbols</vt:lpstr>
      <vt:lpstr>Well-known symbol</vt:lpstr>
      <vt:lpstr>Generators</vt:lpstr>
      <vt:lpstr>Generator Methods</vt:lpstr>
      <vt:lpstr>Uses of Generators</vt:lpstr>
      <vt:lpstr>Modules</vt:lpstr>
      <vt:lpstr>Modules</vt:lpstr>
      <vt:lpstr>Promise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cp:revision>
  <dcterms:created xsi:type="dcterms:W3CDTF">2021-04-03T04:27:09Z</dcterms:created>
  <dcterms:modified xsi:type="dcterms:W3CDTF">2021-09-14T02:56:42Z</dcterms:modified>
</cp:coreProperties>
</file>