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83" r:id="rId10"/>
    <p:sldId id="284" r:id="rId11"/>
    <p:sldId id="263" r:id="rId12"/>
    <p:sldId id="264" r:id="rId13"/>
    <p:sldId id="285" r:id="rId14"/>
    <p:sldId id="266" r:id="rId15"/>
    <p:sldId id="289" r:id="rId16"/>
    <p:sldId id="268" r:id="rId17"/>
    <p:sldId id="290" r:id="rId18"/>
    <p:sldId id="291" r:id="rId19"/>
    <p:sldId id="286" r:id="rId20"/>
    <p:sldId id="287" r:id="rId21"/>
    <p:sldId id="288" r:id="rId22"/>
    <p:sldId id="267" r:id="rId23"/>
    <p:sldId id="292" r:id="rId24"/>
    <p:sldId id="270" r:id="rId25"/>
    <p:sldId id="271" r:id="rId26"/>
    <p:sldId id="272" r:id="rId27"/>
    <p:sldId id="273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92A1D-54EA-441A-A343-D029BE2EDBB3}" v="51" dt="2021-04-11T08:03:1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9BC92A1D-54EA-441A-A343-D029BE2EDBB3}"/>
    <pc:docChg chg="undo custSel addSld delSld modSld">
      <pc:chgData name="Manish Sharma" userId="b799adb9ba789c8f" providerId="LiveId" clId="{9BC92A1D-54EA-441A-A343-D029BE2EDBB3}" dt="2021-04-11T09:27:04.717" v="717" actId="20577"/>
      <pc:docMkLst>
        <pc:docMk/>
      </pc:docMkLst>
      <pc:sldChg chg="addSp delSp modSp new mod">
        <pc:chgData name="Manish Sharma" userId="b799adb9ba789c8f" providerId="LiveId" clId="{9BC92A1D-54EA-441A-A343-D029BE2EDBB3}" dt="2021-04-10T05:12:58.092" v="52" actId="1076"/>
        <pc:sldMkLst>
          <pc:docMk/>
          <pc:sldMk cId="1961158563" sldId="261"/>
        </pc:sldMkLst>
        <pc:spChg chg="del">
          <ac:chgData name="Manish Sharma" userId="b799adb9ba789c8f" providerId="LiveId" clId="{9BC92A1D-54EA-441A-A343-D029BE2EDBB3}" dt="2021-04-10T05:10:27.902" v="1" actId="478"/>
          <ac:spMkLst>
            <pc:docMk/>
            <pc:sldMk cId="1961158563" sldId="261"/>
            <ac:spMk id="2" creationId="{03F885EA-9D39-4D96-AF51-A947C48B577C}"/>
          </ac:spMkLst>
        </pc:spChg>
        <pc:spChg chg="del">
          <ac:chgData name="Manish Sharma" userId="b799adb9ba789c8f" providerId="LiveId" clId="{9BC92A1D-54EA-441A-A343-D029BE2EDBB3}" dt="2021-04-10T05:10:27.902" v="1" actId="478"/>
          <ac:spMkLst>
            <pc:docMk/>
            <pc:sldMk cId="1961158563" sldId="261"/>
            <ac:spMk id="3" creationId="{A6E8F42B-564D-44A8-9E8C-61502373DCFE}"/>
          </ac:spMkLst>
        </pc:spChg>
        <pc:spChg chg="add mod">
          <ac:chgData name="Manish Sharma" userId="b799adb9ba789c8f" providerId="LiveId" clId="{9BC92A1D-54EA-441A-A343-D029BE2EDBB3}" dt="2021-04-10T05:10:42.151" v="2"/>
          <ac:spMkLst>
            <pc:docMk/>
            <pc:sldMk cId="1961158563" sldId="261"/>
            <ac:spMk id="4" creationId="{6D26AF65-3FCA-4103-89F7-1C866C2F1FE1}"/>
          </ac:spMkLst>
        </pc:spChg>
        <pc:spChg chg="add mod">
          <ac:chgData name="Manish Sharma" userId="b799adb9ba789c8f" providerId="LiveId" clId="{9BC92A1D-54EA-441A-A343-D029BE2EDBB3}" dt="2021-04-10T05:10:42.151" v="2"/>
          <ac:spMkLst>
            <pc:docMk/>
            <pc:sldMk cId="1961158563" sldId="261"/>
            <ac:spMk id="5" creationId="{49FD41ED-C8C2-4A48-ADCB-DB6B0D08B21F}"/>
          </ac:spMkLst>
        </pc:spChg>
        <pc:spChg chg="add mod">
          <ac:chgData name="Manish Sharma" userId="b799adb9ba789c8f" providerId="LiveId" clId="{9BC92A1D-54EA-441A-A343-D029BE2EDBB3}" dt="2021-04-10T05:10:55.561" v="3"/>
          <ac:spMkLst>
            <pc:docMk/>
            <pc:sldMk cId="1961158563" sldId="261"/>
            <ac:spMk id="6" creationId="{5A602B4B-160C-4832-B414-32A6AF9FA7B2}"/>
          </ac:spMkLst>
        </pc:spChg>
        <pc:spChg chg="add mod">
          <ac:chgData name="Manish Sharma" userId="b799adb9ba789c8f" providerId="LiveId" clId="{9BC92A1D-54EA-441A-A343-D029BE2EDBB3}" dt="2021-04-10T05:10:55.561" v="3"/>
          <ac:spMkLst>
            <pc:docMk/>
            <pc:sldMk cId="1961158563" sldId="261"/>
            <ac:spMk id="7" creationId="{43E51A2F-9195-4CFF-8B38-2BFDCC15D54D}"/>
          </ac:spMkLst>
        </pc:spChg>
        <pc:spChg chg="add mod">
          <ac:chgData name="Manish Sharma" userId="b799adb9ba789c8f" providerId="LiveId" clId="{9BC92A1D-54EA-441A-A343-D029BE2EDBB3}" dt="2021-04-10T05:11:14.103" v="4"/>
          <ac:spMkLst>
            <pc:docMk/>
            <pc:sldMk cId="1961158563" sldId="261"/>
            <ac:spMk id="8" creationId="{767DE844-1655-4F4A-AD04-CC43E756064F}"/>
          </ac:spMkLst>
        </pc:spChg>
        <pc:spChg chg="add mod">
          <ac:chgData name="Manish Sharma" userId="b799adb9ba789c8f" providerId="LiveId" clId="{9BC92A1D-54EA-441A-A343-D029BE2EDBB3}" dt="2021-04-10T05:11:28.227" v="13" actId="313"/>
          <ac:spMkLst>
            <pc:docMk/>
            <pc:sldMk cId="1961158563" sldId="261"/>
            <ac:spMk id="9" creationId="{FAC302D2-FF85-41B8-84DE-4D3C22BD18B7}"/>
          </ac:spMkLst>
        </pc:spChg>
        <pc:spChg chg="add mod">
          <ac:chgData name="Manish Sharma" userId="b799adb9ba789c8f" providerId="LiveId" clId="{9BC92A1D-54EA-441A-A343-D029BE2EDBB3}" dt="2021-04-10T05:11:36.030" v="14"/>
          <ac:spMkLst>
            <pc:docMk/>
            <pc:sldMk cId="1961158563" sldId="261"/>
            <ac:spMk id="10" creationId="{767EE812-32DC-4612-8E0E-4D84B6E2A2C3}"/>
          </ac:spMkLst>
        </pc:spChg>
        <pc:spChg chg="add mod">
          <ac:chgData name="Manish Sharma" userId="b799adb9ba789c8f" providerId="LiveId" clId="{9BC92A1D-54EA-441A-A343-D029BE2EDBB3}" dt="2021-04-10T05:12:58.092" v="52" actId="1076"/>
          <ac:spMkLst>
            <pc:docMk/>
            <pc:sldMk cId="1961158563" sldId="261"/>
            <ac:spMk id="13" creationId="{104380E5-4982-4E88-8CC4-67521F3355A8}"/>
          </ac:spMkLst>
        </pc:spChg>
        <pc:cxnChg chg="add">
          <ac:chgData name="Manish Sharma" userId="b799adb9ba789c8f" providerId="LiveId" clId="{9BC92A1D-54EA-441A-A343-D029BE2EDBB3}" dt="2021-04-10T05:12:12.530" v="15" actId="11529"/>
          <ac:cxnSpMkLst>
            <pc:docMk/>
            <pc:sldMk cId="1961158563" sldId="261"/>
            <ac:cxnSpMk id="12" creationId="{250DA0A1-0242-459F-9A18-E70DFF225EEE}"/>
          </ac:cxnSpMkLst>
        </pc:cxnChg>
      </pc:sldChg>
      <pc:sldChg chg="addSp delSp modSp new mod">
        <pc:chgData name="Manish Sharma" userId="b799adb9ba789c8f" providerId="LiveId" clId="{9BC92A1D-54EA-441A-A343-D029BE2EDBB3}" dt="2021-04-10T07:01:37.765" v="68" actId="113"/>
        <pc:sldMkLst>
          <pc:docMk/>
          <pc:sldMk cId="670289184" sldId="262"/>
        </pc:sldMkLst>
        <pc:spChg chg="del">
          <ac:chgData name="Manish Sharma" userId="b799adb9ba789c8f" providerId="LiveId" clId="{9BC92A1D-54EA-441A-A343-D029BE2EDBB3}" dt="2021-04-10T06:52:58.214" v="54" actId="478"/>
          <ac:spMkLst>
            <pc:docMk/>
            <pc:sldMk cId="670289184" sldId="262"/>
            <ac:spMk id="2" creationId="{5C3B5704-CBE6-4DF1-AF6F-DE63EA68B2A5}"/>
          </ac:spMkLst>
        </pc:spChg>
        <pc:spChg chg="del">
          <ac:chgData name="Manish Sharma" userId="b799adb9ba789c8f" providerId="LiveId" clId="{9BC92A1D-54EA-441A-A343-D029BE2EDBB3}" dt="2021-04-10T06:52:58.214" v="54" actId="478"/>
          <ac:spMkLst>
            <pc:docMk/>
            <pc:sldMk cId="670289184" sldId="262"/>
            <ac:spMk id="3" creationId="{F9EB8343-99CC-4421-8F53-4DBE924285F1}"/>
          </ac:spMkLst>
        </pc:spChg>
        <pc:spChg chg="add mod">
          <ac:chgData name="Manish Sharma" userId="b799adb9ba789c8f" providerId="LiveId" clId="{9BC92A1D-54EA-441A-A343-D029BE2EDBB3}" dt="2021-04-10T06:53:04.623" v="55"/>
          <ac:spMkLst>
            <pc:docMk/>
            <pc:sldMk cId="670289184" sldId="262"/>
            <ac:spMk id="4" creationId="{7EA472DC-872B-4F5E-8A5E-13A90BAA76B3}"/>
          </ac:spMkLst>
        </pc:spChg>
        <pc:spChg chg="add mod">
          <ac:chgData name="Manish Sharma" userId="b799adb9ba789c8f" providerId="LiveId" clId="{9BC92A1D-54EA-441A-A343-D029BE2EDBB3}" dt="2021-04-10T06:53:04.623" v="55"/>
          <ac:spMkLst>
            <pc:docMk/>
            <pc:sldMk cId="670289184" sldId="262"/>
            <ac:spMk id="5" creationId="{C3E6F194-43B6-4089-8CFF-18B2E1EBB47C}"/>
          </ac:spMkLst>
        </pc:spChg>
        <pc:spChg chg="add mod">
          <ac:chgData name="Manish Sharma" userId="b799adb9ba789c8f" providerId="LiveId" clId="{9BC92A1D-54EA-441A-A343-D029BE2EDBB3}" dt="2021-04-10T06:53:20.492" v="56"/>
          <ac:spMkLst>
            <pc:docMk/>
            <pc:sldMk cId="670289184" sldId="262"/>
            <ac:spMk id="7" creationId="{D5049270-8D23-4A94-8D6D-5224EB5C7147}"/>
          </ac:spMkLst>
        </pc:spChg>
        <pc:spChg chg="add mod">
          <ac:chgData name="Manish Sharma" userId="b799adb9ba789c8f" providerId="LiveId" clId="{9BC92A1D-54EA-441A-A343-D029BE2EDBB3}" dt="2021-04-10T06:53:20.492" v="56"/>
          <ac:spMkLst>
            <pc:docMk/>
            <pc:sldMk cId="670289184" sldId="262"/>
            <ac:spMk id="9" creationId="{ACE309AB-C37F-4415-AD52-674036E2EEFB}"/>
          </ac:spMkLst>
        </pc:spChg>
        <pc:spChg chg="add mod">
          <ac:chgData name="Manish Sharma" userId="b799adb9ba789c8f" providerId="LiveId" clId="{9BC92A1D-54EA-441A-A343-D029BE2EDBB3}" dt="2021-04-10T06:53:37.775" v="57"/>
          <ac:spMkLst>
            <pc:docMk/>
            <pc:sldMk cId="670289184" sldId="262"/>
            <ac:spMk id="10" creationId="{CB9AB0C6-089D-42B4-9036-E572C47DD95E}"/>
          </ac:spMkLst>
        </pc:spChg>
        <pc:spChg chg="add mod">
          <ac:chgData name="Manish Sharma" userId="b799adb9ba789c8f" providerId="LiveId" clId="{9BC92A1D-54EA-441A-A343-D029BE2EDBB3}" dt="2021-04-10T06:53:37.775" v="57"/>
          <ac:spMkLst>
            <pc:docMk/>
            <pc:sldMk cId="670289184" sldId="262"/>
            <ac:spMk id="12" creationId="{5AC6B7D3-2709-4458-A5BD-75EDA4F79B12}"/>
          </ac:spMkLst>
        </pc:spChg>
        <pc:spChg chg="add mod">
          <ac:chgData name="Manish Sharma" userId="b799adb9ba789c8f" providerId="LiveId" clId="{9BC92A1D-54EA-441A-A343-D029BE2EDBB3}" dt="2021-04-10T06:53:49.161" v="58"/>
          <ac:spMkLst>
            <pc:docMk/>
            <pc:sldMk cId="670289184" sldId="262"/>
            <ac:spMk id="13" creationId="{F9A79A3D-25A3-4EFF-BF54-B90FE5823597}"/>
          </ac:spMkLst>
        </pc:spChg>
        <pc:spChg chg="add mod">
          <ac:chgData name="Manish Sharma" userId="b799adb9ba789c8f" providerId="LiveId" clId="{9BC92A1D-54EA-441A-A343-D029BE2EDBB3}" dt="2021-04-10T06:53:49.161" v="58"/>
          <ac:spMkLst>
            <pc:docMk/>
            <pc:sldMk cId="670289184" sldId="262"/>
            <ac:spMk id="15" creationId="{A7A77B4C-9C0C-421A-8B28-73CD8E0A1622}"/>
          </ac:spMkLst>
        </pc:spChg>
        <pc:spChg chg="add mod">
          <ac:chgData name="Manish Sharma" userId="b799adb9ba789c8f" providerId="LiveId" clId="{9BC92A1D-54EA-441A-A343-D029BE2EDBB3}" dt="2021-04-10T06:55:12.923" v="59"/>
          <ac:spMkLst>
            <pc:docMk/>
            <pc:sldMk cId="670289184" sldId="262"/>
            <ac:spMk id="17" creationId="{7B906B2C-7F14-4DEE-84AB-51EA2FA1ACB2}"/>
          </ac:spMkLst>
        </pc:spChg>
        <pc:spChg chg="add mod">
          <ac:chgData name="Manish Sharma" userId="b799adb9ba789c8f" providerId="LiveId" clId="{9BC92A1D-54EA-441A-A343-D029BE2EDBB3}" dt="2021-04-10T06:55:19.380" v="60"/>
          <ac:spMkLst>
            <pc:docMk/>
            <pc:sldMk cId="670289184" sldId="262"/>
            <ac:spMk id="18" creationId="{8659BBD6-7F1D-4F10-952A-11296442115C}"/>
          </ac:spMkLst>
        </pc:spChg>
        <pc:spChg chg="add mod">
          <ac:chgData name="Manish Sharma" userId="b799adb9ba789c8f" providerId="LiveId" clId="{9BC92A1D-54EA-441A-A343-D029BE2EDBB3}" dt="2021-04-10T06:55:41.152" v="61"/>
          <ac:spMkLst>
            <pc:docMk/>
            <pc:sldMk cId="670289184" sldId="262"/>
            <ac:spMk id="19" creationId="{253C08C2-2EEA-423C-AB3A-A5ACC0A782FE}"/>
          </ac:spMkLst>
        </pc:spChg>
        <pc:spChg chg="add mod">
          <ac:chgData name="Manish Sharma" userId="b799adb9ba789c8f" providerId="LiveId" clId="{9BC92A1D-54EA-441A-A343-D029BE2EDBB3}" dt="2021-04-10T06:55:41.152" v="61"/>
          <ac:spMkLst>
            <pc:docMk/>
            <pc:sldMk cId="670289184" sldId="262"/>
            <ac:spMk id="21" creationId="{730BA70A-2FFE-4BE0-84BF-D0DA9CAC549B}"/>
          </ac:spMkLst>
        </pc:spChg>
        <pc:spChg chg="add mod">
          <ac:chgData name="Manish Sharma" userId="b799adb9ba789c8f" providerId="LiveId" clId="{9BC92A1D-54EA-441A-A343-D029BE2EDBB3}" dt="2021-04-10T06:55:41.152" v="61"/>
          <ac:spMkLst>
            <pc:docMk/>
            <pc:sldMk cId="670289184" sldId="262"/>
            <ac:spMk id="23" creationId="{BD75CE5C-C5BC-49DD-B54C-ABE9061C2FDF}"/>
          </ac:spMkLst>
        </pc:spChg>
        <pc:spChg chg="add mod">
          <ac:chgData name="Manish Sharma" userId="b799adb9ba789c8f" providerId="LiveId" clId="{9BC92A1D-54EA-441A-A343-D029BE2EDBB3}" dt="2021-04-10T06:57:22.675" v="62"/>
          <ac:spMkLst>
            <pc:docMk/>
            <pc:sldMk cId="670289184" sldId="262"/>
            <ac:spMk id="24" creationId="{7A767273-622F-4CF2-9149-6EBC6CA6B519}"/>
          </ac:spMkLst>
        </pc:spChg>
        <pc:spChg chg="add mod">
          <ac:chgData name="Manish Sharma" userId="b799adb9ba789c8f" providerId="LiveId" clId="{9BC92A1D-54EA-441A-A343-D029BE2EDBB3}" dt="2021-04-10T06:57:22.675" v="62"/>
          <ac:spMkLst>
            <pc:docMk/>
            <pc:sldMk cId="670289184" sldId="262"/>
            <ac:spMk id="26" creationId="{4002B1CC-B5CE-4267-B388-7376CE5E9521}"/>
          </ac:spMkLst>
        </pc:spChg>
        <pc:spChg chg="add mod">
          <ac:chgData name="Manish Sharma" userId="b799adb9ba789c8f" providerId="LiveId" clId="{9BC92A1D-54EA-441A-A343-D029BE2EDBB3}" dt="2021-04-10T06:57:47.727" v="63"/>
          <ac:spMkLst>
            <pc:docMk/>
            <pc:sldMk cId="670289184" sldId="262"/>
            <ac:spMk id="27" creationId="{816162DC-EFFB-46EE-BE11-9DC5A66552B6}"/>
          </ac:spMkLst>
        </pc:spChg>
        <pc:spChg chg="add mod">
          <ac:chgData name="Manish Sharma" userId="b799adb9ba789c8f" providerId="LiveId" clId="{9BC92A1D-54EA-441A-A343-D029BE2EDBB3}" dt="2021-04-10T06:57:47.727" v="63"/>
          <ac:spMkLst>
            <pc:docMk/>
            <pc:sldMk cId="670289184" sldId="262"/>
            <ac:spMk id="29" creationId="{22846A16-8AF1-49BD-8A30-36FDE19963E2}"/>
          </ac:spMkLst>
        </pc:spChg>
        <pc:spChg chg="add mod">
          <ac:chgData name="Manish Sharma" userId="b799adb9ba789c8f" providerId="LiveId" clId="{9BC92A1D-54EA-441A-A343-D029BE2EDBB3}" dt="2021-04-10T07:00:28.854" v="64"/>
          <ac:spMkLst>
            <pc:docMk/>
            <pc:sldMk cId="670289184" sldId="262"/>
            <ac:spMk id="30" creationId="{12DD0455-F5D2-48E5-956F-5691D5671F3C}"/>
          </ac:spMkLst>
        </pc:spChg>
        <pc:spChg chg="add mod">
          <ac:chgData name="Manish Sharma" userId="b799adb9ba789c8f" providerId="LiveId" clId="{9BC92A1D-54EA-441A-A343-D029BE2EDBB3}" dt="2021-04-10T07:00:28.854" v="64"/>
          <ac:spMkLst>
            <pc:docMk/>
            <pc:sldMk cId="670289184" sldId="262"/>
            <ac:spMk id="32" creationId="{1AED6B32-3C9C-4BD0-B144-CC45A0DFE73B}"/>
          </ac:spMkLst>
        </pc:spChg>
        <pc:spChg chg="add mod">
          <ac:chgData name="Manish Sharma" userId="b799adb9ba789c8f" providerId="LiveId" clId="{9BC92A1D-54EA-441A-A343-D029BE2EDBB3}" dt="2021-04-10T07:00:28.854" v="64"/>
          <ac:spMkLst>
            <pc:docMk/>
            <pc:sldMk cId="670289184" sldId="262"/>
            <ac:spMk id="33" creationId="{167A4557-5AC6-4741-A0C9-6717752CFF43}"/>
          </ac:spMkLst>
        </pc:spChg>
        <pc:spChg chg="add mod">
          <ac:chgData name="Manish Sharma" userId="b799adb9ba789c8f" providerId="LiveId" clId="{9BC92A1D-54EA-441A-A343-D029BE2EDBB3}" dt="2021-04-10T07:00:28.854" v="64"/>
          <ac:spMkLst>
            <pc:docMk/>
            <pc:sldMk cId="670289184" sldId="262"/>
            <ac:spMk id="35" creationId="{DE17817D-0CCE-40FE-9F9A-4987CCBBD78D}"/>
          </ac:spMkLst>
        </pc:spChg>
        <pc:spChg chg="add mod">
          <ac:chgData name="Manish Sharma" userId="b799adb9ba789c8f" providerId="LiveId" clId="{9BC92A1D-54EA-441A-A343-D029BE2EDBB3}" dt="2021-04-10T07:01:13.222" v="65"/>
          <ac:spMkLst>
            <pc:docMk/>
            <pc:sldMk cId="670289184" sldId="262"/>
            <ac:spMk id="37" creationId="{C4C62BCB-32B0-452F-A28B-FF40BE781FDD}"/>
          </ac:spMkLst>
        </pc:spChg>
        <pc:spChg chg="add mod">
          <ac:chgData name="Manish Sharma" userId="b799adb9ba789c8f" providerId="LiveId" clId="{9BC92A1D-54EA-441A-A343-D029BE2EDBB3}" dt="2021-04-10T07:01:13.222" v="65"/>
          <ac:spMkLst>
            <pc:docMk/>
            <pc:sldMk cId="670289184" sldId="262"/>
            <ac:spMk id="39" creationId="{97E5E931-C60E-4C9D-A985-43FFF33E1E85}"/>
          </ac:spMkLst>
        </pc:spChg>
        <pc:spChg chg="add mod">
          <ac:chgData name="Manish Sharma" userId="b799adb9ba789c8f" providerId="LiveId" clId="{9BC92A1D-54EA-441A-A343-D029BE2EDBB3}" dt="2021-04-10T07:01:37.765" v="68" actId="113"/>
          <ac:spMkLst>
            <pc:docMk/>
            <pc:sldMk cId="670289184" sldId="262"/>
            <ac:spMk id="40" creationId="{84FE8A85-9A64-4BAE-9A4E-2E963C3FDF82}"/>
          </ac:spMkLst>
        </pc:spChg>
        <pc:cxnChg chg="add mod">
          <ac:chgData name="Manish Sharma" userId="b799adb9ba789c8f" providerId="LiveId" clId="{9BC92A1D-54EA-441A-A343-D029BE2EDBB3}" dt="2021-04-10T06:53:04.623" v="55"/>
          <ac:cxnSpMkLst>
            <pc:docMk/>
            <pc:sldMk cId="670289184" sldId="262"/>
            <ac:cxnSpMk id="6" creationId="{40E9C691-8D97-43C9-8D0F-8C87A63470BE}"/>
          </ac:cxnSpMkLst>
        </pc:cxnChg>
        <pc:cxnChg chg="add mod">
          <ac:chgData name="Manish Sharma" userId="b799adb9ba789c8f" providerId="LiveId" clId="{9BC92A1D-54EA-441A-A343-D029BE2EDBB3}" dt="2021-04-10T06:53:20.492" v="56"/>
          <ac:cxnSpMkLst>
            <pc:docMk/>
            <pc:sldMk cId="670289184" sldId="262"/>
            <ac:cxnSpMk id="8" creationId="{EFB79594-3C05-4294-BC49-AFCEAAB74933}"/>
          </ac:cxnSpMkLst>
        </pc:cxnChg>
        <pc:cxnChg chg="add mod">
          <ac:chgData name="Manish Sharma" userId="b799adb9ba789c8f" providerId="LiveId" clId="{9BC92A1D-54EA-441A-A343-D029BE2EDBB3}" dt="2021-04-10T06:53:37.775" v="57"/>
          <ac:cxnSpMkLst>
            <pc:docMk/>
            <pc:sldMk cId="670289184" sldId="262"/>
            <ac:cxnSpMk id="11" creationId="{B4601716-4166-4A79-BDE2-1CC67DF8A572}"/>
          </ac:cxnSpMkLst>
        </pc:cxnChg>
        <pc:cxnChg chg="add mod">
          <ac:chgData name="Manish Sharma" userId="b799adb9ba789c8f" providerId="LiveId" clId="{9BC92A1D-54EA-441A-A343-D029BE2EDBB3}" dt="2021-04-10T06:53:49.161" v="58"/>
          <ac:cxnSpMkLst>
            <pc:docMk/>
            <pc:sldMk cId="670289184" sldId="262"/>
            <ac:cxnSpMk id="14" creationId="{19986979-2E81-4F1C-AD33-B1EE1F836602}"/>
          </ac:cxnSpMkLst>
        </pc:cxnChg>
        <pc:cxnChg chg="add mod">
          <ac:chgData name="Manish Sharma" userId="b799adb9ba789c8f" providerId="LiveId" clId="{9BC92A1D-54EA-441A-A343-D029BE2EDBB3}" dt="2021-04-10T06:55:12.923" v="59"/>
          <ac:cxnSpMkLst>
            <pc:docMk/>
            <pc:sldMk cId="670289184" sldId="262"/>
            <ac:cxnSpMk id="16" creationId="{6D26E2E1-DB47-4600-8823-E01C28D068C5}"/>
          </ac:cxnSpMkLst>
        </pc:cxnChg>
        <pc:cxnChg chg="add mod">
          <ac:chgData name="Manish Sharma" userId="b799adb9ba789c8f" providerId="LiveId" clId="{9BC92A1D-54EA-441A-A343-D029BE2EDBB3}" dt="2021-04-10T06:55:41.152" v="61"/>
          <ac:cxnSpMkLst>
            <pc:docMk/>
            <pc:sldMk cId="670289184" sldId="262"/>
            <ac:cxnSpMk id="20" creationId="{0CECCFD9-A50F-424F-9B7B-CA5C1BBFE557}"/>
          </ac:cxnSpMkLst>
        </pc:cxnChg>
        <pc:cxnChg chg="add mod">
          <ac:chgData name="Manish Sharma" userId="b799adb9ba789c8f" providerId="LiveId" clId="{9BC92A1D-54EA-441A-A343-D029BE2EDBB3}" dt="2021-04-10T06:55:41.152" v="61"/>
          <ac:cxnSpMkLst>
            <pc:docMk/>
            <pc:sldMk cId="670289184" sldId="262"/>
            <ac:cxnSpMk id="22" creationId="{73DADDCE-2DA0-4E00-9E45-487647AA173B}"/>
          </ac:cxnSpMkLst>
        </pc:cxnChg>
        <pc:cxnChg chg="add mod">
          <ac:chgData name="Manish Sharma" userId="b799adb9ba789c8f" providerId="LiveId" clId="{9BC92A1D-54EA-441A-A343-D029BE2EDBB3}" dt="2021-04-10T06:57:22.675" v="62"/>
          <ac:cxnSpMkLst>
            <pc:docMk/>
            <pc:sldMk cId="670289184" sldId="262"/>
            <ac:cxnSpMk id="25" creationId="{0FEC7813-6691-4978-9B58-E3FF361CAA44}"/>
          </ac:cxnSpMkLst>
        </pc:cxnChg>
        <pc:cxnChg chg="add mod">
          <ac:chgData name="Manish Sharma" userId="b799adb9ba789c8f" providerId="LiveId" clId="{9BC92A1D-54EA-441A-A343-D029BE2EDBB3}" dt="2021-04-10T06:57:47.727" v="63"/>
          <ac:cxnSpMkLst>
            <pc:docMk/>
            <pc:sldMk cId="670289184" sldId="262"/>
            <ac:cxnSpMk id="28" creationId="{9FD81BF7-D5E6-48E2-806E-D72E74B61C11}"/>
          </ac:cxnSpMkLst>
        </pc:cxnChg>
        <pc:cxnChg chg="add mod">
          <ac:chgData name="Manish Sharma" userId="b799adb9ba789c8f" providerId="LiveId" clId="{9BC92A1D-54EA-441A-A343-D029BE2EDBB3}" dt="2021-04-10T07:00:28.854" v="64"/>
          <ac:cxnSpMkLst>
            <pc:docMk/>
            <pc:sldMk cId="670289184" sldId="262"/>
            <ac:cxnSpMk id="31" creationId="{283A23FF-A52D-4264-A0D7-3BB6A31918A3}"/>
          </ac:cxnSpMkLst>
        </pc:cxnChg>
        <pc:cxnChg chg="add mod">
          <ac:chgData name="Manish Sharma" userId="b799adb9ba789c8f" providerId="LiveId" clId="{9BC92A1D-54EA-441A-A343-D029BE2EDBB3}" dt="2021-04-10T07:00:28.854" v="64"/>
          <ac:cxnSpMkLst>
            <pc:docMk/>
            <pc:sldMk cId="670289184" sldId="262"/>
            <ac:cxnSpMk id="34" creationId="{6DE569EA-D61D-4CE0-8040-177D36BB947E}"/>
          </ac:cxnSpMkLst>
        </pc:cxnChg>
        <pc:cxnChg chg="add mod">
          <ac:chgData name="Manish Sharma" userId="b799adb9ba789c8f" providerId="LiveId" clId="{9BC92A1D-54EA-441A-A343-D029BE2EDBB3}" dt="2021-04-10T07:01:13.222" v="65"/>
          <ac:cxnSpMkLst>
            <pc:docMk/>
            <pc:sldMk cId="670289184" sldId="262"/>
            <ac:cxnSpMk id="36" creationId="{08092519-DEBA-4CE7-8D7C-8A5F11916793}"/>
          </ac:cxnSpMkLst>
        </pc:cxnChg>
        <pc:cxnChg chg="add mod">
          <ac:chgData name="Manish Sharma" userId="b799adb9ba789c8f" providerId="LiveId" clId="{9BC92A1D-54EA-441A-A343-D029BE2EDBB3}" dt="2021-04-10T07:01:13.222" v="65"/>
          <ac:cxnSpMkLst>
            <pc:docMk/>
            <pc:sldMk cId="670289184" sldId="262"/>
            <ac:cxnSpMk id="38" creationId="{914E51AB-1186-452C-95FA-95270446C2CC}"/>
          </ac:cxnSpMkLst>
        </pc:cxnChg>
      </pc:sldChg>
      <pc:sldChg chg="add">
        <pc:chgData name="Manish Sharma" userId="b799adb9ba789c8f" providerId="LiveId" clId="{9BC92A1D-54EA-441A-A343-D029BE2EDBB3}" dt="2021-04-10T07:50:08.850" v="83"/>
        <pc:sldMkLst>
          <pc:docMk/>
          <pc:sldMk cId="381807999" sldId="263"/>
        </pc:sldMkLst>
      </pc:sldChg>
      <pc:sldChg chg="add">
        <pc:chgData name="Manish Sharma" userId="b799adb9ba789c8f" providerId="LiveId" clId="{9BC92A1D-54EA-441A-A343-D029BE2EDBB3}" dt="2021-04-10T07:50:43.610" v="84"/>
        <pc:sldMkLst>
          <pc:docMk/>
          <pc:sldMk cId="1069231303" sldId="264"/>
        </pc:sldMkLst>
      </pc:sldChg>
      <pc:sldChg chg="modSp add mod">
        <pc:chgData name="Manish Sharma" userId="b799adb9ba789c8f" providerId="LiveId" clId="{9BC92A1D-54EA-441A-A343-D029BE2EDBB3}" dt="2021-04-10T11:08:40.441" v="91" actId="20577"/>
        <pc:sldMkLst>
          <pc:docMk/>
          <pc:sldMk cId="3103000826" sldId="266"/>
        </pc:sldMkLst>
        <pc:spChg chg="mod">
          <ac:chgData name="Manish Sharma" userId="b799adb9ba789c8f" providerId="LiveId" clId="{9BC92A1D-54EA-441A-A343-D029BE2EDBB3}" dt="2021-04-10T11:08:40.441" v="91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Sp delSp modSp add mod setBg delDesignElem">
        <pc:chgData name="Manish Sharma" userId="b799adb9ba789c8f" providerId="LiveId" clId="{9BC92A1D-54EA-441A-A343-D029BE2EDBB3}" dt="2021-04-11T05:19:19.298" v="352" actId="26606"/>
        <pc:sldMkLst>
          <pc:docMk/>
          <pc:sldMk cId="1955633667" sldId="267"/>
        </pc:sldMkLst>
        <pc:spChg chg="mod">
          <ac:chgData name="Manish Sharma" userId="b799adb9ba789c8f" providerId="LiveId" clId="{9BC92A1D-54EA-441A-A343-D029BE2EDBB3}" dt="2021-04-11T05:19:19.298" v="352" actId="26606"/>
          <ac:spMkLst>
            <pc:docMk/>
            <pc:sldMk cId="1955633667" sldId="267"/>
            <ac:spMk id="2" creationId="{FD624840-2B91-4DC2-B512-562E12F99E82}"/>
          </ac:spMkLst>
        </pc:spChg>
        <pc:spChg chg="del">
          <ac:chgData name="Manish Sharma" userId="b799adb9ba789c8f" providerId="LiveId" clId="{9BC92A1D-54EA-441A-A343-D029BE2EDBB3}" dt="2021-04-11T05:19:19.298" v="352" actId="26606"/>
          <ac:spMkLst>
            <pc:docMk/>
            <pc:sldMk cId="1955633667" sldId="267"/>
            <ac:spMk id="3" creationId="{30794CE1-60D9-433A-8175-805B9E42F428}"/>
          </ac:spMkLst>
        </pc:spChg>
        <pc:spChg chg="add">
          <ac:chgData name="Manish Sharma" userId="b799adb9ba789c8f" providerId="LiveId" clId="{9BC92A1D-54EA-441A-A343-D029BE2EDBB3}" dt="2021-04-11T05:19:19.298" v="352" actId="26606"/>
          <ac:spMkLst>
            <pc:docMk/>
            <pc:sldMk cId="1955633667" sldId="267"/>
            <ac:spMk id="9" creationId="{7DA1F35B-C8F7-4A5A-9339-7DA4D785B300}"/>
          </ac:spMkLst>
        </pc:spChg>
        <pc:spChg chg="add">
          <ac:chgData name="Manish Sharma" userId="b799adb9ba789c8f" providerId="LiveId" clId="{9BC92A1D-54EA-441A-A343-D029BE2EDBB3}" dt="2021-04-11T05:19:19.298" v="352" actId="26606"/>
          <ac:spMkLst>
            <pc:docMk/>
            <pc:sldMk cId="1955633667" sldId="267"/>
            <ac:spMk id="11" creationId="{B2D4AD41-40DA-4A81-92F5-B6E3BA1ED82A}"/>
          </ac:spMkLst>
        </pc:spChg>
        <pc:spChg chg="del">
          <ac:chgData name="Manish Sharma" userId="b799adb9ba789c8f" providerId="LiveId" clId="{9BC92A1D-54EA-441A-A343-D029BE2EDBB3}" dt="2021-04-11T05:18:52.716" v="351"/>
          <ac:spMkLst>
            <pc:docMk/>
            <pc:sldMk cId="1955633667" sldId="267"/>
            <ac:spMk id="20" creationId="{7CB4857B-ED7C-444D-9F04-2F885114A1C2}"/>
          </ac:spMkLst>
        </pc:spChg>
        <pc:spChg chg="del">
          <ac:chgData name="Manish Sharma" userId="b799adb9ba789c8f" providerId="LiveId" clId="{9BC92A1D-54EA-441A-A343-D029BE2EDBB3}" dt="2021-04-11T05:18:52.716" v="351"/>
          <ac:spMkLst>
            <pc:docMk/>
            <pc:sldMk cId="1955633667" sldId="267"/>
            <ac:spMk id="21" creationId="{D18046FB-44EA-4FD8-A585-EA09A319B2D0}"/>
          </ac:spMkLst>
        </pc:spChg>
        <pc:spChg chg="del">
          <ac:chgData name="Manish Sharma" userId="b799adb9ba789c8f" providerId="LiveId" clId="{9BC92A1D-54EA-441A-A343-D029BE2EDBB3}" dt="2021-04-11T05:18:52.716" v="351"/>
          <ac:spMkLst>
            <pc:docMk/>
            <pc:sldMk cId="1955633667" sldId="267"/>
            <ac:spMk id="22" creationId="{479F5F2B-8B58-4140-AE6A-51F6C67B18D9}"/>
          </ac:spMkLst>
        </pc:spChg>
        <pc:graphicFrameChg chg="add">
          <ac:chgData name="Manish Sharma" userId="b799adb9ba789c8f" providerId="LiveId" clId="{9BC92A1D-54EA-441A-A343-D029BE2EDBB3}" dt="2021-04-11T05:19:19.298" v="352" actId="26606"/>
          <ac:graphicFrameMkLst>
            <pc:docMk/>
            <pc:sldMk cId="1955633667" sldId="267"/>
            <ac:graphicFrameMk id="5" creationId="{5B53FF37-D083-443B-A105-04D840912A27}"/>
          </ac:graphicFrameMkLst>
        </pc:graphicFrameChg>
      </pc:sldChg>
      <pc:sldChg chg="addSp delSp add mod setBg delDesignElem">
        <pc:chgData name="Manish Sharma" userId="b799adb9ba789c8f" providerId="LiveId" clId="{9BC92A1D-54EA-441A-A343-D029BE2EDBB3}" dt="2021-04-11T04:28:17.331" v="331" actId="26606"/>
        <pc:sldMkLst>
          <pc:docMk/>
          <pc:sldMk cId="2308804351" sldId="268"/>
        </pc:sldMkLst>
        <pc:spChg chg="add">
          <ac:chgData name="Manish Sharma" userId="b799adb9ba789c8f" providerId="LiveId" clId="{9BC92A1D-54EA-441A-A343-D029BE2EDBB3}" dt="2021-04-11T04:28:17.331" v="331" actId="26606"/>
          <ac:spMkLst>
            <pc:docMk/>
            <pc:sldMk cId="2308804351" sldId="268"/>
            <ac:spMk id="7" creationId="{F3060C83-F051-4F0E-ABAD-AA0DFC48B218}"/>
          </ac:spMkLst>
        </pc:spChg>
        <pc:spChg chg="add">
          <ac:chgData name="Manish Sharma" userId="b799adb9ba789c8f" providerId="LiveId" clId="{9BC92A1D-54EA-441A-A343-D029BE2EDBB3}" dt="2021-04-11T04:28:17.331" v="331" actId="26606"/>
          <ac:spMkLst>
            <pc:docMk/>
            <pc:sldMk cId="2308804351" sldId="268"/>
            <ac:spMk id="8" creationId="{83C98ABE-055B-441F-B07E-44F97F083C39}"/>
          </ac:spMkLst>
        </pc:spChg>
        <pc:spChg chg="add">
          <ac:chgData name="Manish Sharma" userId="b799adb9ba789c8f" providerId="LiveId" clId="{9BC92A1D-54EA-441A-A343-D029BE2EDBB3}" dt="2021-04-11T04:28:17.331" v="331" actId="26606"/>
          <ac:spMkLst>
            <pc:docMk/>
            <pc:sldMk cId="2308804351" sldId="268"/>
            <ac:spMk id="9" creationId="{29FDB030-9B49-4CED-8CCD-4D99382388AC}"/>
          </ac:spMkLst>
        </pc:spChg>
        <pc:spChg chg="del">
          <ac:chgData name="Manish Sharma" userId="b799adb9ba789c8f" providerId="LiveId" clId="{9BC92A1D-54EA-441A-A343-D029BE2EDBB3}" dt="2021-04-11T04:28:06.923" v="330"/>
          <ac:spMkLst>
            <pc:docMk/>
            <pc:sldMk cId="2308804351" sldId="268"/>
            <ac:spMk id="10" creationId="{F3060C83-F051-4F0E-ABAD-AA0DFC48B218}"/>
          </ac:spMkLst>
        </pc:spChg>
        <pc:spChg chg="add">
          <ac:chgData name="Manish Sharma" userId="b799adb9ba789c8f" providerId="LiveId" clId="{9BC92A1D-54EA-441A-A343-D029BE2EDBB3}" dt="2021-04-11T04:28:17.331" v="331" actId="26606"/>
          <ac:spMkLst>
            <pc:docMk/>
            <pc:sldMk cId="2308804351" sldId="268"/>
            <ac:spMk id="11" creationId="{3783CA14-24A1-485C-8B30-D6A5D87987AD}"/>
          </ac:spMkLst>
        </pc:spChg>
        <pc:spChg chg="del">
          <ac:chgData name="Manish Sharma" userId="b799adb9ba789c8f" providerId="LiveId" clId="{9BC92A1D-54EA-441A-A343-D029BE2EDBB3}" dt="2021-04-11T04:28:06.923" v="330"/>
          <ac:spMkLst>
            <pc:docMk/>
            <pc:sldMk cId="2308804351" sldId="268"/>
            <ac:spMk id="12" creationId="{83C98ABE-055B-441F-B07E-44F97F083C39}"/>
          </ac:spMkLst>
        </pc:spChg>
        <pc:spChg chg="add">
          <ac:chgData name="Manish Sharma" userId="b799adb9ba789c8f" providerId="LiveId" clId="{9BC92A1D-54EA-441A-A343-D029BE2EDBB3}" dt="2021-04-11T04:28:17.331" v="331" actId="26606"/>
          <ac:spMkLst>
            <pc:docMk/>
            <pc:sldMk cId="2308804351" sldId="268"/>
            <ac:spMk id="13" creationId="{9A97C86A-04D6-40F7-AE84-31AB43E6A846}"/>
          </ac:spMkLst>
        </pc:spChg>
        <pc:spChg chg="del">
          <ac:chgData name="Manish Sharma" userId="b799adb9ba789c8f" providerId="LiveId" clId="{9BC92A1D-54EA-441A-A343-D029BE2EDBB3}" dt="2021-04-11T04:28:06.923" v="330"/>
          <ac:spMkLst>
            <pc:docMk/>
            <pc:sldMk cId="2308804351" sldId="268"/>
            <ac:spMk id="14" creationId="{29FDB030-9B49-4CED-8CCD-4D99382388AC}"/>
          </ac:spMkLst>
        </pc:spChg>
        <pc:spChg chg="add">
          <ac:chgData name="Manish Sharma" userId="b799adb9ba789c8f" providerId="LiveId" clId="{9BC92A1D-54EA-441A-A343-D029BE2EDBB3}" dt="2021-04-11T04:28:17.331" v="331" actId="26606"/>
          <ac:spMkLst>
            <pc:docMk/>
            <pc:sldMk cId="2308804351" sldId="268"/>
            <ac:spMk id="15" creationId="{FF9F2414-84E8-453E-B1F3-389FDE8192D9}"/>
          </ac:spMkLst>
        </pc:spChg>
        <pc:spChg chg="del">
          <ac:chgData name="Manish Sharma" userId="b799adb9ba789c8f" providerId="LiveId" clId="{9BC92A1D-54EA-441A-A343-D029BE2EDBB3}" dt="2021-04-11T04:28:06.923" v="330"/>
          <ac:spMkLst>
            <pc:docMk/>
            <pc:sldMk cId="2308804351" sldId="268"/>
            <ac:spMk id="16" creationId="{3783CA14-24A1-485C-8B30-D6A5D87987AD}"/>
          </ac:spMkLst>
        </pc:spChg>
        <pc:spChg chg="add">
          <ac:chgData name="Manish Sharma" userId="b799adb9ba789c8f" providerId="LiveId" clId="{9BC92A1D-54EA-441A-A343-D029BE2EDBB3}" dt="2021-04-11T04:28:17.331" v="331" actId="26606"/>
          <ac:spMkLst>
            <pc:docMk/>
            <pc:sldMk cId="2308804351" sldId="268"/>
            <ac:spMk id="17" creationId="{3ECA69A1-7536-43AC-85EF-C7106179F5ED}"/>
          </ac:spMkLst>
        </pc:spChg>
        <pc:spChg chg="del">
          <ac:chgData name="Manish Sharma" userId="b799adb9ba789c8f" providerId="LiveId" clId="{9BC92A1D-54EA-441A-A343-D029BE2EDBB3}" dt="2021-04-11T04:28:06.923" v="330"/>
          <ac:spMkLst>
            <pc:docMk/>
            <pc:sldMk cId="2308804351" sldId="268"/>
            <ac:spMk id="18" creationId="{9A97C86A-04D6-40F7-AE84-31AB43E6A846}"/>
          </ac:spMkLst>
        </pc:spChg>
        <pc:spChg chg="del">
          <ac:chgData name="Manish Sharma" userId="b799adb9ba789c8f" providerId="LiveId" clId="{9BC92A1D-54EA-441A-A343-D029BE2EDBB3}" dt="2021-04-11T04:28:06.923" v="330"/>
          <ac:spMkLst>
            <pc:docMk/>
            <pc:sldMk cId="2308804351" sldId="268"/>
            <ac:spMk id="20" creationId="{FF9F2414-84E8-453E-B1F3-389FDE8192D9}"/>
          </ac:spMkLst>
        </pc:spChg>
        <pc:spChg chg="del">
          <ac:chgData name="Manish Sharma" userId="b799adb9ba789c8f" providerId="LiveId" clId="{9BC92A1D-54EA-441A-A343-D029BE2EDBB3}" dt="2021-04-11T04:28:06.923" v="330"/>
          <ac:spMkLst>
            <pc:docMk/>
            <pc:sldMk cId="2308804351" sldId="268"/>
            <ac:spMk id="22" creationId="{3ECA69A1-7536-43AC-85EF-C7106179F5ED}"/>
          </ac:spMkLst>
        </pc:spChg>
      </pc:sldChg>
      <pc:sldChg chg="addSp delSp modSp add mod setBg delDesignElem">
        <pc:chgData name="Manish Sharma" userId="b799adb9ba789c8f" providerId="LiveId" clId="{9BC92A1D-54EA-441A-A343-D029BE2EDBB3}" dt="2021-04-11T05:39:16.151" v="370" actId="26606"/>
        <pc:sldMkLst>
          <pc:docMk/>
          <pc:sldMk cId="541853456" sldId="270"/>
        </pc:sldMkLst>
        <pc:spChg chg="mod">
          <ac:chgData name="Manish Sharma" userId="b799adb9ba789c8f" providerId="LiveId" clId="{9BC92A1D-54EA-441A-A343-D029BE2EDBB3}" dt="2021-04-11T05:39:16.151" v="370" actId="26606"/>
          <ac:spMkLst>
            <pc:docMk/>
            <pc:sldMk cId="541853456" sldId="270"/>
            <ac:spMk id="2" creationId="{5ECE7114-FC53-4E88-845A-54AD32EF4BC4}"/>
          </ac:spMkLst>
        </pc:spChg>
        <pc:spChg chg="mod">
          <ac:chgData name="Manish Sharma" userId="b799adb9ba789c8f" providerId="LiveId" clId="{9BC92A1D-54EA-441A-A343-D029BE2EDBB3}" dt="2021-04-11T05:39:16.151" v="370" actId="26606"/>
          <ac:spMkLst>
            <pc:docMk/>
            <pc:sldMk cId="541853456" sldId="270"/>
            <ac:spMk id="3" creationId="{D0F8152E-C44B-4578-BB77-0D707CBE89A3}"/>
          </ac:spMkLst>
        </pc:spChg>
        <pc:spChg chg="del">
          <ac:chgData name="Manish Sharma" userId="b799adb9ba789c8f" providerId="LiveId" clId="{9BC92A1D-54EA-441A-A343-D029BE2EDBB3}" dt="2021-04-11T05:38:34.964" v="365"/>
          <ac:spMkLst>
            <pc:docMk/>
            <pc:sldMk cId="541853456" sldId="270"/>
            <ac:spMk id="8" creationId="{7CB4857B-ED7C-444D-9F04-2F885114A1C2}"/>
          </ac:spMkLst>
        </pc:spChg>
        <pc:spChg chg="del">
          <ac:chgData name="Manish Sharma" userId="b799adb9ba789c8f" providerId="LiveId" clId="{9BC92A1D-54EA-441A-A343-D029BE2EDBB3}" dt="2021-04-11T05:38:34.964" v="365"/>
          <ac:spMkLst>
            <pc:docMk/>
            <pc:sldMk cId="541853456" sldId="270"/>
            <ac:spMk id="10" creationId="{D18046FB-44EA-4FD8-A585-EA09A319B2D0}"/>
          </ac:spMkLst>
        </pc:spChg>
        <pc:spChg chg="add del">
          <ac:chgData name="Manish Sharma" userId="b799adb9ba789c8f" providerId="LiveId" clId="{9BC92A1D-54EA-441A-A343-D029BE2EDBB3}" dt="2021-04-11T05:39:16.143" v="369" actId="26606"/>
          <ac:spMkLst>
            <pc:docMk/>
            <pc:sldMk cId="541853456" sldId="270"/>
            <ac:spMk id="11" creationId="{1B15ED52-F352-441B-82BF-E0EA34836D08}"/>
          </ac:spMkLst>
        </pc:spChg>
        <pc:spChg chg="del">
          <ac:chgData name="Manish Sharma" userId="b799adb9ba789c8f" providerId="LiveId" clId="{9BC92A1D-54EA-441A-A343-D029BE2EDBB3}" dt="2021-04-11T05:38:34.964" v="365"/>
          <ac:spMkLst>
            <pc:docMk/>
            <pc:sldMk cId="541853456" sldId="270"/>
            <ac:spMk id="12" creationId="{479F5F2B-8B58-4140-AE6A-51F6C67B18D9}"/>
          </ac:spMkLst>
        </pc:spChg>
        <pc:spChg chg="add del">
          <ac:chgData name="Manish Sharma" userId="b799adb9ba789c8f" providerId="LiveId" clId="{9BC92A1D-54EA-441A-A343-D029BE2EDBB3}" dt="2021-04-11T05:39:16.143" v="369" actId="26606"/>
          <ac:spMkLst>
            <pc:docMk/>
            <pc:sldMk cId="541853456" sldId="270"/>
            <ac:spMk id="13" creationId="{3B2E3793-BFE6-45A2-9B7B-E18844431C99}"/>
          </ac:spMkLst>
        </pc:spChg>
        <pc:spChg chg="add del">
          <ac:chgData name="Manish Sharma" userId="b799adb9ba789c8f" providerId="LiveId" clId="{9BC92A1D-54EA-441A-A343-D029BE2EDBB3}" dt="2021-04-11T05:39:16.143" v="369" actId="26606"/>
          <ac:spMkLst>
            <pc:docMk/>
            <pc:sldMk cId="541853456" sldId="270"/>
            <ac:spMk id="14" creationId="{375E0459-6403-40CD-989D-56A4407CA12E}"/>
          </ac:spMkLst>
        </pc:spChg>
        <pc:spChg chg="add del">
          <ac:chgData name="Manish Sharma" userId="b799adb9ba789c8f" providerId="LiveId" clId="{9BC92A1D-54EA-441A-A343-D029BE2EDBB3}" dt="2021-04-11T05:39:16.143" v="369" actId="26606"/>
          <ac:spMkLst>
            <pc:docMk/>
            <pc:sldMk cId="541853456" sldId="270"/>
            <ac:spMk id="15" creationId="{BC4C4868-CB8F-4AF9-9CDB-8108F2C19B67}"/>
          </ac:spMkLst>
        </pc:spChg>
        <pc:spChg chg="add del">
          <ac:chgData name="Manish Sharma" userId="b799adb9ba789c8f" providerId="LiveId" clId="{9BC92A1D-54EA-441A-A343-D029BE2EDBB3}" dt="2021-04-11T05:39:16.143" v="369" actId="26606"/>
          <ac:spMkLst>
            <pc:docMk/>
            <pc:sldMk cId="541853456" sldId="270"/>
            <ac:spMk id="16" creationId="{53E5B1A8-3AC9-4BD1-9BBC-78CA94F2D1BA}"/>
          </ac:spMkLst>
        </pc:spChg>
        <pc:picChg chg="add del">
          <ac:chgData name="Manish Sharma" userId="b799adb9ba789c8f" providerId="LiveId" clId="{9BC92A1D-54EA-441A-A343-D029BE2EDBB3}" dt="2021-04-11T05:39:04.430" v="367" actId="26606"/>
          <ac:picMkLst>
            <pc:docMk/>
            <pc:sldMk cId="541853456" sldId="270"/>
            <ac:picMk id="5" creationId="{E78CCD5C-5A73-41FB-B0BE-717BD09414B0}"/>
          </ac:picMkLst>
        </pc:picChg>
        <pc:picChg chg="add">
          <ac:chgData name="Manish Sharma" userId="b799adb9ba789c8f" providerId="LiveId" clId="{9BC92A1D-54EA-441A-A343-D029BE2EDBB3}" dt="2021-04-11T05:39:16.151" v="370" actId="26606"/>
          <ac:picMkLst>
            <pc:docMk/>
            <pc:sldMk cId="541853456" sldId="270"/>
            <ac:picMk id="18" creationId="{251F010F-EECB-4E57-B12B-8E10A9E5371E}"/>
          </ac:picMkLst>
        </pc:picChg>
        <pc:cxnChg chg="add del">
          <ac:chgData name="Manish Sharma" userId="b799adb9ba789c8f" providerId="LiveId" clId="{9BC92A1D-54EA-441A-A343-D029BE2EDBB3}" dt="2021-04-11T05:39:04.430" v="367" actId="26606"/>
          <ac:cxnSpMkLst>
            <pc:docMk/>
            <pc:sldMk cId="541853456" sldId="270"/>
            <ac:cxnSpMk id="9" creationId="{A7F400EE-A8A5-48AF-B4D6-291B52C6F0B0}"/>
          </ac:cxnSpMkLst>
        </pc:cxnChg>
        <pc:cxnChg chg="add">
          <ac:chgData name="Manish Sharma" userId="b799adb9ba789c8f" providerId="LiveId" clId="{9BC92A1D-54EA-441A-A343-D029BE2EDBB3}" dt="2021-04-11T05:39:16.151" v="370" actId="26606"/>
          <ac:cxnSpMkLst>
            <pc:docMk/>
            <pc:sldMk cId="541853456" sldId="270"/>
            <ac:cxnSpMk id="19" creationId="{A7F400EE-A8A5-48AF-B4D6-291B52C6F0B0}"/>
          </ac:cxnSpMkLst>
        </pc:cxnChg>
      </pc:sldChg>
      <pc:sldChg chg="addSp delSp modSp add mod setBg delDesignElem">
        <pc:chgData name="Manish Sharma" userId="b799adb9ba789c8f" providerId="LiveId" clId="{9BC92A1D-54EA-441A-A343-D029BE2EDBB3}" dt="2021-04-11T06:58:18.368" v="375" actId="26606"/>
        <pc:sldMkLst>
          <pc:docMk/>
          <pc:sldMk cId="4251761722" sldId="271"/>
        </pc:sldMkLst>
        <pc:spChg chg="mod">
          <ac:chgData name="Manish Sharma" userId="b799adb9ba789c8f" providerId="LiveId" clId="{9BC92A1D-54EA-441A-A343-D029BE2EDBB3}" dt="2021-04-11T06:58:18.362" v="374" actId="26606"/>
          <ac:spMkLst>
            <pc:docMk/>
            <pc:sldMk cId="4251761722" sldId="271"/>
            <ac:spMk id="2" creationId="{FB869D47-093F-474C-B333-7B585FAE71C1}"/>
          </ac:spMkLst>
        </pc:spChg>
        <pc:spChg chg="mod">
          <ac:chgData name="Manish Sharma" userId="b799adb9ba789c8f" providerId="LiveId" clId="{9BC92A1D-54EA-441A-A343-D029BE2EDBB3}" dt="2021-04-11T06:58:18.362" v="374" actId="26606"/>
          <ac:spMkLst>
            <pc:docMk/>
            <pc:sldMk cId="4251761722" sldId="271"/>
            <ac:spMk id="3" creationId="{D76F97EE-DF18-4D1E-87E0-A9D34935B328}"/>
          </ac:spMkLst>
        </pc:spChg>
        <pc:spChg chg="add del">
          <ac:chgData name="Manish Sharma" userId="b799adb9ba789c8f" providerId="LiveId" clId="{9BC92A1D-54EA-441A-A343-D029BE2EDBB3}" dt="2021-04-11T06:58:18.362" v="374" actId="26606"/>
          <ac:spMkLst>
            <pc:docMk/>
            <pc:sldMk cId="4251761722" sldId="271"/>
            <ac:spMk id="8" creationId="{5C8908E2-EE49-44D2-9428-A28D2312A8D5}"/>
          </ac:spMkLst>
        </pc:spChg>
        <pc:spChg chg="add del">
          <ac:chgData name="Manish Sharma" userId="b799adb9ba789c8f" providerId="LiveId" clId="{9BC92A1D-54EA-441A-A343-D029BE2EDBB3}" dt="2021-04-11T06:58:18.362" v="374" actId="26606"/>
          <ac:spMkLst>
            <pc:docMk/>
            <pc:sldMk cId="4251761722" sldId="271"/>
            <ac:spMk id="14" creationId="{D06891CE-5B9C-4B9E-AA78-3A5E25434F86}"/>
          </ac:spMkLst>
        </pc:spChg>
        <pc:spChg chg="add del">
          <ac:chgData name="Manish Sharma" userId="b799adb9ba789c8f" providerId="LiveId" clId="{9BC92A1D-54EA-441A-A343-D029BE2EDBB3}" dt="2021-04-11T06:58:18.362" v="374" actId="26606"/>
          <ac:spMkLst>
            <pc:docMk/>
            <pc:sldMk cId="4251761722" sldId="271"/>
            <ac:spMk id="16" creationId="{ED888B23-07FA-482A-96DF-47E31AF1A603}"/>
          </ac:spMkLst>
        </pc:spChg>
        <pc:spChg chg="del">
          <ac:chgData name="Manish Sharma" userId="b799adb9ba789c8f" providerId="LiveId" clId="{9BC92A1D-54EA-441A-A343-D029BE2EDBB3}" dt="2021-04-11T06:58:00.767" v="372"/>
          <ac:spMkLst>
            <pc:docMk/>
            <pc:sldMk cId="4251761722" sldId="271"/>
            <ac:spMk id="18" creationId="{7CB4857B-ED7C-444D-9F04-2F885114A1C2}"/>
          </ac:spMkLst>
        </pc:spChg>
        <pc:spChg chg="del">
          <ac:chgData name="Manish Sharma" userId="b799adb9ba789c8f" providerId="LiveId" clId="{9BC92A1D-54EA-441A-A343-D029BE2EDBB3}" dt="2021-04-11T06:58:00.767" v="372"/>
          <ac:spMkLst>
            <pc:docMk/>
            <pc:sldMk cId="4251761722" sldId="271"/>
            <ac:spMk id="19" creationId="{D18046FB-44EA-4FD8-A585-EA09A319B2D0}"/>
          </ac:spMkLst>
        </pc:spChg>
        <pc:spChg chg="del">
          <ac:chgData name="Manish Sharma" userId="b799adb9ba789c8f" providerId="LiveId" clId="{9BC92A1D-54EA-441A-A343-D029BE2EDBB3}" dt="2021-04-11T06:58:00.767" v="372"/>
          <ac:spMkLst>
            <pc:docMk/>
            <pc:sldMk cId="4251761722" sldId="271"/>
            <ac:spMk id="20" creationId="{479F5F2B-8B58-4140-AE6A-51F6C67B18D9}"/>
          </ac:spMkLst>
        </pc:spChg>
        <pc:spChg chg="add">
          <ac:chgData name="Manish Sharma" userId="b799adb9ba789c8f" providerId="LiveId" clId="{9BC92A1D-54EA-441A-A343-D029BE2EDBB3}" dt="2021-04-11T06:58:18.368" v="375" actId="26606"/>
          <ac:spMkLst>
            <pc:docMk/>
            <pc:sldMk cId="4251761722" sldId="271"/>
            <ac:spMk id="21" creationId="{7CB4857B-ED7C-444D-9F04-2F885114A1C2}"/>
          </ac:spMkLst>
        </pc:spChg>
        <pc:spChg chg="add">
          <ac:chgData name="Manish Sharma" userId="b799adb9ba789c8f" providerId="LiveId" clId="{9BC92A1D-54EA-441A-A343-D029BE2EDBB3}" dt="2021-04-11T06:58:18.368" v="375" actId="26606"/>
          <ac:spMkLst>
            <pc:docMk/>
            <pc:sldMk cId="4251761722" sldId="271"/>
            <ac:spMk id="22" creationId="{D18046FB-44EA-4FD8-A585-EA09A319B2D0}"/>
          </ac:spMkLst>
        </pc:spChg>
        <pc:spChg chg="add">
          <ac:chgData name="Manish Sharma" userId="b799adb9ba789c8f" providerId="LiveId" clId="{9BC92A1D-54EA-441A-A343-D029BE2EDBB3}" dt="2021-04-11T06:58:18.368" v="375" actId="26606"/>
          <ac:spMkLst>
            <pc:docMk/>
            <pc:sldMk cId="4251761722" sldId="271"/>
            <ac:spMk id="23" creationId="{479F5F2B-8B58-4140-AE6A-51F6C67B18D9}"/>
          </ac:spMkLst>
        </pc:spChg>
        <pc:grpChg chg="add del">
          <ac:chgData name="Manish Sharma" userId="b799adb9ba789c8f" providerId="LiveId" clId="{9BC92A1D-54EA-441A-A343-D029BE2EDBB3}" dt="2021-04-11T06:58:18.362" v="374" actId="26606"/>
          <ac:grpSpMkLst>
            <pc:docMk/>
            <pc:sldMk cId="4251761722" sldId="271"/>
            <ac:grpSpMk id="10" creationId="{A23D792D-D9F2-4EB4-ADE2-65A518DA6489}"/>
          </ac:grpSpMkLst>
        </pc:grpChg>
      </pc:sldChg>
      <pc:sldChg chg="addSp delSp modSp add mod setBg delDesignElem">
        <pc:chgData name="Manish Sharma" userId="b799adb9ba789c8f" providerId="LiveId" clId="{9BC92A1D-54EA-441A-A343-D029BE2EDBB3}" dt="2021-04-11T07:00:37.619" v="378" actId="26606"/>
        <pc:sldMkLst>
          <pc:docMk/>
          <pc:sldMk cId="2801391441" sldId="272"/>
        </pc:sldMkLst>
        <pc:spChg chg="mod">
          <ac:chgData name="Manish Sharma" userId="b799adb9ba789c8f" providerId="LiveId" clId="{9BC92A1D-54EA-441A-A343-D029BE2EDBB3}" dt="2021-04-11T07:00:37.619" v="378" actId="26606"/>
          <ac:spMkLst>
            <pc:docMk/>
            <pc:sldMk cId="2801391441" sldId="272"/>
            <ac:spMk id="18" creationId="{3C98337D-0B0A-4AEE-81D9-9713362A9528}"/>
          </ac:spMkLst>
        </pc:spChg>
        <pc:spChg chg="del">
          <ac:chgData name="Manish Sharma" userId="b799adb9ba789c8f" providerId="LiveId" clId="{9BC92A1D-54EA-441A-A343-D029BE2EDBB3}" dt="2021-04-11T07:00:15.714" v="377"/>
          <ac:spMkLst>
            <pc:docMk/>
            <pc:sldMk cId="2801391441" sldId="272"/>
            <ac:spMk id="24" creationId="{53B021B3-DE93-4AB7-8A18-CF5F1CED88B8}"/>
          </ac:spMkLst>
        </pc:spChg>
        <pc:spChg chg="add">
          <ac:chgData name="Manish Sharma" userId="b799adb9ba789c8f" providerId="LiveId" clId="{9BC92A1D-54EA-441A-A343-D029BE2EDBB3}" dt="2021-04-11T07:00:37.619" v="378" actId="26606"/>
          <ac:spMkLst>
            <pc:docMk/>
            <pc:sldMk cId="2801391441" sldId="272"/>
            <ac:spMk id="25" creationId="{122F9423-F4B1-45D4-8445-E9991ECCBCCF}"/>
          </ac:spMkLst>
        </pc:spChg>
        <pc:spChg chg="del">
          <ac:chgData name="Manish Sharma" userId="b799adb9ba789c8f" providerId="LiveId" clId="{9BC92A1D-54EA-441A-A343-D029BE2EDBB3}" dt="2021-04-11T07:00:15.714" v="377"/>
          <ac:spMkLst>
            <pc:docMk/>
            <pc:sldMk cId="2801391441" sldId="272"/>
            <ac:spMk id="26" creationId="{52D502E5-F6B4-4D58-B4AE-FC466FF15EE8}"/>
          </ac:spMkLst>
        </pc:spChg>
        <pc:spChg chg="del">
          <ac:chgData name="Manish Sharma" userId="b799adb9ba789c8f" providerId="LiveId" clId="{9BC92A1D-54EA-441A-A343-D029BE2EDBB3}" dt="2021-04-11T07:00:15.714" v="377"/>
          <ac:spMkLst>
            <pc:docMk/>
            <pc:sldMk cId="2801391441" sldId="272"/>
            <ac:spMk id="28" creationId="{9DECDBF4-02B6-4BB4-B65B-B8107AD6A9E8}"/>
          </ac:spMkLst>
        </pc:spChg>
        <pc:grpChg chg="add mod">
          <ac:chgData name="Manish Sharma" userId="b799adb9ba789c8f" providerId="LiveId" clId="{9BC92A1D-54EA-441A-A343-D029BE2EDBB3}" dt="2021-04-11T07:00:37.619" v="378" actId="26606"/>
          <ac:grpSpMkLst>
            <pc:docMk/>
            <pc:sldMk cId="2801391441" sldId="272"/>
            <ac:grpSpMk id="23" creationId="{05806C23-0BD7-46AC-B427-605641A17C09}"/>
          </ac:grpSpMkLst>
        </pc:grpChg>
        <pc:grpChg chg="add">
          <ac:chgData name="Manish Sharma" userId="b799adb9ba789c8f" providerId="LiveId" clId="{9BC92A1D-54EA-441A-A343-D029BE2EDBB3}" dt="2021-04-11T07:00:37.619" v="378" actId="26606"/>
          <ac:grpSpMkLst>
            <pc:docMk/>
            <pc:sldMk cId="2801391441" sldId="272"/>
            <ac:grpSpMk id="30" creationId="{770AE191-D2EA-45C9-A44D-830C188F74CB}"/>
          </ac:grpSpMkLst>
        </pc:grpChg>
      </pc:sldChg>
      <pc:sldChg chg="addSp delSp modSp add mod setBg delDesignElem">
        <pc:chgData name="Manish Sharma" userId="b799adb9ba789c8f" providerId="LiveId" clId="{9BC92A1D-54EA-441A-A343-D029BE2EDBB3}" dt="2021-04-11T07:58:31.302" v="389" actId="26606"/>
        <pc:sldMkLst>
          <pc:docMk/>
          <pc:sldMk cId="1558062592" sldId="273"/>
        </pc:sldMkLst>
        <pc:spChg chg="mod">
          <ac:chgData name="Manish Sharma" userId="b799adb9ba789c8f" providerId="LiveId" clId="{9BC92A1D-54EA-441A-A343-D029BE2EDBB3}" dt="2021-04-11T07:58:31.302" v="389" actId="26606"/>
          <ac:spMkLst>
            <pc:docMk/>
            <pc:sldMk cId="1558062592" sldId="273"/>
            <ac:spMk id="2" creationId="{B159E344-4BD4-49AA-8595-683D4AB51596}"/>
          </ac:spMkLst>
        </pc:spChg>
        <pc:spChg chg="mod">
          <ac:chgData name="Manish Sharma" userId="b799adb9ba789c8f" providerId="LiveId" clId="{9BC92A1D-54EA-441A-A343-D029BE2EDBB3}" dt="2021-04-11T07:58:31.302" v="389" actId="26606"/>
          <ac:spMkLst>
            <pc:docMk/>
            <pc:sldMk cId="1558062592" sldId="273"/>
            <ac:spMk id="3" creationId="{979BD816-51D1-4743-B591-6F2CFE3C0A6F}"/>
          </ac:spMkLst>
        </pc:spChg>
        <pc:spChg chg="del">
          <ac:chgData name="Manish Sharma" userId="b799adb9ba789c8f" providerId="LiveId" clId="{9BC92A1D-54EA-441A-A343-D029BE2EDBB3}" dt="2021-04-11T07:01:12.526" v="380"/>
          <ac:spMkLst>
            <pc:docMk/>
            <pc:sldMk cId="1558062592" sldId="273"/>
            <ac:spMk id="8" creationId="{7CB4857B-ED7C-444D-9F04-2F885114A1C2}"/>
          </ac:spMkLst>
        </pc:spChg>
        <pc:spChg chg="del">
          <ac:chgData name="Manish Sharma" userId="b799adb9ba789c8f" providerId="LiveId" clId="{9BC92A1D-54EA-441A-A343-D029BE2EDBB3}" dt="2021-04-11T07:01:12.526" v="380"/>
          <ac:spMkLst>
            <pc:docMk/>
            <pc:sldMk cId="1558062592" sldId="273"/>
            <ac:spMk id="10" creationId="{D18046FB-44EA-4FD8-A585-EA09A319B2D0}"/>
          </ac:spMkLst>
        </pc:spChg>
        <pc:spChg chg="add del">
          <ac:chgData name="Manish Sharma" userId="b799adb9ba789c8f" providerId="LiveId" clId="{9BC92A1D-54EA-441A-A343-D029BE2EDBB3}" dt="2021-04-11T07:58:28.920" v="384" actId="26606"/>
          <ac:spMkLst>
            <pc:docMk/>
            <pc:sldMk cId="1558062592" sldId="273"/>
            <ac:spMk id="11" creationId="{91F32EBA-ED97-466E-8CFA-8382584155D0}"/>
          </ac:spMkLst>
        </pc:spChg>
        <pc:spChg chg="del">
          <ac:chgData name="Manish Sharma" userId="b799adb9ba789c8f" providerId="LiveId" clId="{9BC92A1D-54EA-441A-A343-D029BE2EDBB3}" dt="2021-04-11T07:01:12.526" v="380"/>
          <ac:spMkLst>
            <pc:docMk/>
            <pc:sldMk cId="1558062592" sldId="273"/>
            <ac:spMk id="12" creationId="{479F5F2B-8B58-4140-AE6A-51F6C67B18D9}"/>
          </ac:spMkLst>
        </pc:spChg>
        <pc:spChg chg="add del">
          <ac:chgData name="Manish Sharma" userId="b799adb9ba789c8f" providerId="LiveId" clId="{9BC92A1D-54EA-441A-A343-D029BE2EDBB3}" dt="2021-04-11T07:58:28.920" v="384" actId="26606"/>
          <ac:spMkLst>
            <pc:docMk/>
            <pc:sldMk cId="1558062592" sldId="273"/>
            <ac:spMk id="13" creationId="{62A38935-BB53-4DF7-A56E-48DD25B685D7}"/>
          </ac:spMkLst>
        </pc:spChg>
        <pc:spChg chg="add del">
          <ac:chgData name="Manish Sharma" userId="b799adb9ba789c8f" providerId="LiveId" clId="{9BC92A1D-54EA-441A-A343-D029BE2EDBB3}" dt="2021-04-11T07:58:30.579" v="386" actId="26606"/>
          <ac:spMkLst>
            <pc:docMk/>
            <pc:sldMk cId="1558062592" sldId="273"/>
            <ac:spMk id="14" creationId="{92C3387C-D24F-4737-8A37-1DC5CFF09CFA}"/>
          </ac:spMkLst>
        </pc:spChg>
        <pc:spChg chg="add del">
          <ac:chgData name="Manish Sharma" userId="b799adb9ba789c8f" providerId="LiveId" clId="{9BC92A1D-54EA-441A-A343-D029BE2EDBB3}" dt="2021-04-11T07:58:30.579" v="386" actId="26606"/>
          <ac:spMkLst>
            <pc:docMk/>
            <pc:sldMk cId="1558062592" sldId="273"/>
            <ac:spMk id="15" creationId="{2029D5AD-8348-4446-B191-6A9B6FE03F21}"/>
          </ac:spMkLst>
        </pc:spChg>
        <pc:spChg chg="add del">
          <ac:chgData name="Manish Sharma" userId="b799adb9ba789c8f" providerId="LiveId" clId="{9BC92A1D-54EA-441A-A343-D029BE2EDBB3}" dt="2021-04-11T07:58:30.579" v="386" actId="26606"/>
          <ac:spMkLst>
            <pc:docMk/>
            <pc:sldMk cId="1558062592" sldId="273"/>
            <ac:spMk id="16" creationId="{A3F395A2-2B64-4749-BD93-2F159C7E1FB5}"/>
          </ac:spMkLst>
        </pc:spChg>
        <pc:spChg chg="add del">
          <ac:chgData name="Manish Sharma" userId="b799adb9ba789c8f" providerId="LiveId" clId="{9BC92A1D-54EA-441A-A343-D029BE2EDBB3}" dt="2021-04-11T07:58:30.579" v="386" actId="26606"/>
          <ac:spMkLst>
            <pc:docMk/>
            <pc:sldMk cId="1558062592" sldId="273"/>
            <ac:spMk id="17" creationId="{5CF0135B-EAB8-4CA0-896C-2D897ECD28BC}"/>
          </ac:spMkLst>
        </pc:spChg>
        <pc:spChg chg="add del">
          <ac:chgData name="Manish Sharma" userId="b799adb9ba789c8f" providerId="LiveId" clId="{9BC92A1D-54EA-441A-A343-D029BE2EDBB3}" dt="2021-04-11T07:58:31.292" v="388" actId="26606"/>
          <ac:spMkLst>
            <pc:docMk/>
            <pc:sldMk cId="1558062592" sldId="273"/>
            <ac:spMk id="19" creationId="{91F32EBA-ED97-466E-8CFA-8382584155D0}"/>
          </ac:spMkLst>
        </pc:spChg>
        <pc:spChg chg="add del">
          <ac:chgData name="Manish Sharma" userId="b799adb9ba789c8f" providerId="LiveId" clId="{9BC92A1D-54EA-441A-A343-D029BE2EDBB3}" dt="2021-04-11T07:58:31.292" v="388" actId="26606"/>
          <ac:spMkLst>
            <pc:docMk/>
            <pc:sldMk cId="1558062592" sldId="273"/>
            <ac:spMk id="20" creationId="{62A38935-BB53-4DF7-A56E-48DD25B685D7}"/>
          </ac:spMkLst>
        </pc:spChg>
        <pc:spChg chg="add">
          <ac:chgData name="Manish Sharma" userId="b799adb9ba789c8f" providerId="LiveId" clId="{9BC92A1D-54EA-441A-A343-D029BE2EDBB3}" dt="2021-04-11T07:58:31.302" v="389" actId="26606"/>
          <ac:spMkLst>
            <pc:docMk/>
            <pc:sldMk cId="1558062592" sldId="273"/>
            <ac:spMk id="22" creationId="{081EA652-8C6A-4E69-BEB9-170809474553}"/>
          </ac:spMkLst>
        </pc:spChg>
        <pc:spChg chg="add">
          <ac:chgData name="Manish Sharma" userId="b799adb9ba789c8f" providerId="LiveId" clId="{9BC92A1D-54EA-441A-A343-D029BE2EDBB3}" dt="2021-04-11T07:58:31.302" v="389" actId="26606"/>
          <ac:spMkLst>
            <pc:docMk/>
            <pc:sldMk cId="1558062592" sldId="273"/>
            <ac:spMk id="23" creationId="{5298780A-33B9-4EA2-8F67-DE68AD62841B}"/>
          </ac:spMkLst>
        </pc:spChg>
        <pc:spChg chg="add">
          <ac:chgData name="Manish Sharma" userId="b799adb9ba789c8f" providerId="LiveId" clId="{9BC92A1D-54EA-441A-A343-D029BE2EDBB3}" dt="2021-04-11T07:58:31.302" v="389" actId="26606"/>
          <ac:spMkLst>
            <pc:docMk/>
            <pc:sldMk cId="1558062592" sldId="273"/>
            <ac:spMk id="24" creationId="{7F488E8B-4E1E-4402-8935-D4E6C02615C7}"/>
          </ac:spMkLst>
        </pc:spChg>
        <pc:picChg chg="add del">
          <ac:chgData name="Manish Sharma" userId="b799adb9ba789c8f" providerId="LiveId" clId="{9BC92A1D-54EA-441A-A343-D029BE2EDBB3}" dt="2021-04-11T07:01:31.280" v="382" actId="26606"/>
          <ac:picMkLst>
            <pc:docMk/>
            <pc:sldMk cId="1558062592" sldId="273"/>
            <ac:picMk id="5" creationId="{9F445EC9-D640-423B-B0F6-FEBCD42EBB79}"/>
          </ac:picMkLst>
        </pc:picChg>
        <pc:cxnChg chg="add del">
          <ac:chgData name="Manish Sharma" userId="b799adb9ba789c8f" providerId="LiveId" clId="{9BC92A1D-54EA-441A-A343-D029BE2EDBB3}" dt="2021-04-11T07:01:31.280" v="382" actId="26606"/>
          <ac:cxnSpMkLst>
            <pc:docMk/>
            <pc:sldMk cId="1558062592" sldId="273"/>
            <ac:cxnSpMk id="9" creationId="{A7F400EE-A8A5-48AF-B4D6-291B52C6F0B0}"/>
          </ac:cxnSpMkLst>
        </pc:cxnChg>
        <pc:cxnChg chg="add">
          <ac:chgData name="Manish Sharma" userId="b799adb9ba789c8f" providerId="LiveId" clId="{9BC92A1D-54EA-441A-A343-D029BE2EDBB3}" dt="2021-04-11T07:58:31.302" v="389" actId="26606"/>
          <ac:cxnSpMkLst>
            <pc:docMk/>
            <pc:sldMk cId="1558062592" sldId="273"/>
            <ac:cxnSpMk id="25" creationId="{23AAC9B5-8015-485C-ACF9-A750390E9A56}"/>
          </ac:cxnSpMkLst>
        </pc:cxnChg>
      </pc:sldChg>
      <pc:sldChg chg="modSp add mod">
        <pc:chgData name="Manish Sharma" userId="b799adb9ba789c8f" providerId="LiveId" clId="{9BC92A1D-54EA-441A-A343-D029BE2EDBB3}" dt="2021-04-10T07:48:05.449" v="80" actId="20577"/>
        <pc:sldMkLst>
          <pc:docMk/>
          <pc:sldMk cId="2937149028" sldId="282"/>
        </pc:sldMkLst>
        <pc:graphicFrameChg chg="modGraphic">
          <ac:chgData name="Manish Sharma" userId="b799adb9ba789c8f" providerId="LiveId" clId="{9BC92A1D-54EA-441A-A343-D029BE2EDBB3}" dt="2021-04-10T07:48:05.449" v="80" actId="20577"/>
          <ac:graphicFrameMkLst>
            <pc:docMk/>
            <pc:sldMk cId="2937149028" sldId="282"/>
            <ac:graphicFrameMk id="4" creationId="{2817CFC1-7044-46E8-9590-EAB52A71F8A7}"/>
          </ac:graphicFrameMkLst>
        </pc:graphicFrameChg>
      </pc:sldChg>
      <pc:sldChg chg="add">
        <pc:chgData name="Manish Sharma" userId="b799adb9ba789c8f" providerId="LiveId" clId="{9BC92A1D-54EA-441A-A343-D029BE2EDBB3}" dt="2021-04-10T07:47:31.181" v="69"/>
        <pc:sldMkLst>
          <pc:docMk/>
          <pc:sldMk cId="3640020107" sldId="283"/>
        </pc:sldMkLst>
      </pc:sldChg>
      <pc:sldChg chg="modSp add mod">
        <pc:chgData name="Manish Sharma" userId="b799adb9ba789c8f" providerId="LiveId" clId="{9BC92A1D-54EA-441A-A343-D029BE2EDBB3}" dt="2021-04-10T07:48:25.346" v="82" actId="14734"/>
        <pc:sldMkLst>
          <pc:docMk/>
          <pc:sldMk cId="3936744458" sldId="284"/>
        </pc:sldMkLst>
        <pc:graphicFrameChg chg="modGraphic">
          <ac:chgData name="Manish Sharma" userId="b799adb9ba789c8f" providerId="LiveId" clId="{9BC92A1D-54EA-441A-A343-D029BE2EDBB3}" dt="2021-04-10T07:48:25.346" v="82" actId="14734"/>
          <ac:graphicFrameMkLst>
            <pc:docMk/>
            <pc:sldMk cId="3936744458" sldId="284"/>
            <ac:graphicFrameMk id="4" creationId="{2817CFC1-7044-46E8-9590-EAB52A71F8A7}"/>
          </ac:graphicFrameMkLst>
        </pc:graphicFrameChg>
      </pc:sldChg>
      <pc:sldChg chg="new del">
        <pc:chgData name="Manish Sharma" userId="b799adb9ba789c8f" providerId="LiveId" clId="{9BC92A1D-54EA-441A-A343-D029BE2EDBB3}" dt="2021-04-10T07:55:54.113" v="86" actId="2696"/>
        <pc:sldMkLst>
          <pc:docMk/>
          <pc:sldMk cId="1867189001" sldId="285"/>
        </pc:sldMkLst>
      </pc:sldChg>
      <pc:sldChg chg="delSp add setBg delDesignElem">
        <pc:chgData name="Manish Sharma" userId="b799adb9ba789c8f" providerId="LiveId" clId="{9BC92A1D-54EA-441A-A343-D029BE2EDBB3}" dt="2021-04-10T07:56:00.451" v="88"/>
        <pc:sldMkLst>
          <pc:docMk/>
          <pc:sldMk cId="3814816988" sldId="285"/>
        </pc:sldMkLst>
        <pc:spChg chg="del">
          <ac:chgData name="Manish Sharma" userId="b799adb9ba789c8f" providerId="LiveId" clId="{9BC92A1D-54EA-441A-A343-D029BE2EDBB3}" dt="2021-04-10T07:56:00.451" v="88"/>
          <ac:spMkLst>
            <pc:docMk/>
            <pc:sldMk cId="3814816988" sldId="285"/>
            <ac:spMk id="9" creationId="{F3060C83-F051-4F0E-ABAD-AA0DFC48B218}"/>
          </ac:spMkLst>
        </pc:spChg>
        <pc:spChg chg="del">
          <ac:chgData name="Manish Sharma" userId="b799adb9ba789c8f" providerId="LiveId" clId="{9BC92A1D-54EA-441A-A343-D029BE2EDBB3}" dt="2021-04-10T07:56:00.451" v="88"/>
          <ac:spMkLst>
            <pc:docMk/>
            <pc:sldMk cId="3814816988" sldId="285"/>
            <ac:spMk id="11" creationId="{83C98ABE-055B-441F-B07E-44F97F083C39}"/>
          </ac:spMkLst>
        </pc:spChg>
        <pc:spChg chg="del">
          <ac:chgData name="Manish Sharma" userId="b799adb9ba789c8f" providerId="LiveId" clId="{9BC92A1D-54EA-441A-A343-D029BE2EDBB3}" dt="2021-04-10T07:56:00.451" v="88"/>
          <ac:spMkLst>
            <pc:docMk/>
            <pc:sldMk cId="3814816988" sldId="285"/>
            <ac:spMk id="13" creationId="{29FDB030-9B49-4CED-8CCD-4D99382388AC}"/>
          </ac:spMkLst>
        </pc:spChg>
        <pc:spChg chg="del">
          <ac:chgData name="Manish Sharma" userId="b799adb9ba789c8f" providerId="LiveId" clId="{9BC92A1D-54EA-441A-A343-D029BE2EDBB3}" dt="2021-04-10T07:56:00.451" v="88"/>
          <ac:spMkLst>
            <pc:docMk/>
            <pc:sldMk cId="3814816988" sldId="285"/>
            <ac:spMk id="15" creationId="{3783CA14-24A1-485C-8B30-D6A5D87987AD}"/>
          </ac:spMkLst>
        </pc:spChg>
        <pc:spChg chg="del">
          <ac:chgData name="Manish Sharma" userId="b799adb9ba789c8f" providerId="LiveId" clId="{9BC92A1D-54EA-441A-A343-D029BE2EDBB3}" dt="2021-04-10T07:56:00.451" v="88"/>
          <ac:spMkLst>
            <pc:docMk/>
            <pc:sldMk cId="3814816988" sldId="285"/>
            <ac:spMk id="17" creationId="{9A97C86A-04D6-40F7-AE84-31AB43E6A846}"/>
          </ac:spMkLst>
        </pc:spChg>
        <pc:spChg chg="del">
          <ac:chgData name="Manish Sharma" userId="b799adb9ba789c8f" providerId="LiveId" clId="{9BC92A1D-54EA-441A-A343-D029BE2EDBB3}" dt="2021-04-10T07:56:00.451" v="88"/>
          <ac:spMkLst>
            <pc:docMk/>
            <pc:sldMk cId="3814816988" sldId="285"/>
            <ac:spMk id="19" creationId="{FF9F2414-84E8-453E-B1F3-389FDE8192D9}"/>
          </ac:spMkLst>
        </pc:spChg>
        <pc:spChg chg="del">
          <ac:chgData name="Manish Sharma" userId="b799adb9ba789c8f" providerId="LiveId" clId="{9BC92A1D-54EA-441A-A343-D029BE2EDBB3}" dt="2021-04-10T07:56:00.451" v="88"/>
          <ac:spMkLst>
            <pc:docMk/>
            <pc:sldMk cId="3814816988" sldId="285"/>
            <ac:spMk id="21" creationId="{3ECA69A1-7536-43AC-85EF-C7106179F5ED}"/>
          </ac:spMkLst>
        </pc:spChg>
      </pc:sldChg>
      <pc:sldChg chg="modSp new mod">
        <pc:chgData name="Manish Sharma" userId="b799adb9ba789c8f" providerId="LiveId" clId="{9BC92A1D-54EA-441A-A343-D029BE2EDBB3}" dt="2021-04-11T04:23:49.751" v="253" actId="20577"/>
        <pc:sldMkLst>
          <pc:docMk/>
          <pc:sldMk cId="1535946388" sldId="286"/>
        </pc:sldMkLst>
        <pc:spChg chg="mod">
          <ac:chgData name="Manish Sharma" userId="b799adb9ba789c8f" providerId="LiveId" clId="{9BC92A1D-54EA-441A-A343-D029BE2EDBB3}" dt="2021-04-11T04:19:08.135" v="93"/>
          <ac:spMkLst>
            <pc:docMk/>
            <pc:sldMk cId="1535946388" sldId="286"/>
            <ac:spMk id="2" creationId="{31BCFBBB-5505-4D7F-907D-73070A6C181E}"/>
          </ac:spMkLst>
        </pc:spChg>
        <pc:spChg chg="mod">
          <ac:chgData name="Manish Sharma" userId="b799adb9ba789c8f" providerId="LiveId" clId="{9BC92A1D-54EA-441A-A343-D029BE2EDBB3}" dt="2021-04-11T04:23:49.751" v="253" actId="20577"/>
          <ac:spMkLst>
            <pc:docMk/>
            <pc:sldMk cId="1535946388" sldId="286"/>
            <ac:spMk id="3" creationId="{B392890B-6A20-4A76-B5C9-CF9E5546469D}"/>
          </ac:spMkLst>
        </pc:spChg>
      </pc:sldChg>
      <pc:sldChg chg="modSp add mod">
        <pc:chgData name="Manish Sharma" userId="b799adb9ba789c8f" providerId="LiveId" clId="{9BC92A1D-54EA-441A-A343-D029BE2EDBB3}" dt="2021-04-11T04:25:39.094" v="303" actId="5793"/>
        <pc:sldMkLst>
          <pc:docMk/>
          <pc:sldMk cId="2216023130" sldId="287"/>
        </pc:sldMkLst>
        <pc:spChg chg="mod">
          <ac:chgData name="Manish Sharma" userId="b799adb9ba789c8f" providerId="LiveId" clId="{9BC92A1D-54EA-441A-A343-D029BE2EDBB3}" dt="2021-04-11T04:24:28.907" v="265" actId="20577"/>
          <ac:spMkLst>
            <pc:docMk/>
            <pc:sldMk cId="2216023130" sldId="287"/>
            <ac:spMk id="2" creationId="{31BCFBBB-5505-4D7F-907D-73070A6C181E}"/>
          </ac:spMkLst>
        </pc:spChg>
        <pc:spChg chg="mod">
          <ac:chgData name="Manish Sharma" userId="b799adb9ba789c8f" providerId="LiveId" clId="{9BC92A1D-54EA-441A-A343-D029BE2EDBB3}" dt="2021-04-11T04:25:39.094" v="303" actId="5793"/>
          <ac:spMkLst>
            <pc:docMk/>
            <pc:sldMk cId="2216023130" sldId="287"/>
            <ac:spMk id="3" creationId="{B392890B-6A20-4A76-B5C9-CF9E5546469D}"/>
          </ac:spMkLst>
        </pc:spChg>
      </pc:sldChg>
      <pc:sldChg chg="modSp add mod">
        <pc:chgData name="Manish Sharma" userId="b799adb9ba789c8f" providerId="LiveId" clId="{9BC92A1D-54EA-441A-A343-D029BE2EDBB3}" dt="2021-04-11T04:27:04.187" v="328" actId="20577"/>
        <pc:sldMkLst>
          <pc:docMk/>
          <pc:sldMk cId="2466276324" sldId="288"/>
        </pc:sldMkLst>
        <pc:spChg chg="mod">
          <ac:chgData name="Manish Sharma" userId="b799adb9ba789c8f" providerId="LiveId" clId="{9BC92A1D-54EA-441A-A343-D029BE2EDBB3}" dt="2021-04-11T04:26:34.734" v="310" actId="20577"/>
          <ac:spMkLst>
            <pc:docMk/>
            <pc:sldMk cId="2466276324" sldId="288"/>
            <ac:spMk id="2" creationId="{31BCFBBB-5505-4D7F-907D-73070A6C181E}"/>
          </ac:spMkLst>
        </pc:spChg>
        <pc:spChg chg="mod">
          <ac:chgData name="Manish Sharma" userId="b799adb9ba789c8f" providerId="LiveId" clId="{9BC92A1D-54EA-441A-A343-D029BE2EDBB3}" dt="2021-04-11T04:27:04.187" v="328" actId="20577"/>
          <ac:spMkLst>
            <pc:docMk/>
            <pc:sldMk cId="2466276324" sldId="288"/>
            <ac:spMk id="3" creationId="{B392890B-6A20-4A76-B5C9-CF9E5546469D}"/>
          </ac:spMkLst>
        </pc:spChg>
      </pc:sldChg>
      <pc:sldChg chg="addSp delSp modSp new mod">
        <pc:chgData name="Manish Sharma" userId="b799adb9ba789c8f" providerId="LiveId" clId="{9BC92A1D-54EA-441A-A343-D029BE2EDBB3}" dt="2021-04-11T04:38:04.963" v="341"/>
        <pc:sldMkLst>
          <pc:docMk/>
          <pc:sldMk cId="2846568125" sldId="289"/>
        </pc:sldMkLst>
        <pc:spChg chg="del">
          <ac:chgData name="Manish Sharma" userId="b799adb9ba789c8f" providerId="LiveId" clId="{9BC92A1D-54EA-441A-A343-D029BE2EDBB3}" dt="2021-04-11T04:34:35.039" v="333" actId="478"/>
          <ac:spMkLst>
            <pc:docMk/>
            <pc:sldMk cId="2846568125" sldId="289"/>
            <ac:spMk id="2" creationId="{DDEE48A3-4E0C-4313-9587-F1FEA54CFB5B}"/>
          </ac:spMkLst>
        </pc:spChg>
        <pc:spChg chg="del">
          <ac:chgData name="Manish Sharma" userId="b799adb9ba789c8f" providerId="LiveId" clId="{9BC92A1D-54EA-441A-A343-D029BE2EDBB3}" dt="2021-04-11T04:34:35.039" v="333" actId="478"/>
          <ac:spMkLst>
            <pc:docMk/>
            <pc:sldMk cId="2846568125" sldId="289"/>
            <ac:spMk id="3" creationId="{CC86D3F4-683C-49A6-9E53-A4319991DF1C}"/>
          </ac:spMkLst>
        </pc:spChg>
        <pc:spChg chg="add mod">
          <ac:chgData name="Manish Sharma" userId="b799adb9ba789c8f" providerId="LiveId" clId="{9BC92A1D-54EA-441A-A343-D029BE2EDBB3}" dt="2021-04-11T04:35:25.325" v="334"/>
          <ac:spMkLst>
            <pc:docMk/>
            <pc:sldMk cId="2846568125" sldId="289"/>
            <ac:spMk id="4" creationId="{3EFD8523-42EF-4824-8376-6DA327C06B85}"/>
          </ac:spMkLst>
        </pc:spChg>
        <pc:spChg chg="add mod">
          <ac:chgData name="Manish Sharma" userId="b799adb9ba789c8f" providerId="LiveId" clId="{9BC92A1D-54EA-441A-A343-D029BE2EDBB3}" dt="2021-04-11T04:35:25.325" v="334"/>
          <ac:spMkLst>
            <pc:docMk/>
            <pc:sldMk cId="2846568125" sldId="289"/>
            <ac:spMk id="5" creationId="{3BB01437-A3E9-4DC4-BD97-38A07FD1F26D}"/>
          </ac:spMkLst>
        </pc:spChg>
        <pc:spChg chg="add mod">
          <ac:chgData name="Manish Sharma" userId="b799adb9ba789c8f" providerId="LiveId" clId="{9BC92A1D-54EA-441A-A343-D029BE2EDBB3}" dt="2021-04-11T04:35:25.325" v="334"/>
          <ac:spMkLst>
            <pc:docMk/>
            <pc:sldMk cId="2846568125" sldId="289"/>
            <ac:spMk id="8" creationId="{30EB6744-2146-4348-A120-51CE932C31E4}"/>
          </ac:spMkLst>
        </pc:spChg>
        <pc:spChg chg="add mod">
          <ac:chgData name="Manish Sharma" userId="b799adb9ba789c8f" providerId="LiveId" clId="{9BC92A1D-54EA-441A-A343-D029BE2EDBB3}" dt="2021-04-11T04:35:25.325" v="334"/>
          <ac:spMkLst>
            <pc:docMk/>
            <pc:sldMk cId="2846568125" sldId="289"/>
            <ac:spMk id="9" creationId="{3128D84B-AF24-4CDF-8B61-736FBE46A40A}"/>
          </ac:spMkLst>
        </pc:spChg>
        <pc:spChg chg="add mod">
          <ac:chgData name="Manish Sharma" userId="b799adb9ba789c8f" providerId="LiveId" clId="{9BC92A1D-54EA-441A-A343-D029BE2EDBB3}" dt="2021-04-11T04:35:25.325" v="334"/>
          <ac:spMkLst>
            <pc:docMk/>
            <pc:sldMk cId="2846568125" sldId="289"/>
            <ac:spMk id="11" creationId="{BC28C4A9-D30C-4872-B369-5D1DB75E62AD}"/>
          </ac:spMkLst>
        </pc:spChg>
        <pc:spChg chg="add mod">
          <ac:chgData name="Manish Sharma" userId="b799adb9ba789c8f" providerId="LiveId" clId="{9BC92A1D-54EA-441A-A343-D029BE2EDBB3}" dt="2021-04-11T04:36:43.040" v="337" actId="6549"/>
          <ac:spMkLst>
            <pc:docMk/>
            <pc:sldMk cId="2846568125" sldId="289"/>
            <ac:spMk id="12" creationId="{154181BF-3187-42A2-8E2C-7ED78BF52DF8}"/>
          </ac:spMkLst>
        </pc:spChg>
        <pc:spChg chg="add mod">
          <ac:chgData name="Manish Sharma" userId="b799adb9ba789c8f" providerId="LiveId" clId="{9BC92A1D-54EA-441A-A343-D029BE2EDBB3}" dt="2021-04-11T04:36:00.323" v="335"/>
          <ac:spMkLst>
            <pc:docMk/>
            <pc:sldMk cId="2846568125" sldId="289"/>
            <ac:spMk id="14" creationId="{361292F7-F9C2-445C-8583-B50C72932E16}"/>
          </ac:spMkLst>
        </pc:spChg>
        <pc:spChg chg="add mod">
          <ac:chgData name="Manish Sharma" userId="b799adb9ba789c8f" providerId="LiveId" clId="{9BC92A1D-54EA-441A-A343-D029BE2EDBB3}" dt="2021-04-11T04:36:00.323" v="335"/>
          <ac:spMkLst>
            <pc:docMk/>
            <pc:sldMk cId="2846568125" sldId="289"/>
            <ac:spMk id="15" creationId="{F2EC1D27-E9C7-472C-9659-2D69B30A5080}"/>
          </ac:spMkLst>
        </pc:spChg>
        <pc:spChg chg="add mod">
          <ac:chgData name="Manish Sharma" userId="b799adb9ba789c8f" providerId="LiveId" clId="{9BC92A1D-54EA-441A-A343-D029BE2EDBB3}" dt="2021-04-11T04:36:30.113" v="336"/>
          <ac:spMkLst>
            <pc:docMk/>
            <pc:sldMk cId="2846568125" sldId="289"/>
            <ac:spMk id="16" creationId="{1F9586B1-C54E-4A15-9071-EDB97D63A9F8}"/>
          </ac:spMkLst>
        </pc:spChg>
        <pc:spChg chg="add mod">
          <ac:chgData name="Manish Sharma" userId="b799adb9ba789c8f" providerId="LiveId" clId="{9BC92A1D-54EA-441A-A343-D029BE2EDBB3}" dt="2021-04-11T04:36:30.113" v="336"/>
          <ac:spMkLst>
            <pc:docMk/>
            <pc:sldMk cId="2846568125" sldId="289"/>
            <ac:spMk id="18" creationId="{962C56B2-A0D1-44B4-948F-5DBE1C30C539}"/>
          </ac:spMkLst>
        </pc:spChg>
        <pc:spChg chg="add mod">
          <ac:chgData name="Manish Sharma" userId="b799adb9ba789c8f" providerId="LiveId" clId="{9BC92A1D-54EA-441A-A343-D029BE2EDBB3}" dt="2021-04-11T04:36:30.113" v="336"/>
          <ac:spMkLst>
            <pc:docMk/>
            <pc:sldMk cId="2846568125" sldId="289"/>
            <ac:spMk id="19" creationId="{980EA6A3-EE01-4908-8726-39C250ECE4C7}"/>
          </ac:spMkLst>
        </pc:spChg>
        <pc:spChg chg="add mod">
          <ac:chgData name="Manish Sharma" userId="b799adb9ba789c8f" providerId="LiveId" clId="{9BC92A1D-54EA-441A-A343-D029BE2EDBB3}" dt="2021-04-11T04:36:30.113" v="336"/>
          <ac:spMkLst>
            <pc:docMk/>
            <pc:sldMk cId="2846568125" sldId="289"/>
            <ac:spMk id="21" creationId="{CF483BAC-5491-4A5E-9A41-D8B4CFAE45E7}"/>
          </ac:spMkLst>
        </pc:spChg>
        <pc:spChg chg="add mod">
          <ac:chgData name="Manish Sharma" userId="b799adb9ba789c8f" providerId="LiveId" clId="{9BC92A1D-54EA-441A-A343-D029BE2EDBB3}" dt="2021-04-11T04:36:30.113" v="336"/>
          <ac:spMkLst>
            <pc:docMk/>
            <pc:sldMk cId="2846568125" sldId="289"/>
            <ac:spMk id="22" creationId="{8DE977CF-EEA7-44D5-87A9-DBBDBBAD996A}"/>
          </ac:spMkLst>
        </pc:spChg>
        <pc:spChg chg="add mod">
          <ac:chgData name="Manish Sharma" userId="b799adb9ba789c8f" providerId="LiveId" clId="{9BC92A1D-54EA-441A-A343-D029BE2EDBB3}" dt="2021-04-11T04:36:30.113" v="336"/>
          <ac:spMkLst>
            <pc:docMk/>
            <pc:sldMk cId="2846568125" sldId="289"/>
            <ac:spMk id="24" creationId="{364079FC-BA78-4AC6-B8C2-6E2EDB46548E}"/>
          </ac:spMkLst>
        </pc:spChg>
        <pc:spChg chg="add mod">
          <ac:chgData name="Manish Sharma" userId="b799adb9ba789c8f" providerId="LiveId" clId="{9BC92A1D-54EA-441A-A343-D029BE2EDBB3}" dt="2021-04-11T04:37:09.600" v="338"/>
          <ac:spMkLst>
            <pc:docMk/>
            <pc:sldMk cId="2846568125" sldId="289"/>
            <ac:spMk id="26" creationId="{CC9926A9-E0EB-4FF0-813B-43CA5E269145}"/>
          </ac:spMkLst>
        </pc:spChg>
        <pc:spChg chg="add mod">
          <ac:chgData name="Manish Sharma" userId="b799adb9ba789c8f" providerId="LiveId" clId="{9BC92A1D-54EA-441A-A343-D029BE2EDBB3}" dt="2021-04-11T04:37:09.600" v="338"/>
          <ac:spMkLst>
            <pc:docMk/>
            <pc:sldMk cId="2846568125" sldId="289"/>
            <ac:spMk id="28" creationId="{0A4A736B-5FDA-42C4-B281-FF352FAF73B8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29" creationId="{0C5CD49D-A2A2-4574-97BF-7834F3158F73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30" creationId="{59D0D2B1-F343-4DC9-A380-F3FEA97E7784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31" creationId="{9C66F929-55DD-4C05-AD9E-75531C204C6A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33" creationId="{8D9F5A9F-7C9C-49D8-AA71-1268E0B9F88D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34" creationId="{2BCE4AAC-FEE0-4D85-8C79-725BA81C2EC2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36" creationId="{EFBDD165-80BA-4F37-9B77-235824774284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37" creationId="{89BC991B-DB88-4AEB-BCB9-2F91B27FC858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38" creationId="{CC26C939-0219-4CC9-810A-890305C04B18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39" creationId="{9EE0DD2C-5D6D-4FAA-8E4A-36CC451E8B90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41" creationId="{5E089BF1-FFA1-4C68-8081-3C0E5F4BD408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43" creationId="{DE2B0658-B7A7-4B8C-9878-36540D413222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44" creationId="{0C9CDA38-B57D-46B3-8E5B-4926756D5AD9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46" creationId="{6D6745E5-67D5-4805-9C94-4C5B9127AC92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48" creationId="{926DBA70-0DD4-4468-A5F9-A6E4D11A8742}"/>
          </ac:spMkLst>
        </pc:spChg>
        <pc:spChg chg="add mod">
          <ac:chgData name="Manish Sharma" userId="b799adb9ba789c8f" providerId="LiveId" clId="{9BC92A1D-54EA-441A-A343-D029BE2EDBB3}" dt="2021-04-11T04:37:29.905" v="339"/>
          <ac:spMkLst>
            <pc:docMk/>
            <pc:sldMk cId="2846568125" sldId="289"/>
            <ac:spMk id="50" creationId="{E3287D3F-8870-42B8-A764-F8A21A7159D6}"/>
          </ac:spMkLst>
        </pc:spChg>
        <pc:spChg chg="add mod">
          <ac:chgData name="Manish Sharma" userId="b799adb9ba789c8f" providerId="LiveId" clId="{9BC92A1D-54EA-441A-A343-D029BE2EDBB3}" dt="2021-04-11T04:38:04.963" v="341"/>
          <ac:spMkLst>
            <pc:docMk/>
            <pc:sldMk cId="2846568125" sldId="289"/>
            <ac:spMk id="52" creationId="{27E8F0E7-50E5-43B6-BC66-F795AAFED271}"/>
          </ac:spMkLst>
        </pc:spChg>
        <pc:cxnChg chg="add mod">
          <ac:chgData name="Manish Sharma" userId="b799adb9ba789c8f" providerId="LiveId" clId="{9BC92A1D-54EA-441A-A343-D029BE2EDBB3}" dt="2021-04-11T04:35:25.325" v="334"/>
          <ac:cxnSpMkLst>
            <pc:docMk/>
            <pc:sldMk cId="2846568125" sldId="289"/>
            <ac:cxnSpMk id="6" creationId="{E8B241B9-D99B-42EC-B06B-C34678119547}"/>
          </ac:cxnSpMkLst>
        </pc:cxnChg>
        <pc:cxnChg chg="add mod">
          <ac:chgData name="Manish Sharma" userId="b799adb9ba789c8f" providerId="LiveId" clId="{9BC92A1D-54EA-441A-A343-D029BE2EDBB3}" dt="2021-04-11T04:35:25.325" v="334"/>
          <ac:cxnSpMkLst>
            <pc:docMk/>
            <pc:sldMk cId="2846568125" sldId="289"/>
            <ac:cxnSpMk id="7" creationId="{7ACC3767-AD29-44FC-9F1A-51057C39467F}"/>
          </ac:cxnSpMkLst>
        </pc:cxnChg>
        <pc:cxnChg chg="add mod">
          <ac:chgData name="Manish Sharma" userId="b799adb9ba789c8f" providerId="LiveId" clId="{9BC92A1D-54EA-441A-A343-D029BE2EDBB3}" dt="2021-04-11T04:35:25.325" v="334"/>
          <ac:cxnSpMkLst>
            <pc:docMk/>
            <pc:sldMk cId="2846568125" sldId="289"/>
            <ac:cxnSpMk id="10" creationId="{A1AA7ABE-1D60-44B7-A443-F8A4CD54944E}"/>
          </ac:cxnSpMkLst>
        </pc:cxnChg>
        <pc:cxnChg chg="add mod">
          <ac:chgData name="Manish Sharma" userId="b799adb9ba789c8f" providerId="LiveId" clId="{9BC92A1D-54EA-441A-A343-D029BE2EDBB3}" dt="2021-04-11T04:36:00.323" v="335"/>
          <ac:cxnSpMkLst>
            <pc:docMk/>
            <pc:sldMk cId="2846568125" sldId="289"/>
            <ac:cxnSpMk id="13" creationId="{75389A8C-D023-4E46-8BDB-131D3ED332FC}"/>
          </ac:cxnSpMkLst>
        </pc:cxnChg>
        <pc:cxnChg chg="add mod">
          <ac:chgData name="Manish Sharma" userId="b799adb9ba789c8f" providerId="LiveId" clId="{9BC92A1D-54EA-441A-A343-D029BE2EDBB3}" dt="2021-04-11T04:36:30.113" v="336"/>
          <ac:cxnSpMkLst>
            <pc:docMk/>
            <pc:sldMk cId="2846568125" sldId="289"/>
            <ac:cxnSpMk id="17" creationId="{430E29E8-34D2-4F30-9C80-BD5A8ACDC87E}"/>
          </ac:cxnSpMkLst>
        </pc:cxnChg>
        <pc:cxnChg chg="add mod">
          <ac:chgData name="Manish Sharma" userId="b799adb9ba789c8f" providerId="LiveId" clId="{9BC92A1D-54EA-441A-A343-D029BE2EDBB3}" dt="2021-04-11T04:36:30.113" v="336"/>
          <ac:cxnSpMkLst>
            <pc:docMk/>
            <pc:sldMk cId="2846568125" sldId="289"/>
            <ac:cxnSpMk id="20" creationId="{A82D3B69-2411-4F30-9FA8-D152E8B0573A}"/>
          </ac:cxnSpMkLst>
        </pc:cxnChg>
        <pc:cxnChg chg="add mod">
          <ac:chgData name="Manish Sharma" userId="b799adb9ba789c8f" providerId="LiveId" clId="{9BC92A1D-54EA-441A-A343-D029BE2EDBB3}" dt="2021-04-11T04:36:30.113" v="336"/>
          <ac:cxnSpMkLst>
            <pc:docMk/>
            <pc:sldMk cId="2846568125" sldId="289"/>
            <ac:cxnSpMk id="23" creationId="{E015537A-7A15-4F76-ADAD-1275519CDD5E}"/>
          </ac:cxnSpMkLst>
        </pc:cxnChg>
        <pc:cxnChg chg="add mod">
          <ac:chgData name="Manish Sharma" userId="b799adb9ba789c8f" providerId="LiveId" clId="{9BC92A1D-54EA-441A-A343-D029BE2EDBB3}" dt="2021-04-11T04:37:09.600" v="338"/>
          <ac:cxnSpMkLst>
            <pc:docMk/>
            <pc:sldMk cId="2846568125" sldId="289"/>
            <ac:cxnSpMk id="25" creationId="{A0BCA979-8C2E-4D67-9FDB-DAC0A1D41D3B}"/>
          </ac:cxnSpMkLst>
        </pc:cxnChg>
        <pc:cxnChg chg="add mod">
          <ac:chgData name="Manish Sharma" userId="b799adb9ba789c8f" providerId="LiveId" clId="{9BC92A1D-54EA-441A-A343-D029BE2EDBB3}" dt="2021-04-11T04:37:09.600" v="338"/>
          <ac:cxnSpMkLst>
            <pc:docMk/>
            <pc:sldMk cId="2846568125" sldId="289"/>
            <ac:cxnSpMk id="27" creationId="{870BB4C9-846D-4D80-B252-CA2530D21D6A}"/>
          </ac:cxnSpMkLst>
        </pc:cxnChg>
        <pc:cxnChg chg="add mod">
          <ac:chgData name="Manish Sharma" userId="b799adb9ba789c8f" providerId="LiveId" clId="{9BC92A1D-54EA-441A-A343-D029BE2EDBB3}" dt="2021-04-11T04:37:29.905" v="339"/>
          <ac:cxnSpMkLst>
            <pc:docMk/>
            <pc:sldMk cId="2846568125" sldId="289"/>
            <ac:cxnSpMk id="32" creationId="{4AA45EE9-C0CB-4B4F-8A32-4AE76F900F5E}"/>
          </ac:cxnSpMkLst>
        </pc:cxnChg>
        <pc:cxnChg chg="add mod">
          <ac:chgData name="Manish Sharma" userId="b799adb9ba789c8f" providerId="LiveId" clId="{9BC92A1D-54EA-441A-A343-D029BE2EDBB3}" dt="2021-04-11T04:37:29.905" v="339"/>
          <ac:cxnSpMkLst>
            <pc:docMk/>
            <pc:sldMk cId="2846568125" sldId="289"/>
            <ac:cxnSpMk id="35" creationId="{F09DBC1F-355B-489C-A34B-58BF6EAA4273}"/>
          </ac:cxnSpMkLst>
        </pc:cxnChg>
        <pc:cxnChg chg="add mod">
          <ac:chgData name="Manish Sharma" userId="b799adb9ba789c8f" providerId="LiveId" clId="{9BC92A1D-54EA-441A-A343-D029BE2EDBB3}" dt="2021-04-11T04:37:29.905" v="339"/>
          <ac:cxnSpMkLst>
            <pc:docMk/>
            <pc:sldMk cId="2846568125" sldId="289"/>
            <ac:cxnSpMk id="40" creationId="{6F5F6C3E-DBAA-4D54-9903-0F6D18BD9A2E}"/>
          </ac:cxnSpMkLst>
        </pc:cxnChg>
        <pc:cxnChg chg="add mod">
          <ac:chgData name="Manish Sharma" userId="b799adb9ba789c8f" providerId="LiveId" clId="{9BC92A1D-54EA-441A-A343-D029BE2EDBB3}" dt="2021-04-11T04:37:29.905" v="339"/>
          <ac:cxnSpMkLst>
            <pc:docMk/>
            <pc:sldMk cId="2846568125" sldId="289"/>
            <ac:cxnSpMk id="42" creationId="{69603CDB-864B-48DF-BE82-FAC8F4F1D1EE}"/>
          </ac:cxnSpMkLst>
        </pc:cxnChg>
        <pc:cxnChg chg="add mod">
          <ac:chgData name="Manish Sharma" userId="b799adb9ba789c8f" providerId="LiveId" clId="{9BC92A1D-54EA-441A-A343-D029BE2EDBB3}" dt="2021-04-11T04:37:29.905" v="339"/>
          <ac:cxnSpMkLst>
            <pc:docMk/>
            <pc:sldMk cId="2846568125" sldId="289"/>
            <ac:cxnSpMk id="45" creationId="{420A06E7-93C7-44EE-9AEF-2FDB604C9D73}"/>
          </ac:cxnSpMkLst>
        </pc:cxnChg>
        <pc:cxnChg chg="add mod">
          <ac:chgData name="Manish Sharma" userId="b799adb9ba789c8f" providerId="LiveId" clId="{9BC92A1D-54EA-441A-A343-D029BE2EDBB3}" dt="2021-04-11T04:37:29.905" v="339"/>
          <ac:cxnSpMkLst>
            <pc:docMk/>
            <pc:sldMk cId="2846568125" sldId="289"/>
            <ac:cxnSpMk id="47" creationId="{910A5AD3-8EAB-4FE8-B9AA-E2E95B4650DA}"/>
          </ac:cxnSpMkLst>
        </pc:cxnChg>
        <pc:cxnChg chg="add mod">
          <ac:chgData name="Manish Sharma" userId="b799adb9ba789c8f" providerId="LiveId" clId="{9BC92A1D-54EA-441A-A343-D029BE2EDBB3}" dt="2021-04-11T04:37:29.905" v="339"/>
          <ac:cxnSpMkLst>
            <pc:docMk/>
            <pc:sldMk cId="2846568125" sldId="289"/>
            <ac:cxnSpMk id="49" creationId="{14C2C0D0-EA75-4B30-8BDF-F9AECD1484C5}"/>
          </ac:cxnSpMkLst>
        </pc:cxnChg>
        <pc:cxnChg chg="add mod">
          <ac:chgData name="Manish Sharma" userId="b799adb9ba789c8f" providerId="LiveId" clId="{9BC92A1D-54EA-441A-A343-D029BE2EDBB3}" dt="2021-04-11T04:37:45.275" v="340"/>
          <ac:cxnSpMkLst>
            <pc:docMk/>
            <pc:sldMk cId="2846568125" sldId="289"/>
            <ac:cxnSpMk id="51" creationId="{603BCB62-F7FF-4A67-9A2D-3855A3CDE9BD}"/>
          </ac:cxnSpMkLst>
        </pc:cxnChg>
      </pc:sldChg>
      <pc:sldChg chg="addSp delSp add mod setBg delDesignElem">
        <pc:chgData name="Manish Sharma" userId="b799adb9ba789c8f" providerId="LiveId" clId="{9BC92A1D-54EA-441A-A343-D029BE2EDBB3}" dt="2021-04-11T04:52:18.215" v="344" actId="26606"/>
        <pc:sldMkLst>
          <pc:docMk/>
          <pc:sldMk cId="547040454" sldId="290"/>
        </pc:sldMkLst>
        <pc:spChg chg="add">
          <ac:chgData name="Manish Sharma" userId="b799adb9ba789c8f" providerId="LiveId" clId="{9BC92A1D-54EA-441A-A343-D029BE2EDBB3}" dt="2021-04-11T04:52:18.215" v="344" actId="26606"/>
          <ac:spMkLst>
            <pc:docMk/>
            <pc:sldMk cId="547040454" sldId="290"/>
            <ac:spMk id="7" creationId="{F3060C83-F051-4F0E-ABAD-AA0DFC48B218}"/>
          </ac:spMkLst>
        </pc:spChg>
        <pc:spChg chg="add">
          <ac:chgData name="Manish Sharma" userId="b799adb9ba789c8f" providerId="LiveId" clId="{9BC92A1D-54EA-441A-A343-D029BE2EDBB3}" dt="2021-04-11T04:52:18.215" v="344" actId="26606"/>
          <ac:spMkLst>
            <pc:docMk/>
            <pc:sldMk cId="547040454" sldId="290"/>
            <ac:spMk id="8" creationId="{83C98ABE-055B-441F-B07E-44F97F083C39}"/>
          </ac:spMkLst>
        </pc:spChg>
        <pc:spChg chg="add">
          <ac:chgData name="Manish Sharma" userId="b799adb9ba789c8f" providerId="LiveId" clId="{9BC92A1D-54EA-441A-A343-D029BE2EDBB3}" dt="2021-04-11T04:52:18.215" v="344" actId="26606"/>
          <ac:spMkLst>
            <pc:docMk/>
            <pc:sldMk cId="547040454" sldId="290"/>
            <ac:spMk id="9" creationId="{29FDB030-9B49-4CED-8CCD-4D99382388AC}"/>
          </ac:spMkLst>
        </pc:spChg>
        <pc:spChg chg="del">
          <ac:chgData name="Manish Sharma" userId="b799adb9ba789c8f" providerId="LiveId" clId="{9BC92A1D-54EA-441A-A343-D029BE2EDBB3}" dt="2021-04-11T04:52:07.617" v="343"/>
          <ac:spMkLst>
            <pc:docMk/>
            <pc:sldMk cId="547040454" sldId="290"/>
            <ac:spMk id="10" creationId="{F3060C83-F051-4F0E-ABAD-AA0DFC48B218}"/>
          </ac:spMkLst>
        </pc:spChg>
        <pc:spChg chg="add">
          <ac:chgData name="Manish Sharma" userId="b799adb9ba789c8f" providerId="LiveId" clId="{9BC92A1D-54EA-441A-A343-D029BE2EDBB3}" dt="2021-04-11T04:52:18.215" v="344" actId="26606"/>
          <ac:spMkLst>
            <pc:docMk/>
            <pc:sldMk cId="547040454" sldId="290"/>
            <ac:spMk id="11" creationId="{3783CA14-24A1-485C-8B30-D6A5D87987AD}"/>
          </ac:spMkLst>
        </pc:spChg>
        <pc:spChg chg="del">
          <ac:chgData name="Manish Sharma" userId="b799adb9ba789c8f" providerId="LiveId" clId="{9BC92A1D-54EA-441A-A343-D029BE2EDBB3}" dt="2021-04-11T04:52:07.617" v="343"/>
          <ac:spMkLst>
            <pc:docMk/>
            <pc:sldMk cId="547040454" sldId="290"/>
            <ac:spMk id="12" creationId="{83C98ABE-055B-441F-B07E-44F97F083C39}"/>
          </ac:spMkLst>
        </pc:spChg>
        <pc:spChg chg="add">
          <ac:chgData name="Manish Sharma" userId="b799adb9ba789c8f" providerId="LiveId" clId="{9BC92A1D-54EA-441A-A343-D029BE2EDBB3}" dt="2021-04-11T04:52:18.215" v="344" actId="26606"/>
          <ac:spMkLst>
            <pc:docMk/>
            <pc:sldMk cId="547040454" sldId="290"/>
            <ac:spMk id="13" creationId="{9A97C86A-04D6-40F7-AE84-31AB43E6A846}"/>
          </ac:spMkLst>
        </pc:spChg>
        <pc:spChg chg="del">
          <ac:chgData name="Manish Sharma" userId="b799adb9ba789c8f" providerId="LiveId" clId="{9BC92A1D-54EA-441A-A343-D029BE2EDBB3}" dt="2021-04-11T04:52:07.617" v="343"/>
          <ac:spMkLst>
            <pc:docMk/>
            <pc:sldMk cId="547040454" sldId="290"/>
            <ac:spMk id="14" creationId="{29FDB030-9B49-4CED-8CCD-4D99382388AC}"/>
          </ac:spMkLst>
        </pc:spChg>
        <pc:spChg chg="add">
          <ac:chgData name="Manish Sharma" userId="b799adb9ba789c8f" providerId="LiveId" clId="{9BC92A1D-54EA-441A-A343-D029BE2EDBB3}" dt="2021-04-11T04:52:18.215" v="344" actId="26606"/>
          <ac:spMkLst>
            <pc:docMk/>
            <pc:sldMk cId="547040454" sldId="290"/>
            <ac:spMk id="15" creationId="{FF9F2414-84E8-453E-B1F3-389FDE8192D9}"/>
          </ac:spMkLst>
        </pc:spChg>
        <pc:spChg chg="del">
          <ac:chgData name="Manish Sharma" userId="b799adb9ba789c8f" providerId="LiveId" clId="{9BC92A1D-54EA-441A-A343-D029BE2EDBB3}" dt="2021-04-11T04:52:07.617" v="343"/>
          <ac:spMkLst>
            <pc:docMk/>
            <pc:sldMk cId="547040454" sldId="290"/>
            <ac:spMk id="16" creationId="{3783CA14-24A1-485C-8B30-D6A5D87987AD}"/>
          </ac:spMkLst>
        </pc:spChg>
        <pc:spChg chg="add">
          <ac:chgData name="Manish Sharma" userId="b799adb9ba789c8f" providerId="LiveId" clId="{9BC92A1D-54EA-441A-A343-D029BE2EDBB3}" dt="2021-04-11T04:52:18.215" v="344" actId="26606"/>
          <ac:spMkLst>
            <pc:docMk/>
            <pc:sldMk cId="547040454" sldId="290"/>
            <ac:spMk id="17" creationId="{3ECA69A1-7536-43AC-85EF-C7106179F5ED}"/>
          </ac:spMkLst>
        </pc:spChg>
        <pc:spChg chg="del">
          <ac:chgData name="Manish Sharma" userId="b799adb9ba789c8f" providerId="LiveId" clId="{9BC92A1D-54EA-441A-A343-D029BE2EDBB3}" dt="2021-04-11T04:52:07.617" v="343"/>
          <ac:spMkLst>
            <pc:docMk/>
            <pc:sldMk cId="547040454" sldId="290"/>
            <ac:spMk id="18" creationId="{9A97C86A-04D6-40F7-AE84-31AB43E6A846}"/>
          </ac:spMkLst>
        </pc:spChg>
        <pc:spChg chg="del">
          <ac:chgData name="Manish Sharma" userId="b799adb9ba789c8f" providerId="LiveId" clId="{9BC92A1D-54EA-441A-A343-D029BE2EDBB3}" dt="2021-04-11T04:52:07.617" v="343"/>
          <ac:spMkLst>
            <pc:docMk/>
            <pc:sldMk cId="547040454" sldId="290"/>
            <ac:spMk id="20" creationId="{FF9F2414-84E8-453E-B1F3-389FDE8192D9}"/>
          </ac:spMkLst>
        </pc:spChg>
        <pc:spChg chg="del">
          <ac:chgData name="Manish Sharma" userId="b799adb9ba789c8f" providerId="LiveId" clId="{9BC92A1D-54EA-441A-A343-D029BE2EDBB3}" dt="2021-04-11T04:52:07.617" v="343"/>
          <ac:spMkLst>
            <pc:docMk/>
            <pc:sldMk cId="547040454" sldId="290"/>
            <ac:spMk id="22" creationId="{3ECA69A1-7536-43AC-85EF-C7106179F5ED}"/>
          </ac:spMkLst>
        </pc:spChg>
      </pc:sldChg>
      <pc:sldChg chg="addSp delSp modSp add mod setBg delDesignElem">
        <pc:chgData name="Manish Sharma" userId="b799adb9ba789c8f" providerId="LiveId" clId="{9BC92A1D-54EA-441A-A343-D029BE2EDBB3}" dt="2021-04-11T04:53:00.157" v="349" actId="26606"/>
        <pc:sldMkLst>
          <pc:docMk/>
          <pc:sldMk cId="1689115699" sldId="291"/>
        </pc:sldMkLst>
        <pc:spChg chg="add">
          <ac:chgData name="Manish Sharma" userId="b799adb9ba789c8f" providerId="LiveId" clId="{9BC92A1D-54EA-441A-A343-D029BE2EDBB3}" dt="2021-04-11T04:53:00.157" v="349" actId="26606"/>
          <ac:spMkLst>
            <pc:docMk/>
            <pc:sldMk cId="1689115699" sldId="291"/>
            <ac:spMk id="37" creationId="{E1750109-3B91-4506-B997-0CD8E35A1488}"/>
          </ac:spMkLst>
        </pc:spChg>
        <pc:spChg chg="add">
          <ac:chgData name="Manish Sharma" userId="b799adb9ba789c8f" providerId="LiveId" clId="{9BC92A1D-54EA-441A-A343-D029BE2EDBB3}" dt="2021-04-11T04:53:00.157" v="349" actId="26606"/>
          <ac:spMkLst>
            <pc:docMk/>
            <pc:sldMk cId="1689115699" sldId="291"/>
            <ac:spMk id="38" creationId="{E72D8D1B-59F6-4FF3-8547-9BBB6129F2FA}"/>
          </ac:spMkLst>
        </pc:spChg>
        <pc:spChg chg="add">
          <ac:chgData name="Manish Sharma" userId="b799adb9ba789c8f" providerId="LiveId" clId="{9BC92A1D-54EA-441A-A343-D029BE2EDBB3}" dt="2021-04-11T04:53:00.157" v="349" actId="26606"/>
          <ac:spMkLst>
            <pc:docMk/>
            <pc:sldMk cId="1689115699" sldId="291"/>
            <ac:spMk id="39" creationId="{2C444748-5A8D-4B53-89FE-42B455DFA2D1}"/>
          </ac:spMkLst>
        </pc:spChg>
        <pc:spChg chg="del">
          <ac:chgData name="Manish Sharma" userId="b799adb9ba789c8f" providerId="LiveId" clId="{9BC92A1D-54EA-441A-A343-D029BE2EDBB3}" dt="2021-04-11T04:52:52.560" v="348"/>
          <ac:spMkLst>
            <pc:docMk/>
            <pc:sldMk cId="1689115699" sldId="291"/>
            <ac:spMk id="40" creationId="{E1750109-3B91-4506-B997-0CD8E35A1488}"/>
          </ac:spMkLst>
        </pc:spChg>
        <pc:spChg chg="add">
          <ac:chgData name="Manish Sharma" userId="b799adb9ba789c8f" providerId="LiveId" clId="{9BC92A1D-54EA-441A-A343-D029BE2EDBB3}" dt="2021-04-11T04:53:00.157" v="349" actId="26606"/>
          <ac:spMkLst>
            <pc:docMk/>
            <pc:sldMk cId="1689115699" sldId="291"/>
            <ac:spMk id="41" creationId="{14044C96-7CFD-44DB-A579-D77B0D37C681}"/>
          </ac:spMkLst>
        </pc:spChg>
        <pc:spChg chg="del">
          <ac:chgData name="Manish Sharma" userId="b799adb9ba789c8f" providerId="LiveId" clId="{9BC92A1D-54EA-441A-A343-D029BE2EDBB3}" dt="2021-04-11T04:52:52.560" v="348"/>
          <ac:spMkLst>
            <pc:docMk/>
            <pc:sldMk cId="1689115699" sldId="291"/>
            <ac:spMk id="42" creationId="{E72D8D1B-59F6-4FF3-8547-9BBB6129F2FA}"/>
          </ac:spMkLst>
        </pc:spChg>
        <pc:spChg chg="add">
          <ac:chgData name="Manish Sharma" userId="b799adb9ba789c8f" providerId="LiveId" clId="{9BC92A1D-54EA-441A-A343-D029BE2EDBB3}" dt="2021-04-11T04:53:00.157" v="349" actId="26606"/>
          <ac:spMkLst>
            <pc:docMk/>
            <pc:sldMk cId="1689115699" sldId="291"/>
            <ac:spMk id="43" creationId="{8FC8C21F-9484-4A71-ABFA-6C10682FAC3E}"/>
          </ac:spMkLst>
        </pc:spChg>
        <pc:spChg chg="del">
          <ac:chgData name="Manish Sharma" userId="b799adb9ba789c8f" providerId="LiveId" clId="{9BC92A1D-54EA-441A-A343-D029BE2EDBB3}" dt="2021-04-11T04:52:52.560" v="348"/>
          <ac:spMkLst>
            <pc:docMk/>
            <pc:sldMk cId="1689115699" sldId="291"/>
            <ac:spMk id="44" creationId="{2C444748-5A8D-4B53-89FE-42B455DFA2D1}"/>
          </ac:spMkLst>
        </pc:spChg>
        <pc:spChg chg="add">
          <ac:chgData name="Manish Sharma" userId="b799adb9ba789c8f" providerId="LiveId" clId="{9BC92A1D-54EA-441A-A343-D029BE2EDBB3}" dt="2021-04-11T04:53:00.157" v="349" actId="26606"/>
          <ac:spMkLst>
            <pc:docMk/>
            <pc:sldMk cId="1689115699" sldId="291"/>
            <ac:spMk id="45" creationId="{F4FFA271-A10A-4AC3-8F06-E3313A197A80}"/>
          </ac:spMkLst>
        </pc:spChg>
        <pc:spChg chg="del">
          <ac:chgData name="Manish Sharma" userId="b799adb9ba789c8f" providerId="LiveId" clId="{9BC92A1D-54EA-441A-A343-D029BE2EDBB3}" dt="2021-04-11T04:52:52.560" v="348"/>
          <ac:spMkLst>
            <pc:docMk/>
            <pc:sldMk cId="1689115699" sldId="291"/>
            <ac:spMk id="46" creationId="{14044C96-7CFD-44DB-A579-D77B0D37C681}"/>
          </ac:spMkLst>
        </pc:spChg>
        <pc:spChg chg="add">
          <ac:chgData name="Manish Sharma" userId="b799adb9ba789c8f" providerId="LiveId" clId="{9BC92A1D-54EA-441A-A343-D029BE2EDBB3}" dt="2021-04-11T04:53:00.157" v="349" actId="26606"/>
          <ac:spMkLst>
            <pc:docMk/>
            <pc:sldMk cId="1689115699" sldId="291"/>
            <ac:spMk id="47" creationId="{7F9FE375-3674-4B26-B67B-30AFAF78CC57}"/>
          </ac:spMkLst>
        </pc:spChg>
        <pc:spChg chg="del">
          <ac:chgData name="Manish Sharma" userId="b799adb9ba789c8f" providerId="LiveId" clId="{9BC92A1D-54EA-441A-A343-D029BE2EDBB3}" dt="2021-04-11T04:52:52.560" v="348"/>
          <ac:spMkLst>
            <pc:docMk/>
            <pc:sldMk cId="1689115699" sldId="291"/>
            <ac:spMk id="48" creationId="{8FC8C21F-9484-4A71-ABFA-6C10682FAC3E}"/>
          </ac:spMkLst>
        </pc:spChg>
        <pc:spChg chg="del">
          <ac:chgData name="Manish Sharma" userId="b799adb9ba789c8f" providerId="LiveId" clId="{9BC92A1D-54EA-441A-A343-D029BE2EDBB3}" dt="2021-04-11T04:52:52.560" v="348"/>
          <ac:spMkLst>
            <pc:docMk/>
            <pc:sldMk cId="1689115699" sldId="291"/>
            <ac:spMk id="50" creationId="{F4FFA271-A10A-4AC3-8F06-E3313A197A80}"/>
          </ac:spMkLst>
        </pc:spChg>
        <pc:spChg chg="del">
          <ac:chgData name="Manish Sharma" userId="b799adb9ba789c8f" providerId="LiveId" clId="{9BC92A1D-54EA-441A-A343-D029BE2EDBB3}" dt="2021-04-11T04:52:52.560" v="348"/>
          <ac:spMkLst>
            <pc:docMk/>
            <pc:sldMk cId="1689115699" sldId="291"/>
            <ac:spMk id="52" creationId="{7F9FE375-3674-4B26-B67B-30AFAF78CC57}"/>
          </ac:spMkLst>
        </pc:spChg>
        <pc:picChg chg="mod">
          <ac:chgData name="Manish Sharma" userId="b799adb9ba789c8f" providerId="LiveId" clId="{9BC92A1D-54EA-441A-A343-D029BE2EDBB3}" dt="2021-04-11T04:53:00.157" v="349" actId="26606"/>
          <ac:picMkLst>
            <pc:docMk/>
            <pc:sldMk cId="1689115699" sldId="291"/>
            <ac:picMk id="17" creationId="{9497F784-63E0-47C0-9F68-B4F7A67C283D}"/>
          </ac:picMkLst>
        </pc:picChg>
        <pc:picChg chg="mod ord">
          <ac:chgData name="Manish Sharma" userId="b799adb9ba789c8f" providerId="LiveId" clId="{9BC92A1D-54EA-441A-A343-D029BE2EDBB3}" dt="2021-04-11T04:53:00.157" v="349" actId="26606"/>
          <ac:picMkLst>
            <pc:docMk/>
            <pc:sldMk cId="1689115699" sldId="291"/>
            <ac:picMk id="21" creationId="{FC5F17E0-EF5C-4AED-AE79-12FF08D16F1A}"/>
          </ac:picMkLst>
        </pc:picChg>
        <pc:picChg chg="mod">
          <ac:chgData name="Manish Sharma" userId="b799adb9ba789c8f" providerId="LiveId" clId="{9BC92A1D-54EA-441A-A343-D029BE2EDBB3}" dt="2021-04-11T04:53:00.157" v="349" actId="26606"/>
          <ac:picMkLst>
            <pc:docMk/>
            <pc:sldMk cId="1689115699" sldId="291"/>
            <ac:picMk id="24" creationId="{B5D22DB1-DA14-47DB-ABA3-1DA7418B2927}"/>
          </ac:picMkLst>
        </pc:picChg>
        <pc:picChg chg="mod">
          <ac:chgData name="Manish Sharma" userId="b799adb9ba789c8f" providerId="LiveId" clId="{9BC92A1D-54EA-441A-A343-D029BE2EDBB3}" dt="2021-04-11T04:53:00.157" v="349" actId="26606"/>
          <ac:picMkLst>
            <pc:docMk/>
            <pc:sldMk cId="1689115699" sldId="291"/>
            <ac:picMk id="28" creationId="{E30224B6-95F2-4698-A913-C651415B6CAE}"/>
          </ac:picMkLst>
        </pc:picChg>
        <pc:picChg chg="mod">
          <ac:chgData name="Manish Sharma" userId="b799adb9ba789c8f" providerId="LiveId" clId="{9BC92A1D-54EA-441A-A343-D029BE2EDBB3}" dt="2021-04-11T04:53:00.157" v="349" actId="26606"/>
          <ac:picMkLst>
            <pc:docMk/>
            <pc:sldMk cId="1689115699" sldId="291"/>
            <ac:picMk id="30" creationId="{FD831BAF-4624-4D82-B2F8-4CEDA6448983}"/>
          </ac:picMkLst>
        </pc:picChg>
        <pc:picChg chg="mod ord">
          <ac:chgData name="Manish Sharma" userId="b799adb9ba789c8f" providerId="LiveId" clId="{9BC92A1D-54EA-441A-A343-D029BE2EDBB3}" dt="2021-04-11T04:53:00.157" v="349" actId="26606"/>
          <ac:picMkLst>
            <pc:docMk/>
            <pc:sldMk cId="1689115699" sldId="291"/>
            <ac:picMk id="35" creationId="{782963A2-5019-475A-948A-2B673BDD9774}"/>
          </ac:picMkLst>
        </pc:picChg>
      </pc:sldChg>
      <pc:sldChg chg="new del">
        <pc:chgData name="Manish Sharma" userId="b799adb9ba789c8f" providerId="LiveId" clId="{9BC92A1D-54EA-441A-A343-D029BE2EDBB3}" dt="2021-04-11T04:52:49.924" v="346" actId="47"/>
        <pc:sldMkLst>
          <pc:docMk/>
          <pc:sldMk cId="3953218603" sldId="291"/>
        </pc:sldMkLst>
      </pc:sldChg>
      <pc:sldChg chg="addSp delSp modSp new mod">
        <pc:chgData name="Manish Sharma" userId="b799adb9ba789c8f" providerId="LiveId" clId="{9BC92A1D-54EA-441A-A343-D029BE2EDBB3}" dt="2021-04-11T05:36:27.723" v="361" actId="14100"/>
        <pc:sldMkLst>
          <pc:docMk/>
          <pc:sldMk cId="402039058" sldId="292"/>
        </pc:sldMkLst>
        <pc:spChg chg="del">
          <ac:chgData name="Manish Sharma" userId="b799adb9ba789c8f" providerId="LiveId" clId="{9BC92A1D-54EA-441A-A343-D029BE2EDBB3}" dt="2021-04-11T05:34:43.171" v="354" actId="478"/>
          <ac:spMkLst>
            <pc:docMk/>
            <pc:sldMk cId="402039058" sldId="292"/>
            <ac:spMk id="2" creationId="{819B1983-FBBE-4B2B-8072-8DAE1093870F}"/>
          </ac:spMkLst>
        </pc:spChg>
        <pc:spChg chg="del">
          <ac:chgData name="Manish Sharma" userId="b799adb9ba789c8f" providerId="LiveId" clId="{9BC92A1D-54EA-441A-A343-D029BE2EDBB3}" dt="2021-04-11T05:34:43.171" v="354" actId="478"/>
          <ac:spMkLst>
            <pc:docMk/>
            <pc:sldMk cId="402039058" sldId="292"/>
            <ac:spMk id="3" creationId="{9C76E05D-128C-4077-A49C-BC18636B75A3}"/>
          </ac:spMkLst>
        </pc:spChg>
        <pc:spChg chg="add mod">
          <ac:chgData name="Manish Sharma" userId="b799adb9ba789c8f" providerId="LiveId" clId="{9BC92A1D-54EA-441A-A343-D029BE2EDBB3}" dt="2021-04-11T05:36:22.143" v="360" actId="1076"/>
          <ac:spMkLst>
            <pc:docMk/>
            <pc:sldMk cId="402039058" sldId="292"/>
            <ac:spMk id="4" creationId="{B3C8C420-AB4E-4D02-B72D-CED8FF86F75A}"/>
          </ac:spMkLst>
        </pc:spChg>
        <pc:spChg chg="add mod">
          <ac:chgData name="Manish Sharma" userId="b799adb9ba789c8f" providerId="LiveId" clId="{9BC92A1D-54EA-441A-A343-D029BE2EDBB3}" dt="2021-04-11T05:36:22.143" v="360" actId="1076"/>
          <ac:spMkLst>
            <pc:docMk/>
            <pc:sldMk cId="402039058" sldId="292"/>
            <ac:spMk id="5" creationId="{890EE090-C30D-43BB-93DD-72CEFDE97F82}"/>
          </ac:spMkLst>
        </pc:spChg>
        <pc:spChg chg="add mod">
          <ac:chgData name="Manish Sharma" userId="b799adb9ba789c8f" providerId="LiveId" clId="{9BC92A1D-54EA-441A-A343-D029BE2EDBB3}" dt="2021-04-11T05:36:22.143" v="360" actId="1076"/>
          <ac:spMkLst>
            <pc:docMk/>
            <pc:sldMk cId="402039058" sldId="292"/>
            <ac:spMk id="8" creationId="{717CC597-1739-41DE-AB20-3C3B220F5113}"/>
          </ac:spMkLst>
        </pc:spChg>
        <pc:spChg chg="add mod">
          <ac:chgData name="Manish Sharma" userId="b799adb9ba789c8f" providerId="LiveId" clId="{9BC92A1D-54EA-441A-A343-D029BE2EDBB3}" dt="2021-04-11T05:36:22.143" v="360" actId="1076"/>
          <ac:spMkLst>
            <pc:docMk/>
            <pc:sldMk cId="402039058" sldId="292"/>
            <ac:spMk id="9" creationId="{1ABF73A8-090D-4387-8DF7-BA3A0799B54C}"/>
          </ac:spMkLst>
        </pc:spChg>
        <pc:spChg chg="add mod">
          <ac:chgData name="Manish Sharma" userId="b799adb9ba789c8f" providerId="LiveId" clId="{9BC92A1D-54EA-441A-A343-D029BE2EDBB3}" dt="2021-04-11T05:36:22.143" v="360" actId="1076"/>
          <ac:spMkLst>
            <pc:docMk/>
            <pc:sldMk cId="402039058" sldId="292"/>
            <ac:spMk id="11" creationId="{A573ACA8-17F4-4E26-A1DD-BC9D36892ED9}"/>
          </ac:spMkLst>
        </pc:spChg>
        <pc:spChg chg="add mod">
          <ac:chgData name="Manish Sharma" userId="b799adb9ba789c8f" providerId="LiveId" clId="{9BC92A1D-54EA-441A-A343-D029BE2EDBB3}" dt="2021-04-11T05:36:22.143" v="360" actId="1076"/>
          <ac:spMkLst>
            <pc:docMk/>
            <pc:sldMk cId="402039058" sldId="292"/>
            <ac:spMk id="13" creationId="{E60229B1-336F-4F8C-B08D-A55DE07F215C}"/>
          </ac:spMkLst>
        </pc:spChg>
        <pc:spChg chg="add mod">
          <ac:chgData name="Manish Sharma" userId="b799adb9ba789c8f" providerId="LiveId" clId="{9BC92A1D-54EA-441A-A343-D029BE2EDBB3}" dt="2021-04-11T05:36:22.143" v="360" actId="1076"/>
          <ac:spMkLst>
            <pc:docMk/>
            <pc:sldMk cId="402039058" sldId="292"/>
            <ac:spMk id="14" creationId="{A8D680C1-31E9-4E50-869F-EAE322F73932}"/>
          </ac:spMkLst>
        </pc:spChg>
        <pc:spChg chg="add mod">
          <ac:chgData name="Manish Sharma" userId="b799adb9ba789c8f" providerId="LiveId" clId="{9BC92A1D-54EA-441A-A343-D029BE2EDBB3}" dt="2021-04-11T05:36:22.143" v="360" actId="1076"/>
          <ac:spMkLst>
            <pc:docMk/>
            <pc:sldMk cId="402039058" sldId="292"/>
            <ac:spMk id="15" creationId="{2A9E8E77-C995-48C3-9517-8316440EA866}"/>
          </ac:spMkLst>
        </pc:spChg>
        <pc:spChg chg="add mod">
          <ac:chgData name="Manish Sharma" userId="b799adb9ba789c8f" providerId="LiveId" clId="{9BC92A1D-54EA-441A-A343-D029BE2EDBB3}" dt="2021-04-11T05:36:27.723" v="361" actId="14100"/>
          <ac:spMkLst>
            <pc:docMk/>
            <pc:sldMk cId="402039058" sldId="292"/>
            <ac:spMk id="16" creationId="{EB50F7A8-4D4E-4681-9FC8-FB93FA4BCDCA}"/>
          </ac:spMkLst>
        </pc:spChg>
        <pc:cxnChg chg="add mod">
          <ac:chgData name="Manish Sharma" userId="b799adb9ba789c8f" providerId="LiveId" clId="{9BC92A1D-54EA-441A-A343-D029BE2EDBB3}" dt="2021-04-11T05:36:22.143" v="360" actId="1076"/>
          <ac:cxnSpMkLst>
            <pc:docMk/>
            <pc:sldMk cId="402039058" sldId="292"/>
            <ac:cxnSpMk id="6" creationId="{0AAA844C-0E1D-4208-B922-50DC3197756A}"/>
          </ac:cxnSpMkLst>
        </pc:cxnChg>
        <pc:cxnChg chg="add mod">
          <ac:chgData name="Manish Sharma" userId="b799adb9ba789c8f" providerId="LiveId" clId="{9BC92A1D-54EA-441A-A343-D029BE2EDBB3}" dt="2021-04-11T05:36:22.143" v="360" actId="1076"/>
          <ac:cxnSpMkLst>
            <pc:docMk/>
            <pc:sldMk cId="402039058" sldId="292"/>
            <ac:cxnSpMk id="7" creationId="{D8C3678F-88FC-4FAB-9D1C-20CFE0F8A3A7}"/>
          </ac:cxnSpMkLst>
        </pc:cxnChg>
        <pc:cxnChg chg="add mod">
          <ac:chgData name="Manish Sharma" userId="b799adb9ba789c8f" providerId="LiveId" clId="{9BC92A1D-54EA-441A-A343-D029BE2EDBB3}" dt="2021-04-11T05:36:22.143" v="360" actId="1076"/>
          <ac:cxnSpMkLst>
            <pc:docMk/>
            <pc:sldMk cId="402039058" sldId="292"/>
            <ac:cxnSpMk id="10" creationId="{D641F0BB-D16A-45B6-88F8-4653311A755C}"/>
          </ac:cxnSpMkLst>
        </pc:cxnChg>
        <pc:cxnChg chg="add mod">
          <ac:chgData name="Manish Sharma" userId="b799adb9ba789c8f" providerId="LiveId" clId="{9BC92A1D-54EA-441A-A343-D029BE2EDBB3}" dt="2021-04-11T05:36:22.143" v="360" actId="1076"/>
          <ac:cxnSpMkLst>
            <pc:docMk/>
            <pc:sldMk cId="402039058" sldId="292"/>
            <ac:cxnSpMk id="12" creationId="{02C61963-F13E-4321-8CB4-717CCB869706}"/>
          </ac:cxnSpMkLst>
        </pc:cxnChg>
      </pc:sldChg>
      <pc:sldChg chg="new del">
        <pc:chgData name="Manish Sharma" userId="b799adb9ba789c8f" providerId="LiveId" clId="{9BC92A1D-54EA-441A-A343-D029BE2EDBB3}" dt="2021-04-11T05:38:22.241" v="363" actId="680"/>
        <pc:sldMkLst>
          <pc:docMk/>
          <pc:sldMk cId="495864627" sldId="293"/>
        </pc:sldMkLst>
      </pc:sldChg>
      <pc:sldChg chg="addSp delSp modSp new mod">
        <pc:chgData name="Manish Sharma" userId="b799adb9ba789c8f" providerId="LiveId" clId="{9BC92A1D-54EA-441A-A343-D029BE2EDBB3}" dt="2021-04-11T08:01:45.979" v="401" actId="1076"/>
        <pc:sldMkLst>
          <pc:docMk/>
          <pc:sldMk cId="2760080843" sldId="293"/>
        </pc:sldMkLst>
        <pc:spChg chg="del">
          <ac:chgData name="Manish Sharma" userId="b799adb9ba789c8f" providerId="LiveId" clId="{9BC92A1D-54EA-441A-A343-D029BE2EDBB3}" dt="2021-04-11T07:59:56.070" v="391" actId="478"/>
          <ac:spMkLst>
            <pc:docMk/>
            <pc:sldMk cId="2760080843" sldId="293"/>
            <ac:spMk id="2" creationId="{275768AB-6416-4AD1-B1FA-20345F2E50A9}"/>
          </ac:spMkLst>
        </pc:spChg>
        <pc:spChg chg="del">
          <ac:chgData name="Manish Sharma" userId="b799adb9ba789c8f" providerId="LiveId" clId="{9BC92A1D-54EA-441A-A343-D029BE2EDBB3}" dt="2021-04-11T07:59:56.070" v="391" actId="478"/>
          <ac:spMkLst>
            <pc:docMk/>
            <pc:sldMk cId="2760080843" sldId="293"/>
            <ac:spMk id="3" creationId="{452DF5AA-A120-4043-8492-75B50663C614}"/>
          </ac:spMkLst>
        </pc:spChg>
        <pc:spChg chg="add mod">
          <ac:chgData name="Manish Sharma" userId="b799adb9ba789c8f" providerId="LiveId" clId="{9BC92A1D-54EA-441A-A343-D029BE2EDBB3}" dt="2021-04-11T08:01:40.318" v="400" actId="164"/>
          <ac:spMkLst>
            <pc:docMk/>
            <pc:sldMk cId="2760080843" sldId="293"/>
            <ac:spMk id="4" creationId="{E7B05DF6-26C1-4C3E-A411-627E6EBE7034}"/>
          </ac:spMkLst>
        </pc:spChg>
        <pc:spChg chg="add mod">
          <ac:chgData name="Manish Sharma" userId="b799adb9ba789c8f" providerId="LiveId" clId="{9BC92A1D-54EA-441A-A343-D029BE2EDBB3}" dt="2021-04-11T08:01:40.318" v="400" actId="164"/>
          <ac:spMkLst>
            <pc:docMk/>
            <pc:sldMk cId="2760080843" sldId="293"/>
            <ac:spMk id="6" creationId="{ABF0DCFE-C03D-4863-BE4A-3AAB8CDF7627}"/>
          </ac:spMkLst>
        </pc:spChg>
        <pc:spChg chg="add mod">
          <ac:chgData name="Manish Sharma" userId="b799adb9ba789c8f" providerId="LiveId" clId="{9BC92A1D-54EA-441A-A343-D029BE2EDBB3}" dt="2021-04-11T08:01:40.318" v="400" actId="164"/>
          <ac:spMkLst>
            <pc:docMk/>
            <pc:sldMk cId="2760080843" sldId="293"/>
            <ac:spMk id="8" creationId="{8FEFB73D-F1AB-4ED1-84C7-6EAE116CC041}"/>
          </ac:spMkLst>
        </pc:spChg>
        <pc:spChg chg="add mod">
          <ac:chgData name="Manish Sharma" userId="b799adb9ba789c8f" providerId="LiveId" clId="{9BC92A1D-54EA-441A-A343-D029BE2EDBB3}" dt="2021-04-11T08:01:40.318" v="400" actId="164"/>
          <ac:spMkLst>
            <pc:docMk/>
            <pc:sldMk cId="2760080843" sldId="293"/>
            <ac:spMk id="9" creationId="{281A9BA8-7426-4FC2-A378-D6CC82EC22D0}"/>
          </ac:spMkLst>
        </pc:spChg>
        <pc:spChg chg="add mod">
          <ac:chgData name="Manish Sharma" userId="b799adb9ba789c8f" providerId="LiveId" clId="{9BC92A1D-54EA-441A-A343-D029BE2EDBB3}" dt="2021-04-11T08:01:40.318" v="400" actId="164"/>
          <ac:spMkLst>
            <pc:docMk/>
            <pc:sldMk cId="2760080843" sldId="293"/>
            <ac:spMk id="12" creationId="{E2E89D5C-8196-49C9-B275-BFBE298D3244}"/>
          </ac:spMkLst>
        </pc:spChg>
        <pc:spChg chg="add mod">
          <ac:chgData name="Manish Sharma" userId="b799adb9ba789c8f" providerId="LiveId" clId="{9BC92A1D-54EA-441A-A343-D029BE2EDBB3}" dt="2021-04-11T08:01:40.318" v="400" actId="164"/>
          <ac:spMkLst>
            <pc:docMk/>
            <pc:sldMk cId="2760080843" sldId="293"/>
            <ac:spMk id="13" creationId="{72BCDAAD-B1D2-44BE-9FEC-A55FE289549B}"/>
          </ac:spMkLst>
        </pc:spChg>
        <pc:spChg chg="add mod">
          <ac:chgData name="Manish Sharma" userId="b799adb9ba789c8f" providerId="LiveId" clId="{9BC92A1D-54EA-441A-A343-D029BE2EDBB3}" dt="2021-04-11T08:01:40.318" v="400" actId="164"/>
          <ac:spMkLst>
            <pc:docMk/>
            <pc:sldMk cId="2760080843" sldId="293"/>
            <ac:spMk id="14" creationId="{5C4CDDE0-B55B-41D1-9C09-CC3DD3E8042A}"/>
          </ac:spMkLst>
        </pc:spChg>
        <pc:spChg chg="add mod">
          <ac:chgData name="Manish Sharma" userId="b799adb9ba789c8f" providerId="LiveId" clId="{9BC92A1D-54EA-441A-A343-D029BE2EDBB3}" dt="2021-04-11T08:01:40.318" v="400" actId="164"/>
          <ac:spMkLst>
            <pc:docMk/>
            <pc:sldMk cId="2760080843" sldId="293"/>
            <ac:spMk id="17" creationId="{FC31BC9A-E46F-4A8B-9F9F-4BF6790FB0DC}"/>
          </ac:spMkLst>
        </pc:spChg>
        <pc:spChg chg="add mod">
          <ac:chgData name="Manish Sharma" userId="b799adb9ba789c8f" providerId="LiveId" clId="{9BC92A1D-54EA-441A-A343-D029BE2EDBB3}" dt="2021-04-11T08:01:40.318" v="400" actId="164"/>
          <ac:spMkLst>
            <pc:docMk/>
            <pc:sldMk cId="2760080843" sldId="293"/>
            <ac:spMk id="18" creationId="{A8D09001-8262-4EE7-88D8-5EFA78BAE8F0}"/>
          </ac:spMkLst>
        </pc:spChg>
        <pc:grpChg chg="add mod">
          <ac:chgData name="Manish Sharma" userId="b799adb9ba789c8f" providerId="LiveId" clId="{9BC92A1D-54EA-441A-A343-D029BE2EDBB3}" dt="2021-04-11T08:01:45.979" v="401" actId="1076"/>
          <ac:grpSpMkLst>
            <pc:docMk/>
            <pc:sldMk cId="2760080843" sldId="293"/>
            <ac:grpSpMk id="19" creationId="{58B70040-6301-402F-805B-E7F004202762}"/>
          </ac:grpSpMkLst>
        </pc:grpChg>
        <pc:cxnChg chg="add mod">
          <ac:chgData name="Manish Sharma" userId="b799adb9ba789c8f" providerId="LiveId" clId="{9BC92A1D-54EA-441A-A343-D029BE2EDBB3}" dt="2021-04-11T08:01:40.318" v="400" actId="164"/>
          <ac:cxnSpMkLst>
            <pc:docMk/>
            <pc:sldMk cId="2760080843" sldId="293"/>
            <ac:cxnSpMk id="5" creationId="{69321BE2-4B90-46E4-BFEB-9C3FFDF15222}"/>
          </ac:cxnSpMkLst>
        </pc:cxnChg>
        <pc:cxnChg chg="add mod">
          <ac:chgData name="Manish Sharma" userId="b799adb9ba789c8f" providerId="LiveId" clId="{9BC92A1D-54EA-441A-A343-D029BE2EDBB3}" dt="2021-04-11T08:01:40.318" v="400" actId="164"/>
          <ac:cxnSpMkLst>
            <pc:docMk/>
            <pc:sldMk cId="2760080843" sldId="293"/>
            <ac:cxnSpMk id="7" creationId="{691DA6C0-9DD9-465B-913A-A721556FC362}"/>
          </ac:cxnSpMkLst>
        </pc:cxnChg>
        <pc:cxnChg chg="add mod">
          <ac:chgData name="Manish Sharma" userId="b799adb9ba789c8f" providerId="LiveId" clId="{9BC92A1D-54EA-441A-A343-D029BE2EDBB3}" dt="2021-04-11T08:01:40.318" v="400" actId="164"/>
          <ac:cxnSpMkLst>
            <pc:docMk/>
            <pc:sldMk cId="2760080843" sldId="293"/>
            <ac:cxnSpMk id="10" creationId="{C8BC5AB2-9E84-421E-B80C-76138122DFFA}"/>
          </ac:cxnSpMkLst>
        </pc:cxnChg>
        <pc:cxnChg chg="add mod">
          <ac:chgData name="Manish Sharma" userId="b799adb9ba789c8f" providerId="LiveId" clId="{9BC92A1D-54EA-441A-A343-D029BE2EDBB3}" dt="2021-04-11T08:01:40.318" v="400" actId="164"/>
          <ac:cxnSpMkLst>
            <pc:docMk/>
            <pc:sldMk cId="2760080843" sldId="293"/>
            <ac:cxnSpMk id="11" creationId="{C8EDF2C9-DF16-4106-8859-A691AD4E5815}"/>
          </ac:cxnSpMkLst>
        </pc:cxnChg>
        <pc:cxnChg chg="add mod">
          <ac:chgData name="Manish Sharma" userId="b799adb9ba789c8f" providerId="LiveId" clId="{9BC92A1D-54EA-441A-A343-D029BE2EDBB3}" dt="2021-04-11T08:01:40.318" v="400" actId="164"/>
          <ac:cxnSpMkLst>
            <pc:docMk/>
            <pc:sldMk cId="2760080843" sldId="293"/>
            <ac:cxnSpMk id="15" creationId="{0C4261FF-05B7-4821-8EAA-43C1E9A8DBCB}"/>
          </ac:cxnSpMkLst>
        </pc:cxnChg>
        <pc:cxnChg chg="add mod">
          <ac:chgData name="Manish Sharma" userId="b799adb9ba789c8f" providerId="LiveId" clId="{9BC92A1D-54EA-441A-A343-D029BE2EDBB3}" dt="2021-04-11T08:01:40.318" v="400" actId="164"/>
          <ac:cxnSpMkLst>
            <pc:docMk/>
            <pc:sldMk cId="2760080843" sldId="293"/>
            <ac:cxnSpMk id="16" creationId="{31D2B6C4-8F4F-496D-9B79-D4A268FBF033}"/>
          </ac:cxnSpMkLst>
        </pc:cxnChg>
      </pc:sldChg>
      <pc:sldChg chg="addSp delSp modSp new mod">
        <pc:chgData name="Manish Sharma" userId="b799adb9ba789c8f" providerId="LiveId" clId="{9BC92A1D-54EA-441A-A343-D029BE2EDBB3}" dt="2021-04-11T08:03:19.968" v="406" actId="1076"/>
        <pc:sldMkLst>
          <pc:docMk/>
          <pc:sldMk cId="2460607098" sldId="294"/>
        </pc:sldMkLst>
        <pc:spChg chg="del">
          <ac:chgData name="Manish Sharma" userId="b799adb9ba789c8f" providerId="LiveId" clId="{9BC92A1D-54EA-441A-A343-D029BE2EDBB3}" dt="2021-04-11T08:03:09.695" v="403" actId="478"/>
          <ac:spMkLst>
            <pc:docMk/>
            <pc:sldMk cId="2460607098" sldId="294"/>
            <ac:spMk id="2" creationId="{D6AD77B2-A419-4FC4-8EC5-877FBE708C10}"/>
          </ac:spMkLst>
        </pc:spChg>
        <pc:spChg chg="del">
          <ac:chgData name="Manish Sharma" userId="b799adb9ba789c8f" providerId="LiveId" clId="{9BC92A1D-54EA-441A-A343-D029BE2EDBB3}" dt="2021-04-11T08:03:09.695" v="403" actId="478"/>
          <ac:spMkLst>
            <pc:docMk/>
            <pc:sldMk cId="2460607098" sldId="294"/>
            <ac:spMk id="3" creationId="{BD2F526A-78B4-48B3-A941-EF66BE724CEC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4" creationId="{24152B8B-960C-47B7-B35A-4686CEFE1B4E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6" creationId="{D39472D2-8CD2-4EC9-8AEC-85CE770716D2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7" creationId="{72DB6C86-2913-4EC5-A16D-73402D5E3D6E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9" creationId="{B74A609B-F3B7-4D1B-A721-12F83A277093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10" creationId="{BDA47D9F-87D2-40E6-A243-D78BDD72ED0C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13" creationId="{38AB66BD-7D4E-4A87-ACCC-0F7BB23B0076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14" creationId="{862CAD1C-A1CD-4935-986B-989DF5C7B168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15" creationId="{EDF30337-BC72-4F4F-8C70-A1C05D106425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18" creationId="{00F1E261-22F7-49E9-A83F-985761D010AA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19" creationId="{F54B036E-CE31-458E-8549-598D12774ECE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21" creationId="{7266BF3F-185A-471F-A0C4-DEF5B3632975}"/>
          </ac:spMkLst>
        </pc:spChg>
        <pc:spChg chg="add mod">
          <ac:chgData name="Manish Sharma" userId="b799adb9ba789c8f" providerId="LiveId" clId="{9BC92A1D-54EA-441A-A343-D029BE2EDBB3}" dt="2021-04-11T08:03:16.202" v="405" actId="164"/>
          <ac:spMkLst>
            <pc:docMk/>
            <pc:sldMk cId="2460607098" sldId="294"/>
            <ac:spMk id="23" creationId="{64AABDD2-CD3D-41EE-964A-26B95A652EDB}"/>
          </ac:spMkLst>
        </pc:spChg>
        <pc:grpChg chg="add mod">
          <ac:chgData name="Manish Sharma" userId="b799adb9ba789c8f" providerId="LiveId" clId="{9BC92A1D-54EA-441A-A343-D029BE2EDBB3}" dt="2021-04-11T08:03:19.968" v="406" actId="1076"/>
          <ac:grpSpMkLst>
            <pc:docMk/>
            <pc:sldMk cId="2460607098" sldId="294"/>
            <ac:grpSpMk id="24" creationId="{AA095C6B-8D04-41E1-A94F-662D2811F489}"/>
          </ac:grpSpMkLst>
        </pc:grpChg>
        <pc:cxnChg chg="add mod">
          <ac:chgData name="Manish Sharma" userId="b799adb9ba789c8f" providerId="LiveId" clId="{9BC92A1D-54EA-441A-A343-D029BE2EDBB3}" dt="2021-04-11T08:03:16.202" v="405" actId="164"/>
          <ac:cxnSpMkLst>
            <pc:docMk/>
            <pc:sldMk cId="2460607098" sldId="294"/>
            <ac:cxnSpMk id="5" creationId="{97B62C6F-D852-475C-830D-6FC58ACCE4A3}"/>
          </ac:cxnSpMkLst>
        </pc:cxnChg>
        <pc:cxnChg chg="add mod">
          <ac:chgData name="Manish Sharma" userId="b799adb9ba789c8f" providerId="LiveId" clId="{9BC92A1D-54EA-441A-A343-D029BE2EDBB3}" dt="2021-04-11T08:03:16.202" v="405" actId="164"/>
          <ac:cxnSpMkLst>
            <pc:docMk/>
            <pc:sldMk cId="2460607098" sldId="294"/>
            <ac:cxnSpMk id="8" creationId="{2FAA7B91-6CDA-4018-B964-45DFB3F77611}"/>
          </ac:cxnSpMkLst>
        </pc:cxnChg>
        <pc:cxnChg chg="add mod">
          <ac:chgData name="Manish Sharma" userId="b799adb9ba789c8f" providerId="LiveId" clId="{9BC92A1D-54EA-441A-A343-D029BE2EDBB3}" dt="2021-04-11T08:03:16.202" v="405" actId="164"/>
          <ac:cxnSpMkLst>
            <pc:docMk/>
            <pc:sldMk cId="2460607098" sldId="294"/>
            <ac:cxnSpMk id="11" creationId="{462CBC50-6E2B-4C51-873D-921F4DB36CCA}"/>
          </ac:cxnSpMkLst>
        </pc:cxnChg>
        <pc:cxnChg chg="add mod">
          <ac:chgData name="Manish Sharma" userId="b799adb9ba789c8f" providerId="LiveId" clId="{9BC92A1D-54EA-441A-A343-D029BE2EDBB3}" dt="2021-04-11T08:03:16.202" v="405" actId="164"/>
          <ac:cxnSpMkLst>
            <pc:docMk/>
            <pc:sldMk cId="2460607098" sldId="294"/>
            <ac:cxnSpMk id="12" creationId="{180A90A0-42D1-4CD2-9B96-A470C0041523}"/>
          </ac:cxnSpMkLst>
        </pc:cxnChg>
        <pc:cxnChg chg="add mod">
          <ac:chgData name="Manish Sharma" userId="b799adb9ba789c8f" providerId="LiveId" clId="{9BC92A1D-54EA-441A-A343-D029BE2EDBB3}" dt="2021-04-11T08:03:16.202" v="405" actId="164"/>
          <ac:cxnSpMkLst>
            <pc:docMk/>
            <pc:sldMk cId="2460607098" sldId="294"/>
            <ac:cxnSpMk id="16" creationId="{123AA2C7-6396-4E0A-A63A-264039FD33E7}"/>
          </ac:cxnSpMkLst>
        </pc:cxnChg>
        <pc:cxnChg chg="add mod">
          <ac:chgData name="Manish Sharma" userId="b799adb9ba789c8f" providerId="LiveId" clId="{9BC92A1D-54EA-441A-A343-D029BE2EDBB3}" dt="2021-04-11T08:03:16.202" v="405" actId="164"/>
          <ac:cxnSpMkLst>
            <pc:docMk/>
            <pc:sldMk cId="2460607098" sldId="294"/>
            <ac:cxnSpMk id="17" creationId="{B42A03F3-D47A-4E59-A8C2-100967172D26}"/>
          </ac:cxnSpMkLst>
        </pc:cxnChg>
        <pc:cxnChg chg="add mod">
          <ac:chgData name="Manish Sharma" userId="b799adb9ba789c8f" providerId="LiveId" clId="{9BC92A1D-54EA-441A-A343-D029BE2EDBB3}" dt="2021-04-11T08:03:16.202" v="405" actId="164"/>
          <ac:cxnSpMkLst>
            <pc:docMk/>
            <pc:sldMk cId="2460607098" sldId="294"/>
            <ac:cxnSpMk id="20" creationId="{626B3616-26EE-4E0D-9D26-B7978785E7B0}"/>
          </ac:cxnSpMkLst>
        </pc:cxnChg>
        <pc:cxnChg chg="add mod">
          <ac:chgData name="Manish Sharma" userId="b799adb9ba789c8f" providerId="LiveId" clId="{9BC92A1D-54EA-441A-A343-D029BE2EDBB3}" dt="2021-04-11T08:03:16.202" v="405" actId="164"/>
          <ac:cxnSpMkLst>
            <pc:docMk/>
            <pc:sldMk cId="2460607098" sldId="294"/>
            <ac:cxnSpMk id="22" creationId="{914DB6DF-D1E6-4BCC-A77C-FA6448302CE3}"/>
          </ac:cxnSpMkLst>
        </pc:cxnChg>
      </pc:sldChg>
      <pc:sldChg chg="modSp new mod">
        <pc:chgData name="Manish Sharma" userId="b799adb9ba789c8f" providerId="LiveId" clId="{9BC92A1D-54EA-441A-A343-D029BE2EDBB3}" dt="2021-04-11T09:27:04.717" v="717" actId="20577"/>
        <pc:sldMkLst>
          <pc:docMk/>
          <pc:sldMk cId="3053848797" sldId="295"/>
        </pc:sldMkLst>
        <pc:spChg chg="mod">
          <ac:chgData name="Manish Sharma" userId="b799adb9ba789c8f" providerId="LiveId" clId="{9BC92A1D-54EA-441A-A343-D029BE2EDBB3}" dt="2021-04-11T09:22:24.255" v="425" actId="20577"/>
          <ac:spMkLst>
            <pc:docMk/>
            <pc:sldMk cId="3053848797" sldId="295"/>
            <ac:spMk id="2" creationId="{61513B7E-E51A-4663-BAAF-B4A9A72C9061}"/>
          </ac:spMkLst>
        </pc:spChg>
        <pc:spChg chg="mod">
          <ac:chgData name="Manish Sharma" userId="b799adb9ba789c8f" providerId="LiveId" clId="{9BC92A1D-54EA-441A-A343-D029BE2EDBB3}" dt="2021-04-11T09:27:04.717" v="717" actId="20577"/>
          <ac:spMkLst>
            <pc:docMk/>
            <pc:sldMk cId="3053848797" sldId="295"/>
            <ac:spMk id="3" creationId="{1F7064A0-96C8-4954-98EB-31BFC724644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BA476-CD54-48AA-85E8-13D3BA6F7F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073D9A-D9D2-41E4-B159-800CEC495892}">
      <dgm:prSet/>
      <dgm:spPr/>
      <dgm:t>
        <a:bodyPr/>
        <a:lstStyle/>
        <a:p>
          <a:r>
            <a:rPr lang="en-US"/>
            <a:t>WebSocket is a computer communications protocol, providing full-duplex communication channels over a single TCP connection. </a:t>
          </a:r>
        </a:p>
      </dgm:t>
    </dgm:pt>
    <dgm:pt modelId="{DC56F750-F972-46BB-99CD-0FBCC9F4DDE8}" type="parTrans" cxnId="{2DE46A2C-4028-453E-84AC-846080F7C4B8}">
      <dgm:prSet/>
      <dgm:spPr/>
      <dgm:t>
        <a:bodyPr/>
        <a:lstStyle/>
        <a:p>
          <a:endParaRPr lang="en-US"/>
        </a:p>
      </dgm:t>
    </dgm:pt>
    <dgm:pt modelId="{0D2F43C8-F267-441B-B899-22C5AB186A01}" type="sibTrans" cxnId="{2DE46A2C-4028-453E-84AC-846080F7C4B8}">
      <dgm:prSet/>
      <dgm:spPr/>
      <dgm:t>
        <a:bodyPr/>
        <a:lstStyle/>
        <a:p>
          <a:endParaRPr lang="en-US"/>
        </a:p>
      </dgm:t>
    </dgm:pt>
    <dgm:pt modelId="{41ACA5E1-C807-4E00-9481-1B06C2404BC2}">
      <dgm:prSet/>
      <dgm:spPr/>
      <dgm:t>
        <a:bodyPr/>
        <a:lstStyle/>
        <a:p>
          <a:r>
            <a:rPr lang="en-US"/>
            <a:t>The WebSocket protocol was standardized by the IETF as RFC 6455 in 2011</a:t>
          </a:r>
        </a:p>
      </dgm:t>
    </dgm:pt>
    <dgm:pt modelId="{481EDE0F-9436-4CCB-A490-30247595424D}" type="parTrans" cxnId="{9B18699D-1251-44D4-B935-6DF3808EF516}">
      <dgm:prSet/>
      <dgm:spPr/>
      <dgm:t>
        <a:bodyPr/>
        <a:lstStyle/>
        <a:p>
          <a:endParaRPr lang="en-US"/>
        </a:p>
      </dgm:t>
    </dgm:pt>
    <dgm:pt modelId="{19DE392E-0BDD-4F07-B14E-4D53218B74F5}" type="sibTrans" cxnId="{9B18699D-1251-44D4-B935-6DF3808EF516}">
      <dgm:prSet/>
      <dgm:spPr/>
      <dgm:t>
        <a:bodyPr/>
        <a:lstStyle/>
        <a:p>
          <a:endParaRPr lang="en-US"/>
        </a:p>
      </dgm:t>
    </dgm:pt>
    <dgm:pt modelId="{C77E2CC0-5761-49C9-A701-D3DE0C0F54B4}">
      <dgm:prSet/>
      <dgm:spPr/>
      <dgm:t>
        <a:bodyPr/>
        <a:lstStyle/>
        <a:p>
          <a:r>
            <a:rPr lang="en-US"/>
            <a:t>The WebSocket API in Web IDL is being standardized by the W3C.</a:t>
          </a:r>
        </a:p>
      </dgm:t>
    </dgm:pt>
    <dgm:pt modelId="{A52BF5B7-2CBA-4EB1-AA4E-D7199EE97A59}" type="parTrans" cxnId="{86D58703-DBA3-4BD7-BB0E-539BCAF44D08}">
      <dgm:prSet/>
      <dgm:spPr/>
      <dgm:t>
        <a:bodyPr/>
        <a:lstStyle/>
        <a:p>
          <a:endParaRPr lang="en-US"/>
        </a:p>
      </dgm:t>
    </dgm:pt>
    <dgm:pt modelId="{CAA5BAD9-F033-4BAD-850F-E002673AF47B}" type="sibTrans" cxnId="{86D58703-DBA3-4BD7-BB0E-539BCAF44D08}">
      <dgm:prSet/>
      <dgm:spPr/>
      <dgm:t>
        <a:bodyPr/>
        <a:lstStyle/>
        <a:p>
          <a:endParaRPr lang="en-US"/>
        </a:p>
      </dgm:t>
    </dgm:pt>
    <dgm:pt modelId="{C6615829-6237-41FF-9AFD-E147E0E19772}">
      <dgm:prSet/>
      <dgm:spPr/>
      <dgm:t>
        <a:bodyPr/>
        <a:lstStyle/>
        <a:p>
          <a:r>
            <a:rPr lang="en-US"/>
            <a:t>WebSocket uses HTTP as the initial transport mechanism but keeps the </a:t>
          </a:r>
          <a:r>
            <a:rPr lang="en-US" b="1"/>
            <a:t>TCP</a:t>
          </a:r>
          <a:r>
            <a:rPr lang="en-US"/>
            <a:t> connection alive after the HTTP response is received so that it can be used for sending messages between </a:t>
          </a:r>
          <a:r>
            <a:rPr lang="en-US" b="1"/>
            <a:t>client and server</a:t>
          </a:r>
          <a:r>
            <a:rPr lang="en-US"/>
            <a:t>.</a:t>
          </a:r>
        </a:p>
      </dgm:t>
    </dgm:pt>
    <dgm:pt modelId="{77209F22-BC66-4D2F-B980-3A5651BAE522}" type="parTrans" cxnId="{69BC0A03-CE3D-4B87-88C2-DED58F1CBFBA}">
      <dgm:prSet/>
      <dgm:spPr/>
      <dgm:t>
        <a:bodyPr/>
        <a:lstStyle/>
        <a:p>
          <a:endParaRPr lang="en-US"/>
        </a:p>
      </dgm:t>
    </dgm:pt>
    <dgm:pt modelId="{A7B144FB-0B6D-49CD-A81B-1170F476681E}" type="sibTrans" cxnId="{69BC0A03-CE3D-4B87-88C2-DED58F1CBFBA}">
      <dgm:prSet/>
      <dgm:spPr/>
      <dgm:t>
        <a:bodyPr/>
        <a:lstStyle/>
        <a:p>
          <a:endParaRPr lang="en-US"/>
        </a:p>
      </dgm:t>
    </dgm:pt>
    <dgm:pt modelId="{215E05B2-2A33-4D81-9DD6-41F4D05BFFEA}" type="pres">
      <dgm:prSet presAssocID="{2B4BA476-CD54-48AA-85E8-13D3BA6F7F05}" presName="root" presStyleCnt="0">
        <dgm:presLayoutVars>
          <dgm:dir/>
          <dgm:resizeHandles val="exact"/>
        </dgm:presLayoutVars>
      </dgm:prSet>
      <dgm:spPr/>
    </dgm:pt>
    <dgm:pt modelId="{6066B571-7B33-4A19-A14A-7269CD5D220C}" type="pres">
      <dgm:prSet presAssocID="{67073D9A-D9D2-41E4-B159-800CEC495892}" presName="compNode" presStyleCnt="0"/>
      <dgm:spPr/>
    </dgm:pt>
    <dgm:pt modelId="{AA01A798-7B44-44D5-9EA0-5D22E08EC59E}" type="pres">
      <dgm:prSet presAssocID="{67073D9A-D9D2-41E4-B159-800CEC495892}" presName="bgRect" presStyleLbl="bgShp" presStyleIdx="0" presStyleCnt="4"/>
      <dgm:spPr/>
    </dgm:pt>
    <dgm:pt modelId="{E5FC5B5E-2E31-4C19-A42D-E80087C9D1DD}" type="pres">
      <dgm:prSet presAssocID="{67073D9A-D9D2-41E4-B159-800CEC4958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8E0A2A9-70ED-4874-BC80-2BDE21D1656E}" type="pres">
      <dgm:prSet presAssocID="{67073D9A-D9D2-41E4-B159-800CEC495892}" presName="spaceRect" presStyleCnt="0"/>
      <dgm:spPr/>
    </dgm:pt>
    <dgm:pt modelId="{1DFA3ACD-6768-4A5A-B338-EFD9F8864055}" type="pres">
      <dgm:prSet presAssocID="{67073D9A-D9D2-41E4-B159-800CEC495892}" presName="parTx" presStyleLbl="revTx" presStyleIdx="0" presStyleCnt="4">
        <dgm:presLayoutVars>
          <dgm:chMax val="0"/>
          <dgm:chPref val="0"/>
        </dgm:presLayoutVars>
      </dgm:prSet>
      <dgm:spPr/>
    </dgm:pt>
    <dgm:pt modelId="{74340AEC-7A3C-4C2B-B9DE-C9048C26A169}" type="pres">
      <dgm:prSet presAssocID="{0D2F43C8-F267-441B-B899-22C5AB186A01}" presName="sibTrans" presStyleCnt="0"/>
      <dgm:spPr/>
    </dgm:pt>
    <dgm:pt modelId="{24CDE152-331D-47EA-BA65-82350A223DF2}" type="pres">
      <dgm:prSet presAssocID="{41ACA5E1-C807-4E00-9481-1B06C2404BC2}" presName="compNode" presStyleCnt="0"/>
      <dgm:spPr/>
    </dgm:pt>
    <dgm:pt modelId="{35F25B72-9F3F-4A4A-80EE-487338E7446C}" type="pres">
      <dgm:prSet presAssocID="{41ACA5E1-C807-4E00-9481-1B06C2404BC2}" presName="bgRect" presStyleLbl="bgShp" presStyleIdx="1" presStyleCnt="4"/>
      <dgm:spPr/>
    </dgm:pt>
    <dgm:pt modelId="{C3A16A45-97BA-44CF-8318-186E3AD24FDA}" type="pres">
      <dgm:prSet presAssocID="{41ACA5E1-C807-4E00-9481-1B06C2404B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4D4302-C489-47E5-B194-992BA3529EFA}" type="pres">
      <dgm:prSet presAssocID="{41ACA5E1-C807-4E00-9481-1B06C2404BC2}" presName="spaceRect" presStyleCnt="0"/>
      <dgm:spPr/>
    </dgm:pt>
    <dgm:pt modelId="{BE7DD330-4E86-4609-AB32-9CBFAFFAB92C}" type="pres">
      <dgm:prSet presAssocID="{41ACA5E1-C807-4E00-9481-1B06C2404BC2}" presName="parTx" presStyleLbl="revTx" presStyleIdx="1" presStyleCnt="4">
        <dgm:presLayoutVars>
          <dgm:chMax val="0"/>
          <dgm:chPref val="0"/>
        </dgm:presLayoutVars>
      </dgm:prSet>
      <dgm:spPr/>
    </dgm:pt>
    <dgm:pt modelId="{21E71DF4-4A39-458B-8DFE-8C8995076589}" type="pres">
      <dgm:prSet presAssocID="{19DE392E-0BDD-4F07-B14E-4D53218B74F5}" presName="sibTrans" presStyleCnt="0"/>
      <dgm:spPr/>
    </dgm:pt>
    <dgm:pt modelId="{3707DEFD-C27F-4B5C-BA8C-C76D1988B366}" type="pres">
      <dgm:prSet presAssocID="{C77E2CC0-5761-49C9-A701-D3DE0C0F54B4}" presName="compNode" presStyleCnt="0"/>
      <dgm:spPr/>
    </dgm:pt>
    <dgm:pt modelId="{DF258AFD-71ED-46C2-8A4F-A8B17E8503FB}" type="pres">
      <dgm:prSet presAssocID="{C77E2CC0-5761-49C9-A701-D3DE0C0F54B4}" presName="bgRect" presStyleLbl="bgShp" presStyleIdx="2" presStyleCnt="4"/>
      <dgm:spPr/>
    </dgm:pt>
    <dgm:pt modelId="{860CE020-AEB3-49BC-9D0D-FFF2E2BA4314}" type="pres">
      <dgm:prSet presAssocID="{C77E2CC0-5761-49C9-A701-D3DE0C0F54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6E23C8B-F643-4AE8-9AD5-2205C29A9425}" type="pres">
      <dgm:prSet presAssocID="{C77E2CC0-5761-49C9-A701-D3DE0C0F54B4}" presName="spaceRect" presStyleCnt="0"/>
      <dgm:spPr/>
    </dgm:pt>
    <dgm:pt modelId="{B00C32F9-C6D6-4A79-BB65-BF6963AF723B}" type="pres">
      <dgm:prSet presAssocID="{C77E2CC0-5761-49C9-A701-D3DE0C0F54B4}" presName="parTx" presStyleLbl="revTx" presStyleIdx="2" presStyleCnt="4">
        <dgm:presLayoutVars>
          <dgm:chMax val="0"/>
          <dgm:chPref val="0"/>
        </dgm:presLayoutVars>
      </dgm:prSet>
      <dgm:spPr/>
    </dgm:pt>
    <dgm:pt modelId="{4597BD6B-352E-4928-9F6A-4D140727C16A}" type="pres">
      <dgm:prSet presAssocID="{CAA5BAD9-F033-4BAD-850F-E002673AF47B}" presName="sibTrans" presStyleCnt="0"/>
      <dgm:spPr/>
    </dgm:pt>
    <dgm:pt modelId="{E984EE43-68F2-4E61-825F-3922F47FFF0F}" type="pres">
      <dgm:prSet presAssocID="{C6615829-6237-41FF-9AFD-E147E0E19772}" presName="compNode" presStyleCnt="0"/>
      <dgm:spPr/>
    </dgm:pt>
    <dgm:pt modelId="{38443F5F-806B-4B14-8162-4CE2206625A3}" type="pres">
      <dgm:prSet presAssocID="{C6615829-6237-41FF-9AFD-E147E0E19772}" presName="bgRect" presStyleLbl="bgShp" presStyleIdx="3" presStyleCnt="4"/>
      <dgm:spPr/>
    </dgm:pt>
    <dgm:pt modelId="{6A246169-39EB-4D27-967B-D2B5E3D80212}" type="pres">
      <dgm:prSet presAssocID="{C6615829-6237-41FF-9AFD-E147E0E197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C54BCB-1F90-4DE2-AEBC-035E8935444F}" type="pres">
      <dgm:prSet presAssocID="{C6615829-6237-41FF-9AFD-E147E0E19772}" presName="spaceRect" presStyleCnt="0"/>
      <dgm:spPr/>
    </dgm:pt>
    <dgm:pt modelId="{70F3C1FF-F579-490D-9BF9-92CD5A48E723}" type="pres">
      <dgm:prSet presAssocID="{C6615829-6237-41FF-9AFD-E147E0E197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BC0A03-CE3D-4B87-88C2-DED58F1CBFBA}" srcId="{2B4BA476-CD54-48AA-85E8-13D3BA6F7F05}" destId="{C6615829-6237-41FF-9AFD-E147E0E19772}" srcOrd="3" destOrd="0" parTransId="{77209F22-BC66-4D2F-B980-3A5651BAE522}" sibTransId="{A7B144FB-0B6D-49CD-A81B-1170F476681E}"/>
    <dgm:cxn modelId="{86D58703-DBA3-4BD7-BB0E-539BCAF44D08}" srcId="{2B4BA476-CD54-48AA-85E8-13D3BA6F7F05}" destId="{C77E2CC0-5761-49C9-A701-D3DE0C0F54B4}" srcOrd="2" destOrd="0" parTransId="{A52BF5B7-2CBA-4EB1-AA4E-D7199EE97A59}" sibTransId="{CAA5BAD9-F033-4BAD-850F-E002673AF47B}"/>
    <dgm:cxn modelId="{F3971A09-50F7-44A5-9D4C-DD6E773763E2}" type="presOf" srcId="{C6615829-6237-41FF-9AFD-E147E0E19772}" destId="{70F3C1FF-F579-490D-9BF9-92CD5A48E723}" srcOrd="0" destOrd="0" presId="urn:microsoft.com/office/officeart/2018/2/layout/IconVerticalSolidList"/>
    <dgm:cxn modelId="{2DE46A2C-4028-453E-84AC-846080F7C4B8}" srcId="{2B4BA476-CD54-48AA-85E8-13D3BA6F7F05}" destId="{67073D9A-D9D2-41E4-B159-800CEC495892}" srcOrd="0" destOrd="0" parTransId="{DC56F750-F972-46BB-99CD-0FBCC9F4DDE8}" sibTransId="{0D2F43C8-F267-441B-B899-22C5AB186A01}"/>
    <dgm:cxn modelId="{A80EEB5A-07DA-4C64-A436-425AA48BAAFA}" type="presOf" srcId="{67073D9A-D9D2-41E4-B159-800CEC495892}" destId="{1DFA3ACD-6768-4A5A-B338-EFD9F8864055}" srcOrd="0" destOrd="0" presId="urn:microsoft.com/office/officeart/2018/2/layout/IconVerticalSolidList"/>
    <dgm:cxn modelId="{9B18699D-1251-44D4-B935-6DF3808EF516}" srcId="{2B4BA476-CD54-48AA-85E8-13D3BA6F7F05}" destId="{41ACA5E1-C807-4E00-9481-1B06C2404BC2}" srcOrd="1" destOrd="0" parTransId="{481EDE0F-9436-4CCB-A490-30247595424D}" sibTransId="{19DE392E-0BDD-4F07-B14E-4D53218B74F5}"/>
    <dgm:cxn modelId="{4614D9B0-D440-4932-A976-E3A5B6CC2089}" type="presOf" srcId="{2B4BA476-CD54-48AA-85E8-13D3BA6F7F05}" destId="{215E05B2-2A33-4D81-9DD6-41F4D05BFFEA}" srcOrd="0" destOrd="0" presId="urn:microsoft.com/office/officeart/2018/2/layout/IconVerticalSolidList"/>
    <dgm:cxn modelId="{B13054B2-5D55-4AC1-9F6F-246223C4293B}" type="presOf" srcId="{C77E2CC0-5761-49C9-A701-D3DE0C0F54B4}" destId="{B00C32F9-C6D6-4A79-BB65-BF6963AF723B}" srcOrd="0" destOrd="0" presId="urn:microsoft.com/office/officeart/2018/2/layout/IconVerticalSolidList"/>
    <dgm:cxn modelId="{1281ACBF-84B9-4FA7-8E50-297467A1DAB8}" type="presOf" srcId="{41ACA5E1-C807-4E00-9481-1B06C2404BC2}" destId="{BE7DD330-4E86-4609-AB32-9CBFAFFAB92C}" srcOrd="0" destOrd="0" presId="urn:microsoft.com/office/officeart/2018/2/layout/IconVerticalSolidList"/>
    <dgm:cxn modelId="{CBDE76C0-6857-4DD6-B874-B78C11CECC62}" type="presParOf" srcId="{215E05B2-2A33-4D81-9DD6-41F4D05BFFEA}" destId="{6066B571-7B33-4A19-A14A-7269CD5D220C}" srcOrd="0" destOrd="0" presId="urn:microsoft.com/office/officeart/2018/2/layout/IconVerticalSolidList"/>
    <dgm:cxn modelId="{63280A33-62D4-4902-9EB2-8FF9F97F483C}" type="presParOf" srcId="{6066B571-7B33-4A19-A14A-7269CD5D220C}" destId="{AA01A798-7B44-44D5-9EA0-5D22E08EC59E}" srcOrd="0" destOrd="0" presId="urn:microsoft.com/office/officeart/2018/2/layout/IconVerticalSolidList"/>
    <dgm:cxn modelId="{DA2579B5-1B76-4B3E-8399-CB197012621F}" type="presParOf" srcId="{6066B571-7B33-4A19-A14A-7269CD5D220C}" destId="{E5FC5B5E-2E31-4C19-A42D-E80087C9D1DD}" srcOrd="1" destOrd="0" presId="urn:microsoft.com/office/officeart/2018/2/layout/IconVerticalSolidList"/>
    <dgm:cxn modelId="{341503F2-DE1A-4BC6-A450-3C3BC3AB7160}" type="presParOf" srcId="{6066B571-7B33-4A19-A14A-7269CD5D220C}" destId="{78E0A2A9-70ED-4874-BC80-2BDE21D1656E}" srcOrd="2" destOrd="0" presId="urn:microsoft.com/office/officeart/2018/2/layout/IconVerticalSolidList"/>
    <dgm:cxn modelId="{FDE86EFC-491C-4187-946A-38BBE0A361C8}" type="presParOf" srcId="{6066B571-7B33-4A19-A14A-7269CD5D220C}" destId="{1DFA3ACD-6768-4A5A-B338-EFD9F8864055}" srcOrd="3" destOrd="0" presId="urn:microsoft.com/office/officeart/2018/2/layout/IconVerticalSolidList"/>
    <dgm:cxn modelId="{AAC61117-30A8-4866-AA25-D8861BB4B78C}" type="presParOf" srcId="{215E05B2-2A33-4D81-9DD6-41F4D05BFFEA}" destId="{74340AEC-7A3C-4C2B-B9DE-C9048C26A169}" srcOrd="1" destOrd="0" presId="urn:microsoft.com/office/officeart/2018/2/layout/IconVerticalSolidList"/>
    <dgm:cxn modelId="{2C03C38D-06A8-4897-BC8C-DDC1B071E0CB}" type="presParOf" srcId="{215E05B2-2A33-4D81-9DD6-41F4D05BFFEA}" destId="{24CDE152-331D-47EA-BA65-82350A223DF2}" srcOrd="2" destOrd="0" presId="urn:microsoft.com/office/officeart/2018/2/layout/IconVerticalSolidList"/>
    <dgm:cxn modelId="{192212A5-9775-40CD-AE7B-CBF5626E073B}" type="presParOf" srcId="{24CDE152-331D-47EA-BA65-82350A223DF2}" destId="{35F25B72-9F3F-4A4A-80EE-487338E7446C}" srcOrd="0" destOrd="0" presId="urn:microsoft.com/office/officeart/2018/2/layout/IconVerticalSolidList"/>
    <dgm:cxn modelId="{EC2E77A0-A769-44C8-81F5-0DD9B0B379EE}" type="presParOf" srcId="{24CDE152-331D-47EA-BA65-82350A223DF2}" destId="{C3A16A45-97BA-44CF-8318-186E3AD24FDA}" srcOrd="1" destOrd="0" presId="urn:microsoft.com/office/officeart/2018/2/layout/IconVerticalSolidList"/>
    <dgm:cxn modelId="{C4077A5A-0C5D-4485-9B48-0C39969786C5}" type="presParOf" srcId="{24CDE152-331D-47EA-BA65-82350A223DF2}" destId="{B64D4302-C489-47E5-B194-992BA3529EFA}" srcOrd="2" destOrd="0" presId="urn:microsoft.com/office/officeart/2018/2/layout/IconVerticalSolidList"/>
    <dgm:cxn modelId="{06496F69-9C8F-4C68-9D47-C22335184FF1}" type="presParOf" srcId="{24CDE152-331D-47EA-BA65-82350A223DF2}" destId="{BE7DD330-4E86-4609-AB32-9CBFAFFAB92C}" srcOrd="3" destOrd="0" presId="urn:microsoft.com/office/officeart/2018/2/layout/IconVerticalSolidList"/>
    <dgm:cxn modelId="{1CAE58C7-C6A0-45EF-9C17-AF8B86D70052}" type="presParOf" srcId="{215E05B2-2A33-4D81-9DD6-41F4D05BFFEA}" destId="{21E71DF4-4A39-458B-8DFE-8C8995076589}" srcOrd="3" destOrd="0" presId="urn:microsoft.com/office/officeart/2018/2/layout/IconVerticalSolidList"/>
    <dgm:cxn modelId="{15E14851-D50D-483C-BFAF-582A765D11C1}" type="presParOf" srcId="{215E05B2-2A33-4D81-9DD6-41F4D05BFFEA}" destId="{3707DEFD-C27F-4B5C-BA8C-C76D1988B366}" srcOrd="4" destOrd="0" presId="urn:microsoft.com/office/officeart/2018/2/layout/IconVerticalSolidList"/>
    <dgm:cxn modelId="{4798B088-7DD0-45A2-BBF5-5F5FF2106E59}" type="presParOf" srcId="{3707DEFD-C27F-4B5C-BA8C-C76D1988B366}" destId="{DF258AFD-71ED-46C2-8A4F-A8B17E8503FB}" srcOrd="0" destOrd="0" presId="urn:microsoft.com/office/officeart/2018/2/layout/IconVerticalSolidList"/>
    <dgm:cxn modelId="{32F71DB1-FDF4-42D5-9E66-DCD0A881C038}" type="presParOf" srcId="{3707DEFD-C27F-4B5C-BA8C-C76D1988B366}" destId="{860CE020-AEB3-49BC-9D0D-FFF2E2BA4314}" srcOrd="1" destOrd="0" presId="urn:microsoft.com/office/officeart/2018/2/layout/IconVerticalSolidList"/>
    <dgm:cxn modelId="{B5C66686-D141-4853-BCBA-C2E4443D10D8}" type="presParOf" srcId="{3707DEFD-C27F-4B5C-BA8C-C76D1988B366}" destId="{06E23C8B-F643-4AE8-9AD5-2205C29A9425}" srcOrd="2" destOrd="0" presId="urn:microsoft.com/office/officeart/2018/2/layout/IconVerticalSolidList"/>
    <dgm:cxn modelId="{ACE9AD67-7A26-47FD-A2B1-7825F42FE824}" type="presParOf" srcId="{3707DEFD-C27F-4B5C-BA8C-C76D1988B366}" destId="{B00C32F9-C6D6-4A79-BB65-BF6963AF723B}" srcOrd="3" destOrd="0" presId="urn:microsoft.com/office/officeart/2018/2/layout/IconVerticalSolidList"/>
    <dgm:cxn modelId="{B14568B5-BF38-4B63-93DB-BB9AAA927A00}" type="presParOf" srcId="{215E05B2-2A33-4D81-9DD6-41F4D05BFFEA}" destId="{4597BD6B-352E-4928-9F6A-4D140727C16A}" srcOrd="5" destOrd="0" presId="urn:microsoft.com/office/officeart/2018/2/layout/IconVerticalSolidList"/>
    <dgm:cxn modelId="{AD908B36-18C7-470F-BDF8-D3872D796C62}" type="presParOf" srcId="{215E05B2-2A33-4D81-9DD6-41F4D05BFFEA}" destId="{E984EE43-68F2-4E61-825F-3922F47FFF0F}" srcOrd="6" destOrd="0" presId="urn:microsoft.com/office/officeart/2018/2/layout/IconVerticalSolidList"/>
    <dgm:cxn modelId="{AA2D3626-1DD2-4AA8-B418-B311158BD874}" type="presParOf" srcId="{E984EE43-68F2-4E61-825F-3922F47FFF0F}" destId="{38443F5F-806B-4B14-8162-4CE2206625A3}" srcOrd="0" destOrd="0" presId="urn:microsoft.com/office/officeart/2018/2/layout/IconVerticalSolidList"/>
    <dgm:cxn modelId="{208729A5-65E8-40E9-B080-3E821A3E06B2}" type="presParOf" srcId="{E984EE43-68F2-4E61-825F-3922F47FFF0F}" destId="{6A246169-39EB-4D27-967B-D2B5E3D80212}" srcOrd="1" destOrd="0" presId="urn:microsoft.com/office/officeart/2018/2/layout/IconVerticalSolidList"/>
    <dgm:cxn modelId="{6956E072-F78E-44B6-A087-211E140508A9}" type="presParOf" srcId="{E984EE43-68F2-4E61-825F-3922F47FFF0F}" destId="{E2C54BCB-1F90-4DE2-AEBC-035E8935444F}" srcOrd="2" destOrd="0" presId="urn:microsoft.com/office/officeart/2018/2/layout/IconVerticalSolidList"/>
    <dgm:cxn modelId="{CD9812CF-EF47-488E-A2A3-4D4E47179065}" type="presParOf" srcId="{E984EE43-68F2-4E61-825F-3922F47FFF0F}" destId="{70F3C1FF-F579-490D-9BF9-92CD5A48E7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1A798-7B44-44D5-9EA0-5D22E08EC59E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C5B5E-2E31-4C19-A42D-E80087C9D1D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A3ACD-6768-4A5A-B338-EFD9F886405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WebSocket is a computer communications protocol, providing full-duplex communication channels over a single TCP connection. </a:t>
          </a:r>
        </a:p>
      </dsp:txBody>
      <dsp:txXfrm>
        <a:off x="1057183" y="1805"/>
        <a:ext cx="9458416" cy="915310"/>
      </dsp:txXfrm>
    </dsp:sp>
    <dsp:sp modelId="{35F25B72-9F3F-4A4A-80EE-487338E7446C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16A45-97BA-44CF-8318-186E3AD24FD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DD330-4E86-4609-AB32-9CBFAFFAB92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WebSocket protocol was standardized by the IETF as RFC 6455 in 2011</a:t>
          </a:r>
        </a:p>
      </dsp:txBody>
      <dsp:txXfrm>
        <a:off x="1057183" y="1145944"/>
        <a:ext cx="9458416" cy="915310"/>
      </dsp:txXfrm>
    </dsp:sp>
    <dsp:sp modelId="{DF258AFD-71ED-46C2-8A4F-A8B17E8503FB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CE020-AEB3-49BC-9D0D-FFF2E2BA431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C32F9-C6D6-4A79-BB65-BF6963AF723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WebSocket API in Web IDL is being standardized by the W3C.</a:t>
          </a:r>
        </a:p>
      </dsp:txBody>
      <dsp:txXfrm>
        <a:off x="1057183" y="2290082"/>
        <a:ext cx="9458416" cy="915310"/>
      </dsp:txXfrm>
    </dsp:sp>
    <dsp:sp modelId="{38443F5F-806B-4B14-8162-4CE2206625A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46169-39EB-4D27-967B-D2B5E3D8021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3C1FF-F579-490D-9BF9-92CD5A48E723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WebSocket uses HTTP as the initial transport mechanism but keeps the </a:t>
          </a:r>
          <a:r>
            <a:rPr lang="en-US" sz="1700" b="1" kern="1200"/>
            <a:t>TCP</a:t>
          </a:r>
          <a:r>
            <a:rPr lang="en-US" sz="1700" kern="1200"/>
            <a:t> connection alive after the HTTP response is received so that it can be used for sending messages between </a:t>
          </a:r>
          <a:r>
            <a:rPr lang="en-US" sz="1700" b="1" kern="1200"/>
            <a:t>client and server</a:t>
          </a:r>
          <a:r>
            <a:rPr lang="en-US" sz="1700" kern="1200"/>
            <a:t>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7E5E-C979-47EC-9A46-0F01F957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43F12-2FD2-4228-8AF2-70F393DC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5DDA-001F-4889-ACC4-D212BF66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E6D89-7F29-4532-B3ED-8A6C7E82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ACA8-C85D-4EEE-8CE4-A925FFEB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5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968A-481E-49E8-A6F6-FC3E9B04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8EFFE-B117-436C-95B5-4EAED03C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18C9-3B26-4CEE-B72A-8581C4F0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380E-63AE-4B26-9AFD-92633F21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3B55-F37C-426B-8ECA-550EA505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0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4A0EC-F2B0-4435-B953-4E716022E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7DEC-5E90-4FA2-94BE-0E5F152D8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755A-C9CA-41B2-8675-AFD9F0A0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7ED0-7C2B-4D73-B0A1-2EA5E691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C6A8-ACA8-4D32-8305-06CB1B5A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C768-D3D3-4A46-B310-2E6693D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FCCE-619B-42EA-A8B7-0C2799728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89B3-CA4A-4198-BC91-B5F2B99F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6342-E672-43EE-A902-9709A41F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39BC-1159-4607-91F1-500121DD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1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762F-80C5-41DE-9DBF-7B73B760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9813E-4986-4482-AA13-B06B0622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2F2F-1FC1-44C5-B503-5DD7AADB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3164-269D-40B7-8216-2C3CBA1E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7DAE-DF6B-44C6-975A-B98A91A4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9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83FF-702A-4EAF-BFB3-1EC6D51D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A19F-0BAB-4D1F-99AB-7A01248FE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42142-01F4-4FCF-AB50-F1F0F9EB4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77253-7B72-49E9-A844-4065B12A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D6D1-0A0A-4C2B-81DB-9256704D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4591-44D8-4FC7-9C23-B055EA4C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A807-3E09-4684-A13B-8B5DA352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73CC0-9188-4F57-AE1B-4FA22560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BA422-6A77-457E-9469-686ECBF3A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9A7E-6D56-4363-BD6B-14EC5AB02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5D630-169E-4985-80DB-26F34CEA8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10F6A-3DEE-45CE-90E4-9393921E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6A152-B3F9-4C89-A1B6-70D0B66C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E7091-FA17-4A21-ADFD-DA8E26AA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FC00-5556-44BF-8391-92442F47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22C58-7074-4BE8-857E-FFB0B879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1607D-A289-4C7B-BD3D-98C460B2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11ABB-645B-431B-9CE4-04D10547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19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46B93-DB3A-4C3B-8CA0-CE9AC5C6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C7CD4-FB5C-4D34-8A4D-AD39309A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50EB4-B705-4354-8B6C-2B34350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9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1B50-D925-4C26-B838-0F671D23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9B31-149C-4C73-8153-316EA7B3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5E448-642D-45A1-8FDC-5FEFE4C4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8331E-A7F6-4879-B75C-29F79901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7B5C0-48B7-43E0-BFA3-E8EFB192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515-DFC8-46FE-BEB1-A78CE281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A032-533B-4636-A867-7C25E9C6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C4E6B-8DCE-4A77-A61D-187B141D7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33D09-4D7C-4983-84FD-FDD3C6B4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F829-AC39-4C5F-9273-B25DBD05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0BFA-7F79-40F0-973D-013BAE38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7203-408D-4659-9259-F8D2A6CA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6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73A56-D09C-4DEE-A2BA-498521A0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34D6C-A21F-463A-901C-CC4EBB5B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B81EE-25B3-4F12-B074-8E7AC5FFF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4BED-40A9-4B1E-8482-7F522CE141DE}" type="datetimeFigureOut">
              <a:rPr lang="en-IN" smtClean="0"/>
              <a:t>11-Apr-2021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A531-38E8-4F3E-AB76-B2AF7FCAD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293B-97F6-44D2-AC9D-F6A7CC621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D174-EBE8-4B51-9A3D-2E2A37074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chokidar@2.0.5" TargetMode="External"/><Relationship Id="rId2" Type="http://schemas.openxmlformats.org/officeDocument/2006/relationships/hyperlink" Target="mailto:chokidar@2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09259-A97C-4D8E-B187-6D411259CF05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008D69-E8BF-47F0-A2DE-B0B775DEF9F2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8561DF-DAEB-4D96-BF15-3B02E1BB9B7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23A625-6F18-4418-B187-776AE806A64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HTML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1A838-EEC2-4C4D-A937-CFFE7FBD069E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D9C16D-A530-4F27-89F1-540FA25B4A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3443414-13FE-4067-A84D-D758906197A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A98F8-059E-42C9-AFD2-DC2ADAC95E2F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36A0D-1DD6-4BAB-8FF8-A66E8B3B63B4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7DCA14-0CB8-4F76-9711-5EFF53EC809F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A43060-C1DD-4592-8E04-8C10167DF563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HTTP + URL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4D4953-B06F-424F-96AE-EDE511468224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489BB-9C9C-499C-B24B-1EB30EFBD6C2}"/>
              </a:ext>
            </a:extLst>
          </p:cNvPr>
          <p:cNvSpPr/>
          <p:nvPr/>
        </p:nvSpPr>
        <p:spPr>
          <a:xfrm>
            <a:off x="945225" y="1587589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E144A5-26F5-4112-8780-9D098E08AB6C}"/>
              </a:ext>
            </a:extLst>
          </p:cNvPr>
          <p:cNvSpPr/>
          <p:nvPr/>
        </p:nvSpPr>
        <p:spPr>
          <a:xfrm>
            <a:off x="1138112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0128AB-46C9-46D3-B6A4-F5628D0D95F2}"/>
              </a:ext>
            </a:extLst>
          </p:cNvPr>
          <p:cNvSpPr/>
          <p:nvPr/>
        </p:nvSpPr>
        <p:spPr>
          <a:xfrm>
            <a:off x="2156546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832BB4-84C7-46B3-BCFB-0CCC49273977}"/>
              </a:ext>
            </a:extLst>
          </p:cNvPr>
          <p:cNvSpPr/>
          <p:nvPr/>
        </p:nvSpPr>
        <p:spPr>
          <a:xfrm>
            <a:off x="3169954" y="2397287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DD7027-56BC-44A0-AC16-25096C99F510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15619E-0B37-4396-8BC5-757F21C3D3F6}"/>
              </a:ext>
            </a:extLst>
          </p:cNvPr>
          <p:cNvCxnSpPr>
            <a:cxnSpLocks/>
          </p:cNvCxnSpPr>
          <p:nvPr/>
        </p:nvCxnSpPr>
        <p:spPr>
          <a:xfrm>
            <a:off x="4150064" y="306171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423D34-E189-4C82-B0AB-74E773A8EA4F}"/>
              </a:ext>
            </a:extLst>
          </p:cNvPr>
          <p:cNvCxnSpPr/>
          <p:nvPr/>
        </p:nvCxnSpPr>
        <p:spPr>
          <a:xfrm flipH="1">
            <a:off x="4150064" y="345677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E97311-8CBB-4AE1-A5D7-02892AEADDB8}"/>
              </a:ext>
            </a:extLst>
          </p:cNvPr>
          <p:cNvSpPr txBox="1"/>
          <p:nvPr/>
        </p:nvSpPr>
        <p:spPr>
          <a:xfrm>
            <a:off x="5499470" y="270524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D95190-E8E2-45AC-9415-C35F183E19A7}"/>
              </a:ext>
            </a:extLst>
          </p:cNvPr>
          <p:cNvSpPr/>
          <p:nvPr/>
        </p:nvSpPr>
        <p:spPr>
          <a:xfrm>
            <a:off x="5499470" y="3469633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</p:spTree>
    <p:extLst>
      <p:ext uri="{BB962C8B-B14F-4D97-AF65-F5344CB8AC3E}">
        <p14:creationId xmlns:p14="http://schemas.microsoft.com/office/powerpoint/2010/main" val="87572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1BCF-8158-4C4C-835B-E94291A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Modules Continued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17CFC1-7044-46E8-9590-EAB52A7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00634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278503096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3540505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7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util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access utility functions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8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access information about V8 (the JavaScript engine)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compile JavaScript code in a virtual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1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compress or decompress files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3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74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88EA-B8E0-41D3-871C-748394AD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ReadStream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55F4-8D32-4931-A801-D5A5BD73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responses, on the client</a:t>
            </a:r>
          </a:p>
          <a:p>
            <a:r>
              <a:rPr lang="en-US" dirty="0"/>
              <a:t>HTTP requests, on the server</a:t>
            </a:r>
          </a:p>
          <a:p>
            <a:r>
              <a:rPr lang="en-US" dirty="0"/>
              <a:t>fs read streams</a:t>
            </a:r>
          </a:p>
          <a:p>
            <a:r>
              <a:rPr lang="en-US" dirty="0" err="1"/>
              <a:t>zlib</a:t>
            </a:r>
            <a:r>
              <a:rPr lang="en-US" dirty="0"/>
              <a:t> streams</a:t>
            </a:r>
          </a:p>
          <a:p>
            <a:r>
              <a:rPr lang="en-US" dirty="0"/>
              <a:t>crypto streams</a:t>
            </a:r>
          </a:p>
          <a:p>
            <a:r>
              <a:rPr lang="en-US" dirty="0"/>
              <a:t>TCP sockets</a:t>
            </a:r>
          </a:p>
          <a:p>
            <a:r>
              <a:rPr lang="en-US" dirty="0"/>
              <a:t>child process </a:t>
            </a:r>
            <a:r>
              <a:rPr lang="en-US" dirty="0" err="1"/>
              <a:t>stdout</a:t>
            </a:r>
            <a:r>
              <a:rPr lang="en-US" dirty="0"/>
              <a:t> and stderr</a:t>
            </a:r>
          </a:p>
          <a:p>
            <a:r>
              <a:rPr lang="en-US" dirty="0" err="1"/>
              <a:t>process.stdin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0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04CC-A48E-4909-80AF-876CF4F5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WriteStream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793-D392-4F89-BB5B-63AB440A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requests, on the client</a:t>
            </a:r>
          </a:p>
          <a:p>
            <a:r>
              <a:rPr lang="en-IN" dirty="0"/>
              <a:t>HTTP responses, on the server</a:t>
            </a:r>
          </a:p>
          <a:p>
            <a:r>
              <a:rPr lang="en-IN" dirty="0"/>
              <a:t>fs write streams</a:t>
            </a:r>
          </a:p>
          <a:p>
            <a:r>
              <a:rPr lang="en-IN" dirty="0" err="1"/>
              <a:t>zlib</a:t>
            </a:r>
            <a:r>
              <a:rPr lang="en-IN" dirty="0"/>
              <a:t> streams</a:t>
            </a:r>
          </a:p>
          <a:p>
            <a:r>
              <a:rPr lang="en-IN" dirty="0"/>
              <a:t>crypto streams</a:t>
            </a:r>
          </a:p>
          <a:p>
            <a:r>
              <a:rPr lang="en-IN" dirty="0"/>
              <a:t>TCP sockets</a:t>
            </a:r>
          </a:p>
          <a:p>
            <a:r>
              <a:rPr lang="en-IN" dirty="0"/>
              <a:t>child process stdin</a:t>
            </a:r>
          </a:p>
          <a:p>
            <a:r>
              <a:rPr lang="en-IN" dirty="0" err="1"/>
              <a:t>process.stdout</a:t>
            </a:r>
            <a:r>
              <a:rPr lang="en-IN" dirty="0"/>
              <a:t>, </a:t>
            </a:r>
            <a:r>
              <a:rPr lang="en-IN" dirty="0" err="1"/>
              <a:t>process.stderr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23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E74A737-B279-4374-9B7F-0CCBD4DD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75249"/>
            <a:ext cx="10905066" cy="43075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81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AD7CB6-F320-47E4-8654-01D2B4D5D0D7}"/>
              </a:ext>
            </a:extLst>
          </p:cNvPr>
          <p:cNvSpPr/>
          <p:nvPr/>
        </p:nvSpPr>
        <p:spPr>
          <a:xfrm>
            <a:off x="315884" y="257695"/>
            <a:ext cx="2560320" cy="317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BankAccount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withdraw(amount)</a:t>
            </a:r>
          </a:p>
          <a:p>
            <a:pPr algn="ctr"/>
            <a:r>
              <a:rPr lang="en-IN" dirty="0"/>
              <a:t>deposit(amount)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4C0880-10E7-4101-AC4E-98B78CCC0E15}"/>
              </a:ext>
            </a:extLst>
          </p:cNvPr>
          <p:cNvSpPr/>
          <p:nvPr/>
        </p:nvSpPr>
        <p:spPr>
          <a:xfrm>
            <a:off x="1030777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SMS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send(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B45E63-6A7D-48A6-BE34-89095603DB3F}"/>
              </a:ext>
            </a:extLst>
          </p:cNvPr>
          <p:cNvSpPr/>
          <p:nvPr/>
        </p:nvSpPr>
        <p:spPr>
          <a:xfrm>
            <a:off x="3618806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send(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7B204-BF35-48BB-B211-D1B7321062D6}"/>
              </a:ext>
            </a:extLst>
          </p:cNvPr>
          <p:cNvSpPr txBox="1"/>
          <p:nvPr/>
        </p:nvSpPr>
        <p:spPr>
          <a:xfrm>
            <a:off x="4015046" y="550685"/>
            <a:ext cx="76348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</a:t>
            </a:r>
            <a:r>
              <a:rPr lang="en-IN" dirty="0" err="1"/>
              <a:t>BankAccount</a:t>
            </a:r>
            <a:r>
              <a:rPr lang="en-IN" dirty="0"/>
              <a:t> class with withdraw, deposit and other methods if needed.</a:t>
            </a:r>
          </a:p>
          <a:p>
            <a:endParaRPr lang="en-IN" dirty="0"/>
          </a:p>
          <a:p>
            <a:r>
              <a:rPr lang="en-IN" dirty="0"/>
              <a:t>Withdraw should show error if amount is greater than balance in account</a:t>
            </a:r>
          </a:p>
          <a:p>
            <a:endParaRPr lang="en-IN" dirty="0"/>
          </a:p>
          <a:p>
            <a:r>
              <a:rPr lang="en-IN" dirty="0"/>
              <a:t>Show message after withdraw and deposit call, showing current balance</a:t>
            </a:r>
          </a:p>
          <a:p>
            <a:endParaRPr lang="en-IN" dirty="0"/>
          </a:p>
          <a:p>
            <a:r>
              <a:rPr lang="en-IN" dirty="0"/>
              <a:t>Send a SMS after withdraw or deposit is called</a:t>
            </a:r>
          </a:p>
          <a:p>
            <a:r>
              <a:rPr lang="en-IN" dirty="0"/>
              <a:t>Send an Email after withdraw or deposit is called</a:t>
            </a:r>
          </a:p>
          <a:p>
            <a:endParaRPr lang="en-IN" dirty="0"/>
          </a:p>
          <a:p>
            <a:r>
              <a:rPr lang="en-IN" dirty="0"/>
              <a:t>Follow SOLID principal’s of writing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FE4D20-2C8F-467C-945E-771DBBC0F7FA}"/>
              </a:ext>
            </a:extLst>
          </p:cNvPr>
          <p:cNvSpPr/>
          <p:nvPr/>
        </p:nvSpPr>
        <p:spPr>
          <a:xfrm>
            <a:off x="6206835" y="4256116"/>
            <a:ext cx="1956262" cy="21017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WhatsApp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send(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00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FD8523-42EF-4824-8376-6DA327C06B85}"/>
              </a:ext>
            </a:extLst>
          </p:cNvPr>
          <p:cNvSpPr/>
          <p:nvPr/>
        </p:nvSpPr>
        <p:spPr>
          <a:xfrm>
            <a:off x="244682" y="152400"/>
            <a:ext cx="20764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</a:t>
            </a:r>
            <a:r>
              <a:rPr lang="en-IN" sz="1400" dirty="0" err="1"/>
              <a:t>ModuleName</a:t>
            </a:r>
            <a:r>
              <a:rPr lang="en-IN" sz="1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01437-A3E9-4DC4-BD97-38A07FD1F26D}"/>
              </a:ext>
            </a:extLst>
          </p:cNvPr>
          <p:cNvSpPr/>
          <p:nvPr/>
        </p:nvSpPr>
        <p:spPr>
          <a:xfrm>
            <a:off x="2819029" y="152400"/>
            <a:ext cx="359092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 built in modules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B241B9-D99B-42EC-B06B-C34678119547}"/>
              </a:ext>
            </a:extLst>
          </p:cNvPr>
          <p:cNvCxnSpPr>
            <a:cxnSpLocks/>
          </p:cNvCxnSpPr>
          <p:nvPr/>
        </p:nvCxnSpPr>
        <p:spPr>
          <a:xfrm>
            <a:off x="2321132" y="342900"/>
            <a:ext cx="49789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CC3767-AD29-44FC-9F1A-51057C3946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498518" y="533400"/>
            <a:ext cx="3115974" cy="636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0EB6744-2146-4348-A120-51CE932C31E4}"/>
              </a:ext>
            </a:extLst>
          </p:cNvPr>
          <p:cNvSpPr/>
          <p:nvPr/>
        </p:nvSpPr>
        <p:spPr>
          <a:xfrm>
            <a:off x="178007" y="1169432"/>
            <a:ext cx="264102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the module  on the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8D84B-AF24-4CDF-8B61-736FBE46A40A}"/>
              </a:ext>
            </a:extLst>
          </p:cNvPr>
          <p:cNvSpPr txBox="1"/>
          <p:nvPr/>
        </p:nvSpPr>
        <p:spPr>
          <a:xfrm>
            <a:off x="2545769" y="58686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AA7ABE-1D60-44B7-A443-F8A4CD54944E}"/>
              </a:ext>
            </a:extLst>
          </p:cNvPr>
          <p:cNvCxnSpPr/>
          <p:nvPr/>
        </p:nvCxnSpPr>
        <p:spPr>
          <a:xfrm>
            <a:off x="6409954" y="342900"/>
            <a:ext cx="583368" cy="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28C4A9-D30C-4872-B369-5D1DB75E62AD}"/>
              </a:ext>
            </a:extLst>
          </p:cNvPr>
          <p:cNvSpPr txBox="1"/>
          <p:nvPr/>
        </p:nvSpPr>
        <p:spPr>
          <a:xfrm>
            <a:off x="6534765" y="-264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181BF-3187-42A2-8E2C-7ED78BF52DF8}"/>
              </a:ext>
            </a:extLst>
          </p:cNvPr>
          <p:cNvSpPr/>
          <p:nvPr/>
        </p:nvSpPr>
        <p:spPr>
          <a:xfrm>
            <a:off x="6993322" y="74250"/>
            <a:ext cx="3590925" cy="54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</a:t>
            </a:r>
            <a:r>
              <a:rPr lang="en-IN" sz="1400" dirty="0" err="1"/>
              <a:t>node_modules</a:t>
            </a:r>
            <a:r>
              <a:rPr lang="en-IN" sz="1400" dirty="0"/>
              <a:t> folder of your application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5389A8C-D023-4E46-8BDB-131D3ED332FC}"/>
              </a:ext>
            </a:extLst>
          </p:cNvPr>
          <p:cNvCxnSpPr/>
          <p:nvPr/>
        </p:nvCxnSpPr>
        <p:spPr>
          <a:xfrm>
            <a:off x="10584247" y="344775"/>
            <a:ext cx="428756" cy="6648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1292F7-F9C2-445C-8583-B50C72932E16}"/>
              </a:ext>
            </a:extLst>
          </p:cNvPr>
          <p:cNvSpPr txBox="1"/>
          <p:nvPr/>
        </p:nvSpPr>
        <p:spPr>
          <a:xfrm>
            <a:off x="11013003" y="819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EC1D27-E9C7-472C-9659-2D69B30A5080}"/>
              </a:ext>
            </a:extLst>
          </p:cNvPr>
          <p:cNvSpPr/>
          <p:nvPr/>
        </p:nvSpPr>
        <p:spPr>
          <a:xfrm>
            <a:off x="10074790" y="100965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9586B1-C54E-4A15-9071-EDB97D63A9F8}"/>
              </a:ext>
            </a:extLst>
          </p:cNvPr>
          <p:cNvSpPr/>
          <p:nvPr/>
        </p:nvSpPr>
        <p:spPr>
          <a:xfrm>
            <a:off x="3829050" y="10096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0E29E8-34D2-4F30-9C80-BD5A8ACDC87E}"/>
              </a:ext>
            </a:extLst>
          </p:cNvPr>
          <p:cNvCxnSpPr>
            <a:endCxn id="16" idx="3"/>
          </p:cNvCxnSpPr>
          <p:nvPr/>
        </p:nvCxnSpPr>
        <p:spPr>
          <a:xfrm rot="5400000">
            <a:off x="8283443" y="694808"/>
            <a:ext cx="584850" cy="42583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2C56B2-A0D1-44B4-948F-5DBE1C30C539}"/>
              </a:ext>
            </a:extLst>
          </p:cNvPr>
          <p:cNvSpPr txBox="1"/>
          <p:nvPr/>
        </p:nvSpPr>
        <p:spPr>
          <a:xfrm>
            <a:off x="8812578" y="73970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EA6A3-EE01-4908-8726-39C250ECE4C7}"/>
              </a:ext>
            </a:extLst>
          </p:cNvPr>
          <p:cNvSpPr/>
          <p:nvPr/>
        </p:nvSpPr>
        <p:spPr>
          <a:xfrm>
            <a:off x="752475" y="19621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2D3B69-2411-4F30-9FA8-D152E8B0573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05075" y="13906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483BAC-5491-4A5E-9A41-D8B4CFAE45E7}"/>
              </a:ext>
            </a:extLst>
          </p:cNvPr>
          <p:cNvSpPr txBox="1"/>
          <p:nvPr/>
        </p:nvSpPr>
        <p:spPr>
          <a:xfrm>
            <a:off x="3019425" y="1504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77CF-EEA7-44D5-87A9-DBBDBBAD996A}"/>
              </a:ext>
            </a:extLst>
          </p:cNvPr>
          <p:cNvSpPr/>
          <p:nvPr/>
        </p:nvSpPr>
        <p:spPr>
          <a:xfrm>
            <a:off x="6905625" y="19621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15537A-7A15-4F76-ADAD-1275519CDD5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96000" y="13906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4079FC-BA78-4AC6-B8C2-6E2EDB46548E}"/>
              </a:ext>
            </a:extLst>
          </p:cNvPr>
          <p:cNvSpPr txBox="1"/>
          <p:nvPr/>
        </p:nvSpPr>
        <p:spPr>
          <a:xfrm>
            <a:off x="8297876" y="15049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BCA979-8C2E-4D67-9FDB-DAC0A1D41D3B}"/>
              </a:ext>
            </a:extLst>
          </p:cNvPr>
          <p:cNvCxnSpPr>
            <a:cxnSpLocks/>
          </p:cNvCxnSpPr>
          <p:nvPr/>
        </p:nvCxnSpPr>
        <p:spPr>
          <a:xfrm>
            <a:off x="9172575" y="23431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9926A9-E0EB-4FF0-813B-43CA5E269145}"/>
              </a:ext>
            </a:extLst>
          </p:cNvPr>
          <p:cNvSpPr txBox="1"/>
          <p:nvPr/>
        </p:nvSpPr>
        <p:spPr>
          <a:xfrm>
            <a:off x="10250501" y="25871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0BB4C9-846D-4D80-B252-CA2530D21D6A}"/>
              </a:ext>
            </a:extLst>
          </p:cNvPr>
          <p:cNvCxnSpPr>
            <a:cxnSpLocks/>
          </p:cNvCxnSpPr>
          <p:nvPr/>
        </p:nvCxnSpPr>
        <p:spPr>
          <a:xfrm flipH="1">
            <a:off x="6948486" y="23431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4A736B-5FDA-42C4-B281-FF352FAF73B8}"/>
              </a:ext>
            </a:extLst>
          </p:cNvPr>
          <p:cNvSpPr txBox="1"/>
          <p:nvPr/>
        </p:nvSpPr>
        <p:spPr>
          <a:xfrm>
            <a:off x="7485849" y="2587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5CD49D-A2A2-4574-97BF-7834F3158F73}"/>
              </a:ext>
            </a:extLst>
          </p:cNvPr>
          <p:cNvSpPr/>
          <p:nvPr/>
        </p:nvSpPr>
        <p:spPr>
          <a:xfrm>
            <a:off x="9858374" y="32004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D0D2B1-F343-4DC9-A380-F3FEA97E7784}"/>
              </a:ext>
            </a:extLst>
          </p:cNvPr>
          <p:cNvSpPr/>
          <p:nvPr/>
        </p:nvSpPr>
        <p:spPr>
          <a:xfrm>
            <a:off x="4681536" y="32004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66F929-55DD-4C05-AD9E-75531C204C6A}"/>
              </a:ext>
            </a:extLst>
          </p:cNvPr>
          <p:cNvSpPr/>
          <p:nvPr/>
        </p:nvSpPr>
        <p:spPr>
          <a:xfrm>
            <a:off x="1142199" y="41870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A45EE9-C0CB-4B4F-8A32-4AE76F900F5E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019425" y="35814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9F5A9F-7C9C-49D8-AA71-1268E0B9F88D}"/>
              </a:ext>
            </a:extLst>
          </p:cNvPr>
          <p:cNvSpPr txBox="1"/>
          <p:nvPr/>
        </p:nvSpPr>
        <p:spPr>
          <a:xfrm>
            <a:off x="4291812" y="3612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CE4AAC-FEE0-4D85-8C79-725BA81C2EC2}"/>
              </a:ext>
            </a:extLst>
          </p:cNvPr>
          <p:cNvSpPr/>
          <p:nvPr/>
        </p:nvSpPr>
        <p:spPr>
          <a:xfrm>
            <a:off x="945570" y="52768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9DBC1F-355B-489C-A34B-58BF6EAA427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2221920" y="45680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DD165-80BA-4F37-9B77-235824774284}"/>
              </a:ext>
            </a:extLst>
          </p:cNvPr>
          <p:cNvSpPr txBox="1"/>
          <p:nvPr/>
        </p:nvSpPr>
        <p:spPr>
          <a:xfrm>
            <a:off x="2321132" y="4688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BC991B-DB88-4AEB-BCB9-2F91B27FC858}"/>
              </a:ext>
            </a:extLst>
          </p:cNvPr>
          <p:cNvSpPr/>
          <p:nvPr/>
        </p:nvSpPr>
        <p:spPr>
          <a:xfrm>
            <a:off x="138912" y="64066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26C939-0219-4CC9-810A-890305C04B18}"/>
              </a:ext>
            </a:extLst>
          </p:cNvPr>
          <p:cNvSpPr txBox="1"/>
          <p:nvPr/>
        </p:nvSpPr>
        <p:spPr>
          <a:xfrm>
            <a:off x="1728786" y="5854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E0DD2C-5D6D-4FAA-8E4A-36CC451E8B90}"/>
              </a:ext>
            </a:extLst>
          </p:cNvPr>
          <p:cNvSpPr/>
          <p:nvPr/>
        </p:nvSpPr>
        <p:spPr>
          <a:xfrm>
            <a:off x="5608623" y="41946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5F6C3E-DBAA-4D54-9903-0F6D18BD9A2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948486" y="35814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E089BF1-FFA1-4C68-8081-3C0E5F4BD408}"/>
              </a:ext>
            </a:extLst>
          </p:cNvPr>
          <p:cNvSpPr txBox="1"/>
          <p:nvPr/>
        </p:nvSpPr>
        <p:spPr>
          <a:xfrm>
            <a:off x="7300541" y="37033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9603CDB-864B-48DF-BE82-FAC8F4F1D1EE}"/>
              </a:ext>
            </a:extLst>
          </p:cNvPr>
          <p:cNvCxnSpPr>
            <a:stCxn id="39" idx="3"/>
          </p:cNvCxnSpPr>
          <p:nvPr/>
        </p:nvCxnSpPr>
        <p:spPr>
          <a:xfrm flipV="1">
            <a:off x="9363075" y="35814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E2B0658-B7A7-4B8C-9878-36540D413222}"/>
              </a:ext>
            </a:extLst>
          </p:cNvPr>
          <p:cNvSpPr txBox="1"/>
          <p:nvPr/>
        </p:nvSpPr>
        <p:spPr>
          <a:xfrm>
            <a:off x="9893723" y="4019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9CDA38-B57D-46B3-8E5B-4926756D5AD9}"/>
              </a:ext>
            </a:extLst>
          </p:cNvPr>
          <p:cNvSpPr/>
          <p:nvPr/>
        </p:nvSpPr>
        <p:spPr>
          <a:xfrm>
            <a:off x="7830350" y="55699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0A06E7-93C7-44EE-9AEF-2FDB604C9D73}"/>
              </a:ext>
            </a:extLst>
          </p:cNvPr>
          <p:cNvCxnSpPr>
            <a:endCxn id="44" idx="0"/>
          </p:cNvCxnSpPr>
          <p:nvPr/>
        </p:nvCxnSpPr>
        <p:spPr>
          <a:xfrm>
            <a:off x="7485849" y="45756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D6745E5-67D5-4805-9C94-4C5B9127AC92}"/>
              </a:ext>
            </a:extLst>
          </p:cNvPr>
          <p:cNvSpPr txBox="1"/>
          <p:nvPr/>
        </p:nvSpPr>
        <p:spPr>
          <a:xfrm>
            <a:off x="8214512" y="46030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10A5AD3-8EAB-4FE8-B9AA-E2E95B4650DA}"/>
              </a:ext>
            </a:extLst>
          </p:cNvPr>
          <p:cNvCxnSpPr/>
          <p:nvPr/>
        </p:nvCxnSpPr>
        <p:spPr>
          <a:xfrm rot="16200000" flipH="1">
            <a:off x="5248797" y="23386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26DBA70-0DD4-4468-A5F9-A6E4D11A8742}"/>
              </a:ext>
            </a:extLst>
          </p:cNvPr>
          <p:cNvSpPr txBox="1"/>
          <p:nvPr/>
        </p:nvSpPr>
        <p:spPr>
          <a:xfrm>
            <a:off x="5119316" y="44675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4C2C0D0-EA75-4B30-8BDF-F9AECD1484C5}"/>
              </a:ext>
            </a:extLst>
          </p:cNvPr>
          <p:cNvCxnSpPr/>
          <p:nvPr/>
        </p:nvCxnSpPr>
        <p:spPr>
          <a:xfrm rot="5400000" flipH="1" flipV="1">
            <a:off x="4312804" y="24848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287D3F-8870-42B8-A764-F8A21A7159D6}"/>
              </a:ext>
            </a:extLst>
          </p:cNvPr>
          <p:cNvSpPr txBox="1"/>
          <p:nvPr/>
        </p:nvSpPr>
        <p:spPr>
          <a:xfrm>
            <a:off x="4514663" y="55564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3BCB62-F7FF-4A67-9A2D-3855A3CDE9BD}"/>
              </a:ext>
            </a:extLst>
          </p:cNvPr>
          <p:cNvCxnSpPr>
            <a:cxnSpLocks/>
          </p:cNvCxnSpPr>
          <p:nvPr/>
        </p:nvCxnSpPr>
        <p:spPr>
          <a:xfrm flipH="1">
            <a:off x="1793481" y="56578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E8F0E7-50E5-43B6-BC66-F795AAFED271}"/>
              </a:ext>
            </a:extLst>
          </p:cNvPr>
          <p:cNvSpPr txBox="1"/>
          <p:nvPr/>
        </p:nvSpPr>
        <p:spPr>
          <a:xfrm>
            <a:off x="7340779" y="6265902"/>
            <a:ext cx="343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NODE Module Resolution</a:t>
            </a:r>
          </a:p>
        </p:txBody>
      </p:sp>
    </p:spTree>
    <p:extLst>
      <p:ext uri="{BB962C8B-B14F-4D97-AF65-F5344CB8AC3E}">
        <p14:creationId xmlns:p14="http://schemas.microsoft.com/office/powerpoint/2010/main" val="284656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2AD108-F270-4589-818A-E0F275650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3460"/>
            <a:ext cx="10905066" cy="4471078"/>
          </a:xfrm>
          <a:prstGeom prst="rect">
            <a:avLst/>
          </a:prstGeom>
          <a:ln>
            <a:noFill/>
          </a:ln>
        </p:spPr>
      </p:pic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0C3EA48-290A-4BED-B835-C4B2CF740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34132"/>
            <a:ext cx="10905066" cy="3189734"/>
          </a:xfrm>
          <a:prstGeom prst="rect">
            <a:avLst/>
          </a:prstGeom>
          <a:ln>
            <a:noFill/>
          </a:ln>
        </p:spPr>
      </p:pic>
      <p:sp>
        <p:nvSpPr>
          <p:cNvPr id="17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9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D22DB1-DA14-47DB-ABA3-1DA7418B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7" t="1950" r="50484" b="3273"/>
          <a:stretch/>
        </p:blipFill>
        <p:spPr>
          <a:xfrm>
            <a:off x="795452" y="643467"/>
            <a:ext cx="2776337" cy="2475653"/>
          </a:xfrm>
          <a:prstGeom prst="rect">
            <a:avLst/>
          </a:prstGeom>
        </p:spPr>
      </p:pic>
      <p:sp>
        <p:nvSpPr>
          <p:cNvPr id="39" name="Rectangle 4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0224B6-95F2-4698-A913-C651415B6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39" r="33790" b="4384"/>
          <a:stretch/>
        </p:blipFill>
        <p:spPr>
          <a:xfrm>
            <a:off x="4623815" y="650497"/>
            <a:ext cx="2768624" cy="2468623"/>
          </a:xfrm>
          <a:prstGeom prst="rect">
            <a:avLst/>
          </a:prstGeom>
        </p:spPr>
      </p:pic>
      <p:sp>
        <p:nvSpPr>
          <p:cNvPr id="41" name="Rectangle 45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97F784-63E0-47C0-9F68-B4F7A67C2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4" r="83790"/>
          <a:stretch/>
        </p:blipFill>
        <p:spPr>
          <a:xfrm>
            <a:off x="8343196" y="650497"/>
            <a:ext cx="3193547" cy="2468623"/>
          </a:xfrm>
          <a:prstGeom prst="rect">
            <a:avLst/>
          </a:prstGeom>
        </p:spPr>
      </p:pic>
      <p:sp>
        <p:nvSpPr>
          <p:cNvPr id="43" name="Rectangle 47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5F17E0-EF5C-4AED-AE79-12FF08D1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5" t="2877" r="67016" b="17834"/>
          <a:stretch/>
        </p:blipFill>
        <p:spPr>
          <a:xfrm>
            <a:off x="622549" y="3825897"/>
            <a:ext cx="3104943" cy="2316225"/>
          </a:xfrm>
          <a:prstGeom prst="rect">
            <a:avLst/>
          </a:prstGeom>
        </p:spPr>
      </p:pic>
      <p:sp>
        <p:nvSpPr>
          <p:cNvPr id="45" name="Rectangle 49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831BAF-4624-4D82-B2F8-4CEDA6448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r="17123" b="16448"/>
          <a:stretch/>
        </p:blipFill>
        <p:spPr>
          <a:xfrm>
            <a:off x="4486749" y="3818714"/>
            <a:ext cx="3054700" cy="2401112"/>
          </a:xfrm>
          <a:prstGeom prst="rect">
            <a:avLst/>
          </a:prstGeom>
        </p:spPr>
      </p:pic>
      <p:pic>
        <p:nvPicPr>
          <p:cNvPr id="35" name="Picture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2963A2-5019-475A-948A-2B673BDD9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4" t="1804" r="356" b="24172"/>
          <a:stretch/>
        </p:blipFill>
        <p:spPr>
          <a:xfrm>
            <a:off x="8313518" y="3854861"/>
            <a:ext cx="3252903" cy="22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FBBB-5505-4D7F-907D-73070A6C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install and uninstall production packages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890B-6A20-4A76-B5C9-CF9E5546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npm</a:t>
            </a:r>
            <a:r>
              <a:rPr lang="en-IN" dirty="0"/>
              <a:t> install --save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&lt;</a:t>
            </a:r>
            <a:r>
              <a:rPr lang="en-IN" dirty="0" err="1"/>
              <a:t>package_name</a:t>
            </a:r>
            <a:r>
              <a:rPr lang="en-IN" dirty="0"/>
              <a:t>&gt;@version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Eg</a:t>
            </a:r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chokidar@2</a:t>
            </a:r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chokidar@2.0</a:t>
            </a:r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chokidar@2.0.5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uninstall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r>
              <a:rPr lang="en-IN" dirty="0" err="1"/>
              <a:t>npm</a:t>
            </a:r>
            <a:r>
              <a:rPr lang="en-IN" dirty="0"/>
              <a:t> un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9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D2165E-614A-40C0-B61B-A006889ACEBB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34D01C6-799E-4F42-AEBB-113208FCCA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00097A2-AA9E-4671-9875-80F5353D9351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1D03DB7-A0F3-47E6-9925-BA6412940F69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798574-C8A5-4464-A7AC-C42E6A1841DE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6D8CAD-95B4-4E42-A3FD-7EDFFF264C85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256997-07B2-44DE-8FD5-F05F06E12750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E73803-EE75-416D-8B24-BF0FF4957EAC}"/>
              </a:ext>
            </a:extLst>
          </p:cNvPr>
          <p:cNvSpPr/>
          <p:nvPr/>
        </p:nvSpPr>
        <p:spPr>
          <a:xfrm>
            <a:off x="4486704" y="207807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4B0F5-1933-464E-952E-49FE90C47FB7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62D5EC-D851-49A8-9CD4-B0283A2D5A82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A93739A-36EE-4CC3-A220-FB4974B8856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9734EE4-B023-4863-B981-17DE4D7BE4F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39036-4802-49C2-8A5F-12583B8D1A02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2B61B33-9305-4D20-99C2-A7B07F60C70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3D3145-A675-48FF-B310-F855E058516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812694-A497-45ED-AB22-64A6C4A65D04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8D86378-D54B-44A0-A9EC-F66AE2E28E9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D716816-53C2-4EBF-BDF6-2A99BF50191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JS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7DDA13-1969-4185-9516-76B3C1C4366A}"/>
              </a:ext>
            </a:extLst>
          </p:cNvPr>
          <p:cNvSpPr txBox="1"/>
          <p:nvPr/>
        </p:nvSpPr>
        <p:spPr>
          <a:xfrm>
            <a:off x="7810595" y="3968318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83EAD7-AE6F-4750-AB6E-0B97F2A39E0D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3E2381-1E4D-4525-9AAC-733B8AE5CEC8}"/>
              </a:ext>
            </a:extLst>
          </p:cNvPr>
          <p:cNvSpPr txBox="1"/>
          <p:nvPr/>
        </p:nvSpPr>
        <p:spPr>
          <a:xfrm>
            <a:off x="8947081" y="3971245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2E11A-3B11-4759-9088-4E67801FE736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52804FA-1E73-4C48-A004-EDD8BB58A0E5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170964-5EAA-42FD-9052-528B1D1EF348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830F33-BD7F-4032-B72B-A05F509BF90D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4EAED3-06A2-4615-B45E-D3595A2E5845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81989-B8B4-44F1-B882-E442BDA6F92C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4A03D3-95F9-499F-86BB-D84956D96D72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589292-B60B-4AA9-AFB5-255E18BD7D51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CA088-76F4-4201-9372-C6902642CB1A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PARTIAL HTML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2EC6C7-B588-4AAC-98AD-EF5B5EF3EC6D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10085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FBBB-5505-4D7F-907D-73070A6C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install and uninstall development packages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890B-6A20-4A76-B5C9-CF9E5546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npm</a:t>
            </a:r>
            <a:r>
              <a:rPr lang="en-IN" dirty="0"/>
              <a:t> install --save-dev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–D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–D &lt;</a:t>
            </a:r>
            <a:r>
              <a:rPr lang="en-IN" dirty="0" err="1"/>
              <a:t>package_name</a:t>
            </a:r>
            <a:r>
              <a:rPr lang="en-IN" dirty="0"/>
              <a:t>&gt;@version</a:t>
            </a:r>
          </a:p>
          <a:p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uninstall --save-dev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r>
              <a:rPr lang="en-IN" dirty="0" err="1"/>
              <a:t>npm</a:t>
            </a:r>
            <a:r>
              <a:rPr lang="en-IN" dirty="0"/>
              <a:t> un –D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02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FBBB-5505-4D7F-907D-73070A6C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install and uninstall global packages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890B-6A20-4A76-B5C9-CF9E5546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npm</a:t>
            </a:r>
            <a:r>
              <a:rPr lang="en-IN" dirty="0"/>
              <a:t> install --global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–g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–g &lt;</a:t>
            </a:r>
            <a:r>
              <a:rPr lang="en-IN" dirty="0" err="1"/>
              <a:t>package_name</a:t>
            </a:r>
            <a:r>
              <a:rPr lang="en-IN" dirty="0"/>
              <a:t>&gt;@version</a:t>
            </a:r>
          </a:p>
          <a:p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uninstall --global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r>
              <a:rPr lang="en-IN" dirty="0" err="1"/>
              <a:t>npm</a:t>
            </a:r>
            <a:r>
              <a:rPr lang="en-IN" dirty="0"/>
              <a:t> un –g &lt;</a:t>
            </a:r>
            <a:r>
              <a:rPr lang="en-IN" dirty="0" err="1"/>
              <a:t>package_name</a:t>
            </a:r>
            <a:r>
              <a:rPr lang="en-IN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27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24840-2B91-4DC2-B512-562E12F9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WebSocket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53FF37-D083-443B-A105-04D840912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944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63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C8C420-AB4E-4D02-B72D-CED8FF86F75A}"/>
              </a:ext>
            </a:extLst>
          </p:cNvPr>
          <p:cNvSpPr/>
          <p:nvPr/>
        </p:nvSpPr>
        <p:spPr>
          <a:xfrm>
            <a:off x="8455668" y="1496690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EE090-C30D-43BB-93DD-72CEFDE97F82}"/>
              </a:ext>
            </a:extLst>
          </p:cNvPr>
          <p:cNvSpPr/>
          <p:nvPr/>
        </p:nvSpPr>
        <p:spPr>
          <a:xfrm>
            <a:off x="679113" y="2196777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AA844C-0E1D-4208-B922-50DC3197756A}"/>
              </a:ext>
            </a:extLst>
          </p:cNvPr>
          <p:cNvCxnSpPr>
            <a:cxnSpLocks/>
          </p:cNvCxnSpPr>
          <p:nvPr/>
        </p:nvCxnSpPr>
        <p:spPr>
          <a:xfrm>
            <a:off x="3450887" y="2712254"/>
            <a:ext cx="500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C3678F-88FC-4FAB-9D1C-20CFE0F8A3A7}"/>
              </a:ext>
            </a:extLst>
          </p:cNvPr>
          <p:cNvCxnSpPr>
            <a:cxnSpLocks/>
          </p:cNvCxnSpPr>
          <p:nvPr/>
        </p:nvCxnSpPr>
        <p:spPr>
          <a:xfrm flipH="1">
            <a:off x="3450887" y="2953582"/>
            <a:ext cx="500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7CC597-1739-41DE-AB20-3C3B220F5113}"/>
              </a:ext>
            </a:extLst>
          </p:cNvPr>
          <p:cNvSpPr txBox="1"/>
          <p:nvPr/>
        </p:nvSpPr>
        <p:spPr>
          <a:xfrm>
            <a:off x="5143577" y="234292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F73A8-090D-4387-8DF7-BA3A0799B54C}"/>
              </a:ext>
            </a:extLst>
          </p:cNvPr>
          <p:cNvSpPr txBox="1"/>
          <p:nvPr/>
        </p:nvSpPr>
        <p:spPr>
          <a:xfrm>
            <a:off x="5178118" y="300213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JS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41F0BB-D16A-45B6-88F8-4653311A755C}"/>
              </a:ext>
            </a:extLst>
          </p:cNvPr>
          <p:cNvCxnSpPr>
            <a:cxnSpLocks/>
          </p:cNvCxnSpPr>
          <p:nvPr/>
        </p:nvCxnSpPr>
        <p:spPr>
          <a:xfrm>
            <a:off x="3466940" y="5039086"/>
            <a:ext cx="500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73ACA8-17F4-4E26-A1DD-BC9D36892ED9}"/>
              </a:ext>
            </a:extLst>
          </p:cNvPr>
          <p:cNvSpPr txBox="1"/>
          <p:nvPr/>
        </p:nvSpPr>
        <p:spPr>
          <a:xfrm>
            <a:off x="3633132" y="4664412"/>
            <a:ext cx="47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want WebSocket Communication (WS Request)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61963-F13E-4321-8CB4-717CCB869706}"/>
              </a:ext>
            </a:extLst>
          </p:cNvPr>
          <p:cNvCxnSpPr>
            <a:cxnSpLocks/>
          </p:cNvCxnSpPr>
          <p:nvPr/>
        </p:nvCxnSpPr>
        <p:spPr>
          <a:xfrm flipH="1">
            <a:off x="3450525" y="5465079"/>
            <a:ext cx="5021196" cy="1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0229B1-336F-4F8C-B08D-A55DE07F215C}"/>
              </a:ext>
            </a:extLst>
          </p:cNvPr>
          <p:cNvSpPr txBox="1"/>
          <p:nvPr/>
        </p:nvSpPr>
        <p:spPr>
          <a:xfrm>
            <a:off x="4991235" y="5465079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Acknowledgement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680C1-31E9-4E50-869F-EAE322F73932}"/>
              </a:ext>
            </a:extLst>
          </p:cNvPr>
          <p:cNvSpPr txBox="1"/>
          <p:nvPr/>
        </p:nvSpPr>
        <p:spPr>
          <a:xfrm>
            <a:off x="8995180" y="5039086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Accept the WS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E8E77-C995-48C3-9517-8316440EA866}"/>
              </a:ext>
            </a:extLst>
          </p:cNvPr>
          <p:cNvSpPr txBox="1"/>
          <p:nvPr/>
        </p:nvSpPr>
        <p:spPr>
          <a:xfrm>
            <a:off x="4642660" y="5068858"/>
            <a:ext cx="23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WebSocket Handshake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50F7A8-4D4E-4681-9FC8-FB93FA4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23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40203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7114-FC53-4E88-845A-54AD32EF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/>
              <a:t>Express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152E-C44B-4578-BB77-0D707CBE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Fast, unopinionated, minimalist web framework for Node.js</a:t>
            </a:r>
          </a:p>
          <a:p>
            <a:r>
              <a:rPr lang="en-US" sz="2000"/>
              <a:t>Express is a minimal and flexible Node.js web application framework that provides a robust set of features for web and mobile applications.</a:t>
            </a:r>
          </a:p>
          <a:p>
            <a:r>
              <a:rPr lang="en-US" sz="2000"/>
              <a:t>With a myriad of HTTP utility methods and middleware at your disposal, creating a robust API is quick and easy.</a:t>
            </a:r>
            <a:endParaRPr lang="en-IN" sz="2000"/>
          </a:p>
        </p:txBody>
      </p:sp>
      <p:pic>
        <p:nvPicPr>
          <p:cNvPr id="18" name="Picture 4" descr="Sphere of mesh and nodes">
            <a:extLst>
              <a:ext uri="{FF2B5EF4-FFF2-40B4-BE49-F238E27FC236}">
                <a16:creationId xmlns:a16="http://schemas.microsoft.com/office/drawing/2014/main" id="{251F010F-EECB-4E57-B12B-8E10A9E53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47" r="915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DDD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5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9D47-093F-474C-B333-7B585FAE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/>
              <a:t>Express and Middleware</a:t>
            </a:r>
            <a:endParaRPr lang="en-IN" dirty="0"/>
          </a:p>
        </p:txBody>
      </p:sp>
      <p:sp>
        <p:nvSpPr>
          <p:cNvPr id="21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97EE-DF18-4D1E-87E0-A9D34935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1900"/>
              <a:t>Express is a routing and middleware web framework that has minimal functionality of its own.</a:t>
            </a:r>
          </a:p>
          <a:p>
            <a:r>
              <a:rPr lang="en-US" sz="1900"/>
              <a:t>An Express application is essentially a series of middleware function calls.</a:t>
            </a:r>
          </a:p>
          <a:p>
            <a:r>
              <a:rPr lang="en-US" sz="1900"/>
              <a:t>Middleware is a subset of chained function called by the Express app before the user-defined handler is invoked. </a:t>
            </a:r>
          </a:p>
          <a:p>
            <a:r>
              <a:rPr lang="en-US" sz="1900"/>
              <a:t>Middleware functions have full access to the request and response objects  and the next middleware function in the application’s request-response cycle.</a:t>
            </a:r>
          </a:p>
          <a:p>
            <a:r>
              <a:rPr lang="en-US" sz="1900"/>
              <a:t>Middleware functions can perform the following tasks:</a:t>
            </a:r>
          </a:p>
          <a:p>
            <a:pPr lvl="1"/>
            <a:r>
              <a:rPr lang="en-US" sz="1900"/>
              <a:t>Execute any code.</a:t>
            </a:r>
          </a:p>
          <a:p>
            <a:pPr lvl="1"/>
            <a:r>
              <a:rPr lang="en-US" sz="1900"/>
              <a:t>Make changes to the request and the response objects.</a:t>
            </a:r>
          </a:p>
          <a:p>
            <a:pPr lvl="1"/>
            <a:r>
              <a:rPr lang="en-US" sz="1900"/>
              <a:t>End the request-response cycle.</a:t>
            </a:r>
          </a:p>
          <a:p>
            <a:pPr lvl="1"/>
            <a:r>
              <a:rPr lang="en-US" sz="1900"/>
              <a:t>Call the next middleware function in the stack.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51761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C98337D-0B0A-4AEE-81D9-9713362A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IN" dirty="0"/>
              <a:t>Request Processing Pipeline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806C23-0BD7-46AC-B427-605641A17C09}"/>
              </a:ext>
            </a:extLst>
          </p:cNvPr>
          <p:cNvGrpSpPr/>
          <p:nvPr/>
        </p:nvGrpSpPr>
        <p:grpSpPr>
          <a:xfrm>
            <a:off x="629854" y="1917793"/>
            <a:ext cx="10907490" cy="3980547"/>
            <a:chOff x="865953" y="1979510"/>
            <a:chExt cx="10348748" cy="3776640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B7FC340A-999E-4C06-A066-91A99BE890B0}"/>
                </a:ext>
              </a:extLst>
            </p:cNvPr>
            <p:cNvSpPr/>
            <p:nvPr/>
          </p:nvSpPr>
          <p:spPr>
            <a:xfrm>
              <a:off x="865953" y="1979510"/>
              <a:ext cx="2218298" cy="829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2400"/>
                <a:t>REQUEST</a:t>
              </a:r>
            </a:p>
          </p:txBody>
        </p:sp>
        <p:sp>
          <p:nvSpPr>
            <p:cNvPr id="6" name="Flowchart: Direct Access Storage 5">
              <a:extLst>
                <a:ext uri="{FF2B5EF4-FFF2-40B4-BE49-F238E27FC236}">
                  <a16:creationId xmlns:a16="http://schemas.microsoft.com/office/drawing/2014/main" id="{A4F791F6-8B84-4D7D-9A82-1A85735236CD}"/>
                </a:ext>
              </a:extLst>
            </p:cNvPr>
            <p:cNvSpPr/>
            <p:nvPr/>
          </p:nvSpPr>
          <p:spPr>
            <a:xfrm>
              <a:off x="3413671" y="2453911"/>
              <a:ext cx="968231" cy="1540021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lowchart: Direct Access Storage 6">
              <a:extLst>
                <a:ext uri="{FF2B5EF4-FFF2-40B4-BE49-F238E27FC236}">
                  <a16:creationId xmlns:a16="http://schemas.microsoft.com/office/drawing/2014/main" id="{1BEE36E2-D239-4D47-9D8A-3BAFF6DFAEB2}"/>
                </a:ext>
              </a:extLst>
            </p:cNvPr>
            <p:cNvSpPr/>
            <p:nvPr/>
          </p:nvSpPr>
          <p:spPr>
            <a:xfrm>
              <a:off x="4529297" y="2453910"/>
              <a:ext cx="968231" cy="1540021"/>
            </a:xfrm>
            <a:prstGeom prst="flowChartMagneticDrum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lowchart: Direct Access Storage 7">
              <a:extLst>
                <a:ext uri="{FF2B5EF4-FFF2-40B4-BE49-F238E27FC236}">
                  <a16:creationId xmlns:a16="http://schemas.microsoft.com/office/drawing/2014/main" id="{DC8E03E5-CF2F-4696-8DDE-51D7388FD3F7}"/>
                </a:ext>
              </a:extLst>
            </p:cNvPr>
            <p:cNvSpPr/>
            <p:nvPr/>
          </p:nvSpPr>
          <p:spPr>
            <a:xfrm>
              <a:off x="5644923" y="2453909"/>
              <a:ext cx="968231" cy="1540021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Direct Access Storage 8">
              <a:extLst>
                <a:ext uri="{FF2B5EF4-FFF2-40B4-BE49-F238E27FC236}">
                  <a16:creationId xmlns:a16="http://schemas.microsoft.com/office/drawing/2014/main" id="{AF48A49A-6D22-49D4-87A5-D854753B0310}"/>
                </a:ext>
              </a:extLst>
            </p:cNvPr>
            <p:cNvSpPr/>
            <p:nvPr/>
          </p:nvSpPr>
          <p:spPr>
            <a:xfrm>
              <a:off x="6760549" y="2453909"/>
              <a:ext cx="968231" cy="1540021"/>
            </a:xfrm>
            <a:prstGeom prst="flowChartMagneticDrum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Direct Access Storage 9">
              <a:extLst>
                <a:ext uri="{FF2B5EF4-FFF2-40B4-BE49-F238E27FC236}">
                  <a16:creationId xmlns:a16="http://schemas.microsoft.com/office/drawing/2014/main" id="{BD9B8611-C101-4F1E-A8F7-81D3A6F5AB98}"/>
                </a:ext>
              </a:extLst>
            </p:cNvPr>
            <p:cNvSpPr/>
            <p:nvPr/>
          </p:nvSpPr>
          <p:spPr>
            <a:xfrm>
              <a:off x="7876175" y="2453908"/>
              <a:ext cx="968231" cy="1540021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0E9A9-325F-4E1D-A6DC-31C573FF8174}"/>
                </a:ext>
              </a:extLst>
            </p:cNvPr>
            <p:cNvSpPr txBox="1"/>
            <p:nvPr/>
          </p:nvSpPr>
          <p:spPr>
            <a:xfrm>
              <a:off x="4054158" y="5417424"/>
              <a:ext cx="5170978" cy="33872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Middleware (Logging, Authentication, Authorization </a:t>
              </a:r>
              <a:r>
                <a:rPr lang="en-IN" sz="1600" err="1"/>
                <a:t>e.t.c</a:t>
              </a:r>
              <a:r>
                <a:rPr lang="en-IN" sz="1600"/>
                <a:t>.)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C7A11F-3826-416A-8B9E-1A4C94F91157}"/>
                </a:ext>
              </a:extLst>
            </p:cNvPr>
            <p:cNvCxnSpPr/>
            <p:nvPr/>
          </p:nvCxnSpPr>
          <p:spPr>
            <a:xfrm flipH="1" flipV="1">
              <a:off x="4054158" y="4081607"/>
              <a:ext cx="1443370" cy="13358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CCC76F-0C04-42BB-9FDB-48EB643CCE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867" y="4081606"/>
              <a:ext cx="351779" cy="13358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DA6378-8B16-4FC4-A1E6-BDC1F9765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6524" y="4081605"/>
              <a:ext cx="303766" cy="13358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980552-27B5-482B-9A41-8B3DF0CF2B98}"/>
                </a:ext>
              </a:extLst>
            </p:cNvPr>
            <p:cNvSpPr/>
            <p:nvPr/>
          </p:nvSpPr>
          <p:spPr>
            <a:xfrm flipH="1">
              <a:off x="9002499" y="4148664"/>
              <a:ext cx="2212202" cy="8869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240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391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9E344-4BD4-49AA-8595-683D4AB5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4600"/>
              <a:t>Types of middleware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D816-51D1-4743-B591-6F2CFE3C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 Express application can use the following types of middleware:</a:t>
            </a:r>
          </a:p>
          <a:p>
            <a:pPr lvl="1"/>
            <a:r>
              <a:rPr lang="en-US" dirty="0"/>
              <a:t>Application-level middleware</a:t>
            </a:r>
          </a:p>
          <a:p>
            <a:pPr lvl="1"/>
            <a:r>
              <a:rPr lang="en-US" dirty="0"/>
              <a:t>Router-level middleware</a:t>
            </a:r>
          </a:p>
          <a:p>
            <a:pPr lvl="1"/>
            <a:r>
              <a:rPr lang="en-US" dirty="0"/>
              <a:t>Error-handling middleware</a:t>
            </a:r>
          </a:p>
          <a:p>
            <a:pPr lvl="1"/>
            <a:r>
              <a:rPr lang="en-US" dirty="0"/>
              <a:t>Built-in middleware</a:t>
            </a:r>
          </a:p>
          <a:p>
            <a:pPr lvl="1"/>
            <a:r>
              <a:rPr lang="en-US" dirty="0"/>
              <a:t>Third-party middleware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062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8B70040-6301-402F-805B-E7F004202762}"/>
              </a:ext>
            </a:extLst>
          </p:cNvPr>
          <p:cNvGrpSpPr/>
          <p:nvPr/>
        </p:nvGrpSpPr>
        <p:grpSpPr>
          <a:xfrm>
            <a:off x="2015477" y="774869"/>
            <a:ext cx="8161045" cy="5308261"/>
            <a:chOff x="1098394" y="1219601"/>
            <a:chExt cx="8161045" cy="53082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7B05DF6-26C1-4C3E-A411-627E6EBE7034}"/>
                </a:ext>
              </a:extLst>
            </p:cNvPr>
            <p:cNvSpPr/>
            <p:nvPr/>
          </p:nvSpPr>
          <p:spPr>
            <a:xfrm>
              <a:off x="5022001" y="2630978"/>
              <a:ext cx="1612670" cy="15960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ROUTER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9321BE2-4B90-46E4-BFEB-9C3FFDF15222}"/>
                </a:ext>
              </a:extLst>
            </p:cNvPr>
            <p:cNvCxnSpPr/>
            <p:nvPr/>
          </p:nvCxnSpPr>
          <p:spPr>
            <a:xfrm>
              <a:off x="1098394" y="2913611"/>
              <a:ext cx="3923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F0DCFE-C03D-4863-BE4A-3AAB8CDF7627}"/>
                </a:ext>
              </a:extLst>
            </p:cNvPr>
            <p:cNvSpPr txBox="1"/>
            <p:nvPr/>
          </p:nvSpPr>
          <p:spPr>
            <a:xfrm>
              <a:off x="2593299" y="2521127"/>
              <a:ext cx="1275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1. REQUEST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91DA6C0-9DD9-465B-913A-A721556FC362}"/>
                </a:ext>
              </a:extLst>
            </p:cNvPr>
            <p:cNvCxnSpPr/>
            <p:nvPr/>
          </p:nvCxnSpPr>
          <p:spPr>
            <a:xfrm flipH="1">
              <a:off x="1098394" y="3819698"/>
              <a:ext cx="3923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EFB73D-F1AB-4ED1-84C7-6EAE116CC041}"/>
                </a:ext>
              </a:extLst>
            </p:cNvPr>
            <p:cNvSpPr txBox="1"/>
            <p:nvPr/>
          </p:nvSpPr>
          <p:spPr>
            <a:xfrm>
              <a:off x="2508949" y="3847006"/>
              <a:ext cx="1443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6 . RESPONSE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81A9BA8-7426-4FC2-A378-D6CC82EC22D0}"/>
                </a:ext>
              </a:extLst>
            </p:cNvPr>
            <p:cNvSpPr/>
            <p:nvPr/>
          </p:nvSpPr>
          <p:spPr>
            <a:xfrm>
              <a:off x="6823207" y="1219601"/>
              <a:ext cx="1205346" cy="10640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BC5AB2-9E84-421E-B80C-76138122DFFA}"/>
                </a:ext>
              </a:extLst>
            </p:cNvPr>
            <p:cNvCxnSpPr/>
            <p:nvPr/>
          </p:nvCxnSpPr>
          <p:spPr>
            <a:xfrm flipV="1">
              <a:off x="6133250" y="1917870"/>
              <a:ext cx="689957" cy="897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EDF2C9-DF16-4106-8859-A691AD4E5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0326" y="2283630"/>
              <a:ext cx="465514" cy="606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E89D5C-8196-49C9-B275-BFBE298D3244}"/>
                </a:ext>
              </a:extLst>
            </p:cNvPr>
            <p:cNvSpPr txBox="1"/>
            <p:nvPr/>
          </p:nvSpPr>
          <p:spPr>
            <a:xfrm>
              <a:off x="5850617" y="21340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BCDAAD-B1D2-44BE-9FEC-A55FE289549B}"/>
                </a:ext>
              </a:extLst>
            </p:cNvPr>
            <p:cNvSpPr txBox="1"/>
            <p:nvPr/>
          </p:nvSpPr>
          <p:spPr>
            <a:xfrm>
              <a:off x="6990904" y="2464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C4CDDE0-B55B-41D1-9C09-CC3DD3E8042A}"/>
                </a:ext>
              </a:extLst>
            </p:cNvPr>
            <p:cNvSpPr/>
            <p:nvPr/>
          </p:nvSpPr>
          <p:spPr>
            <a:xfrm>
              <a:off x="6316734" y="5081448"/>
              <a:ext cx="2942705" cy="14464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VIEWS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4261FF-05B7-4821-8EAA-43C1E9A8DBCB}"/>
                </a:ext>
              </a:extLst>
            </p:cNvPr>
            <p:cNvCxnSpPr/>
            <p:nvPr/>
          </p:nvCxnSpPr>
          <p:spPr>
            <a:xfrm>
              <a:off x="6499614" y="3967542"/>
              <a:ext cx="1022466" cy="1113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D2B6C4-8F4F-496D-9B79-D4A268FBF033}"/>
                </a:ext>
              </a:extLst>
            </p:cNvPr>
            <p:cNvCxnSpPr/>
            <p:nvPr/>
          </p:nvCxnSpPr>
          <p:spPr>
            <a:xfrm flipH="1" flipV="1">
              <a:off x="5909410" y="4042357"/>
              <a:ext cx="972590" cy="1039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31BC9A-E46F-4A8B-9F9F-4BF6790FB0DC}"/>
                </a:ext>
              </a:extLst>
            </p:cNvPr>
            <p:cNvSpPr txBox="1"/>
            <p:nvPr/>
          </p:nvSpPr>
          <p:spPr>
            <a:xfrm>
              <a:off x="6914037" y="40696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D09001-8262-4EE7-88D8-5EFA78BAE8F0}"/>
                </a:ext>
              </a:extLst>
            </p:cNvPr>
            <p:cNvSpPr txBox="1"/>
            <p:nvPr/>
          </p:nvSpPr>
          <p:spPr>
            <a:xfrm>
              <a:off x="5835810" y="4377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080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A095C6B-8D04-41E1-A94F-662D2811F489}"/>
              </a:ext>
            </a:extLst>
          </p:cNvPr>
          <p:cNvGrpSpPr/>
          <p:nvPr/>
        </p:nvGrpSpPr>
        <p:grpSpPr>
          <a:xfrm>
            <a:off x="615141" y="590204"/>
            <a:ext cx="10590415" cy="5677592"/>
            <a:chOff x="224443" y="739833"/>
            <a:chExt cx="10590415" cy="567759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152B8B-960C-47B7-B35A-4686CEFE1B4E}"/>
                </a:ext>
              </a:extLst>
            </p:cNvPr>
            <p:cNvSpPr/>
            <p:nvPr/>
          </p:nvSpPr>
          <p:spPr>
            <a:xfrm>
              <a:off x="4148050" y="2335876"/>
              <a:ext cx="1612670" cy="15960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ROUTER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B62C6F-D852-475C-830D-6FC58ACCE4A3}"/>
                </a:ext>
              </a:extLst>
            </p:cNvPr>
            <p:cNvCxnSpPr/>
            <p:nvPr/>
          </p:nvCxnSpPr>
          <p:spPr>
            <a:xfrm>
              <a:off x="224443" y="2618509"/>
              <a:ext cx="3923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9472D2-8CD2-4EC9-8AEC-85CE770716D2}"/>
                </a:ext>
              </a:extLst>
            </p:cNvPr>
            <p:cNvSpPr txBox="1"/>
            <p:nvPr/>
          </p:nvSpPr>
          <p:spPr>
            <a:xfrm>
              <a:off x="1719348" y="2226025"/>
              <a:ext cx="1275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1. REQUEST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DB6C86-2913-4EC5-A16D-73402D5E3D6E}"/>
                </a:ext>
              </a:extLst>
            </p:cNvPr>
            <p:cNvSpPr txBox="1"/>
            <p:nvPr/>
          </p:nvSpPr>
          <p:spPr>
            <a:xfrm>
              <a:off x="5981265" y="23097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FAA7B91-6CDA-4018-B964-45DFB3F77611}"/>
                </a:ext>
              </a:extLst>
            </p:cNvPr>
            <p:cNvCxnSpPr/>
            <p:nvPr/>
          </p:nvCxnSpPr>
          <p:spPr>
            <a:xfrm>
              <a:off x="5760720" y="2693324"/>
              <a:ext cx="7190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74A609B-F3B7-4D1B-A721-12F83A277093}"/>
                </a:ext>
              </a:extLst>
            </p:cNvPr>
            <p:cNvSpPr/>
            <p:nvPr/>
          </p:nvSpPr>
          <p:spPr>
            <a:xfrm>
              <a:off x="6479771" y="2335876"/>
              <a:ext cx="1612670" cy="15960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CONTROLLER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A47D9F-87D2-40E6-A243-D78BDD72ED0C}"/>
                </a:ext>
              </a:extLst>
            </p:cNvPr>
            <p:cNvSpPr/>
            <p:nvPr/>
          </p:nvSpPr>
          <p:spPr>
            <a:xfrm>
              <a:off x="8154786" y="739833"/>
              <a:ext cx="1205346" cy="10640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62CBC50-6E2B-4C51-873D-921F4DB36CCA}"/>
                </a:ext>
              </a:extLst>
            </p:cNvPr>
            <p:cNvCxnSpPr/>
            <p:nvPr/>
          </p:nvCxnSpPr>
          <p:spPr>
            <a:xfrm flipV="1">
              <a:off x="7464829" y="1438102"/>
              <a:ext cx="689957" cy="897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0A90A0-42D1-4CD2-9B96-A470C0041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1905" y="1803862"/>
              <a:ext cx="465514" cy="606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AB66BD-7D4E-4A87-ACCC-0F7BB23B0076}"/>
                </a:ext>
              </a:extLst>
            </p:cNvPr>
            <p:cNvSpPr txBox="1"/>
            <p:nvPr/>
          </p:nvSpPr>
          <p:spPr>
            <a:xfrm>
              <a:off x="7379274" y="17023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2CAD1C-A1CD-4935-986B-989DF5C7B168}"/>
                </a:ext>
              </a:extLst>
            </p:cNvPr>
            <p:cNvSpPr txBox="1"/>
            <p:nvPr/>
          </p:nvSpPr>
          <p:spPr>
            <a:xfrm>
              <a:off x="8231514" y="20716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F30337-BC72-4F4F-8C70-A1C05D106425}"/>
                </a:ext>
              </a:extLst>
            </p:cNvPr>
            <p:cNvSpPr/>
            <p:nvPr/>
          </p:nvSpPr>
          <p:spPr>
            <a:xfrm>
              <a:off x="7872153" y="4971011"/>
              <a:ext cx="2942705" cy="14464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VIEWS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3AA2C7-6396-4E0A-A63A-264039FD33E7}"/>
                </a:ext>
              </a:extLst>
            </p:cNvPr>
            <p:cNvCxnSpPr/>
            <p:nvPr/>
          </p:nvCxnSpPr>
          <p:spPr>
            <a:xfrm>
              <a:off x="8055033" y="3857105"/>
              <a:ext cx="1022466" cy="1113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2A03F3-D47A-4E59-A8C2-100967172D26}"/>
                </a:ext>
              </a:extLst>
            </p:cNvPr>
            <p:cNvCxnSpPr/>
            <p:nvPr/>
          </p:nvCxnSpPr>
          <p:spPr>
            <a:xfrm flipH="1" flipV="1">
              <a:off x="7464829" y="3931920"/>
              <a:ext cx="972590" cy="1039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1E261-22F7-49E9-A83F-985761D010AA}"/>
                </a:ext>
              </a:extLst>
            </p:cNvPr>
            <p:cNvSpPr txBox="1"/>
            <p:nvPr/>
          </p:nvSpPr>
          <p:spPr>
            <a:xfrm>
              <a:off x="7391229" y="42667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4B036E-CE31-458E-8549-598D12774ECE}"/>
                </a:ext>
              </a:extLst>
            </p:cNvPr>
            <p:cNvSpPr txBox="1"/>
            <p:nvPr/>
          </p:nvSpPr>
          <p:spPr>
            <a:xfrm>
              <a:off x="8497851" y="40447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26B3616-26EE-4E0D-9D26-B7978785E7B0}"/>
                </a:ext>
              </a:extLst>
            </p:cNvPr>
            <p:cNvCxnSpPr/>
            <p:nvPr/>
          </p:nvCxnSpPr>
          <p:spPr>
            <a:xfrm flipH="1">
              <a:off x="224443" y="3524596"/>
              <a:ext cx="3923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6BF3F-185A-471F-A0C4-DEF5B3632975}"/>
                </a:ext>
              </a:extLst>
            </p:cNvPr>
            <p:cNvSpPr txBox="1"/>
            <p:nvPr/>
          </p:nvSpPr>
          <p:spPr>
            <a:xfrm>
              <a:off x="1634998" y="3543592"/>
              <a:ext cx="1443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8 . RESPONSE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4DB6DF-D1E6-4BCC-A77C-FA6448302CE3}"/>
                </a:ext>
              </a:extLst>
            </p:cNvPr>
            <p:cNvCxnSpPr/>
            <p:nvPr/>
          </p:nvCxnSpPr>
          <p:spPr>
            <a:xfrm flipH="1">
              <a:off x="5760720" y="3469979"/>
              <a:ext cx="742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AABDD2-CD3D-41EE-964A-26B95A652EDB}"/>
                </a:ext>
              </a:extLst>
            </p:cNvPr>
            <p:cNvSpPr txBox="1"/>
            <p:nvPr/>
          </p:nvSpPr>
          <p:spPr>
            <a:xfrm>
              <a:off x="5969402" y="3604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60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F03066-B67E-4AFE-A354-42AEF3B95F10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82DEB-7B84-455B-879E-1A188006A158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ASP</a:t>
            </a:r>
          </a:p>
          <a:p>
            <a:r>
              <a:rPr lang="en-IN">
                <a:solidFill>
                  <a:schemeClr val="bg1"/>
                </a:solidFill>
              </a:rPr>
              <a:t>ASP </a:t>
            </a:r>
            <a:r>
              <a:rPr lang="en-IN" err="1">
                <a:solidFill>
                  <a:schemeClr val="bg1"/>
                </a:solidFill>
              </a:rPr>
              <a:t>.Net</a:t>
            </a:r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JSP</a:t>
            </a:r>
          </a:p>
          <a:p>
            <a:r>
              <a:rPr lang="en-IN">
                <a:solidFill>
                  <a:schemeClr val="bg1"/>
                </a:solidFill>
              </a:rPr>
              <a:t>PHP</a:t>
            </a:r>
          </a:p>
          <a:p>
            <a:r>
              <a:rPr lang="en-IN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F6968-2F5B-4377-B0CE-4FBE6749DCC6}"/>
              </a:ext>
            </a:extLst>
          </p:cNvPr>
          <p:cNvSpPr txBox="1"/>
          <p:nvPr/>
        </p:nvSpPr>
        <p:spPr>
          <a:xfrm>
            <a:off x="8931927" y="2456866"/>
            <a:ext cx="1629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CAD86A-D743-4B1F-A354-AF689371E3E1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FFBB1E3-05E6-4AE4-B0A7-EF89CBF2224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542BD0-2CA0-4495-8DA8-B884269F1B2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SERVER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DDA7A5-CB95-4BD6-9756-A9C29FE86FA9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4EF1C7B-730C-4200-A1A8-F71DBD180BC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5DAFFB8-0C65-4F6B-A309-2CD79958BD5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8B4DC-1794-44EB-ADA0-853231654356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AF57485-BFDF-4181-81DF-0F3C96F7F42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68A6BD8-0686-4F25-9CC6-0551C4C500F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JS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AA3DAF-0F7A-4A92-8960-6DBCBA72D923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9C7DF-AF91-46DD-8CBA-F368CD5D681F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FF6034-5E97-4388-BBD3-D413DB302C73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6C214C-472F-4ACB-ABF1-4FDF1A6289B5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F71D13-735F-4126-9E11-32275041AF97}"/>
              </a:ext>
            </a:extLst>
          </p:cNvPr>
          <p:cNvSpPr txBox="1"/>
          <p:nvPr/>
        </p:nvSpPr>
        <p:spPr>
          <a:xfrm>
            <a:off x="4447915" y="2098660"/>
            <a:ext cx="18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  <a:p>
            <a:pPr algn="ctr"/>
            <a:r>
              <a:rPr lang="en-IN" dirty="0"/>
              <a:t>(Client Side Code)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76527A-C3B1-496C-98C5-59C243E437D6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63C2C-F2AC-4129-BFBE-8941C88DCE26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7759AE-16A4-4836-B847-1446C52413EC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60D0F3-23ED-4A79-896B-AA393E73B48B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844678-D62E-4C0E-8836-F0E24223F942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CE40CEC-8B75-4651-8936-2A0E03AE4B16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C5FBD813-90E7-4F67-97CB-5D76CE6BDBF8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11B548-244A-4633-876C-B3C8F634F5BB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C5B38D-1344-4558-944A-2247FC0E3F93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F75891-8866-4D9A-BFA8-35ECEE7D6A53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8C2006-C609-4CD1-B8F5-0542F7F8EDDB}"/>
              </a:ext>
            </a:extLst>
          </p:cNvPr>
          <p:cNvSpPr txBox="1"/>
          <p:nvPr/>
        </p:nvSpPr>
        <p:spPr>
          <a:xfrm>
            <a:off x="7734591" y="4609235"/>
            <a:ext cx="18421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Loopback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4D0A9B-E6D3-4A08-B699-874FE13C0640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E3837F-3294-4C68-BBFA-74E0D208493C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F039EC-B0E3-4F71-9DE9-DF7D4DF48DA5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6BBD08-8C8F-4905-9082-D7F775B3B45C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7D121E-2FE4-4256-ACE2-F2AB4E4B9474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A6D07F-FD05-4A5C-8CDD-B3D3B7CC1ED2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A0521C-CA4B-4428-A228-9BBDB6A3EAC4}"/>
              </a:ext>
            </a:extLst>
          </p:cNvPr>
          <p:cNvSpPr txBox="1"/>
          <p:nvPr/>
        </p:nvSpPr>
        <p:spPr>
          <a:xfrm>
            <a:off x="172141" y="5823895"/>
            <a:ext cx="368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Angular 1</a:t>
            </a:r>
          </a:p>
          <a:p>
            <a:r>
              <a:rPr lang="en-IN" dirty="0"/>
              <a:t>Angular 2 and above, React JS, Vue JS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8C0BDC-1023-4011-AC32-2689DDB19A17}"/>
              </a:ext>
            </a:extLst>
          </p:cNvPr>
          <p:cNvSpPr txBox="1"/>
          <p:nvPr/>
        </p:nvSpPr>
        <p:spPr>
          <a:xfrm>
            <a:off x="938297" y="218708"/>
            <a:ext cx="454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SPA – 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51358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3B7E-E51A-4663-BAAF-B4A9A72C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Express-generator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64A0-96C8-4954-98EB-31BFC724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-g express-generator (Once)</a:t>
            </a:r>
          </a:p>
          <a:p>
            <a:r>
              <a:rPr lang="en-IN" dirty="0"/>
              <a:t>To Create application</a:t>
            </a:r>
          </a:p>
          <a:p>
            <a:pPr lvl="1"/>
            <a:r>
              <a:rPr lang="en-IN" dirty="0"/>
              <a:t>express --view=pug &lt;app-name&gt;</a:t>
            </a:r>
          </a:p>
          <a:p>
            <a:pPr lvl="1"/>
            <a:r>
              <a:rPr lang="en-IN" dirty="0"/>
              <a:t>cd &lt;app-name&gt;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</a:t>
            </a:r>
            <a:r>
              <a:rPr lang="en-IN" dirty="0" err="1"/>
              <a:t>nodemon</a:t>
            </a:r>
            <a:endParaRPr lang="en-IN" dirty="0"/>
          </a:p>
          <a:p>
            <a:pPr lvl="1"/>
            <a:r>
              <a:rPr lang="en-IN" dirty="0"/>
              <a:t>Change the start script in </a:t>
            </a:r>
            <a:r>
              <a:rPr lang="en-IN" dirty="0" err="1"/>
              <a:t>package.json</a:t>
            </a:r>
            <a:r>
              <a:rPr lang="en-IN" dirty="0"/>
              <a:t> to use </a:t>
            </a:r>
            <a:r>
              <a:rPr lang="en-IN" dirty="0" err="1"/>
              <a:t>nodemon</a:t>
            </a:r>
            <a:endParaRPr lang="en-IN" dirty="0"/>
          </a:p>
          <a:p>
            <a:pPr lvl="1"/>
            <a:r>
              <a:rPr lang="en-IN" dirty="0" err="1"/>
              <a:t>npm</a:t>
            </a:r>
            <a:r>
              <a:rPr lang="en-IN"/>
              <a:t> 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84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F3438AA-7A05-4C41-AA67-B3B8B0FDDFDB}"/>
              </a:ext>
            </a:extLst>
          </p:cNvPr>
          <p:cNvSpPr/>
          <p:nvPr/>
        </p:nvSpPr>
        <p:spPr>
          <a:xfrm>
            <a:off x="10740044" y="4064924"/>
            <a:ext cx="1279815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IN" sz="1400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99FEC-FBE6-442E-A799-200F148BD757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771AB-89B4-4258-A29A-09B90F67ED2B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ASP</a:t>
            </a:r>
          </a:p>
          <a:p>
            <a:r>
              <a:rPr lang="en-IN">
                <a:solidFill>
                  <a:schemeClr val="bg1"/>
                </a:solidFill>
              </a:rPr>
              <a:t>ASP </a:t>
            </a:r>
            <a:r>
              <a:rPr lang="en-IN" err="1">
                <a:solidFill>
                  <a:schemeClr val="bg1"/>
                </a:solidFill>
              </a:rPr>
              <a:t>.Net</a:t>
            </a:r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JSP</a:t>
            </a:r>
          </a:p>
          <a:p>
            <a:r>
              <a:rPr lang="en-IN">
                <a:solidFill>
                  <a:schemeClr val="bg1"/>
                </a:solidFill>
              </a:rPr>
              <a:t>PHP</a:t>
            </a:r>
          </a:p>
          <a:p>
            <a:r>
              <a:rPr lang="en-IN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0E8A1-408F-4970-8899-3AEBB39AE505}"/>
              </a:ext>
            </a:extLst>
          </p:cNvPr>
          <p:cNvSpPr txBox="1"/>
          <p:nvPr/>
        </p:nvSpPr>
        <p:spPr>
          <a:xfrm>
            <a:off x="8931927" y="2456866"/>
            <a:ext cx="1629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37E823-463C-48F3-AC07-556019689A7C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88EE182-8FB5-4893-A580-902AEB5BB8B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23CAEB-1FA6-4974-87AD-03586EC7308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SERVER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A2A39A-B265-4187-A1A3-B10D6559EC81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C64EA6E-D94C-4052-B86A-B6F774C0197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12DD7B3-A57E-436F-AD5F-0BDA70341ED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90E892-2BE3-445C-8655-E3BCB9BB2792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780E04D-8E3B-4C37-B60E-B8113A36656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7475D0-5236-4C50-9CBF-BA39BD0FB56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JS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994CEC-3F66-40A0-AC55-CDFBF236B490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6EF1A6-F647-495B-B322-CB99E7D7FC5A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F3411-4817-46AD-9AB6-631615EC6BC4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7287B1-ED88-4749-ACC8-891E29905E57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B46A1-CA38-4058-B98A-445766C7C746}"/>
              </a:ext>
            </a:extLst>
          </p:cNvPr>
          <p:cNvSpPr txBox="1"/>
          <p:nvPr/>
        </p:nvSpPr>
        <p:spPr>
          <a:xfrm>
            <a:off x="4447915" y="2098660"/>
            <a:ext cx="18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  <a:p>
            <a:pPr algn="ctr"/>
            <a:r>
              <a:rPr lang="en-IN" dirty="0"/>
              <a:t>(Client Side Code)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ECE9F-CE58-4CB1-9774-30E4962A9AFE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69B80-6489-488A-8B17-43C1853FDB8E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0540EC-9E13-4086-AD34-90D488B82F07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E4516E-B7AA-41D1-83AA-EA3B2906448E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6A124C6-0072-4D42-ABF9-EF8D1FEF5FD7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8DE1AF8-649B-4FDB-A24A-41810A2DD7DD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6F7006B9-50E3-4969-82BD-81C8ACB613E3}"/>
              </a:ext>
            </a:extLst>
          </p:cNvPr>
          <p:cNvSpPr/>
          <p:nvPr/>
        </p:nvSpPr>
        <p:spPr>
          <a:xfrm>
            <a:off x="11145578" y="4404586"/>
            <a:ext cx="523357" cy="51939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2F194E-1867-4945-80AA-50A9D3A6AF49}"/>
              </a:ext>
            </a:extLst>
          </p:cNvPr>
          <p:cNvSpPr/>
          <p:nvPr/>
        </p:nvSpPr>
        <p:spPr>
          <a:xfrm>
            <a:off x="7651577" y="4157549"/>
            <a:ext cx="1087627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API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GATEWAY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2E2F9A-04EF-4A3B-909F-DC689C585153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99A224-61DB-4AE3-B578-1D143F7F2E72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A6243A-5497-49FA-81C3-1CB1F5C7A240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BF19E7-1C96-4685-8968-F9BDC576C9C4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7812CF-0CEA-4169-AD6A-33D219FE3A68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8B9E49-A1CE-4FE7-B8CC-E164409C0001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2C6E9-2EDD-4D38-8E62-AD10A79B8EDF}"/>
              </a:ext>
            </a:extLst>
          </p:cNvPr>
          <p:cNvSpPr txBox="1"/>
          <p:nvPr/>
        </p:nvSpPr>
        <p:spPr>
          <a:xfrm>
            <a:off x="172141" y="5823895"/>
            <a:ext cx="368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Angular 1</a:t>
            </a:r>
          </a:p>
          <a:p>
            <a:r>
              <a:rPr lang="en-IN" dirty="0"/>
              <a:t>Angular 2 and above, React JS, Vue JS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7278CD-F510-491F-BE8E-812F9F61FB52}"/>
              </a:ext>
            </a:extLst>
          </p:cNvPr>
          <p:cNvSpPr txBox="1"/>
          <p:nvPr/>
        </p:nvSpPr>
        <p:spPr>
          <a:xfrm>
            <a:off x="938297" y="218708"/>
            <a:ext cx="454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SPA – Single Page Application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FE9A2D-20DE-4F35-BA0C-52FB0A9A125C}"/>
              </a:ext>
            </a:extLst>
          </p:cNvPr>
          <p:cNvSpPr/>
          <p:nvPr/>
        </p:nvSpPr>
        <p:spPr>
          <a:xfrm>
            <a:off x="10740044" y="5065744"/>
            <a:ext cx="1279815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IN" sz="1400" dirty="0"/>
              <a:t>SERVICE</a:t>
            </a: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3AB438AC-EF92-4C5A-9CA2-81F5ADB0A8C1}"/>
              </a:ext>
            </a:extLst>
          </p:cNvPr>
          <p:cNvSpPr/>
          <p:nvPr/>
        </p:nvSpPr>
        <p:spPr>
          <a:xfrm>
            <a:off x="11145578" y="5405406"/>
            <a:ext cx="523357" cy="51939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AAA78C-3479-4E77-9189-9742BFE3C504}"/>
              </a:ext>
            </a:extLst>
          </p:cNvPr>
          <p:cNvSpPr/>
          <p:nvPr/>
        </p:nvSpPr>
        <p:spPr>
          <a:xfrm>
            <a:off x="9281560" y="5755473"/>
            <a:ext cx="1279815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t" anchorCtr="0"/>
          <a:lstStyle/>
          <a:p>
            <a:pPr algn="ctr"/>
            <a:r>
              <a:rPr lang="en-IN" sz="1400" dirty="0"/>
              <a:t>SERVICE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6DF48B68-FE6A-4281-BA03-91F30C83FC5B}"/>
              </a:ext>
            </a:extLst>
          </p:cNvPr>
          <p:cNvSpPr/>
          <p:nvPr/>
        </p:nvSpPr>
        <p:spPr>
          <a:xfrm>
            <a:off x="9687094" y="6095135"/>
            <a:ext cx="523357" cy="51939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992BF3-80DA-4FB1-92BE-A7D2AE3C74EE}"/>
              </a:ext>
            </a:extLst>
          </p:cNvPr>
          <p:cNvCxnSpPr>
            <a:stCxn id="28" idx="3"/>
            <a:endCxn id="40" idx="1"/>
          </p:cNvCxnSpPr>
          <p:nvPr/>
        </p:nvCxnSpPr>
        <p:spPr>
          <a:xfrm flipV="1">
            <a:off x="8739204" y="4538750"/>
            <a:ext cx="2000840" cy="86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065E1F-9BE2-4E3A-A27F-9D8563BAF5D7}"/>
              </a:ext>
            </a:extLst>
          </p:cNvPr>
          <p:cNvCxnSpPr>
            <a:endCxn id="41" idx="1"/>
          </p:cNvCxnSpPr>
          <p:nvPr/>
        </p:nvCxnSpPr>
        <p:spPr>
          <a:xfrm>
            <a:off x="8812213" y="5405406"/>
            <a:ext cx="1927831" cy="13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F6364A-458F-4A5C-A0A7-6C851D34B26C}"/>
              </a:ext>
            </a:extLst>
          </p:cNvPr>
          <p:cNvCxnSpPr>
            <a:stCxn id="28" idx="3"/>
            <a:endCxn id="43" idx="1"/>
          </p:cNvCxnSpPr>
          <p:nvPr/>
        </p:nvCxnSpPr>
        <p:spPr>
          <a:xfrm>
            <a:off x="8739204" y="5405047"/>
            <a:ext cx="542356" cy="82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F2113EA-0C01-4E24-8811-4ACBA220DD99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rot="5400000">
            <a:off x="10862712" y="5712059"/>
            <a:ext cx="215904" cy="818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2F899BD-FC36-43ED-A2E4-8BF50563E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C3CFA101-0958-414C-8D81-DD398EA5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0D5EDE-32D6-4897-80A3-DF6CC6B2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</a:rPr>
              <a:t>JavaScript </a:t>
            </a:r>
            <a:r>
              <a:rPr lang="en-IN" sz="4000" dirty="0" err="1">
                <a:solidFill>
                  <a:srgbClr val="FFFFFF"/>
                </a:solidFill>
              </a:rPr>
              <a:t>FullStack</a:t>
            </a:r>
            <a:r>
              <a:rPr lang="en-IN" sz="4000" dirty="0">
                <a:solidFill>
                  <a:srgbClr val="FFFFFF"/>
                </a:solidFill>
              </a:rPr>
              <a:t>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E747AA-0FD8-4E2E-BBD9-6C2437337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158593"/>
              </p:ext>
            </p:extLst>
          </p:nvPr>
        </p:nvGraphicFramePr>
        <p:xfrm>
          <a:off x="1179229" y="2899956"/>
          <a:ext cx="9833547" cy="313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025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372211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497393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1917290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701628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782841">
                <a:tc>
                  <a:txBody>
                    <a:bodyPr/>
                    <a:lstStyle/>
                    <a:p>
                      <a:pPr algn="ctr"/>
                      <a:endParaRPr lang="en-IN" sz="2100"/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Database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Application FW</a:t>
                      </a:r>
                    </a:p>
                    <a:p>
                      <a:pPr algn="ctr"/>
                      <a:r>
                        <a:rPr lang="en-IN" sz="2100" dirty="0"/>
                        <a:t>API FW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Client Side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Hosting / Runtime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/>
                        <a:t>MEAN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Angular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/>
                        <a:t>MERN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React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/>
                        <a:t>MEVN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Vue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19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26AF65-3FCA-4103-89F7-1C866C2F1FE1}"/>
              </a:ext>
            </a:extLst>
          </p:cNvPr>
          <p:cNvSpPr/>
          <p:nvPr/>
        </p:nvSpPr>
        <p:spPr>
          <a:xfrm>
            <a:off x="3724102" y="490452"/>
            <a:ext cx="4754880" cy="5918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D41ED-C8C2-4A48-ADCB-DB6B0D08B21F}"/>
              </a:ext>
            </a:extLst>
          </p:cNvPr>
          <p:cNvSpPr txBox="1"/>
          <p:nvPr/>
        </p:nvSpPr>
        <p:spPr>
          <a:xfrm>
            <a:off x="5792165" y="6388331"/>
            <a:ext cx="60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O. 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02B4B-160C-4832-B414-32A6AF9FA7B2}"/>
              </a:ext>
            </a:extLst>
          </p:cNvPr>
          <p:cNvSpPr/>
          <p:nvPr/>
        </p:nvSpPr>
        <p:spPr>
          <a:xfrm>
            <a:off x="4130040" y="818804"/>
            <a:ext cx="3931920" cy="522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EXE (NODE PROCESS)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51A2F-9195-4CFF-8B38-2BFDCC15D54D}"/>
              </a:ext>
            </a:extLst>
          </p:cNvPr>
          <p:cNvSpPr txBox="1"/>
          <p:nvPr/>
        </p:nvSpPr>
        <p:spPr>
          <a:xfrm>
            <a:off x="5374103" y="6039196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NATIVE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7DE844-1655-4F4A-AD04-CC43E756064F}"/>
              </a:ext>
            </a:extLst>
          </p:cNvPr>
          <p:cNvSpPr/>
          <p:nvPr/>
        </p:nvSpPr>
        <p:spPr>
          <a:xfrm>
            <a:off x="4397478" y="1405704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V8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C302D2-FF85-41B8-84DE-4D3C22BD18B7}"/>
              </a:ext>
            </a:extLst>
          </p:cNvPr>
          <p:cNvSpPr/>
          <p:nvPr/>
        </p:nvSpPr>
        <p:spPr>
          <a:xfrm>
            <a:off x="6245328" y="1405704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Built-in API’s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EE812-32DC-4612-8E0E-4D84B6E2A2C3}"/>
              </a:ext>
            </a:extLst>
          </p:cNvPr>
          <p:cNvSpPr/>
          <p:nvPr/>
        </p:nvSpPr>
        <p:spPr>
          <a:xfrm>
            <a:off x="4400550" y="2818964"/>
            <a:ext cx="3390900" cy="28659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(JavaScript)</a:t>
            </a:r>
          </a:p>
          <a:p>
            <a:pPr algn="ctr"/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0DA0A1-0242-459F-9A18-E70DFF225EEE}"/>
              </a:ext>
            </a:extLst>
          </p:cNvPr>
          <p:cNvCxnSpPr>
            <a:stCxn id="9" idx="3"/>
          </p:cNvCxnSpPr>
          <p:nvPr/>
        </p:nvCxnSpPr>
        <p:spPr>
          <a:xfrm>
            <a:off x="7788378" y="1986729"/>
            <a:ext cx="1965222" cy="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4380E5-4982-4E88-8CC4-67521F3355A8}"/>
              </a:ext>
            </a:extLst>
          </p:cNvPr>
          <p:cNvSpPr txBox="1"/>
          <p:nvPr/>
        </p:nvSpPr>
        <p:spPr>
          <a:xfrm>
            <a:off x="9810346" y="1672782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Access the OS</a:t>
            </a:r>
          </a:p>
          <a:p>
            <a:r>
              <a:rPr lang="en-IN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6115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A472DC-872B-4F5E-8A5E-13A90BAA76B3}"/>
              </a:ext>
            </a:extLst>
          </p:cNvPr>
          <p:cNvSpPr/>
          <p:nvPr/>
        </p:nvSpPr>
        <p:spPr>
          <a:xfrm>
            <a:off x="5453062" y="123825"/>
            <a:ext cx="128587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require(Path)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6F194-43B6-4089-8CFF-18B2E1EBB47C}"/>
              </a:ext>
            </a:extLst>
          </p:cNvPr>
          <p:cNvSpPr/>
          <p:nvPr/>
        </p:nvSpPr>
        <p:spPr>
          <a:xfrm>
            <a:off x="3829050" y="8572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on the path specified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E9C691-8D97-43C9-8D0F-8C87A63470B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04825"/>
            <a:ext cx="0" cy="352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5049270-8D23-4A94-8D6D-5224EB5C7147}"/>
              </a:ext>
            </a:extLst>
          </p:cNvPr>
          <p:cNvSpPr/>
          <p:nvPr/>
        </p:nvSpPr>
        <p:spPr>
          <a:xfrm>
            <a:off x="752475" y="18097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79594-3C05-4294-BC49-AFCEAAB7493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05075" y="12382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E309AB-C37F-4415-AD52-674036E2EEFB}"/>
              </a:ext>
            </a:extLst>
          </p:cNvPr>
          <p:cNvSpPr txBox="1"/>
          <p:nvPr/>
        </p:nvSpPr>
        <p:spPr>
          <a:xfrm>
            <a:off x="3019425" y="13525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AB0C6-089D-42B4-9036-E572C47DD95E}"/>
              </a:ext>
            </a:extLst>
          </p:cNvPr>
          <p:cNvSpPr/>
          <p:nvPr/>
        </p:nvSpPr>
        <p:spPr>
          <a:xfrm>
            <a:off x="6905625" y="18097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on the path specified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601716-4166-4A79-BDE2-1CC67DF8A57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12382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C6B7D3-2709-4458-A5BD-75EDA4F79B12}"/>
              </a:ext>
            </a:extLst>
          </p:cNvPr>
          <p:cNvSpPr txBox="1"/>
          <p:nvPr/>
        </p:nvSpPr>
        <p:spPr>
          <a:xfrm>
            <a:off x="8297876" y="1352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79A3D-25A3-4EFF-BF54-B90FE5823597}"/>
              </a:ext>
            </a:extLst>
          </p:cNvPr>
          <p:cNvSpPr/>
          <p:nvPr/>
        </p:nvSpPr>
        <p:spPr>
          <a:xfrm>
            <a:off x="9858374" y="3048000"/>
            <a:ext cx="1876426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986979-2E81-4F1C-AD33-B1EE1F83660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72575" y="21907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A77B4C-9C0C-421A-8B28-73CD8E0A1622}"/>
              </a:ext>
            </a:extLst>
          </p:cNvPr>
          <p:cNvSpPr txBox="1"/>
          <p:nvPr/>
        </p:nvSpPr>
        <p:spPr>
          <a:xfrm>
            <a:off x="10250501" y="24347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26E2E1-DB47-4600-8823-E01C28D068C5}"/>
              </a:ext>
            </a:extLst>
          </p:cNvPr>
          <p:cNvCxnSpPr>
            <a:cxnSpLocks/>
          </p:cNvCxnSpPr>
          <p:nvPr/>
        </p:nvCxnSpPr>
        <p:spPr>
          <a:xfrm flipH="1">
            <a:off x="6948486" y="21907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906B2C-7F14-4DEE-84AB-51EA2FA1ACB2}"/>
              </a:ext>
            </a:extLst>
          </p:cNvPr>
          <p:cNvSpPr txBox="1"/>
          <p:nvPr/>
        </p:nvSpPr>
        <p:spPr>
          <a:xfrm>
            <a:off x="7485849" y="24347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59BBD6-7F1D-4F10-952A-11296442115C}"/>
              </a:ext>
            </a:extLst>
          </p:cNvPr>
          <p:cNvSpPr/>
          <p:nvPr/>
        </p:nvSpPr>
        <p:spPr>
          <a:xfrm>
            <a:off x="4681536" y="30480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C08C2-2EEA-423C-AB3A-A5ACC0A782FE}"/>
              </a:ext>
            </a:extLst>
          </p:cNvPr>
          <p:cNvSpPr/>
          <p:nvPr/>
        </p:nvSpPr>
        <p:spPr>
          <a:xfrm>
            <a:off x="5608623" y="40422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ECCFD9-A50F-424F-9B7B-CA5C1BBFE55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48486" y="34290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0BA70A-2FFE-4BE0-84BF-D0DA9CAC549B}"/>
              </a:ext>
            </a:extLst>
          </p:cNvPr>
          <p:cNvSpPr txBox="1"/>
          <p:nvPr/>
        </p:nvSpPr>
        <p:spPr>
          <a:xfrm>
            <a:off x="7300541" y="35509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3DADDCE-2DA0-4E00-9E45-487647AA173B}"/>
              </a:ext>
            </a:extLst>
          </p:cNvPr>
          <p:cNvCxnSpPr/>
          <p:nvPr/>
        </p:nvCxnSpPr>
        <p:spPr>
          <a:xfrm flipV="1">
            <a:off x="9363075" y="34290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75CE5C-C5BC-49DD-B54C-ABE9061C2FDF}"/>
              </a:ext>
            </a:extLst>
          </p:cNvPr>
          <p:cNvSpPr txBox="1"/>
          <p:nvPr/>
        </p:nvSpPr>
        <p:spPr>
          <a:xfrm>
            <a:off x="9893723" y="38671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767273-622F-4CF2-9149-6EBC6CA6B519}"/>
              </a:ext>
            </a:extLst>
          </p:cNvPr>
          <p:cNvSpPr/>
          <p:nvPr/>
        </p:nvSpPr>
        <p:spPr>
          <a:xfrm>
            <a:off x="7830350" y="54175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EC7813-6691-4978-9B58-E3FF361CAA44}"/>
              </a:ext>
            </a:extLst>
          </p:cNvPr>
          <p:cNvCxnSpPr>
            <a:endCxn id="24" idx="0"/>
          </p:cNvCxnSpPr>
          <p:nvPr/>
        </p:nvCxnSpPr>
        <p:spPr>
          <a:xfrm>
            <a:off x="7485849" y="44232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02B1CC-B5CE-4267-B388-7376CE5E9521}"/>
              </a:ext>
            </a:extLst>
          </p:cNvPr>
          <p:cNvSpPr txBox="1"/>
          <p:nvPr/>
        </p:nvSpPr>
        <p:spPr>
          <a:xfrm>
            <a:off x="8214512" y="4450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6162DC-EFFB-46EE-BE11-9DC5A66552B6}"/>
              </a:ext>
            </a:extLst>
          </p:cNvPr>
          <p:cNvSpPr/>
          <p:nvPr/>
        </p:nvSpPr>
        <p:spPr>
          <a:xfrm>
            <a:off x="1142199" y="40346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81BF7-D5E6-48E2-806E-D72E74B61C11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019425" y="34290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846A16-8AF1-49BD-8A30-36FDE19963E2}"/>
              </a:ext>
            </a:extLst>
          </p:cNvPr>
          <p:cNvSpPr txBox="1"/>
          <p:nvPr/>
        </p:nvSpPr>
        <p:spPr>
          <a:xfrm>
            <a:off x="4291812" y="3459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DD0455-F5D2-48E5-956F-5691D5671F3C}"/>
              </a:ext>
            </a:extLst>
          </p:cNvPr>
          <p:cNvSpPr/>
          <p:nvPr/>
        </p:nvSpPr>
        <p:spPr>
          <a:xfrm>
            <a:off x="945570" y="51244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3A23FF-A52D-4264-A0D7-3BB6A31918A3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221920" y="44156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ED6B32-3C9C-4BD0-B144-CC45A0DFE73B}"/>
              </a:ext>
            </a:extLst>
          </p:cNvPr>
          <p:cNvSpPr txBox="1"/>
          <p:nvPr/>
        </p:nvSpPr>
        <p:spPr>
          <a:xfrm>
            <a:off x="2321132" y="45358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7A4557-5AC6-4741-A0C9-6717752CFF43}"/>
              </a:ext>
            </a:extLst>
          </p:cNvPr>
          <p:cNvSpPr/>
          <p:nvPr/>
        </p:nvSpPr>
        <p:spPr>
          <a:xfrm>
            <a:off x="138912" y="62542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E569EA-D61D-4CE0-8040-177D36BB947E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1793481" y="55054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E17817D-0CCE-40FE-9F9A-4987CCBBD78D}"/>
              </a:ext>
            </a:extLst>
          </p:cNvPr>
          <p:cNvSpPr txBox="1"/>
          <p:nvPr/>
        </p:nvSpPr>
        <p:spPr>
          <a:xfrm>
            <a:off x="1728786" y="57017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092519-DEBA-4CE7-8D7C-8A5F11916793}"/>
              </a:ext>
            </a:extLst>
          </p:cNvPr>
          <p:cNvCxnSpPr/>
          <p:nvPr/>
        </p:nvCxnSpPr>
        <p:spPr>
          <a:xfrm rot="16200000" flipH="1">
            <a:off x="5248797" y="21862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C62BCB-32B0-452F-A28B-FF40BE781FDD}"/>
              </a:ext>
            </a:extLst>
          </p:cNvPr>
          <p:cNvSpPr txBox="1"/>
          <p:nvPr/>
        </p:nvSpPr>
        <p:spPr>
          <a:xfrm>
            <a:off x="5119316" y="43151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14E51AB-1186-452C-95FA-95270446C2CC}"/>
              </a:ext>
            </a:extLst>
          </p:cNvPr>
          <p:cNvCxnSpPr/>
          <p:nvPr/>
        </p:nvCxnSpPr>
        <p:spPr>
          <a:xfrm rot="5400000" flipH="1" flipV="1">
            <a:off x="4312804" y="23324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E5E931-C60E-4C9D-A985-43FFF33E1E85}"/>
              </a:ext>
            </a:extLst>
          </p:cNvPr>
          <p:cNvSpPr txBox="1"/>
          <p:nvPr/>
        </p:nvSpPr>
        <p:spPr>
          <a:xfrm>
            <a:off x="4514663" y="54040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FE8A85-9A64-4BAE-9A4E-2E963C3FDF82}"/>
              </a:ext>
            </a:extLst>
          </p:cNvPr>
          <p:cNvSpPr txBox="1"/>
          <p:nvPr/>
        </p:nvSpPr>
        <p:spPr>
          <a:xfrm>
            <a:off x="7340779" y="6265902"/>
            <a:ext cx="343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NODE Module Resolution</a:t>
            </a:r>
          </a:p>
        </p:txBody>
      </p:sp>
    </p:spTree>
    <p:extLst>
      <p:ext uri="{BB962C8B-B14F-4D97-AF65-F5344CB8AC3E}">
        <p14:creationId xmlns:p14="http://schemas.microsoft.com/office/powerpoint/2010/main" val="67028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1BCF-8158-4C4C-835B-E94291A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17CFC1-7044-46E8-9590-EAB52A7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24749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051">
                  <a:extLst>
                    <a:ext uri="{9D8B030D-6E8A-4147-A177-3AD203B41FA5}">
                      <a16:colId xmlns:a16="http://schemas.microsoft.com/office/drawing/2014/main" val="4278503096"/>
                    </a:ext>
                  </a:extLst>
                </a:gridCol>
                <a:gridCol w="8469549">
                  <a:extLst>
                    <a:ext uri="{9D8B030D-6E8A-4147-A177-3AD203B41FA5}">
                      <a16:colId xmlns:a16="http://schemas.microsoft.com/office/drawing/2014/main" val="3540505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7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 set of assertion tests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8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buffer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binary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child_process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run a child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1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split a single Node process into multiple processes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3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crypto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OpenSSL cryptographic functions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implementation of UDP datagram sockets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6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do DNS lookups and name resolution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create and handle events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8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the file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5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make Node.js act as an HTTP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0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make Node.js act as an HTTPS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1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4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1BCF-8158-4C4C-835B-E94291A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Modules Continued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17CFC1-7044-46E8-9590-EAB52A71F8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49">
                  <a:extLst>
                    <a:ext uri="{9D8B030D-6E8A-4147-A177-3AD203B41FA5}">
                      <a16:colId xmlns:a16="http://schemas.microsoft.com/office/drawing/2014/main" val="4278503096"/>
                    </a:ext>
                  </a:extLst>
                </a:gridCol>
                <a:gridCol w="8523051">
                  <a:extLst>
                    <a:ext uri="{9D8B030D-6E8A-4147-A177-3AD203B41FA5}">
                      <a16:colId xmlns:a16="http://schemas.microsoft.com/office/drawing/2014/main" val="3540505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7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create servers and clients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8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information about the operation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file paths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1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querystring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URL query strings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3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readable streams one line at the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streaming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6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string_decoder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decode buffer objects into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execute a function after a given number of milliseconds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8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implement TLS and SSL protocols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5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classes used by a text terminal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0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parse URL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1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2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1646</Words>
  <Application>Microsoft Office PowerPoint</Application>
  <PresentationFormat>Widescreen</PresentationFormat>
  <Paragraphs>428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JavaScript FullStack Application</vt:lpstr>
      <vt:lpstr>PowerPoint Presentation</vt:lpstr>
      <vt:lpstr>PowerPoint Presentation</vt:lpstr>
      <vt:lpstr>Built In Modules</vt:lpstr>
      <vt:lpstr>Built In Modules Continued</vt:lpstr>
      <vt:lpstr>Built In Modules Continued</vt:lpstr>
      <vt:lpstr>ReadStream</vt:lpstr>
      <vt:lpstr>WriteStream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install and uninstall production packages</vt:lpstr>
      <vt:lpstr>To install and uninstall development packages</vt:lpstr>
      <vt:lpstr>To install and uninstall global packages</vt:lpstr>
      <vt:lpstr>WebSocket</vt:lpstr>
      <vt:lpstr>WebSocket</vt:lpstr>
      <vt:lpstr>Express JS</vt:lpstr>
      <vt:lpstr>Express and Middleware</vt:lpstr>
      <vt:lpstr>Request Processing Pipeline</vt:lpstr>
      <vt:lpstr>Types of middleware</vt:lpstr>
      <vt:lpstr>PowerPoint Presentation</vt:lpstr>
      <vt:lpstr>PowerPoint Presentation</vt:lpstr>
      <vt:lpstr>Express-generator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3</cp:revision>
  <dcterms:created xsi:type="dcterms:W3CDTF">2021-04-10T03:56:52Z</dcterms:created>
  <dcterms:modified xsi:type="dcterms:W3CDTF">2021-04-11T09:27:05Z</dcterms:modified>
</cp:coreProperties>
</file>