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9" r:id="rId7"/>
    <p:sldId id="261" r:id="rId8"/>
    <p:sldId id="262" r:id="rId9"/>
    <p:sldId id="263" r:id="rId10"/>
    <p:sldId id="264" r:id="rId11"/>
    <p:sldId id="270" r:id="rId12"/>
    <p:sldId id="271" r:id="rId13"/>
    <p:sldId id="272" r:id="rId14"/>
    <p:sldId id="269" r:id="rId15"/>
    <p:sldId id="265" r:id="rId16"/>
    <p:sldId id="268" r:id="rId17"/>
    <p:sldId id="266" r:id="rId18"/>
    <p:sldId id="267" r:id="rId19"/>
    <p:sldId id="273" r:id="rId20"/>
    <p:sldId id="274" r:id="rId21"/>
    <p:sldId id="275" r:id="rId22"/>
    <p:sldId id="276" r:id="rId23"/>
    <p:sldId id="280" r:id="rId24"/>
    <p:sldId id="302" r:id="rId25"/>
    <p:sldId id="281" r:id="rId26"/>
    <p:sldId id="277" r:id="rId27"/>
    <p:sldId id="278" r:id="rId28"/>
    <p:sldId id="30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51A99E-40CE-4F25-84C0-0B4E0C0DD85B}" v="34" dt="2021-08-04T03:37:02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98" d="100"/>
          <a:sy n="98" d="100"/>
        </p:scale>
        <p:origin x="5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0B7F3AA1-D0B6-493E-911E-8976B86A1B0D}"/>
    <pc:docChg chg="undo redo custSel addSld modSld">
      <pc:chgData name="Manish Sharma" userId="b799adb9ba789c8f" providerId="LiveId" clId="{0B7F3AA1-D0B6-493E-911E-8976B86A1B0D}" dt="2021-04-07T09:58:50.844" v="1141" actId="20577"/>
      <pc:docMkLst>
        <pc:docMk/>
      </pc:docMkLst>
      <pc:sldChg chg="addSp delSp modSp add mod">
        <pc:chgData name="Manish Sharma" userId="b799adb9ba789c8f" providerId="LiveId" clId="{0B7F3AA1-D0B6-493E-911E-8976B86A1B0D}" dt="2021-04-05T04:33:55.134" v="44" actId="14100"/>
        <pc:sldMkLst>
          <pc:docMk/>
          <pc:sldMk cId="711980365" sldId="260"/>
        </pc:sldMkLst>
        <pc:spChg chg="add mod">
          <ac:chgData name="Manish Sharma" userId="b799adb9ba789c8f" providerId="LiveId" clId="{0B7F3AA1-D0B6-493E-911E-8976B86A1B0D}" dt="2021-04-05T04:33:00.592" v="30" actId="20577"/>
          <ac:spMkLst>
            <pc:docMk/>
            <pc:sldMk cId="711980365" sldId="260"/>
            <ac:spMk id="2" creationId="{D95E446B-927A-49D8-AB15-393A68AEBF31}"/>
          </ac:spMkLst>
        </pc:spChg>
        <pc:spChg chg="mod">
          <ac:chgData name="Manish Sharma" userId="b799adb9ba789c8f" providerId="LiveId" clId="{0B7F3AA1-D0B6-493E-911E-8976B86A1B0D}" dt="2021-04-05T04:32:31.317" v="12" actId="14100"/>
          <ac:spMkLst>
            <pc:docMk/>
            <pc:sldMk cId="711980365" sldId="260"/>
            <ac:spMk id="4" creationId="{67CBF03D-E26E-44A4-A98B-C821B13CA1C7}"/>
          </ac:spMkLst>
        </pc:spChg>
        <pc:spChg chg="del mod">
          <ac:chgData name="Manish Sharma" userId="b799adb9ba789c8f" providerId="LiveId" clId="{0B7F3AA1-D0B6-493E-911E-8976B86A1B0D}" dt="2021-04-05T04:32:17.438" v="7" actId="478"/>
          <ac:spMkLst>
            <pc:docMk/>
            <pc:sldMk cId="711980365" sldId="260"/>
            <ac:spMk id="5" creationId="{91E43B90-ED96-4E03-8B8C-24555F2381CD}"/>
          </ac:spMkLst>
        </pc:spChg>
        <pc:spChg chg="del">
          <ac:chgData name="Manish Sharma" userId="b799adb9ba789c8f" providerId="LiveId" clId="{0B7F3AA1-D0B6-493E-911E-8976B86A1B0D}" dt="2021-04-05T04:32:19.173" v="8" actId="478"/>
          <ac:spMkLst>
            <pc:docMk/>
            <pc:sldMk cId="711980365" sldId="260"/>
            <ac:spMk id="6" creationId="{33CBEF9F-2CB6-4489-B22C-6AFF301336E1}"/>
          </ac:spMkLst>
        </pc:spChg>
        <pc:spChg chg="del">
          <ac:chgData name="Manish Sharma" userId="b799adb9ba789c8f" providerId="LiveId" clId="{0B7F3AA1-D0B6-493E-911E-8976B86A1B0D}" dt="2021-04-05T04:32:06.283" v="1" actId="478"/>
          <ac:spMkLst>
            <pc:docMk/>
            <pc:sldMk cId="711980365" sldId="260"/>
            <ac:spMk id="28" creationId="{59301E16-F586-4A2F-880E-E66E03646E6B}"/>
          </ac:spMkLst>
        </pc:spChg>
        <pc:spChg chg="del">
          <ac:chgData name="Manish Sharma" userId="b799adb9ba789c8f" providerId="LiveId" clId="{0B7F3AA1-D0B6-493E-911E-8976B86A1B0D}" dt="2021-04-05T04:32:34.690" v="13" actId="478"/>
          <ac:spMkLst>
            <pc:docMk/>
            <pc:sldMk cId="711980365" sldId="260"/>
            <ac:spMk id="35" creationId="{AED224D4-5166-4CF0-B758-CBF370309C25}"/>
          </ac:spMkLst>
        </pc:spChg>
        <pc:spChg chg="add mod">
          <ac:chgData name="Manish Sharma" userId="b799adb9ba789c8f" providerId="LiveId" clId="{0B7F3AA1-D0B6-493E-911E-8976B86A1B0D}" dt="2021-04-05T04:33:24.890" v="40" actId="1076"/>
          <ac:spMkLst>
            <pc:docMk/>
            <pc:sldMk cId="711980365" sldId="260"/>
            <ac:spMk id="39" creationId="{D23310D9-DF95-4785-AB5A-B124519B68DB}"/>
          </ac:spMkLst>
        </pc:spChg>
        <pc:grpChg chg="del">
          <ac:chgData name="Manish Sharma" userId="b799adb9ba789c8f" providerId="LiveId" clId="{0B7F3AA1-D0B6-493E-911E-8976B86A1B0D}" dt="2021-04-05T04:32:11.834" v="2" actId="478"/>
          <ac:grpSpMkLst>
            <pc:docMk/>
            <pc:sldMk cId="711980365" sldId="260"/>
            <ac:grpSpMk id="7" creationId="{6BB6404A-94F5-4F60-91DA-F3F05929967E}"/>
          </ac:grpSpMkLst>
        </pc:grpChg>
        <pc:grpChg chg="del">
          <ac:chgData name="Manish Sharma" userId="b799adb9ba789c8f" providerId="LiveId" clId="{0B7F3AA1-D0B6-493E-911E-8976B86A1B0D}" dt="2021-04-05T04:32:12.582" v="3" actId="478"/>
          <ac:grpSpMkLst>
            <pc:docMk/>
            <pc:sldMk cId="711980365" sldId="260"/>
            <ac:grpSpMk id="10" creationId="{7257FE22-7E17-49F5-947B-1E5BA98A0C48}"/>
          </ac:grpSpMkLst>
        </pc:grpChg>
        <pc:grpChg chg="del">
          <ac:chgData name="Manish Sharma" userId="b799adb9ba789c8f" providerId="LiveId" clId="{0B7F3AA1-D0B6-493E-911E-8976B86A1B0D}" dt="2021-04-05T04:32:13.369" v="4" actId="478"/>
          <ac:grpSpMkLst>
            <pc:docMk/>
            <pc:sldMk cId="711980365" sldId="260"/>
            <ac:grpSpMk id="13" creationId="{4D04BBEF-7BC0-4126-8318-7D1B8109B908}"/>
          </ac:grpSpMkLst>
        </pc:grpChg>
        <pc:cxnChg chg="del">
          <ac:chgData name="Manish Sharma" userId="b799adb9ba789c8f" providerId="LiveId" clId="{0B7F3AA1-D0B6-493E-911E-8976B86A1B0D}" dt="2021-04-05T04:32:14.780" v="5" actId="478"/>
          <ac:cxnSpMkLst>
            <pc:docMk/>
            <pc:sldMk cId="711980365" sldId="260"/>
            <ac:cxnSpMk id="16" creationId="{A9BA74C0-6DB1-4936-A256-EDD6897AF826}"/>
          </ac:cxnSpMkLst>
        </pc:cxnChg>
        <pc:cxnChg chg="del">
          <ac:chgData name="Manish Sharma" userId="b799adb9ba789c8f" providerId="LiveId" clId="{0B7F3AA1-D0B6-493E-911E-8976B86A1B0D}" dt="2021-04-05T04:32:20.580" v="9" actId="478"/>
          <ac:cxnSpMkLst>
            <pc:docMk/>
            <pc:sldMk cId="711980365" sldId="260"/>
            <ac:cxnSpMk id="29" creationId="{5CC617B6-D151-4D42-A0E9-3818190EBFAC}"/>
          </ac:cxnSpMkLst>
        </pc:cxnChg>
        <pc:cxnChg chg="del">
          <ac:chgData name="Manish Sharma" userId="b799adb9ba789c8f" providerId="LiveId" clId="{0B7F3AA1-D0B6-493E-911E-8976B86A1B0D}" dt="2021-04-05T04:32:21.627" v="10" actId="478"/>
          <ac:cxnSpMkLst>
            <pc:docMk/>
            <pc:sldMk cId="711980365" sldId="260"/>
            <ac:cxnSpMk id="30" creationId="{96132B0D-039F-44AC-B0C0-23C3EBD294BB}"/>
          </ac:cxnSpMkLst>
        </pc:cxnChg>
        <pc:cxnChg chg="add mod">
          <ac:chgData name="Manish Sharma" userId="b799adb9ba789c8f" providerId="LiveId" clId="{0B7F3AA1-D0B6-493E-911E-8976B86A1B0D}" dt="2021-04-05T04:33:55.134" v="44" actId="14100"/>
          <ac:cxnSpMkLst>
            <pc:docMk/>
            <pc:sldMk cId="711980365" sldId="260"/>
            <ac:cxnSpMk id="40" creationId="{4509A946-4027-4865-9656-A30FCFC9EF75}"/>
          </ac:cxnSpMkLst>
        </pc:cxnChg>
      </pc:sldChg>
      <pc:sldChg chg="addSp delSp modSp new mod">
        <pc:chgData name="Manish Sharma" userId="b799adb9ba789c8f" providerId="LiveId" clId="{0B7F3AA1-D0B6-493E-911E-8976B86A1B0D}" dt="2021-04-05T04:52:15.033" v="167" actId="1076"/>
        <pc:sldMkLst>
          <pc:docMk/>
          <pc:sldMk cId="1307133612" sldId="261"/>
        </pc:sldMkLst>
        <pc:spChg chg="del">
          <ac:chgData name="Manish Sharma" userId="b799adb9ba789c8f" providerId="LiveId" clId="{0B7F3AA1-D0B6-493E-911E-8976B86A1B0D}" dt="2021-04-05T04:45:59.756" v="46" actId="478"/>
          <ac:spMkLst>
            <pc:docMk/>
            <pc:sldMk cId="1307133612" sldId="261"/>
            <ac:spMk id="2" creationId="{F3E89E75-B8DA-4C4E-B943-2960200C7A1D}"/>
          </ac:spMkLst>
        </pc:spChg>
        <pc:spChg chg="del">
          <ac:chgData name="Manish Sharma" userId="b799adb9ba789c8f" providerId="LiveId" clId="{0B7F3AA1-D0B6-493E-911E-8976B86A1B0D}" dt="2021-04-05T04:45:59.756" v="46" actId="478"/>
          <ac:spMkLst>
            <pc:docMk/>
            <pc:sldMk cId="1307133612" sldId="261"/>
            <ac:spMk id="3" creationId="{E732071C-B738-4755-9B3F-1CB8AE8454FD}"/>
          </ac:spMkLst>
        </pc:spChg>
        <pc:spChg chg="add mod">
          <ac:chgData name="Manish Sharma" userId="b799adb9ba789c8f" providerId="LiveId" clId="{0B7F3AA1-D0B6-493E-911E-8976B86A1B0D}" dt="2021-04-05T04:46:29.606" v="47"/>
          <ac:spMkLst>
            <pc:docMk/>
            <pc:sldMk cId="1307133612" sldId="261"/>
            <ac:spMk id="4" creationId="{6E3A3989-423E-4224-B183-9163989CCF75}"/>
          </ac:spMkLst>
        </pc:spChg>
        <pc:spChg chg="add mod">
          <ac:chgData name="Manish Sharma" userId="b799adb9ba789c8f" providerId="LiveId" clId="{0B7F3AA1-D0B6-493E-911E-8976B86A1B0D}" dt="2021-04-05T04:46:57.530" v="52" actId="20577"/>
          <ac:spMkLst>
            <pc:docMk/>
            <pc:sldMk cId="1307133612" sldId="261"/>
            <ac:spMk id="6" creationId="{C0C87045-C35C-4C72-AFDA-D3CD6B558AE3}"/>
          </ac:spMkLst>
        </pc:spChg>
        <pc:spChg chg="add mod">
          <ac:chgData name="Manish Sharma" userId="b799adb9ba789c8f" providerId="LiveId" clId="{0B7F3AA1-D0B6-493E-911E-8976B86A1B0D}" dt="2021-04-05T04:47:12.562" v="53"/>
          <ac:spMkLst>
            <pc:docMk/>
            <pc:sldMk cId="1307133612" sldId="261"/>
            <ac:spMk id="7" creationId="{956D68E7-07A0-4460-8451-4958A41ED046}"/>
          </ac:spMkLst>
        </pc:spChg>
        <pc:spChg chg="add mod">
          <ac:chgData name="Manish Sharma" userId="b799adb9ba789c8f" providerId="LiveId" clId="{0B7F3AA1-D0B6-493E-911E-8976B86A1B0D}" dt="2021-04-05T04:47:23.158" v="54"/>
          <ac:spMkLst>
            <pc:docMk/>
            <pc:sldMk cId="1307133612" sldId="261"/>
            <ac:spMk id="9" creationId="{E907A7C0-40D4-4BBF-A86C-1B89109DBDCB}"/>
          </ac:spMkLst>
        </pc:spChg>
        <pc:spChg chg="add mod">
          <ac:chgData name="Manish Sharma" userId="b799adb9ba789c8f" providerId="LiveId" clId="{0B7F3AA1-D0B6-493E-911E-8976B86A1B0D}" dt="2021-04-05T04:47:36.344" v="55"/>
          <ac:spMkLst>
            <pc:docMk/>
            <pc:sldMk cId="1307133612" sldId="261"/>
            <ac:spMk id="10" creationId="{4F3E2050-D15D-47D7-AB1C-F3CBE0F1C132}"/>
          </ac:spMkLst>
        </pc:spChg>
        <pc:spChg chg="add mod">
          <ac:chgData name="Manish Sharma" userId="b799adb9ba789c8f" providerId="LiveId" clId="{0B7F3AA1-D0B6-493E-911E-8976B86A1B0D}" dt="2021-04-05T04:47:53.469" v="56"/>
          <ac:spMkLst>
            <pc:docMk/>
            <pc:sldMk cId="1307133612" sldId="261"/>
            <ac:spMk id="12" creationId="{405402D8-E438-44B3-B89F-330D9E4DDBC8}"/>
          </ac:spMkLst>
        </pc:spChg>
        <pc:spChg chg="add mod">
          <ac:chgData name="Manish Sharma" userId="b799adb9ba789c8f" providerId="LiveId" clId="{0B7F3AA1-D0B6-493E-911E-8976B86A1B0D}" dt="2021-04-05T04:47:53.469" v="56"/>
          <ac:spMkLst>
            <pc:docMk/>
            <pc:sldMk cId="1307133612" sldId="261"/>
            <ac:spMk id="13" creationId="{300C2BA8-7FD4-43BE-BBDB-5D1515BD5EE8}"/>
          </ac:spMkLst>
        </pc:spChg>
        <pc:spChg chg="add mod">
          <ac:chgData name="Manish Sharma" userId="b799adb9ba789c8f" providerId="LiveId" clId="{0B7F3AA1-D0B6-493E-911E-8976B86A1B0D}" dt="2021-04-05T04:48:05.600" v="57"/>
          <ac:spMkLst>
            <pc:docMk/>
            <pc:sldMk cId="1307133612" sldId="261"/>
            <ac:spMk id="14" creationId="{328B74F5-408D-4F2F-9A5B-C40478641CB8}"/>
          </ac:spMkLst>
        </pc:spChg>
        <pc:spChg chg="add mod">
          <ac:chgData name="Manish Sharma" userId="b799adb9ba789c8f" providerId="LiveId" clId="{0B7F3AA1-D0B6-493E-911E-8976B86A1B0D}" dt="2021-04-05T04:48:20.414" v="58"/>
          <ac:spMkLst>
            <pc:docMk/>
            <pc:sldMk cId="1307133612" sldId="261"/>
            <ac:spMk id="16" creationId="{925C418C-BF54-4FEB-8C03-1E17E851CACA}"/>
          </ac:spMkLst>
        </pc:spChg>
        <pc:spChg chg="add mod">
          <ac:chgData name="Manish Sharma" userId="b799adb9ba789c8f" providerId="LiveId" clId="{0B7F3AA1-D0B6-493E-911E-8976B86A1B0D}" dt="2021-04-05T04:48:35.134" v="59"/>
          <ac:spMkLst>
            <pc:docMk/>
            <pc:sldMk cId="1307133612" sldId="261"/>
            <ac:spMk id="17" creationId="{17C47163-0DF6-4B8B-9174-6AB8913003A1}"/>
          </ac:spMkLst>
        </pc:spChg>
        <pc:spChg chg="add mod">
          <ac:chgData name="Manish Sharma" userId="b799adb9ba789c8f" providerId="LiveId" clId="{0B7F3AA1-D0B6-493E-911E-8976B86A1B0D}" dt="2021-04-05T04:48:35.134" v="59"/>
          <ac:spMkLst>
            <pc:docMk/>
            <pc:sldMk cId="1307133612" sldId="261"/>
            <ac:spMk id="19" creationId="{CEAD16C2-5D56-439C-B5FD-4DFD6535F26B}"/>
          </ac:spMkLst>
        </pc:spChg>
        <pc:spChg chg="add mod">
          <ac:chgData name="Manish Sharma" userId="b799adb9ba789c8f" providerId="LiveId" clId="{0B7F3AA1-D0B6-493E-911E-8976B86A1B0D}" dt="2021-04-05T04:48:45.340" v="60"/>
          <ac:spMkLst>
            <pc:docMk/>
            <pc:sldMk cId="1307133612" sldId="261"/>
            <ac:spMk id="21" creationId="{7F28FBC0-9840-41E2-A9B1-4B50BEB9F841}"/>
          </ac:spMkLst>
        </pc:spChg>
        <pc:spChg chg="add del mod">
          <ac:chgData name="Manish Sharma" userId="b799adb9ba789c8f" providerId="LiveId" clId="{0B7F3AA1-D0B6-493E-911E-8976B86A1B0D}" dt="2021-04-05T04:49:36.361" v="65"/>
          <ac:spMkLst>
            <pc:docMk/>
            <pc:sldMk cId="1307133612" sldId="261"/>
            <ac:spMk id="22" creationId="{3A5D0B1C-CE9E-41AB-9DD6-60D268357181}"/>
          </ac:spMkLst>
        </pc:spChg>
        <pc:spChg chg="add del mod">
          <ac:chgData name="Manish Sharma" userId="b799adb9ba789c8f" providerId="LiveId" clId="{0B7F3AA1-D0B6-493E-911E-8976B86A1B0D}" dt="2021-04-05T04:52:04.217" v="165" actId="1076"/>
          <ac:spMkLst>
            <pc:docMk/>
            <pc:sldMk cId="1307133612" sldId="261"/>
            <ac:spMk id="26" creationId="{AA58A49E-E96F-4E19-8593-CE0DFB42EF60}"/>
          </ac:spMkLst>
        </pc:spChg>
        <pc:spChg chg="add mod">
          <ac:chgData name="Manish Sharma" userId="b799adb9ba789c8f" providerId="LiveId" clId="{0B7F3AA1-D0B6-493E-911E-8976B86A1B0D}" dt="2021-04-05T04:52:11.006" v="166" actId="1076"/>
          <ac:spMkLst>
            <pc:docMk/>
            <pc:sldMk cId="1307133612" sldId="261"/>
            <ac:spMk id="27" creationId="{7D6E7F6B-B784-4598-9363-749B32E0CE8C}"/>
          </ac:spMkLst>
        </pc:spChg>
        <pc:spChg chg="add mod">
          <ac:chgData name="Manish Sharma" userId="b799adb9ba789c8f" providerId="LiveId" clId="{0B7F3AA1-D0B6-493E-911E-8976B86A1B0D}" dt="2021-04-05T04:52:15.033" v="167" actId="1076"/>
          <ac:spMkLst>
            <pc:docMk/>
            <pc:sldMk cId="1307133612" sldId="261"/>
            <ac:spMk id="28" creationId="{B24673A4-556C-41BB-9B6E-321F211434D4}"/>
          </ac:spMkLst>
        </pc:spChg>
        <pc:spChg chg="add mod">
          <ac:chgData name="Manish Sharma" userId="b799adb9ba789c8f" providerId="LiveId" clId="{0B7F3AA1-D0B6-493E-911E-8976B86A1B0D}" dt="2021-04-05T04:51:54.457" v="163"/>
          <ac:spMkLst>
            <pc:docMk/>
            <pc:sldMk cId="1307133612" sldId="261"/>
            <ac:spMk id="29" creationId="{6F276EBB-7063-41E1-AEC6-C977FAEE8633}"/>
          </ac:spMkLst>
        </pc:spChg>
        <pc:cxnChg chg="add mod">
          <ac:chgData name="Manish Sharma" userId="b799adb9ba789c8f" providerId="LiveId" clId="{0B7F3AA1-D0B6-493E-911E-8976B86A1B0D}" dt="2021-04-05T04:46:29.606" v="47"/>
          <ac:cxnSpMkLst>
            <pc:docMk/>
            <pc:sldMk cId="1307133612" sldId="261"/>
            <ac:cxnSpMk id="5" creationId="{A447169E-C0EE-4712-981F-13C160C93041}"/>
          </ac:cxnSpMkLst>
        </pc:cxnChg>
        <pc:cxnChg chg="add mod">
          <ac:chgData name="Manish Sharma" userId="b799adb9ba789c8f" providerId="LiveId" clId="{0B7F3AA1-D0B6-493E-911E-8976B86A1B0D}" dt="2021-04-05T04:47:12.562" v="53"/>
          <ac:cxnSpMkLst>
            <pc:docMk/>
            <pc:sldMk cId="1307133612" sldId="261"/>
            <ac:cxnSpMk id="8" creationId="{8345FC4A-9917-48C2-ACDC-7DACED78EDDF}"/>
          </ac:cxnSpMkLst>
        </pc:cxnChg>
        <pc:cxnChg chg="add mod">
          <ac:chgData name="Manish Sharma" userId="b799adb9ba789c8f" providerId="LiveId" clId="{0B7F3AA1-D0B6-493E-911E-8976B86A1B0D}" dt="2021-04-05T04:47:53.469" v="56"/>
          <ac:cxnSpMkLst>
            <pc:docMk/>
            <pc:sldMk cId="1307133612" sldId="261"/>
            <ac:cxnSpMk id="11" creationId="{44826BDC-5255-44F2-8510-7222782ACBDD}"/>
          </ac:cxnSpMkLst>
        </pc:cxnChg>
        <pc:cxnChg chg="add mod">
          <ac:chgData name="Manish Sharma" userId="b799adb9ba789c8f" providerId="LiveId" clId="{0B7F3AA1-D0B6-493E-911E-8976B86A1B0D}" dt="2021-04-05T04:48:05.600" v="57"/>
          <ac:cxnSpMkLst>
            <pc:docMk/>
            <pc:sldMk cId="1307133612" sldId="261"/>
            <ac:cxnSpMk id="15" creationId="{D3AF7ABA-3ACA-4D20-B5C4-7B6F63F1F50E}"/>
          </ac:cxnSpMkLst>
        </pc:cxnChg>
        <pc:cxnChg chg="add mod">
          <ac:chgData name="Manish Sharma" userId="b799adb9ba789c8f" providerId="LiveId" clId="{0B7F3AA1-D0B6-493E-911E-8976B86A1B0D}" dt="2021-04-05T04:48:35.134" v="59"/>
          <ac:cxnSpMkLst>
            <pc:docMk/>
            <pc:sldMk cId="1307133612" sldId="261"/>
            <ac:cxnSpMk id="18" creationId="{69120B17-8231-4486-847F-D8FA0941D5A8}"/>
          </ac:cxnSpMkLst>
        </pc:cxnChg>
        <pc:cxnChg chg="add mod">
          <ac:chgData name="Manish Sharma" userId="b799adb9ba789c8f" providerId="LiveId" clId="{0B7F3AA1-D0B6-493E-911E-8976B86A1B0D}" dt="2021-04-05T04:48:45.340" v="60"/>
          <ac:cxnSpMkLst>
            <pc:docMk/>
            <pc:sldMk cId="1307133612" sldId="261"/>
            <ac:cxnSpMk id="20" creationId="{B4F50BD0-4940-4BF5-B82F-76A787D86523}"/>
          </ac:cxnSpMkLst>
        </pc:cxnChg>
        <pc:cxnChg chg="add del mod">
          <ac:chgData name="Manish Sharma" userId="b799adb9ba789c8f" providerId="LiveId" clId="{0B7F3AA1-D0B6-493E-911E-8976B86A1B0D}" dt="2021-04-05T04:49:36.361" v="65"/>
          <ac:cxnSpMkLst>
            <pc:docMk/>
            <pc:sldMk cId="1307133612" sldId="261"/>
            <ac:cxnSpMk id="23" creationId="{CE729E98-6249-4C8D-A95C-C37AEB4D4EE0}"/>
          </ac:cxnSpMkLst>
        </pc:cxnChg>
        <pc:cxnChg chg="add del mod">
          <ac:chgData name="Manish Sharma" userId="b799adb9ba789c8f" providerId="LiveId" clId="{0B7F3AA1-D0B6-493E-911E-8976B86A1B0D}" dt="2021-04-05T04:49:36.361" v="65"/>
          <ac:cxnSpMkLst>
            <pc:docMk/>
            <pc:sldMk cId="1307133612" sldId="261"/>
            <ac:cxnSpMk id="24" creationId="{8FEA3EFC-8808-4454-B417-F71E282D623E}"/>
          </ac:cxnSpMkLst>
        </pc:cxnChg>
        <pc:cxnChg chg="add del mod">
          <ac:chgData name="Manish Sharma" userId="b799adb9ba789c8f" providerId="LiveId" clId="{0B7F3AA1-D0B6-493E-911E-8976B86A1B0D}" dt="2021-04-05T04:49:36.361" v="65"/>
          <ac:cxnSpMkLst>
            <pc:docMk/>
            <pc:sldMk cId="1307133612" sldId="261"/>
            <ac:cxnSpMk id="25" creationId="{EAFE8E2F-03CD-477E-9B05-C24E6BE9A45E}"/>
          </ac:cxnSpMkLst>
        </pc:cxnChg>
      </pc:sldChg>
      <pc:sldChg chg="addSp delSp modSp new mod">
        <pc:chgData name="Manish Sharma" userId="b799adb9ba789c8f" providerId="LiveId" clId="{0B7F3AA1-D0B6-493E-911E-8976B86A1B0D}" dt="2021-04-05T05:16:05.149" v="175" actId="167"/>
        <pc:sldMkLst>
          <pc:docMk/>
          <pc:sldMk cId="1815467207" sldId="262"/>
        </pc:sldMkLst>
        <pc:spChg chg="del">
          <ac:chgData name="Manish Sharma" userId="b799adb9ba789c8f" providerId="LiveId" clId="{0B7F3AA1-D0B6-493E-911E-8976B86A1B0D}" dt="2021-04-05T05:15:07.144" v="169" actId="478"/>
          <ac:spMkLst>
            <pc:docMk/>
            <pc:sldMk cId="1815467207" sldId="262"/>
            <ac:spMk id="2" creationId="{7AC65F80-0D7A-4333-84BD-ADF486982F19}"/>
          </ac:spMkLst>
        </pc:spChg>
        <pc:spChg chg="del">
          <ac:chgData name="Manish Sharma" userId="b799adb9ba789c8f" providerId="LiveId" clId="{0B7F3AA1-D0B6-493E-911E-8976B86A1B0D}" dt="2021-04-05T05:15:07.144" v="169" actId="478"/>
          <ac:spMkLst>
            <pc:docMk/>
            <pc:sldMk cId="1815467207" sldId="262"/>
            <ac:spMk id="3" creationId="{17AF60B9-9054-47D7-9E5B-A98D3C8F6869}"/>
          </ac:spMkLst>
        </pc:spChg>
        <pc:spChg chg="add mod">
          <ac:chgData name="Manish Sharma" userId="b799adb9ba789c8f" providerId="LiveId" clId="{0B7F3AA1-D0B6-493E-911E-8976B86A1B0D}" dt="2021-04-05T05:15:30.947" v="170"/>
          <ac:spMkLst>
            <pc:docMk/>
            <pc:sldMk cId="1815467207" sldId="262"/>
            <ac:spMk id="4" creationId="{81E6E050-9F09-464E-A010-231FAF09865C}"/>
          </ac:spMkLst>
        </pc:spChg>
        <pc:spChg chg="add mod">
          <ac:chgData name="Manish Sharma" userId="b799adb9ba789c8f" providerId="LiveId" clId="{0B7F3AA1-D0B6-493E-911E-8976B86A1B0D}" dt="2021-04-05T05:15:39.162" v="171"/>
          <ac:spMkLst>
            <pc:docMk/>
            <pc:sldMk cId="1815467207" sldId="262"/>
            <ac:spMk id="5" creationId="{0C54D4C1-CEA0-450D-A377-5018C6A0AF56}"/>
          </ac:spMkLst>
        </pc:spChg>
        <pc:spChg chg="add mod">
          <ac:chgData name="Manish Sharma" userId="b799adb9ba789c8f" providerId="LiveId" clId="{0B7F3AA1-D0B6-493E-911E-8976B86A1B0D}" dt="2021-04-05T05:15:46.221" v="172"/>
          <ac:spMkLst>
            <pc:docMk/>
            <pc:sldMk cId="1815467207" sldId="262"/>
            <ac:spMk id="6" creationId="{3E068F5D-3A99-4908-94CA-3EFB348D1271}"/>
          </ac:spMkLst>
        </pc:spChg>
        <pc:spChg chg="add mod">
          <ac:chgData name="Manish Sharma" userId="b799adb9ba789c8f" providerId="LiveId" clId="{0B7F3AA1-D0B6-493E-911E-8976B86A1B0D}" dt="2021-04-05T05:15:46.221" v="172"/>
          <ac:spMkLst>
            <pc:docMk/>
            <pc:sldMk cId="1815467207" sldId="262"/>
            <ac:spMk id="7" creationId="{21591669-5476-44B3-A9E2-934323BB3AA6}"/>
          </ac:spMkLst>
        </pc:spChg>
        <pc:spChg chg="add mod">
          <ac:chgData name="Manish Sharma" userId="b799adb9ba789c8f" providerId="LiveId" clId="{0B7F3AA1-D0B6-493E-911E-8976B86A1B0D}" dt="2021-04-05T05:15:50.078" v="173"/>
          <ac:spMkLst>
            <pc:docMk/>
            <pc:sldMk cId="1815467207" sldId="262"/>
            <ac:spMk id="8" creationId="{40DA076C-F97D-4B71-90A1-47E043F4CB08}"/>
          </ac:spMkLst>
        </pc:spChg>
        <pc:spChg chg="add mod ord">
          <ac:chgData name="Manish Sharma" userId="b799adb9ba789c8f" providerId="LiveId" clId="{0B7F3AA1-D0B6-493E-911E-8976B86A1B0D}" dt="2021-04-05T05:16:05.149" v="175" actId="167"/>
          <ac:spMkLst>
            <pc:docMk/>
            <pc:sldMk cId="1815467207" sldId="262"/>
            <ac:spMk id="9" creationId="{C97777EF-D03F-4A82-81B6-08C3C874939C}"/>
          </ac:spMkLst>
        </pc:spChg>
      </pc:sldChg>
      <pc:sldChg chg="modSp new mod">
        <pc:chgData name="Manish Sharma" userId="b799adb9ba789c8f" providerId="LiveId" clId="{0B7F3AA1-D0B6-493E-911E-8976B86A1B0D}" dt="2021-04-05T05:29:42.103" v="262" actId="20577"/>
        <pc:sldMkLst>
          <pc:docMk/>
          <pc:sldMk cId="813886136" sldId="263"/>
        </pc:sldMkLst>
        <pc:spChg chg="mod">
          <ac:chgData name="Manish Sharma" userId="b799adb9ba789c8f" providerId="LiveId" clId="{0B7F3AA1-D0B6-493E-911E-8976B86A1B0D}" dt="2021-04-05T05:28:10.347" v="188" actId="20577"/>
          <ac:spMkLst>
            <pc:docMk/>
            <pc:sldMk cId="813886136" sldId="263"/>
            <ac:spMk id="2" creationId="{1F01CF55-6E73-45F9-B3FA-02207E867691}"/>
          </ac:spMkLst>
        </pc:spChg>
        <pc:spChg chg="mod">
          <ac:chgData name="Manish Sharma" userId="b799adb9ba789c8f" providerId="LiveId" clId="{0B7F3AA1-D0B6-493E-911E-8976B86A1B0D}" dt="2021-04-05T05:29:42.103" v="262" actId="20577"/>
          <ac:spMkLst>
            <pc:docMk/>
            <pc:sldMk cId="813886136" sldId="263"/>
            <ac:spMk id="3" creationId="{EC564924-4B64-402D-87BC-7151AE954E29}"/>
          </ac:spMkLst>
        </pc:spChg>
      </pc:sldChg>
      <pc:sldChg chg="addSp delSp modSp new mod">
        <pc:chgData name="Manish Sharma" userId="b799adb9ba789c8f" providerId="LiveId" clId="{0B7F3AA1-D0B6-493E-911E-8976B86A1B0D}" dt="2021-04-05T07:35:06.312" v="479" actId="20577"/>
        <pc:sldMkLst>
          <pc:docMk/>
          <pc:sldMk cId="2802001409" sldId="264"/>
        </pc:sldMkLst>
        <pc:spChg chg="del">
          <ac:chgData name="Manish Sharma" userId="b799adb9ba789c8f" providerId="LiveId" clId="{0B7F3AA1-D0B6-493E-911E-8976B86A1B0D}" dt="2021-04-05T07:24:43.765" v="264" actId="478"/>
          <ac:spMkLst>
            <pc:docMk/>
            <pc:sldMk cId="2802001409" sldId="264"/>
            <ac:spMk id="2" creationId="{09DA8CE5-2287-420B-A949-C2DC7314C18B}"/>
          </ac:spMkLst>
        </pc:spChg>
        <pc:spChg chg="del">
          <ac:chgData name="Manish Sharma" userId="b799adb9ba789c8f" providerId="LiveId" clId="{0B7F3AA1-D0B6-493E-911E-8976B86A1B0D}" dt="2021-04-05T07:24:43.765" v="264" actId="478"/>
          <ac:spMkLst>
            <pc:docMk/>
            <pc:sldMk cId="2802001409" sldId="264"/>
            <ac:spMk id="3" creationId="{20FD923E-9BA1-4C36-87AA-C800E96B5D81}"/>
          </ac:spMkLst>
        </pc:spChg>
        <pc:spChg chg="add mod">
          <ac:chgData name="Manish Sharma" userId="b799adb9ba789c8f" providerId="LiveId" clId="{0B7F3AA1-D0B6-493E-911E-8976B86A1B0D}" dt="2021-04-05T07:26:42.141" v="299" actId="20577"/>
          <ac:spMkLst>
            <pc:docMk/>
            <pc:sldMk cId="2802001409" sldId="264"/>
            <ac:spMk id="4" creationId="{C92939EC-7AC2-40A7-9B5E-1434DD6D0656}"/>
          </ac:spMkLst>
        </pc:spChg>
        <pc:spChg chg="add mod">
          <ac:chgData name="Manish Sharma" userId="b799adb9ba789c8f" providerId="LiveId" clId="{0B7F3AA1-D0B6-493E-911E-8976B86A1B0D}" dt="2021-04-05T07:35:06.312" v="479" actId="20577"/>
          <ac:spMkLst>
            <pc:docMk/>
            <pc:sldMk cId="2802001409" sldId="264"/>
            <ac:spMk id="5" creationId="{9BBCE813-1BD4-43AF-B1DB-E4D141494FC9}"/>
          </ac:spMkLst>
        </pc:spChg>
      </pc:sldChg>
      <pc:sldChg chg="modSp new mod">
        <pc:chgData name="Manish Sharma" userId="b799adb9ba789c8f" providerId="LiveId" clId="{0B7F3AA1-D0B6-493E-911E-8976B86A1B0D}" dt="2021-04-06T16:21:03.248" v="823" actId="20577"/>
        <pc:sldMkLst>
          <pc:docMk/>
          <pc:sldMk cId="1770479938" sldId="265"/>
        </pc:sldMkLst>
        <pc:spChg chg="mod">
          <ac:chgData name="Manish Sharma" userId="b799adb9ba789c8f" providerId="LiveId" clId="{0B7F3AA1-D0B6-493E-911E-8976B86A1B0D}" dt="2021-04-06T16:21:03.248" v="823" actId="20577"/>
          <ac:spMkLst>
            <pc:docMk/>
            <pc:sldMk cId="1770479938" sldId="265"/>
            <ac:spMk id="2" creationId="{351C4B3F-5EED-4AF2-86D5-9888C27A60BF}"/>
          </ac:spMkLst>
        </pc:spChg>
        <pc:spChg chg="mod">
          <ac:chgData name="Manish Sharma" userId="b799adb9ba789c8f" providerId="LiveId" clId="{0B7F3AA1-D0B6-493E-911E-8976B86A1B0D}" dt="2021-04-06T16:20:53.036" v="814" actId="113"/>
          <ac:spMkLst>
            <pc:docMk/>
            <pc:sldMk cId="1770479938" sldId="265"/>
            <ac:spMk id="3" creationId="{24F4398C-4C4E-4ED1-B9E7-6A8D3480B1D2}"/>
          </ac:spMkLst>
        </pc:spChg>
      </pc:sldChg>
      <pc:sldChg chg="addSp delSp modSp new mod">
        <pc:chgData name="Manish Sharma" userId="b799adb9ba789c8f" providerId="LiveId" clId="{0B7F3AA1-D0B6-493E-911E-8976B86A1B0D}" dt="2021-04-06T01:52:48.150" v="530" actId="20577"/>
        <pc:sldMkLst>
          <pc:docMk/>
          <pc:sldMk cId="1208164312" sldId="266"/>
        </pc:sldMkLst>
        <pc:spChg chg="mod">
          <ac:chgData name="Manish Sharma" userId="b799adb9ba789c8f" providerId="LiveId" clId="{0B7F3AA1-D0B6-493E-911E-8976B86A1B0D}" dt="2021-04-06T01:52:48.150" v="530" actId="20577"/>
          <ac:spMkLst>
            <pc:docMk/>
            <pc:sldMk cId="1208164312" sldId="266"/>
            <ac:spMk id="2" creationId="{A412BF3E-5887-43AA-8B2F-98AAD870D3B1}"/>
          </ac:spMkLst>
        </pc:spChg>
        <pc:spChg chg="add del mod">
          <ac:chgData name="Manish Sharma" userId="b799adb9ba789c8f" providerId="LiveId" clId="{0B7F3AA1-D0B6-493E-911E-8976B86A1B0D}" dt="2021-04-06T01:52:39.385" v="515" actId="27636"/>
          <ac:spMkLst>
            <pc:docMk/>
            <pc:sldMk cId="1208164312" sldId="266"/>
            <ac:spMk id="3" creationId="{FA438D10-619A-4991-AEE5-40ECD86BBEAD}"/>
          </ac:spMkLst>
        </pc:spChg>
        <pc:spChg chg="add del mod">
          <ac:chgData name="Manish Sharma" userId="b799adb9ba789c8f" providerId="LiveId" clId="{0B7F3AA1-D0B6-493E-911E-8976B86A1B0D}" dt="2021-04-06T01:52:32.984" v="508"/>
          <ac:spMkLst>
            <pc:docMk/>
            <pc:sldMk cId="1208164312" sldId="266"/>
            <ac:spMk id="4" creationId="{4DA3A2B1-4C92-4434-93EE-C2E641082F9B}"/>
          </ac:spMkLst>
        </pc:spChg>
      </pc:sldChg>
      <pc:sldChg chg="addSp delSp modSp new mod setBg">
        <pc:chgData name="Manish Sharma" userId="b799adb9ba789c8f" providerId="LiveId" clId="{0B7F3AA1-D0B6-493E-911E-8976B86A1B0D}" dt="2021-04-06T01:56:44.853" v="539" actId="27614"/>
        <pc:sldMkLst>
          <pc:docMk/>
          <pc:sldMk cId="483759079" sldId="267"/>
        </pc:sldMkLst>
        <pc:spChg chg="del">
          <ac:chgData name="Manish Sharma" userId="b799adb9ba789c8f" providerId="LiveId" clId="{0B7F3AA1-D0B6-493E-911E-8976B86A1B0D}" dt="2021-04-06T01:53:00.269" v="532" actId="478"/>
          <ac:spMkLst>
            <pc:docMk/>
            <pc:sldMk cId="483759079" sldId="267"/>
            <ac:spMk id="2" creationId="{7573F86F-6C11-4607-970B-7634EE56CDF0}"/>
          </ac:spMkLst>
        </pc:spChg>
        <pc:spChg chg="del">
          <ac:chgData name="Manish Sharma" userId="b799adb9ba789c8f" providerId="LiveId" clId="{0B7F3AA1-D0B6-493E-911E-8976B86A1B0D}" dt="2021-04-06T01:53:00.269" v="532" actId="478"/>
          <ac:spMkLst>
            <pc:docMk/>
            <pc:sldMk cId="483759079" sldId="267"/>
            <ac:spMk id="3" creationId="{071C7108-3A1C-456D-94C6-0708CAA64C08}"/>
          </ac:spMkLst>
        </pc:spChg>
        <pc:spChg chg="add del">
          <ac:chgData name="Manish Sharma" userId="b799adb9ba789c8f" providerId="LiveId" clId="{0B7F3AA1-D0B6-493E-911E-8976B86A1B0D}" dt="2021-04-06T01:53:08.473" v="536"/>
          <ac:spMkLst>
            <pc:docMk/>
            <pc:sldMk cId="483759079" sldId="267"/>
            <ac:spMk id="4" creationId="{A4AB3989-6F8E-4F4C-8F70-C209753CED9D}"/>
          </ac:spMkLst>
        </pc:spChg>
        <pc:spChg chg="add">
          <ac:chgData name="Manish Sharma" userId="b799adb9ba789c8f" providerId="LiveId" clId="{0B7F3AA1-D0B6-493E-911E-8976B86A1B0D}" dt="2021-04-06T01:53:19.066" v="538" actId="26606"/>
          <ac:spMkLst>
            <pc:docMk/>
            <pc:sldMk cId="483759079" sldId="267"/>
            <ac:spMk id="10" creationId="{F3060C83-F051-4F0E-ABAD-AA0DFC48B218}"/>
          </ac:spMkLst>
        </pc:spChg>
        <pc:spChg chg="add">
          <ac:chgData name="Manish Sharma" userId="b799adb9ba789c8f" providerId="LiveId" clId="{0B7F3AA1-D0B6-493E-911E-8976B86A1B0D}" dt="2021-04-06T01:53:19.066" v="538" actId="26606"/>
          <ac:spMkLst>
            <pc:docMk/>
            <pc:sldMk cId="483759079" sldId="267"/>
            <ac:spMk id="12" creationId="{83C98ABE-055B-441F-B07E-44F97F083C39}"/>
          </ac:spMkLst>
        </pc:spChg>
        <pc:spChg chg="add">
          <ac:chgData name="Manish Sharma" userId="b799adb9ba789c8f" providerId="LiveId" clId="{0B7F3AA1-D0B6-493E-911E-8976B86A1B0D}" dt="2021-04-06T01:53:19.066" v="538" actId="26606"/>
          <ac:spMkLst>
            <pc:docMk/>
            <pc:sldMk cId="483759079" sldId="267"/>
            <ac:spMk id="14" creationId="{29FDB030-9B49-4CED-8CCD-4D99382388AC}"/>
          </ac:spMkLst>
        </pc:spChg>
        <pc:spChg chg="add">
          <ac:chgData name="Manish Sharma" userId="b799adb9ba789c8f" providerId="LiveId" clId="{0B7F3AA1-D0B6-493E-911E-8976B86A1B0D}" dt="2021-04-06T01:53:19.066" v="538" actId="26606"/>
          <ac:spMkLst>
            <pc:docMk/>
            <pc:sldMk cId="483759079" sldId="267"/>
            <ac:spMk id="16" creationId="{3783CA14-24A1-485C-8B30-D6A5D87987AD}"/>
          </ac:spMkLst>
        </pc:spChg>
        <pc:spChg chg="add">
          <ac:chgData name="Manish Sharma" userId="b799adb9ba789c8f" providerId="LiveId" clId="{0B7F3AA1-D0B6-493E-911E-8976B86A1B0D}" dt="2021-04-06T01:53:19.066" v="538" actId="26606"/>
          <ac:spMkLst>
            <pc:docMk/>
            <pc:sldMk cId="483759079" sldId="267"/>
            <ac:spMk id="18" creationId="{9A97C86A-04D6-40F7-AE84-31AB43E6A846}"/>
          </ac:spMkLst>
        </pc:spChg>
        <pc:spChg chg="add">
          <ac:chgData name="Manish Sharma" userId="b799adb9ba789c8f" providerId="LiveId" clId="{0B7F3AA1-D0B6-493E-911E-8976B86A1B0D}" dt="2021-04-06T01:53:19.066" v="538" actId="26606"/>
          <ac:spMkLst>
            <pc:docMk/>
            <pc:sldMk cId="483759079" sldId="267"/>
            <ac:spMk id="20" creationId="{FF9F2414-84E8-453E-B1F3-389FDE8192D9}"/>
          </ac:spMkLst>
        </pc:spChg>
        <pc:spChg chg="add">
          <ac:chgData name="Manish Sharma" userId="b799adb9ba789c8f" providerId="LiveId" clId="{0B7F3AA1-D0B6-493E-911E-8976B86A1B0D}" dt="2021-04-06T01:53:19.066" v="538" actId="26606"/>
          <ac:spMkLst>
            <pc:docMk/>
            <pc:sldMk cId="483759079" sldId="267"/>
            <ac:spMk id="22" creationId="{3ECA69A1-7536-43AC-85EF-C7106179F5ED}"/>
          </ac:spMkLst>
        </pc:spChg>
        <pc:picChg chg="add mod">
          <ac:chgData name="Manish Sharma" userId="b799adb9ba789c8f" providerId="LiveId" clId="{0B7F3AA1-D0B6-493E-911E-8976B86A1B0D}" dt="2021-04-06T01:56:44.853" v="539" actId="27614"/>
          <ac:picMkLst>
            <pc:docMk/>
            <pc:sldMk cId="483759079" sldId="267"/>
            <ac:picMk id="5" creationId="{67769C47-E01D-4CB1-9507-E08C112E9FBE}"/>
          </ac:picMkLst>
        </pc:picChg>
      </pc:sldChg>
      <pc:sldChg chg="addSp delSp modSp new mod">
        <pc:chgData name="Manish Sharma" userId="b799adb9ba789c8f" providerId="LiveId" clId="{0B7F3AA1-D0B6-493E-911E-8976B86A1B0D}" dt="2021-04-06T02:01:04.781" v="593" actId="1076"/>
        <pc:sldMkLst>
          <pc:docMk/>
          <pc:sldMk cId="2915849112" sldId="268"/>
        </pc:sldMkLst>
        <pc:spChg chg="del">
          <ac:chgData name="Manish Sharma" userId="b799adb9ba789c8f" providerId="LiveId" clId="{0B7F3AA1-D0B6-493E-911E-8976B86A1B0D}" dt="2021-04-06T01:57:42.492" v="548" actId="478"/>
          <ac:spMkLst>
            <pc:docMk/>
            <pc:sldMk cId="2915849112" sldId="268"/>
            <ac:spMk id="2" creationId="{4083B303-6F03-4CAA-8588-B22C3E5B2641}"/>
          </ac:spMkLst>
        </pc:spChg>
        <pc:spChg chg="add del mod">
          <ac:chgData name="Manish Sharma" userId="b799adb9ba789c8f" providerId="LiveId" clId="{0B7F3AA1-D0B6-493E-911E-8976B86A1B0D}" dt="2021-04-06T02:00:30.761" v="589"/>
          <ac:spMkLst>
            <pc:docMk/>
            <pc:sldMk cId="2915849112" sldId="268"/>
            <ac:spMk id="3" creationId="{6688878C-E1A8-4A40-8A2F-42A98BF59DE8}"/>
          </ac:spMkLst>
        </pc:spChg>
        <pc:spChg chg="add del mod">
          <ac:chgData name="Manish Sharma" userId="b799adb9ba789c8f" providerId="LiveId" clId="{0B7F3AA1-D0B6-493E-911E-8976B86A1B0D}" dt="2021-04-06T01:56:57.574" v="542"/>
          <ac:spMkLst>
            <pc:docMk/>
            <pc:sldMk cId="2915849112" sldId="268"/>
            <ac:spMk id="4" creationId="{5A63AF67-7B07-4310-90A7-12F89186C01E}"/>
          </ac:spMkLst>
        </pc:spChg>
        <pc:spChg chg="add del">
          <ac:chgData name="Manish Sharma" userId="b799adb9ba789c8f" providerId="LiveId" clId="{0B7F3AA1-D0B6-493E-911E-8976B86A1B0D}" dt="2021-04-06T01:58:05.595" v="553"/>
          <ac:spMkLst>
            <pc:docMk/>
            <pc:sldMk cId="2915849112" sldId="268"/>
            <ac:spMk id="7" creationId="{272FDFAE-A9FA-474E-BF2B-C0FFF6AB54DD}"/>
          </ac:spMkLst>
        </pc:spChg>
        <pc:spChg chg="add del">
          <ac:chgData name="Manish Sharma" userId="b799adb9ba789c8f" providerId="LiveId" clId="{0B7F3AA1-D0B6-493E-911E-8976B86A1B0D}" dt="2021-04-06T01:59:05.172" v="567"/>
          <ac:spMkLst>
            <pc:docMk/>
            <pc:sldMk cId="2915849112" sldId="268"/>
            <ac:spMk id="10" creationId="{7626EAF7-8E5C-4EF1-8CEE-70A25CA763D6}"/>
          </ac:spMkLst>
        </pc:spChg>
        <pc:spChg chg="add del">
          <ac:chgData name="Manish Sharma" userId="b799adb9ba789c8f" providerId="LiveId" clId="{0B7F3AA1-D0B6-493E-911E-8976B86A1B0D}" dt="2021-04-06T02:00:30.751" v="587"/>
          <ac:spMkLst>
            <pc:docMk/>
            <pc:sldMk cId="2915849112" sldId="268"/>
            <ac:spMk id="13" creationId="{E91E802A-5ACE-4BDB-AE7D-E024AFBED241}"/>
          </ac:spMkLst>
        </pc:spChg>
        <pc:picChg chg="add mod">
          <ac:chgData name="Manish Sharma" userId="b799adb9ba789c8f" providerId="LiveId" clId="{0B7F3AA1-D0B6-493E-911E-8976B86A1B0D}" dt="2021-04-06T01:59:45.981" v="576" actId="1076"/>
          <ac:picMkLst>
            <pc:docMk/>
            <pc:sldMk cId="2915849112" sldId="268"/>
            <ac:picMk id="6" creationId="{E4A64960-B171-4073-BB62-021F5A29B8BA}"/>
          </ac:picMkLst>
        </pc:picChg>
        <pc:picChg chg="add mod">
          <ac:chgData name="Manish Sharma" userId="b799adb9ba789c8f" providerId="LiveId" clId="{0B7F3AA1-D0B6-493E-911E-8976B86A1B0D}" dt="2021-04-06T01:59:48.762" v="577" actId="1076"/>
          <ac:picMkLst>
            <pc:docMk/>
            <pc:sldMk cId="2915849112" sldId="268"/>
            <ac:picMk id="9" creationId="{B948001F-FB60-4387-88C5-D81C4AFC81A2}"/>
          </ac:picMkLst>
        </pc:picChg>
        <pc:picChg chg="add mod">
          <ac:chgData name="Manish Sharma" userId="b799adb9ba789c8f" providerId="LiveId" clId="{0B7F3AA1-D0B6-493E-911E-8976B86A1B0D}" dt="2021-04-06T02:00:34.048" v="590" actId="1076"/>
          <ac:picMkLst>
            <pc:docMk/>
            <pc:sldMk cId="2915849112" sldId="268"/>
            <ac:picMk id="12" creationId="{E4A7353B-3AB4-4206-9DD8-44F4EFC9FB2C}"/>
          </ac:picMkLst>
        </pc:picChg>
        <pc:picChg chg="add mod">
          <ac:chgData name="Manish Sharma" userId="b799adb9ba789c8f" providerId="LiveId" clId="{0B7F3AA1-D0B6-493E-911E-8976B86A1B0D}" dt="2021-04-06T02:01:04.781" v="593" actId="1076"/>
          <ac:picMkLst>
            <pc:docMk/>
            <pc:sldMk cId="2915849112" sldId="268"/>
            <ac:picMk id="15" creationId="{15AE9A1A-9CE5-4B8D-A108-333DA9DBA32C}"/>
          </ac:picMkLst>
        </pc:picChg>
      </pc:sldChg>
      <pc:sldChg chg="modSp new mod">
        <pc:chgData name="Manish Sharma" userId="b799adb9ba789c8f" providerId="LiveId" clId="{0B7F3AA1-D0B6-493E-911E-8976B86A1B0D}" dt="2021-04-06T04:14:10.896" v="617" actId="20577"/>
        <pc:sldMkLst>
          <pc:docMk/>
          <pc:sldMk cId="1304749637" sldId="269"/>
        </pc:sldMkLst>
        <pc:spChg chg="mod">
          <ac:chgData name="Manish Sharma" userId="b799adb9ba789c8f" providerId="LiveId" clId="{0B7F3AA1-D0B6-493E-911E-8976B86A1B0D}" dt="2021-04-06T04:14:06.473" v="614" actId="20577"/>
          <ac:spMkLst>
            <pc:docMk/>
            <pc:sldMk cId="1304749637" sldId="269"/>
            <ac:spMk id="2" creationId="{6C528897-9470-4CD9-B45F-03FA2DB098EA}"/>
          </ac:spMkLst>
        </pc:spChg>
        <pc:spChg chg="mod">
          <ac:chgData name="Manish Sharma" userId="b799adb9ba789c8f" providerId="LiveId" clId="{0B7F3AA1-D0B6-493E-911E-8976B86A1B0D}" dt="2021-04-06T04:14:10.896" v="617" actId="20577"/>
          <ac:spMkLst>
            <pc:docMk/>
            <pc:sldMk cId="1304749637" sldId="269"/>
            <ac:spMk id="3" creationId="{684AFE61-95B3-4238-8976-61487875389D}"/>
          </ac:spMkLst>
        </pc:spChg>
      </pc:sldChg>
      <pc:sldChg chg="addSp delSp modSp new mod">
        <pc:chgData name="Manish Sharma" userId="b799adb9ba789c8f" providerId="LiveId" clId="{0B7F3AA1-D0B6-493E-911E-8976B86A1B0D}" dt="2021-04-06T07:21:54.288" v="700" actId="1076"/>
        <pc:sldMkLst>
          <pc:docMk/>
          <pc:sldMk cId="3378946296" sldId="270"/>
        </pc:sldMkLst>
        <pc:spChg chg="del">
          <ac:chgData name="Manish Sharma" userId="b799adb9ba789c8f" providerId="LiveId" clId="{0B7F3AA1-D0B6-493E-911E-8976B86A1B0D}" dt="2021-04-06T07:18:16.327" v="619" actId="478"/>
          <ac:spMkLst>
            <pc:docMk/>
            <pc:sldMk cId="3378946296" sldId="270"/>
            <ac:spMk id="2" creationId="{44B0BC32-88DC-43D2-B343-125F3A6AA5C2}"/>
          </ac:spMkLst>
        </pc:spChg>
        <pc:spChg chg="del">
          <ac:chgData name="Manish Sharma" userId="b799adb9ba789c8f" providerId="LiveId" clId="{0B7F3AA1-D0B6-493E-911E-8976B86A1B0D}" dt="2021-04-06T07:18:16.327" v="619" actId="478"/>
          <ac:spMkLst>
            <pc:docMk/>
            <pc:sldMk cId="3378946296" sldId="270"/>
            <ac:spMk id="3" creationId="{FFB8F4DD-0B87-4D7D-8525-157FDA990935}"/>
          </ac:spMkLst>
        </pc:spChg>
        <pc:spChg chg="add mod">
          <ac:chgData name="Manish Sharma" userId="b799adb9ba789c8f" providerId="LiveId" clId="{0B7F3AA1-D0B6-493E-911E-8976B86A1B0D}" dt="2021-04-06T07:21:54.288" v="700" actId="1076"/>
          <ac:spMkLst>
            <pc:docMk/>
            <pc:sldMk cId="3378946296" sldId="270"/>
            <ac:spMk id="4" creationId="{93BD336C-F840-43B7-80CC-E7659062E341}"/>
          </ac:spMkLst>
        </pc:spChg>
        <pc:spChg chg="add mod">
          <ac:chgData name="Manish Sharma" userId="b799adb9ba789c8f" providerId="LiveId" clId="{0B7F3AA1-D0B6-493E-911E-8976B86A1B0D}" dt="2021-04-06T07:21:54.288" v="700" actId="1076"/>
          <ac:spMkLst>
            <pc:docMk/>
            <pc:sldMk cId="3378946296" sldId="270"/>
            <ac:spMk id="5" creationId="{99576218-8BCD-4457-9D19-43C0333245F3}"/>
          </ac:spMkLst>
        </pc:spChg>
        <pc:spChg chg="add mod">
          <ac:chgData name="Manish Sharma" userId="b799adb9ba789c8f" providerId="LiveId" clId="{0B7F3AA1-D0B6-493E-911E-8976B86A1B0D}" dt="2021-04-06T07:21:54.288" v="700" actId="1076"/>
          <ac:spMkLst>
            <pc:docMk/>
            <pc:sldMk cId="3378946296" sldId="270"/>
            <ac:spMk id="6" creationId="{764FB59A-0A91-4BA6-B326-0A10E083941A}"/>
          </ac:spMkLst>
        </pc:spChg>
        <pc:spChg chg="add mod">
          <ac:chgData name="Manish Sharma" userId="b799adb9ba789c8f" providerId="LiveId" clId="{0B7F3AA1-D0B6-493E-911E-8976B86A1B0D}" dt="2021-04-06T07:21:54.288" v="700" actId="1076"/>
          <ac:spMkLst>
            <pc:docMk/>
            <pc:sldMk cId="3378946296" sldId="270"/>
            <ac:spMk id="9" creationId="{E1591AD5-1E1C-45F5-BCB0-1B58ABC15BFC}"/>
          </ac:spMkLst>
        </pc:spChg>
        <pc:spChg chg="add mod">
          <ac:chgData name="Manish Sharma" userId="b799adb9ba789c8f" providerId="LiveId" clId="{0B7F3AA1-D0B6-493E-911E-8976B86A1B0D}" dt="2021-04-06T07:21:54.288" v="700" actId="1076"/>
          <ac:spMkLst>
            <pc:docMk/>
            <pc:sldMk cId="3378946296" sldId="270"/>
            <ac:spMk id="10" creationId="{85FEA453-7F33-4F32-A53F-8D60C6CC1B63}"/>
          </ac:spMkLst>
        </pc:spChg>
        <pc:spChg chg="add mod">
          <ac:chgData name="Manish Sharma" userId="b799adb9ba789c8f" providerId="LiveId" clId="{0B7F3AA1-D0B6-493E-911E-8976B86A1B0D}" dt="2021-04-06T07:21:54.288" v="700" actId="1076"/>
          <ac:spMkLst>
            <pc:docMk/>
            <pc:sldMk cId="3378946296" sldId="270"/>
            <ac:spMk id="11" creationId="{D4BFCA7F-82FB-474F-9211-A2CAD16D9B21}"/>
          </ac:spMkLst>
        </pc:spChg>
        <pc:spChg chg="add mod">
          <ac:chgData name="Manish Sharma" userId="b799adb9ba789c8f" providerId="LiveId" clId="{0B7F3AA1-D0B6-493E-911E-8976B86A1B0D}" dt="2021-04-06T07:21:54.288" v="700" actId="1076"/>
          <ac:spMkLst>
            <pc:docMk/>
            <pc:sldMk cId="3378946296" sldId="270"/>
            <ac:spMk id="12" creationId="{2C675475-8956-4478-88F2-2D8D8E074DDB}"/>
          </ac:spMkLst>
        </pc:spChg>
        <pc:spChg chg="add mod">
          <ac:chgData name="Manish Sharma" userId="b799adb9ba789c8f" providerId="LiveId" clId="{0B7F3AA1-D0B6-493E-911E-8976B86A1B0D}" dt="2021-04-06T07:21:54.288" v="700" actId="1076"/>
          <ac:spMkLst>
            <pc:docMk/>
            <pc:sldMk cId="3378946296" sldId="270"/>
            <ac:spMk id="14" creationId="{8DA8B24D-AFFF-4168-9FBE-81EBFDBFE580}"/>
          </ac:spMkLst>
        </pc:spChg>
        <pc:spChg chg="add mod">
          <ac:chgData name="Manish Sharma" userId="b799adb9ba789c8f" providerId="LiveId" clId="{0B7F3AA1-D0B6-493E-911E-8976B86A1B0D}" dt="2021-04-06T07:21:54.288" v="700" actId="1076"/>
          <ac:spMkLst>
            <pc:docMk/>
            <pc:sldMk cId="3378946296" sldId="270"/>
            <ac:spMk id="17" creationId="{ADA2D516-EA56-47E3-B0EE-7F946E7E9831}"/>
          </ac:spMkLst>
        </pc:spChg>
        <pc:spChg chg="add mod">
          <ac:chgData name="Manish Sharma" userId="b799adb9ba789c8f" providerId="LiveId" clId="{0B7F3AA1-D0B6-493E-911E-8976B86A1B0D}" dt="2021-04-06T07:21:54.288" v="700" actId="1076"/>
          <ac:spMkLst>
            <pc:docMk/>
            <pc:sldMk cId="3378946296" sldId="270"/>
            <ac:spMk id="18" creationId="{7ABBC5CF-95AD-4983-979C-32392E195F2D}"/>
          </ac:spMkLst>
        </pc:spChg>
        <pc:spChg chg="add mod">
          <ac:chgData name="Manish Sharma" userId="b799adb9ba789c8f" providerId="LiveId" clId="{0B7F3AA1-D0B6-493E-911E-8976B86A1B0D}" dt="2021-04-06T07:21:54.288" v="700" actId="1076"/>
          <ac:spMkLst>
            <pc:docMk/>
            <pc:sldMk cId="3378946296" sldId="270"/>
            <ac:spMk id="19" creationId="{BB4A2E91-2CF3-44DD-A27E-6E583AE0F0ED}"/>
          </ac:spMkLst>
        </pc:spChg>
        <pc:spChg chg="add mod">
          <ac:chgData name="Manish Sharma" userId="b799adb9ba789c8f" providerId="LiveId" clId="{0B7F3AA1-D0B6-493E-911E-8976B86A1B0D}" dt="2021-04-06T07:21:54.288" v="700" actId="1076"/>
          <ac:spMkLst>
            <pc:docMk/>
            <pc:sldMk cId="3378946296" sldId="270"/>
            <ac:spMk id="20" creationId="{3CA7F221-D0E9-4DBB-ABDD-A3F99B773845}"/>
          </ac:spMkLst>
        </pc:spChg>
        <pc:cxnChg chg="add mod">
          <ac:chgData name="Manish Sharma" userId="b799adb9ba789c8f" providerId="LiveId" clId="{0B7F3AA1-D0B6-493E-911E-8976B86A1B0D}" dt="2021-04-06T07:21:54.288" v="700" actId="1076"/>
          <ac:cxnSpMkLst>
            <pc:docMk/>
            <pc:sldMk cId="3378946296" sldId="270"/>
            <ac:cxnSpMk id="8" creationId="{5463ABC3-4F5A-48AE-84BD-7C3D7566FF38}"/>
          </ac:cxnSpMkLst>
        </pc:cxnChg>
        <pc:cxnChg chg="add del mod">
          <ac:chgData name="Manish Sharma" userId="b799adb9ba789c8f" providerId="LiveId" clId="{0B7F3AA1-D0B6-493E-911E-8976B86A1B0D}" dt="2021-04-06T07:20:08.499" v="664" actId="478"/>
          <ac:cxnSpMkLst>
            <pc:docMk/>
            <pc:sldMk cId="3378946296" sldId="270"/>
            <ac:cxnSpMk id="13" creationId="{2242B6CD-2949-4501-B11A-ADCA0D17FE83}"/>
          </ac:cxnSpMkLst>
        </pc:cxnChg>
        <pc:cxnChg chg="add mod">
          <ac:chgData name="Manish Sharma" userId="b799adb9ba789c8f" providerId="LiveId" clId="{0B7F3AA1-D0B6-493E-911E-8976B86A1B0D}" dt="2021-04-06T07:21:54.288" v="700" actId="1076"/>
          <ac:cxnSpMkLst>
            <pc:docMk/>
            <pc:sldMk cId="3378946296" sldId="270"/>
            <ac:cxnSpMk id="16" creationId="{C06C225A-7321-4B91-9383-BB9F376564D2}"/>
          </ac:cxnSpMkLst>
        </pc:cxnChg>
        <pc:cxnChg chg="add mod">
          <ac:chgData name="Manish Sharma" userId="b799adb9ba789c8f" providerId="LiveId" clId="{0B7F3AA1-D0B6-493E-911E-8976B86A1B0D}" dt="2021-04-06T07:21:54.288" v="700" actId="1076"/>
          <ac:cxnSpMkLst>
            <pc:docMk/>
            <pc:sldMk cId="3378946296" sldId="270"/>
            <ac:cxnSpMk id="21" creationId="{AD5EEE7D-FB42-47A6-A825-27ABE22AC11F}"/>
          </ac:cxnSpMkLst>
        </pc:cxnChg>
      </pc:sldChg>
      <pc:sldChg chg="addSp delSp modSp new mod">
        <pc:chgData name="Manish Sharma" userId="b799adb9ba789c8f" providerId="LiveId" clId="{0B7F3AA1-D0B6-493E-911E-8976B86A1B0D}" dt="2021-04-06T07:32:05.813" v="756" actId="478"/>
        <pc:sldMkLst>
          <pc:docMk/>
          <pc:sldMk cId="3854896467" sldId="271"/>
        </pc:sldMkLst>
        <pc:spChg chg="del">
          <ac:chgData name="Manish Sharma" userId="b799adb9ba789c8f" providerId="LiveId" clId="{0B7F3AA1-D0B6-493E-911E-8976B86A1B0D}" dt="2021-04-06T07:22:02.036" v="702" actId="478"/>
          <ac:spMkLst>
            <pc:docMk/>
            <pc:sldMk cId="3854896467" sldId="271"/>
            <ac:spMk id="2" creationId="{3EBA1F9A-23A3-4963-8ABF-690F17B4843F}"/>
          </ac:spMkLst>
        </pc:spChg>
        <pc:spChg chg="del">
          <ac:chgData name="Manish Sharma" userId="b799adb9ba789c8f" providerId="LiveId" clId="{0B7F3AA1-D0B6-493E-911E-8976B86A1B0D}" dt="2021-04-06T07:22:02.036" v="702" actId="478"/>
          <ac:spMkLst>
            <pc:docMk/>
            <pc:sldMk cId="3854896467" sldId="271"/>
            <ac:spMk id="3" creationId="{BB11AB5D-68EB-4847-8698-F1DED2DBD29F}"/>
          </ac:spMkLst>
        </pc:spChg>
        <pc:spChg chg="add mod">
          <ac:chgData name="Manish Sharma" userId="b799adb9ba789c8f" providerId="LiveId" clId="{0B7F3AA1-D0B6-493E-911E-8976B86A1B0D}" dt="2021-04-06T07:22:12.586" v="719" actId="20577"/>
          <ac:spMkLst>
            <pc:docMk/>
            <pc:sldMk cId="3854896467" sldId="271"/>
            <ac:spMk id="4" creationId="{98383E7D-3628-41A1-A8C8-DAAEE35A5E35}"/>
          </ac:spMkLst>
        </pc:spChg>
        <pc:spChg chg="add del">
          <ac:chgData name="Manish Sharma" userId="b799adb9ba789c8f" providerId="LiveId" clId="{0B7F3AA1-D0B6-493E-911E-8976B86A1B0D}" dt="2021-04-06T07:22:18.765" v="721" actId="478"/>
          <ac:spMkLst>
            <pc:docMk/>
            <pc:sldMk cId="3854896467" sldId="271"/>
            <ac:spMk id="5" creationId="{5D8BCE4B-2EB7-4A68-B021-C1AC8C2A1531}"/>
          </ac:spMkLst>
        </pc:spChg>
        <pc:spChg chg="add mod">
          <ac:chgData name="Manish Sharma" userId="b799adb9ba789c8f" providerId="LiveId" clId="{0B7F3AA1-D0B6-493E-911E-8976B86A1B0D}" dt="2021-04-06T07:22:44.842" v="731" actId="1076"/>
          <ac:spMkLst>
            <pc:docMk/>
            <pc:sldMk cId="3854896467" sldId="271"/>
            <ac:spMk id="6" creationId="{9BF98036-162E-4F77-B109-B0CEC8A5657B}"/>
          </ac:spMkLst>
        </pc:spChg>
        <pc:spChg chg="add mod">
          <ac:chgData name="Manish Sharma" userId="b799adb9ba789c8f" providerId="LiveId" clId="{0B7F3AA1-D0B6-493E-911E-8976B86A1B0D}" dt="2021-04-06T07:22:43.025" v="730" actId="1076"/>
          <ac:spMkLst>
            <pc:docMk/>
            <pc:sldMk cId="3854896467" sldId="271"/>
            <ac:spMk id="7" creationId="{23A71C27-C92F-4BAA-BF3B-FF034C057A59}"/>
          </ac:spMkLst>
        </pc:spChg>
        <pc:spChg chg="add del mod">
          <ac:chgData name="Manish Sharma" userId="b799adb9ba789c8f" providerId="LiveId" clId="{0B7F3AA1-D0B6-493E-911E-8976B86A1B0D}" dt="2021-04-06T07:32:05.813" v="756" actId="478"/>
          <ac:spMkLst>
            <pc:docMk/>
            <pc:sldMk cId="3854896467" sldId="271"/>
            <ac:spMk id="17" creationId="{386DDEAD-36BB-426A-B3A7-5922BCD55C50}"/>
          </ac:spMkLst>
        </pc:spChg>
        <pc:spChg chg="add mod">
          <ac:chgData name="Manish Sharma" userId="b799adb9ba789c8f" providerId="LiveId" clId="{0B7F3AA1-D0B6-493E-911E-8976B86A1B0D}" dt="2021-04-06T07:26:05.514" v="754" actId="13822"/>
          <ac:spMkLst>
            <pc:docMk/>
            <pc:sldMk cId="3854896467" sldId="271"/>
            <ac:spMk id="18" creationId="{75C780CC-C8A6-41A4-A1BB-A84FFE87C076}"/>
          </ac:spMkLst>
        </pc:spChg>
        <pc:spChg chg="add mod">
          <ac:chgData name="Manish Sharma" userId="b799adb9ba789c8f" providerId="LiveId" clId="{0B7F3AA1-D0B6-493E-911E-8976B86A1B0D}" dt="2021-04-06T07:26:05.514" v="754" actId="13822"/>
          <ac:spMkLst>
            <pc:docMk/>
            <pc:sldMk cId="3854896467" sldId="271"/>
            <ac:spMk id="19" creationId="{6023EAC9-9CB9-4B7E-96BD-9074CC761B49}"/>
          </ac:spMkLst>
        </pc:spChg>
        <pc:cxnChg chg="add del mod">
          <ac:chgData name="Manish Sharma" userId="b799adb9ba789c8f" providerId="LiveId" clId="{0B7F3AA1-D0B6-493E-911E-8976B86A1B0D}" dt="2021-04-06T07:32:05.813" v="756" actId="478"/>
          <ac:cxnSpMkLst>
            <pc:docMk/>
            <pc:sldMk cId="3854896467" sldId="271"/>
            <ac:cxnSpMk id="9" creationId="{31ABC527-3827-48E2-84F0-72734DB8DD20}"/>
          </ac:cxnSpMkLst>
        </pc:cxnChg>
        <pc:cxnChg chg="add del mod">
          <ac:chgData name="Manish Sharma" userId="b799adb9ba789c8f" providerId="LiveId" clId="{0B7F3AA1-D0B6-493E-911E-8976B86A1B0D}" dt="2021-04-06T07:32:05.813" v="756" actId="478"/>
          <ac:cxnSpMkLst>
            <pc:docMk/>
            <pc:sldMk cId="3854896467" sldId="271"/>
            <ac:cxnSpMk id="11" creationId="{C42DCD5A-3E05-4D8F-A326-9ABBEB81B3DE}"/>
          </ac:cxnSpMkLst>
        </pc:cxnChg>
        <pc:cxnChg chg="add mod">
          <ac:chgData name="Manish Sharma" userId="b799adb9ba789c8f" providerId="LiveId" clId="{0B7F3AA1-D0B6-493E-911E-8976B86A1B0D}" dt="2021-04-06T07:23:19.930" v="735" actId="14100"/>
          <ac:cxnSpMkLst>
            <pc:docMk/>
            <pc:sldMk cId="3854896467" sldId="271"/>
            <ac:cxnSpMk id="13" creationId="{40126CA0-F963-48C8-8AA4-2286C492F746}"/>
          </ac:cxnSpMkLst>
        </pc:cxnChg>
        <pc:cxnChg chg="add">
          <ac:chgData name="Manish Sharma" userId="b799adb9ba789c8f" providerId="LiveId" clId="{0B7F3AA1-D0B6-493E-911E-8976B86A1B0D}" dt="2021-04-06T07:23:26.143" v="736" actId="11529"/>
          <ac:cxnSpMkLst>
            <pc:docMk/>
            <pc:sldMk cId="3854896467" sldId="271"/>
            <ac:cxnSpMk id="16" creationId="{4C03C9D5-59C9-4B3D-898F-DC3408D4A918}"/>
          </ac:cxnSpMkLst>
        </pc:cxnChg>
      </pc:sldChg>
      <pc:sldChg chg="addSp delSp modSp add mod">
        <pc:chgData name="Manish Sharma" userId="b799adb9ba789c8f" providerId="LiveId" clId="{0B7F3AA1-D0B6-493E-911E-8976B86A1B0D}" dt="2021-04-06T07:53:36.759" v="810" actId="20577"/>
        <pc:sldMkLst>
          <pc:docMk/>
          <pc:sldMk cId="4090403411" sldId="272"/>
        </pc:sldMkLst>
        <pc:spChg chg="mod">
          <ac:chgData name="Manish Sharma" userId="b799adb9ba789c8f" providerId="LiveId" clId="{0B7F3AA1-D0B6-493E-911E-8976B86A1B0D}" dt="2021-04-06T07:34:53.871" v="774" actId="13822"/>
          <ac:spMkLst>
            <pc:docMk/>
            <pc:sldMk cId="4090403411" sldId="272"/>
            <ac:spMk id="6" creationId="{9BF98036-162E-4F77-B109-B0CEC8A5657B}"/>
          </ac:spMkLst>
        </pc:spChg>
        <pc:spChg chg="mod">
          <ac:chgData name="Manish Sharma" userId="b799adb9ba789c8f" providerId="LiveId" clId="{0B7F3AA1-D0B6-493E-911E-8976B86A1B0D}" dt="2021-04-06T07:34:53.871" v="774" actId="13822"/>
          <ac:spMkLst>
            <pc:docMk/>
            <pc:sldMk cId="4090403411" sldId="272"/>
            <ac:spMk id="7" creationId="{23A71C27-C92F-4BAA-BF3B-FF034C057A59}"/>
          </ac:spMkLst>
        </pc:spChg>
        <pc:spChg chg="add mod">
          <ac:chgData name="Manish Sharma" userId="b799adb9ba789c8f" providerId="LiveId" clId="{0B7F3AA1-D0B6-493E-911E-8976B86A1B0D}" dt="2021-04-06T07:33:31.531" v="763" actId="1076"/>
          <ac:spMkLst>
            <pc:docMk/>
            <pc:sldMk cId="4090403411" sldId="272"/>
            <ac:spMk id="14" creationId="{7A1EB1A5-2FCA-480F-8E9C-ED270F7A3CF1}"/>
          </ac:spMkLst>
        </pc:spChg>
        <pc:spChg chg="del">
          <ac:chgData name="Manish Sharma" userId="b799adb9ba789c8f" providerId="LiveId" clId="{0B7F3AA1-D0B6-493E-911E-8976B86A1B0D}" dt="2021-04-06T07:34:36.773" v="773" actId="478"/>
          <ac:spMkLst>
            <pc:docMk/>
            <pc:sldMk cId="4090403411" sldId="272"/>
            <ac:spMk id="17" creationId="{386DDEAD-36BB-426A-B3A7-5922BCD55C50}"/>
          </ac:spMkLst>
        </pc:spChg>
        <pc:spChg chg="del">
          <ac:chgData name="Manish Sharma" userId="b799adb9ba789c8f" providerId="LiveId" clId="{0B7F3AA1-D0B6-493E-911E-8976B86A1B0D}" dt="2021-04-06T07:33:13.114" v="757" actId="478"/>
          <ac:spMkLst>
            <pc:docMk/>
            <pc:sldMk cId="4090403411" sldId="272"/>
            <ac:spMk id="18" creationId="{75C780CC-C8A6-41A4-A1BB-A84FFE87C076}"/>
          </ac:spMkLst>
        </pc:spChg>
        <pc:spChg chg="del">
          <ac:chgData name="Manish Sharma" userId="b799adb9ba789c8f" providerId="LiveId" clId="{0B7F3AA1-D0B6-493E-911E-8976B86A1B0D}" dt="2021-04-06T07:33:14.534" v="758" actId="478"/>
          <ac:spMkLst>
            <pc:docMk/>
            <pc:sldMk cId="4090403411" sldId="272"/>
            <ac:spMk id="19" creationId="{6023EAC9-9CB9-4B7E-96BD-9074CC761B49}"/>
          </ac:spMkLst>
        </pc:spChg>
        <pc:spChg chg="add mod">
          <ac:chgData name="Manish Sharma" userId="b799adb9ba789c8f" providerId="LiveId" clId="{0B7F3AA1-D0B6-493E-911E-8976B86A1B0D}" dt="2021-04-06T07:34:08.796" v="768" actId="1076"/>
          <ac:spMkLst>
            <pc:docMk/>
            <pc:sldMk cId="4090403411" sldId="272"/>
            <ac:spMk id="20" creationId="{919666E5-8A44-4E5A-AFC7-B80D2B324784}"/>
          </ac:spMkLst>
        </pc:spChg>
        <pc:spChg chg="add mod">
          <ac:chgData name="Manish Sharma" userId="b799adb9ba789c8f" providerId="LiveId" clId="{0B7F3AA1-D0B6-493E-911E-8976B86A1B0D}" dt="2021-04-06T07:53:27.295" v="799" actId="1076"/>
          <ac:spMkLst>
            <pc:docMk/>
            <pc:sldMk cId="4090403411" sldId="272"/>
            <ac:spMk id="27" creationId="{822830B3-B36F-410F-93FA-489BE9DBB797}"/>
          </ac:spMkLst>
        </pc:spChg>
        <pc:spChg chg="add mod">
          <ac:chgData name="Manish Sharma" userId="b799adb9ba789c8f" providerId="LiveId" clId="{0B7F3AA1-D0B6-493E-911E-8976B86A1B0D}" dt="2021-04-06T07:53:36.759" v="810" actId="20577"/>
          <ac:spMkLst>
            <pc:docMk/>
            <pc:sldMk cId="4090403411" sldId="272"/>
            <ac:spMk id="28" creationId="{C38362B8-C023-4243-933D-72E72FF20EF8}"/>
          </ac:spMkLst>
        </pc:spChg>
        <pc:cxnChg chg="del mod">
          <ac:chgData name="Manish Sharma" userId="b799adb9ba789c8f" providerId="LiveId" clId="{0B7F3AA1-D0B6-493E-911E-8976B86A1B0D}" dt="2021-04-06T07:34:36.773" v="773" actId="478"/>
          <ac:cxnSpMkLst>
            <pc:docMk/>
            <pc:sldMk cId="4090403411" sldId="272"/>
            <ac:cxnSpMk id="9" creationId="{31ABC527-3827-48E2-84F0-72734DB8DD20}"/>
          </ac:cxnSpMkLst>
        </pc:cxnChg>
        <pc:cxnChg chg="del mod">
          <ac:chgData name="Manish Sharma" userId="b799adb9ba789c8f" providerId="LiveId" clId="{0B7F3AA1-D0B6-493E-911E-8976B86A1B0D}" dt="2021-04-06T07:34:36.773" v="773" actId="478"/>
          <ac:cxnSpMkLst>
            <pc:docMk/>
            <pc:sldMk cId="4090403411" sldId="272"/>
            <ac:cxnSpMk id="11" creationId="{C42DCD5A-3E05-4D8F-A326-9ABBEB81B3DE}"/>
          </ac:cxnSpMkLst>
        </pc:cxnChg>
        <pc:cxnChg chg="mod">
          <ac:chgData name="Manish Sharma" userId="b799adb9ba789c8f" providerId="LiveId" clId="{0B7F3AA1-D0B6-493E-911E-8976B86A1B0D}" dt="2021-04-06T07:33:34.343" v="764" actId="14100"/>
          <ac:cxnSpMkLst>
            <pc:docMk/>
            <pc:sldMk cId="4090403411" sldId="272"/>
            <ac:cxnSpMk id="13" creationId="{40126CA0-F963-48C8-8AA4-2286C492F746}"/>
          </ac:cxnSpMkLst>
        </pc:cxnChg>
        <pc:cxnChg chg="add">
          <ac:chgData name="Manish Sharma" userId="b799adb9ba789c8f" providerId="LiveId" clId="{0B7F3AA1-D0B6-493E-911E-8976B86A1B0D}" dt="2021-04-06T07:33:52.272" v="766" actId="11529"/>
          <ac:cxnSpMkLst>
            <pc:docMk/>
            <pc:sldMk cId="4090403411" sldId="272"/>
            <ac:cxnSpMk id="15" creationId="{BEB79070-8E57-4757-8FA6-3DBB60341DDE}"/>
          </ac:cxnSpMkLst>
        </pc:cxnChg>
        <pc:cxnChg chg="mod">
          <ac:chgData name="Manish Sharma" userId="b799adb9ba789c8f" providerId="LiveId" clId="{0B7F3AA1-D0B6-493E-911E-8976B86A1B0D}" dt="2021-04-06T07:34:15.699" v="770" actId="14100"/>
          <ac:cxnSpMkLst>
            <pc:docMk/>
            <pc:sldMk cId="4090403411" sldId="272"/>
            <ac:cxnSpMk id="16" creationId="{4C03C9D5-59C9-4B3D-898F-DC3408D4A918}"/>
          </ac:cxnSpMkLst>
        </pc:cxnChg>
        <pc:cxnChg chg="add">
          <ac:chgData name="Manish Sharma" userId="b799adb9ba789c8f" providerId="LiveId" clId="{0B7F3AA1-D0B6-493E-911E-8976B86A1B0D}" dt="2021-04-06T07:34:31.158" v="772" actId="11529"/>
          <ac:cxnSpMkLst>
            <pc:docMk/>
            <pc:sldMk cId="4090403411" sldId="272"/>
            <ac:cxnSpMk id="26" creationId="{7C3B55DC-B26C-4ED0-898D-EB33F2493662}"/>
          </ac:cxnSpMkLst>
        </pc:cxnChg>
      </pc:sldChg>
      <pc:sldChg chg="addSp delSp modSp new mod setBg">
        <pc:chgData name="Manish Sharma" userId="b799adb9ba789c8f" providerId="LiveId" clId="{0B7F3AA1-D0B6-493E-911E-8976B86A1B0D}" dt="2021-04-06T18:00:30.506" v="835" actId="26606"/>
        <pc:sldMkLst>
          <pc:docMk/>
          <pc:sldMk cId="368790068" sldId="273"/>
        </pc:sldMkLst>
        <pc:spChg chg="del">
          <ac:chgData name="Manish Sharma" userId="b799adb9ba789c8f" providerId="LiveId" clId="{0B7F3AA1-D0B6-493E-911E-8976B86A1B0D}" dt="2021-04-06T18:00:06.839" v="825" actId="478"/>
          <ac:spMkLst>
            <pc:docMk/>
            <pc:sldMk cId="368790068" sldId="273"/>
            <ac:spMk id="2" creationId="{0E8622EF-8E47-4027-843B-28B82342E38E}"/>
          </ac:spMkLst>
        </pc:spChg>
        <pc:spChg chg="del">
          <ac:chgData name="Manish Sharma" userId="b799adb9ba789c8f" providerId="LiveId" clId="{0B7F3AA1-D0B6-493E-911E-8976B86A1B0D}" dt="2021-04-06T18:00:06.839" v="825" actId="478"/>
          <ac:spMkLst>
            <pc:docMk/>
            <pc:sldMk cId="368790068" sldId="273"/>
            <ac:spMk id="3" creationId="{82D4C7BC-ADE0-402F-AF46-83FE5E7ED3FC}"/>
          </ac:spMkLst>
        </pc:spChg>
        <pc:spChg chg="add del">
          <ac:chgData name="Manish Sharma" userId="b799adb9ba789c8f" providerId="LiveId" clId="{0B7F3AA1-D0B6-493E-911E-8976B86A1B0D}" dt="2021-04-06T18:00:24.154" v="828" actId="26606"/>
          <ac:spMkLst>
            <pc:docMk/>
            <pc:sldMk cId="368790068" sldId="273"/>
            <ac:spMk id="10" creationId="{F3060C83-F051-4F0E-ABAD-AA0DFC48B218}"/>
          </ac:spMkLst>
        </pc:spChg>
        <pc:spChg chg="add del">
          <ac:chgData name="Manish Sharma" userId="b799adb9ba789c8f" providerId="LiveId" clId="{0B7F3AA1-D0B6-493E-911E-8976B86A1B0D}" dt="2021-04-06T18:00:24.154" v="828" actId="26606"/>
          <ac:spMkLst>
            <pc:docMk/>
            <pc:sldMk cId="368790068" sldId="273"/>
            <ac:spMk id="12" creationId="{83C98ABE-055B-441F-B07E-44F97F083C39}"/>
          </ac:spMkLst>
        </pc:spChg>
        <pc:spChg chg="add del">
          <ac:chgData name="Manish Sharma" userId="b799adb9ba789c8f" providerId="LiveId" clId="{0B7F3AA1-D0B6-493E-911E-8976B86A1B0D}" dt="2021-04-06T18:00:24.154" v="828" actId="26606"/>
          <ac:spMkLst>
            <pc:docMk/>
            <pc:sldMk cId="368790068" sldId="273"/>
            <ac:spMk id="14" creationId="{29FDB030-9B49-4CED-8CCD-4D99382388AC}"/>
          </ac:spMkLst>
        </pc:spChg>
        <pc:spChg chg="add del">
          <ac:chgData name="Manish Sharma" userId="b799adb9ba789c8f" providerId="LiveId" clId="{0B7F3AA1-D0B6-493E-911E-8976B86A1B0D}" dt="2021-04-06T18:00:24.154" v="828" actId="26606"/>
          <ac:spMkLst>
            <pc:docMk/>
            <pc:sldMk cId="368790068" sldId="273"/>
            <ac:spMk id="16" creationId="{3783CA14-24A1-485C-8B30-D6A5D87987AD}"/>
          </ac:spMkLst>
        </pc:spChg>
        <pc:spChg chg="add del">
          <ac:chgData name="Manish Sharma" userId="b799adb9ba789c8f" providerId="LiveId" clId="{0B7F3AA1-D0B6-493E-911E-8976B86A1B0D}" dt="2021-04-06T18:00:24.154" v="828" actId="26606"/>
          <ac:spMkLst>
            <pc:docMk/>
            <pc:sldMk cId="368790068" sldId="273"/>
            <ac:spMk id="18" creationId="{9A97C86A-04D6-40F7-AE84-31AB43E6A846}"/>
          </ac:spMkLst>
        </pc:spChg>
        <pc:spChg chg="add del">
          <ac:chgData name="Manish Sharma" userId="b799adb9ba789c8f" providerId="LiveId" clId="{0B7F3AA1-D0B6-493E-911E-8976B86A1B0D}" dt="2021-04-06T18:00:24.154" v="828" actId="26606"/>
          <ac:spMkLst>
            <pc:docMk/>
            <pc:sldMk cId="368790068" sldId="273"/>
            <ac:spMk id="20" creationId="{FF9F2414-84E8-453E-B1F3-389FDE8192D9}"/>
          </ac:spMkLst>
        </pc:spChg>
        <pc:spChg chg="add del">
          <ac:chgData name="Manish Sharma" userId="b799adb9ba789c8f" providerId="LiveId" clId="{0B7F3AA1-D0B6-493E-911E-8976B86A1B0D}" dt="2021-04-06T18:00:24.154" v="828" actId="26606"/>
          <ac:spMkLst>
            <pc:docMk/>
            <pc:sldMk cId="368790068" sldId="273"/>
            <ac:spMk id="22" creationId="{3ECA69A1-7536-43AC-85EF-C7106179F5ED}"/>
          </ac:spMkLst>
        </pc:spChg>
        <pc:spChg chg="add del">
          <ac:chgData name="Manish Sharma" userId="b799adb9ba789c8f" providerId="LiveId" clId="{0B7F3AA1-D0B6-493E-911E-8976B86A1B0D}" dt="2021-04-06T18:00:25.589" v="830" actId="26606"/>
          <ac:spMkLst>
            <pc:docMk/>
            <pc:sldMk cId="368790068" sldId="273"/>
            <ac:spMk id="24" creationId="{32BC26D8-82FB-445E-AA49-62A77D7C1EE0}"/>
          </ac:spMkLst>
        </pc:spChg>
        <pc:spChg chg="add del">
          <ac:chgData name="Manish Sharma" userId="b799adb9ba789c8f" providerId="LiveId" clId="{0B7F3AA1-D0B6-493E-911E-8976B86A1B0D}" dt="2021-04-06T18:00:25.589" v="830" actId="26606"/>
          <ac:spMkLst>
            <pc:docMk/>
            <pc:sldMk cId="368790068" sldId="273"/>
            <ac:spMk id="25" creationId="{CB44330D-EA18-4254-AA95-EB49948539B8}"/>
          </ac:spMkLst>
        </pc:spChg>
        <pc:spChg chg="add del">
          <ac:chgData name="Manish Sharma" userId="b799adb9ba789c8f" providerId="LiveId" clId="{0B7F3AA1-D0B6-493E-911E-8976B86A1B0D}" dt="2021-04-06T18:00:27.541" v="832" actId="26606"/>
          <ac:spMkLst>
            <pc:docMk/>
            <pc:sldMk cId="368790068" sldId="273"/>
            <ac:spMk id="27" creationId="{01D0AF59-99C3-4251-AB9A-C966C6AD4400}"/>
          </ac:spMkLst>
        </pc:spChg>
        <pc:spChg chg="add del">
          <ac:chgData name="Manish Sharma" userId="b799adb9ba789c8f" providerId="LiveId" clId="{0B7F3AA1-D0B6-493E-911E-8976B86A1B0D}" dt="2021-04-06T18:00:27.541" v="832" actId="26606"/>
          <ac:spMkLst>
            <pc:docMk/>
            <pc:sldMk cId="368790068" sldId="273"/>
            <ac:spMk id="28" creationId="{1855405F-37A2-4869-9154-F8BE3BECE6C3}"/>
          </ac:spMkLst>
        </pc:spChg>
        <pc:spChg chg="add del">
          <ac:chgData name="Manish Sharma" userId="b799adb9ba789c8f" providerId="LiveId" clId="{0B7F3AA1-D0B6-493E-911E-8976B86A1B0D}" dt="2021-04-06T18:00:30.496" v="834" actId="26606"/>
          <ac:spMkLst>
            <pc:docMk/>
            <pc:sldMk cId="368790068" sldId="273"/>
            <ac:spMk id="30" creationId="{AB8C311F-7253-4AED-9701-7FC0708C41C7}"/>
          </ac:spMkLst>
        </pc:spChg>
        <pc:spChg chg="add del">
          <ac:chgData name="Manish Sharma" userId="b799adb9ba789c8f" providerId="LiveId" clId="{0B7F3AA1-D0B6-493E-911E-8976B86A1B0D}" dt="2021-04-06T18:00:30.496" v="834" actId="26606"/>
          <ac:spMkLst>
            <pc:docMk/>
            <pc:sldMk cId="368790068" sldId="273"/>
            <ac:spMk id="31" creationId="{E2384209-CB15-4CDF-9D31-C44FD9A3F20D}"/>
          </ac:spMkLst>
        </pc:spChg>
        <pc:spChg chg="add del">
          <ac:chgData name="Manish Sharma" userId="b799adb9ba789c8f" providerId="LiveId" clId="{0B7F3AA1-D0B6-493E-911E-8976B86A1B0D}" dt="2021-04-06T18:00:30.496" v="834" actId="26606"/>
          <ac:spMkLst>
            <pc:docMk/>
            <pc:sldMk cId="368790068" sldId="273"/>
            <ac:spMk id="32" creationId="{2633B3B5-CC90-43F0-8714-D31D1F3F0209}"/>
          </ac:spMkLst>
        </pc:spChg>
        <pc:spChg chg="add del">
          <ac:chgData name="Manish Sharma" userId="b799adb9ba789c8f" providerId="LiveId" clId="{0B7F3AA1-D0B6-493E-911E-8976B86A1B0D}" dt="2021-04-06T18:00:30.496" v="834" actId="26606"/>
          <ac:spMkLst>
            <pc:docMk/>
            <pc:sldMk cId="368790068" sldId="273"/>
            <ac:spMk id="33" creationId="{A8D57A06-A426-446D-B02C-A2DC6B62E45E}"/>
          </ac:spMkLst>
        </pc:spChg>
        <pc:spChg chg="add">
          <ac:chgData name="Manish Sharma" userId="b799adb9ba789c8f" providerId="LiveId" clId="{0B7F3AA1-D0B6-493E-911E-8976B86A1B0D}" dt="2021-04-06T18:00:30.506" v="835" actId="26606"/>
          <ac:spMkLst>
            <pc:docMk/>
            <pc:sldMk cId="368790068" sldId="273"/>
            <ac:spMk id="35" creationId="{F3060C83-F051-4F0E-ABAD-AA0DFC48B218}"/>
          </ac:spMkLst>
        </pc:spChg>
        <pc:spChg chg="add">
          <ac:chgData name="Manish Sharma" userId="b799adb9ba789c8f" providerId="LiveId" clId="{0B7F3AA1-D0B6-493E-911E-8976B86A1B0D}" dt="2021-04-06T18:00:30.506" v="835" actId="26606"/>
          <ac:spMkLst>
            <pc:docMk/>
            <pc:sldMk cId="368790068" sldId="273"/>
            <ac:spMk id="36" creationId="{83C98ABE-055B-441F-B07E-44F97F083C39}"/>
          </ac:spMkLst>
        </pc:spChg>
        <pc:spChg chg="add">
          <ac:chgData name="Manish Sharma" userId="b799adb9ba789c8f" providerId="LiveId" clId="{0B7F3AA1-D0B6-493E-911E-8976B86A1B0D}" dt="2021-04-06T18:00:30.506" v="835" actId="26606"/>
          <ac:spMkLst>
            <pc:docMk/>
            <pc:sldMk cId="368790068" sldId="273"/>
            <ac:spMk id="37" creationId="{29FDB030-9B49-4CED-8CCD-4D99382388AC}"/>
          </ac:spMkLst>
        </pc:spChg>
        <pc:spChg chg="add">
          <ac:chgData name="Manish Sharma" userId="b799adb9ba789c8f" providerId="LiveId" clId="{0B7F3AA1-D0B6-493E-911E-8976B86A1B0D}" dt="2021-04-06T18:00:30.506" v="835" actId="26606"/>
          <ac:spMkLst>
            <pc:docMk/>
            <pc:sldMk cId="368790068" sldId="273"/>
            <ac:spMk id="38" creationId="{3783CA14-24A1-485C-8B30-D6A5D87987AD}"/>
          </ac:spMkLst>
        </pc:spChg>
        <pc:spChg chg="add">
          <ac:chgData name="Manish Sharma" userId="b799adb9ba789c8f" providerId="LiveId" clId="{0B7F3AA1-D0B6-493E-911E-8976B86A1B0D}" dt="2021-04-06T18:00:30.506" v="835" actId="26606"/>
          <ac:spMkLst>
            <pc:docMk/>
            <pc:sldMk cId="368790068" sldId="273"/>
            <ac:spMk id="39" creationId="{9A97C86A-04D6-40F7-AE84-31AB43E6A846}"/>
          </ac:spMkLst>
        </pc:spChg>
        <pc:spChg chg="add">
          <ac:chgData name="Manish Sharma" userId="b799adb9ba789c8f" providerId="LiveId" clId="{0B7F3AA1-D0B6-493E-911E-8976B86A1B0D}" dt="2021-04-06T18:00:30.506" v="835" actId="26606"/>
          <ac:spMkLst>
            <pc:docMk/>
            <pc:sldMk cId="368790068" sldId="273"/>
            <ac:spMk id="40" creationId="{FF9F2414-84E8-453E-B1F3-389FDE8192D9}"/>
          </ac:spMkLst>
        </pc:spChg>
        <pc:spChg chg="add">
          <ac:chgData name="Manish Sharma" userId="b799adb9ba789c8f" providerId="LiveId" clId="{0B7F3AA1-D0B6-493E-911E-8976B86A1B0D}" dt="2021-04-06T18:00:30.506" v="835" actId="26606"/>
          <ac:spMkLst>
            <pc:docMk/>
            <pc:sldMk cId="368790068" sldId="273"/>
            <ac:spMk id="41" creationId="{3ECA69A1-7536-43AC-85EF-C7106179F5ED}"/>
          </ac:spMkLst>
        </pc:spChg>
        <pc:picChg chg="add mod">
          <ac:chgData name="Manish Sharma" userId="b799adb9ba789c8f" providerId="LiveId" clId="{0B7F3AA1-D0B6-493E-911E-8976B86A1B0D}" dt="2021-04-06T18:00:30.506" v="835" actId="26606"/>
          <ac:picMkLst>
            <pc:docMk/>
            <pc:sldMk cId="368790068" sldId="273"/>
            <ac:picMk id="5" creationId="{163FE706-8E22-4706-A9C2-1247B2DEA16B}"/>
          </ac:picMkLst>
        </pc:picChg>
      </pc:sldChg>
      <pc:sldChg chg="addSp delSp modSp new mod">
        <pc:chgData name="Manish Sharma" userId="b799adb9ba789c8f" providerId="LiveId" clId="{0B7F3AA1-D0B6-493E-911E-8976B86A1B0D}" dt="2021-04-07T07:05:44.178" v="841" actId="20577"/>
        <pc:sldMkLst>
          <pc:docMk/>
          <pc:sldMk cId="4271091147" sldId="274"/>
        </pc:sldMkLst>
        <pc:spChg chg="del">
          <ac:chgData name="Manish Sharma" userId="b799adb9ba789c8f" providerId="LiveId" clId="{0B7F3AA1-D0B6-493E-911E-8976B86A1B0D}" dt="2021-04-07T06:50:40.771" v="837" actId="478"/>
          <ac:spMkLst>
            <pc:docMk/>
            <pc:sldMk cId="4271091147" sldId="274"/>
            <ac:spMk id="2" creationId="{C6AE4609-B2B8-470B-81E3-E13747B73659}"/>
          </ac:spMkLst>
        </pc:spChg>
        <pc:spChg chg="del">
          <ac:chgData name="Manish Sharma" userId="b799adb9ba789c8f" providerId="LiveId" clId="{0B7F3AA1-D0B6-493E-911E-8976B86A1B0D}" dt="2021-04-07T06:50:40.771" v="837" actId="478"/>
          <ac:spMkLst>
            <pc:docMk/>
            <pc:sldMk cId="4271091147" sldId="274"/>
            <ac:spMk id="3" creationId="{B7C4C092-6A8F-4603-B67F-83D0DE0C3CA1}"/>
          </ac:spMkLst>
        </pc:spChg>
        <pc:spChg chg="add mod">
          <ac:chgData name="Manish Sharma" userId="b799adb9ba789c8f" providerId="LiveId" clId="{0B7F3AA1-D0B6-493E-911E-8976B86A1B0D}" dt="2021-04-07T06:51:07.174" v="838"/>
          <ac:spMkLst>
            <pc:docMk/>
            <pc:sldMk cId="4271091147" sldId="274"/>
            <ac:spMk id="4" creationId="{9881239F-3D3A-43DB-AFB5-9EC2C23A971D}"/>
          </ac:spMkLst>
        </pc:spChg>
        <pc:spChg chg="add mod">
          <ac:chgData name="Manish Sharma" userId="b799adb9ba789c8f" providerId="LiveId" clId="{0B7F3AA1-D0B6-493E-911E-8976B86A1B0D}" dt="2021-04-07T06:51:07.174" v="838"/>
          <ac:spMkLst>
            <pc:docMk/>
            <pc:sldMk cId="4271091147" sldId="274"/>
            <ac:spMk id="5" creationId="{B2532E72-168F-4B01-AD4F-7838FC1AA22A}"/>
          </ac:spMkLst>
        </pc:spChg>
        <pc:spChg chg="add mod">
          <ac:chgData name="Manish Sharma" userId="b799adb9ba789c8f" providerId="LiveId" clId="{0B7F3AA1-D0B6-493E-911E-8976B86A1B0D}" dt="2021-04-07T06:51:07.174" v="838"/>
          <ac:spMkLst>
            <pc:docMk/>
            <pc:sldMk cId="4271091147" sldId="274"/>
            <ac:spMk id="6" creationId="{4D332B8C-F811-4EFE-B1F0-AF0F671C9713}"/>
          </ac:spMkLst>
        </pc:spChg>
        <pc:spChg chg="add mod">
          <ac:chgData name="Manish Sharma" userId="b799adb9ba789c8f" providerId="LiveId" clId="{0B7F3AA1-D0B6-493E-911E-8976B86A1B0D}" dt="2021-04-07T06:51:07.174" v="838"/>
          <ac:spMkLst>
            <pc:docMk/>
            <pc:sldMk cId="4271091147" sldId="274"/>
            <ac:spMk id="9" creationId="{92044EE7-48F7-4A9E-B5B6-31D768054F91}"/>
          </ac:spMkLst>
        </pc:spChg>
        <pc:spChg chg="add mod">
          <ac:chgData name="Manish Sharma" userId="b799adb9ba789c8f" providerId="LiveId" clId="{0B7F3AA1-D0B6-493E-911E-8976B86A1B0D}" dt="2021-04-07T07:05:44.178" v="841" actId="20577"/>
          <ac:spMkLst>
            <pc:docMk/>
            <pc:sldMk cId="4271091147" sldId="274"/>
            <ac:spMk id="10" creationId="{414636B2-0215-4D0A-A33C-97DA1C503746}"/>
          </ac:spMkLst>
        </pc:spChg>
        <pc:spChg chg="add mod">
          <ac:chgData name="Manish Sharma" userId="b799adb9ba789c8f" providerId="LiveId" clId="{0B7F3AA1-D0B6-493E-911E-8976B86A1B0D}" dt="2021-04-07T06:51:07.174" v="838"/>
          <ac:spMkLst>
            <pc:docMk/>
            <pc:sldMk cId="4271091147" sldId="274"/>
            <ac:spMk id="11" creationId="{42E3FC0E-81AA-48FD-B352-E14646974FDD}"/>
          </ac:spMkLst>
        </pc:spChg>
        <pc:spChg chg="add mod">
          <ac:chgData name="Manish Sharma" userId="b799adb9ba789c8f" providerId="LiveId" clId="{0B7F3AA1-D0B6-493E-911E-8976B86A1B0D}" dt="2021-04-07T06:51:07.174" v="838"/>
          <ac:spMkLst>
            <pc:docMk/>
            <pc:sldMk cId="4271091147" sldId="274"/>
            <ac:spMk id="12" creationId="{19C24E68-0081-4493-91D1-312953B3E5A4}"/>
          </ac:spMkLst>
        </pc:spChg>
        <pc:spChg chg="add mod">
          <ac:chgData name="Manish Sharma" userId="b799adb9ba789c8f" providerId="LiveId" clId="{0B7F3AA1-D0B6-493E-911E-8976B86A1B0D}" dt="2021-04-07T06:51:07.174" v="838"/>
          <ac:spMkLst>
            <pc:docMk/>
            <pc:sldMk cId="4271091147" sldId="274"/>
            <ac:spMk id="13" creationId="{58B2D3E3-E889-4C4A-A9FB-E157AAFBC9E2}"/>
          </ac:spMkLst>
        </pc:spChg>
        <pc:spChg chg="add mod">
          <ac:chgData name="Manish Sharma" userId="b799adb9ba789c8f" providerId="LiveId" clId="{0B7F3AA1-D0B6-493E-911E-8976B86A1B0D}" dt="2021-04-07T06:51:07.174" v="838"/>
          <ac:spMkLst>
            <pc:docMk/>
            <pc:sldMk cId="4271091147" sldId="274"/>
            <ac:spMk id="16" creationId="{F02542BD-6B12-4CEB-B077-9056931E1B9C}"/>
          </ac:spMkLst>
        </pc:spChg>
        <pc:spChg chg="add mod">
          <ac:chgData name="Manish Sharma" userId="b799adb9ba789c8f" providerId="LiveId" clId="{0B7F3AA1-D0B6-493E-911E-8976B86A1B0D}" dt="2021-04-07T06:51:07.174" v="838"/>
          <ac:spMkLst>
            <pc:docMk/>
            <pc:sldMk cId="4271091147" sldId="274"/>
            <ac:spMk id="19" creationId="{97EAC46E-19D3-42AC-9C74-E4E461343563}"/>
          </ac:spMkLst>
        </pc:spChg>
        <pc:spChg chg="add mod">
          <ac:chgData name="Manish Sharma" userId="b799adb9ba789c8f" providerId="LiveId" clId="{0B7F3AA1-D0B6-493E-911E-8976B86A1B0D}" dt="2021-04-07T06:51:07.174" v="838"/>
          <ac:spMkLst>
            <pc:docMk/>
            <pc:sldMk cId="4271091147" sldId="274"/>
            <ac:spMk id="20" creationId="{C8C644CA-9F74-4140-961A-BB656CFBB48B}"/>
          </ac:spMkLst>
        </pc:spChg>
        <pc:cxnChg chg="add mod">
          <ac:chgData name="Manish Sharma" userId="b799adb9ba789c8f" providerId="LiveId" clId="{0B7F3AA1-D0B6-493E-911E-8976B86A1B0D}" dt="2021-04-07T06:51:07.174" v="838"/>
          <ac:cxnSpMkLst>
            <pc:docMk/>
            <pc:sldMk cId="4271091147" sldId="274"/>
            <ac:cxnSpMk id="7" creationId="{7BB5E5A5-1BFA-4F07-B8C6-CCC76A4EC77C}"/>
          </ac:cxnSpMkLst>
        </pc:cxnChg>
        <pc:cxnChg chg="add mod">
          <ac:chgData name="Manish Sharma" userId="b799adb9ba789c8f" providerId="LiveId" clId="{0B7F3AA1-D0B6-493E-911E-8976B86A1B0D}" dt="2021-04-07T06:51:07.174" v="838"/>
          <ac:cxnSpMkLst>
            <pc:docMk/>
            <pc:sldMk cId="4271091147" sldId="274"/>
            <ac:cxnSpMk id="8" creationId="{450762D0-E826-4217-9AA4-495A91E0AD19}"/>
          </ac:cxnSpMkLst>
        </pc:cxnChg>
        <pc:cxnChg chg="add mod">
          <ac:chgData name="Manish Sharma" userId="b799adb9ba789c8f" providerId="LiveId" clId="{0B7F3AA1-D0B6-493E-911E-8976B86A1B0D}" dt="2021-04-07T06:51:07.174" v="838"/>
          <ac:cxnSpMkLst>
            <pc:docMk/>
            <pc:sldMk cId="4271091147" sldId="274"/>
            <ac:cxnSpMk id="14" creationId="{B1ADA60E-A386-4D35-940D-7EDEE4B0AA6C}"/>
          </ac:cxnSpMkLst>
        </pc:cxnChg>
        <pc:cxnChg chg="add mod">
          <ac:chgData name="Manish Sharma" userId="b799adb9ba789c8f" providerId="LiveId" clId="{0B7F3AA1-D0B6-493E-911E-8976B86A1B0D}" dt="2021-04-07T06:51:07.174" v="838"/>
          <ac:cxnSpMkLst>
            <pc:docMk/>
            <pc:sldMk cId="4271091147" sldId="274"/>
            <ac:cxnSpMk id="15" creationId="{AB4FCD4F-28D9-457E-BD13-E8DB705F78C9}"/>
          </ac:cxnSpMkLst>
        </pc:cxnChg>
        <pc:cxnChg chg="add mod">
          <ac:chgData name="Manish Sharma" userId="b799adb9ba789c8f" providerId="LiveId" clId="{0B7F3AA1-D0B6-493E-911E-8976B86A1B0D}" dt="2021-04-07T06:51:07.174" v="838"/>
          <ac:cxnSpMkLst>
            <pc:docMk/>
            <pc:sldMk cId="4271091147" sldId="274"/>
            <ac:cxnSpMk id="17" creationId="{DD03E48F-DC8C-4406-9C56-4B2B07AF07E7}"/>
          </ac:cxnSpMkLst>
        </pc:cxnChg>
        <pc:cxnChg chg="add mod">
          <ac:chgData name="Manish Sharma" userId="b799adb9ba789c8f" providerId="LiveId" clId="{0B7F3AA1-D0B6-493E-911E-8976B86A1B0D}" dt="2021-04-07T06:51:07.174" v="838"/>
          <ac:cxnSpMkLst>
            <pc:docMk/>
            <pc:sldMk cId="4271091147" sldId="274"/>
            <ac:cxnSpMk id="18" creationId="{FA790762-F19F-47B5-9B0F-8737007DFEEE}"/>
          </ac:cxnSpMkLst>
        </pc:cxnChg>
      </pc:sldChg>
      <pc:sldChg chg="addSp modSp add mod">
        <pc:chgData name="Manish Sharma" userId="b799adb9ba789c8f" providerId="LiveId" clId="{0B7F3AA1-D0B6-493E-911E-8976B86A1B0D}" dt="2021-04-07T07:52:51.069" v="948" actId="20577"/>
        <pc:sldMkLst>
          <pc:docMk/>
          <pc:sldMk cId="2445646247" sldId="275"/>
        </pc:sldMkLst>
        <pc:spChg chg="add mod">
          <ac:chgData name="Manish Sharma" userId="b799adb9ba789c8f" providerId="LiveId" clId="{0B7F3AA1-D0B6-493E-911E-8976B86A1B0D}" dt="2021-04-07T07:52:14.943" v="925" actId="1076"/>
          <ac:spMkLst>
            <pc:docMk/>
            <pc:sldMk cId="2445646247" sldId="275"/>
            <ac:spMk id="2" creationId="{33411D78-C126-4905-9591-F9903E081DA5}"/>
          </ac:spMkLst>
        </pc:spChg>
        <pc:spChg chg="add mod">
          <ac:chgData name="Manish Sharma" userId="b799adb9ba789c8f" providerId="LiveId" clId="{0B7F3AA1-D0B6-493E-911E-8976B86A1B0D}" dt="2021-04-07T07:10:37.107" v="845" actId="6549"/>
          <ac:spMkLst>
            <pc:docMk/>
            <pc:sldMk cId="2445646247" sldId="275"/>
            <ac:spMk id="21" creationId="{83F7ABBE-FD6F-4AE8-9F46-A7D6372417EB}"/>
          </ac:spMkLst>
        </pc:spChg>
        <pc:spChg chg="add mod">
          <ac:chgData name="Manish Sharma" userId="b799adb9ba789c8f" providerId="LiveId" clId="{0B7F3AA1-D0B6-493E-911E-8976B86A1B0D}" dt="2021-04-07T07:51:55.022" v="911" actId="1076"/>
          <ac:spMkLst>
            <pc:docMk/>
            <pc:sldMk cId="2445646247" sldId="275"/>
            <ac:spMk id="23" creationId="{E2F9D3D4-B4D2-4BBE-BD31-0BB8BF5F054B}"/>
          </ac:spMkLst>
        </pc:spChg>
        <pc:spChg chg="add mod">
          <ac:chgData name="Manish Sharma" userId="b799adb9ba789c8f" providerId="LiveId" clId="{0B7F3AA1-D0B6-493E-911E-8976B86A1B0D}" dt="2021-04-07T07:52:28.606" v="927" actId="1076"/>
          <ac:spMkLst>
            <pc:docMk/>
            <pc:sldMk cId="2445646247" sldId="275"/>
            <ac:spMk id="25" creationId="{ACA1CE93-2518-4BD2-BC93-ED71396FF2A4}"/>
          </ac:spMkLst>
        </pc:spChg>
        <pc:spChg chg="add mod">
          <ac:chgData name="Manish Sharma" userId="b799adb9ba789c8f" providerId="LiveId" clId="{0B7F3AA1-D0B6-493E-911E-8976B86A1B0D}" dt="2021-04-07T07:52:51.069" v="948" actId="20577"/>
          <ac:spMkLst>
            <pc:docMk/>
            <pc:sldMk cId="2445646247" sldId="275"/>
            <ac:spMk id="26" creationId="{B249DC3F-39E0-40C7-A52F-ABB18144E683}"/>
          </ac:spMkLst>
        </pc:spChg>
        <pc:cxnChg chg="add mod">
          <ac:chgData name="Manish Sharma" userId="b799adb9ba789c8f" providerId="LiveId" clId="{0B7F3AA1-D0B6-493E-911E-8976B86A1B0D}" dt="2021-04-07T07:51:55.022" v="911" actId="1076"/>
          <ac:cxnSpMkLst>
            <pc:docMk/>
            <pc:sldMk cId="2445646247" sldId="275"/>
            <ac:cxnSpMk id="22" creationId="{4CB9AA86-47F8-46CD-A506-E074EBE3CC11}"/>
          </ac:cxnSpMkLst>
        </pc:cxnChg>
        <pc:cxnChg chg="add mod">
          <ac:chgData name="Manish Sharma" userId="b799adb9ba789c8f" providerId="LiveId" clId="{0B7F3AA1-D0B6-493E-911E-8976B86A1B0D}" dt="2021-04-07T07:51:55.022" v="911" actId="1076"/>
          <ac:cxnSpMkLst>
            <pc:docMk/>
            <pc:sldMk cId="2445646247" sldId="275"/>
            <ac:cxnSpMk id="24" creationId="{A0744A45-0C27-4894-ABE3-513C7338E61D}"/>
          </ac:cxnSpMkLst>
        </pc:cxnChg>
      </pc:sldChg>
      <pc:sldChg chg="addSp delSp modSp new mod">
        <pc:chgData name="Manish Sharma" userId="b799adb9ba789c8f" providerId="LiveId" clId="{0B7F3AA1-D0B6-493E-911E-8976B86A1B0D}" dt="2021-04-07T07:15:48.224" v="909" actId="20577"/>
        <pc:sldMkLst>
          <pc:docMk/>
          <pc:sldMk cId="3345084362" sldId="276"/>
        </pc:sldMkLst>
        <pc:spChg chg="mod">
          <ac:chgData name="Manish Sharma" userId="b799adb9ba789c8f" providerId="LiveId" clId="{0B7F3AA1-D0B6-493E-911E-8976B86A1B0D}" dt="2021-04-07T07:15:48.224" v="909" actId="20577"/>
          <ac:spMkLst>
            <pc:docMk/>
            <pc:sldMk cId="3345084362" sldId="276"/>
            <ac:spMk id="2" creationId="{F3C80618-1630-459A-AB8E-4CB348D7A586}"/>
          </ac:spMkLst>
        </pc:spChg>
        <pc:spChg chg="add del mod">
          <ac:chgData name="Manish Sharma" userId="b799adb9ba789c8f" providerId="LiveId" clId="{0B7F3AA1-D0B6-493E-911E-8976B86A1B0D}" dt="2021-04-07T07:15:25.329" v="892" actId="15"/>
          <ac:spMkLst>
            <pc:docMk/>
            <pc:sldMk cId="3345084362" sldId="276"/>
            <ac:spMk id="3" creationId="{000FFB38-14C8-4FA5-9BEA-5700A2BCB58E}"/>
          </ac:spMkLst>
        </pc:spChg>
        <pc:spChg chg="add del mod">
          <ac:chgData name="Manish Sharma" userId="b799adb9ba789c8f" providerId="LiveId" clId="{0B7F3AA1-D0B6-493E-911E-8976B86A1B0D}" dt="2021-04-07T07:14:35.245" v="848"/>
          <ac:spMkLst>
            <pc:docMk/>
            <pc:sldMk cId="3345084362" sldId="276"/>
            <ac:spMk id="4" creationId="{C7B6EB01-9B16-4372-97D4-5EF7AE56FC66}"/>
          </ac:spMkLst>
        </pc:spChg>
      </pc:sldChg>
      <pc:sldChg chg="addSp delSp modSp new mod">
        <pc:chgData name="Manish Sharma" userId="b799adb9ba789c8f" providerId="LiveId" clId="{0B7F3AA1-D0B6-493E-911E-8976B86A1B0D}" dt="2021-04-07T09:05:58.454" v="1016" actId="11529"/>
        <pc:sldMkLst>
          <pc:docMk/>
          <pc:sldMk cId="3566577743" sldId="277"/>
        </pc:sldMkLst>
        <pc:spChg chg="del">
          <ac:chgData name="Manish Sharma" userId="b799adb9ba789c8f" providerId="LiveId" clId="{0B7F3AA1-D0B6-493E-911E-8976B86A1B0D}" dt="2021-04-07T09:01:04.407" v="952" actId="478"/>
          <ac:spMkLst>
            <pc:docMk/>
            <pc:sldMk cId="3566577743" sldId="277"/>
            <ac:spMk id="2" creationId="{CC0E17AB-DE98-4DBC-A9F6-BE404DF2DA2A}"/>
          </ac:spMkLst>
        </pc:spChg>
        <pc:spChg chg="del">
          <ac:chgData name="Manish Sharma" userId="b799adb9ba789c8f" providerId="LiveId" clId="{0B7F3AA1-D0B6-493E-911E-8976B86A1B0D}" dt="2021-04-07T09:00:27.130" v="950" actId="1032"/>
          <ac:spMkLst>
            <pc:docMk/>
            <pc:sldMk cId="3566577743" sldId="277"/>
            <ac:spMk id="3" creationId="{6CA3D147-5ED3-4D29-A445-8EDBB8C9DCB5}"/>
          </ac:spMkLst>
        </pc:spChg>
        <pc:spChg chg="add del mod">
          <ac:chgData name="Manish Sharma" userId="b799adb9ba789c8f" providerId="LiveId" clId="{0B7F3AA1-D0B6-493E-911E-8976B86A1B0D}" dt="2021-04-07T09:01:09.383" v="953" actId="478"/>
          <ac:spMkLst>
            <pc:docMk/>
            <pc:sldMk cId="3566577743" sldId="277"/>
            <ac:spMk id="6" creationId="{DB6BEEC0-C1C6-480B-9792-4C5D81DC6704}"/>
          </ac:spMkLst>
        </pc:spChg>
        <pc:spChg chg="add mod">
          <ac:chgData name="Manish Sharma" userId="b799adb9ba789c8f" providerId="LiveId" clId="{0B7F3AA1-D0B6-493E-911E-8976B86A1B0D}" dt="2021-04-07T09:04:14.454" v="1005" actId="113"/>
          <ac:spMkLst>
            <pc:docMk/>
            <pc:sldMk cId="3566577743" sldId="277"/>
            <ac:spMk id="7" creationId="{9CCC41AA-6DD2-4720-A6F0-E03B11A15AD1}"/>
          </ac:spMkLst>
        </pc:spChg>
        <pc:spChg chg="add mod">
          <ac:chgData name="Manish Sharma" userId="b799adb9ba789c8f" providerId="LiveId" clId="{0B7F3AA1-D0B6-493E-911E-8976B86A1B0D}" dt="2021-04-07T09:03:29.011" v="984" actId="113"/>
          <ac:spMkLst>
            <pc:docMk/>
            <pc:sldMk cId="3566577743" sldId="277"/>
            <ac:spMk id="8" creationId="{E4BF1E98-2BAD-40FE-92BC-151459E7AED7}"/>
          </ac:spMkLst>
        </pc:spChg>
        <pc:spChg chg="add mod">
          <ac:chgData name="Manish Sharma" userId="b799adb9ba789c8f" providerId="LiveId" clId="{0B7F3AA1-D0B6-493E-911E-8976B86A1B0D}" dt="2021-04-07T09:03:53.239" v="995" actId="20577"/>
          <ac:spMkLst>
            <pc:docMk/>
            <pc:sldMk cId="3566577743" sldId="277"/>
            <ac:spMk id="9" creationId="{380C90DE-FBE4-43DA-AE33-5B287E37B686}"/>
          </ac:spMkLst>
        </pc:spChg>
        <pc:spChg chg="add del">
          <ac:chgData name="Manish Sharma" userId="b799adb9ba789c8f" providerId="LiveId" clId="{0B7F3AA1-D0B6-493E-911E-8976B86A1B0D}" dt="2021-04-07T09:02:25.380" v="960" actId="478"/>
          <ac:spMkLst>
            <pc:docMk/>
            <pc:sldMk cId="3566577743" sldId="277"/>
            <ac:spMk id="10" creationId="{268E39D5-D83B-4DB7-A661-2508AC3B4A4D}"/>
          </ac:spMkLst>
        </pc:spChg>
        <pc:spChg chg="add mod">
          <ac:chgData name="Manish Sharma" userId="b799adb9ba789c8f" providerId="LiveId" clId="{0B7F3AA1-D0B6-493E-911E-8976B86A1B0D}" dt="2021-04-07T09:05:26.043" v="1010" actId="1076"/>
          <ac:spMkLst>
            <pc:docMk/>
            <pc:sldMk cId="3566577743" sldId="277"/>
            <ac:spMk id="19" creationId="{DB3F6BF6-1D5E-4E9A-B849-0ECE6514170C}"/>
          </ac:spMkLst>
        </pc:spChg>
        <pc:spChg chg="add mod">
          <ac:chgData name="Manish Sharma" userId="b799adb9ba789c8f" providerId="LiveId" clId="{0B7F3AA1-D0B6-493E-911E-8976B86A1B0D}" dt="2021-04-07T09:05:37.658" v="1012" actId="1076"/>
          <ac:spMkLst>
            <pc:docMk/>
            <pc:sldMk cId="3566577743" sldId="277"/>
            <ac:spMk id="23" creationId="{06D790A1-E01F-4176-B30B-7EBB4EE21177}"/>
          </ac:spMkLst>
        </pc:spChg>
        <pc:graphicFrameChg chg="add del mod modGraphic">
          <ac:chgData name="Manish Sharma" userId="b799adb9ba789c8f" providerId="LiveId" clId="{0B7F3AA1-D0B6-493E-911E-8976B86A1B0D}" dt="2021-04-07T09:01:04.407" v="952" actId="478"/>
          <ac:graphicFrameMkLst>
            <pc:docMk/>
            <pc:sldMk cId="3566577743" sldId="277"/>
            <ac:graphicFrameMk id="4" creationId="{8EB443AA-5940-4EB4-B3E5-9D0585AC4F94}"/>
          </ac:graphicFrameMkLst>
        </pc:graphicFrameChg>
        <pc:cxnChg chg="add mod">
          <ac:chgData name="Manish Sharma" userId="b799adb9ba789c8f" providerId="LiveId" clId="{0B7F3AA1-D0B6-493E-911E-8976B86A1B0D}" dt="2021-04-07T09:04:45.257" v="1006" actId="1582"/>
          <ac:cxnSpMkLst>
            <pc:docMk/>
            <pc:sldMk cId="3566577743" sldId="277"/>
            <ac:cxnSpMk id="12" creationId="{0499A2DE-7F48-4EFF-9E7A-7BDA694EAF72}"/>
          </ac:cxnSpMkLst>
        </pc:cxnChg>
        <pc:cxnChg chg="add mod">
          <ac:chgData name="Manish Sharma" userId="b799adb9ba789c8f" providerId="LiveId" clId="{0B7F3AA1-D0B6-493E-911E-8976B86A1B0D}" dt="2021-04-07T09:04:45.257" v="1006" actId="1582"/>
          <ac:cxnSpMkLst>
            <pc:docMk/>
            <pc:sldMk cId="3566577743" sldId="277"/>
            <ac:cxnSpMk id="14" creationId="{670535A6-4F94-4840-87EA-3CABF4DD00F3}"/>
          </ac:cxnSpMkLst>
        </pc:cxnChg>
        <pc:cxnChg chg="add mod">
          <ac:chgData name="Manish Sharma" userId="b799adb9ba789c8f" providerId="LiveId" clId="{0B7F3AA1-D0B6-493E-911E-8976B86A1B0D}" dt="2021-04-07T09:04:45.257" v="1006" actId="1582"/>
          <ac:cxnSpMkLst>
            <pc:docMk/>
            <pc:sldMk cId="3566577743" sldId="277"/>
            <ac:cxnSpMk id="16" creationId="{61AEFFAA-7AC4-42E4-931C-E7D766BBDA3B}"/>
          </ac:cxnSpMkLst>
        </pc:cxnChg>
        <pc:cxnChg chg="add del mod">
          <ac:chgData name="Manish Sharma" userId="b799adb9ba789c8f" providerId="LiveId" clId="{0B7F3AA1-D0B6-493E-911E-8976B86A1B0D}" dt="2021-04-07T09:05:40.292" v="1013" actId="478"/>
          <ac:cxnSpMkLst>
            <pc:docMk/>
            <pc:sldMk cId="3566577743" sldId="277"/>
            <ac:cxnSpMk id="21" creationId="{AA96A2BA-F13A-4012-AED3-E1F9E6BA1200}"/>
          </ac:cxnSpMkLst>
        </pc:cxnChg>
        <pc:cxnChg chg="add">
          <ac:chgData name="Manish Sharma" userId="b799adb9ba789c8f" providerId="LiveId" clId="{0B7F3AA1-D0B6-493E-911E-8976B86A1B0D}" dt="2021-04-07T09:05:44.543" v="1014" actId="11529"/>
          <ac:cxnSpMkLst>
            <pc:docMk/>
            <pc:sldMk cId="3566577743" sldId="277"/>
            <ac:cxnSpMk id="25" creationId="{901DF0DF-43C3-434C-BE2D-2E4ED1BDC52C}"/>
          </ac:cxnSpMkLst>
        </pc:cxnChg>
        <pc:cxnChg chg="add">
          <ac:chgData name="Manish Sharma" userId="b799adb9ba789c8f" providerId="LiveId" clId="{0B7F3AA1-D0B6-493E-911E-8976B86A1B0D}" dt="2021-04-07T09:05:51.812" v="1015" actId="11529"/>
          <ac:cxnSpMkLst>
            <pc:docMk/>
            <pc:sldMk cId="3566577743" sldId="277"/>
            <ac:cxnSpMk id="27" creationId="{2C26BD38-FD40-49DF-A725-057F310F6ABF}"/>
          </ac:cxnSpMkLst>
        </pc:cxnChg>
        <pc:cxnChg chg="add">
          <ac:chgData name="Manish Sharma" userId="b799adb9ba789c8f" providerId="LiveId" clId="{0B7F3AA1-D0B6-493E-911E-8976B86A1B0D}" dt="2021-04-07T09:05:58.454" v="1016" actId="11529"/>
          <ac:cxnSpMkLst>
            <pc:docMk/>
            <pc:sldMk cId="3566577743" sldId="277"/>
            <ac:cxnSpMk id="29" creationId="{D58C9701-0305-48C4-B9F7-C080F641D6B0}"/>
          </ac:cxnSpMkLst>
        </pc:cxnChg>
      </pc:sldChg>
      <pc:sldChg chg="addSp delSp modSp new mod">
        <pc:chgData name="Manish Sharma" userId="b799adb9ba789c8f" providerId="LiveId" clId="{0B7F3AA1-D0B6-493E-911E-8976B86A1B0D}" dt="2021-04-07T09:58:50.844" v="1141" actId="20577"/>
        <pc:sldMkLst>
          <pc:docMk/>
          <pc:sldMk cId="3335994651" sldId="278"/>
        </pc:sldMkLst>
        <pc:spChg chg="del">
          <ac:chgData name="Manish Sharma" userId="b799adb9ba789c8f" providerId="LiveId" clId="{0B7F3AA1-D0B6-493E-911E-8976B86A1B0D}" dt="2021-04-07T09:06:49.703" v="1018" actId="478"/>
          <ac:spMkLst>
            <pc:docMk/>
            <pc:sldMk cId="3335994651" sldId="278"/>
            <ac:spMk id="2" creationId="{1FBEAE04-1F1A-46E1-932B-1BD1B6911C05}"/>
          </ac:spMkLst>
        </pc:spChg>
        <pc:spChg chg="del">
          <ac:chgData name="Manish Sharma" userId="b799adb9ba789c8f" providerId="LiveId" clId="{0B7F3AA1-D0B6-493E-911E-8976B86A1B0D}" dt="2021-04-07T09:06:49.703" v="1018" actId="478"/>
          <ac:spMkLst>
            <pc:docMk/>
            <pc:sldMk cId="3335994651" sldId="278"/>
            <ac:spMk id="3" creationId="{AD5F4830-C374-4291-ACAD-A7FDFAF63402}"/>
          </ac:spMkLst>
        </pc:spChg>
        <pc:spChg chg="add mod">
          <ac:chgData name="Manish Sharma" userId="b799adb9ba789c8f" providerId="LiveId" clId="{0B7F3AA1-D0B6-493E-911E-8976B86A1B0D}" dt="2021-04-07T09:07:04.043" v="1021" actId="1076"/>
          <ac:spMkLst>
            <pc:docMk/>
            <pc:sldMk cId="3335994651" sldId="278"/>
            <ac:spMk id="4" creationId="{6C11CC54-5E85-4023-993C-C53617A9B8AD}"/>
          </ac:spMkLst>
        </pc:spChg>
        <pc:spChg chg="add mod">
          <ac:chgData name="Manish Sharma" userId="b799adb9ba789c8f" providerId="LiveId" clId="{0B7F3AA1-D0B6-493E-911E-8976B86A1B0D}" dt="2021-04-07T09:15:17.435" v="1126" actId="20577"/>
          <ac:spMkLst>
            <pc:docMk/>
            <pc:sldMk cId="3335994651" sldId="278"/>
            <ac:spMk id="5" creationId="{EB2360C0-D2BE-4FFE-A8EC-B25860D5CD3D}"/>
          </ac:spMkLst>
        </pc:spChg>
        <pc:spChg chg="add mod">
          <ac:chgData name="Manish Sharma" userId="b799adb9ba789c8f" providerId="LiveId" clId="{0B7F3AA1-D0B6-493E-911E-8976B86A1B0D}" dt="2021-04-07T09:08:45.270" v="1057" actId="404"/>
          <ac:spMkLst>
            <pc:docMk/>
            <pc:sldMk cId="3335994651" sldId="278"/>
            <ac:spMk id="6" creationId="{57BB228E-D46E-401E-AD53-0BD7D6CF8A0D}"/>
          </ac:spMkLst>
        </pc:spChg>
        <pc:spChg chg="add mod">
          <ac:chgData name="Manish Sharma" userId="b799adb9ba789c8f" providerId="LiveId" clId="{0B7F3AA1-D0B6-493E-911E-8976B86A1B0D}" dt="2021-04-07T09:07:59.476" v="1039" actId="13822"/>
          <ac:spMkLst>
            <pc:docMk/>
            <pc:sldMk cId="3335994651" sldId="278"/>
            <ac:spMk id="7" creationId="{633378D0-6003-4770-A5B3-029AA3894217}"/>
          </ac:spMkLst>
        </pc:spChg>
        <pc:spChg chg="add mod ord">
          <ac:chgData name="Manish Sharma" userId="b799adb9ba789c8f" providerId="LiveId" clId="{0B7F3AA1-D0B6-493E-911E-8976B86A1B0D}" dt="2021-04-07T09:09:46.871" v="1071" actId="113"/>
          <ac:spMkLst>
            <pc:docMk/>
            <pc:sldMk cId="3335994651" sldId="278"/>
            <ac:spMk id="18" creationId="{DA9A7733-C172-4961-B3C3-0CA5A7B770EE}"/>
          </ac:spMkLst>
        </pc:spChg>
        <pc:spChg chg="add mod">
          <ac:chgData name="Manish Sharma" userId="b799adb9ba789c8f" providerId="LiveId" clId="{0B7F3AA1-D0B6-493E-911E-8976B86A1B0D}" dt="2021-04-07T09:58:50.844" v="1141" actId="20577"/>
          <ac:spMkLst>
            <pc:docMk/>
            <pc:sldMk cId="3335994651" sldId="278"/>
            <ac:spMk id="19" creationId="{E3FD0310-88E6-4004-BBA4-189C541A29BE}"/>
          </ac:spMkLst>
        </pc:spChg>
        <pc:spChg chg="add mod">
          <ac:chgData name="Manish Sharma" userId="b799adb9ba789c8f" providerId="LiveId" clId="{0B7F3AA1-D0B6-493E-911E-8976B86A1B0D}" dt="2021-04-07T09:10:18.182" v="1093" actId="20577"/>
          <ac:spMkLst>
            <pc:docMk/>
            <pc:sldMk cId="3335994651" sldId="278"/>
            <ac:spMk id="20" creationId="{A6AE3842-EC8E-4C5C-94DB-B03D8F2C46B8}"/>
          </ac:spMkLst>
        </pc:spChg>
        <pc:spChg chg="add mod">
          <ac:chgData name="Manish Sharma" userId="b799adb9ba789c8f" providerId="LiveId" clId="{0B7F3AA1-D0B6-493E-911E-8976B86A1B0D}" dt="2021-04-07T09:10:30.046" v="1101" actId="20577"/>
          <ac:spMkLst>
            <pc:docMk/>
            <pc:sldMk cId="3335994651" sldId="278"/>
            <ac:spMk id="21" creationId="{1200363A-C2E2-40AF-B16F-9E1E061BBF24}"/>
          </ac:spMkLst>
        </pc:spChg>
        <pc:spChg chg="add mod">
          <ac:chgData name="Manish Sharma" userId="b799adb9ba789c8f" providerId="LiveId" clId="{0B7F3AA1-D0B6-493E-911E-8976B86A1B0D}" dt="2021-04-07T09:10:56.761" v="1115" actId="1076"/>
          <ac:spMkLst>
            <pc:docMk/>
            <pc:sldMk cId="3335994651" sldId="278"/>
            <ac:spMk id="22" creationId="{50F3716A-E2F9-42AF-849F-9B96F5E370F0}"/>
          </ac:spMkLst>
        </pc:spChg>
        <pc:spChg chg="add mod">
          <ac:chgData name="Manish Sharma" userId="b799adb9ba789c8f" providerId="LiveId" clId="{0B7F3AA1-D0B6-493E-911E-8976B86A1B0D}" dt="2021-04-07T09:58:28.727" v="1131" actId="20577"/>
          <ac:spMkLst>
            <pc:docMk/>
            <pc:sldMk cId="3335994651" sldId="278"/>
            <ac:spMk id="25" creationId="{C62C5DD4-B416-4964-B87B-681D3B4043CF}"/>
          </ac:spMkLst>
        </pc:spChg>
        <pc:cxnChg chg="add del">
          <ac:chgData name="Manish Sharma" userId="b799adb9ba789c8f" providerId="LiveId" clId="{0B7F3AA1-D0B6-493E-911E-8976B86A1B0D}" dt="2021-04-07T09:07:28.930" v="1026" actId="478"/>
          <ac:cxnSpMkLst>
            <pc:docMk/>
            <pc:sldMk cId="3335994651" sldId="278"/>
            <ac:cxnSpMk id="9" creationId="{D18F4926-107A-41D8-9375-7548355660BF}"/>
          </ac:cxnSpMkLst>
        </pc:cxnChg>
        <pc:cxnChg chg="add">
          <ac:chgData name="Manish Sharma" userId="b799adb9ba789c8f" providerId="LiveId" clId="{0B7F3AA1-D0B6-493E-911E-8976B86A1B0D}" dt="2021-04-07T09:07:34.135" v="1027" actId="11529"/>
          <ac:cxnSpMkLst>
            <pc:docMk/>
            <pc:sldMk cId="3335994651" sldId="278"/>
            <ac:cxnSpMk id="11" creationId="{948584AD-6278-4DD2-B684-61CC067C3787}"/>
          </ac:cxnSpMkLst>
        </pc:cxnChg>
        <pc:cxnChg chg="add">
          <ac:chgData name="Manish Sharma" userId="b799adb9ba789c8f" providerId="LiveId" clId="{0B7F3AA1-D0B6-493E-911E-8976B86A1B0D}" dt="2021-04-07T09:08:10.505" v="1040" actId="11529"/>
          <ac:cxnSpMkLst>
            <pc:docMk/>
            <pc:sldMk cId="3335994651" sldId="278"/>
            <ac:cxnSpMk id="13" creationId="{CBD92DB4-206F-4430-93DA-675D25DCE53C}"/>
          </ac:cxnSpMkLst>
        </pc:cxnChg>
        <pc:cxnChg chg="add">
          <ac:chgData name="Manish Sharma" userId="b799adb9ba789c8f" providerId="LiveId" clId="{0B7F3AA1-D0B6-493E-911E-8976B86A1B0D}" dt="2021-04-07T09:08:17.790" v="1041" actId="11529"/>
          <ac:cxnSpMkLst>
            <pc:docMk/>
            <pc:sldMk cId="3335994651" sldId="278"/>
            <ac:cxnSpMk id="15" creationId="{3E9208AE-9209-4EAA-92FD-668BDEAFDE8F}"/>
          </ac:cxnSpMkLst>
        </pc:cxnChg>
        <pc:cxnChg chg="add">
          <ac:chgData name="Manish Sharma" userId="b799adb9ba789c8f" providerId="LiveId" clId="{0B7F3AA1-D0B6-493E-911E-8976B86A1B0D}" dt="2021-04-07T09:08:25.517" v="1042" actId="11529"/>
          <ac:cxnSpMkLst>
            <pc:docMk/>
            <pc:sldMk cId="3335994651" sldId="278"/>
            <ac:cxnSpMk id="17" creationId="{3D0AD656-595A-491D-8CBF-E205F04D8108}"/>
          </ac:cxnSpMkLst>
        </pc:cxnChg>
        <pc:cxnChg chg="add">
          <ac:chgData name="Manish Sharma" userId="b799adb9ba789c8f" providerId="LiveId" clId="{0B7F3AA1-D0B6-493E-911E-8976B86A1B0D}" dt="2021-04-07T09:58:06.240" v="1127" actId="11529"/>
          <ac:cxnSpMkLst>
            <pc:docMk/>
            <pc:sldMk cId="3335994651" sldId="278"/>
            <ac:cxnSpMk id="24" creationId="{E5CB25F8-9219-4E09-8D6D-3921AD241C2D}"/>
          </ac:cxnSpMkLst>
        </pc:cxnChg>
        <pc:cxnChg chg="add">
          <ac:chgData name="Manish Sharma" userId="b799adb9ba789c8f" providerId="LiveId" clId="{0B7F3AA1-D0B6-493E-911E-8976B86A1B0D}" dt="2021-04-07T09:58:40.235" v="1132" actId="11529"/>
          <ac:cxnSpMkLst>
            <pc:docMk/>
            <pc:sldMk cId="3335994651" sldId="278"/>
            <ac:cxnSpMk id="27" creationId="{846C0A0D-249C-485A-9357-147912ECBE58}"/>
          </ac:cxnSpMkLst>
        </pc:cxnChg>
      </pc:sldChg>
    </pc:docChg>
  </pc:docChgLst>
  <pc:docChgLst>
    <pc:chgData name="Manish Sharma" userId="b799adb9ba789c8f" providerId="LiveId" clId="{289392DD-52C7-436C-A4BD-218E61749F78}"/>
    <pc:docChg chg="undo redo custSel addSld modSld">
      <pc:chgData name="Manish Sharma" userId="b799adb9ba789c8f" providerId="LiveId" clId="{289392DD-52C7-436C-A4BD-218E61749F78}" dt="2021-05-08T10:00:00.125" v="88" actId="20577"/>
      <pc:docMkLst>
        <pc:docMk/>
      </pc:docMkLst>
      <pc:sldChg chg="modSp mod">
        <pc:chgData name="Manish Sharma" userId="b799adb9ba789c8f" providerId="LiveId" clId="{289392DD-52C7-436C-A4BD-218E61749F78}" dt="2021-05-08T04:07:46.485" v="33" actId="20577"/>
        <pc:sldMkLst>
          <pc:docMk/>
          <pc:sldMk cId="2078040971" sldId="258"/>
        </pc:sldMkLst>
        <pc:spChg chg="mod">
          <ac:chgData name="Manish Sharma" userId="b799adb9ba789c8f" providerId="LiveId" clId="{289392DD-52C7-436C-A4BD-218E61749F78}" dt="2021-05-08T04:07:46.485" v="33" actId="20577"/>
          <ac:spMkLst>
            <pc:docMk/>
            <pc:sldMk cId="2078040971" sldId="258"/>
            <ac:spMk id="20" creationId="{38E89D1A-F7A3-4E82-B6A8-05CFE98A504F}"/>
          </ac:spMkLst>
        </pc:spChg>
      </pc:sldChg>
      <pc:sldChg chg="addSp modSp">
        <pc:chgData name="Manish Sharma" userId="b799adb9ba789c8f" providerId="LiveId" clId="{289392DD-52C7-436C-A4BD-218E61749F78}" dt="2021-05-08T04:16:41.887" v="34"/>
        <pc:sldMkLst>
          <pc:docMk/>
          <pc:sldMk cId="711980365" sldId="260"/>
        </pc:sldMkLst>
        <pc:spChg chg="add mod">
          <ac:chgData name="Manish Sharma" userId="b799adb9ba789c8f" providerId="LiveId" clId="{289392DD-52C7-436C-A4BD-218E61749F78}" dt="2021-05-08T04:16:41.887" v="34"/>
          <ac:spMkLst>
            <pc:docMk/>
            <pc:sldMk cId="711980365" sldId="260"/>
            <ac:spMk id="28" creationId="{A2E13481-994E-42DF-8A63-2D96B77D7021}"/>
          </ac:spMkLst>
        </pc:spChg>
      </pc:sldChg>
      <pc:sldChg chg="modSp mod">
        <pc:chgData name="Manish Sharma" userId="b799adb9ba789c8f" providerId="LiveId" clId="{289392DD-52C7-436C-A4BD-218E61749F78}" dt="2021-05-07T17:52:25.401" v="0" actId="6549"/>
        <pc:sldMkLst>
          <pc:docMk/>
          <pc:sldMk cId="1307133612" sldId="261"/>
        </pc:sldMkLst>
        <pc:spChg chg="mod">
          <ac:chgData name="Manish Sharma" userId="b799adb9ba789c8f" providerId="LiveId" clId="{289392DD-52C7-436C-A4BD-218E61749F78}" dt="2021-05-07T17:52:25.401" v="0" actId="6549"/>
          <ac:spMkLst>
            <pc:docMk/>
            <pc:sldMk cId="1307133612" sldId="261"/>
            <ac:spMk id="26" creationId="{AA58A49E-E96F-4E19-8593-CE0DFB42EF60}"/>
          </ac:spMkLst>
        </pc:spChg>
      </pc:sldChg>
      <pc:sldChg chg="addSp modSp mod">
        <pc:chgData name="Manish Sharma" userId="b799adb9ba789c8f" providerId="LiveId" clId="{289392DD-52C7-436C-A4BD-218E61749F78}" dt="2021-05-08T03:10:14.223" v="32" actId="1076"/>
        <pc:sldMkLst>
          <pc:docMk/>
          <pc:sldMk cId="813886136" sldId="263"/>
        </pc:sldMkLst>
        <pc:spChg chg="mod">
          <ac:chgData name="Manish Sharma" userId="b799adb9ba789c8f" providerId="LiveId" clId="{289392DD-52C7-436C-A4BD-218E61749F78}" dt="2021-05-08T03:08:18.056" v="29" actId="20577"/>
          <ac:spMkLst>
            <pc:docMk/>
            <pc:sldMk cId="813886136" sldId="263"/>
            <ac:spMk id="3" creationId="{EC564924-4B64-402D-87BC-7151AE954E29}"/>
          </ac:spMkLst>
        </pc:spChg>
        <pc:picChg chg="add mod">
          <ac:chgData name="Manish Sharma" userId="b799adb9ba789c8f" providerId="LiveId" clId="{289392DD-52C7-436C-A4BD-218E61749F78}" dt="2021-05-08T03:10:14.223" v="32" actId="1076"/>
          <ac:picMkLst>
            <pc:docMk/>
            <pc:sldMk cId="813886136" sldId="263"/>
            <ac:picMk id="5" creationId="{2882BE60-DE4A-493C-ADD6-F0D1B3C31159}"/>
          </ac:picMkLst>
        </pc:picChg>
      </pc:sldChg>
      <pc:sldChg chg="addSp delSp modSp mod chgLayout">
        <pc:chgData name="Manish Sharma" userId="b799adb9ba789c8f" providerId="LiveId" clId="{289392DD-52C7-436C-A4BD-218E61749F78}" dt="2021-05-08T10:00:00.125" v="88" actId="20577"/>
        <pc:sldMkLst>
          <pc:docMk/>
          <pc:sldMk cId="1770479938" sldId="265"/>
        </pc:sldMkLst>
        <pc:spChg chg="mod ord">
          <ac:chgData name="Manish Sharma" userId="b799adb9ba789c8f" providerId="LiveId" clId="{289392DD-52C7-436C-A4BD-218E61749F78}" dt="2021-05-08T09:59:46.800" v="85" actId="6264"/>
          <ac:spMkLst>
            <pc:docMk/>
            <pc:sldMk cId="1770479938" sldId="265"/>
            <ac:spMk id="2" creationId="{351C4B3F-5EED-4AF2-86D5-9888C27A60BF}"/>
          </ac:spMkLst>
        </pc:spChg>
        <pc:spChg chg="mod ord">
          <ac:chgData name="Manish Sharma" userId="b799adb9ba789c8f" providerId="LiveId" clId="{289392DD-52C7-436C-A4BD-218E61749F78}" dt="2021-05-08T10:00:00.125" v="88" actId="20577"/>
          <ac:spMkLst>
            <pc:docMk/>
            <pc:sldMk cId="1770479938" sldId="265"/>
            <ac:spMk id="3" creationId="{24F4398C-4C4E-4ED1-B9E7-6A8D3480B1D2}"/>
          </ac:spMkLst>
        </pc:spChg>
        <pc:spChg chg="add del mod">
          <ac:chgData name="Manish Sharma" userId="b799adb9ba789c8f" providerId="LiveId" clId="{289392DD-52C7-436C-A4BD-218E61749F78}" dt="2021-05-08T09:59:04.999" v="42" actId="6264"/>
          <ac:spMkLst>
            <pc:docMk/>
            <pc:sldMk cId="1770479938" sldId="265"/>
            <ac:spMk id="4" creationId="{44971EC6-0BA6-4239-91C6-F25F5DB4FB45}"/>
          </ac:spMkLst>
        </pc:spChg>
        <pc:spChg chg="add del mod">
          <ac:chgData name="Manish Sharma" userId="b799adb9ba789c8f" providerId="LiveId" clId="{289392DD-52C7-436C-A4BD-218E61749F78}" dt="2021-05-08T09:59:04.999" v="42" actId="6264"/>
          <ac:spMkLst>
            <pc:docMk/>
            <pc:sldMk cId="1770479938" sldId="265"/>
            <ac:spMk id="5" creationId="{4A9EC7A1-8DC6-4B64-A0A3-6C21B3A0B384}"/>
          </ac:spMkLst>
        </pc:spChg>
        <pc:spChg chg="add del mod">
          <ac:chgData name="Manish Sharma" userId="b799adb9ba789c8f" providerId="LiveId" clId="{289392DD-52C7-436C-A4BD-218E61749F78}" dt="2021-05-08T09:59:46.800" v="85" actId="6264"/>
          <ac:spMkLst>
            <pc:docMk/>
            <pc:sldMk cId="1770479938" sldId="265"/>
            <ac:spMk id="6" creationId="{0F4ED912-33E0-41F5-9950-9C38D149E02A}"/>
          </ac:spMkLst>
        </pc:spChg>
        <pc:spChg chg="add del mod">
          <ac:chgData name="Manish Sharma" userId="b799adb9ba789c8f" providerId="LiveId" clId="{289392DD-52C7-436C-A4BD-218E61749F78}" dt="2021-05-08T09:59:46.800" v="85" actId="6264"/>
          <ac:spMkLst>
            <pc:docMk/>
            <pc:sldMk cId="1770479938" sldId="265"/>
            <ac:spMk id="7" creationId="{B27A3DAD-CFA8-4E22-9269-30028B5BB460}"/>
          </ac:spMkLst>
        </pc:spChg>
      </pc:sldChg>
      <pc:sldChg chg="modSp add mod">
        <pc:chgData name="Manish Sharma" userId="b799adb9ba789c8f" providerId="LiveId" clId="{289392DD-52C7-436C-A4BD-218E61749F78}" dt="2021-05-08T04:49:37.766" v="36" actId="6549"/>
        <pc:sldMkLst>
          <pc:docMk/>
          <pc:sldMk cId="3343896531" sldId="279"/>
        </pc:sldMkLst>
        <pc:graphicFrameChg chg="modGraphic">
          <ac:chgData name="Manish Sharma" userId="b799adb9ba789c8f" providerId="LiveId" clId="{289392DD-52C7-436C-A4BD-218E61749F78}" dt="2021-05-08T04:49:37.766" v="36" actId="6549"/>
          <ac:graphicFrameMkLst>
            <pc:docMk/>
            <pc:sldMk cId="3343896531" sldId="279"/>
            <ac:graphicFrameMk id="4" creationId="{54ED24BA-D8A0-45FA-9830-7EBDDD965A3B}"/>
          </ac:graphicFrameMkLst>
        </pc:graphicFrameChg>
      </pc:sldChg>
    </pc:docChg>
  </pc:docChgLst>
  <pc:docChgLst>
    <pc:chgData name="Manish Sharma" userId="b799adb9ba789c8f" providerId="LiveId" clId="{5951A99E-40CE-4F25-84C0-0B4E0C0DD85B}"/>
    <pc:docChg chg="undo redo custSel addSld modSld">
      <pc:chgData name="Manish Sharma" userId="b799adb9ba789c8f" providerId="LiveId" clId="{5951A99E-40CE-4F25-84C0-0B4E0C0DD85B}" dt="2021-08-04T03:37:02.962" v="71" actId="13782"/>
      <pc:docMkLst>
        <pc:docMk/>
      </pc:docMkLst>
      <pc:sldChg chg="modSp new mod">
        <pc:chgData name="Manish Sharma" userId="b799adb9ba789c8f" providerId="LiveId" clId="{5951A99E-40CE-4F25-84C0-0B4E0C0DD85B}" dt="2021-08-04T03:18:03.516" v="35" actId="20577"/>
        <pc:sldMkLst>
          <pc:docMk/>
          <pc:sldMk cId="2084644596" sldId="280"/>
        </pc:sldMkLst>
        <pc:spChg chg="mod">
          <ac:chgData name="Manish Sharma" userId="b799adb9ba789c8f" providerId="LiveId" clId="{5951A99E-40CE-4F25-84C0-0B4E0C0DD85B}" dt="2021-08-04T03:13:58.926" v="4" actId="20577"/>
          <ac:spMkLst>
            <pc:docMk/>
            <pc:sldMk cId="2084644596" sldId="280"/>
            <ac:spMk id="2" creationId="{09560BCA-A9C0-4427-82DE-5C8060307AC3}"/>
          </ac:spMkLst>
        </pc:spChg>
        <pc:spChg chg="mod">
          <ac:chgData name="Manish Sharma" userId="b799adb9ba789c8f" providerId="LiveId" clId="{5951A99E-40CE-4F25-84C0-0B4E0C0DD85B}" dt="2021-08-04T03:18:03.516" v="35" actId="20577"/>
          <ac:spMkLst>
            <pc:docMk/>
            <pc:sldMk cId="2084644596" sldId="280"/>
            <ac:spMk id="3" creationId="{56B91AF4-A51F-48D8-800A-96836C80699F}"/>
          </ac:spMkLst>
        </pc:spChg>
      </pc:sldChg>
      <pc:sldChg chg="addSp delSp modSp new">
        <pc:chgData name="Manish Sharma" userId="b799adb9ba789c8f" providerId="LiveId" clId="{5951A99E-40CE-4F25-84C0-0B4E0C0DD85B}" dt="2021-08-04T03:18:31.897" v="38" actId="14100"/>
        <pc:sldMkLst>
          <pc:docMk/>
          <pc:sldMk cId="3502718837" sldId="281"/>
        </pc:sldMkLst>
        <pc:spChg chg="del">
          <ac:chgData name="Manish Sharma" userId="b799adb9ba789c8f" providerId="LiveId" clId="{5951A99E-40CE-4F25-84C0-0B4E0C0DD85B}" dt="2021-08-04T03:18:21.334" v="36"/>
          <ac:spMkLst>
            <pc:docMk/>
            <pc:sldMk cId="3502718837" sldId="281"/>
            <ac:spMk id="3" creationId="{B9F3DDA8-E56B-4924-A905-CA986FFF2BC6}"/>
          </ac:spMkLst>
        </pc:spChg>
        <pc:picChg chg="add mod">
          <ac:chgData name="Manish Sharma" userId="b799adb9ba789c8f" providerId="LiveId" clId="{5951A99E-40CE-4F25-84C0-0B4E0C0DD85B}" dt="2021-08-04T03:18:31.897" v="38" actId="14100"/>
          <ac:picMkLst>
            <pc:docMk/>
            <pc:sldMk cId="3502718837" sldId="281"/>
            <ac:picMk id="1026" creationId="{DC009F76-3B13-4D97-81BD-88C436E6F222}"/>
          </ac:picMkLst>
        </pc:picChg>
      </pc:sldChg>
      <pc:sldChg chg="add">
        <pc:chgData name="Manish Sharma" userId="b799adb9ba789c8f" providerId="LiveId" clId="{5951A99E-40CE-4F25-84C0-0B4E0C0DD85B}" dt="2021-08-04T03:19:47.905" v="39"/>
        <pc:sldMkLst>
          <pc:docMk/>
          <pc:sldMk cId="631516676" sldId="301"/>
        </pc:sldMkLst>
      </pc:sldChg>
      <pc:sldChg chg="addSp delSp modSp new mod">
        <pc:chgData name="Manish Sharma" userId="b799adb9ba789c8f" providerId="LiveId" clId="{5951A99E-40CE-4F25-84C0-0B4E0C0DD85B}" dt="2021-08-04T03:37:02.962" v="71" actId="13782"/>
        <pc:sldMkLst>
          <pc:docMk/>
          <pc:sldMk cId="3912301232" sldId="302"/>
        </pc:sldMkLst>
        <pc:spChg chg="del">
          <ac:chgData name="Manish Sharma" userId="b799adb9ba789c8f" providerId="LiveId" clId="{5951A99E-40CE-4F25-84C0-0B4E0C0DD85B}" dt="2021-08-04T03:34:27.250" v="41" actId="1032"/>
          <ac:spMkLst>
            <pc:docMk/>
            <pc:sldMk cId="3912301232" sldId="302"/>
            <ac:spMk id="3" creationId="{B118563D-EFBE-4096-8367-E6C33AB07F09}"/>
          </ac:spMkLst>
        </pc:spChg>
        <pc:graphicFrameChg chg="add mod modGraphic">
          <ac:chgData name="Manish Sharma" userId="b799adb9ba789c8f" providerId="LiveId" clId="{5951A99E-40CE-4F25-84C0-0B4E0C0DD85B}" dt="2021-08-04T03:37:02.962" v="71" actId="13782"/>
          <ac:graphicFrameMkLst>
            <pc:docMk/>
            <pc:sldMk cId="3912301232" sldId="302"/>
            <ac:graphicFrameMk id="4" creationId="{B36E4B29-6F1A-4964-90F9-10E0348DF92A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911758-72CD-48F0-A29B-6B3205FB56FF}" type="doc">
      <dgm:prSet loTypeId="urn:microsoft.com/office/officeart/2005/8/layout/cycle2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F8E24A4C-C505-4361-B0C7-8DFB5694D60E}">
      <dgm:prSet phldrT="[Text]"/>
      <dgm:spPr/>
      <dgm:t>
        <a:bodyPr/>
        <a:lstStyle/>
        <a:p>
          <a:r>
            <a:rPr lang="en-IN" dirty="0"/>
            <a:t>Actions</a:t>
          </a:r>
        </a:p>
      </dgm:t>
    </dgm:pt>
    <dgm:pt modelId="{5AD51F06-3096-48D4-A239-0C66F6C70564}" type="parTrans" cxnId="{9AE48320-EE74-40D7-A83B-867CC81D96B6}">
      <dgm:prSet/>
      <dgm:spPr/>
      <dgm:t>
        <a:bodyPr/>
        <a:lstStyle/>
        <a:p>
          <a:endParaRPr lang="en-IN"/>
        </a:p>
      </dgm:t>
    </dgm:pt>
    <dgm:pt modelId="{1ED7C1CF-B1F7-476A-97A0-BFAB34B8734B}" type="sibTrans" cxnId="{9AE48320-EE74-40D7-A83B-867CC81D96B6}">
      <dgm:prSet/>
      <dgm:spPr/>
      <dgm:t>
        <a:bodyPr/>
        <a:lstStyle/>
        <a:p>
          <a:endParaRPr lang="en-IN"/>
        </a:p>
      </dgm:t>
    </dgm:pt>
    <dgm:pt modelId="{ED9D6633-2198-4BEA-A80C-3A1F551B46C3}">
      <dgm:prSet phldrT="[Text]"/>
      <dgm:spPr/>
      <dgm:t>
        <a:bodyPr/>
        <a:lstStyle/>
        <a:p>
          <a:r>
            <a:rPr lang="en-IN" dirty="0"/>
            <a:t>State</a:t>
          </a:r>
        </a:p>
      </dgm:t>
    </dgm:pt>
    <dgm:pt modelId="{3708C655-4684-4456-BBF7-9314C08198EF}" type="parTrans" cxnId="{B8315A6B-0231-43F7-8622-B54D684B4A96}">
      <dgm:prSet/>
      <dgm:spPr/>
      <dgm:t>
        <a:bodyPr/>
        <a:lstStyle/>
        <a:p>
          <a:endParaRPr lang="en-IN"/>
        </a:p>
      </dgm:t>
    </dgm:pt>
    <dgm:pt modelId="{E5A42773-FCD0-417E-8F84-50F6A612F907}" type="sibTrans" cxnId="{B8315A6B-0231-43F7-8622-B54D684B4A96}">
      <dgm:prSet/>
      <dgm:spPr/>
      <dgm:t>
        <a:bodyPr/>
        <a:lstStyle/>
        <a:p>
          <a:endParaRPr lang="en-IN"/>
        </a:p>
      </dgm:t>
    </dgm:pt>
    <dgm:pt modelId="{80957FBC-21A2-4350-8D80-01EAC96787DC}">
      <dgm:prSet phldrT="[Text]"/>
      <dgm:spPr/>
      <dgm:t>
        <a:bodyPr/>
        <a:lstStyle/>
        <a:p>
          <a:r>
            <a:rPr lang="en-IN" dirty="0"/>
            <a:t>View</a:t>
          </a:r>
        </a:p>
      </dgm:t>
    </dgm:pt>
    <dgm:pt modelId="{C982F16D-F536-4388-B306-AC7A012B8804}" type="parTrans" cxnId="{E4F913FE-2E2E-4DB5-B796-18D792A53ACF}">
      <dgm:prSet/>
      <dgm:spPr/>
      <dgm:t>
        <a:bodyPr/>
        <a:lstStyle/>
        <a:p>
          <a:endParaRPr lang="en-IN"/>
        </a:p>
      </dgm:t>
    </dgm:pt>
    <dgm:pt modelId="{9C6ABB85-F50C-42AA-B8DE-DEA1333140A6}" type="sibTrans" cxnId="{E4F913FE-2E2E-4DB5-B796-18D792A53ACF}">
      <dgm:prSet/>
      <dgm:spPr/>
      <dgm:t>
        <a:bodyPr/>
        <a:lstStyle/>
        <a:p>
          <a:endParaRPr lang="en-IN"/>
        </a:p>
      </dgm:t>
    </dgm:pt>
    <dgm:pt modelId="{FFAF9C34-A604-47B0-A949-447497E7A715}" type="pres">
      <dgm:prSet presAssocID="{29911758-72CD-48F0-A29B-6B3205FB56FF}" presName="cycle" presStyleCnt="0">
        <dgm:presLayoutVars>
          <dgm:dir/>
          <dgm:resizeHandles val="exact"/>
        </dgm:presLayoutVars>
      </dgm:prSet>
      <dgm:spPr/>
    </dgm:pt>
    <dgm:pt modelId="{8B9255CC-81D9-496A-9337-E0011F9D1B77}" type="pres">
      <dgm:prSet presAssocID="{F8E24A4C-C505-4361-B0C7-8DFB5694D60E}" presName="node" presStyleLbl="node1" presStyleIdx="0" presStyleCnt="3">
        <dgm:presLayoutVars>
          <dgm:bulletEnabled val="1"/>
        </dgm:presLayoutVars>
      </dgm:prSet>
      <dgm:spPr/>
    </dgm:pt>
    <dgm:pt modelId="{EE5179ED-91DE-4D7F-BF36-D486F03C1223}" type="pres">
      <dgm:prSet presAssocID="{1ED7C1CF-B1F7-476A-97A0-BFAB34B8734B}" presName="sibTrans" presStyleLbl="sibTrans2D1" presStyleIdx="0" presStyleCnt="3"/>
      <dgm:spPr/>
    </dgm:pt>
    <dgm:pt modelId="{B7124EFA-C00F-4E3C-AA1A-DC1E02D7915B}" type="pres">
      <dgm:prSet presAssocID="{1ED7C1CF-B1F7-476A-97A0-BFAB34B8734B}" presName="connectorText" presStyleLbl="sibTrans2D1" presStyleIdx="0" presStyleCnt="3"/>
      <dgm:spPr/>
    </dgm:pt>
    <dgm:pt modelId="{A27DB447-5D71-4023-B372-27849174407A}" type="pres">
      <dgm:prSet presAssocID="{ED9D6633-2198-4BEA-A80C-3A1F551B46C3}" presName="node" presStyleLbl="node1" presStyleIdx="1" presStyleCnt="3">
        <dgm:presLayoutVars>
          <dgm:bulletEnabled val="1"/>
        </dgm:presLayoutVars>
      </dgm:prSet>
      <dgm:spPr/>
    </dgm:pt>
    <dgm:pt modelId="{35FCF42E-4D2B-4552-BA41-FA697A3C0777}" type="pres">
      <dgm:prSet presAssocID="{E5A42773-FCD0-417E-8F84-50F6A612F907}" presName="sibTrans" presStyleLbl="sibTrans2D1" presStyleIdx="1" presStyleCnt="3"/>
      <dgm:spPr/>
    </dgm:pt>
    <dgm:pt modelId="{F8967CFF-FC29-4C40-8380-FA5AB3A0304C}" type="pres">
      <dgm:prSet presAssocID="{E5A42773-FCD0-417E-8F84-50F6A612F907}" presName="connectorText" presStyleLbl="sibTrans2D1" presStyleIdx="1" presStyleCnt="3"/>
      <dgm:spPr/>
    </dgm:pt>
    <dgm:pt modelId="{86AE3EC2-BA6D-44A1-83A1-28A7DF276214}" type="pres">
      <dgm:prSet presAssocID="{80957FBC-21A2-4350-8D80-01EAC96787DC}" presName="node" presStyleLbl="node1" presStyleIdx="2" presStyleCnt="3">
        <dgm:presLayoutVars>
          <dgm:bulletEnabled val="1"/>
        </dgm:presLayoutVars>
      </dgm:prSet>
      <dgm:spPr/>
    </dgm:pt>
    <dgm:pt modelId="{65D7B594-4007-4C0A-B3D4-607B9E4064DA}" type="pres">
      <dgm:prSet presAssocID="{9C6ABB85-F50C-42AA-B8DE-DEA1333140A6}" presName="sibTrans" presStyleLbl="sibTrans2D1" presStyleIdx="2" presStyleCnt="3"/>
      <dgm:spPr/>
    </dgm:pt>
    <dgm:pt modelId="{3BE0D188-A2F8-4178-88B5-661A3D466652}" type="pres">
      <dgm:prSet presAssocID="{9C6ABB85-F50C-42AA-B8DE-DEA1333140A6}" presName="connectorText" presStyleLbl="sibTrans2D1" presStyleIdx="2" presStyleCnt="3"/>
      <dgm:spPr/>
    </dgm:pt>
  </dgm:ptLst>
  <dgm:cxnLst>
    <dgm:cxn modelId="{5016610C-2DC4-4822-831C-1B39E6861E93}" type="presOf" srcId="{29911758-72CD-48F0-A29B-6B3205FB56FF}" destId="{FFAF9C34-A604-47B0-A949-447497E7A715}" srcOrd="0" destOrd="0" presId="urn:microsoft.com/office/officeart/2005/8/layout/cycle2"/>
    <dgm:cxn modelId="{9AE48320-EE74-40D7-A83B-867CC81D96B6}" srcId="{29911758-72CD-48F0-A29B-6B3205FB56FF}" destId="{F8E24A4C-C505-4361-B0C7-8DFB5694D60E}" srcOrd="0" destOrd="0" parTransId="{5AD51F06-3096-48D4-A239-0C66F6C70564}" sibTransId="{1ED7C1CF-B1F7-476A-97A0-BFAB34B8734B}"/>
    <dgm:cxn modelId="{D92F1F34-6023-461B-9A44-5DA349F9551A}" type="presOf" srcId="{1ED7C1CF-B1F7-476A-97A0-BFAB34B8734B}" destId="{EE5179ED-91DE-4D7F-BF36-D486F03C1223}" srcOrd="0" destOrd="0" presId="urn:microsoft.com/office/officeart/2005/8/layout/cycle2"/>
    <dgm:cxn modelId="{3921F665-07D7-4F78-88F7-7484F75E1ADC}" type="presOf" srcId="{9C6ABB85-F50C-42AA-B8DE-DEA1333140A6}" destId="{65D7B594-4007-4C0A-B3D4-607B9E4064DA}" srcOrd="0" destOrd="0" presId="urn:microsoft.com/office/officeart/2005/8/layout/cycle2"/>
    <dgm:cxn modelId="{0FD27A67-4C37-4E87-89CC-C54B101913DA}" type="presOf" srcId="{E5A42773-FCD0-417E-8F84-50F6A612F907}" destId="{F8967CFF-FC29-4C40-8380-FA5AB3A0304C}" srcOrd="1" destOrd="0" presId="urn:microsoft.com/office/officeart/2005/8/layout/cycle2"/>
    <dgm:cxn modelId="{B8315A6B-0231-43F7-8622-B54D684B4A96}" srcId="{29911758-72CD-48F0-A29B-6B3205FB56FF}" destId="{ED9D6633-2198-4BEA-A80C-3A1F551B46C3}" srcOrd="1" destOrd="0" parTransId="{3708C655-4684-4456-BBF7-9314C08198EF}" sibTransId="{E5A42773-FCD0-417E-8F84-50F6A612F907}"/>
    <dgm:cxn modelId="{95269C70-D34F-447F-BC30-6B152E007C60}" type="presOf" srcId="{1ED7C1CF-B1F7-476A-97A0-BFAB34B8734B}" destId="{B7124EFA-C00F-4E3C-AA1A-DC1E02D7915B}" srcOrd="1" destOrd="0" presId="urn:microsoft.com/office/officeart/2005/8/layout/cycle2"/>
    <dgm:cxn modelId="{E1E203A2-E2EF-47E4-AFA8-81BC6094BC02}" type="presOf" srcId="{80957FBC-21A2-4350-8D80-01EAC96787DC}" destId="{86AE3EC2-BA6D-44A1-83A1-28A7DF276214}" srcOrd="0" destOrd="0" presId="urn:microsoft.com/office/officeart/2005/8/layout/cycle2"/>
    <dgm:cxn modelId="{EB6D13AB-C973-4EBF-B342-EFF34A422AB6}" type="presOf" srcId="{E5A42773-FCD0-417E-8F84-50F6A612F907}" destId="{35FCF42E-4D2B-4552-BA41-FA697A3C0777}" srcOrd="0" destOrd="0" presId="urn:microsoft.com/office/officeart/2005/8/layout/cycle2"/>
    <dgm:cxn modelId="{F4E5A6BB-72BF-4131-B7C0-05984D08BD28}" type="presOf" srcId="{ED9D6633-2198-4BEA-A80C-3A1F551B46C3}" destId="{A27DB447-5D71-4023-B372-27849174407A}" srcOrd="0" destOrd="0" presId="urn:microsoft.com/office/officeart/2005/8/layout/cycle2"/>
    <dgm:cxn modelId="{E05D17C1-B8AF-40C1-B2FA-19BBFBDF48FF}" type="presOf" srcId="{9C6ABB85-F50C-42AA-B8DE-DEA1333140A6}" destId="{3BE0D188-A2F8-4178-88B5-661A3D466652}" srcOrd="1" destOrd="0" presId="urn:microsoft.com/office/officeart/2005/8/layout/cycle2"/>
    <dgm:cxn modelId="{A70A05E4-22C6-4ACC-BC20-1CB688CB1C37}" type="presOf" srcId="{F8E24A4C-C505-4361-B0C7-8DFB5694D60E}" destId="{8B9255CC-81D9-496A-9337-E0011F9D1B77}" srcOrd="0" destOrd="0" presId="urn:microsoft.com/office/officeart/2005/8/layout/cycle2"/>
    <dgm:cxn modelId="{E4F913FE-2E2E-4DB5-B796-18D792A53ACF}" srcId="{29911758-72CD-48F0-A29B-6B3205FB56FF}" destId="{80957FBC-21A2-4350-8D80-01EAC96787DC}" srcOrd="2" destOrd="0" parTransId="{C982F16D-F536-4388-B306-AC7A012B8804}" sibTransId="{9C6ABB85-F50C-42AA-B8DE-DEA1333140A6}"/>
    <dgm:cxn modelId="{61FD88F1-1E91-43F6-868A-3717F3EB4623}" type="presParOf" srcId="{FFAF9C34-A604-47B0-A949-447497E7A715}" destId="{8B9255CC-81D9-496A-9337-E0011F9D1B77}" srcOrd="0" destOrd="0" presId="urn:microsoft.com/office/officeart/2005/8/layout/cycle2"/>
    <dgm:cxn modelId="{8365AA04-D869-4060-9B3B-8F1B8E7C8517}" type="presParOf" srcId="{FFAF9C34-A604-47B0-A949-447497E7A715}" destId="{EE5179ED-91DE-4D7F-BF36-D486F03C1223}" srcOrd="1" destOrd="0" presId="urn:microsoft.com/office/officeart/2005/8/layout/cycle2"/>
    <dgm:cxn modelId="{BD6E63F1-392E-4000-A21A-35B0B4961592}" type="presParOf" srcId="{EE5179ED-91DE-4D7F-BF36-D486F03C1223}" destId="{B7124EFA-C00F-4E3C-AA1A-DC1E02D7915B}" srcOrd="0" destOrd="0" presId="urn:microsoft.com/office/officeart/2005/8/layout/cycle2"/>
    <dgm:cxn modelId="{2562E13F-D659-412F-A6A6-24C667065899}" type="presParOf" srcId="{FFAF9C34-A604-47B0-A949-447497E7A715}" destId="{A27DB447-5D71-4023-B372-27849174407A}" srcOrd="2" destOrd="0" presId="urn:microsoft.com/office/officeart/2005/8/layout/cycle2"/>
    <dgm:cxn modelId="{D546D2A8-07C9-432D-8B9E-0B57D6B0FEB3}" type="presParOf" srcId="{FFAF9C34-A604-47B0-A949-447497E7A715}" destId="{35FCF42E-4D2B-4552-BA41-FA697A3C0777}" srcOrd="3" destOrd="0" presId="urn:microsoft.com/office/officeart/2005/8/layout/cycle2"/>
    <dgm:cxn modelId="{47445E4E-5C91-4539-B35D-7928C5E7D961}" type="presParOf" srcId="{35FCF42E-4D2B-4552-BA41-FA697A3C0777}" destId="{F8967CFF-FC29-4C40-8380-FA5AB3A0304C}" srcOrd="0" destOrd="0" presId="urn:microsoft.com/office/officeart/2005/8/layout/cycle2"/>
    <dgm:cxn modelId="{64B0328A-E3D8-4C7A-8E3A-C43E18E07199}" type="presParOf" srcId="{FFAF9C34-A604-47B0-A949-447497E7A715}" destId="{86AE3EC2-BA6D-44A1-83A1-28A7DF276214}" srcOrd="4" destOrd="0" presId="urn:microsoft.com/office/officeart/2005/8/layout/cycle2"/>
    <dgm:cxn modelId="{68EA63EE-4B82-4D65-9852-941876A854FF}" type="presParOf" srcId="{FFAF9C34-A604-47B0-A949-447497E7A715}" destId="{65D7B594-4007-4C0A-B3D4-607B9E4064DA}" srcOrd="5" destOrd="0" presId="urn:microsoft.com/office/officeart/2005/8/layout/cycle2"/>
    <dgm:cxn modelId="{339AFE08-288A-475E-9A4C-6EC51BFDA20A}" type="presParOf" srcId="{65D7B594-4007-4C0A-B3D4-607B9E4064DA}" destId="{3BE0D188-A2F8-4178-88B5-661A3D46665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9CFC44-69C4-4B17-B8F2-7FF9091A454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856030B-23D7-4A23-9EA3-5E646EC4618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Manish Sharma | Gmail</a:t>
          </a:r>
          <a:endParaRPr lang="en-US"/>
        </a:p>
      </dgm:t>
    </dgm:pt>
    <dgm:pt modelId="{4A132848-FCEC-4C54-9590-78B5C1541031}" type="parTrans" cxnId="{96FB3DD2-B34B-4D3C-B3A1-3FFB4E30EE4D}">
      <dgm:prSet/>
      <dgm:spPr/>
      <dgm:t>
        <a:bodyPr/>
        <a:lstStyle/>
        <a:p>
          <a:endParaRPr lang="en-US"/>
        </a:p>
      </dgm:t>
    </dgm:pt>
    <dgm:pt modelId="{591E8C74-F2B1-42F9-B1B0-C70CAF06EA36}" type="sibTrans" cxnId="{96FB3DD2-B34B-4D3C-B3A1-3FFB4E30EE4D}">
      <dgm:prSet/>
      <dgm:spPr/>
      <dgm:t>
        <a:bodyPr/>
        <a:lstStyle/>
        <a:p>
          <a:endParaRPr lang="en-US"/>
        </a:p>
      </dgm:t>
    </dgm:pt>
    <dgm:pt modelId="{D16C0C2D-B6FC-49BD-82F4-1FF928C65157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Manish Sharma | WhatsApp</a:t>
          </a:r>
          <a:endParaRPr lang="en-US"/>
        </a:p>
      </dgm:t>
    </dgm:pt>
    <dgm:pt modelId="{D65A222D-1CC1-414D-A6EC-E74669549088}" type="parTrans" cxnId="{013947E7-A568-4FB1-A984-1B713A46E683}">
      <dgm:prSet/>
      <dgm:spPr/>
      <dgm:t>
        <a:bodyPr/>
        <a:lstStyle/>
        <a:p>
          <a:endParaRPr lang="en-US"/>
        </a:p>
      </dgm:t>
    </dgm:pt>
    <dgm:pt modelId="{BAA50448-FAA9-491D-8A1C-F7940C46C776}" type="sibTrans" cxnId="{013947E7-A568-4FB1-A984-1B713A46E683}">
      <dgm:prSet/>
      <dgm:spPr/>
      <dgm:t>
        <a:bodyPr/>
        <a:lstStyle/>
        <a:p>
          <a:endParaRPr lang="en-US"/>
        </a:p>
      </dgm:t>
    </dgm:pt>
    <dgm:pt modelId="{5C0AD823-ED90-4268-A804-F3FFFADBC6D5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Manish Sharma | Facebook</a:t>
          </a:r>
          <a:endParaRPr lang="en-US"/>
        </a:p>
      </dgm:t>
    </dgm:pt>
    <dgm:pt modelId="{4D4F1145-AB87-4542-84A2-AFCB2266E6BD}" type="parTrans" cxnId="{83BDB53D-71D6-4FC0-9A4D-8D401858A62B}">
      <dgm:prSet/>
      <dgm:spPr/>
      <dgm:t>
        <a:bodyPr/>
        <a:lstStyle/>
        <a:p>
          <a:endParaRPr lang="en-US"/>
        </a:p>
      </dgm:t>
    </dgm:pt>
    <dgm:pt modelId="{2ED4DBD2-A752-4D43-90BE-EAEBD29A9E00}" type="sibTrans" cxnId="{83BDB53D-71D6-4FC0-9A4D-8D401858A62B}">
      <dgm:prSet/>
      <dgm:spPr/>
      <dgm:t>
        <a:bodyPr/>
        <a:lstStyle/>
        <a:p>
          <a:endParaRPr lang="en-US"/>
        </a:p>
      </dgm:t>
    </dgm:pt>
    <dgm:pt modelId="{C7A297B1-CF4D-444E-9C2B-1CD95F45A846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Manish Sharma | LinkedIn</a:t>
          </a:r>
          <a:endParaRPr lang="en-US"/>
        </a:p>
      </dgm:t>
    </dgm:pt>
    <dgm:pt modelId="{584C33D7-143C-43F8-92A7-10078D91E93A}" type="parTrans" cxnId="{7FECB311-0489-4F0E-A07C-33A9A40ADAAB}">
      <dgm:prSet/>
      <dgm:spPr/>
      <dgm:t>
        <a:bodyPr/>
        <a:lstStyle/>
        <a:p>
          <a:endParaRPr lang="en-US"/>
        </a:p>
      </dgm:t>
    </dgm:pt>
    <dgm:pt modelId="{7011D163-8AE9-45A2-B44E-6838C60AFCAE}" type="sibTrans" cxnId="{7FECB311-0489-4F0E-A07C-33A9A40ADAAB}">
      <dgm:prSet/>
      <dgm:spPr/>
      <dgm:t>
        <a:bodyPr/>
        <a:lstStyle/>
        <a:p>
          <a:endParaRPr lang="en-US"/>
        </a:p>
      </dgm:t>
    </dgm:pt>
    <dgm:pt modelId="{C1E23211-C21D-4270-BD6D-631ABF3EADA3}" type="pres">
      <dgm:prSet presAssocID="{749CFC44-69C4-4B17-B8F2-7FF9091A454F}" presName="vert0" presStyleCnt="0">
        <dgm:presLayoutVars>
          <dgm:dir/>
          <dgm:animOne val="branch"/>
          <dgm:animLvl val="lvl"/>
        </dgm:presLayoutVars>
      </dgm:prSet>
      <dgm:spPr/>
    </dgm:pt>
    <dgm:pt modelId="{300FC989-AA89-404C-A67C-A2B622179436}" type="pres">
      <dgm:prSet presAssocID="{7856030B-23D7-4A23-9EA3-5E646EC46186}" presName="thickLine" presStyleLbl="alignNode1" presStyleIdx="0" presStyleCnt="4"/>
      <dgm:spPr/>
    </dgm:pt>
    <dgm:pt modelId="{922BAE5E-83CB-4D05-AC3D-439BDC93B07B}" type="pres">
      <dgm:prSet presAssocID="{7856030B-23D7-4A23-9EA3-5E646EC46186}" presName="horz1" presStyleCnt="0"/>
      <dgm:spPr/>
    </dgm:pt>
    <dgm:pt modelId="{EDCB8EFD-E364-4310-BC0E-16D9C1F50743}" type="pres">
      <dgm:prSet presAssocID="{7856030B-23D7-4A23-9EA3-5E646EC46186}" presName="tx1" presStyleLbl="revTx" presStyleIdx="0" presStyleCnt="4"/>
      <dgm:spPr/>
    </dgm:pt>
    <dgm:pt modelId="{F4FCFC93-701F-4C55-BB28-ED187BA15101}" type="pres">
      <dgm:prSet presAssocID="{7856030B-23D7-4A23-9EA3-5E646EC46186}" presName="vert1" presStyleCnt="0"/>
      <dgm:spPr/>
    </dgm:pt>
    <dgm:pt modelId="{79577092-275A-4716-B8E5-75473463FC8B}" type="pres">
      <dgm:prSet presAssocID="{D16C0C2D-B6FC-49BD-82F4-1FF928C65157}" presName="thickLine" presStyleLbl="alignNode1" presStyleIdx="1" presStyleCnt="4"/>
      <dgm:spPr/>
    </dgm:pt>
    <dgm:pt modelId="{97787585-053C-412C-A789-516CBFBBE54B}" type="pres">
      <dgm:prSet presAssocID="{D16C0C2D-B6FC-49BD-82F4-1FF928C65157}" presName="horz1" presStyleCnt="0"/>
      <dgm:spPr/>
    </dgm:pt>
    <dgm:pt modelId="{9CD961A5-3CD4-46C0-B719-EBC1580B7037}" type="pres">
      <dgm:prSet presAssocID="{D16C0C2D-B6FC-49BD-82F4-1FF928C65157}" presName="tx1" presStyleLbl="revTx" presStyleIdx="1" presStyleCnt="4"/>
      <dgm:spPr/>
    </dgm:pt>
    <dgm:pt modelId="{9EEEDFB3-9C61-42C0-9B26-ADC1445F05C1}" type="pres">
      <dgm:prSet presAssocID="{D16C0C2D-B6FC-49BD-82F4-1FF928C65157}" presName="vert1" presStyleCnt="0"/>
      <dgm:spPr/>
    </dgm:pt>
    <dgm:pt modelId="{842FB6F4-C4D0-4B51-B199-DB260F28B81F}" type="pres">
      <dgm:prSet presAssocID="{5C0AD823-ED90-4268-A804-F3FFFADBC6D5}" presName="thickLine" presStyleLbl="alignNode1" presStyleIdx="2" presStyleCnt="4"/>
      <dgm:spPr/>
    </dgm:pt>
    <dgm:pt modelId="{11C9E430-E16B-45D1-BA0C-B86CF8FB57C5}" type="pres">
      <dgm:prSet presAssocID="{5C0AD823-ED90-4268-A804-F3FFFADBC6D5}" presName="horz1" presStyleCnt="0"/>
      <dgm:spPr/>
    </dgm:pt>
    <dgm:pt modelId="{3EDAD8E6-E45C-43F1-AB6A-58A71C1FDB4A}" type="pres">
      <dgm:prSet presAssocID="{5C0AD823-ED90-4268-A804-F3FFFADBC6D5}" presName="tx1" presStyleLbl="revTx" presStyleIdx="2" presStyleCnt="4"/>
      <dgm:spPr/>
    </dgm:pt>
    <dgm:pt modelId="{510AB503-9865-4D0E-AB6E-83F72A333CE6}" type="pres">
      <dgm:prSet presAssocID="{5C0AD823-ED90-4268-A804-F3FFFADBC6D5}" presName="vert1" presStyleCnt="0"/>
      <dgm:spPr/>
    </dgm:pt>
    <dgm:pt modelId="{0C769D39-0B2A-4F88-9A5A-D9A1277A20FC}" type="pres">
      <dgm:prSet presAssocID="{C7A297B1-CF4D-444E-9C2B-1CD95F45A846}" presName="thickLine" presStyleLbl="alignNode1" presStyleIdx="3" presStyleCnt="4"/>
      <dgm:spPr/>
    </dgm:pt>
    <dgm:pt modelId="{7C17FEA2-D0E8-4EC2-983A-08F7A517F0E9}" type="pres">
      <dgm:prSet presAssocID="{C7A297B1-CF4D-444E-9C2B-1CD95F45A846}" presName="horz1" presStyleCnt="0"/>
      <dgm:spPr/>
    </dgm:pt>
    <dgm:pt modelId="{63A605E6-5D88-4325-9E9A-8AEB5EE41848}" type="pres">
      <dgm:prSet presAssocID="{C7A297B1-CF4D-444E-9C2B-1CD95F45A846}" presName="tx1" presStyleLbl="revTx" presStyleIdx="3" presStyleCnt="4"/>
      <dgm:spPr/>
    </dgm:pt>
    <dgm:pt modelId="{B39F1D9D-9CA1-476C-967A-95A3A27DC4C0}" type="pres">
      <dgm:prSet presAssocID="{C7A297B1-CF4D-444E-9C2B-1CD95F45A846}" presName="vert1" presStyleCnt="0"/>
      <dgm:spPr/>
    </dgm:pt>
  </dgm:ptLst>
  <dgm:cxnLst>
    <dgm:cxn modelId="{7FECB311-0489-4F0E-A07C-33A9A40ADAAB}" srcId="{749CFC44-69C4-4B17-B8F2-7FF9091A454F}" destId="{C7A297B1-CF4D-444E-9C2B-1CD95F45A846}" srcOrd="3" destOrd="0" parTransId="{584C33D7-143C-43F8-92A7-10078D91E93A}" sibTransId="{7011D163-8AE9-45A2-B44E-6838C60AFCAE}"/>
    <dgm:cxn modelId="{3EE5FD37-FFD7-4C4F-85C1-F031351D95A7}" type="presOf" srcId="{C7A297B1-CF4D-444E-9C2B-1CD95F45A846}" destId="{63A605E6-5D88-4325-9E9A-8AEB5EE41848}" srcOrd="0" destOrd="0" presId="urn:microsoft.com/office/officeart/2008/layout/LinedList"/>
    <dgm:cxn modelId="{83BDB53D-71D6-4FC0-9A4D-8D401858A62B}" srcId="{749CFC44-69C4-4B17-B8F2-7FF9091A454F}" destId="{5C0AD823-ED90-4268-A804-F3FFFADBC6D5}" srcOrd="2" destOrd="0" parTransId="{4D4F1145-AB87-4542-84A2-AFCB2266E6BD}" sibTransId="{2ED4DBD2-A752-4D43-90BE-EAEBD29A9E00}"/>
    <dgm:cxn modelId="{F9312C3E-5DC5-4750-8B41-721C9EE8D10A}" type="presOf" srcId="{749CFC44-69C4-4B17-B8F2-7FF9091A454F}" destId="{C1E23211-C21D-4270-BD6D-631ABF3EADA3}" srcOrd="0" destOrd="0" presId="urn:microsoft.com/office/officeart/2008/layout/LinedList"/>
    <dgm:cxn modelId="{5A45A546-4007-439C-8B81-83885223AD29}" type="presOf" srcId="{D16C0C2D-B6FC-49BD-82F4-1FF928C65157}" destId="{9CD961A5-3CD4-46C0-B719-EBC1580B7037}" srcOrd="0" destOrd="0" presId="urn:microsoft.com/office/officeart/2008/layout/LinedList"/>
    <dgm:cxn modelId="{FA1C1849-274C-430C-BA0D-CEC4BBCDD839}" type="presOf" srcId="{5C0AD823-ED90-4268-A804-F3FFFADBC6D5}" destId="{3EDAD8E6-E45C-43F1-AB6A-58A71C1FDB4A}" srcOrd="0" destOrd="0" presId="urn:microsoft.com/office/officeart/2008/layout/LinedList"/>
    <dgm:cxn modelId="{96FB3DD2-B34B-4D3C-B3A1-3FFB4E30EE4D}" srcId="{749CFC44-69C4-4B17-B8F2-7FF9091A454F}" destId="{7856030B-23D7-4A23-9EA3-5E646EC46186}" srcOrd="0" destOrd="0" parTransId="{4A132848-FCEC-4C54-9590-78B5C1541031}" sibTransId="{591E8C74-F2B1-42F9-B1B0-C70CAF06EA36}"/>
    <dgm:cxn modelId="{830055D6-E275-4A8A-BB9E-ADB196343187}" type="presOf" srcId="{7856030B-23D7-4A23-9EA3-5E646EC46186}" destId="{EDCB8EFD-E364-4310-BC0E-16D9C1F50743}" srcOrd="0" destOrd="0" presId="urn:microsoft.com/office/officeart/2008/layout/LinedList"/>
    <dgm:cxn modelId="{013947E7-A568-4FB1-A984-1B713A46E683}" srcId="{749CFC44-69C4-4B17-B8F2-7FF9091A454F}" destId="{D16C0C2D-B6FC-49BD-82F4-1FF928C65157}" srcOrd="1" destOrd="0" parTransId="{D65A222D-1CC1-414D-A6EC-E74669549088}" sibTransId="{BAA50448-FAA9-491D-8A1C-F7940C46C776}"/>
    <dgm:cxn modelId="{90334F6D-7F6E-427C-BA8F-D25513CD150D}" type="presParOf" srcId="{C1E23211-C21D-4270-BD6D-631ABF3EADA3}" destId="{300FC989-AA89-404C-A67C-A2B622179436}" srcOrd="0" destOrd="0" presId="urn:microsoft.com/office/officeart/2008/layout/LinedList"/>
    <dgm:cxn modelId="{1B6F32C7-9823-4FA8-8971-E705BBB7C5E3}" type="presParOf" srcId="{C1E23211-C21D-4270-BD6D-631ABF3EADA3}" destId="{922BAE5E-83CB-4D05-AC3D-439BDC93B07B}" srcOrd="1" destOrd="0" presId="urn:microsoft.com/office/officeart/2008/layout/LinedList"/>
    <dgm:cxn modelId="{604D0797-CD3E-4776-A015-995CEDBB3F8A}" type="presParOf" srcId="{922BAE5E-83CB-4D05-AC3D-439BDC93B07B}" destId="{EDCB8EFD-E364-4310-BC0E-16D9C1F50743}" srcOrd="0" destOrd="0" presId="urn:microsoft.com/office/officeart/2008/layout/LinedList"/>
    <dgm:cxn modelId="{3C52924C-2C6E-4D71-A2BD-E3CFBCEB88DE}" type="presParOf" srcId="{922BAE5E-83CB-4D05-AC3D-439BDC93B07B}" destId="{F4FCFC93-701F-4C55-BB28-ED187BA15101}" srcOrd="1" destOrd="0" presId="urn:microsoft.com/office/officeart/2008/layout/LinedList"/>
    <dgm:cxn modelId="{33D0D935-09FA-4B5A-BCC7-2EE6513E888A}" type="presParOf" srcId="{C1E23211-C21D-4270-BD6D-631ABF3EADA3}" destId="{79577092-275A-4716-B8E5-75473463FC8B}" srcOrd="2" destOrd="0" presId="urn:microsoft.com/office/officeart/2008/layout/LinedList"/>
    <dgm:cxn modelId="{B7402481-7E1E-4A74-83F5-B5F8DBFF0D27}" type="presParOf" srcId="{C1E23211-C21D-4270-BD6D-631ABF3EADA3}" destId="{97787585-053C-412C-A789-516CBFBBE54B}" srcOrd="3" destOrd="0" presId="urn:microsoft.com/office/officeart/2008/layout/LinedList"/>
    <dgm:cxn modelId="{B2C345E8-6FB4-406A-A653-FE851E2407C0}" type="presParOf" srcId="{97787585-053C-412C-A789-516CBFBBE54B}" destId="{9CD961A5-3CD4-46C0-B719-EBC1580B7037}" srcOrd="0" destOrd="0" presId="urn:microsoft.com/office/officeart/2008/layout/LinedList"/>
    <dgm:cxn modelId="{30FE6A9F-A6D2-404E-9B41-CA5FC49123D8}" type="presParOf" srcId="{97787585-053C-412C-A789-516CBFBBE54B}" destId="{9EEEDFB3-9C61-42C0-9B26-ADC1445F05C1}" srcOrd="1" destOrd="0" presId="urn:microsoft.com/office/officeart/2008/layout/LinedList"/>
    <dgm:cxn modelId="{F603B850-2BEF-416D-9F0E-D3C7E653502B}" type="presParOf" srcId="{C1E23211-C21D-4270-BD6D-631ABF3EADA3}" destId="{842FB6F4-C4D0-4B51-B199-DB260F28B81F}" srcOrd="4" destOrd="0" presId="urn:microsoft.com/office/officeart/2008/layout/LinedList"/>
    <dgm:cxn modelId="{42CD241B-50F7-48F1-941E-FB8FFDA484F1}" type="presParOf" srcId="{C1E23211-C21D-4270-BD6D-631ABF3EADA3}" destId="{11C9E430-E16B-45D1-BA0C-B86CF8FB57C5}" srcOrd="5" destOrd="0" presId="urn:microsoft.com/office/officeart/2008/layout/LinedList"/>
    <dgm:cxn modelId="{05DB89F3-707F-4A15-9E8B-791B162ECC88}" type="presParOf" srcId="{11C9E430-E16B-45D1-BA0C-B86CF8FB57C5}" destId="{3EDAD8E6-E45C-43F1-AB6A-58A71C1FDB4A}" srcOrd="0" destOrd="0" presId="urn:microsoft.com/office/officeart/2008/layout/LinedList"/>
    <dgm:cxn modelId="{3B30218E-3079-4D52-BF46-2C2EF69E9DF9}" type="presParOf" srcId="{11C9E430-E16B-45D1-BA0C-B86CF8FB57C5}" destId="{510AB503-9865-4D0E-AB6E-83F72A333CE6}" srcOrd="1" destOrd="0" presId="urn:microsoft.com/office/officeart/2008/layout/LinedList"/>
    <dgm:cxn modelId="{AA2E53E2-7A70-4BC1-8DC8-8AD84F7B1DE7}" type="presParOf" srcId="{C1E23211-C21D-4270-BD6D-631ABF3EADA3}" destId="{0C769D39-0B2A-4F88-9A5A-D9A1277A20FC}" srcOrd="6" destOrd="0" presId="urn:microsoft.com/office/officeart/2008/layout/LinedList"/>
    <dgm:cxn modelId="{8009DA00-6F9E-4E24-9EE1-89EDE932252A}" type="presParOf" srcId="{C1E23211-C21D-4270-BD6D-631ABF3EADA3}" destId="{7C17FEA2-D0E8-4EC2-983A-08F7A517F0E9}" srcOrd="7" destOrd="0" presId="urn:microsoft.com/office/officeart/2008/layout/LinedList"/>
    <dgm:cxn modelId="{AF00DEF0-46E1-420B-87EB-8AEDBF139C26}" type="presParOf" srcId="{7C17FEA2-D0E8-4EC2-983A-08F7A517F0E9}" destId="{63A605E6-5D88-4325-9E9A-8AEB5EE41848}" srcOrd="0" destOrd="0" presId="urn:microsoft.com/office/officeart/2008/layout/LinedList"/>
    <dgm:cxn modelId="{D6369859-D39C-428D-94DF-95F6068A742A}" type="presParOf" srcId="{7C17FEA2-D0E8-4EC2-983A-08F7A517F0E9}" destId="{B39F1D9D-9CA1-476C-967A-95A3A27DC4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9255CC-81D9-496A-9337-E0011F9D1B77}">
      <dsp:nvSpPr>
        <dsp:cNvPr id="0" name=""/>
        <dsp:cNvSpPr/>
      </dsp:nvSpPr>
      <dsp:spPr>
        <a:xfrm>
          <a:off x="4313039" y="1108"/>
          <a:ext cx="1889521" cy="188952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Actions</a:t>
          </a:r>
        </a:p>
      </dsp:txBody>
      <dsp:txXfrm>
        <a:off x="4589753" y="277822"/>
        <a:ext cx="1336093" cy="1336093"/>
      </dsp:txXfrm>
    </dsp:sp>
    <dsp:sp modelId="{EE5179ED-91DE-4D7F-BF36-D486F03C1223}">
      <dsp:nvSpPr>
        <dsp:cNvPr id="0" name=""/>
        <dsp:cNvSpPr/>
      </dsp:nvSpPr>
      <dsp:spPr>
        <a:xfrm rot="3600000">
          <a:off x="5708792" y="1844463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600" kern="1200"/>
        </a:p>
      </dsp:txBody>
      <dsp:txXfrm>
        <a:off x="5746578" y="1906560"/>
        <a:ext cx="352665" cy="382627"/>
      </dsp:txXfrm>
    </dsp:sp>
    <dsp:sp modelId="{A27DB447-5D71-4023-B372-27849174407A}">
      <dsp:nvSpPr>
        <dsp:cNvPr id="0" name=""/>
        <dsp:cNvSpPr/>
      </dsp:nvSpPr>
      <dsp:spPr>
        <a:xfrm>
          <a:off x="5733089" y="2460707"/>
          <a:ext cx="1889521" cy="1889521"/>
        </a:xfrm>
        <a:prstGeom prst="ellipse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State</a:t>
          </a:r>
        </a:p>
      </dsp:txBody>
      <dsp:txXfrm>
        <a:off x="6009803" y="2737421"/>
        <a:ext cx="1336093" cy="1336093"/>
      </dsp:txXfrm>
    </dsp:sp>
    <dsp:sp modelId="{35FCF42E-4D2B-4552-BA41-FA697A3C0777}">
      <dsp:nvSpPr>
        <dsp:cNvPr id="0" name=""/>
        <dsp:cNvSpPr/>
      </dsp:nvSpPr>
      <dsp:spPr>
        <a:xfrm rot="10800000">
          <a:off x="5020155" y="3086612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600" kern="1200"/>
        </a:p>
      </dsp:txBody>
      <dsp:txXfrm rot="10800000">
        <a:off x="5171297" y="3214155"/>
        <a:ext cx="352665" cy="382627"/>
      </dsp:txXfrm>
    </dsp:sp>
    <dsp:sp modelId="{86AE3EC2-BA6D-44A1-83A1-28A7DF276214}">
      <dsp:nvSpPr>
        <dsp:cNvPr id="0" name=""/>
        <dsp:cNvSpPr/>
      </dsp:nvSpPr>
      <dsp:spPr>
        <a:xfrm>
          <a:off x="2892988" y="2460707"/>
          <a:ext cx="1889521" cy="1889521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View</a:t>
          </a:r>
        </a:p>
      </dsp:txBody>
      <dsp:txXfrm>
        <a:off x="3169702" y="2737421"/>
        <a:ext cx="1336093" cy="1336093"/>
      </dsp:txXfrm>
    </dsp:sp>
    <dsp:sp modelId="{65D7B594-4007-4C0A-B3D4-607B9E4064DA}">
      <dsp:nvSpPr>
        <dsp:cNvPr id="0" name=""/>
        <dsp:cNvSpPr/>
      </dsp:nvSpPr>
      <dsp:spPr>
        <a:xfrm rot="18000000">
          <a:off x="4288741" y="1869160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600" kern="1200"/>
        </a:p>
      </dsp:txBody>
      <dsp:txXfrm>
        <a:off x="4326527" y="2062149"/>
        <a:ext cx="352665" cy="382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FC989-AA89-404C-A67C-A2B622179436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CB8EFD-E364-4310-BC0E-16D9C1F50743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>
              <a:hlinkClick xmlns:r="http://schemas.openxmlformats.org/officeDocument/2006/relationships" r:id="rId1"/>
            </a:rPr>
            <a:t>Manish Sharma | Gmail</a:t>
          </a:r>
          <a:endParaRPr lang="en-US" sz="4400" kern="1200"/>
        </a:p>
      </dsp:txBody>
      <dsp:txXfrm>
        <a:off x="0" y="0"/>
        <a:ext cx="6900512" cy="1384035"/>
      </dsp:txXfrm>
    </dsp:sp>
    <dsp:sp modelId="{79577092-275A-4716-B8E5-75473463FC8B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961A5-3CD4-46C0-B719-EBC1580B7037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>
              <a:hlinkClick xmlns:r="http://schemas.openxmlformats.org/officeDocument/2006/relationships" r:id="rId2"/>
            </a:rPr>
            <a:t>Manish Sharma | WhatsApp</a:t>
          </a:r>
          <a:endParaRPr lang="en-US" sz="4400" kern="1200"/>
        </a:p>
      </dsp:txBody>
      <dsp:txXfrm>
        <a:off x="0" y="1384035"/>
        <a:ext cx="6900512" cy="1384035"/>
      </dsp:txXfrm>
    </dsp:sp>
    <dsp:sp modelId="{842FB6F4-C4D0-4B51-B199-DB260F28B81F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AD8E6-E45C-43F1-AB6A-58A71C1FDB4A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>
              <a:hlinkClick xmlns:r="http://schemas.openxmlformats.org/officeDocument/2006/relationships" r:id="rId3"/>
            </a:rPr>
            <a:t>Manish Sharma | Facebook</a:t>
          </a:r>
          <a:endParaRPr lang="en-US" sz="4400" kern="1200"/>
        </a:p>
      </dsp:txBody>
      <dsp:txXfrm>
        <a:off x="0" y="2768070"/>
        <a:ext cx="6900512" cy="1384035"/>
      </dsp:txXfrm>
    </dsp:sp>
    <dsp:sp modelId="{0C769D39-0B2A-4F88-9A5A-D9A1277A20FC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605E6-5D88-4325-9E9A-8AEB5EE41848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>
              <a:hlinkClick xmlns:r="http://schemas.openxmlformats.org/officeDocument/2006/relationships" r:id="rId4"/>
            </a:rPr>
            <a:t>Manish Sharma | LinkedIn</a:t>
          </a:r>
          <a:endParaRPr lang="en-US" sz="4400" kern="1200"/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28D6-0BCC-4EB7-B4E3-1F2B0D7AC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01157-82DB-45E4-97DA-1F9B5F2AA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20946-2164-4954-B604-A43C20EE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4D6C-094D-4F4E-952F-4674A81216F9}" type="datetimeFigureOut">
              <a:rPr lang="en-IN" smtClean="0"/>
              <a:t>04-Aug-2021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7EAB6-9DCC-4070-BDB5-5703BB3F9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2CA5F-C3AA-4718-9C44-574184A3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24D08-1515-4361-BD7F-D2D991D13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29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2ADA-4441-4323-83D5-6818C733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49437-9486-4694-8AA2-4609D5080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8874A-72BB-4761-AD89-1E57F027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4D6C-094D-4F4E-952F-4674A81216F9}" type="datetimeFigureOut">
              <a:rPr lang="en-IN" smtClean="0"/>
              <a:t>04-Aug-2021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A5E41-33B7-41FE-B084-59EB9228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4B1C5-2983-4FC1-97BC-ED8147E6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24D08-1515-4361-BD7F-D2D991D13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49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49875-534B-40F2-9051-2506D492C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B87A0-E4BB-4CBD-819D-C1407B800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565C5-56FB-4155-AC31-0A99C6281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4D6C-094D-4F4E-952F-4674A81216F9}" type="datetimeFigureOut">
              <a:rPr lang="en-IN" smtClean="0"/>
              <a:t>04-Aug-2021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26AF7-A6DB-46BA-915D-BA9FDD18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5CB9E-6599-4F39-9013-14826042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24D08-1515-4361-BD7F-D2D991D13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65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065E-F1B9-4C3D-87D7-24291067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5D9AA-89F4-47F9-ACDE-E7AF54AEE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DE329-AFCC-4EF4-B4A4-D654FD01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4D6C-094D-4F4E-952F-4674A81216F9}" type="datetimeFigureOut">
              <a:rPr lang="en-IN" smtClean="0"/>
              <a:t>04-Aug-2021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36081-F207-4F71-A2D9-7F193E532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BC627-A060-4701-B05A-2058291F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24D08-1515-4361-BD7F-D2D991D13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48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2FF0-947C-4E0F-AF93-5344B40B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134B8-9EC6-4AA4-A061-D7D44ED8D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10A0C-B9BC-433F-A4A0-C57D4AF8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4D6C-094D-4F4E-952F-4674A81216F9}" type="datetimeFigureOut">
              <a:rPr lang="en-IN" smtClean="0"/>
              <a:t>04-Aug-2021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45C80-1FA6-4E3D-A049-E657BFA6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6BC3A-CE78-4FC3-BEAC-624A5FF1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24D08-1515-4361-BD7F-D2D991D13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23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72AF-9065-40B3-81AC-7E8A6B2C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08155-B062-4651-9F86-48CFAB88A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152E7-61E9-4AA5-AF58-75DF44446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B360A-C09C-4FFE-AE28-E15761F2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4D6C-094D-4F4E-952F-4674A81216F9}" type="datetimeFigureOut">
              <a:rPr lang="en-IN" smtClean="0"/>
              <a:t>04-Aug-2021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93050-CD8F-40F3-9AEA-FB58B593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84882-4BBB-4111-A36E-F7A8BC9F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24D08-1515-4361-BD7F-D2D991D13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51ABB-A7A8-493E-89ED-D8944B99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09ADC-473D-4092-A53F-EC20D2240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4703E-994B-4F62-A98A-0BBC647F7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F56A3-6936-43C7-9C29-80A2F60BB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7C9CA-2245-43CF-A4B6-BCA4E230E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E2E60-8B46-44A2-85A2-EC04D532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4D6C-094D-4F4E-952F-4674A81216F9}" type="datetimeFigureOut">
              <a:rPr lang="en-IN" smtClean="0"/>
              <a:t>04-Aug-2021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A56C6-B2AD-4C2E-83C1-217BBE86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05482-B451-4FC6-9455-8063EB93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24D08-1515-4361-BD7F-D2D991D13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73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9983-5AE5-4BC1-8AA6-11EEF4AF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A3CE5-B349-462A-8CD8-94F1B61B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4D6C-094D-4F4E-952F-4674A81216F9}" type="datetimeFigureOut">
              <a:rPr lang="en-IN" smtClean="0"/>
              <a:t>04-Aug-2021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2A715-F966-4629-B023-BE8A5BBF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2E0F2-9CF5-4003-BF38-1BC5B8EF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24D08-1515-4361-BD7F-D2D991D13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0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8B45F2-1AB9-4D5C-9723-1F3A3417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4D6C-094D-4F4E-952F-4674A81216F9}" type="datetimeFigureOut">
              <a:rPr lang="en-IN" smtClean="0"/>
              <a:t>04-Aug-2021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B57CB-7879-447A-A501-EA8C252F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44F5B-1D29-4FC2-93EC-9F2AC87B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24D08-1515-4361-BD7F-D2D991D13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63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7330C-F4AE-4E4B-96B7-17A882D85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BDC4D-A5EC-4B29-ADE0-C3027BD59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9E4B7-DCED-41B1-BC82-46B58A6BC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838B0-D243-4B7A-B9BA-2CC67F5C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4D6C-094D-4F4E-952F-4674A81216F9}" type="datetimeFigureOut">
              <a:rPr lang="en-IN" smtClean="0"/>
              <a:t>04-Aug-2021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663EE-1B92-4117-9BA9-DB563CA2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9C217-567D-434F-A373-C01FA955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24D08-1515-4361-BD7F-D2D991D13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4A98-DAFC-4A98-9399-7FA608E6C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70EB9-02C7-4716-B4DD-F9E9063DD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413A7-7BFD-4D33-BE17-E7ED9F845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785A4-2AD8-4838-AEEE-884CA29C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4D6C-094D-4F4E-952F-4674A81216F9}" type="datetimeFigureOut">
              <a:rPr lang="en-IN" smtClean="0"/>
              <a:t>04-Aug-2021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BBCB5-7BAB-41AD-BA0F-DCC5920C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06048-E401-4648-BBC1-B056C363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24D08-1515-4361-BD7F-D2D991D13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24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E7889-7A60-4915-AC9D-F9E9A89E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DB078-F086-43FB-8794-3E0E05821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BE8A0-F4E4-4023-BD6F-799758A78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74D6C-094D-4F4E-952F-4674A81216F9}" type="datetimeFigureOut">
              <a:rPr lang="en-IN" smtClean="0"/>
              <a:t>04-Aug-2021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71B09-3907-4ACA-93D8-B428A37CE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788B2-4C0D-4DB7-AD42-4AC41FBF8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24D08-1515-4361-BD7F-D2D991D13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25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447BA1-FAD7-4F64-87A7-EF39709E8D1D}"/>
              </a:ext>
            </a:extLst>
          </p:cNvPr>
          <p:cNvSpPr/>
          <p:nvPr/>
        </p:nvSpPr>
        <p:spPr>
          <a:xfrm>
            <a:off x="8440157" y="1073493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689674-5BFE-4AAF-BEBD-CD4539DBD12C}"/>
              </a:ext>
            </a:extLst>
          </p:cNvPr>
          <p:cNvGrpSpPr/>
          <p:nvPr/>
        </p:nvGrpSpPr>
        <p:grpSpPr>
          <a:xfrm>
            <a:off x="8583679" y="1637468"/>
            <a:ext cx="1262108" cy="898124"/>
            <a:chOff x="8762260" y="1677880"/>
            <a:chExt cx="1262108" cy="89812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3E1AF48-394F-4925-B551-EF2647DDA6C3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035FEB4-3A45-4914-9521-9E0360B73F4D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47D5C01-AB14-42EB-8DBB-B7A34CB586D9}"/>
              </a:ext>
            </a:extLst>
          </p:cNvPr>
          <p:cNvGrpSpPr/>
          <p:nvPr/>
        </p:nvGrpSpPr>
        <p:grpSpPr>
          <a:xfrm>
            <a:off x="9966646" y="1650331"/>
            <a:ext cx="1262108" cy="89812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3EAB1F5-43BB-49E9-B10D-AA357C319E57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5A10D08-733B-4045-B38C-A6CFF9B6F3A6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AB66377-F12D-4397-BBE2-52C87E84919C}"/>
              </a:ext>
            </a:extLst>
          </p:cNvPr>
          <p:cNvSpPr/>
          <p:nvPr/>
        </p:nvSpPr>
        <p:spPr>
          <a:xfrm>
            <a:off x="945225" y="1073493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EF9241-472B-4162-96CA-6B8094F42E06}"/>
              </a:ext>
            </a:extLst>
          </p:cNvPr>
          <p:cNvCxnSpPr>
            <a:cxnSpLocks/>
          </p:cNvCxnSpPr>
          <p:nvPr/>
        </p:nvCxnSpPr>
        <p:spPr>
          <a:xfrm>
            <a:off x="4150064" y="1637468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0A13F4-4E4D-46DA-81D9-2545D5315F62}"/>
              </a:ext>
            </a:extLst>
          </p:cNvPr>
          <p:cNvCxnSpPr/>
          <p:nvPr/>
        </p:nvCxnSpPr>
        <p:spPr>
          <a:xfrm flipH="1">
            <a:off x="4150064" y="2032524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303CFA5-EE56-4149-9E54-C13947384899}"/>
              </a:ext>
            </a:extLst>
          </p:cNvPr>
          <p:cNvSpPr txBox="1"/>
          <p:nvPr/>
        </p:nvSpPr>
        <p:spPr>
          <a:xfrm>
            <a:off x="5499470" y="1280999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22BE5A-E6C2-4934-9562-242B434BEA13}"/>
              </a:ext>
            </a:extLst>
          </p:cNvPr>
          <p:cNvSpPr/>
          <p:nvPr/>
        </p:nvSpPr>
        <p:spPr>
          <a:xfrm>
            <a:off x="5499470" y="2045386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CF8120-98E9-49FB-B2EE-E6E6E2357110}"/>
              </a:ext>
            </a:extLst>
          </p:cNvPr>
          <p:cNvSpPr/>
          <p:nvPr/>
        </p:nvSpPr>
        <p:spPr>
          <a:xfrm>
            <a:off x="945225" y="1587589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NAVIGATION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0A2D27A-0CC0-424C-A737-D1C68B5E5B0F}"/>
              </a:ext>
            </a:extLst>
          </p:cNvPr>
          <p:cNvSpPr/>
          <p:nvPr/>
        </p:nvSpPr>
        <p:spPr>
          <a:xfrm>
            <a:off x="1138112" y="2407882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F8DDB1D-687B-4C01-818D-1CC3A6E039FE}"/>
              </a:ext>
            </a:extLst>
          </p:cNvPr>
          <p:cNvSpPr/>
          <p:nvPr/>
        </p:nvSpPr>
        <p:spPr>
          <a:xfrm>
            <a:off x="2156546" y="2407882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546E72-39C9-433A-837B-876EAF3B06DF}"/>
              </a:ext>
            </a:extLst>
          </p:cNvPr>
          <p:cNvSpPr/>
          <p:nvPr/>
        </p:nvSpPr>
        <p:spPr>
          <a:xfrm>
            <a:off x="3169954" y="2397287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DF22348-CF60-4BCD-B190-3973EB91966C}"/>
              </a:ext>
            </a:extLst>
          </p:cNvPr>
          <p:cNvSpPr/>
          <p:nvPr/>
        </p:nvSpPr>
        <p:spPr>
          <a:xfrm>
            <a:off x="1138112" y="3429000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24BB892-2EE6-4D05-B36D-E9707733ED5F}"/>
              </a:ext>
            </a:extLst>
          </p:cNvPr>
          <p:cNvCxnSpPr>
            <a:cxnSpLocks/>
          </p:cNvCxnSpPr>
          <p:nvPr/>
        </p:nvCxnSpPr>
        <p:spPr>
          <a:xfrm>
            <a:off x="4150064" y="3061715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32ADCB-13B9-4366-9640-26CFE111D2DD}"/>
              </a:ext>
            </a:extLst>
          </p:cNvPr>
          <p:cNvCxnSpPr/>
          <p:nvPr/>
        </p:nvCxnSpPr>
        <p:spPr>
          <a:xfrm flipH="1">
            <a:off x="4150064" y="3456771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A539285-84D0-47F8-935B-61C191629BE4}"/>
              </a:ext>
            </a:extLst>
          </p:cNvPr>
          <p:cNvSpPr txBox="1"/>
          <p:nvPr/>
        </p:nvSpPr>
        <p:spPr>
          <a:xfrm>
            <a:off x="5499470" y="2705246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HTTP + URL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31000E-F558-4B2D-9373-9C61EB59F015}"/>
              </a:ext>
            </a:extLst>
          </p:cNvPr>
          <p:cNvSpPr/>
          <p:nvPr/>
        </p:nvSpPr>
        <p:spPr>
          <a:xfrm>
            <a:off x="5499470" y="3469633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</p:spTree>
    <p:extLst>
      <p:ext uri="{BB962C8B-B14F-4D97-AF65-F5344CB8AC3E}">
        <p14:creationId xmlns:p14="http://schemas.microsoft.com/office/powerpoint/2010/main" val="376926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2939EC-7AC2-40A7-9B5E-1434DD6D0656}"/>
              </a:ext>
            </a:extLst>
          </p:cNvPr>
          <p:cNvSpPr txBox="1"/>
          <p:nvPr/>
        </p:nvSpPr>
        <p:spPr>
          <a:xfrm>
            <a:off x="1487978" y="432262"/>
            <a:ext cx="337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&lt;counter/&gt; - Custom Components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BCE813-1BD4-43AF-B1DB-E4D141494FC9}"/>
              </a:ext>
            </a:extLst>
          </p:cNvPr>
          <p:cNvSpPr/>
          <p:nvPr/>
        </p:nvSpPr>
        <p:spPr>
          <a:xfrm>
            <a:off x="4229793" y="926869"/>
            <a:ext cx="3732414" cy="5004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VUE COMPONENT</a:t>
            </a:r>
          </a:p>
          <a:p>
            <a:pPr algn="ctr"/>
            <a:endParaRPr lang="en-IN" sz="2800" b="1" dirty="0"/>
          </a:p>
          <a:p>
            <a:pPr algn="ctr"/>
            <a:r>
              <a:rPr lang="en-IN" sz="2000" dirty="0"/>
              <a:t>UI – Template – HTML / JSX / PUG</a:t>
            </a:r>
          </a:p>
          <a:p>
            <a:pPr algn="ctr"/>
            <a:endParaRPr lang="en-IN" sz="2000" dirty="0"/>
          </a:p>
          <a:p>
            <a:pPr algn="ctr"/>
            <a:r>
              <a:rPr lang="en-IN" sz="2000" dirty="0"/>
              <a:t>STYLE (CSS) – CSS / JSX</a:t>
            </a:r>
          </a:p>
          <a:p>
            <a:pPr algn="ctr"/>
            <a:endParaRPr lang="en-IN" sz="2000" dirty="0"/>
          </a:p>
          <a:p>
            <a:pPr algn="ctr"/>
            <a:r>
              <a:rPr lang="en-IN" sz="2000" dirty="0"/>
              <a:t>BEHAVIOR – Methods – Interaction</a:t>
            </a:r>
          </a:p>
          <a:p>
            <a:pPr algn="ctr"/>
            <a:endParaRPr lang="en-IN" sz="2000" dirty="0"/>
          </a:p>
          <a:p>
            <a:pPr algn="ctr"/>
            <a:r>
              <a:rPr lang="en-IN" sz="2000" dirty="0"/>
              <a:t>DATA (Inside) – data()</a:t>
            </a:r>
          </a:p>
          <a:p>
            <a:pPr algn="ctr"/>
            <a:endParaRPr lang="en-IN" sz="2000" dirty="0"/>
          </a:p>
          <a:p>
            <a:pPr algn="ctr"/>
            <a:r>
              <a:rPr lang="en-IN" sz="2000" dirty="0"/>
              <a:t>DATA (Outside) – props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02001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BD336C-F840-43B7-80CC-E7659062E341}"/>
              </a:ext>
            </a:extLst>
          </p:cNvPr>
          <p:cNvSpPr/>
          <p:nvPr/>
        </p:nvSpPr>
        <p:spPr>
          <a:xfrm>
            <a:off x="1529542" y="1878676"/>
            <a:ext cx="2568633" cy="34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9576218-8BCD-4457-9D19-43C0333245F3}"/>
              </a:ext>
            </a:extLst>
          </p:cNvPr>
          <p:cNvSpPr/>
          <p:nvPr/>
        </p:nvSpPr>
        <p:spPr>
          <a:xfrm>
            <a:off x="1936865" y="2177934"/>
            <a:ext cx="1762299" cy="723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4FB59A-0A91-4BA6-B326-0A10E083941A}"/>
              </a:ext>
            </a:extLst>
          </p:cNvPr>
          <p:cNvSpPr/>
          <p:nvPr/>
        </p:nvSpPr>
        <p:spPr>
          <a:xfrm>
            <a:off x="1936865" y="3926377"/>
            <a:ext cx="1762299" cy="120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63ABC3-4F5A-48AE-84BD-7C3D7566FF38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818015" y="2901141"/>
            <a:ext cx="0" cy="102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1591AD5-1E1C-45F5-BCB0-1B58ABC15BFC}"/>
              </a:ext>
            </a:extLst>
          </p:cNvPr>
          <p:cNvSpPr txBox="1"/>
          <p:nvPr/>
        </p:nvSpPr>
        <p:spPr>
          <a:xfrm>
            <a:off x="2813858" y="3158835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props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FEA453-7F33-4F32-A53F-8D60C6CC1B63}"/>
              </a:ext>
            </a:extLst>
          </p:cNvPr>
          <p:cNvSpPr/>
          <p:nvPr/>
        </p:nvSpPr>
        <p:spPr>
          <a:xfrm>
            <a:off x="4907049" y="1878676"/>
            <a:ext cx="2568633" cy="34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BFCA7F-82FB-474F-9211-A2CAD16D9B21}"/>
              </a:ext>
            </a:extLst>
          </p:cNvPr>
          <p:cNvSpPr/>
          <p:nvPr/>
        </p:nvSpPr>
        <p:spPr>
          <a:xfrm>
            <a:off x="5314372" y="2177934"/>
            <a:ext cx="1762299" cy="723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C675475-8956-4478-88F2-2D8D8E074DDB}"/>
              </a:ext>
            </a:extLst>
          </p:cNvPr>
          <p:cNvSpPr/>
          <p:nvPr/>
        </p:nvSpPr>
        <p:spPr>
          <a:xfrm>
            <a:off x="5314372" y="3926377"/>
            <a:ext cx="1762299" cy="120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A8B24D-AFFF-4168-9FBE-81EBFDBFE580}"/>
              </a:ext>
            </a:extLst>
          </p:cNvPr>
          <p:cNvSpPr txBox="1"/>
          <p:nvPr/>
        </p:nvSpPr>
        <p:spPr>
          <a:xfrm>
            <a:off x="6191365" y="2968719"/>
            <a:ext cx="1126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Parent </a:t>
            </a:r>
          </a:p>
          <a:p>
            <a:r>
              <a:rPr lang="en-IN" dirty="0"/>
              <a:t>Method </a:t>
            </a:r>
          </a:p>
          <a:p>
            <a:r>
              <a:rPr lang="en-IN" dirty="0"/>
              <a:t>Reference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6C225A-7321-4B91-9383-BB9F376564D2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6191365" y="2901141"/>
            <a:ext cx="4157" cy="102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DA2D516-EA56-47E3-B0EE-7F946E7E9831}"/>
              </a:ext>
            </a:extLst>
          </p:cNvPr>
          <p:cNvSpPr/>
          <p:nvPr/>
        </p:nvSpPr>
        <p:spPr>
          <a:xfrm>
            <a:off x="8348519" y="1878676"/>
            <a:ext cx="2568633" cy="34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ABBC5CF-95AD-4983-979C-32392E195F2D}"/>
              </a:ext>
            </a:extLst>
          </p:cNvPr>
          <p:cNvSpPr/>
          <p:nvPr/>
        </p:nvSpPr>
        <p:spPr>
          <a:xfrm>
            <a:off x="8755842" y="2177934"/>
            <a:ext cx="1762299" cy="723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B4A2E91-2CF3-44DD-A27E-6E583AE0F0ED}"/>
              </a:ext>
            </a:extLst>
          </p:cNvPr>
          <p:cNvSpPr/>
          <p:nvPr/>
        </p:nvSpPr>
        <p:spPr>
          <a:xfrm>
            <a:off x="8755842" y="3926377"/>
            <a:ext cx="1762299" cy="120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A7F221-D0E9-4DBB-ABDD-A3F99B773845}"/>
              </a:ext>
            </a:extLst>
          </p:cNvPr>
          <p:cNvSpPr txBox="1"/>
          <p:nvPr/>
        </p:nvSpPr>
        <p:spPr>
          <a:xfrm>
            <a:off x="9632835" y="3158835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$emit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5EEE7D-FB42-47A6-A825-27ABE22AC11F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9632835" y="2901141"/>
            <a:ext cx="4157" cy="102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946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8383E7D-3628-41A1-A8C8-DAAEE35A5E35}"/>
              </a:ext>
            </a:extLst>
          </p:cNvPr>
          <p:cNvSpPr/>
          <p:nvPr/>
        </p:nvSpPr>
        <p:spPr>
          <a:xfrm>
            <a:off x="5012575" y="532015"/>
            <a:ext cx="1911927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 Component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F98036-162E-4F77-B109-B0CEC8A5657B}"/>
              </a:ext>
            </a:extLst>
          </p:cNvPr>
          <p:cNvSpPr/>
          <p:nvPr/>
        </p:nvSpPr>
        <p:spPr>
          <a:xfrm>
            <a:off x="2363586" y="3582786"/>
            <a:ext cx="1911927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 Component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71C27-C92F-4BAA-BF3B-FF034C057A59}"/>
              </a:ext>
            </a:extLst>
          </p:cNvPr>
          <p:cNvSpPr/>
          <p:nvPr/>
        </p:nvSpPr>
        <p:spPr>
          <a:xfrm>
            <a:off x="7628314" y="3582786"/>
            <a:ext cx="1911927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 Component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126CA0-F963-48C8-8AA4-2286C492F746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319550" y="2092993"/>
            <a:ext cx="1973020" cy="148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03C9D5-59C9-4B3D-898F-DC3408D4A918}"/>
              </a:ext>
            </a:extLst>
          </p:cNvPr>
          <p:cNvCxnSpPr>
            <a:stCxn id="4" idx="5"/>
            <a:endCxn id="7" idx="0"/>
          </p:cNvCxnSpPr>
          <p:nvPr/>
        </p:nvCxnSpPr>
        <p:spPr>
          <a:xfrm>
            <a:off x="6644507" y="2092993"/>
            <a:ext cx="1939771" cy="148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5C780CC-C8A6-41A4-A1BB-A84FFE87C076}"/>
              </a:ext>
            </a:extLst>
          </p:cNvPr>
          <p:cNvSpPr/>
          <p:nvPr/>
        </p:nvSpPr>
        <p:spPr>
          <a:xfrm rot="16200000">
            <a:off x="2136918" y="1986492"/>
            <a:ext cx="1803862" cy="6608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023EAC9-9CB9-4B7E-96BD-9074CC761B49}"/>
              </a:ext>
            </a:extLst>
          </p:cNvPr>
          <p:cNvSpPr/>
          <p:nvPr/>
        </p:nvSpPr>
        <p:spPr>
          <a:xfrm rot="5400000">
            <a:off x="7917035" y="1986492"/>
            <a:ext cx="1803862" cy="6608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89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8383E7D-3628-41A1-A8C8-DAAEE35A5E35}"/>
              </a:ext>
            </a:extLst>
          </p:cNvPr>
          <p:cNvSpPr/>
          <p:nvPr/>
        </p:nvSpPr>
        <p:spPr>
          <a:xfrm>
            <a:off x="5012575" y="532015"/>
            <a:ext cx="1911927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 Component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F98036-162E-4F77-B109-B0CEC8A5657B}"/>
              </a:ext>
            </a:extLst>
          </p:cNvPr>
          <p:cNvSpPr/>
          <p:nvPr/>
        </p:nvSpPr>
        <p:spPr>
          <a:xfrm>
            <a:off x="1845425" y="3582786"/>
            <a:ext cx="1911927" cy="1828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 Component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71C27-C92F-4BAA-BF3B-FF034C057A59}"/>
              </a:ext>
            </a:extLst>
          </p:cNvPr>
          <p:cNvSpPr/>
          <p:nvPr/>
        </p:nvSpPr>
        <p:spPr>
          <a:xfrm>
            <a:off x="8179723" y="3582786"/>
            <a:ext cx="1911927" cy="1828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 Component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126CA0-F963-48C8-8AA4-2286C492F746}"/>
              </a:ext>
            </a:extLst>
          </p:cNvPr>
          <p:cNvCxnSpPr>
            <a:cxnSpLocks/>
            <a:stCxn id="4" idx="2"/>
            <a:endCxn id="14" idx="6"/>
          </p:cNvCxnSpPr>
          <p:nvPr/>
        </p:nvCxnSpPr>
        <p:spPr>
          <a:xfrm flipH="1" flipV="1">
            <a:off x="3757353" y="1446414"/>
            <a:ext cx="12552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03C9D5-59C9-4B3D-898F-DC3408D4A918}"/>
              </a:ext>
            </a:extLst>
          </p:cNvPr>
          <p:cNvCxnSpPr>
            <a:cxnSpLocks/>
            <a:stCxn id="4" idx="6"/>
            <a:endCxn id="20" idx="2"/>
          </p:cNvCxnSpPr>
          <p:nvPr/>
        </p:nvCxnSpPr>
        <p:spPr>
          <a:xfrm flipV="1">
            <a:off x="6924502" y="1446414"/>
            <a:ext cx="12552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A1EB1A5-2FCA-480F-8E9C-ED270F7A3CF1}"/>
              </a:ext>
            </a:extLst>
          </p:cNvPr>
          <p:cNvSpPr/>
          <p:nvPr/>
        </p:nvSpPr>
        <p:spPr>
          <a:xfrm>
            <a:off x="1845426" y="532014"/>
            <a:ext cx="1911927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 Component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B79070-8E57-4757-8FA6-3DBB60341DDE}"/>
              </a:ext>
            </a:extLst>
          </p:cNvPr>
          <p:cNvCxnSpPr>
            <a:stCxn id="14" idx="4"/>
            <a:endCxn id="6" idx="0"/>
          </p:cNvCxnSpPr>
          <p:nvPr/>
        </p:nvCxnSpPr>
        <p:spPr>
          <a:xfrm flipH="1">
            <a:off x="2801389" y="2360814"/>
            <a:ext cx="1" cy="122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19666E5-8A44-4E5A-AFC7-B80D2B324784}"/>
              </a:ext>
            </a:extLst>
          </p:cNvPr>
          <p:cNvSpPr/>
          <p:nvPr/>
        </p:nvSpPr>
        <p:spPr>
          <a:xfrm>
            <a:off x="8179723" y="532014"/>
            <a:ext cx="1911927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 Component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3B55DC-B26C-4ED0-898D-EB33F2493662}"/>
              </a:ext>
            </a:extLst>
          </p:cNvPr>
          <p:cNvCxnSpPr>
            <a:stCxn id="20" idx="4"/>
            <a:endCxn id="7" idx="0"/>
          </p:cNvCxnSpPr>
          <p:nvPr/>
        </p:nvCxnSpPr>
        <p:spPr>
          <a:xfrm>
            <a:off x="9135687" y="2360814"/>
            <a:ext cx="0" cy="122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22830B3-B36F-410F-93FA-489BE9DBB797}"/>
              </a:ext>
            </a:extLst>
          </p:cNvPr>
          <p:cNvSpPr txBox="1"/>
          <p:nvPr/>
        </p:nvSpPr>
        <p:spPr>
          <a:xfrm>
            <a:off x="4740189" y="3090548"/>
            <a:ext cx="2456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$</a:t>
            </a:r>
            <a:r>
              <a:rPr lang="en-IN" dirty="0" err="1"/>
              <a:t>root.$emit</a:t>
            </a:r>
            <a:r>
              <a:rPr lang="en-IN" dirty="0"/>
              <a:t> + $</a:t>
            </a:r>
            <a:r>
              <a:rPr lang="en-IN" dirty="0" err="1"/>
              <a:t>root.$on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8362B8-C023-4243-933D-72E72FF20EF8}"/>
              </a:ext>
            </a:extLst>
          </p:cNvPr>
          <p:cNvSpPr txBox="1"/>
          <p:nvPr/>
        </p:nvSpPr>
        <p:spPr>
          <a:xfrm>
            <a:off x="5447466" y="3708461"/>
            <a:ext cx="104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err="1"/>
              <a:t>EventBus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0403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8897-9470-4CD9-B45F-03FA2DB0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 Type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AFE61-95B3-4238-8976-614878753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String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Number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Boolean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Array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Object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Date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Function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Symbol</a:t>
            </a:r>
          </a:p>
        </p:txBody>
      </p:sp>
    </p:spTree>
    <p:extLst>
      <p:ext uri="{BB962C8B-B14F-4D97-AF65-F5344CB8AC3E}">
        <p14:creationId xmlns:p14="http://schemas.microsoft.com/office/powerpoint/2010/main" val="1304749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4B3F-5EED-4AF2-86D5-9888C27A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Built In Directives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4398C-4C4E-4ED1-B9E7-6A8D3480B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directive is some special token in the markup that </a:t>
            </a:r>
            <a:r>
              <a:rPr lang="en-US"/>
              <a:t>tells Vue </a:t>
            </a:r>
            <a:r>
              <a:rPr lang="en-US" dirty="0"/>
              <a:t>to do something to a DOM element.</a:t>
            </a:r>
          </a:p>
          <a:p>
            <a:r>
              <a:rPr lang="en-US" dirty="0"/>
              <a:t>Built in Directives in Vue</a:t>
            </a:r>
          </a:p>
          <a:p>
            <a:pPr lvl="1"/>
            <a:r>
              <a:rPr lang="en-US" dirty="0"/>
              <a:t>v-text</a:t>
            </a:r>
          </a:p>
          <a:p>
            <a:pPr lvl="1"/>
            <a:r>
              <a:rPr lang="en-US" dirty="0"/>
              <a:t>v-html</a:t>
            </a:r>
          </a:p>
          <a:p>
            <a:pPr lvl="1"/>
            <a:r>
              <a:rPr lang="en-US" dirty="0"/>
              <a:t>v-show</a:t>
            </a:r>
          </a:p>
          <a:p>
            <a:pPr lvl="1"/>
            <a:r>
              <a:rPr lang="en-US" dirty="0"/>
              <a:t>v-if</a:t>
            </a:r>
          </a:p>
          <a:p>
            <a:pPr lvl="1"/>
            <a:r>
              <a:rPr lang="en-US" dirty="0"/>
              <a:t>v-else</a:t>
            </a:r>
          </a:p>
          <a:p>
            <a:pPr lvl="1"/>
            <a:r>
              <a:rPr lang="en-US" dirty="0"/>
              <a:t>v-else-if</a:t>
            </a:r>
          </a:p>
          <a:p>
            <a:pPr lvl="1"/>
            <a:r>
              <a:rPr lang="en-US" dirty="0"/>
              <a:t>v-for</a:t>
            </a:r>
          </a:p>
          <a:p>
            <a:pPr lvl="1"/>
            <a:r>
              <a:rPr lang="en-US" dirty="0"/>
              <a:t>v-on</a:t>
            </a:r>
          </a:p>
          <a:p>
            <a:pPr lvl="1"/>
            <a:r>
              <a:rPr lang="en-US" dirty="0"/>
              <a:t>v-bind</a:t>
            </a:r>
          </a:p>
          <a:p>
            <a:pPr lvl="1"/>
            <a:r>
              <a:rPr lang="en-US" dirty="0"/>
              <a:t>v-model</a:t>
            </a:r>
          </a:p>
          <a:p>
            <a:pPr lvl="1"/>
            <a:r>
              <a:rPr lang="en-US" dirty="0"/>
              <a:t>v-slot</a:t>
            </a:r>
          </a:p>
          <a:p>
            <a:pPr lvl="1"/>
            <a:r>
              <a:rPr lang="en-US" dirty="0"/>
              <a:t>v-pre</a:t>
            </a:r>
          </a:p>
          <a:p>
            <a:pPr lvl="1"/>
            <a:r>
              <a:rPr lang="en-US" dirty="0"/>
              <a:t>v-cloak</a:t>
            </a:r>
          </a:p>
          <a:p>
            <a:pPr lvl="1"/>
            <a:r>
              <a:rPr lang="en-US" dirty="0"/>
              <a:t>v-once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479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8878C-E1A8-4A40-8A2F-42A98BF59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4465"/>
            <a:ext cx="10515600" cy="5852498"/>
          </a:xfrm>
        </p:spPr>
        <p:txBody>
          <a:bodyPr/>
          <a:lstStyle/>
          <a:p>
            <a:r>
              <a:rPr lang="en-US" dirty="0"/>
              <a:t>v-example="value" – this will pass a value into the directive, and the directive figures out what to do based off of that value.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v-example="'string'" – this will let you use a string as an expression.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v-example:arg</a:t>
            </a:r>
            <a:r>
              <a:rPr lang="en-US" dirty="0"/>
              <a:t>="value" – this allows us to pass in an argument to the directive. </a:t>
            </a:r>
          </a:p>
          <a:p>
            <a:endParaRPr lang="en-US" dirty="0"/>
          </a:p>
          <a:p>
            <a:r>
              <a:rPr lang="en-US" dirty="0" err="1"/>
              <a:t>v-example:arg.modifier</a:t>
            </a:r>
            <a:r>
              <a:rPr lang="en-US" dirty="0"/>
              <a:t>="value" – this allows us to use a modifier.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A64960-B171-4073-BB62-021F5A29B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013" y="1210254"/>
            <a:ext cx="9379974" cy="8978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48001F-FB60-4387-88C5-D81C4AFC8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013" y="2778127"/>
            <a:ext cx="9379974" cy="801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A7353B-3AB4-4206-9DD8-44F4EFC9F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708" y="4359015"/>
            <a:ext cx="6174659" cy="8013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AE9A1A-9CE5-4B8D-A108-333DA9DBA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1444" y="5747632"/>
            <a:ext cx="5801185" cy="76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49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BF3E-5887-43AA-8B2F-98AAD870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 Hooks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38D10-619A-4991-AEE5-40ECD86BB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a few hooks available to us, and each one has the option of a few arguments. The hooks are as follows:</a:t>
            </a:r>
          </a:p>
          <a:p>
            <a:pPr lvl="1"/>
            <a:r>
              <a:rPr lang="en-US" dirty="0"/>
              <a:t>bind – This occurs once the directive is attached to the element.</a:t>
            </a:r>
          </a:p>
          <a:p>
            <a:pPr lvl="1"/>
            <a:r>
              <a:rPr lang="en-US" dirty="0"/>
              <a:t>inserted – This hook occurs once the element is inserted into the parent DOM.</a:t>
            </a:r>
          </a:p>
          <a:p>
            <a:pPr lvl="1"/>
            <a:r>
              <a:rPr lang="en-US" dirty="0"/>
              <a:t>update – This hook is called when the element updates, but children haven’t been updated yet.</a:t>
            </a:r>
          </a:p>
          <a:p>
            <a:pPr lvl="1"/>
            <a:r>
              <a:rPr lang="en-US" dirty="0" err="1"/>
              <a:t>componentUpdated</a:t>
            </a:r>
            <a:r>
              <a:rPr lang="en-US" dirty="0"/>
              <a:t> – This hook is called once the component and the children have been updated.</a:t>
            </a:r>
          </a:p>
          <a:p>
            <a:pPr lvl="1"/>
            <a:r>
              <a:rPr lang="en-US" dirty="0"/>
              <a:t>unbind – This hook is called once the directive is removed.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8164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7769C47-E01D-4CB1-9507-E08C112E9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081" y="643467"/>
            <a:ext cx="4651838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59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FE706-8E22-4706-A9C2-1247B2DEA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  <a:ln>
            <a:noFill/>
          </a:ln>
        </p:spPr>
      </p:pic>
      <p:sp>
        <p:nvSpPr>
          <p:cNvPr id="41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CB721A-526F-4452-A959-0899DC253025}"/>
              </a:ext>
            </a:extLst>
          </p:cNvPr>
          <p:cNvSpPr/>
          <p:nvPr/>
        </p:nvSpPr>
        <p:spPr>
          <a:xfrm>
            <a:off x="7667073" y="1113905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926AF8-F362-4715-BACF-9C721E7C30DF}"/>
              </a:ext>
            </a:extLst>
          </p:cNvPr>
          <p:cNvGrpSpPr/>
          <p:nvPr/>
        </p:nvGrpSpPr>
        <p:grpSpPr>
          <a:xfrm>
            <a:off x="7810595" y="1677880"/>
            <a:ext cx="1262108" cy="898124"/>
            <a:chOff x="8762260" y="1677880"/>
            <a:chExt cx="1262108" cy="89812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134AFD0-20D4-412B-A6D0-5CEDE5AAD82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95E4D3E-3143-48EA-8608-B4C4DC505A76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Server PAGES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E94FF5F-A72E-4C38-8F31-7C17906DD2D6}"/>
              </a:ext>
            </a:extLst>
          </p:cNvPr>
          <p:cNvGrpSpPr/>
          <p:nvPr/>
        </p:nvGrpSpPr>
        <p:grpSpPr>
          <a:xfrm>
            <a:off x="9193562" y="1690743"/>
            <a:ext cx="1262108" cy="89812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07C46BF-7967-4295-A15A-8744D401FCF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E3E5BA-3B77-499D-8D83-9EFD371A271B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F5FC6D-52E5-40B8-91DC-270456D43EE1}"/>
              </a:ext>
            </a:extLst>
          </p:cNvPr>
          <p:cNvGrpSpPr/>
          <p:nvPr/>
        </p:nvGrpSpPr>
        <p:grpSpPr>
          <a:xfrm>
            <a:off x="8562508" y="2719934"/>
            <a:ext cx="1262108" cy="89812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80B6639-FD5B-415B-BD1E-123ACCDB7B0B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0FF33A1-B88B-4109-AFC8-4B1A352D5A3B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00B78D2-E2D4-4BF8-BFCC-AD50414E774D}"/>
              </a:ext>
            </a:extLst>
          </p:cNvPr>
          <p:cNvSpPr txBox="1"/>
          <p:nvPr/>
        </p:nvSpPr>
        <p:spPr>
          <a:xfrm>
            <a:off x="7810595" y="3968318"/>
            <a:ext cx="9929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85962F-C039-46F4-ADBB-0A87112F0908}"/>
              </a:ext>
            </a:extLst>
          </p:cNvPr>
          <p:cNvCxnSpPr/>
          <p:nvPr/>
        </p:nvCxnSpPr>
        <p:spPr>
          <a:xfrm>
            <a:off x="7667073" y="375525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50D34F-6950-473E-B196-75163C3ECAAD}"/>
              </a:ext>
            </a:extLst>
          </p:cNvPr>
          <p:cNvSpPr txBox="1"/>
          <p:nvPr/>
        </p:nvSpPr>
        <p:spPr>
          <a:xfrm>
            <a:off x="8947081" y="3971245"/>
            <a:ext cx="1629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ASP </a:t>
            </a:r>
            <a:r>
              <a:rPr lang="en-IN" err="1">
                <a:solidFill>
                  <a:schemeClr val="bg1"/>
                </a:solidFill>
              </a:rPr>
              <a:t>.Net</a:t>
            </a:r>
            <a:r>
              <a:rPr lang="en-IN">
                <a:solidFill>
                  <a:schemeClr val="bg1"/>
                </a:solidFill>
              </a:rPr>
              <a:t> MVC</a:t>
            </a:r>
          </a:p>
          <a:p>
            <a:r>
              <a:rPr lang="en-IN">
                <a:solidFill>
                  <a:schemeClr val="bg1"/>
                </a:solidFill>
              </a:rPr>
              <a:t>Spring MVC</a:t>
            </a:r>
          </a:p>
          <a:p>
            <a:r>
              <a:rPr lang="en-IN">
                <a:solidFill>
                  <a:schemeClr val="bg1"/>
                </a:solidFill>
              </a:rPr>
              <a:t>Ruby On Rails</a:t>
            </a:r>
          </a:p>
          <a:p>
            <a:r>
              <a:rPr lang="en-IN">
                <a:solidFill>
                  <a:schemeClr val="bg1"/>
                </a:solidFill>
              </a:rPr>
              <a:t>Laravel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04BF9FD-851C-4E00-8EB6-C08F9B81F3F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89174" y="4485034"/>
            <a:ext cx="1126625" cy="751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452D8BB-C664-46FD-AED2-6BD96D626C4D}"/>
              </a:ext>
            </a:extLst>
          </p:cNvPr>
          <p:cNvCxnSpPr/>
          <p:nvPr/>
        </p:nvCxnSpPr>
        <p:spPr>
          <a:xfrm rot="16200000" flipV="1">
            <a:off x="9842041" y="4163489"/>
            <a:ext cx="2402527" cy="933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A3104753-DF20-48FD-A92F-4C4B6CEF8586}"/>
              </a:ext>
            </a:extLst>
          </p:cNvPr>
          <p:cNvSpPr/>
          <p:nvPr/>
        </p:nvSpPr>
        <p:spPr>
          <a:xfrm>
            <a:off x="10922061" y="542430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13732C-C5BD-4394-B7D2-985605CB7133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26DB2B-60CA-48F0-935B-020A9951D82D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1CB99A-F4E6-4758-A348-3232FEA24E37}"/>
              </a:ext>
            </a:extLst>
          </p:cNvPr>
          <p:cNvCxnSpPr/>
          <p:nvPr/>
        </p:nvCxnSpPr>
        <p:spPr>
          <a:xfrm flipH="1">
            <a:off x="3376980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7FEDC0-0309-43D2-AE1C-ADEE343AAA5F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2451CB-7482-4F0B-B2E7-482CFFD9E038}"/>
              </a:ext>
            </a:extLst>
          </p:cNvPr>
          <p:cNvSpPr/>
          <p:nvPr/>
        </p:nvSpPr>
        <p:spPr>
          <a:xfrm>
            <a:off x="4486704" y="2078074"/>
            <a:ext cx="174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+ JS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A90A02-0535-4964-9088-56AD8CF54901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6CE593C-4BA2-41F9-A570-840CA536E293}"/>
              </a:ext>
            </a:extLst>
          </p:cNvPr>
          <p:cNvSpPr/>
          <p:nvPr/>
        </p:nvSpPr>
        <p:spPr>
          <a:xfrm>
            <a:off x="365028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BB5419E-F546-4063-BC76-57DAE7EA55B2}"/>
              </a:ext>
            </a:extLst>
          </p:cNvPr>
          <p:cNvSpPr/>
          <p:nvPr/>
        </p:nvSpPr>
        <p:spPr>
          <a:xfrm>
            <a:off x="1383462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D87E872-567D-44C8-B1FE-180E82DE5262}"/>
              </a:ext>
            </a:extLst>
          </p:cNvPr>
          <p:cNvSpPr/>
          <p:nvPr/>
        </p:nvSpPr>
        <p:spPr>
          <a:xfrm>
            <a:off x="2396870" y="243769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1C40180-69D4-4E3E-AA82-35A2F415D1BC}"/>
              </a:ext>
            </a:extLst>
          </p:cNvPr>
          <p:cNvSpPr/>
          <p:nvPr/>
        </p:nvSpPr>
        <p:spPr>
          <a:xfrm>
            <a:off x="365028" y="346941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B1FD3B-2844-42CC-B1D2-0EF3BC1E40B5}"/>
              </a:ext>
            </a:extLst>
          </p:cNvPr>
          <p:cNvCxnSpPr>
            <a:cxnSpLocks/>
          </p:cNvCxnSpPr>
          <p:nvPr/>
        </p:nvCxnSpPr>
        <p:spPr>
          <a:xfrm>
            <a:off x="3376980" y="3048634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3A285B-3EC1-4E6C-8591-6BF034E55920}"/>
              </a:ext>
            </a:extLst>
          </p:cNvPr>
          <p:cNvCxnSpPr/>
          <p:nvPr/>
        </p:nvCxnSpPr>
        <p:spPr>
          <a:xfrm flipH="1">
            <a:off x="3376980" y="3443690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3A2FDD-071A-49DD-80D8-5D42A032B98C}"/>
              </a:ext>
            </a:extLst>
          </p:cNvPr>
          <p:cNvSpPr txBox="1"/>
          <p:nvPr/>
        </p:nvSpPr>
        <p:spPr>
          <a:xfrm>
            <a:off x="4422748" y="2692165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DEA88F-922F-4F49-9EDB-87606AF68934}"/>
              </a:ext>
            </a:extLst>
          </p:cNvPr>
          <p:cNvSpPr txBox="1"/>
          <p:nvPr/>
        </p:nvSpPr>
        <p:spPr>
          <a:xfrm>
            <a:off x="4599944" y="3469413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PARTIAL HTML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B14208A-E498-4F22-B98A-4818A91C01BF}"/>
              </a:ext>
            </a:extLst>
          </p:cNvPr>
          <p:cNvSpPr/>
          <p:nvPr/>
        </p:nvSpPr>
        <p:spPr>
          <a:xfrm>
            <a:off x="4499302" y="3968318"/>
            <a:ext cx="22342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&lt;table&gt;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&lt;tr&gt;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&gt;ID&lt;/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&lt;/tr&gt;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&lt;tr&gt;</a:t>
            </a:r>
          </a:p>
          <a:p>
            <a:r>
              <a:rPr lang="en-US" sz="1400" dirty="0"/>
              <a:t>            &lt;td&gt;1&lt;/td&gt;</a:t>
            </a:r>
          </a:p>
          <a:p>
            <a:r>
              <a:rPr lang="en-US" sz="1400" dirty="0"/>
              <a:t>        &lt;/tr&gt;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r>
              <a:rPr lang="en-US" sz="1400" dirty="0"/>
              <a:t>&lt;/table&gt;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478869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81239F-3D3A-43DB-AFB5-9EC2C23A971D}"/>
              </a:ext>
            </a:extLst>
          </p:cNvPr>
          <p:cNvSpPr/>
          <p:nvPr/>
        </p:nvSpPr>
        <p:spPr>
          <a:xfrm>
            <a:off x="464855" y="1107022"/>
            <a:ext cx="2771774" cy="46439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532E72-168F-4B01-AD4F-7838FC1AA22A}"/>
              </a:ext>
            </a:extLst>
          </p:cNvPr>
          <p:cNvSpPr/>
          <p:nvPr/>
        </p:nvSpPr>
        <p:spPr>
          <a:xfrm>
            <a:off x="7048994" y="720164"/>
            <a:ext cx="3135110" cy="1834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332B8C-F811-4EFE-B1F0-AF0F671C9713}"/>
              </a:ext>
            </a:extLst>
          </p:cNvPr>
          <p:cNvSpPr/>
          <p:nvPr/>
        </p:nvSpPr>
        <p:spPr>
          <a:xfrm>
            <a:off x="7485799" y="1299159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Application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B5E5A5-1BFA-4F07-B8C6-CCC76A4EC77C}"/>
              </a:ext>
            </a:extLst>
          </p:cNvPr>
          <p:cNvCxnSpPr/>
          <p:nvPr/>
        </p:nvCxnSpPr>
        <p:spPr>
          <a:xfrm>
            <a:off x="3254215" y="1382544"/>
            <a:ext cx="3777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0762D0-E826-4217-9AA4-495A91E0AD19}"/>
              </a:ext>
            </a:extLst>
          </p:cNvPr>
          <p:cNvCxnSpPr/>
          <p:nvPr/>
        </p:nvCxnSpPr>
        <p:spPr>
          <a:xfrm flipH="1">
            <a:off x="3254215" y="1907191"/>
            <a:ext cx="3777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044EE7-48F7-4A9E-B5B6-31D768054F91}"/>
              </a:ext>
            </a:extLst>
          </p:cNvPr>
          <p:cNvSpPr txBox="1"/>
          <p:nvPr/>
        </p:nvSpPr>
        <p:spPr>
          <a:xfrm>
            <a:off x="3758098" y="1013211"/>
            <a:ext cx="2833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 (localhost:3000)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4636B2-0215-4D0A-A33C-97DA1C503746}"/>
              </a:ext>
            </a:extLst>
          </p:cNvPr>
          <p:cNvSpPr txBox="1"/>
          <p:nvPr/>
        </p:nvSpPr>
        <p:spPr>
          <a:xfrm>
            <a:off x="3779642" y="1961538"/>
            <a:ext cx="262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 Page + JS (Vue App)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E3FC0E-81AA-48FD-B352-E14646974FDD}"/>
              </a:ext>
            </a:extLst>
          </p:cNvPr>
          <p:cNvSpPr/>
          <p:nvPr/>
        </p:nvSpPr>
        <p:spPr>
          <a:xfrm>
            <a:off x="464855" y="1107022"/>
            <a:ext cx="2771774" cy="405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19C24E68-0081-4493-91D1-312953B3E5A4}"/>
              </a:ext>
            </a:extLst>
          </p:cNvPr>
          <p:cNvSpPr/>
          <p:nvPr/>
        </p:nvSpPr>
        <p:spPr>
          <a:xfrm>
            <a:off x="10599740" y="5092397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8B2D3E3-E889-4C4A-A9FB-E157AAFBC9E2}"/>
              </a:ext>
            </a:extLst>
          </p:cNvPr>
          <p:cNvSpPr/>
          <p:nvPr/>
        </p:nvSpPr>
        <p:spPr>
          <a:xfrm>
            <a:off x="7048994" y="2764423"/>
            <a:ext cx="3135110" cy="1834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1ADA60E-A386-4D35-940D-7EDEE4B0AA6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9678407" y="3554966"/>
            <a:ext cx="1649996" cy="153743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B4FCD4F-28D9-457E-BD13-E8DB705F78C9}"/>
              </a:ext>
            </a:extLst>
          </p:cNvPr>
          <p:cNvCxnSpPr>
            <a:cxnSpLocks/>
            <a:endCxn id="16" idx="3"/>
          </p:cNvCxnSpPr>
          <p:nvPr/>
        </p:nvCxnSpPr>
        <p:spPr>
          <a:xfrm rot="16200000" flipV="1">
            <a:off x="9753932" y="3764449"/>
            <a:ext cx="1336980" cy="131891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02542BD-6B12-4CEB-B077-9056931E1B9C}"/>
              </a:ext>
            </a:extLst>
          </p:cNvPr>
          <p:cNvSpPr/>
          <p:nvPr/>
        </p:nvSpPr>
        <p:spPr>
          <a:xfrm>
            <a:off x="7486910" y="3230769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API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D03E48F-DC8C-4406-9C56-4B2B07AF07E7}"/>
              </a:ext>
            </a:extLst>
          </p:cNvPr>
          <p:cNvCxnSpPr/>
          <p:nvPr/>
        </p:nvCxnSpPr>
        <p:spPr>
          <a:xfrm flipV="1">
            <a:off x="3236628" y="4303526"/>
            <a:ext cx="5433568" cy="8123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A790762-F19F-47B5-9B0F-8737007DFEEE}"/>
              </a:ext>
            </a:extLst>
          </p:cNvPr>
          <p:cNvCxnSpPr/>
          <p:nvPr/>
        </p:nvCxnSpPr>
        <p:spPr>
          <a:xfrm rot="10800000" flipV="1">
            <a:off x="3236629" y="4303525"/>
            <a:ext cx="5804015" cy="1062117"/>
          </a:xfrm>
          <a:prstGeom prst="bentConnector3">
            <a:avLst>
              <a:gd name="adj1" fmla="val 301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7EAC46E-19D3-42AC-9C74-E4E461343563}"/>
              </a:ext>
            </a:extLst>
          </p:cNvPr>
          <p:cNvSpPr txBox="1"/>
          <p:nvPr/>
        </p:nvSpPr>
        <p:spPr>
          <a:xfrm>
            <a:off x="4248504" y="4659030"/>
            <a:ext cx="352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– localhost:8000/</a:t>
            </a:r>
            <a:r>
              <a:rPr lang="en-IN" dirty="0" err="1"/>
              <a:t>api</a:t>
            </a:r>
            <a:r>
              <a:rPr lang="en-IN" dirty="0"/>
              <a:t>/products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C644CA-9F74-4140-961A-BB656CFBB48B}"/>
              </a:ext>
            </a:extLst>
          </p:cNvPr>
          <p:cNvSpPr txBox="1"/>
          <p:nvPr/>
        </p:nvSpPr>
        <p:spPr>
          <a:xfrm>
            <a:off x="5517159" y="539572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427109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81239F-3D3A-43DB-AFB5-9EC2C23A971D}"/>
              </a:ext>
            </a:extLst>
          </p:cNvPr>
          <p:cNvSpPr/>
          <p:nvPr/>
        </p:nvSpPr>
        <p:spPr>
          <a:xfrm>
            <a:off x="464855" y="1107022"/>
            <a:ext cx="2771774" cy="46439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532E72-168F-4B01-AD4F-7838FC1AA22A}"/>
              </a:ext>
            </a:extLst>
          </p:cNvPr>
          <p:cNvSpPr/>
          <p:nvPr/>
        </p:nvSpPr>
        <p:spPr>
          <a:xfrm>
            <a:off x="7048994" y="720164"/>
            <a:ext cx="3135110" cy="1834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332B8C-F811-4EFE-B1F0-AF0F671C9713}"/>
              </a:ext>
            </a:extLst>
          </p:cNvPr>
          <p:cNvSpPr/>
          <p:nvPr/>
        </p:nvSpPr>
        <p:spPr>
          <a:xfrm>
            <a:off x="7485799" y="1299159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Application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B5E5A5-1BFA-4F07-B8C6-CCC76A4EC77C}"/>
              </a:ext>
            </a:extLst>
          </p:cNvPr>
          <p:cNvCxnSpPr/>
          <p:nvPr/>
        </p:nvCxnSpPr>
        <p:spPr>
          <a:xfrm>
            <a:off x="3254215" y="1382544"/>
            <a:ext cx="3777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0762D0-E826-4217-9AA4-495A91E0AD19}"/>
              </a:ext>
            </a:extLst>
          </p:cNvPr>
          <p:cNvCxnSpPr/>
          <p:nvPr/>
        </p:nvCxnSpPr>
        <p:spPr>
          <a:xfrm flipH="1">
            <a:off x="3254215" y="1907191"/>
            <a:ext cx="3777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044EE7-48F7-4A9E-B5B6-31D768054F91}"/>
              </a:ext>
            </a:extLst>
          </p:cNvPr>
          <p:cNvSpPr txBox="1"/>
          <p:nvPr/>
        </p:nvSpPr>
        <p:spPr>
          <a:xfrm>
            <a:off x="3758098" y="1013211"/>
            <a:ext cx="2833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 (localhost:3000)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4636B2-0215-4D0A-A33C-97DA1C503746}"/>
              </a:ext>
            </a:extLst>
          </p:cNvPr>
          <p:cNvSpPr txBox="1"/>
          <p:nvPr/>
        </p:nvSpPr>
        <p:spPr>
          <a:xfrm>
            <a:off x="3779642" y="1961538"/>
            <a:ext cx="262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 Page + JS (Vue App)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E3FC0E-81AA-48FD-B352-E14646974FDD}"/>
              </a:ext>
            </a:extLst>
          </p:cNvPr>
          <p:cNvSpPr/>
          <p:nvPr/>
        </p:nvSpPr>
        <p:spPr>
          <a:xfrm>
            <a:off x="464855" y="1107022"/>
            <a:ext cx="2771774" cy="405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19C24E68-0081-4493-91D1-312953B3E5A4}"/>
              </a:ext>
            </a:extLst>
          </p:cNvPr>
          <p:cNvSpPr/>
          <p:nvPr/>
        </p:nvSpPr>
        <p:spPr>
          <a:xfrm>
            <a:off x="10599740" y="5092397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8B2D3E3-E889-4C4A-A9FB-E157AAFBC9E2}"/>
              </a:ext>
            </a:extLst>
          </p:cNvPr>
          <p:cNvSpPr/>
          <p:nvPr/>
        </p:nvSpPr>
        <p:spPr>
          <a:xfrm>
            <a:off x="7048994" y="2764423"/>
            <a:ext cx="3135110" cy="1834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1ADA60E-A386-4D35-940D-7EDEE4B0AA6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9678407" y="3554966"/>
            <a:ext cx="1649996" cy="153743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B4FCD4F-28D9-457E-BD13-E8DB705F78C9}"/>
              </a:ext>
            </a:extLst>
          </p:cNvPr>
          <p:cNvCxnSpPr>
            <a:cxnSpLocks/>
            <a:endCxn id="16" idx="3"/>
          </p:cNvCxnSpPr>
          <p:nvPr/>
        </p:nvCxnSpPr>
        <p:spPr>
          <a:xfrm rot="16200000" flipV="1">
            <a:off x="9753932" y="3764449"/>
            <a:ext cx="1336980" cy="131891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02542BD-6B12-4CEB-B077-9056931E1B9C}"/>
              </a:ext>
            </a:extLst>
          </p:cNvPr>
          <p:cNvSpPr/>
          <p:nvPr/>
        </p:nvSpPr>
        <p:spPr>
          <a:xfrm>
            <a:off x="7486910" y="3230769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API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D03E48F-DC8C-4406-9C56-4B2B07AF07E7}"/>
              </a:ext>
            </a:extLst>
          </p:cNvPr>
          <p:cNvCxnSpPr/>
          <p:nvPr/>
        </p:nvCxnSpPr>
        <p:spPr>
          <a:xfrm flipV="1">
            <a:off x="3236628" y="4303526"/>
            <a:ext cx="5433568" cy="8123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A790762-F19F-47B5-9B0F-8737007DFEEE}"/>
              </a:ext>
            </a:extLst>
          </p:cNvPr>
          <p:cNvCxnSpPr/>
          <p:nvPr/>
        </p:nvCxnSpPr>
        <p:spPr>
          <a:xfrm rot="10800000" flipV="1">
            <a:off x="3236629" y="4303525"/>
            <a:ext cx="5804015" cy="1062117"/>
          </a:xfrm>
          <a:prstGeom prst="bentConnector3">
            <a:avLst>
              <a:gd name="adj1" fmla="val 301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7EAC46E-19D3-42AC-9C74-E4E461343563}"/>
              </a:ext>
            </a:extLst>
          </p:cNvPr>
          <p:cNvSpPr txBox="1"/>
          <p:nvPr/>
        </p:nvSpPr>
        <p:spPr>
          <a:xfrm>
            <a:off x="4248504" y="4659030"/>
            <a:ext cx="352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– localhost:8000/</a:t>
            </a:r>
            <a:r>
              <a:rPr lang="en-IN" dirty="0" err="1"/>
              <a:t>api</a:t>
            </a:r>
            <a:r>
              <a:rPr lang="en-IN" dirty="0"/>
              <a:t>/products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C644CA-9F74-4140-961A-BB656CFBB48B}"/>
              </a:ext>
            </a:extLst>
          </p:cNvPr>
          <p:cNvSpPr txBox="1"/>
          <p:nvPr/>
        </p:nvSpPr>
        <p:spPr>
          <a:xfrm>
            <a:off x="5517159" y="539572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7ABBE-FD6F-4AE8-9F46-A7D6372417EB}"/>
              </a:ext>
            </a:extLst>
          </p:cNvPr>
          <p:cNvSpPr txBox="1"/>
          <p:nvPr/>
        </p:nvSpPr>
        <p:spPr>
          <a:xfrm>
            <a:off x="464855" y="1637320"/>
            <a:ext cx="28841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Click on Admin link, </a:t>
            </a:r>
          </a:p>
          <a:p>
            <a:r>
              <a:rPr lang="en-IN" dirty="0"/>
              <a:t>Will Verify token in </a:t>
            </a:r>
          </a:p>
          <a:p>
            <a:r>
              <a:rPr lang="en-IN" dirty="0" err="1"/>
              <a:t>sessionStorage</a:t>
            </a:r>
            <a:r>
              <a:rPr lang="en-IN" dirty="0"/>
              <a:t>,</a:t>
            </a:r>
          </a:p>
          <a:p>
            <a:r>
              <a:rPr lang="en-IN" dirty="0"/>
              <a:t>If not, you will be redirected </a:t>
            </a:r>
          </a:p>
          <a:p>
            <a:r>
              <a:rPr lang="en-IN" dirty="0"/>
              <a:t>to Login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B9AA86-47F8-46CD-A506-E074EBE3CC11}"/>
              </a:ext>
            </a:extLst>
          </p:cNvPr>
          <p:cNvCxnSpPr>
            <a:cxnSpLocks/>
          </p:cNvCxnSpPr>
          <p:nvPr/>
        </p:nvCxnSpPr>
        <p:spPr>
          <a:xfrm>
            <a:off x="3233022" y="3197779"/>
            <a:ext cx="415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F9D3D4-B4D2-4BBE-BD31-0BB8BF5F054B}"/>
              </a:ext>
            </a:extLst>
          </p:cNvPr>
          <p:cNvSpPr txBox="1"/>
          <p:nvPr/>
        </p:nvSpPr>
        <p:spPr>
          <a:xfrm>
            <a:off x="3379828" y="2567053"/>
            <a:ext cx="355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HTTP + URL (AJAX) + Username &amp; Password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744A45-0C27-4894-ABE3-513C7338E61D}"/>
              </a:ext>
            </a:extLst>
          </p:cNvPr>
          <p:cNvCxnSpPr>
            <a:cxnSpLocks/>
          </p:cNvCxnSpPr>
          <p:nvPr/>
        </p:nvCxnSpPr>
        <p:spPr>
          <a:xfrm flipH="1">
            <a:off x="3233022" y="3554966"/>
            <a:ext cx="415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3411D78-C126-4905-9591-F9903E081DA5}"/>
              </a:ext>
            </a:extLst>
          </p:cNvPr>
          <p:cNvSpPr txBox="1"/>
          <p:nvPr/>
        </p:nvSpPr>
        <p:spPr>
          <a:xfrm>
            <a:off x="4472363" y="3218510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Submit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1CE93-2518-4BD2-BC93-ED71396FF2A4}"/>
              </a:ext>
            </a:extLst>
          </p:cNvPr>
          <p:cNvSpPr txBox="1"/>
          <p:nvPr/>
        </p:nvSpPr>
        <p:spPr>
          <a:xfrm>
            <a:off x="4219817" y="3582891"/>
            <a:ext cx="1735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JSON with Token</a:t>
            </a:r>
          </a:p>
          <a:p>
            <a:pPr algn="ctr"/>
            <a:r>
              <a:rPr lang="en-IN" dirty="0"/>
              <a:t>{“token”:”___”}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49DC3F-39E0-40C7-A52F-ABB18144E683}"/>
              </a:ext>
            </a:extLst>
          </p:cNvPr>
          <p:cNvSpPr txBox="1"/>
          <p:nvPr/>
        </p:nvSpPr>
        <p:spPr>
          <a:xfrm>
            <a:off x="668653" y="3680964"/>
            <a:ext cx="24554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Store Token in Session</a:t>
            </a:r>
          </a:p>
          <a:p>
            <a:r>
              <a:rPr lang="en-IN" dirty="0"/>
              <a:t>Storage of the browser</a:t>
            </a:r>
          </a:p>
          <a:p>
            <a:endParaRPr lang="en-IN" dirty="0"/>
          </a:p>
          <a:p>
            <a:r>
              <a:rPr lang="en-IN" dirty="0"/>
              <a:t>Send the same token to </a:t>
            </a:r>
          </a:p>
          <a:p>
            <a:r>
              <a:rPr lang="en-IN" dirty="0"/>
              <a:t>Access data from the </a:t>
            </a:r>
          </a:p>
          <a:p>
            <a:r>
              <a:rPr lang="en-IN" dirty="0"/>
              <a:t>Server using interceptor</a:t>
            </a:r>
          </a:p>
        </p:txBody>
      </p:sp>
    </p:spTree>
    <p:extLst>
      <p:ext uri="{BB962C8B-B14F-4D97-AF65-F5344CB8AC3E}">
        <p14:creationId xmlns:p14="http://schemas.microsoft.com/office/powerpoint/2010/main" val="2445646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0618-1630-459A-AB8E-4CB348D7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 Router Guards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FFB38-14C8-4FA5-9BEA-5700A2BC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guards – These are called each time the URL changes</a:t>
            </a:r>
          </a:p>
          <a:p>
            <a:pPr lvl="1"/>
            <a:r>
              <a:rPr lang="en-US" dirty="0" err="1"/>
              <a:t>beforeEach</a:t>
            </a:r>
            <a:r>
              <a:rPr lang="en-US" dirty="0"/>
              <a:t>, </a:t>
            </a:r>
            <a:r>
              <a:rPr lang="en-US" dirty="0" err="1"/>
              <a:t>beforeResolve</a:t>
            </a:r>
            <a:r>
              <a:rPr lang="en-US" dirty="0"/>
              <a:t>, </a:t>
            </a:r>
            <a:r>
              <a:rPr lang="en-US" dirty="0" err="1"/>
              <a:t>afterEach</a:t>
            </a:r>
            <a:endParaRPr lang="en-US" dirty="0"/>
          </a:p>
          <a:p>
            <a:r>
              <a:rPr lang="en-US" dirty="0"/>
              <a:t>Route guards – These are only called when the associated ROUTE is matched</a:t>
            </a:r>
          </a:p>
          <a:p>
            <a:pPr lvl="1"/>
            <a:r>
              <a:rPr lang="en-US" dirty="0" err="1"/>
              <a:t>beforeEnter</a:t>
            </a:r>
            <a:endParaRPr lang="en-US" dirty="0"/>
          </a:p>
          <a:p>
            <a:r>
              <a:rPr lang="en-US" dirty="0"/>
              <a:t>Route Component guards – These are only called when a ROUTE COMPONENT is used/unused</a:t>
            </a:r>
          </a:p>
          <a:p>
            <a:pPr lvl="1"/>
            <a:r>
              <a:rPr lang="en-US" dirty="0" err="1"/>
              <a:t>beforeRouteEnter</a:t>
            </a:r>
            <a:r>
              <a:rPr lang="en-US" dirty="0"/>
              <a:t>, </a:t>
            </a:r>
            <a:r>
              <a:rPr lang="en-US" dirty="0" err="1"/>
              <a:t>beforeRouteUpdate</a:t>
            </a:r>
            <a:r>
              <a:rPr lang="en-US" dirty="0"/>
              <a:t>, </a:t>
            </a:r>
            <a:r>
              <a:rPr lang="en-US" dirty="0" err="1"/>
              <a:t>beforeRouteLeave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084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0BCA-A9C0-4427-82DE-5C806030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Vuex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91AF4-A51F-48D8-800A-96836C806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Vuex</a:t>
            </a:r>
            <a:r>
              <a:rPr lang="en-US" dirty="0"/>
              <a:t> is a </a:t>
            </a:r>
            <a:r>
              <a:rPr lang="en-US" b="1" dirty="0"/>
              <a:t>state management pattern + library </a:t>
            </a:r>
            <a:r>
              <a:rPr lang="en-US" dirty="0"/>
              <a:t>for Vue.js applications. </a:t>
            </a:r>
          </a:p>
          <a:p>
            <a:r>
              <a:rPr lang="en-US" dirty="0"/>
              <a:t>It serves as a centralized store for all the components in an application, with rules ensuring that the state can only be mutated in a predictable fashion. </a:t>
            </a:r>
          </a:p>
          <a:p>
            <a:r>
              <a:rPr lang="en-US" dirty="0"/>
              <a:t>It also integrates with Vue's official </a:t>
            </a:r>
            <a:r>
              <a:rPr lang="en-US" b="1" dirty="0" err="1"/>
              <a:t>devtools</a:t>
            </a:r>
            <a:r>
              <a:rPr lang="en-US" b="1" dirty="0"/>
              <a:t> extension</a:t>
            </a:r>
            <a:r>
              <a:rPr lang="en-US" dirty="0"/>
              <a:t> to provide advanced features such as zero-config time-travel debugging.</a:t>
            </a:r>
          </a:p>
          <a:p>
            <a:r>
              <a:rPr lang="en-US" dirty="0"/>
              <a:t>By defining and separating the concepts involved in state management and enforcing rules that maintain independence between views and states, we give our code more structure and maintainability.</a:t>
            </a:r>
          </a:p>
          <a:p>
            <a:r>
              <a:rPr lang="en-US" dirty="0"/>
              <a:t>This is the basic idea behind </a:t>
            </a:r>
            <a:r>
              <a:rPr lang="en-US" dirty="0" err="1"/>
              <a:t>Vuex</a:t>
            </a:r>
            <a:r>
              <a:rPr lang="en-US" dirty="0"/>
              <a:t>, inspired by </a:t>
            </a:r>
            <a:r>
              <a:rPr lang="en-US" b="1" dirty="0"/>
              <a:t>Flux</a:t>
            </a:r>
            <a:r>
              <a:rPr lang="en-US" dirty="0"/>
              <a:t>, </a:t>
            </a:r>
            <a:r>
              <a:rPr lang="en-US" b="1" dirty="0"/>
              <a:t>Redux </a:t>
            </a:r>
            <a:r>
              <a:rPr lang="en-US" dirty="0"/>
              <a:t>and </a:t>
            </a:r>
            <a:r>
              <a:rPr lang="en-US" b="1" dirty="0"/>
              <a:t>The Elm Architecture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4644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40EC-F456-4BCB-8660-C86C8119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6E4B29-6F1A-4964-90F9-10E0348DF9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4136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2301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7635-2697-41D5-B2E8-E64E7C6E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vuex">
            <a:extLst>
              <a:ext uri="{FF2B5EF4-FFF2-40B4-BE49-F238E27FC236}">
                <a16:creationId xmlns:a16="http://schemas.microsoft.com/office/drawing/2014/main" id="{DC009F76-3B13-4D97-81BD-88C436E6F2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718" y="1825624"/>
            <a:ext cx="6968564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718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CCC41AA-6DD2-4720-A6F0-E03B11A15AD1}"/>
              </a:ext>
            </a:extLst>
          </p:cNvPr>
          <p:cNvSpPr/>
          <p:nvPr/>
        </p:nvSpPr>
        <p:spPr>
          <a:xfrm>
            <a:off x="4862945" y="540327"/>
            <a:ext cx="1953491" cy="18038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ACTIONS</a:t>
            </a:r>
            <a:endParaRPr lang="en-IN" sz="24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BF1E98-2BAD-40FE-92BC-151459E7AED7}"/>
              </a:ext>
            </a:extLst>
          </p:cNvPr>
          <p:cNvSpPr/>
          <p:nvPr/>
        </p:nvSpPr>
        <p:spPr>
          <a:xfrm>
            <a:off x="7500851" y="3710247"/>
            <a:ext cx="1953491" cy="18038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STATE</a:t>
            </a:r>
            <a:endParaRPr lang="en-IN" sz="28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0C90DE-FBE4-43DA-AE33-5B287E37B686}"/>
              </a:ext>
            </a:extLst>
          </p:cNvPr>
          <p:cNvSpPr/>
          <p:nvPr/>
        </p:nvSpPr>
        <p:spPr>
          <a:xfrm>
            <a:off x="2407920" y="3710247"/>
            <a:ext cx="1953491" cy="1803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</a:t>
            </a:r>
            <a:endParaRPr lang="en-IN" sz="2400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499A2DE-7F48-4EFF-9E7A-7BDA694EAF72}"/>
              </a:ext>
            </a:extLst>
          </p:cNvPr>
          <p:cNvCxnSpPr>
            <a:stCxn id="9" idx="0"/>
            <a:endCxn id="7" idx="2"/>
          </p:cNvCxnSpPr>
          <p:nvPr/>
        </p:nvCxnSpPr>
        <p:spPr>
          <a:xfrm rot="5400000" flipH="1" flipV="1">
            <a:off x="2989811" y="1837114"/>
            <a:ext cx="2267989" cy="147827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70535A6-4F94-4840-87EA-3CABF4DD00F3}"/>
              </a:ext>
            </a:extLst>
          </p:cNvPr>
          <p:cNvCxnSpPr>
            <a:stCxn id="7" idx="6"/>
            <a:endCxn id="8" idx="0"/>
          </p:cNvCxnSpPr>
          <p:nvPr/>
        </p:nvCxnSpPr>
        <p:spPr>
          <a:xfrm>
            <a:off x="6816436" y="1442258"/>
            <a:ext cx="1661161" cy="226798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AEFFAA-7AC4-42E4-931C-E7D766BBDA3B}"/>
              </a:ext>
            </a:extLst>
          </p:cNvPr>
          <p:cNvCxnSpPr>
            <a:stCxn id="8" idx="2"/>
            <a:endCxn id="9" idx="6"/>
          </p:cNvCxnSpPr>
          <p:nvPr/>
        </p:nvCxnSpPr>
        <p:spPr>
          <a:xfrm flipH="1">
            <a:off x="4361411" y="4612178"/>
            <a:ext cx="31394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B3F6BF6-1D5E-4E9A-B849-0ECE6514170C}"/>
              </a:ext>
            </a:extLst>
          </p:cNvPr>
          <p:cNvSpPr/>
          <p:nvPr/>
        </p:nvSpPr>
        <p:spPr>
          <a:xfrm>
            <a:off x="9609512" y="1674321"/>
            <a:ext cx="1953491" cy="1803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</a:t>
            </a:r>
            <a:endParaRPr lang="en-IN" sz="2400" b="1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6D790A1-E01F-4176-B30B-7EBB4EE21177}"/>
              </a:ext>
            </a:extLst>
          </p:cNvPr>
          <p:cNvSpPr/>
          <p:nvPr/>
        </p:nvSpPr>
        <p:spPr>
          <a:xfrm>
            <a:off x="9895594" y="4865716"/>
            <a:ext cx="1953491" cy="18038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ACTIONS</a:t>
            </a:r>
            <a:endParaRPr lang="en-IN" sz="24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1DF0DF-43C3-434C-BE2D-2E4ED1BDC52C}"/>
              </a:ext>
            </a:extLst>
          </p:cNvPr>
          <p:cNvCxnSpPr>
            <a:stCxn id="8" idx="7"/>
            <a:endCxn id="19" idx="3"/>
          </p:cNvCxnSpPr>
          <p:nvPr/>
        </p:nvCxnSpPr>
        <p:spPr>
          <a:xfrm flipV="1">
            <a:off x="9168260" y="3214014"/>
            <a:ext cx="727334" cy="760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26BD38-FD40-49DF-A725-057F310F6ABF}"/>
              </a:ext>
            </a:extLst>
          </p:cNvPr>
          <p:cNvCxnSpPr>
            <a:stCxn id="19" idx="4"/>
            <a:endCxn id="23" idx="0"/>
          </p:cNvCxnSpPr>
          <p:nvPr/>
        </p:nvCxnSpPr>
        <p:spPr>
          <a:xfrm>
            <a:off x="10586258" y="3478183"/>
            <a:ext cx="286082" cy="138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8C9701-0305-48C4-B9F7-C080F641D6B0}"/>
              </a:ext>
            </a:extLst>
          </p:cNvPr>
          <p:cNvCxnSpPr>
            <a:stCxn id="23" idx="1"/>
            <a:endCxn id="8" idx="6"/>
          </p:cNvCxnSpPr>
          <p:nvPr/>
        </p:nvCxnSpPr>
        <p:spPr>
          <a:xfrm flipH="1" flipV="1">
            <a:off x="9454342" y="4612178"/>
            <a:ext cx="727334" cy="517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577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A9A7733-C172-4961-B3C3-0CA5A7B770EE}"/>
              </a:ext>
            </a:extLst>
          </p:cNvPr>
          <p:cNvSpPr/>
          <p:nvPr/>
        </p:nvSpPr>
        <p:spPr>
          <a:xfrm>
            <a:off x="4563687" y="116378"/>
            <a:ext cx="6234546" cy="64756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VUEX</a:t>
            </a:r>
            <a:endParaRPr lang="en-IN" sz="28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11CC54-5E85-4023-993C-C53617A9B8AD}"/>
              </a:ext>
            </a:extLst>
          </p:cNvPr>
          <p:cNvSpPr/>
          <p:nvPr/>
        </p:nvSpPr>
        <p:spPr>
          <a:xfrm>
            <a:off x="5119254" y="407324"/>
            <a:ext cx="1953491" cy="18038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ACTIONS</a:t>
            </a:r>
            <a:endParaRPr lang="en-IN" sz="24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2360C0-D2BE-4FFE-A8EC-B25860D5CD3D}"/>
              </a:ext>
            </a:extLst>
          </p:cNvPr>
          <p:cNvSpPr/>
          <p:nvPr/>
        </p:nvSpPr>
        <p:spPr>
          <a:xfrm>
            <a:off x="5119254" y="4209011"/>
            <a:ext cx="1953491" cy="18038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STORE</a:t>
            </a:r>
          </a:p>
          <a:p>
            <a:pPr algn="ctr"/>
            <a:r>
              <a:rPr lang="en-US" sz="2800" b="1" dirty="0"/>
              <a:t>STATE</a:t>
            </a:r>
            <a:endParaRPr lang="en-IN" sz="28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7BB228E-D46E-401E-AD53-0BD7D6CF8A0D}"/>
              </a:ext>
            </a:extLst>
          </p:cNvPr>
          <p:cNvSpPr/>
          <p:nvPr/>
        </p:nvSpPr>
        <p:spPr>
          <a:xfrm>
            <a:off x="1501832" y="2405149"/>
            <a:ext cx="1953491" cy="1803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VIEW</a:t>
            </a:r>
          </a:p>
          <a:p>
            <a:pPr algn="ctr"/>
            <a:r>
              <a:rPr lang="en-US" sz="1400" b="1" dirty="0"/>
              <a:t>COMPONENTS</a:t>
            </a:r>
            <a:endParaRPr lang="en-IN" sz="14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3378D0-6003-4770-A5B3-029AA3894217}"/>
              </a:ext>
            </a:extLst>
          </p:cNvPr>
          <p:cNvSpPr/>
          <p:nvPr/>
        </p:nvSpPr>
        <p:spPr>
          <a:xfrm>
            <a:off x="8736676" y="2405149"/>
            <a:ext cx="1953491" cy="18038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MUTATIONS</a:t>
            </a:r>
            <a:endParaRPr lang="en-IN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48584AD-6278-4DD2-B684-61CC067C3787}"/>
              </a:ext>
            </a:extLst>
          </p:cNvPr>
          <p:cNvCxnSpPr>
            <a:stCxn id="4" idx="6"/>
            <a:endCxn id="7" idx="0"/>
          </p:cNvCxnSpPr>
          <p:nvPr/>
        </p:nvCxnSpPr>
        <p:spPr>
          <a:xfrm>
            <a:off x="7072745" y="1309255"/>
            <a:ext cx="2640677" cy="10958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BD92DB4-206F-4430-93DA-675D25DCE53C}"/>
              </a:ext>
            </a:extLst>
          </p:cNvPr>
          <p:cNvCxnSpPr>
            <a:stCxn id="7" idx="4"/>
            <a:endCxn id="5" idx="6"/>
          </p:cNvCxnSpPr>
          <p:nvPr/>
        </p:nvCxnSpPr>
        <p:spPr>
          <a:xfrm rot="5400000">
            <a:off x="7942119" y="3339638"/>
            <a:ext cx="901931" cy="26406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E9208AE-9209-4EAA-92FD-668BDEAFDE8F}"/>
              </a:ext>
            </a:extLst>
          </p:cNvPr>
          <p:cNvCxnSpPr>
            <a:stCxn id="5" idx="2"/>
            <a:endCxn id="6" idx="4"/>
          </p:cNvCxnSpPr>
          <p:nvPr/>
        </p:nvCxnSpPr>
        <p:spPr>
          <a:xfrm rot="10800000">
            <a:off x="2478578" y="4209012"/>
            <a:ext cx="2640676" cy="901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D0AD656-595A-491D-8CBF-E205F04D810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rot="5400000" flipH="1" flipV="1">
            <a:off x="3250969" y="536864"/>
            <a:ext cx="1095894" cy="2640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FD0310-88E6-4004-BBA4-189C541A29BE}"/>
              </a:ext>
            </a:extLst>
          </p:cNvPr>
          <p:cNvSpPr txBox="1"/>
          <p:nvPr/>
        </p:nvSpPr>
        <p:spPr>
          <a:xfrm>
            <a:off x="7628312" y="939923"/>
            <a:ext cx="172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COMMIT + DATA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AE3842-EC8E-4C5C-94DB-B03D8F2C46B8}"/>
              </a:ext>
            </a:extLst>
          </p:cNvPr>
          <p:cNvSpPr txBox="1"/>
          <p:nvPr/>
        </p:nvSpPr>
        <p:spPr>
          <a:xfrm>
            <a:off x="7628312" y="5134495"/>
            <a:ext cx="96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MUTATE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00363A-C2E2-40AF-B16F-9E1E061BBF24}"/>
              </a:ext>
            </a:extLst>
          </p:cNvPr>
          <p:cNvSpPr txBox="1"/>
          <p:nvPr/>
        </p:nvSpPr>
        <p:spPr>
          <a:xfrm>
            <a:off x="2515921" y="510015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F3716A-E2F9-42AF-849F-9B96F5E370F0}"/>
              </a:ext>
            </a:extLst>
          </p:cNvPr>
          <p:cNvSpPr txBox="1"/>
          <p:nvPr/>
        </p:nvSpPr>
        <p:spPr>
          <a:xfrm>
            <a:off x="2607424" y="933800"/>
            <a:ext cx="108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DISPATCH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CB25F8-9219-4E09-8D6D-3921AD241C2D}"/>
              </a:ext>
            </a:extLst>
          </p:cNvPr>
          <p:cNvCxnSpPr/>
          <p:nvPr/>
        </p:nvCxnSpPr>
        <p:spPr>
          <a:xfrm flipH="1" flipV="1">
            <a:off x="1903615" y="457200"/>
            <a:ext cx="3483032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C62C5DD4-B416-4964-B87B-681D3B4043CF}"/>
              </a:ext>
            </a:extLst>
          </p:cNvPr>
          <p:cNvSpPr/>
          <p:nvPr/>
        </p:nvSpPr>
        <p:spPr>
          <a:xfrm>
            <a:off x="340822" y="116378"/>
            <a:ext cx="1582188" cy="107234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6C0A0D-249C-485A-9357-147912ECBE58}"/>
              </a:ext>
            </a:extLst>
          </p:cNvPr>
          <p:cNvCxnSpPr>
            <a:stCxn id="25" idx="0"/>
          </p:cNvCxnSpPr>
          <p:nvPr/>
        </p:nvCxnSpPr>
        <p:spPr>
          <a:xfrm>
            <a:off x="1921692" y="652549"/>
            <a:ext cx="3390141" cy="195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994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5BA3-3D14-4CFA-9DDB-9248482C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Contact Me	</a:t>
            </a:r>
            <a:endParaRPr lang="en-IN" sz="5400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C65EEBD-5589-48DB-A356-9E3C0495B2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151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CBF03D-E26E-44A4-A98B-C821B13CA1C7}"/>
              </a:ext>
            </a:extLst>
          </p:cNvPr>
          <p:cNvSpPr/>
          <p:nvPr/>
        </p:nvSpPr>
        <p:spPr>
          <a:xfrm>
            <a:off x="7656017" y="154876"/>
            <a:ext cx="2909456" cy="375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43B90-ED96-4E03-8B8C-24555F2381CD}"/>
              </a:ext>
            </a:extLst>
          </p:cNvPr>
          <p:cNvSpPr txBox="1"/>
          <p:nvPr/>
        </p:nvSpPr>
        <p:spPr>
          <a:xfrm>
            <a:off x="7746241" y="2432351"/>
            <a:ext cx="9929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ASP</a:t>
            </a:r>
          </a:p>
          <a:p>
            <a:r>
              <a:rPr lang="en-IN">
                <a:solidFill>
                  <a:schemeClr val="bg1"/>
                </a:solidFill>
              </a:rPr>
              <a:t>ASP </a:t>
            </a:r>
            <a:r>
              <a:rPr lang="en-IN" err="1">
                <a:solidFill>
                  <a:schemeClr val="bg1"/>
                </a:solidFill>
              </a:rPr>
              <a:t>.Net</a:t>
            </a:r>
            <a:endParaRPr lang="en-IN">
              <a:solidFill>
                <a:schemeClr val="bg1"/>
              </a:solidFill>
            </a:endParaRPr>
          </a:p>
          <a:p>
            <a:r>
              <a:rPr lang="en-IN">
                <a:solidFill>
                  <a:schemeClr val="bg1"/>
                </a:solidFill>
              </a:rPr>
              <a:t>JSP</a:t>
            </a:r>
          </a:p>
          <a:p>
            <a:r>
              <a:rPr lang="en-IN">
                <a:solidFill>
                  <a:schemeClr val="bg1"/>
                </a:solidFill>
              </a:rPr>
              <a:t>PHP</a:t>
            </a:r>
          </a:p>
          <a:p>
            <a:r>
              <a:rPr lang="en-IN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CBEF9F-2CB6-4489-B22C-6AFF301336E1}"/>
              </a:ext>
            </a:extLst>
          </p:cNvPr>
          <p:cNvSpPr txBox="1"/>
          <p:nvPr/>
        </p:nvSpPr>
        <p:spPr>
          <a:xfrm>
            <a:off x="8931927" y="2456866"/>
            <a:ext cx="1629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r>
              <a:rPr lang="en-IN" dirty="0">
                <a:solidFill>
                  <a:schemeClr val="bg1"/>
                </a:solidFill>
              </a:rPr>
              <a:t>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B6404A-94F5-4F60-91DA-F3F05929967E}"/>
              </a:ext>
            </a:extLst>
          </p:cNvPr>
          <p:cNvGrpSpPr/>
          <p:nvPr/>
        </p:nvGrpSpPr>
        <p:grpSpPr>
          <a:xfrm>
            <a:off x="7810595" y="663726"/>
            <a:ext cx="1130132" cy="749454"/>
            <a:chOff x="8762260" y="1677880"/>
            <a:chExt cx="1262108" cy="89812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41979B0-9D74-4320-BBB4-AB93B3FDCA47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FC03357-9F0C-4A1B-A391-CBB16B5BEDE3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SERVER PAGES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57FE22-7E17-49F5-947B-1E5BA98A0C48}"/>
              </a:ext>
            </a:extLst>
          </p:cNvPr>
          <p:cNvGrpSpPr/>
          <p:nvPr/>
        </p:nvGrpSpPr>
        <p:grpSpPr>
          <a:xfrm>
            <a:off x="9193562" y="676589"/>
            <a:ext cx="1130132" cy="749454"/>
            <a:chOff x="8762260" y="1677880"/>
            <a:chExt cx="1262108" cy="89812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1C6F982-9405-4F27-961D-6D3BBAAD96B6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9295596-1F87-418D-BCE3-38CF059DEC4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04BBEF-7BC0-4126-8318-7D1B8109B908}"/>
              </a:ext>
            </a:extLst>
          </p:cNvPr>
          <p:cNvGrpSpPr/>
          <p:nvPr/>
        </p:nvGrpSpPr>
        <p:grpSpPr>
          <a:xfrm>
            <a:off x="8564239" y="1525159"/>
            <a:ext cx="1130132" cy="749454"/>
            <a:chOff x="8762260" y="1677880"/>
            <a:chExt cx="1262108" cy="89812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1C36E5D-CA5E-4BDA-915F-93498D66F8B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456AAC0-9391-4EBD-B945-EBD5B7C9FA9E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JS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BA74C0-6DB1-4936-A256-EDD6897AF826}"/>
              </a:ext>
            </a:extLst>
          </p:cNvPr>
          <p:cNvCxnSpPr/>
          <p:nvPr/>
        </p:nvCxnSpPr>
        <p:spPr>
          <a:xfrm>
            <a:off x="7656017" y="2437699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3CE5FA-80C7-4454-9B9A-4AB579DB9C8C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06A8BF-D1D2-4687-9109-2042C396C690}"/>
              </a:ext>
            </a:extLst>
          </p:cNvPr>
          <p:cNvCxnSpPr/>
          <p:nvPr/>
        </p:nvCxnSpPr>
        <p:spPr>
          <a:xfrm flipH="1">
            <a:off x="3376980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E323A35-D050-45A2-9C5B-678F3C0A2E7C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E89D1A-F7A3-4E82-B6A8-05CFE98A504F}"/>
              </a:ext>
            </a:extLst>
          </p:cNvPr>
          <p:cNvSpPr txBox="1"/>
          <p:nvPr/>
        </p:nvSpPr>
        <p:spPr>
          <a:xfrm>
            <a:off x="4527007" y="2098660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CC1F92-BF16-4418-B259-0E38524F92EA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4D730E-6874-46B3-8B6F-91B214264176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6311887-A621-4F2F-B144-8960917EB594}"/>
              </a:ext>
            </a:extLst>
          </p:cNvPr>
          <p:cNvSpPr/>
          <p:nvPr/>
        </p:nvSpPr>
        <p:spPr>
          <a:xfrm>
            <a:off x="365028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E807766-A25B-480F-949D-ED13B13CEFC8}"/>
              </a:ext>
            </a:extLst>
          </p:cNvPr>
          <p:cNvSpPr/>
          <p:nvPr/>
        </p:nvSpPr>
        <p:spPr>
          <a:xfrm>
            <a:off x="1383462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B9C951A-FC9C-4204-88DE-4F12ADDACD2C}"/>
              </a:ext>
            </a:extLst>
          </p:cNvPr>
          <p:cNvSpPr/>
          <p:nvPr/>
        </p:nvSpPr>
        <p:spPr>
          <a:xfrm>
            <a:off x="2396870" y="217168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91F278F-DA6A-4B39-821E-C710DAC7C8BC}"/>
              </a:ext>
            </a:extLst>
          </p:cNvPr>
          <p:cNvSpPr/>
          <p:nvPr/>
        </p:nvSpPr>
        <p:spPr>
          <a:xfrm>
            <a:off x="365028" y="320340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8CEEC37D-11ED-4601-A21B-D6A363B4ACDE}"/>
              </a:ext>
            </a:extLst>
          </p:cNvPr>
          <p:cNvSpPr/>
          <p:nvPr/>
        </p:nvSpPr>
        <p:spPr>
          <a:xfrm>
            <a:off x="10843823" y="487556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301E16-F586-4A2F-880E-E66E03646E6B}"/>
              </a:ext>
            </a:extLst>
          </p:cNvPr>
          <p:cNvSpPr/>
          <p:nvPr/>
        </p:nvSpPr>
        <p:spPr>
          <a:xfrm>
            <a:off x="7651577" y="4157549"/>
            <a:ext cx="2082351" cy="2494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C617B6-D151-4D42-A0E9-3818190EBFAC}"/>
              </a:ext>
            </a:extLst>
          </p:cNvPr>
          <p:cNvCxnSpPr/>
          <p:nvPr/>
        </p:nvCxnSpPr>
        <p:spPr>
          <a:xfrm>
            <a:off x="9746651" y="5212080"/>
            <a:ext cx="1109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6132B0D-039F-44AC-B0C0-23C3EBD294BB}"/>
              </a:ext>
            </a:extLst>
          </p:cNvPr>
          <p:cNvCxnSpPr/>
          <p:nvPr/>
        </p:nvCxnSpPr>
        <p:spPr>
          <a:xfrm flipH="1">
            <a:off x="9733928" y="5744094"/>
            <a:ext cx="1109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33454EB-D601-46D6-88A8-20F0A1D749BB}"/>
              </a:ext>
            </a:extLst>
          </p:cNvPr>
          <p:cNvCxnSpPr>
            <a:cxnSpLocks/>
          </p:cNvCxnSpPr>
          <p:nvPr/>
        </p:nvCxnSpPr>
        <p:spPr>
          <a:xfrm>
            <a:off x="3376980" y="4761055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474153-DCB9-4E41-8654-F71A0D5B4DEB}"/>
              </a:ext>
            </a:extLst>
          </p:cNvPr>
          <p:cNvCxnSpPr/>
          <p:nvPr/>
        </p:nvCxnSpPr>
        <p:spPr>
          <a:xfrm flipH="1">
            <a:off x="3376980" y="5156111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959017C-F00C-454D-BF72-9B39FEE01375}"/>
              </a:ext>
            </a:extLst>
          </p:cNvPr>
          <p:cNvSpPr txBox="1"/>
          <p:nvPr/>
        </p:nvSpPr>
        <p:spPr>
          <a:xfrm>
            <a:off x="4422748" y="4404586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4C1A5D-F927-44E0-918B-2B999C93B472}"/>
              </a:ext>
            </a:extLst>
          </p:cNvPr>
          <p:cNvSpPr txBox="1"/>
          <p:nvPr/>
        </p:nvSpPr>
        <p:spPr>
          <a:xfrm>
            <a:off x="5026916" y="5181835"/>
            <a:ext cx="9159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  <a:p>
            <a:endParaRPr lang="en-IN" dirty="0"/>
          </a:p>
          <a:p>
            <a:r>
              <a:rPr lang="en-IN" dirty="0"/>
              <a:t>{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“id”:1</a:t>
            </a:r>
          </a:p>
          <a:p>
            <a:r>
              <a:rPr lang="en-IN" dirty="0"/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D224D4-5166-4CF0-B758-CBF370309C25}"/>
              </a:ext>
            </a:extLst>
          </p:cNvPr>
          <p:cNvSpPr txBox="1"/>
          <p:nvPr/>
        </p:nvSpPr>
        <p:spPr>
          <a:xfrm>
            <a:off x="7734591" y="4609235"/>
            <a:ext cx="18421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RESTful API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r>
              <a:rPr lang="en-IN" dirty="0">
                <a:solidFill>
                  <a:schemeClr val="bg1"/>
                </a:solidFill>
              </a:rPr>
              <a:t> Web API</a:t>
            </a:r>
          </a:p>
          <a:p>
            <a:r>
              <a:rPr lang="en-IN" dirty="0">
                <a:solidFill>
                  <a:schemeClr val="bg1"/>
                </a:solidFill>
              </a:rPr>
              <a:t>JWS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  <a:p>
            <a:r>
              <a:rPr lang="en-IN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744636-86DA-40E1-BAA2-B9840B2BA5DE}"/>
              </a:ext>
            </a:extLst>
          </p:cNvPr>
          <p:cNvSpPr txBox="1"/>
          <p:nvPr/>
        </p:nvSpPr>
        <p:spPr>
          <a:xfrm>
            <a:off x="339570" y="5291197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188029-3A8D-45C1-98CF-8AACC32CCBA4}"/>
              </a:ext>
            </a:extLst>
          </p:cNvPr>
          <p:cNvSpPr/>
          <p:nvPr/>
        </p:nvSpPr>
        <p:spPr>
          <a:xfrm>
            <a:off x="547856" y="3250715"/>
            <a:ext cx="22342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5B9460-629B-4F02-98A5-5F2BE1B0BAB7}"/>
              </a:ext>
            </a:extLst>
          </p:cNvPr>
          <p:cNvSpPr txBox="1"/>
          <p:nvPr/>
        </p:nvSpPr>
        <p:spPr>
          <a:xfrm>
            <a:off x="172141" y="5802409"/>
            <a:ext cx="40340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Vanilla JS, jQuery, KO, BB, Ng1, Ng2 &amp; Above, React JS, Vue JS</a:t>
            </a:r>
          </a:p>
        </p:txBody>
      </p:sp>
    </p:spTree>
    <p:extLst>
      <p:ext uri="{BB962C8B-B14F-4D97-AF65-F5344CB8AC3E}">
        <p14:creationId xmlns:p14="http://schemas.microsoft.com/office/powerpoint/2010/main" val="207804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CBF03D-E26E-44A4-A98B-C821B13CA1C7}"/>
              </a:ext>
            </a:extLst>
          </p:cNvPr>
          <p:cNvSpPr/>
          <p:nvPr/>
        </p:nvSpPr>
        <p:spPr>
          <a:xfrm>
            <a:off x="7673765" y="1113904"/>
            <a:ext cx="2909456" cy="4630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3CE5FA-80C7-4454-9B9A-4AB579DB9C8C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06A8BF-D1D2-4687-9109-2042C396C690}"/>
              </a:ext>
            </a:extLst>
          </p:cNvPr>
          <p:cNvCxnSpPr/>
          <p:nvPr/>
        </p:nvCxnSpPr>
        <p:spPr>
          <a:xfrm flipH="1">
            <a:off x="3376980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E323A35-D050-45A2-9C5B-678F3C0A2E7C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HTTP + URL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E89D1A-F7A3-4E82-B6A8-05CFE98A504F}"/>
              </a:ext>
            </a:extLst>
          </p:cNvPr>
          <p:cNvSpPr txBox="1"/>
          <p:nvPr/>
        </p:nvSpPr>
        <p:spPr>
          <a:xfrm>
            <a:off x="4208041" y="2098660"/>
            <a:ext cx="2331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HTML + CSS + JS</a:t>
            </a:r>
          </a:p>
          <a:p>
            <a:pPr algn="ctr"/>
            <a:r>
              <a:rPr lang="en-IN" dirty="0"/>
              <a:t>(Angular / React / Vue)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CC1F92-BF16-4418-B259-0E38524F92EA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4D730E-6874-46B3-8B6F-91B214264176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6311887-A621-4F2F-B144-8960917EB594}"/>
              </a:ext>
            </a:extLst>
          </p:cNvPr>
          <p:cNvSpPr/>
          <p:nvPr/>
        </p:nvSpPr>
        <p:spPr>
          <a:xfrm>
            <a:off x="365028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E807766-A25B-480F-949D-ED13B13CEFC8}"/>
              </a:ext>
            </a:extLst>
          </p:cNvPr>
          <p:cNvSpPr/>
          <p:nvPr/>
        </p:nvSpPr>
        <p:spPr>
          <a:xfrm>
            <a:off x="1383462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B9C951A-FC9C-4204-88DE-4F12ADDACD2C}"/>
              </a:ext>
            </a:extLst>
          </p:cNvPr>
          <p:cNvSpPr/>
          <p:nvPr/>
        </p:nvSpPr>
        <p:spPr>
          <a:xfrm>
            <a:off x="2396870" y="217168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91F278F-DA6A-4B39-821E-C710DAC7C8BC}"/>
              </a:ext>
            </a:extLst>
          </p:cNvPr>
          <p:cNvSpPr/>
          <p:nvPr/>
        </p:nvSpPr>
        <p:spPr>
          <a:xfrm>
            <a:off x="365028" y="320340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8CEEC37D-11ED-4601-A21B-D6A363B4ACDE}"/>
              </a:ext>
            </a:extLst>
          </p:cNvPr>
          <p:cNvSpPr/>
          <p:nvPr/>
        </p:nvSpPr>
        <p:spPr>
          <a:xfrm>
            <a:off x="10843823" y="487556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DB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33454EB-D601-46D6-88A8-20F0A1D749BB}"/>
              </a:ext>
            </a:extLst>
          </p:cNvPr>
          <p:cNvCxnSpPr>
            <a:cxnSpLocks/>
          </p:cNvCxnSpPr>
          <p:nvPr/>
        </p:nvCxnSpPr>
        <p:spPr>
          <a:xfrm>
            <a:off x="3376980" y="4761055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474153-DCB9-4E41-8654-F71A0D5B4DEB}"/>
              </a:ext>
            </a:extLst>
          </p:cNvPr>
          <p:cNvCxnSpPr/>
          <p:nvPr/>
        </p:nvCxnSpPr>
        <p:spPr>
          <a:xfrm flipH="1">
            <a:off x="3376980" y="5156111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959017C-F00C-454D-BF72-9B39FEE01375}"/>
              </a:ext>
            </a:extLst>
          </p:cNvPr>
          <p:cNvSpPr txBox="1"/>
          <p:nvPr/>
        </p:nvSpPr>
        <p:spPr>
          <a:xfrm>
            <a:off x="4422748" y="4404586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AJAX - HTTP + URL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4C1A5D-F927-44E0-918B-2B999C93B472}"/>
              </a:ext>
            </a:extLst>
          </p:cNvPr>
          <p:cNvSpPr txBox="1"/>
          <p:nvPr/>
        </p:nvSpPr>
        <p:spPr>
          <a:xfrm>
            <a:off x="5026916" y="5181835"/>
            <a:ext cx="9159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  <a:p>
            <a:endParaRPr lang="en-IN" dirty="0"/>
          </a:p>
          <a:p>
            <a:r>
              <a:rPr lang="en-IN" dirty="0"/>
              <a:t>{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“id”:1</a:t>
            </a:r>
          </a:p>
          <a:p>
            <a:r>
              <a:rPr lang="en-IN" dirty="0"/>
              <a:t>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744636-86DA-40E1-BAA2-B9840B2BA5DE}"/>
              </a:ext>
            </a:extLst>
          </p:cNvPr>
          <p:cNvSpPr txBox="1"/>
          <p:nvPr/>
        </p:nvSpPr>
        <p:spPr>
          <a:xfrm>
            <a:off x="339570" y="5291197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188029-3A8D-45C1-98CF-8AACC32CCBA4}"/>
              </a:ext>
            </a:extLst>
          </p:cNvPr>
          <p:cNvSpPr/>
          <p:nvPr/>
        </p:nvSpPr>
        <p:spPr>
          <a:xfrm>
            <a:off x="547856" y="3250715"/>
            <a:ext cx="22342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5B9460-629B-4F02-98A5-5F2BE1B0BAB7}"/>
              </a:ext>
            </a:extLst>
          </p:cNvPr>
          <p:cNvSpPr txBox="1"/>
          <p:nvPr/>
        </p:nvSpPr>
        <p:spPr>
          <a:xfrm>
            <a:off x="172141" y="5802409"/>
            <a:ext cx="40340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Vanilla JS, jQuery, KO, BB, Ng1, Ng2 &amp; Above, React JS, Vue JS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5E446B-927A-49D8-AB15-393A68AEBF31}"/>
              </a:ext>
            </a:extLst>
          </p:cNvPr>
          <p:cNvSpPr/>
          <p:nvPr/>
        </p:nvSpPr>
        <p:spPr>
          <a:xfrm>
            <a:off x="7988531" y="1677880"/>
            <a:ext cx="2301269" cy="1248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APPLICATION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3310D9-DF95-4785-AB5A-B124519B68DB}"/>
              </a:ext>
            </a:extLst>
          </p:cNvPr>
          <p:cNvSpPr/>
          <p:nvPr/>
        </p:nvSpPr>
        <p:spPr>
          <a:xfrm>
            <a:off x="8005109" y="4149818"/>
            <a:ext cx="2301269" cy="1248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API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509A946-4027-4865-9656-A30FCFC9EF75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9975273" y="4761055"/>
            <a:ext cx="1456568" cy="521732"/>
          </a:xfrm>
          <a:prstGeom prst="bentConnector2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2E13481-994E-42DF-8A63-2D96B77D7021}"/>
              </a:ext>
            </a:extLst>
          </p:cNvPr>
          <p:cNvSpPr/>
          <p:nvPr/>
        </p:nvSpPr>
        <p:spPr>
          <a:xfrm>
            <a:off x="8140931" y="1830280"/>
            <a:ext cx="2301269" cy="1248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71198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D12D5185-28E6-466C-8B32-97DA88FE7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AB74ABE6-862A-470E-9A28-7264087E8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FDAFA47-048B-43C0-AE74-ADF4AECE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IN" sz="4000">
                <a:solidFill>
                  <a:srgbClr val="FFFFFF"/>
                </a:solidFill>
              </a:rPr>
              <a:t>FullStack Application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930C6EB-335F-4BD4-9279-88400ABBE6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364660"/>
              </p:ext>
            </p:extLst>
          </p:nvPr>
        </p:nvGraphicFramePr>
        <p:xfrm>
          <a:off x="1179229" y="2899956"/>
          <a:ext cx="9833547" cy="313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025">
                  <a:extLst>
                    <a:ext uri="{9D8B030D-6E8A-4147-A177-3AD203B41FA5}">
                      <a16:colId xmlns:a16="http://schemas.microsoft.com/office/drawing/2014/main" val="3853211641"/>
                    </a:ext>
                  </a:extLst>
                </a:gridCol>
                <a:gridCol w="1811807">
                  <a:extLst>
                    <a:ext uri="{9D8B030D-6E8A-4147-A177-3AD203B41FA5}">
                      <a16:colId xmlns:a16="http://schemas.microsoft.com/office/drawing/2014/main" val="3174142414"/>
                    </a:ext>
                  </a:extLst>
                </a:gridCol>
                <a:gridCol w="2264244">
                  <a:extLst>
                    <a:ext uri="{9D8B030D-6E8A-4147-A177-3AD203B41FA5}">
                      <a16:colId xmlns:a16="http://schemas.microsoft.com/office/drawing/2014/main" val="3886812675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214009400"/>
                    </a:ext>
                  </a:extLst>
                </a:gridCol>
                <a:gridCol w="2035031">
                  <a:extLst>
                    <a:ext uri="{9D8B030D-6E8A-4147-A177-3AD203B41FA5}">
                      <a16:colId xmlns:a16="http://schemas.microsoft.com/office/drawing/2014/main" val="3481863326"/>
                    </a:ext>
                  </a:extLst>
                </a:gridCol>
              </a:tblGrid>
              <a:tr h="782841">
                <a:tc>
                  <a:txBody>
                    <a:bodyPr/>
                    <a:lstStyle/>
                    <a:p>
                      <a:pPr algn="ctr"/>
                      <a:endParaRPr lang="en-IN" sz="2100"/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Database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Application FW /</a:t>
                      </a:r>
                    </a:p>
                    <a:p>
                      <a:pPr algn="ctr"/>
                      <a:r>
                        <a:rPr lang="en-IN" sz="2100"/>
                        <a:t>API FW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Client Side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Hosting / Server</a:t>
                      </a:r>
                    </a:p>
                  </a:txBody>
                  <a:tcPr marL="105789" marR="105789" marT="52895" marB="52895" anchor="ctr"/>
                </a:tc>
                <a:extLst>
                  <a:ext uri="{0D108BD9-81ED-4DB2-BD59-A6C34878D82A}">
                    <a16:rowId xmlns:a16="http://schemas.microsoft.com/office/drawing/2014/main" val="2723754585"/>
                  </a:ext>
                </a:extLst>
              </a:tr>
              <a:tr h="782841">
                <a:tc>
                  <a:txBody>
                    <a:bodyPr/>
                    <a:lstStyle/>
                    <a:p>
                      <a:pPr algn="ctr"/>
                      <a:r>
                        <a:rPr lang="en-IN" sz="2100" b="1"/>
                        <a:t>MEAN</a:t>
                      </a:r>
                    </a:p>
                  </a:txBody>
                  <a:tcPr marL="105789" marR="105789" marT="52895" marB="5289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MongoDB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Express JS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Angular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Node</a:t>
                      </a:r>
                    </a:p>
                  </a:txBody>
                  <a:tcPr marL="105789" marR="105789" marT="52895" marB="52895" anchor="ctr"/>
                </a:tc>
                <a:extLst>
                  <a:ext uri="{0D108BD9-81ED-4DB2-BD59-A6C34878D82A}">
                    <a16:rowId xmlns:a16="http://schemas.microsoft.com/office/drawing/2014/main" val="2565842906"/>
                  </a:ext>
                </a:extLst>
              </a:tr>
              <a:tr h="782841">
                <a:tc>
                  <a:txBody>
                    <a:bodyPr/>
                    <a:lstStyle/>
                    <a:p>
                      <a:pPr algn="ctr"/>
                      <a:r>
                        <a:rPr lang="en-IN" sz="2100" b="1"/>
                        <a:t>MERN</a:t>
                      </a:r>
                    </a:p>
                  </a:txBody>
                  <a:tcPr marL="105789" marR="105789" marT="52895" marB="5289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MongoDB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Express JS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React JS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Node</a:t>
                      </a:r>
                    </a:p>
                  </a:txBody>
                  <a:tcPr marL="105789" marR="105789" marT="52895" marB="52895" anchor="ctr"/>
                </a:tc>
                <a:extLst>
                  <a:ext uri="{0D108BD9-81ED-4DB2-BD59-A6C34878D82A}">
                    <a16:rowId xmlns:a16="http://schemas.microsoft.com/office/drawing/2014/main" val="1941598794"/>
                  </a:ext>
                </a:extLst>
              </a:tr>
              <a:tr h="782841">
                <a:tc>
                  <a:txBody>
                    <a:bodyPr/>
                    <a:lstStyle/>
                    <a:p>
                      <a:pPr algn="ctr"/>
                      <a:r>
                        <a:rPr lang="en-IN" sz="2100" b="1"/>
                        <a:t>MEVN</a:t>
                      </a:r>
                    </a:p>
                  </a:txBody>
                  <a:tcPr marL="105789" marR="105789" marT="52895" marB="5289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MongoDB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Express JS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Vue JS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Node</a:t>
                      </a:r>
                    </a:p>
                  </a:txBody>
                  <a:tcPr marL="105789" marR="105789" marT="52895" marB="52895" anchor="ctr"/>
                </a:tc>
                <a:extLst>
                  <a:ext uri="{0D108BD9-81ED-4DB2-BD59-A6C34878D82A}">
                    <a16:rowId xmlns:a16="http://schemas.microsoft.com/office/drawing/2014/main" val="3490553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23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27D4-A790-4219-A9B6-22E40CB1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Library vs Framework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ED24BA-D8A0-45FA-9830-7EBDDD965A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09398"/>
              </p:ext>
            </p:extLst>
          </p:nvPr>
        </p:nvGraphicFramePr>
        <p:xfrm>
          <a:off x="838200" y="1825625"/>
          <a:ext cx="105156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9136542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02715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06323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IN"/>
                        <a:t>Collection of API’s, targeted to do one specific task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Collection of API’s, targeted for application creation. FW is a piece of code that dictates the architecture of your project.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94018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IN" dirty="0"/>
                        <a:t>You are in Full control when you call a method from a library and the control is then returned.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 code never calls into a FW, instead the FW uses your code. We can only follow a FW.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3867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IN" dirty="0"/>
                        <a:t>It can be integrated seamlessly into an existing project.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FW cannot be integrated, we have to re-write the code.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719931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IN"/>
                        <a:t>jQuery – DOM Manipulation &amp; Ajax</a:t>
                      </a:r>
                    </a:p>
                    <a:p>
                      <a:r>
                        <a:rPr lang="en-IN"/>
                        <a:t>Date – Moment JS</a:t>
                      </a:r>
                    </a:p>
                    <a:p>
                      <a:r>
                        <a:rPr lang="en-IN"/>
                        <a:t>Data Visualization – D3 JS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Vue, Angular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286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896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3A3989-423E-4224-B183-9163989CCF75}"/>
              </a:ext>
            </a:extLst>
          </p:cNvPr>
          <p:cNvSpPr/>
          <p:nvPr/>
        </p:nvSpPr>
        <p:spPr>
          <a:xfrm>
            <a:off x="10000211" y="315884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ES 2015 +</a:t>
            </a:r>
          </a:p>
          <a:p>
            <a:pPr algn="ctr"/>
            <a:r>
              <a:rPr lang="en-IN"/>
              <a:t>(Multiple Files)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47169E-C0EE-4712-981F-13C160C93041}"/>
              </a:ext>
            </a:extLst>
          </p:cNvPr>
          <p:cNvCxnSpPr/>
          <p:nvPr/>
        </p:nvCxnSpPr>
        <p:spPr>
          <a:xfrm>
            <a:off x="10943706" y="1230284"/>
            <a:ext cx="0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0C87045-C35C-4C72-AFDA-D3CD6B558AE3}"/>
              </a:ext>
            </a:extLst>
          </p:cNvPr>
          <p:cNvSpPr txBox="1"/>
          <p:nvPr/>
        </p:nvSpPr>
        <p:spPr>
          <a:xfrm>
            <a:off x="9237003" y="1276743"/>
            <a:ext cx="16269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Babel + Vue +</a:t>
            </a:r>
          </a:p>
          <a:p>
            <a:r>
              <a:rPr lang="en-IN" dirty="0" err="1"/>
              <a:t>Preset</a:t>
            </a:r>
            <a:r>
              <a:rPr lang="en-IN" dirty="0"/>
              <a:t> (Env) +</a:t>
            </a:r>
          </a:p>
          <a:p>
            <a:r>
              <a:rPr lang="en-IN" dirty="0" err="1"/>
              <a:t>Polyfill</a:t>
            </a:r>
            <a:r>
              <a:rPr lang="en-IN" dirty="0"/>
              <a:t> (core-</a:t>
            </a:r>
            <a:r>
              <a:rPr lang="en-IN" dirty="0" err="1"/>
              <a:t>js</a:t>
            </a:r>
            <a:r>
              <a:rPr lang="en-IN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6D68E7-07A0-4460-8451-4958A41ED046}"/>
              </a:ext>
            </a:extLst>
          </p:cNvPr>
          <p:cNvSpPr/>
          <p:nvPr/>
        </p:nvSpPr>
        <p:spPr>
          <a:xfrm>
            <a:off x="10000211" y="2263833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ES5 </a:t>
            </a:r>
          </a:p>
          <a:p>
            <a:pPr algn="ctr"/>
            <a:r>
              <a:rPr lang="en-IN"/>
              <a:t>(Multiple Files)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45FC4A-9917-48C2-ACDC-7DACED78EDDF}"/>
              </a:ext>
            </a:extLst>
          </p:cNvPr>
          <p:cNvCxnSpPr/>
          <p:nvPr/>
        </p:nvCxnSpPr>
        <p:spPr>
          <a:xfrm flipH="1">
            <a:off x="10943705" y="3178233"/>
            <a:ext cx="1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07A7C0-40D4-4BBF-A86C-1B89109DBDCB}"/>
              </a:ext>
            </a:extLst>
          </p:cNvPr>
          <p:cNvSpPr txBox="1"/>
          <p:nvPr/>
        </p:nvSpPr>
        <p:spPr>
          <a:xfrm>
            <a:off x="9749595" y="3429000"/>
            <a:ext cx="1194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Bundling </a:t>
            </a:r>
          </a:p>
          <a:p>
            <a:r>
              <a:rPr lang="en-IN" dirty="0"/>
              <a:t>(Webpack)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E2050-D15D-47D7-AB1C-F3CBE0F1C132}"/>
              </a:ext>
            </a:extLst>
          </p:cNvPr>
          <p:cNvSpPr/>
          <p:nvPr/>
        </p:nvSpPr>
        <p:spPr>
          <a:xfrm>
            <a:off x="10000210" y="4211782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ES5 (Single File)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4826BDC-5255-44F2-8510-7222782ACBDD}"/>
              </a:ext>
            </a:extLst>
          </p:cNvPr>
          <p:cNvCxnSpPr/>
          <p:nvPr/>
        </p:nvCxnSpPr>
        <p:spPr>
          <a:xfrm rot="5400000">
            <a:off x="9513705" y="4546850"/>
            <a:ext cx="850669" cy="2009333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05402D8-E438-44B3-B89F-330D9E4DDBC8}"/>
              </a:ext>
            </a:extLst>
          </p:cNvPr>
          <p:cNvSpPr txBox="1"/>
          <p:nvPr/>
        </p:nvSpPr>
        <p:spPr>
          <a:xfrm>
            <a:off x="9749595" y="597475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Inject Bundles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0C2BA8-7FD4-43BE-BBDB-5D1515BD5EE8}"/>
              </a:ext>
            </a:extLst>
          </p:cNvPr>
          <p:cNvSpPr/>
          <p:nvPr/>
        </p:nvSpPr>
        <p:spPr>
          <a:xfrm>
            <a:off x="7047383" y="5519651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B74F5-408D-4F2F-9A5B-C40478641CB8}"/>
              </a:ext>
            </a:extLst>
          </p:cNvPr>
          <p:cNvSpPr txBox="1"/>
          <p:nvPr/>
        </p:nvSpPr>
        <p:spPr>
          <a:xfrm>
            <a:off x="7922029" y="4015047"/>
            <a:ext cx="112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WEBPACK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AF7ABA-3ACA-4D20-B5C4-7B6F63F1F50E}"/>
              </a:ext>
            </a:extLst>
          </p:cNvPr>
          <p:cNvCxnSpPr/>
          <p:nvPr/>
        </p:nvCxnSpPr>
        <p:spPr>
          <a:xfrm flipH="1">
            <a:off x="6902364" y="240022"/>
            <a:ext cx="2942705" cy="5284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25C418C-BF54-4FEB-8C03-1E17E851CACA}"/>
              </a:ext>
            </a:extLst>
          </p:cNvPr>
          <p:cNvSpPr txBox="1"/>
          <p:nvPr/>
        </p:nvSpPr>
        <p:spPr>
          <a:xfrm>
            <a:off x="6826857" y="2552051"/>
            <a:ext cx="144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</a:t>
            </a:r>
          </a:p>
          <a:p>
            <a:pPr algn="ctr"/>
            <a:r>
              <a:rPr lang="en-IN" sz="2400" b="1" dirty="0"/>
              <a:t>CLI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C47163-0DF6-4B8B-9174-6AB8913003A1}"/>
              </a:ext>
            </a:extLst>
          </p:cNvPr>
          <p:cNvSpPr/>
          <p:nvPr/>
        </p:nvSpPr>
        <p:spPr>
          <a:xfrm>
            <a:off x="3667972" y="5517557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Local</a:t>
            </a:r>
          </a:p>
          <a:p>
            <a:pPr algn="ctr"/>
            <a:r>
              <a:rPr lang="en-IN"/>
              <a:t>HTTP Server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120B17-8231-4486-847F-D8FA0941D5A8}"/>
              </a:ext>
            </a:extLst>
          </p:cNvPr>
          <p:cNvCxnSpPr>
            <a:endCxn id="17" idx="3"/>
          </p:cNvCxnSpPr>
          <p:nvPr/>
        </p:nvCxnSpPr>
        <p:spPr>
          <a:xfrm flipH="1" flipV="1">
            <a:off x="5554961" y="5974757"/>
            <a:ext cx="1492422" cy="209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EAD16C2-5D56-439C-B5FD-4DFD6535F26B}"/>
              </a:ext>
            </a:extLst>
          </p:cNvPr>
          <p:cNvSpPr txBox="1"/>
          <p:nvPr/>
        </p:nvSpPr>
        <p:spPr>
          <a:xfrm>
            <a:off x="5880031" y="5992861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F50BD0-4940-4BF5-B82F-76A787D86523}"/>
              </a:ext>
            </a:extLst>
          </p:cNvPr>
          <p:cNvCxnSpPr/>
          <p:nvPr/>
        </p:nvCxnSpPr>
        <p:spPr>
          <a:xfrm flipH="1">
            <a:off x="4360026" y="230662"/>
            <a:ext cx="2872047" cy="5191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F28FBC0-9840-41E2-A9B1-4B50BEB9F841}"/>
              </a:ext>
            </a:extLst>
          </p:cNvPr>
          <p:cNvSpPr txBox="1"/>
          <p:nvPr/>
        </p:nvSpPr>
        <p:spPr>
          <a:xfrm>
            <a:off x="3792768" y="1995306"/>
            <a:ext cx="2160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WEBPACK-DEV-</a:t>
            </a:r>
          </a:p>
          <a:p>
            <a:pPr algn="ctr"/>
            <a:r>
              <a:rPr lang="en-IN" sz="2400" b="1" dirty="0"/>
              <a:t>SERVER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A5D0B1C-CE9E-41AB-9DD6-60D268357181}"/>
              </a:ext>
            </a:extLst>
          </p:cNvPr>
          <p:cNvSpPr/>
          <p:nvPr/>
        </p:nvSpPr>
        <p:spPr>
          <a:xfrm>
            <a:off x="340822" y="3898669"/>
            <a:ext cx="2277685" cy="2801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BROWSER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729E98-6249-4C8D-A95C-C37AEB4D4EE0}"/>
              </a:ext>
            </a:extLst>
          </p:cNvPr>
          <p:cNvCxnSpPr/>
          <p:nvPr/>
        </p:nvCxnSpPr>
        <p:spPr>
          <a:xfrm flipH="1">
            <a:off x="2618507" y="623454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EA3EFC-8808-4454-B417-F71E282D623E}"/>
              </a:ext>
            </a:extLst>
          </p:cNvPr>
          <p:cNvCxnSpPr/>
          <p:nvPr/>
        </p:nvCxnSpPr>
        <p:spPr>
          <a:xfrm>
            <a:off x="2618507" y="568590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FE8E2F-03CD-477E-9B05-C24E6BE9A45E}"/>
              </a:ext>
            </a:extLst>
          </p:cNvPr>
          <p:cNvCxnSpPr/>
          <p:nvPr/>
        </p:nvCxnSpPr>
        <p:spPr>
          <a:xfrm>
            <a:off x="3017520" y="232756"/>
            <a:ext cx="0" cy="6467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A58A49E-E96F-4E19-8593-CE0DFB42EF60}"/>
              </a:ext>
            </a:extLst>
          </p:cNvPr>
          <p:cNvSpPr txBox="1"/>
          <p:nvPr/>
        </p:nvSpPr>
        <p:spPr>
          <a:xfrm>
            <a:off x="275901" y="1348975"/>
            <a:ext cx="222990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Manual Configuration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Node JS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Webpack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Babel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6E7F6B-B784-4598-9363-749B32E0CE8C}"/>
              </a:ext>
            </a:extLst>
          </p:cNvPr>
          <p:cNvSpPr txBox="1"/>
          <p:nvPr/>
        </p:nvSpPr>
        <p:spPr>
          <a:xfrm>
            <a:off x="268268" y="328443"/>
            <a:ext cx="2912657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Refer Vue FW on HTML Page </a:t>
            </a:r>
          </a:p>
          <a:p>
            <a:r>
              <a:rPr lang="en-IN" dirty="0"/>
              <a:t>and compile everything on </a:t>
            </a:r>
          </a:p>
          <a:p>
            <a:r>
              <a:rPr lang="en-IN" dirty="0"/>
              <a:t>Client Side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4673A4-556C-41BB-9B6E-321F211434D4}"/>
              </a:ext>
            </a:extLst>
          </p:cNvPr>
          <p:cNvSpPr txBox="1"/>
          <p:nvPr/>
        </p:nvSpPr>
        <p:spPr>
          <a:xfrm>
            <a:off x="275901" y="2929723"/>
            <a:ext cx="196637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Auto Configuration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Vue CLI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276EBB-7063-41E1-AEC6-C977FAEE8633}"/>
              </a:ext>
            </a:extLst>
          </p:cNvPr>
          <p:cNvSpPr txBox="1"/>
          <p:nvPr/>
        </p:nvSpPr>
        <p:spPr>
          <a:xfrm>
            <a:off x="3241964" y="230662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CLIENT SIDE BUILD</a:t>
            </a:r>
          </a:p>
        </p:txBody>
      </p:sp>
    </p:spTree>
    <p:extLst>
      <p:ext uri="{BB962C8B-B14F-4D97-AF65-F5344CB8AC3E}">
        <p14:creationId xmlns:p14="http://schemas.microsoft.com/office/powerpoint/2010/main" val="130713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97777EF-D03F-4A82-81B6-08C3C874939C}"/>
              </a:ext>
            </a:extLst>
          </p:cNvPr>
          <p:cNvSpPr/>
          <p:nvPr/>
        </p:nvSpPr>
        <p:spPr>
          <a:xfrm>
            <a:off x="3682538" y="1554480"/>
            <a:ext cx="5320145" cy="39152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E6E050-9F09-464E-A010-231FAF09865C}"/>
              </a:ext>
            </a:extLst>
          </p:cNvPr>
          <p:cNvSpPr/>
          <p:nvPr/>
        </p:nvSpPr>
        <p:spPr>
          <a:xfrm>
            <a:off x="3815541" y="1712422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NAVIGATION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54D4C1-CEA0-450D-A377-5018C6A0AF56}"/>
              </a:ext>
            </a:extLst>
          </p:cNvPr>
          <p:cNvSpPr/>
          <p:nvPr/>
        </p:nvSpPr>
        <p:spPr>
          <a:xfrm>
            <a:off x="3815541" y="2236124"/>
            <a:ext cx="1429789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SIDE NAVIGATION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068F5D-3A99-4908-94CA-3EFB348D1271}"/>
              </a:ext>
            </a:extLst>
          </p:cNvPr>
          <p:cNvSpPr/>
          <p:nvPr/>
        </p:nvSpPr>
        <p:spPr>
          <a:xfrm>
            <a:off x="5328458" y="2236124"/>
            <a:ext cx="3530140" cy="12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LIST AREA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591669-5476-44B3-A9E2-934323BB3AA6}"/>
              </a:ext>
            </a:extLst>
          </p:cNvPr>
          <p:cNvSpPr/>
          <p:nvPr/>
        </p:nvSpPr>
        <p:spPr>
          <a:xfrm>
            <a:off x="5328458" y="3549535"/>
            <a:ext cx="3530140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DETAILS 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DA076C-F97D-4B71-90A1-47E043F4CB08}"/>
              </a:ext>
            </a:extLst>
          </p:cNvPr>
          <p:cNvSpPr/>
          <p:nvPr/>
        </p:nvSpPr>
        <p:spPr>
          <a:xfrm>
            <a:off x="3815541" y="4896197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1815467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1CF55-6E73-45F9-B3FA-02207E86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Vue CLI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64924-4B64-402D-87BC-7151AE954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Npm</a:t>
            </a:r>
            <a:r>
              <a:rPr lang="en-IN" dirty="0"/>
              <a:t> install –g @vue/cli</a:t>
            </a:r>
          </a:p>
          <a:p>
            <a:r>
              <a:rPr lang="en-IN" dirty="0"/>
              <a:t>CLI</a:t>
            </a:r>
          </a:p>
          <a:p>
            <a:r>
              <a:rPr lang="en-IN" dirty="0"/>
              <a:t>CLI Service (Built on top of Webpack &amp; Webpack-dev-server)</a:t>
            </a:r>
          </a:p>
          <a:p>
            <a:r>
              <a:rPr lang="en-IN" dirty="0"/>
              <a:t>CLI Plugins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2BE60-DE4A-493C-ADD6-F0D1B3C31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6" y="4001294"/>
            <a:ext cx="11235765" cy="240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86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</TotalTime>
  <Words>1289</Words>
  <Application>Microsoft Office PowerPoint</Application>
  <PresentationFormat>Widescreen</PresentationFormat>
  <Paragraphs>343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FullStack Application</vt:lpstr>
      <vt:lpstr>Library vs Framework</vt:lpstr>
      <vt:lpstr>PowerPoint Presentation</vt:lpstr>
      <vt:lpstr>PowerPoint Presentation</vt:lpstr>
      <vt:lpstr>Vue CLI </vt:lpstr>
      <vt:lpstr>PowerPoint Presentation</vt:lpstr>
      <vt:lpstr>PowerPoint Presentation</vt:lpstr>
      <vt:lpstr>PowerPoint Presentation</vt:lpstr>
      <vt:lpstr>PowerPoint Presentation</vt:lpstr>
      <vt:lpstr>Prop Type Checks</vt:lpstr>
      <vt:lpstr>Built In Directives</vt:lpstr>
      <vt:lpstr>PowerPoint Presentation</vt:lpstr>
      <vt:lpstr>Directive Hooks</vt:lpstr>
      <vt:lpstr>PowerPoint Presentation</vt:lpstr>
      <vt:lpstr>PowerPoint Presentation</vt:lpstr>
      <vt:lpstr>PowerPoint Presentation</vt:lpstr>
      <vt:lpstr>PowerPoint Presentation</vt:lpstr>
      <vt:lpstr>Vue Router Guards</vt:lpstr>
      <vt:lpstr>Vuex</vt:lpstr>
      <vt:lpstr>PowerPoint Presentation</vt:lpstr>
      <vt:lpstr>PowerPoint Presentation</vt:lpstr>
      <vt:lpstr>PowerPoint Presentation</vt:lpstr>
      <vt:lpstr>PowerPoint Presentation</vt:lpstr>
      <vt:lpstr>Contact 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3</cp:revision>
  <dcterms:created xsi:type="dcterms:W3CDTF">2021-04-05T04:07:26Z</dcterms:created>
  <dcterms:modified xsi:type="dcterms:W3CDTF">2021-08-04T03:37:07Z</dcterms:modified>
</cp:coreProperties>
</file>