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2" r:id="rId8"/>
    <p:sldId id="264" r:id="rId9"/>
    <p:sldId id="265" r:id="rId10"/>
    <p:sldId id="266" r:id="rId11"/>
    <p:sldId id="267" r:id="rId12"/>
    <p:sldId id="268"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71" r:id="rId27"/>
    <p:sldId id="272" r:id="rId28"/>
    <p:sldId id="295" r:id="rId29"/>
    <p:sldId id="296" r:id="rId30"/>
    <p:sldId id="297" r:id="rId31"/>
    <p:sldId id="274" r:id="rId32"/>
    <p:sldId id="275" r:id="rId33"/>
    <p:sldId id="298" r:id="rId34"/>
    <p:sldId id="278" r:id="rId35"/>
    <p:sldId id="312" r:id="rId36"/>
    <p:sldId id="299" r:id="rId37"/>
    <p:sldId id="300" r:id="rId38"/>
    <p:sldId id="302" r:id="rId39"/>
    <p:sldId id="303" r:id="rId40"/>
    <p:sldId id="301" r:id="rId41"/>
    <p:sldId id="269" r:id="rId42"/>
    <p:sldId id="304" r:id="rId43"/>
    <p:sldId id="305" r:id="rId44"/>
    <p:sldId id="306" r:id="rId45"/>
    <p:sldId id="347" r:id="rId46"/>
    <p:sldId id="281" r:id="rId47"/>
    <p:sldId id="307" r:id="rId48"/>
    <p:sldId id="308" r:id="rId49"/>
    <p:sldId id="309" r:id="rId50"/>
    <p:sldId id="311" r:id="rId51"/>
    <p:sldId id="3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96221-6044-4D93-B251-56468491AD62}" v="12" dt="2021-10-24T07:30:23.7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p:cViewPr varScale="1">
        <p:scale>
          <a:sx n="98" d="100"/>
          <a:sy n="98" d="100"/>
        </p:scale>
        <p:origin x="51"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C5570E14-0F6F-4793-BD55-60126D67DD33}"/>
    <pc:docChg chg="undo redo custSel addSld modSld">
      <pc:chgData name="Manish Sharma" userId="b799adb9ba789c8f" providerId="LiveId" clId="{C5570E14-0F6F-4793-BD55-60126D67DD33}" dt="2021-08-13T12:17:24.927" v="1326" actId="20577"/>
      <pc:docMkLst>
        <pc:docMk/>
      </pc:docMkLst>
      <pc:sldChg chg="addSp delSp modSp new mod setBg">
        <pc:chgData name="Manish Sharma" userId="b799adb9ba789c8f" providerId="LiveId" clId="{C5570E14-0F6F-4793-BD55-60126D67DD33}" dt="2021-08-09T05:23:30.031" v="289" actId="113"/>
        <pc:sldMkLst>
          <pc:docMk/>
          <pc:sldMk cId="1828995850" sldId="267"/>
        </pc:sldMkLst>
        <pc:spChg chg="mod">
          <ac:chgData name="Manish Sharma" userId="b799adb9ba789c8f" providerId="LiveId" clId="{C5570E14-0F6F-4793-BD55-60126D67DD33}" dt="2021-08-09T05:16:46.467" v="284" actId="26606"/>
          <ac:spMkLst>
            <pc:docMk/>
            <pc:sldMk cId="1828995850" sldId="267"/>
            <ac:spMk id="2" creationId="{3E111E2F-B291-418C-841E-35D10A7537E1}"/>
          </ac:spMkLst>
        </pc:spChg>
        <pc:spChg chg="del mod">
          <ac:chgData name="Manish Sharma" userId="b799adb9ba789c8f" providerId="LiveId" clId="{C5570E14-0F6F-4793-BD55-60126D67DD33}" dt="2021-08-09T05:16:32.094" v="280" actId="478"/>
          <ac:spMkLst>
            <pc:docMk/>
            <pc:sldMk cId="1828995850" sldId="267"/>
            <ac:spMk id="3" creationId="{7BAF7211-EF8A-4A7A-A8A1-9EE895D6FCB6}"/>
          </ac:spMkLst>
        </pc:spChg>
        <pc:spChg chg="add del mod">
          <ac:chgData name="Manish Sharma" userId="b799adb9ba789c8f" providerId="LiveId" clId="{C5570E14-0F6F-4793-BD55-60126D67DD33}" dt="2021-08-09T05:16:43.464" v="283"/>
          <ac:spMkLst>
            <pc:docMk/>
            <pc:sldMk cId="1828995850" sldId="267"/>
            <ac:spMk id="6" creationId="{F24F3562-2BD2-451D-A5C5-73D4CFC96228}"/>
          </ac:spMkLst>
        </pc:spChg>
        <pc:spChg chg="add">
          <ac:chgData name="Manish Sharma" userId="b799adb9ba789c8f" providerId="LiveId" clId="{C5570E14-0F6F-4793-BD55-60126D67DD33}" dt="2021-08-09T05:16:46.467" v="284" actId="26606"/>
          <ac:spMkLst>
            <pc:docMk/>
            <pc:sldMk cId="1828995850" sldId="267"/>
            <ac:spMk id="12" creationId="{DC8C3900-B8A1-4965-88E6-CBCBFE067207}"/>
          </ac:spMkLst>
        </pc:spChg>
        <pc:graphicFrameChg chg="add del mod">
          <ac:chgData name="Manish Sharma" userId="b799adb9ba789c8f" providerId="LiveId" clId="{C5570E14-0F6F-4793-BD55-60126D67DD33}" dt="2021-08-09T05:16:39.267" v="281" actId="478"/>
          <ac:graphicFrameMkLst>
            <pc:docMk/>
            <pc:sldMk cId="1828995850" sldId="267"/>
            <ac:graphicFrameMk id="4" creationId="{32148178-F741-4D2F-ABBD-0BBAA24A4FDF}"/>
          </ac:graphicFrameMkLst>
        </pc:graphicFrameChg>
        <pc:graphicFrameChg chg="add mod modGraphic">
          <ac:chgData name="Manish Sharma" userId="b799adb9ba789c8f" providerId="LiveId" clId="{C5570E14-0F6F-4793-BD55-60126D67DD33}" dt="2021-08-09T05:23:30.031" v="289" actId="113"/>
          <ac:graphicFrameMkLst>
            <pc:docMk/>
            <pc:sldMk cId="1828995850" sldId="267"/>
            <ac:graphicFrameMk id="7" creationId="{3BD316A2-0619-463A-98AF-99E90FD451FD}"/>
          </ac:graphicFrameMkLst>
        </pc:graphicFrameChg>
      </pc:sldChg>
      <pc:sldChg chg="modSp new mod">
        <pc:chgData name="Manish Sharma" userId="b799adb9ba789c8f" providerId="LiveId" clId="{C5570E14-0F6F-4793-BD55-60126D67DD33}" dt="2021-08-09T05:35:19.927" v="301" actId="20577"/>
        <pc:sldMkLst>
          <pc:docMk/>
          <pc:sldMk cId="2330074249" sldId="268"/>
        </pc:sldMkLst>
        <pc:spChg chg="mod">
          <ac:chgData name="Manish Sharma" userId="b799adb9ba789c8f" providerId="LiveId" clId="{C5570E14-0F6F-4793-BD55-60126D67DD33}" dt="2021-08-09T05:29:06.917" v="295"/>
          <ac:spMkLst>
            <pc:docMk/>
            <pc:sldMk cId="2330074249" sldId="268"/>
            <ac:spMk id="2" creationId="{14E28888-B21E-49AB-895F-2B28AEDBBCC7}"/>
          </ac:spMkLst>
        </pc:spChg>
        <pc:spChg chg="mod">
          <ac:chgData name="Manish Sharma" userId="b799adb9ba789c8f" providerId="LiveId" clId="{C5570E14-0F6F-4793-BD55-60126D67DD33}" dt="2021-08-09T05:35:19.927" v="301" actId="20577"/>
          <ac:spMkLst>
            <pc:docMk/>
            <pc:sldMk cId="2330074249" sldId="268"/>
            <ac:spMk id="3" creationId="{8D93CB0F-C6BC-423F-AA94-15BACCA14D7E}"/>
          </ac:spMkLst>
        </pc:spChg>
      </pc:sldChg>
      <pc:sldChg chg="add">
        <pc:chgData name="Manish Sharma" userId="b799adb9ba789c8f" providerId="LiveId" clId="{C5570E14-0F6F-4793-BD55-60126D67DD33}" dt="2021-08-11T11:32:28.639" v="1185"/>
        <pc:sldMkLst>
          <pc:docMk/>
          <pc:sldMk cId="1997385302" sldId="269"/>
        </pc:sldMkLst>
      </pc:sldChg>
      <pc:sldChg chg="addSp delSp add mod setBg delDesignElem">
        <pc:chgData name="Manish Sharma" userId="b799adb9ba789c8f" providerId="LiveId" clId="{C5570E14-0F6F-4793-BD55-60126D67DD33}" dt="2021-08-10T04:41:56.662" v="987" actId="26606"/>
        <pc:sldMkLst>
          <pc:docMk/>
          <pc:sldMk cId="255127609" sldId="271"/>
        </pc:sldMkLst>
        <pc:spChg chg="add">
          <ac:chgData name="Manish Sharma" userId="b799adb9ba789c8f" providerId="LiveId" clId="{C5570E14-0F6F-4793-BD55-60126D67DD33}" dt="2021-08-10T04:41:56.662" v="987" actId="26606"/>
          <ac:spMkLst>
            <pc:docMk/>
            <pc:sldMk cId="255127609" sldId="271"/>
            <ac:spMk id="71" creationId="{D4771268-CB57-404A-9271-370EB28F6090}"/>
          </ac:spMkLst>
        </pc:spChg>
        <pc:spChg chg="del">
          <ac:chgData name="Manish Sharma" userId="b799adb9ba789c8f" providerId="LiveId" clId="{C5570E14-0F6F-4793-BD55-60126D67DD33}" dt="2021-08-10T04:41:50.182" v="986"/>
          <ac:spMkLst>
            <pc:docMk/>
            <pc:sldMk cId="255127609" sldId="271"/>
            <ac:spMk id="1028" creationId="{D4771268-CB57-404A-9271-370EB28F6090}"/>
          </ac:spMkLst>
        </pc:spChg>
      </pc:sldChg>
      <pc:sldChg chg="add">
        <pc:chgData name="Manish Sharma" userId="b799adb9ba789c8f" providerId="LiveId" clId="{C5570E14-0F6F-4793-BD55-60126D67DD33}" dt="2021-08-10T04:41:50.182" v="986"/>
        <pc:sldMkLst>
          <pc:docMk/>
          <pc:sldMk cId="1176937191" sldId="272"/>
        </pc:sldMkLst>
      </pc:sldChg>
      <pc:sldChg chg="add">
        <pc:chgData name="Manish Sharma" userId="b799adb9ba789c8f" providerId="LiveId" clId="{C5570E14-0F6F-4793-BD55-60126D67DD33}" dt="2021-08-11T03:44:02.671" v="1053"/>
        <pc:sldMkLst>
          <pc:docMk/>
          <pc:sldMk cId="2384314681" sldId="274"/>
        </pc:sldMkLst>
      </pc:sldChg>
      <pc:sldChg chg="add">
        <pc:chgData name="Manish Sharma" userId="b799adb9ba789c8f" providerId="LiveId" clId="{C5570E14-0F6F-4793-BD55-60126D67DD33}" dt="2021-08-11T03:44:27.166" v="1054"/>
        <pc:sldMkLst>
          <pc:docMk/>
          <pc:sldMk cId="3578060852" sldId="275"/>
        </pc:sldMkLst>
      </pc:sldChg>
      <pc:sldChg chg="add">
        <pc:chgData name="Manish Sharma" userId="b799adb9ba789c8f" providerId="LiveId" clId="{C5570E14-0F6F-4793-BD55-60126D67DD33}" dt="2021-08-11T06:41:08.909" v="1056"/>
        <pc:sldMkLst>
          <pc:docMk/>
          <pc:sldMk cId="1558293216" sldId="278"/>
        </pc:sldMkLst>
      </pc:sldChg>
      <pc:sldChg chg="add">
        <pc:chgData name="Manish Sharma" userId="b799adb9ba789c8f" providerId="LiveId" clId="{C5570E14-0F6F-4793-BD55-60126D67DD33}" dt="2021-08-12T10:12:13.367" v="1209"/>
        <pc:sldMkLst>
          <pc:docMk/>
          <pc:sldMk cId="3076466762" sldId="281"/>
        </pc:sldMkLst>
      </pc:sldChg>
      <pc:sldChg chg="add">
        <pc:chgData name="Manish Sharma" userId="b799adb9ba789c8f" providerId="LiveId" clId="{C5570E14-0F6F-4793-BD55-60126D67DD33}" dt="2021-08-09T05:38:28.954" v="302"/>
        <pc:sldMkLst>
          <pc:docMk/>
          <pc:sldMk cId="2868707546" sldId="282"/>
        </pc:sldMkLst>
      </pc:sldChg>
      <pc:sldChg chg="modSp add mod">
        <pc:chgData name="Manish Sharma" userId="b799adb9ba789c8f" providerId="LiveId" clId="{C5570E14-0F6F-4793-BD55-60126D67DD33}" dt="2021-08-09T06:00:22.465" v="304" actId="207"/>
        <pc:sldMkLst>
          <pc:docMk/>
          <pc:sldMk cId="2235251600" sldId="283"/>
        </pc:sldMkLst>
        <pc:spChg chg="mod">
          <ac:chgData name="Manish Sharma" userId="b799adb9ba789c8f" providerId="LiveId" clId="{C5570E14-0F6F-4793-BD55-60126D67DD33}" dt="2021-08-09T06:00:22.465" v="304" actId="207"/>
          <ac:spMkLst>
            <pc:docMk/>
            <pc:sldMk cId="2235251600" sldId="283"/>
            <ac:spMk id="3" creationId="{D919D671-21F1-490C-8A34-9CB655A62128}"/>
          </ac:spMkLst>
        </pc:spChg>
      </pc:sldChg>
      <pc:sldChg chg="addSp delSp modSp new mod">
        <pc:chgData name="Manish Sharma" userId="b799adb9ba789c8f" providerId="LiveId" clId="{C5570E14-0F6F-4793-BD55-60126D67DD33}" dt="2021-08-09T06:08:43.074" v="315" actId="13822"/>
        <pc:sldMkLst>
          <pc:docMk/>
          <pc:sldMk cId="372871285" sldId="284"/>
        </pc:sldMkLst>
        <pc:spChg chg="del">
          <ac:chgData name="Manish Sharma" userId="b799adb9ba789c8f" providerId="LiveId" clId="{C5570E14-0F6F-4793-BD55-60126D67DD33}" dt="2021-08-09T06:04:57.899" v="306" actId="478"/>
          <ac:spMkLst>
            <pc:docMk/>
            <pc:sldMk cId="372871285" sldId="284"/>
            <ac:spMk id="2" creationId="{7634E07E-308A-4215-92E5-1F0DAFB5943C}"/>
          </ac:spMkLst>
        </pc:spChg>
        <pc:spChg chg="del">
          <ac:chgData name="Manish Sharma" userId="b799adb9ba789c8f" providerId="LiveId" clId="{C5570E14-0F6F-4793-BD55-60126D67DD33}" dt="2021-08-09T06:04:57.899" v="306" actId="478"/>
          <ac:spMkLst>
            <pc:docMk/>
            <pc:sldMk cId="372871285" sldId="284"/>
            <ac:spMk id="3" creationId="{9A2F9BA4-B661-4575-960C-F130187DDA9B}"/>
          </ac:spMkLst>
        </pc:spChg>
        <pc:spChg chg="add mod">
          <ac:chgData name="Manish Sharma" userId="b799adb9ba789c8f" providerId="LiveId" clId="{C5570E14-0F6F-4793-BD55-60126D67DD33}" dt="2021-08-09T06:05:21.190" v="307"/>
          <ac:spMkLst>
            <pc:docMk/>
            <pc:sldMk cId="372871285" sldId="284"/>
            <ac:spMk id="4" creationId="{97459CE3-18EA-432E-A46F-8B90B1590AC5}"/>
          </ac:spMkLst>
        </pc:spChg>
        <pc:spChg chg="add mod">
          <ac:chgData name="Manish Sharma" userId="b799adb9ba789c8f" providerId="LiveId" clId="{C5570E14-0F6F-4793-BD55-60126D67DD33}" dt="2021-08-09T06:05:43.459" v="308"/>
          <ac:spMkLst>
            <pc:docMk/>
            <pc:sldMk cId="372871285" sldId="284"/>
            <ac:spMk id="5" creationId="{9554836A-766B-41E8-BF2C-73836D29374A}"/>
          </ac:spMkLst>
        </pc:spChg>
        <pc:spChg chg="add mod">
          <ac:chgData name="Manish Sharma" userId="b799adb9ba789c8f" providerId="LiveId" clId="{C5570E14-0F6F-4793-BD55-60126D67DD33}" dt="2021-08-09T06:07:10.298" v="309"/>
          <ac:spMkLst>
            <pc:docMk/>
            <pc:sldMk cId="372871285" sldId="284"/>
            <ac:spMk id="6" creationId="{396593F5-B69E-4D5D-BAAF-CEEB868C8FFA}"/>
          </ac:spMkLst>
        </pc:spChg>
        <pc:spChg chg="add mod">
          <ac:chgData name="Manish Sharma" userId="b799adb9ba789c8f" providerId="LiveId" clId="{C5570E14-0F6F-4793-BD55-60126D67DD33}" dt="2021-08-09T06:08:00.146" v="312" actId="13822"/>
          <ac:spMkLst>
            <pc:docMk/>
            <pc:sldMk cId="372871285" sldId="284"/>
            <ac:spMk id="7" creationId="{1782021F-1046-4A29-A0E9-61AF7A227B45}"/>
          </ac:spMkLst>
        </pc:spChg>
        <pc:spChg chg="add mod">
          <ac:chgData name="Manish Sharma" userId="b799adb9ba789c8f" providerId="LiveId" clId="{C5570E14-0F6F-4793-BD55-60126D67DD33}" dt="2021-08-09T06:08:43.074" v="315" actId="13822"/>
          <ac:spMkLst>
            <pc:docMk/>
            <pc:sldMk cId="372871285" sldId="284"/>
            <ac:spMk id="8" creationId="{C18E0AED-46B8-448C-9D50-F95E91FD8215}"/>
          </ac:spMkLst>
        </pc:spChg>
        <pc:spChg chg="add mod">
          <ac:chgData name="Manish Sharma" userId="b799adb9ba789c8f" providerId="LiveId" clId="{C5570E14-0F6F-4793-BD55-60126D67DD33}" dt="2021-08-09T06:08:31.785" v="314"/>
          <ac:spMkLst>
            <pc:docMk/>
            <pc:sldMk cId="372871285" sldId="284"/>
            <ac:spMk id="9" creationId="{26ADBD5F-810D-414D-9F22-A7E61126E1FC}"/>
          </ac:spMkLst>
        </pc:spChg>
      </pc:sldChg>
      <pc:sldChg chg="addSp delSp modSp new mod">
        <pc:chgData name="Manish Sharma" userId="b799adb9ba789c8f" providerId="LiveId" clId="{C5570E14-0F6F-4793-BD55-60126D67DD33}" dt="2021-08-09T06:14:00.121" v="341" actId="14100"/>
        <pc:sldMkLst>
          <pc:docMk/>
          <pc:sldMk cId="1667375375" sldId="285"/>
        </pc:sldMkLst>
        <pc:spChg chg="mod">
          <ac:chgData name="Manish Sharma" userId="b799adb9ba789c8f" providerId="LiveId" clId="{C5570E14-0F6F-4793-BD55-60126D67DD33}" dt="2021-08-09T06:13:00.977" v="336" actId="20577"/>
          <ac:spMkLst>
            <pc:docMk/>
            <pc:sldMk cId="1667375375" sldId="285"/>
            <ac:spMk id="2" creationId="{27D0781C-87D3-457A-B8E7-A79786FE8F9C}"/>
          </ac:spMkLst>
        </pc:spChg>
        <pc:spChg chg="del">
          <ac:chgData name="Manish Sharma" userId="b799adb9ba789c8f" providerId="LiveId" clId="{C5570E14-0F6F-4793-BD55-60126D67DD33}" dt="2021-08-09T06:13:06.393" v="337" actId="478"/>
          <ac:spMkLst>
            <pc:docMk/>
            <pc:sldMk cId="1667375375" sldId="285"/>
            <ac:spMk id="3" creationId="{2C04DE9E-4E7D-4E52-A3D6-776E6CF8FC19}"/>
          </ac:spMkLst>
        </pc:spChg>
        <pc:spChg chg="add mod">
          <ac:chgData name="Manish Sharma" userId="b799adb9ba789c8f" providerId="LiveId" clId="{C5570E14-0F6F-4793-BD55-60126D67DD33}" dt="2021-08-09T06:14:00.121" v="341" actId="14100"/>
          <ac:spMkLst>
            <pc:docMk/>
            <pc:sldMk cId="1667375375" sldId="285"/>
            <ac:spMk id="4" creationId="{65366838-42A0-472A-A011-3DDAC17349C1}"/>
          </ac:spMkLst>
        </pc:spChg>
        <pc:spChg chg="add mod">
          <ac:chgData name="Manish Sharma" userId="b799adb9ba789c8f" providerId="LiveId" clId="{C5570E14-0F6F-4793-BD55-60126D67DD33}" dt="2021-08-09T06:13:27.494" v="339" actId="1076"/>
          <ac:spMkLst>
            <pc:docMk/>
            <pc:sldMk cId="1667375375" sldId="285"/>
            <ac:spMk id="5" creationId="{ED6F4DD8-9D8B-4961-967C-F39B71F8C9FD}"/>
          </ac:spMkLst>
        </pc:spChg>
        <pc:spChg chg="add mod">
          <ac:chgData name="Manish Sharma" userId="b799adb9ba789c8f" providerId="LiveId" clId="{C5570E14-0F6F-4793-BD55-60126D67DD33}" dt="2021-08-09T06:13:19.651" v="338"/>
          <ac:spMkLst>
            <pc:docMk/>
            <pc:sldMk cId="1667375375" sldId="285"/>
            <ac:spMk id="6" creationId="{BC9B74DB-77B6-4809-A55D-98C688566676}"/>
          </ac:spMkLst>
        </pc:spChg>
        <pc:spChg chg="add mod">
          <ac:chgData name="Manish Sharma" userId="b799adb9ba789c8f" providerId="LiveId" clId="{C5570E14-0F6F-4793-BD55-60126D67DD33}" dt="2021-08-09T06:13:19.651" v="338"/>
          <ac:spMkLst>
            <pc:docMk/>
            <pc:sldMk cId="1667375375" sldId="285"/>
            <ac:spMk id="7" creationId="{1CFAD7E3-924F-4692-AD77-76263A59676C}"/>
          </ac:spMkLst>
        </pc:spChg>
        <pc:spChg chg="add mod">
          <ac:chgData name="Manish Sharma" userId="b799adb9ba789c8f" providerId="LiveId" clId="{C5570E14-0F6F-4793-BD55-60126D67DD33}" dt="2021-08-09T06:13:19.651" v="338"/>
          <ac:spMkLst>
            <pc:docMk/>
            <pc:sldMk cId="1667375375" sldId="285"/>
            <ac:spMk id="8" creationId="{C99B5659-899C-49D4-9231-C55AB43F8056}"/>
          </ac:spMkLst>
        </pc:spChg>
        <pc:spChg chg="add mod">
          <ac:chgData name="Manish Sharma" userId="b799adb9ba789c8f" providerId="LiveId" clId="{C5570E14-0F6F-4793-BD55-60126D67DD33}" dt="2021-08-09T06:13:33.343" v="340" actId="1076"/>
          <ac:spMkLst>
            <pc:docMk/>
            <pc:sldMk cId="1667375375" sldId="285"/>
            <ac:spMk id="9" creationId="{9CC5A4EE-BE6D-47CC-BA94-9441ED92D879}"/>
          </ac:spMkLst>
        </pc:spChg>
      </pc:sldChg>
      <pc:sldChg chg="modSp new mod">
        <pc:chgData name="Manish Sharma" userId="b799adb9ba789c8f" providerId="LiveId" clId="{C5570E14-0F6F-4793-BD55-60126D67DD33}" dt="2021-08-09T06:47:00.026" v="356" actId="20577"/>
        <pc:sldMkLst>
          <pc:docMk/>
          <pc:sldMk cId="3222575608" sldId="286"/>
        </pc:sldMkLst>
        <pc:spChg chg="mod">
          <ac:chgData name="Manish Sharma" userId="b799adb9ba789c8f" providerId="LiveId" clId="{C5570E14-0F6F-4793-BD55-60126D67DD33}" dt="2021-08-09T06:46:40.175" v="349" actId="20577"/>
          <ac:spMkLst>
            <pc:docMk/>
            <pc:sldMk cId="3222575608" sldId="286"/>
            <ac:spMk id="2" creationId="{C37E1754-272B-461D-824A-D708404A4FA2}"/>
          </ac:spMkLst>
        </pc:spChg>
        <pc:spChg chg="mod">
          <ac:chgData name="Manish Sharma" userId="b799adb9ba789c8f" providerId="LiveId" clId="{C5570E14-0F6F-4793-BD55-60126D67DD33}" dt="2021-08-09T06:47:00.026" v="356" actId="20577"/>
          <ac:spMkLst>
            <pc:docMk/>
            <pc:sldMk cId="3222575608" sldId="286"/>
            <ac:spMk id="3" creationId="{9B47E216-D977-4299-A560-9257FC0C8F98}"/>
          </ac:spMkLst>
        </pc:spChg>
      </pc:sldChg>
      <pc:sldChg chg="modSp new mod">
        <pc:chgData name="Manish Sharma" userId="b799adb9ba789c8f" providerId="LiveId" clId="{C5570E14-0F6F-4793-BD55-60126D67DD33}" dt="2021-08-09T06:49:53.286" v="376"/>
        <pc:sldMkLst>
          <pc:docMk/>
          <pc:sldMk cId="3166340807" sldId="287"/>
        </pc:sldMkLst>
        <pc:spChg chg="mod">
          <ac:chgData name="Manish Sharma" userId="b799adb9ba789c8f" providerId="LiveId" clId="{C5570E14-0F6F-4793-BD55-60126D67DD33}" dt="2021-08-09T06:48:42.406" v="366" actId="20577"/>
          <ac:spMkLst>
            <pc:docMk/>
            <pc:sldMk cId="3166340807" sldId="287"/>
            <ac:spMk id="2" creationId="{FF5309A7-3934-458E-A310-BF9ED615C3A6}"/>
          </ac:spMkLst>
        </pc:spChg>
        <pc:spChg chg="mod">
          <ac:chgData name="Manish Sharma" userId="b799adb9ba789c8f" providerId="LiveId" clId="{C5570E14-0F6F-4793-BD55-60126D67DD33}" dt="2021-08-09T06:49:53.286" v="376"/>
          <ac:spMkLst>
            <pc:docMk/>
            <pc:sldMk cId="3166340807" sldId="287"/>
            <ac:spMk id="3" creationId="{13102D06-0F50-47B7-9AF2-F086040546E9}"/>
          </ac:spMkLst>
        </pc:spChg>
      </pc:sldChg>
      <pc:sldChg chg="addSp delSp modSp new mod">
        <pc:chgData name="Manish Sharma" userId="b799adb9ba789c8f" providerId="LiveId" clId="{C5570E14-0F6F-4793-BD55-60126D67DD33}" dt="2021-08-09T06:52:41.482" v="509" actId="207"/>
        <pc:sldMkLst>
          <pc:docMk/>
          <pc:sldMk cId="4267029654" sldId="288"/>
        </pc:sldMkLst>
        <pc:spChg chg="del">
          <ac:chgData name="Manish Sharma" userId="b799adb9ba789c8f" providerId="LiveId" clId="{C5570E14-0F6F-4793-BD55-60126D67DD33}" dt="2021-08-09T06:50:41.087" v="378" actId="478"/>
          <ac:spMkLst>
            <pc:docMk/>
            <pc:sldMk cId="4267029654" sldId="288"/>
            <ac:spMk id="2" creationId="{5AA006E5-5F02-4030-AE9E-789ED7DD4407}"/>
          </ac:spMkLst>
        </pc:spChg>
        <pc:spChg chg="del">
          <ac:chgData name="Manish Sharma" userId="b799adb9ba789c8f" providerId="LiveId" clId="{C5570E14-0F6F-4793-BD55-60126D67DD33}" dt="2021-08-09T06:50:41.087" v="378" actId="478"/>
          <ac:spMkLst>
            <pc:docMk/>
            <pc:sldMk cId="4267029654" sldId="288"/>
            <ac:spMk id="3" creationId="{E9A5E9E1-F646-4CE7-82A7-3E25FDCC1510}"/>
          </ac:spMkLst>
        </pc:spChg>
        <pc:spChg chg="add mod">
          <ac:chgData name="Manish Sharma" userId="b799adb9ba789c8f" providerId="LiveId" clId="{C5570E14-0F6F-4793-BD55-60126D67DD33}" dt="2021-08-09T06:50:47.104" v="379"/>
          <ac:spMkLst>
            <pc:docMk/>
            <pc:sldMk cId="4267029654" sldId="288"/>
            <ac:spMk id="4" creationId="{8D6000E2-19DC-4DD5-8A9C-308F60F94F72}"/>
          </ac:spMkLst>
        </pc:spChg>
        <pc:spChg chg="add mod">
          <ac:chgData name="Manish Sharma" userId="b799adb9ba789c8f" providerId="LiveId" clId="{C5570E14-0F6F-4793-BD55-60126D67DD33}" dt="2021-08-09T06:52:41.482" v="509" actId="207"/>
          <ac:spMkLst>
            <pc:docMk/>
            <pc:sldMk cId="4267029654" sldId="288"/>
            <ac:spMk id="5" creationId="{76FA7AB8-E1C0-4AC5-9D0F-70F89DE14E0F}"/>
          </ac:spMkLst>
        </pc:spChg>
      </pc:sldChg>
      <pc:sldChg chg="addSp modSp add mod">
        <pc:chgData name="Manish Sharma" userId="b799adb9ba789c8f" providerId="LiveId" clId="{C5570E14-0F6F-4793-BD55-60126D67DD33}" dt="2021-08-09T09:25:00.368" v="565" actId="20577"/>
        <pc:sldMkLst>
          <pc:docMk/>
          <pc:sldMk cId="1668237017" sldId="289"/>
        </pc:sldMkLst>
        <pc:spChg chg="mod">
          <ac:chgData name="Manish Sharma" userId="b799adb9ba789c8f" providerId="LiveId" clId="{C5570E14-0F6F-4793-BD55-60126D67DD33}" dt="2021-08-09T09:25:00.368" v="565" actId="20577"/>
          <ac:spMkLst>
            <pc:docMk/>
            <pc:sldMk cId="1668237017" sldId="289"/>
            <ac:spMk id="2" creationId="{27D0781C-87D3-457A-B8E7-A79786FE8F9C}"/>
          </ac:spMkLst>
        </pc:spChg>
        <pc:spChg chg="add mod">
          <ac:chgData name="Manish Sharma" userId="b799adb9ba789c8f" providerId="LiveId" clId="{C5570E14-0F6F-4793-BD55-60126D67DD33}" dt="2021-08-09T09:24:09.091" v="536" actId="20577"/>
          <ac:spMkLst>
            <pc:docMk/>
            <pc:sldMk cId="1668237017" sldId="289"/>
            <ac:spMk id="3" creationId="{200DAAA1-09F2-4D8A-A776-797ADC22ED66}"/>
          </ac:spMkLst>
        </pc:spChg>
        <pc:spChg chg="mod">
          <ac:chgData name="Manish Sharma" userId="b799adb9ba789c8f" providerId="LiveId" clId="{C5570E14-0F6F-4793-BD55-60126D67DD33}" dt="2021-08-09T09:23:41.836" v="511" actId="1076"/>
          <ac:spMkLst>
            <pc:docMk/>
            <pc:sldMk cId="1668237017" sldId="289"/>
            <ac:spMk id="4" creationId="{65366838-42A0-472A-A011-3DDAC17349C1}"/>
          </ac:spMkLst>
        </pc:spChg>
        <pc:spChg chg="mod">
          <ac:chgData name="Manish Sharma" userId="b799adb9ba789c8f" providerId="LiveId" clId="{C5570E14-0F6F-4793-BD55-60126D67DD33}" dt="2021-08-09T09:23:41.836" v="511" actId="1076"/>
          <ac:spMkLst>
            <pc:docMk/>
            <pc:sldMk cId="1668237017" sldId="289"/>
            <ac:spMk id="5" creationId="{ED6F4DD8-9D8B-4961-967C-F39B71F8C9FD}"/>
          </ac:spMkLst>
        </pc:spChg>
        <pc:spChg chg="mod">
          <ac:chgData name="Manish Sharma" userId="b799adb9ba789c8f" providerId="LiveId" clId="{C5570E14-0F6F-4793-BD55-60126D67DD33}" dt="2021-08-09T09:23:41.836" v="511" actId="1076"/>
          <ac:spMkLst>
            <pc:docMk/>
            <pc:sldMk cId="1668237017" sldId="289"/>
            <ac:spMk id="6" creationId="{BC9B74DB-77B6-4809-A55D-98C688566676}"/>
          </ac:spMkLst>
        </pc:spChg>
        <pc:spChg chg="mod">
          <ac:chgData name="Manish Sharma" userId="b799adb9ba789c8f" providerId="LiveId" clId="{C5570E14-0F6F-4793-BD55-60126D67DD33}" dt="2021-08-09T09:23:41.836" v="511" actId="1076"/>
          <ac:spMkLst>
            <pc:docMk/>
            <pc:sldMk cId="1668237017" sldId="289"/>
            <ac:spMk id="7" creationId="{1CFAD7E3-924F-4692-AD77-76263A59676C}"/>
          </ac:spMkLst>
        </pc:spChg>
        <pc:spChg chg="mod">
          <ac:chgData name="Manish Sharma" userId="b799adb9ba789c8f" providerId="LiveId" clId="{C5570E14-0F6F-4793-BD55-60126D67DD33}" dt="2021-08-09T09:23:41.836" v="511" actId="1076"/>
          <ac:spMkLst>
            <pc:docMk/>
            <pc:sldMk cId="1668237017" sldId="289"/>
            <ac:spMk id="8" creationId="{C99B5659-899C-49D4-9231-C55AB43F8056}"/>
          </ac:spMkLst>
        </pc:spChg>
        <pc:spChg chg="mod">
          <ac:chgData name="Manish Sharma" userId="b799adb9ba789c8f" providerId="LiveId" clId="{C5570E14-0F6F-4793-BD55-60126D67DD33}" dt="2021-08-09T09:23:41.836" v="511" actId="1076"/>
          <ac:spMkLst>
            <pc:docMk/>
            <pc:sldMk cId="1668237017" sldId="289"/>
            <ac:spMk id="9" creationId="{9CC5A4EE-BE6D-47CC-BA94-9441ED92D879}"/>
          </ac:spMkLst>
        </pc:spChg>
      </pc:sldChg>
      <pc:sldChg chg="modSp new mod">
        <pc:chgData name="Manish Sharma" userId="b799adb9ba789c8f" providerId="LiveId" clId="{C5570E14-0F6F-4793-BD55-60126D67DD33}" dt="2021-08-09T09:39:17.121" v="592" actId="113"/>
        <pc:sldMkLst>
          <pc:docMk/>
          <pc:sldMk cId="2390603842" sldId="290"/>
        </pc:sldMkLst>
        <pc:spChg chg="mod">
          <ac:chgData name="Manish Sharma" userId="b799adb9ba789c8f" providerId="LiveId" clId="{C5570E14-0F6F-4793-BD55-60126D67DD33}" dt="2021-08-09T09:37:59.991" v="585" actId="20577"/>
          <ac:spMkLst>
            <pc:docMk/>
            <pc:sldMk cId="2390603842" sldId="290"/>
            <ac:spMk id="2" creationId="{DD4B1251-513C-46A8-9D07-BBAC8DB55D7D}"/>
          </ac:spMkLst>
        </pc:spChg>
        <pc:spChg chg="mod">
          <ac:chgData name="Manish Sharma" userId="b799adb9ba789c8f" providerId="LiveId" clId="{C5570E14-0F6F-4793-BD55-60126D67DD33}" dt="2021-08-09T09:39:17.121" v="592" actId="113"/>
          <ac:spMkLst>
            <pc:docMk/>
            <pc:sldMk cId="2390603842" sldId="290"/>
            <ac:spMk id="3" creationId="{C74E155F-81EE-4ACF-821C-096576623FFC}"/>
          </ac:spMkLst>
        </pc:spChg>
      </pc:sldChg>
      <pc:sldChg chg="modSp new mod">
        <pc:chgData name="Manish Sharma" userId="b799adb9ba789c8f" providerId="LiveId" clId="{C5570E14-0F6F-4793-BD55-60126D67DD33}" dt="2021-08-09T10:36:41.776" v="622" actId="27636"/>
        <pc:sldMkLst>
          <pc:docMk/>
          <pc:sldMk cId="1302610745" sldId="291"/>
        </pc:sldMkLst>
        <pc:spChg chg="mod">
          <ac:chgData name="Manish Sharma" userId="b799adb9ba789c8f" providerId="LiveId" clId="{C5570E14-0F6F-4793-BD55-60126D67DD33}" dt="2021-08-09T10:36:21.797" v="611" actId="20577"/>
          <ac:spMkLst>
            <pc:docMk/>
            <pc:sldMk cId="1302610745" sldId="291"/>
            <ac:spMk id="2" creationId="{2B780CA9-FB96-4B14-9BFE-AE7B86871BD8}"/>
          </ac:spMkLst>
        </pc:spChg>
        <pc:spChg chg="mod">
          <ac:chgData name="Manish Sharma" userId="b799adb9ba789c8f" providerId="LiveId" clId="{C5570E14-0F6F-4793-BD55-60126D67DD33}" dt="2021-08-09T10:36:41.776" v="622" actId="27636"/>
          <ac:spMkLst>
            <pc:docMk/>
            <pc:sldMk cId="1302610745" sldId="291"/>
            <ac:spMk id="3" creationId="{B75EA73A-088B-48CA-96AA-7DA2E1D5E4A7}"/>
          </ac:spMkLst>
        </pc:spChg>
      </pc:sldChg>
      <pc:sldChg chg="addSp delSp modSp new mod">
        <pc:chgData name="Manish Sharma" userId="b799adb9ba789c8f" providerId="LiveId" clId="{C5570E14-0F6F-4793-BD55-60126D67DD33}" dt="2021-08-09T14:42:37.706" v="806" actId="12100"/>
        <pc:sldMkLst>
          <pc:docMk/>
          <pc:sldMk cId="4049329401" sldId="292"/>
        </pc:sldMkLst>
        <pc:spChg chg="mod">
          <ac:chgData name="Manish Sharma" userId="b799adb9ba789c8f" providerId="LiveId" clId="{C5570E14-0F6F-4793-BD55-60126D67DD33}" dt="2021-08-09T10:38:01.915" v="641" actId="20577"/>
          <ac:spMkLst>
            <pc:docMk/>
            <pc:sldMk cId="4049329401" sldId="292"/>
            <ac:spMk id="2" creationId="{CC30198D-FE89-4F10-8103-1C29A4CB9D00}"/>
          </ac:spMkLst>
        </pc:spChg>
        <pc:spChg chg="del">
          <ac:chgData name="Manish Sharma" userId="b799adb9ba789c8f" providerId="LiveId" clId="{C5570E14-0F6F-4793-BD55-60126D67DD33}" dt="2021-08-09T10:38:46.867" v="642" actId="1032"/>
          <ac:spMkLst>
            <pc:docMk/>
            <pc:sldMk cId="4049329401" sldId="292"/>
            <ac:spMk id="3" creationId="{9A933523-90B0-444A-9054-0780CE599EF7}"/>
          </ac:spMkLst>
        </pc:spChg>
        <pc:graphicFrameChg chg="add mod modGraphic">
          <ac:chgData name="Manish Sharma" userId="b799adb9ba789c8f" providerId="LiveId" clId="{C5570E14-0F6F-4793-BD55-60126D67DD33}" dt="2021-08-09T14:42:37.706" v="806" actId="12100"/>
          <ac:graphicFrameMkLst>
            <pc:docMk/>
            <pc:sldMk cId="4049329401" sldId="292"/>
            <ac:graphicFrameMk id="4" creationId="{BD0615A8-15E6-4212-BA10-BCA6AB9BF195}"/>
          </ac:graphicFrameMkLst>
        </pc:graphicFrameChg>
      </pc:sldChg>
      <pc:sldChg chg="addSp delSp modSp new mod">
        <pc:chgData name="Manish Sharma" userId="b799adb9ba789c8f" providerId="LiveId" clId="{C5570E14-0F6F-4793-BD55-60126D67DD33}" dt="2021-08-10T05:28:51.911" v="1019" actId="1076"/>
        <pc:sldMkLst>
          <pc:docMk/>
          <pc:sldMk cId="2299808282" sldId="293"/>
        </pc:sldMkLst>
        <pc:spChg chg="mod">
          <ac:chgData name="Manish Sharma" userId="b799adb9ba789c8f" providerId="LiveId" clId="{C5570E14-0F6F-4793-BD55-60126D67DD33}" dt="2021-08-10T03:46:03.378" v="974" actId="20577"/>
          <ac:spMkLst>
            <pc:docMk/>
            <pc:sldMk cId="2299808282" sldId="293"/>
            <ac:spMk id="2" creationId="{B2D3AF3F-465B-4BBF-AED0-F884222BFB67}"/>
          </ac:spMkLst>
        </pc:spChg>
        <pc:spChg chg="del">
          <ac:chgData name="Manish Sharma" userId="b799adb9ba789c8f" providerId="LiveId" clId="{C5570E14-0F6F-4793-BD55-60126D67DD33}" dt="2021-08-10T03:42:12.756" v="820" actId="478"/>
          <ac:spMkLst>
            <pc:docMk/>
            <pc:sldMk cId="2299808282" sldId="293"/>
            <ac:spMk id="3" creationId="{083B4015-64D7-46CF-AD7E-909C6DC94C9C}"/>
          </ac:spMkLst>
        </pc:spChg>
        <pc:spChg chg="add mod">
          <ac:chgData name="Manish Sharma" userId="b799adb9ba789c8f" providerId="LiveId" clId="{C5570E14-0F6F-4793-BD55-60126D67DD33}" dt="2021-08-10T03:43:56.194" v="891" actId="20577"/>
          <ac:spMkLst>
            <pc:docMk/>
            <pc:sldMk cId="2299808282" sldId="293"/>
            <ac:spMk id="4" creationId="{69DECD4A-D3BC-4C04-90E8-85F4FBA02EFD}"/>
          </ac:spMkLst>
        </pc:spChg>
        <pc:spChg chg="add mod">
          <ac:chgData name="Manish Sharma" userId="b799adb9ba789c8f" providerId="LiveId" clId="{C5570E14-0F6F-4793-BD55-60126D67DD33}" dt="2021-08-10T03:45:10.409" v="949" actId="1076"/>
          <ac:spMkLst>
            <pc:docMk/>
            <pc:sldMk cId="2299808282" sldId="293"/>
            <ac:spMk id="5" creationId="{709F2251-927E-4596-84C2-4E9C7706BE8C}"/>
          </ac:spMkLst>
        </pc:spChg>
        <pc:spChg chg="add mod">
          <ac:chgData name="Manish Sharma" userId="b799adb9ba789c8f" providerId="LiveId" clId="{C5570E14-0F6F-4793-BD55-60126D67DD33}" dt="2021-08-10T05:27:44.863" v="989" actId="1076"/>
          <ac:spMkLst>
            <pc:docMk/>
            <pc:sldMk cId="2299808282" sldId="293"/>
            <ac:spMk id="8" creationId="{7A4E40E4-491F-402E-A5FD-7B7A3FAECB72}"/>
          </ac:spMkLst>
        </pc:spChg>
        <pc:spChg chg="add mod">
          <ac:chgData name="Manish Sharma" userId="b799adb9ba789c8f" providerId="LiveId" clId="{C5570E14-0F6F-4793-BD55-60126D67DD33}" dt="2021-08-10T05:28:24.393" v="1013" actId="1036"/>
          <ac:spMkLst>
            <pc:docMk/>
            <pc:sldMk cId="2299808282" sldId="293"/>
            <ac:spMk id="10" creationId="{EF564A07-1FF3-4C35-9DED-BADBBB59A578}"/>
          </ac:spMkLst>
        </pc:spChg>
        <pc:spChg chg="add mod">
          <ac:chgData name="Manish Sharma" userId="b799adb9ba789c8f" providerId="LiveId" clId="{C5570E14-0F6F-4793-BD55-60126D67DD33}" dt="2021-08-10T05:28:51.911" v="1019" actId="1076"/>
          <ac:spMkLst>
            <pc:docMk/>
            <pc:sldMk cId="2299808282" sldId="293"/>
            <ac:spMk id="13" creationId="{33A64DE1-DD9D-40BA-A8A8-AB34964F5322}"/>
          </ac:spMkLst>
        </pc:spChg>
        <pc:cxnChg chg="add mod">
          <ac:chgData name="Manish Sharma" userId="b799adb9ba789c8f" providerId="LiveId" clId="{C5570E14-0F6F-4793-BD55-60126D67DD33}" dt="2021-08-10T03:45:34.060" v="951" actId="1582"/>
          <ac:cxnSpMkLst>
            <pc:docMk/>
            <pc:sldMk cId="2299808282" sldId="293"/>
            <ac:cxnSpMk id="7" creationId="{1EC2E7B7-3F81-43D4-A105-C4FB901F7E67}"/>
          </ac:cxnSpMkLst>
        </pc:cxnChg>
        <pc:cxnChg chg="add mod">
          <ac:chgData name="Manish Sharma" userId="b799adb9ba789c8f" providerId="LiveId" clId="{C5570E14-0F6F-4793-BD55-60126D67DD33}" dt="2021-08-10T05:28:24.393" v="1013" actId="1036"/>
          <ac:cxnSpMkLst>
            <pc:docMk/>
            <pc:sldMk cId="2299808282" sldId="293"/>
            <ac:cxnSpMk id="9" creationId="{1A0CF131-B5AB-45A0-B072-DA635CD45FAF}"/>
          </ac:cxnSpMkLst>
        </pc:cxnChg>
        <pc:cxnChg chg="add mod">
          <ac:chgData name="Manish Sharma" userId="b799adb9ba789c8f" providerId="LiveId" clId="{C5570E14-0F6F-4793-BD55-60126D67DD33}" dt="2021-08-10T05:28:34.843" v="1015" actId="1076"/>
          <ac:cxnSpMkLst>
            <pc:docMk/>
            <pc:sldMk cId="2299808282" sldId="293"/>
            <ac:cxnSpMk id="11" creationId="{92E66633-DB64-4AE8-AD6A-49F0158144AB}"/>
          </ac:cxnSpMkLst>
        </pc:cxnChg>
        <pc:cxnChg chg="add mod">
          <ac:chgData name="Manish Sharma" userId="b799adb9ba789c8f" providerId="LiveId" clId="{C5570E14-0F6F-4793-BD55-60126D67DD33}" dt="2021-08-10T05:28:42.726" v="1017" actId="1076"/>
          <ac:cxnSpMkLst>
            <pc:docMk/>
            <pc:sldMk cId="2299808282" sldId="293"/>
            <ac:cxnSpMk id="12" creationId="{6B31881E-0A8E-400D-BCB6-943E040FC7DF}"/>
          </ac:cxnSpMkLst>
        </pc:cxnChg>
      </pc:sldChg>
      <pc:sldChg chg="modSp new mod">
        <pc:chgData name="Manish Sharma" userId="b799adb9ba789c8f" providerId="LiveId" clId="{C5570E14-0F6F-4793-BD55-60126D67DD33}" dt="2021-08-10T04:41:34.648" v="984" actId="20577"/>
        <pc:sldMkLst>
          <pc:docMk/>
          <pc:sldMk cId="1018331093" sldId="294"/>
        </pc:sldMkLst>
        <pc:spChg chg="mod">
          <ac:chgData name="Manish Sharma" userId="b799adb9ba789c8f" providerId="LiveId" clId="{C5570E14-0F6F-4793-BD55-60126D67DD33}" dt="2021-08-10T04:40:40.747" v="979" actId="20577"/>
          <ac:spMkLst>
            <pc:docMk/>
            <pc:sldMk cId="1018331093" sldId="294"/>
            <ac:spMk id="2" creationId="{B135F000-70A3-4D6D-B7E6-B65B451EE34E}"/>
          </ac:spMkLst>
        </pc:spChg>
        <pc:spChg chg="mod">
          <ac:chgData name="Manish Sharma" userId="b799adb9ba789c8f" providerId="LiveId" clId="{C5570E14-0F6F-4793-BD55-60126D67DD33}" dt="2021-08-10T04:41:34.648" v="984" actId="20577"/>
          <ac:spMkLst>
            <pc:docMk/>
            <pc:sldMk cId="1018331093" sldId="294"/>
            <ac:spMk id="3" creationId="{283D1C1B-DDA5-425F-B361-13F4A4EDAD04}"/>
          </ac:spMkLst>
        </pc:spChg>
      </pc:sldChg>
      <pc:sldChg chg="modSp new mod">
        <pc:chgData name="Manish Sharma" userId="b799adb9ba789c8f" providerId="LiveId" clId="{C5570E14-0F6F-4793-BD55-60126D67DD33}" dt="2021-08-10T06:33:25.391" v="1041" actId="113"/>
        <pc:sldMkLst>
          <pc:docMk/>
          <pc:sldMk cId="2791508209" sldId="295"/>
        </pc:sldMkLst>
        <pc:spChg chg="mod">
          <ac:chgData name="Manish Sharma" userId="b799adb9ba789c8f" providerId="LiveId" clId="{C5570E14-0F6F-4793-BD55-60126D67DD33}" dt="2021-08-10T06:32:32.744" v="1030" actId="20577"/>
          <ac:spMkLst>
            <pc:docMk/>
            <pc:sldMk cId="2791508209" sldId="295"/>
            <ac:spMk id="2" creationId="{C13EC690-E965-403A-99B4-BE90286410B5}"/>
          </ac:spMkLst>
        </pc:spChg>
        <pc:spChg chg="mod">
          <ac:chgData name="Manish Sharma" userId="b799adb9ba789c8f" providerId="LiveId" clId="{C5570E14-0F6F-4793-BD55-60126D67DD33}" dt="2021-08-10T06:33:25.391" v="1041" actId="113"/>
          <ac:spMkLst>
            <pc:docMk/>
            <pc:sldMk cId="2791508209" sldId="295"/>
            <ac:spMk id="3" creationId="{8D71A608-0975-4707-85CA-1460E412F6E8}"/>
          </ac:spMkLst>
        </pc:spChg>
      </pc:sldChg>
      <pc:sldChg chg="add">
        <pc:chgData name="Manish Sharma" userId="b799adb9ba789c8f" providerId="LiveId" clId="{C5570E14-0F6F-4793-BD55-60126D67DD33}" dt="2021-08-10T10:20:45.354" v="1042"/>
        <pc:sldMkLst>
          <pc:docMk/>
          <pc:sldMk cId="2437083529" sldId="296"/>
        </pc:sldMkLst>
      </pc:sldChg>
      <pc:sldChg chg="modSp new mod">
        <pc:chgData name="Manish Sharma" userId="b799adb9ba789c8f" providerId="LiveId" clId="{C5570E14-0F6F-4793-BD55-60126D67DD33}" dt="2021-08-10T10:47:55.203" v="1052" actId="20577"/>
        <pc:sldMkLst>
          <pc:docMk/>
          <pc:sldMk cId="3655672511" sldId="297"/>
        </pc:sldMkLst>
        <pc:spChg chg="mod">
          <ac:chgData name="Manish Sharma" userId="b799adb9ba789c8f" providerId="LiveId" clId="{C5570E14-0F6F-4793-BD55-60126D67DD33}" dt="2021-08-10T10:47:51.484" v="1048" actId="20577"/>
          <ac:spMkLst>
            <pc:docMk/>
            <pc:sldMk cId="3655672511" sldId="297"/>
            <ac:spMk id="2" creationId="{410E5D96-9FCA-4CD2-99F3-A2CBBA71555F}"/>
          </ac:spMkLst>
        </pc:spChg>
        <pc:spChg chg="mod">
          <ac:chgData name="Manish Sharma" userId="b799adb9ba789c8f" providerId="LiveId" clId="{C5570E14-0F6F-4793-BD55-60126D67DD33}" dt="2021-08-10T10:47:55.203" v="1052" actId="20577"/>
          <ac:spMkLst>
            <pc:docMk/>
            <pc:sldMk cId="3655672511" sldId="297"/>
            <ac:spMk id="3" creationId="{BBFA6DBE-1FB8-475B-A03C-E1C8DF9F19E8}"/>
          </ac:spMkLst>
        </pc:spChg>
      </pc:sldChg>
      <pc:sldChg chg="add">
        <pc:chgData name="Manish Sharma" userId="b799adb9ba789c8f" providerId="LiveId" clId="{C5570E14-0F6F-4793-BD55-60126D67DD33}" dt="2021-08-11T05:03:15.667" v="1055"/>
        <pc:sldMkLst>
          <pc:docMk/>
          <pc:sldMk cId="2048991383" sldId="298"/>
        </pc:sldMkLst>
      </pc:sldChg>
      <pc:sldChg chg="modSp new mod">
        <pc:chgData name="Manish Sharma" userId="b799adb9ba789c8f" providerId="LiveId" clId="{C5570E14-0F6F-4793-BD55-60126D67DD33}" dt="2021-08-11T07:47:20.619" v="1184" actId="20577"/>
        <pc:sldMkLst>
          <pc:docMk/>
          <pc:sldMk cId="2680455687" sldId="299"/>
        </pc:sldMkLst>
        <pc:spChg chg="mod">
          <ac:chgData name="Manish Sharma" userId="b799adb9ba789c8f" providerId="LiveId" clId="{C5570E14-0F6F-4793-BD55-60126D67DD33}" dt="2021-08-11T07:47:11.875" v="1183" actId="20577"/>
          <ac:spMkLst>
            <pc:docMk/>
            <pc:sldMk cId="2680455687" sldId="299"/>
            <ac:spMk id="2" creationId="{54F8207C-9CFD-478C-B7F5-D0C02346FB34}"/>
          </ac:spMkLst>
        </pc:spChg>
        <pc:spChg chg="mod">
          <ac:chgData name="Manish Sharma" userId="b799adb9ba789c8f" providerId="LiveId" clId="{C5570E14-0F6F-4793-BD55-60126D67DD33}" dt="2021-08-11T07:47:20.619" v="1184" actId="20577"/>
          <ac:spMkLst>
            <pc:docMk/>
            <pc:sldMk cId="2680455687" sldId="299"/>
            <ac:spMk id="3" creationId="{1338797C-3014-4C01-8DF3-7FBFAB574805}"/>
          </ac:spMkLst>
        </pc:spChg>
      </pc:sldChg>
      <pc:sldChg chg="add">
        <pc:chgData name="Manish Sharma" userId="b799adb9ba789c8f" providerId="LiveId" clId="{C5570E14-0F6F-4793-BD55-60126D67DD33}" dt="2021-08-11T11:32:28.639" v="1185"/>
        <pc:sldMkLst>
          <pc:docMk/>
          <pc:sldMk cId="551039886" sldId="300"/>
        </pc:sldMkLst>
      </pc:sldChg>
      <pc:sldChg chg="add">
        <pc:chgData name="Manish Sharma" userId="b799adb9ba789c8f" providerId="LiveId" clId="{C5570E14-0F6F-4793-BD55-60126D67DD33}" dt="2021-08-11T11:32:28.639" v="1185"/>
        <pc:sldMkLst>
          <pc:docMk/>
          <pc:sldMk cId="1148178458" sldId="301"/>
        </pc:sldMkLst>
      </pc:sldChg>
      <pc:sldChg chg="add">
        <pc:chgData name="Manish Sharma" userId="b799adb9ba789c8f" providerId="LiveId" clId="{C5570E14-0F6F-4793-BD55-60126D67DD33}" dt="2021-08-11T11:32:28.639" v="1185"/>
        <pc:sldMkLst>
          <pc:docMk/>
          <pc:sldMk cId="2503257329" sldId="302"/>
        </pc:sldMkLst>
      </pc:sldChg>
      <pc:sldChg chg="add">
        <pc:chgData name="Manish Sharma" userId="b799adb9ba789c8f" providerId="LiveId" clId="{C5570E14-0F6F-4793-BD55-60126D67DD33}" dt="2021-08-11T11:32:28.639" v="1185"/>
        <pc:sldMkLst>
          <pc:docMk/>
          <pc:sldMk cId="3287422598" sldId="303"/>
        </pc:sldMkLst>
      </pc:sldChg>
      <pc:sldChg chg="add">
        <pc:chgData name="Manish Sharma" userId="b799adb9ba789c8f" providerId="LiveId" clId="{C5570E14-0F6F-4793-BD55-60126D67DD33}" dt="2021-08-11T11:32:28.639" v="1185"/>
        <pc:sldMkLst>
          <pc:docMk/>
          <pc:sldMk cId="2829608424" sldId="304"/>
        </pc:sldMkLst>
      </pc:sldChg>
      <pc:sldChg chg="modSp add mod">
        <pc:chgData name="Manish Sharma" userId="b799adb9ba789c8f" providerId="LiveId" clId="{C5570E14-0F6F-4793-BD55-60126D67DD33}" dt="2021-08-12T08:23:52.461" v="1187" actId="20577"/>
        <pc:sldMkLst>
          <pc:docMk/>
          <pc:sldMk cId="2817809417" sldId="305"/>
        </pc:sldMkLst>
        <pc:spChg chg="mod">
          <ac:chgData name="Manish Sharma" userId="b799adb9ba789c8f" providerId="LiveId" clId="{C5570E14-0F6F-4793-BD55-60126D67DD33}" dt="2021-08-12T08:23:52.461" v="1187" actId="20577"/>
          <ac:spMkLst>
            <pc:docMk/>
            <pc:sldMk cId="2817809417" sldId="305"/>
            <ac:spMk id="3" creationId="{2A6668E1-240F-4B30-8825-4DCEFFEEA717}"/>
          </ac:spMkLst>
        </pc:spChg>
      </pc:sldChg>
      <pc:sldChg chg="addSp modSp new mod setBg">
        <pc:chgData name="Manish Sharma" userId="b799adb9ba789c8f" providerId="LiveId" clId="{C5570E14-0F6F-4793-BD55-60126D67DD33}" dt="2021-08-13T12:17:24.927" v="1326" actId="20577"/>
        <pc:sldMkLst>
          <pc:docMk/>
          <pc:sldMk cId="1565417734" sldId="306"/>
        </pc:sldMkLst>
        <pc:spChg chg="mod">
          <ac:chgData name="Manish Sharma" userId="b799adb9ba789c8f" providerId="LiveId" clId="{C5570E14-0F6F-4793-BD55-60126D67DD33}" dt="2021-08-12T08:26:31.367" v="1197" actId="26606"/>
          <ac:spMkLst>
            <pc:docMk/>
            <pc:sldMk cId="1565417734" sldId="306"/>
            <ac:spMk id="2" creationId="{B71A776D-8227-4733-A19A-D139BC5A4FE1}"/>
          </ac:spMkLst>
        </pc:spChg>
        <pc:spChg chg="mod">
          <ac:chgData name="Manish Sharma" userId="b799adb9ba789c8f" providerId="LiveId" clId="{C5570E14-0F6F-4793-BD55-60126D67DD33}" dt="2021-08-13T12:17:24.927" v="1326" actId="20577"/>
          <ac:spMkLst>
            <pc:docMk/>
            <pc:sldMk cId="1565417734" sldId="306"/>
            <ac:spMk id="3" creationId="{372B17DD-0106-4B06-95E5-D082DEE04FAB}"/>
          </ac:spMkLst>
        </pc:spChg>
        <pc:spChg chg="add">
          <ac:chgData name="Manish Sharma" userId="b799adb9ba789c8f" providerId="LiveId" clId="{C5570E14-0F6F-4793-BD55-60126D67DD33}" dt="2021-08-12T08:26:31.367" v="1197" actId="26606"/>
          <ac:spMkLst>
            <pc:docMk/>
            <pc:sldMk cId="1565417734" sldId="306"/>
            <ac:spMk id="8" creationId="{09588DA8-065E-4F6F-8EFD-43104AB2E0CF}"/>
          </ac:spMkLst>
        </pc:spChg>
        <pc:spChg chg="add">
          <ac:chgData name="Manish Sharma" userId="b799adb9ba789c8f" providerId="LiveId" clId="{C5570E14-0F6F-4793-BD55-60126D67DD33}" dt="2021-08-12T08:26:31.367" v="1197" actId="26606"/>
          <ac:spMkLst>
            <pc:docMk/>
            <pc:sldMk cId="1565417734" sldId="306"/>
            <ac:spMk id="10" creationId="{C4285719-470E-454C-AF62-8323075F1F5B}"/>
          </ac:spMkLst>
        </pc:spChg>
        <pc:spChg chg="add">
          <ac:chgData name="Manish Sharma" userId="b799adb9ba789c8f" providerId="LiveId" clId="{C5570E14-0F6F-4793-BD55-60126D67DD33}" dt="2021-08-12T08:26:31.367" v="1197" actId="26606"/>
          <ac:spMkLst>
            <pc:docMk/>
            <pc:sldMk cId="1565417734" sldId="306"/>
            <ac:spMk id="12" creationId="{CD9FE4EF-C4D8-49A0-B2FF-81D8DB7D8A24}"/>
          </ac:spMkLst>
        </pc:spChg>
        <pc:spChg chg="add">
          <ac:chgData name="Manish Sharma" userId="b799adb9ba789c8f" providerId="LiveId" clId="{C5570E14-0F6F-4793-BD55-60126D67DD33}" dt="2021-08-12T08:26:31.367" v="1197" actId="26606"/>
          <ac:spMkLst>
            <pc:docMk/>
            <pc:sldMk cId="1565417734" sldId="306"/>
            <ac:spMk id="14" creationId="{4300840D-0A0B-4512-BACA-B439D5B9C57C}"/>
          </ac:spMkLst>
        </pc:spChg>
        <pc:spChg chg="add">
          <ac:chgData name="Manish Sharma" userId="b799adb9ba789c8f" providerId="LiveId" clId="{C5570E14-0F6F-4793-BD55-60126D67DD33}" dt="2021-08-12T08:26:31.367" v="1197" actId="26606"/>
          <ac:spMkLst>
            <pc:docMk/>
            <pc:sldMk cId="1565417734" sldId="306"/>
            <ac:spMk id="16" creationId="{D2B78728-A580-49A7-84F9-6EF6F583ADE0}"/>
          </ac:spMkLst>
        </pc:spChg>
        <pc:spChg chg="add">
          <ac:chgData name="Manish Sharma" userId="b799adb9ba789c8f" providerId="LiveId" clId="{C5570E14-0F6F-4793-BD55-60126D67DD33}" dt="2021-08-12T08:26:31.367" v="1197" actId="26606"/>
          <ac:spMkLst>
            <pc:docMk/>
            <pc:sldMk cId="1565417734" sldId="306"/>
            <ac:spMk id="18" creationId="{38FAA1A1-D861-433F-88FA-1E9D6FD31D11}"/>
          </ac:spMkLst>
        </pc:spChg>
        <pc:spChg chg="add">
          <ac:chgData name="Manish Sharma" userId="b799adb9ba789c8f" providerId="LiveId" clId="{C5570E14-0F6F-4793-BD55-60126D67DD33}" dt="2021-08-12T08:26:31.367" v="1197" actId="26606"/>
          <ac:spMkLst>
            <pc:docMk/>
            <pc:sldMk cId="1565417734" sldId="306"/>
            <ac:spMk id="20" creationId="{8D71EDA1-87BF-4D5D-AB79-F346FD19278A}"/>
          </ac:spMkLst>
        </pc:spChg>
      </pc:sldChg>
      <pc:sldChg chg="add">
        <pc:chgData name="Manish Sharma" userId="b799adb9ba789c8f" providerId="LiveId" clId="{C5570E14-0F6F-4793-BD55-60126D67DD33}" dt="2021-08-12T10:15:44.945" v="1210"/>
        <pc:sldMkLst>
          <pc:docMk/>
          <pc:sldMk cId="1795810273" sldId="307"/>
        </pc:sldMkLst>
      </pc:sldChg>
      <pc:sldChg chg="add">
        <pc:chgData name="Manish Sharma" userId="b799adb9ba789c8f" providerId="LiveId" clId="{C5570E14-0F6F-4793-BD55-60126D67DD33}" dt="2021-08-12T10:15:44.945" v="1210"/>
        <pc:sldMkLst>
          <pc:docMk/>
          <pc:sldMk cId="3656162023" sldId="308"/>
        </pc:sldMkLst>
      </pc:sldChg>
      <pc:sldChg chg="add">
        <pc:chgData name="Manish Sharma" userId="b799adb9ba789c8f" providerId="LiveId" clId="{C5570E14-0F6F-4793-BD55-60126D67DD33}" dt="2021-08-12T10:15:44.945" v="1210"/>
        <pc:sldMkLst>
          <pc:docMk/>
          <pc:sldMk cId="2381066136" sldId="309"/>
        </pc:sldMkLst>
      </pc:sldChg>
      <pc:sldChg chg="add">
        <pc:chgData name="Manish Sharma" userId="b799adb9ba789c8f" providerId="LiveId" clId="{C5570E14-0F6F-4793-BD55-60126D67DD33}" dt="2021-08-12T10:15:44.945" v="1210"/>
        <pc:sldMkLst>
          <pc:docMk/>
          <pc:sldMk cId="631516676" sldId="310"/>
        </pc:sldMkLst>
      </pc:sldChg>
      <pc:sldChg chg="modSp new mod">
        <pc:chgData name="Manish Sharma" userId="b799adb9ba789c8f" providerId="LiveId" clId="{C5570E14-0F6F-4793-BD55-60126D67DD33}" dt="2021-08-12T11:15:57.176" v="1321"/>
        <pc:sldMkLst>
          <pc:docMk/>
          <pc:sldMk cId="2495799992" sldId="311"/>
        </pc:sldMkLst>
        <pc:spChg chg="mod">
          <ac:chgData name="Manish Sharma" userId="b799adb9ba789c8f" providerId="LiveId" clId="{C5570E14-0F6F-4793-BD55-60126D67DD33}" dt="2021-08-12T11:11:49.934" v="1236" actId="20577"/>
          <ac:spMkLst>
            <pc:docMk/>
            <pc:sldMk cId="2495799992" sldId="311"/>
            <ac:spMk id="2" creationId="{589AE32F-A78C-4086-BFFB-228D14FD0CE2}"/>
          </ac:spMkLst>
        </pc:spChg>
        <pc:spChg chg="mod">
          <ac:chgData name="Manish Sharma" userId="b799adb9ba789c8f" providerId="LiveId" clId="{C5570E14-0F6F-4793-BD55-60126D67DD33}" dt="2021-08-12T11:15:57.176" v="1321"/>
          <ac:spMkLst>
            <pc:docMk/>
            <pc:sldMk cId="2495799992" sldId="311"/>
            <ac:spMk id="3" creationId="{AC0F4800-ACBA-4D78-9BBA-CA11B0DB94DA}"/>
          </ac:spMkLst>
        </pc:spChg>
      </pc:sldChg>
    </pc:docChg>
  </pc:docChgLst>
  <pc:docChgLst>
    <pc:chgData name="Manish Sharma" userId="b799adb9ba789c8f" providerId="LiveId" clId="{B4A96221-6044-4D93-B251-56468491AD62}"/>
    <pc:docChg chg="undo custSel addSld modSld sldOrd">
      <pc:chgData name="Manish Sharma" userId="b799adb9ba789c8f" providerId="LiveId" clId="{B4A96221-6044-4D93-B251-56468491AD62}" dt="2021-10-24T07:30:47.503" v="58" actId="6549"/>
      <pc:docMkLst>
        <pc:docMk/>
      </pc:docMkLst>
      <pc:sldChg chg="addSp delSp modSp">
        <pc:chgData name="Manish Sharma" userId="b799adb9ba789c8f" providerId="LiveId" clId="{B4A96221-6044-4D93-B251-56468491AD62}" dt="2021-10-20T10:10:43.568" v="1"/>
        <pc:sldMkLst>
          <pc:docMk/>
          <pc:sldMk cId="2052624635" sldId="265"/>
        </pc:sldMkLst>
        <pc:spChg chg="add del mod">
          <ac:chgData name="Manish Sharma" userId="b799adb9ba789c8f" providerId="LiveId" clId="{B4A96221-6044-4D93-B251-56468491AD62}" dt="2021-10-20T10:10:43.568" v="1"/>
          <ac:spMkLst>
            <pc:docMk/>
            <pc:sldMk cId="2052624635" sldId="265"/>
            <ac:spMk id="31" creationId="{C0987189-76AB-4FE9-BCDC-764F1BBA488F}"/>
          </ac:spMkLst>
        </pc:spChg>
      </pc:sldChg>
      <pc:sldChg chg="modSp mod">
        <pc:chgData name="Manish Sharma" userId="b799adb9ba789c8f" providerId="LiveId" clId="{B4A96221-6044-4D93-B251-56468491AD62}" dt="2021-10-21T09:47:29.902" v="6" actId="20577"/>
        <pc:sldMkLst>
          <pc:docMk/>
          <pc:sldMk cId="1176937191" sldId="272"/>
        </pc:sldMkLst>
        <pc:spChg chg="mod">
          <ac:chgData name="Manish Sharma" userId="b799adb9ba789c8f" providerId="LiveId" clId="{B4A96221-6044-4D93-B251-56468491AD62}" dt="2021-10-21T09:47:29.902" v="6" actId="20577"/>
          <ac:spMkLst>
            <pc:docMk/>
            <pc:sldMk cId="1176937191" sldId="272"/>
            <ac:spMk id="3" creationId="{5E452948-00AA-40F4-A022-815AC767FF1A}"/>
          </ac:spMkLst>
        </pc:spChg>
      </pc:sldChg>
      <pc:sldChg chg="modSp mod">
        <pc:chgData name="Manish Sharma" userId="b799adb9ba789c8f" providerId="LiveId" clId="{B4A96221-6044-4D93-B251-56468491AD62}" dt="2021-10-24T05:22:51.776" v="54" actId="1076"/>
        <pc:sldMkLst>
          <pc:docMk/>
          <pc:sldMk cId="3076466762" sldId="281"/>
        </pc:sldMkLst>
        <pc:spChg chg="mod">
          <ac:chgData name="Manish Sharma" userId="b799adb9ba789c8f" providerId="LiveId" clId="{B4A96221-6044-4D93-B251-56468491AD62}" dt="2021-10-24T05:22:51.776" v="54" actId="1076"/>
          <ac:spMkLst>
            <pc:docMk/>
            <pc:sldMk cId="3076466762" sldId="281"/>
            <ac:spMk id="5" creationId="{F820E770-38C0-46EA-AABC-14FABA59FB2D}"/>
          </ac:spMkLst>
        </pc:spChg>
      </pc:sldChg>
      <pc:sldChg chg="modSp mod">
        <pc:chgData name="Manish Sharma" userId="b799adb9ba789c8f" providerId="LiveId" clId="{B4A96221-6044-4D93-B251-56468491AD62}" dt="2021-10-21T04:52:36.054" v="5" actId="20577"/>
        <pc:sldMkLst>
          <pc:docMk/>
          <pc:sldMk cId="4267029654" sldId="288"/>
        </pc:sldMkLst>
        <pc:spChg chg="mod">
          <ac:chgData name="Manish Sharma" userId="b799adb9ba789c8f" providerId="LiveId" clId="{B4A96221-6044-4D93-B251-56468491AD62}" dt="2021-10-21T04:52:36.054" v="5" actId="20577"/>
          <ac:spMkLst>
            <pc:docMk/>
            <pc:sldMk cId="4267029654" sldId="288"/>
            <ac:spMk id="5" creationId="{76FA7AB8-E1C0-4AC5-9D0F-70F89DE14E0F}"/>
          </ac:spMkLst>
        </pc:spChg>
      </pc:sldChg>
      <pc:sldChg chg="delSp modSp">
        <pc:chgData name="Manish Sharma" userId="b799adb9ba789c8f" providerId="LiveId" clId="{B4A96221-6044-4D93-B251-56468491AD62}" dt="2021-10-22T05:46:53.067" v="7" actId="165"/>
        <pc:sldMkLst>
          <pc:docMk/>
          <pc:sldMk cId="2437083529" sldId="296"/>
        </pc:sldMkLst>
        <pc:spChg chg="mod topLvl">
          <ac:chgData name="Manish Sharma" userId="b799adb9ba789c8f" providerId="LiveId" clId="{B4A96221-6044-4D93-B251-56468491AD62}" dt="2021-10-22T05:46:53.067" v="7" actId="165"/>
          <ac:spMkLst>
            <pc:docMk/>
            <pc:sldMk cId="2437083529" sldId="296"/>
            <ac:spMk id="5" creationId="{3284570E-7427-4C07-A8F3-3CFC037B1384}"/>
          </ac:spMkLst>
        </pc:spChg>
        <pc:spChg chg="mod topLvl">
          <ac:chgData name="Manish Sharma" userId="b799adb9ba789c8f" providerId="LiveId" clId="{B4A96221-6044-4D93-B251-56468491AD62}" dt="2021-10-22T05:46:53.067" v="7" actId="165"/>
          <ac:spMkLst>
            <pc:docMk/>
            <pc:sldMk cId="2437083529" sldId="296"/>
            <ac:spMk id="6" creationId="{EBA0843E-E6FB-4529-9654-FA6A58A7F4BF}"/>
          </ac:spMkLst>
        </pc:spChg>
        <pc:spChg chg="mod topLvl">
          <ac:chgData name="Manish Sharma" userId="b799adb9ba789c8f" providerId="LiveId" clId="{B4A96221-6044-4D93-B251-56468491AD62}" dt="2021-10-22T05:46:53.067" v="7" actId="165"/>
          <ac:spMkLst>
            <pc:docMk/>
            <pc:sldMk cId="2437083529" sldId="296"/>
            <ac:spMk id="9" creationId="{D0D97111-0A5F-42D5-A8A1-7BFFCA95B15D}"/>
          </ac:spMkLst>
        </pc:spChg>
        <pc:spChg chg="mod topLvl">
          <ac:chgData name="Manish Sharma" userId="b799adb9ba789c8f" providerId="LiveId" clId="{B4A96221-6044-4D93-B251-56468491AD62}" dt="2021-10-22T05:46:53.067" v="7" actId="165"/>
          <ac:spMkLst>
            <pc:docMk/>
            <pc:sldMk cId="2437083529" sldId="296"/>
            <ac:spMk id="10" creationId="{C1A57FDF-54C0-4C6D-ADAA-798AF4BD3343}"/>
          </ac:spMkLst>
        </pc:spChg>
        <pc:grpChg chg="del">
          <ac:chgData name="Manish Sharma" userId="b799adb9ba789c8f" providerId="LiveId" clId="{B4A96221-6044-4D93-B251-56468491AD62}" dt="2021-10-22T05:46:53.067" v="7" actId="165"/>
          <ac:grpSpMkLst>
            <pc:docMk/>
            <pc:sldMk cId="2437083529" sldId="296"/>
            <ac:grpSpMk id="4" creationId="{B8102314-B44F-4FCF-B85E-DBFD44DD3FCC}"/>
          </ac:grpSpMkLst>
        </pc:grpChg>
        <pc:cxnChg chg="mod topLvl">
          <ac:chgData name="Manish Sharma" userId="b799adb9ba789c8f" providerId="LiveId" clId="{B4A96221-6044-4D93-B251-56468491AD62}" dt="2021-10-22T05:46:53.067" v="7" actId="165"/>
          <ac:cxnSpMkLst>
            <pc:docMk/>
            <pc:sldMk cId="2437083529" sldId="296"/>
            <ac:cxnSpMk id="7" creationId="{26474058-2BA6-46B9-9ABD-2DE8479B96C9}"/>
          </ac:cxnSpMkLst>
        </pc:cxnChg>
        <pc:cxnChg chg="mod topLvl">
          <ac:chgData name="Manish Sharma" userId="b799adb9ba789c8f" providerId="LiveId" clId="{B4A96221-6044-4D93-B251-56468491AD62}" dt="2021-10-22T05:46:53.067" v="7" actId="165"/>
          <ac:cxnSpMkLst>
            <pc:docMk/>
            <pc:sldMk cId="2437083529" sldId="296"/>
            <ac:cxnSpMk id="8" creationId="{1196C183-5C1C-4DE0-8CD6-0E64FBE8D486}"/>
          </ac:cxnSpMkLst>
        </pc:cxnChg>
      </pc:sldChg>
      <pc:sldChg chg="ord">
        <pc:chgData name="Manish Sharma" userId="b799adb9ba789c8f" providerId="LiveId" clId="{B4A96221-6044-4D93-B251-56468491AD62}" dt="2021-10-23T06:32:26.500" v="25"/>
        <pc:sldMkLst>
          <pc:docMk/>
          <pc:sldMk cId="1148178458" sldId="301"/>
        </pc:sldMkLst>
      </pc:sldChg>
      <pc:sldChg chg="modSp mod">
        <pc:chgData name="Manish Sharma" userId="b799adb9ba789c8f" providerId="LiveId" clId="{B4A96221-6044-4D93-B251-56468491AD62}" dt="2021-10-24T05:45:58.924" v="57" actId="20577"/>
        <pc:sldMkLst>
          <pc:docMk/>
          <pc:sldMk cId="1565417734" sldId="306"/>
        </pc:sldMkLst>
        <pc:spChg chg="mod">
          <ac:chgData name="Manish Sharma" userId="b799adb9ba789c8f" providerId="LiveId" clId="{B4A96221-6044-4D93-B251-56468491AD62}" dt="2021-10-24T05:45:58.924" v="57" actId="20577"/>
          <ac:spMkLst>
            <pc:docMk/>
            <pc:sldMk cId="1565417734" sldId="306"/>
            <ac:spMk id="3" creationId="{372B17DD-0106-4B06-95E5-D082DEE04FAB}"/>
          </ac:spMkLst>
        </pc:spChg>
      </pc:sldChg>
      <pc:sldChg chg="modSp mod">
        <pc:chgData name="Manish Sharma" userId="b799adb9ba789c8f" providerId="LiveId" clId="{B4A96221-6044-4D93-B251-56468491AD62}" dt="2021-10-24T07:30:47.503" v="58" actId="6549"/>
        <pc:sldMkLst>
          <pc:docMk/>
          <pc:sldMk cId="2495799992" sldId="311"/>
        </pc:sldMkLst>
        <pc:spChg chg="mod">
          <ac:chgData name="Manish Sharma" userId="b799adb9ba789c8f" providerId="LiveId" clId="{B4A96221-6044-4D93-B251-56468491AD62}" dt="2021-10-24T07:30:47.503" v="58" actId="6549"/>
          <ac:spMkLst>
            <pc:docMk/>
            <pc:sldMk cId="2495799992" sldId="311"/>
            <ac:spMk id="3" creationId="{AC0F4800-ACBA-4D78-9BBA-CA11B0DB94DA}"/>
          </ac:spMkLst>
        </pc:spChg>
      </pc:sldChg>
      <pc:sldChg chg="addSp delSp modSp new mod chgLayout">
        <pc:chgData name="Manish Sharma" userId="b799adb9ba789c8f" providerId="LiveId" clId="{B4A96221-6044-4D93-B251-56468491AD62}" dt="2021-10-23T04:27:53.046" v="23" actId="113"/>
        <pc:sldMkLst>
          <pc:docMk/>
          <pc:sldMk cId="201721731" sldId="312"/>
        </pc:sldMkLst>
        <pc:spChg chg="mod ord">
          <ac:chgData name="Manish Sharma" userId="b799adb9ba789c8f" providerId="LiveId" clId="{B4A96221-6044-4D93-B251-56468491AD62}" dt="2021-10-23T04:27:33.850" v="17" actId="6264"/>
          <ac:spMkLst>
            <pc:docMk/>
            <pc:sldMk cId="201721731" sldId="312"/>
            <ac:spMk id="2" creationId="{ED8F2853-D249-4D36-AC2D-FB4101D23E18}"/>
          </ac:spMkLst>
        </pc:spChg>
        <pc:spChg chg="add del mod ord">
          <ac:chgData name="Manish Sharma" userId="b799adb9ba789c8f" providerId="LiveId" clId="{B4A96221-6044-4D93-B251-56468491AD62}" dt="2021-10-23T04:27:53.046" v="23" actId="113"/>
          <ac:spMkLst>
            <pc:docMk/>
            <pc:sldMk cId="201721731" sldId="312"/>
            <ac:spMk id="3" creationId="{2872D156-4A65-4C33-A6ED-A6AFCF8E3FFF}"/>
          </ac:spMkLst>
        </pc:spChg>
        <pc:spChg chg="add del mod">
          <ac:chgData name="Manish Sharma" userId="b799adb9ba789c8f" providerId="LiveId" clId="{B4A96221-6044-4D93-B251-56468491AD62}" dt="2021-10-23T04:27:03.313" v="10"/>
          <ac:spMkLst>
            <pc:docMk/>
            <pc:sldMk cId="201721731" sldId="312"/>
            <ac:spMk id="4" creationId="{11D9AAAB-585D-4EDB-B62D-F90CF0A018F1}"/>
          </ac:spMkLst>
        </pc:spChg>
        <pc:spChg chg="add del mod">
          <ac:chgData name="Manish Sharma" userId="b799adb9ba789c8f" providerId="LiveId" clId="{B4A96221-6044-4D93-B251-56468491AD62}" dt="2021-10-23T04:27:33.850" v="17" actId="6264"/>
          <ac:spMkLst>
            <pc:docMk/>
            <pc:sldMk cId="201721731" sldId="312"/>
            <ac:spMk id="5" creationId="{47E8F4AA-8652-4CB1-926B-2FE8B5A5DCCB}"/>
          </ac:spMkLst>
        </pc:spChg>
        <pc:spChg chg="add del mod">
          <ac:chgData name="Manish Sharma" userId="b799adb9ba789c8f" providerId="LiveId" clId="{B4A96221-6044-4D93-B251-56468491AD62}" dt="2021-10-23T04:27:33.850" v="17" actId="6264"/>
          <ac:spMkLst>
            <pc:docMk/>
            <pc:sldMk cId="201721731" sldId="312"/>
            <ac:spMk id="6" creationId="{EF731109-98E0-46B7-8329-86B411307994}"/>
          </ac:spMkLst>
        </pc:spChg>
      </pc:sldChg>
      <pc:sldChg chg="modSp add mod">
        <pc:chgData name="Manish Sharma" userId="b799adb9ba789c8f" providerId="LiveId" clId="{B4A96221-6044-4D93-B251-56468491AD62}" dt="2021-10-24T05:22:54.523" v="55" actId="20577"/>
        <pc:sldMkLst>
          <pc:docMk/>
          <pc:sldMk cId="2986602669" sldId="347"/>
        </pc:sldMkLst>
        <pc:spChg chg="mod">
          <ac:chgData name="Manish Sharma" userId="b799adb9ba789c8f" providerId="LiveId" clId="{B4A96221-6044-4D93-B251-56468491AD62}" dt="2021-10-24T05:22:54.523" v="55" actId="20577"/>
          <ac:spMkLst>
            <pc:docMk/>
            <pc:sldMk cId="2986602669" sldId="347"/>
            <ac:spMk id="19" creationId="{D507D3D7-27BF-4EFD-9D27-78D98CF08C74}"/>
          </ac:spMkLst>
        </pc:spChg>
        <pc:spChg chg="mod">
          <ac:chgData name="Manish Sharma" userId="b799adb9ba789c8f" providerId="LiveId" clId="{B4A96221-6044-4D93-B251-56468491AD62}" dt="2021-10-24T05:15:28.387" v="47" actId="20577"/>
          <ac:spMkLst>
            <pc:docMk/>
            <pc:sldMk cId="2986602669" sldId="347"/>
            <ac:spMk id="21" creationId="{45A88D24-C1EF-454D-B377-5B1C8F5BDFAC}"/>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C1E23211-C21D-4270-BD6D-631ABF3EADA3}" type="pres">
      <dgm:prSet presAssocID="{749CFC44-69C4-4B17-B8F2-7FF9091A454F}" presName="vert0" presStyleCnt="0">
        <dgm:presLayoutVars>
          <dgm:dir/>
          <dgm:animOne val="branch"/>
          <dgm:animLvl val="lvl"/>
        </dgm:presLayoutVars>
      </dgm:prSet>
      <dgm:spPr/>
    </dgm:pt>
    <dgm:pt modelId="{300FC989-AA89-404C-A67C-A2B622179436}" type="pres">
      <dgm:prSet presAssocID="{7856030B-23D7-4A23-9EA3-5E646EC46186}" presName="thickLine" presStyleLbl="alignNode1" presStyleIdx="0" presStyleCnt="4"/>
      <dgm:spPr/>
    </dgm:pt>
    <dgm:pt modelId="{922BAE5E-83CB-4D05-AC3D-439BDC93B07B}" type="pres">
      <dgm:prSet presAssocID="{7856030B-23D7-4A23-9EA3-5E646EC46186}" presName="horz1" presStyleCnt="0"/>
      <dgm:spPr/>
    </dgm:pt>
    <dgm:pt modelId="{EDCB8EFD-E364-4310-BC0E-16D9C1F50743}" type="pres">
      <dgm:prSet presAssocID="{7856030B-23D7-4A23-9EA3-5E646EC46186}" presName="tx1" presStyleLbl="revTx" presStyleIdx="0" presStyleCnt="4"/>
      <dgm:spPr/>
    </dgm:pt>
    <dgm:pt modelId="{F4FCFC93-701F-4C55-BB28-ED187BA15101}" type="pres">
      <dgm:prSet presAssocID="{7856030B-23D7-4A23-9EA3-5E646EC46186}" presName="vert1" presStyleCnt="0"/>
      <dgm:spPr/>
    </dgm:pt>
    <dgm:pt modelId="{79577092-275A-4716-B8E5-75473463FC8B}" type="pres">
      <dgm:prSet presAssocID="{D16C0C2D-B6FC-49BD-82F4-1FF928C65157}" presName="thickLine" presStyleLbl="alignNode1" presStyleIdx="1" presStyleCnt="4"/>
      <dgm:spPr/>
    </dgm:pt>
    <dgm:pt modelId="{97787585-053C-412C-A789-516CBFBBE54B}" type="pres">
      <dgm:prSet presAssocID="{D16C0C2D-B6FC-49BD-82F4-1FF928C65157}" presName="horz1" presStyleCnt="0"/>
      <dgm:spPr/>
    </dgm:pt>
    <dgm:pt modelId="{9CD961A5-3CD4-46C0-B719-EBC1580B7037}" type="pres">
      <dgm:prSet presAssocID="{D16C0C2D-B6FC-49BD-82F4-1FF928C65157}" presName="tx1" presStyleLbl="revTx" presStyleIdx="1" presStyleCnt="4"/>
      <dgm:spPr/>
    </dgm:pt>
    <dgm:pt modelId="{9EEEDFB3-9C61-42C0-9B26-ADC1445F05C1}" type="pres">
      <dgm:prSet presAssocID="{D16C0C2D-B6FC-49BD-82F4-1FF928C65157}" presName="vert1" presStyleCnt="0"/>
      <dgm:spPr/>
    </dgm:pt>
    <dgm:pt modelId="{842FB6F4-C4D0-4B51-B199-DB260F28B81F}" type="pres">
      <dgm:prSet presAssocID="{5C0AD823-ED90-4268-A804-F3FFFADBC6D5}" presName="thickLine" presStyleLbl="alignNode1" presStyleIdx="2" presStyleCnt="4"/>
      <dgm:spPr/>
    </dgm:pt>
    <dgm:pt modelId="{11C9E430-E16B-45D1-BA0C-B86CF8FB57C5}" type="pres">
      <dgm:prSet presAssocID="{5C0AD823-ED90-4268-A804-F3FFFADBC6D5}" presName="horz1" presStyleCnt="0"/>
      <dgm:spPr/>
    </dgm:pt>
    <dgm:pt modelId="{3EDAD8E6-E45C-43F1-AB6A-58A71C1FDB4A}" type="pres">
      <dgm:prSet presAssocID="{5C0AD823-ED90-4268-A804-F3FFFADBC6D5}" presName="tx1" presStyleLbl="revTx" presStyleIdx="2" presStyleCnt="4"/>
      <dgm:spPr/>
    </dgm:pt>
    <dgm:pt modelId="{510AB503-9865-4D0E-AB6E-83F72A333CE6}" type="pres">
      <dgm:prSet presAssocID="{5C0AD823-ED90-4268-A804-F3FFFADBC6D5}" presName="vert1" presStyleCnt="0"/>
      <dgm:spPr/>
    </dgm:pt>
    <dgm:pt modelId="{0C769D39-0B2A-4F88-9A5A-D9A1277A20FC}" type="pres">
      <dgm:prSet presAssocID="{C7A297B1-CF4D-444E-9C2B-1CD95F45A846}" presName="thickLine" presStyleLbl="alignNode1" presStyleIdx="3" presStyleCnt="4"/>
      <dgm:spPr/>
    </dgm:pt>
    <dgm:pt modelId="{7C17FEA2-D0E8-4EC2-983A-08F7A517F0E9}" type="pres">
      <dgm:prSet presAssocID="{C7A297B1-CF4D-444E-9C2B-1CD95F45A846}" presName="horz1" presStyleCnt="0"/>
      <dgm:spPr/>
    </dgm:pt>
    <dgm:pt modelId="{63A605E6-5D88-4325-9E9A-8AEB5EE41848}" type="pres">
      <dgm:prSet presAssocID="{C7A297B1-CF4D-444E-9C2B-1CD95F45A846}" presName="tx1" presStyleLbl="revTx" presStyleIdx="3" presStyleCnt="4"/>
      <dgm:spPr/>
    </dgm:pt>
    <dgm:pt modelId="{B39F1D9D-9CA1-476C-967A-95A3A27DC4C0}"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3EE5FD37-FFD7-4C4F-85C1-F031351D95A7}" type="presOf" srcId="{C7A297B1-CF4D-444E-9C2B-1CD95F45A846}" destId="{63A605E6-5D88-4325-9E9A-8AEB5EE41848}"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F9312C3E-5DC5-4750-8B41-721C9EE8D10A}" type="presOf" srcId="{749CFC44-69C4-4B17-B8F2-7FF9091A454F}" destId="{C1E23211-C21D-4270-BD6D-631ABF3EADA3}" srcOrd="0" destOrd="0" presId="urn:microsoft.com/office/officeart/2008/layout/LinedList"/>
    <dgm:cxn modelId="{5A45A546-4007-439C-8B81-83885223AD29}" type="presOf" srcId="{D16C0C2D-B6FC-49BD-82F4-1FF928C65157}" destId="{9CD961A5-3CD4-46C0-B719-EBC1580B7037}" srcOrd="0" destOrd="0" presId="urn:microsoft.com/office/officeart/2008/layout/LinedList"/>
    <dgm:cxn modelId="{FA1C1849-274C-430C-BA0D-CEC4BBCDD839}" type="presOf" srcId="{5C0AD823-ED90-4268-A804-F3FFFADBC6D5}" destId="{3EDAD8E6-E45C-43F1-AB6A-58A71C1FDB4A}"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830055D6-E275-4A8A-BB9E-ADB196343187}" type="presOf" srcId="{7856030B-23D7-4A23-9EA3-5E646EC46186}" destId="{EDCB8EFD-E364-4310-BC0E-16D9C1F50743}"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90334F6D-7F6E-427C-BA8F-D25513CD150D}" type="presParOf" srcId="{C1E23211-C21D-4270-BD6D-631ABF3EADA3}" destId="{300FC989-AA89-404C-A67C-A2B622179436}" srcOrd="0" destOrd="0" presId="urn:microsoft.com/office/officeart/2008/layout/LinedList"/>
    <dgm:cxn modelId="{1B6F32C7-9823-4FA8-8971-E705BBB7C5E3}" type="presParOf" srcId="{C1E23211-C21D-4270-BD6D-631ABF3EADA3}" destId="{922BAE5E-83CB-4D05-AC3D-439BDC93B07B}" srcOrd="1" destOrd="0" presId="urn:microsoft.com/office/officeart/2008/layout/LinedList"/>
    <dgm:cxn modelId="{604D0797-CD3E-4776-A015-995CEDBB3F8A}" type="presParOf" srcId="{922BAE5E-83CB-4D05-AC3D-439BDC93B07B}" destId="{EDCB8EFD-E364-4310-BC0E-16D9C1F50743}" srcOrd="0" destOrd="0" presId="urn:microsoft.com/office/officeart/2008/layout/LinedList"/>
    <dgm:cxn modelId="{3C52924C-2C6E-4D71-A2BD-E3CFBCEB88DE}" type="presParOf" srcId="{922BAE5E-83CB-4D05-AC3D-439BDC93B07B}" destId="{F4FCFC93-701F-4C55-BB28-ED187BA15101}" srcOrd="1" destOrd="0" presId="urn:microsoft.com/office/officeart/2008/layout/LinedList"/>
    <dgm:cxn modelId="{33D0D935-09FA-4B5A-BCC7-2EE6513E888A}" type="presParOf" srcId="{C1E23211-C21D-4270-BD6D-631ABF3EADA3}" destId="{79577092-275A-4716-B8E5-75473463FC8B}" srcOrd="2" destOrd="0" presId="urn:microsoft.com/office/officeart/2008/layout/LinedList"/>
    <dgm:cxn modelId="{B7402481-7E1E-4A74-83F5-B5F8DBFF0D27}" type="presParOf" srcId="{C1E23211-C21D-4270-BD6D-631ABF3EADA3}" destId="{97787585-053C-412C-A789-516CBFBBE54B}" srcOrd="3" destOrd="0" presId="urn:microsoft.com/office/officeart/2008/layout/LinedList"/>
    <dgm:cxn modelId="{B2C345E8-6FB4-406A-A653-FE851E2407C0}" type="presParOf" srcId="{97787585-053C-412C-A789-516CBFBBE54B}" destId="{9CD961A5-3CD4-46C0-B719-EBC1580B7037}" srcOrd="0" destOrd="0" presId="urn:microsoft.com/office/officeart/2008/layout/LinedList"/>
    <dgm:cxn modelId="{30FE6A9F-A6D2-404E-9B41-CA5FC49123D8}" type="presParOf" srcId="{97787585-053C-412C-A789-516CBFBBE54B}" destId="{9EEEDFB3-9C61-42C0-9B26-ADC1445F05C1}" srcOrd="1" destOrd="0" presId="urn:microsoft.com/office/officeart/2008/layout/LinedList"/>
    <dgm:cxn modelId="{F603B850-2BEF-416D-9F0E-D3C7E653502B}" type="presParOf" srcId="{C1E23211-C21D-4270-BD6D-631ABF3EADA3}" destId="{842FB6F4-C4D0-4B51-B199-DB260F28B81F}" srcOrd="4" destOrd="0" presId="urn:microsoft.com/office/officeart/2008/layout/LinedList"/>
    <dgm:cxn modelId="{42CD241B-50F7-48F1-941E-FB8FFDA484F1}" type="presParOf" srcId="{C1E23211-C21D-4270-BD6D-631ABF3EADA3}" destId="{11C9E430-E16B-45D1-BA0C-B86CF8FB57C5}" srcOrd="5" destOrd="0" presId="urn:microsoft.com/office/officeart/2008/layout/LinedList"/>
    <dgm:cxn modelId="{05DB89F3-707F-4A15-9E8B-791B162ECC88}" type="presParOf" srcId="{11C9E430-E16B-45D1-BA0C-B86CF8FB57C5}" destId="{3EDAD8E6-E45C-43F1-AB6A-58A71C1FDB4A}" srcOrd="0" destOrd="0" presId="urn:microsoft.com/office/officeart/2008/layout/LinedList"/>
    <dgm:cxn modelId="{3B30218E-3079-4D52-BF46-2C2EF69E9DF9}" type="presParOf" srcId="{11C9E430-E16B-45D1-BA0C-B86CF8FB57C5}" destId="{510AB503-9865-4D0E-AB6E-83F72A333CE6}" srcOrd="1" destOrd="0" presId="urn:microsoft.com/office/officeart/2008/layout/LinedList"/>
    <dgm:cxn modelId="{AA2E53E2-7A70-4BC1-8DC8-8AD84F7B1DE7}" type="presParOf" srcId="{C1E23211-C21D-4270-BD6D-631ABF3EADA3}" destId="{0C769D39-0B2A-4F88-9A5A-D9A1277A20FC}" srcOrd="6" destOrd="0" presId="urn:microsoft.com/office/officeart/2008/layout/LinedList"/>
    <dgm:cxn modelId="{8009DA00-6F9E-4E24-9EE1-89EDE932252A}" type="presParOf" srcId="{C1E23211-C21D-4270-BD6D-631ABF3EADA3}" destId="{7C17FEA2-D0E8-4EC2-983A-08F7A517F0E9}" srcOrd="7" destOrd="0" presId="urn:microsoft.com/office/officeart/2008/layout/LinedList"/>
    <dgm:cxn modelId="{AF00DEF0-46E1-420B-87EB-8AEDBF139C26}" type="presParOf" srcId="{7C17FEA2-D0E8-4EC2-983A-08F7A517F0E9}" destId="{63A605E6-5D88-4325-9E9A-8AEB5EE41848}" srcOrd="0" destOrd="0" presId="urn:microsoft.com/office/officeart/2008/layout/LinedList"/>
    <dgm:cxn modelId="{D6369859-D39C-428D-94DF-95F6068A742A}" type="presParOf" srcId="{7C17FEA2-D0E8-4EC2-983A-08F7A517F0E9}" destId="{B39F1D9D-9CA1-476C-967A-95A3A27DC4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FC989-AA89-404C-A67C-A2B62217943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B8EFD-E364-4310-BC0E-16D9C1F5074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1"/>
            </a:rPr>
            <a:t>Manish Sharma | Gmail</a:t>
          </a:r>
          <a:endParaRPr lang="en-US" sz="4400" kern="1200"/>
        </a:p>
      </dsp:txBody>
      <dsp:txXfrm>
        <a:off x="0" y="0"/>
        <a:ext cx="6900512" cy="1384035"/>
      </dsp:txXfrm>
    </dsp:sp>
    <dsp:sp modelId="{79577092-275A-4716-B8E5-75473463FC8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1A5-3CD4-46C0-B719-EBC1580B703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2"/>
            </a:rPr>
            <a:t>Manish Sharma | WhatsApp</a:t>
          </a:r>
          <a:endParaRPr lang="en-US" sz="4400" kern="1200"/>
        </a:p>
      </dsp:txBody>
      <dsp:txXfrm>
        <a:off x="0" y="1384035"/>
        <a:ext cx="6900512" cy="1384035"/>
      </dsp:txXfrm>
    </dsp:sp>
    <dsp:sp modelId="{842FB6F4-C4D0-4B51-B199-DB260F28B81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AD8E6-E45C-43F1-AB6A-58A71C1FDB4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3"/>
            </a:rPr>
            <a:t>Manish Sharma | Facebook</a:t>
          </a:r>
          <a:endParaRPr lang="en-US" sz="4400" kern="1200"/>
        </a:p>
      </dsp:txBody>
      <dsp:txXfrm>
        <a:off x="0" y="2768070"/>
        <a:ext cx="6900512" cy="1384035"/>
      </dsp:txXfrm>
    </dsp:sp>
    <dsp:sp modelId="{0C769D39-0B2A-4F88-9A5A-D9A1277A20FC}">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605E6-5D88-4325-9E9A-8AEB5EE41848}">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4"/>
            </a:rPr>
            <a:t>Manish Sharma | LinkedIn</a:t>
          </a:r>
          <a:endParaRPr lang="en-US" sz="44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B6B2-7372-452E-B8BD-4B1944A34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7949CE-18AF-4053-AAE6-5BCF7F4CE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4B64C-4D1E-4498-8D2E-4BE9FD8B5713}"/>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D3E62D32-BA1B-4F0C-94EE-C34432E7B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94C48-3E20-43EB-81B5-FC47DF343982}"/>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414541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DA90-FEC6-4259-BAE4-6E84528655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2FD1A-2D8A-4008-BA3F-7FF92AA8C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8D693-04C7-44FD-90DF-C3D25873F4D2}"/>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23E8BED2-6BAE-452F-9E87-FCDB0A897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17123-3282-46C5-9554-7E794FDD27B2}"/>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27124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01C0E-5D4B-4F2F-A60F-18058CF239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8B3A4-2199-4F75-8567-4C623CE01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A47CC-7C1C-4C13-A69D-2320AADCA897}"/>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539C58AB-2CD3-464C-BAC2-F34DF1565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4462D-CB39-40C0-B249-8692101D86CD}"/>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0140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EFDD-2F0B-48FD-BDD2-F8ABDE023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1C224A-A0A9-473A-8BEE-33C6ADBA3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1574F-60D3-471C-B281-C0828755BAAE}"/>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2B9AFAE2-34FA-4EA7-97B9-5E2160BF7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87B8C-79E3-4C83-9E37-07E77DA9A915}"/>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34476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D62E-9F23-48C7-AA0E-02120D03D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D38365-4108-4E6A-B36D-726DD9804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B0355-D45F-4C3A-BAA1-8962D743CC92}"/>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D340600F-F967-4AE2-B4B9-B2FF3E63B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31D76-8C55-4DC5-8424-1C81E49673CF}"/>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113064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A3EE-F2DB-40B9-90FB-7BA17C6FF4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EA1D4-21CE-46BE-9EF5-DAED91AE8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03899D-34D4-4FE6-A831-D201A8B65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9C623-7476-4825-8055-34114426E58F}"/>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6" name="Footer Placeholder 5">
            <a:extLst>
              <a:ext uri="{FF2B5EF4-FFF2-40B4-BE49-F238E27FC236}">
                <a16:creationId xmlns:a16="http://schemas.microsoft.com/office/drawing/2014/main" id="{23EBC5EA-AA91-48A2-A42E-CC6BECC03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957CD-1195-4831-8F55-8CD42668558B}"/>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69440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AF9A-068F-44B8-8388-710FE46B43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B9948E-95BB-49CD-8367-2DD929AA5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607E9-CCA7-4C59-97D4-42D349A72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A6D43B-D803-41F1-AEEF-9854592B4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410A5-1CB1-4241-9FC2-9527F5EBE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068E70-105E-4865-8E7A-7789FE8717A7}"/>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8" name="Footer Placeholder 7">
            <a:extLst>
              <a:ext uri="{FF2B5EF4-FFF2-40B4-BE49-F238E27FC236}">
                <a16:creationId xmlns:a16="http://schemas.microsoft.com/office/drawing/2014/main" id="{B2665ADC-7AFD-4E03-A3CD-628FD7F682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92F520-B51C-4477-8750-4D379C5D10D7}"/>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1962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74B7-E4E5-4658-AADD-E09AB2510E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85EF7A-6D60-4C9B-B3E9-FCDF87F7B033}"/>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4" name="Footer Placeholder 3">
            <a:extLst>
              <a:ext uri="{FF2B5EF4-FFF2-40B4-BE49-F238E27FC236}">
                <a16:creationId xmlns:a16="http://schemas.microsoft.com/office/drawing/2014/main" id="{720B5BE2-CACF-4B70-8B50-E06ABC0275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31002-67A6-4759-AF6A-C4E5ED769C1D}"/>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408127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DC367-80FE-4BDA-81DD-6F277DAD955E}"/>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3" name="Footer Placeholder 2">
            <a:extLst>
              <a:ext uri="{FF2B5EF4-FFF2-40B4-BE49-F238E27FC236}">
                <a16:creationId xmlns:a16="http://schemas.microsoft.com/office/drawing/2014/main" id="{26F640DC-1656-4C48-A718-E6465AB273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0BB7B3-8025-4643-ABEF-A5834D541AE2}"/>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47266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16FA-AFB8-437F-8C27-81EB07BCA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2908B9-DA39-42E3-82A5-F2A899D87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2A530-FA51-40DD-83B3-D5D9A2352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FA1FC-61CC-4BA2-935A-360A59CBE854}"/>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6" name="Footer Placeholder 5">
            <a:extLst>
              <a:ext uri="{FF2B5EF4-FFF2-40B4-BE49-F238E27FC236}">
                <a16:creationId xmlns:a16="http://schemas.microsoft.com/office/drawing/2014/main" id="{0274CE99-CEB5-4CAF-B28D-2BA38F2FA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47B48-E539-490E-A2AC-63731C750FFC}"/>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136581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93E2-87A4-48D9-AD69-983FDD0EF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43CA2-9117-4FCA-AD5F-A9B5371E5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7CB27A-1347-4D58-BBAE-C774020F3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5F20B-44EC-4111-8C85-D16F98B8BB74}"/>
              </a:ext>
            </a:extLst>
          </p:cNvPr>
          <p:cNvSpPr>
            <a:spLocks noGrp="1"/>
          </p:cNvSpPr>
          <p:nvPr>
            <p:ph type="dt" sz="half" idx="10"/>
          </p:nvPr>
        </p:nvSpPr>
        <p:spPr/>
        <p:txBody>
          <a:bodyPr/>
          <a:lstStyle/>
          <a:p>
            <a:fld id="{17038C65-80CE-4F6B-B4E3-DCF6E25840FF}" type="datetimeFigureOut">
              <a:rPr lang="en-IN" smtClean="0"/>
              <a:t>24-10-2021</a:t>
            </a:fld>
            <a:endParaRPr lang="en-IN"/>
          </a:p>
        </p:txBody>
      </p:sp>
      <p:sp>
        <p:nvSpPr>
          <p:cNvPr id="6" name="Footer Placeholder 5">
            <a:extLst>
              <a:ext uri="{FF2B5EF4-FFF2-40B4-BE49-F238E27FC236}">
                <a16:creationId xmlns:a16="http://schemas.microsoft.com/office/drawing/2014/main" id="{D3FBE85B-6E31-490A-8C38-136211BF1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57B9C-3907-4154-8808-7C9611B0A542}"/>
              </a:ext>
            </a:extLst>
          </p:cNvPr>
          <p:cNvSpPr>
            <a:spLocks noGrp="1"/>
          </p:cNvSpPr>
          <p:nvPr>
            <p:ph type="sldNum" sz="quarter" idx="12"/>
          </p:nvPr>
        </p:nvSpPr>
        <p:spPr/>
        <p:txBody>
          <a:bodyPr/>
          <a:lstStyle/>
          <a:p>
            <a:fld id="{5AACE027-BE4C-44F5-93B5-A3DD65A42BDF}" type="slidenum">
              <a:rPr lang="en-IN" smtClean="0"/>
              <a:t>‹#›</a:t>
            </a:fld>
            <a:endParaRPr lang="en-IN"/>
          </a:p>
        </p:txBody>
      </p:sp>
    </p:spTree>
    <p:extLst>
      <p:ext uri="{BB962C8B-B14F-4D97-AF65-F5344CB8AC3E}">
        <p14:creationId xmlns:p14="http://schemas.microsoft.com/office/powerpoint/2010/main" val="267848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806E1-621F-4BED-90C8-8527BC6E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9FE3D-B034-46CC-82F7-8DE84555B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FE1E6-A9FF-4B66-855F-A2F9FE542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38C65-80CE-4F6B-B4E3-DCF6E25840FF}" type="datetimeFigureOut">
              <a:rPr lang="en-IN" smtClean="0"/>
              <a:t>24-10-2021</a:t>
            </a:fld>
            <a:endParaRPr lang="en-IN"/>
          </a:p>
        </p:txBody>
      </p:sp>
      <p:sp>
        <p:nvSpPr>
          <p:cNvPr id="5" name="Footer Placeholder 4">
            <a:extLst>
              <a:ext uri="{FF2B5EF4-FFF2-40B4-BE49-F238E27FC236}">
                <a16:creationId xmlns:a16="http://schemas.microsoft.com/office/drawing/2014/main" id="{59B45299-AA05-4B51-A894-36DB55CF9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78BC18-9BC5-452E-B139-8FDC58853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CE027-BE4C-44F5-93B5-A3DD65A42BDF}" type="slidenum">
              <a:rPr lang="en-IN" smtClean="0"/>
              <a:t>‹#›</a:t>
            </a:fld>
            <a:endParaRPr lang="en-IN"/>
          </a:p>
        </p:txBody>
      </p:sp>
    </p:spTree>
    <p:extLst>
      <p:ext uri="{BB962C8B-B14F-4D97-AF65-F5344CB8AC3E}">
        <p14:creationId xmlns:p14="http://schemas.microsoft.com/office/powerpoint/2010/main" val="15639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5B663B-B1DE-4E4A-826E-1D9B9C9E5646}"/>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528C12D1-ECD7-49E9-BB81-C6B4C2D6A715}"/>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6" name="Group 5">
            <a:extLst>
              <a:ext uri="{FF2B5EF4-FFF2-40B4-BE49-F238E27FC236}">
                <a16:creationId xmlns:a16="http://schemas.microsoft.com/office/drawing/2014/main" id="{AAF39112-B54F-41ED-90CB-CF41592FA45C}"/>
              </a:ext>
            </a:extLst>
          </p:cNvPr>
          <p:cNvGrpSpPr/>
          <p:nvPr/>
        </p:nvGrpSpPr>
        <p:grpSpPr>
          <a:xfrm>
            <a:off x="8583679" y="1637468"/>
            <a:ext cx="1262108" cy="898124"/>
            <a:chOff x="8762260" y="1677880"/>
            <a:chExt cx="1262108" cy="898124"/>
          </a:xfrm>
        </p:grpSpPr>
        <p:sp>
          <p:nvSpPr>
            <p:cNvPr id="7" name="Rectangle: Rounded Corners 6">
              <a:extLst>
                <a:ext uri="{FF2B5EF4-FFF2-40B4-BE49-F238E27FC236}">
                  <a16:creationId xmlns:a16="http://schemas.microsoft.com/office/drawing/2014/main" id="{2CEEAF89-8A6B-4866-9263-F23BACE0B86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CA0CC16-FD6B-46AA-A677-101322435A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9" name="Group 8">
            <a:extLst>
              <a:ext uri="{FF2B5EF4-FFF2-40B4-BE49-F238E27FC236}">
                <a16:creationId xmlns:a16="http://schemas.microsoft.com/office/drawing/2014/main" id="{87667359-A4D0-40EA-BB92-9675D6C6130F}"/>
              </a:ext>
            </a:extLst>
          </p:cNvPr>
          <p:cNvGrpSpPr/>
          <p:nvPr/>
        </p:nvGrpSpPr>
        <p:grpSpPr>
          <a:xfrm>
            <a:off x="9966646" y="1650331"/>
            <a:ext cx="1262108" cy="898124"/>
            <a:chOff x="8762260" y="1677880"/>
            <a:chExt cx="1262108" cy="898124"/>
          </a:xfrm>
        </p:grpSpPr>
        <p:sp>
          <p:nvSpPr>
            <p:cNvPr id="10" name="Rectangle: Rounded Corners 9">
              <a:extLst>
                <a:ext uri="{FF2B5EF4-FFF2-40B4-BE49-F238E27FC236}">
                  <a16:creationId xmlns:a16="http://schemas.microsoft.com/office/drawing/2014/main" id="{EE25AF89-36CB-45D8-9F33-5F9105B359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BDC506E-3F1C-4C10-AC4B-7214A5E7E10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2" name="Straight Arrow Connector 11">
            <a:extLst>
              <a:ext uri="{FF2B5EF4-FFF2-40B4-BE49-F238E27FC236}">
                <a16:creationId xmlns:a16="http://schemas.microsoft.com/office/drawing/2014/main" id="{010733F0-FF68-4E46-9D6D-CC4806908587}"/>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48EAE6-ACDA-425B-9EE9-0BA733EB376A}"/>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4" name="Straight Arrow Connector 13">
            <a:extLst>
              <a:ext uri="{FF2B5EF4-FFF2-40B4-BE49-F238E27FC236}">
                <a16:creationId xmlns:a16="http://schemas.microsoft.com/office/drawing/2014/main" id="{2E45A98C-F1ED-4F73-B3C3-E373FE0F3F21}"/>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99D3948-8DDA-46CE-9C8B-AB46A3E8A096}"/>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6" name="Rectangle 15">
            <a:extLst>
              <a:ext uri="{FF2B5EF4-FFF2-40B4-BE49-F238E27FC236}">
                <a16:creationId xmlns:a16="http://schemas.microsoft.com/office/drawing/2014/main" id="{D5C2037B-431C-4C05-9FF0-B9A74563BEC3}"/>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7" name="Rectangle: Rounded Corners 16">
            <a:extLst>
              <a:ext uri="{FF2B5EF4-FFF2-40B4-BE49-F238E27FC236}">
                <a16:creationId xmlns:a16="http://schemas.microsoft.com/office/drawing/2014/main" id="{B72A1F05-23A3-4731-8501-167F4382FE8A}"/>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7F79D42-F3BC-4892-84A4-B15C76727C4A}"/>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8930F76E-EA1C-4D8A-9D47-67CE86346E0E}"/>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878A630D-B837-44D9-8CDA-C0A2E084CBC2}"/>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7A73C406-E3E6-457E-83B5-96BFE992A16A}"/>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BCE32B-86C7-4520-A735-8B2F1B1983B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61E539-520C-4F21-AEEC-F433EF4129A5}"/>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EA15380F-FCF9-425B-91BA-62A0D8D9BC35}"/>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5" name="Group 24">
            <a:extLst>
              <a:ext uri="{FF2B5EF4-FFF2-40B4-BE49-F238E27FC236}">
                <a16:creationId xmlns:a16="http://schemas.microsoft.com/office/drawing/2014/main" id="{B306B03E-8201-40CC-9D6E-07F015D6D398}"/>
              </a:ext>
            </a:extLst>
          </p:cNvPr>
          <p:cNvGrpSpPr/>
          <p:nvPr/>
        </p:nvGrpSpPr>
        <p:grpSpPr>
          <a:xfrm>
            <a:off x="4262998" y="4392532"/>
            <a:ext cx="828000" cy="828000"/>
            <a:chOff x="4936328" y="4218830"/>
            <a:chExt cx="828000" cy="828000"/>
          </a:xfrm>
        </p:grpSpPr>
        <p:sp>
          <p:nvSpPr>
            <p:cNvPr id="26" name="Arc 25">
              <a:extLst>
                <a:ext uri="{FF2B5EF4-FFF2-40B4-BE49-F238E27FC236}">
                  <a16:creationId xmlns:a16="http://schemas.microsoft.com/office/drawing/2014/main" id="{0D3B7592-8072-4473-BA48-91063FFC13D9}"/>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039328DE-CD60-44DA-B740-996D92520F54}"/>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420402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9776-84EC-4927-8492-E5C488F3A9E2}"/>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F7C8FD24-98BA-4367-9B72-3427372A5578}"/>
              </a:ext>
            </a:extLst>
          </p:cNvPr>
          <p:cNvSpPr>
            <a:spLocks noGrp="1"/>
          </p:cNvSpPr>
          <p:nvPr>
            <p:ph idx="1"/>
          </p:nvPr>
        </p:nvSpPr>
        <p:spPr/>
        <p:txBody>
          <a:bodyPr>
            <a:normAutofit fontScale="92500" lnSpcReduction="20000"/>
          </a:bodyPr>
          <a:lstStyle/>
          <a:p>
            <a:r>
              <a:rPr lang="en-US" dirty="0"/>
              <a:t>Latest Version (v14)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IN" dirty="0" err="1"/>
              <a:t>npm</a:t>
            </a:r>
            <a:r>
              <a:rPr lang="en-IN" dirty="0"/>
              <a:t> install -g @angular/cli@11 (Only Once)</a:t>
            </a:r>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Chrome Extension</a:t>
            </a:r>
          </a:p>
          <a:p>
            <a:pPr lvl="1"/>
            <a:r>
              <a:rPr lang="en-IN" b="0" i="0" dirty="0">
                <a:solidFill>
                  <a:srgbClr val="202124"/>
                </a:solidFill>
                <a:effectLst/>
                <a:latin typeface="Google Sans"/>
              </a:rPr>
              <a:t>Angular </a:t>
            </a:r>
            <a:r>
              <a:rPr lang="en-IN" b="0" i="0" dirty="0" err="1">
                <a:solidFill>
                  <a:srgbClr val="202124"/>
                </a:solidFill>
                <a:effectLst/>
                <a:latin typeface="Google Sans"/>
              </a:rPr>
              <a:t>DevTools</a:t>
            </a:r>
            <a:r>
              <a:rPr lang="en-US" b="0" i="0" dirty="0">
                <a:solidFill>
                  <a:srgbClr val="202124"/>
                </a:solidFill>
                <a:effectLst/>
                <a:latin typeface="Google Sans"/>
              </a:rPr>
              <a:t> – Offered by Angular Team</a:t>
            </a:r>
            <a:endParaRPr lang="en-US" dirty="0"/>
          </a:p>
        </p:txBody>
      </p:sp>
    </p:spTree>
    <p:extLst>
      <p:ext uri="{BB962C8B-B14F-4D97-AF65-F5344CB8AC3E}">
        <p14:creationId xmlns:p14="http://schemas.microsoft.com/office/powerpoint/2010/main" val="63188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838201" y="624568"/>
            <a:ext cx="3351755" cy="5412920"/>
          </a:xfrm>
        </p:spPr>
        <p:txBody>
          <a:bodyPr>
            <a:normAutofit/>
          </a:bodyPr>
          <a:lstStyle/>
          <a:p>
            <a:r>
              <a:rPr lang="en-IN" sz="4000">
                <a:solidFill>
                  <a:schemeClr val="bg1"/>
                </a:solidFill>
              </a:rPr>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extLst>
              <p:ext uri="{D42A27DB-BD31-4B8C-83A1-F6EECF244321}">
                <p14:modId xmlns:p14="http://schemas.microsoft.com/office/powerpoint/2010/main" val="2504297991"/>
              </p:ext>
            </p:extLst>
          </p:nvPr>
        </p:nvGraphicFramePr>
        <p:xfrm>
          <a:off x="5484529" y="623888"/>
          <a:ext cx="5777198" cy="5618463"/>
        </p:xfrm>
        <a:graphic>
          <a:graphicData uri="http://schemas.openxmlformats.org/drawingml/2006/table">
            <a:tbl>
              <a:tblPr/>
              <a:tblGrid>
                <a:gridCol w="3039079">
                  <a:extLst>
                    <a:ext uri="{9D8B030D-6E8A-4147-A177-3AD203B41FA5}">
                      <a16:colId xmlns:a16="http://schemas.microsoft.com/office/drawing/2014/main" val="3267156907"/>
                    </a:ext>
                  </a:extLst>
                </a:gridCol>
                <a:gridCol w="2738119">
                  <a:extLst>
                    <a:ext uri="{9D8B030D-6E8A-4147-A177-3AD203B41FA5}">
                      <a16:colId xmlns:a16="http://schemas.microsoft.com/office/drawing/2014/main" val="4036792527"/>
                    </a:ext>
                  </a:extLst>
                </a:gridCol>
              </a:tblGrid>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add</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help</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2179050513"/>
                  </a:ext>
                </a:extLst>
              </a:tr>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analytics</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lint</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2283873825"/>
                  </a:ext>
                </a:extLst>
              </a:tr>
              <a:tr h="601512">
                <a:tc>
                  <a:txBody>
                    <a:bodyPr/>
                    <a:lstStyle/>
                    <a:p>
                      <a:pPr algn="l" fontAlgn="ctr">
                        <a:spcBef>
                          <a:spcPts val="0"/>
                        </a:spcBef>
                        <a:spcAft>
                          <a:spcPts val="0"/>
                        </a:spcAft>
                      </a:pPr>
                      <a:r>
                        <a:rPr lang="en-IN" sz="3200" b="1" i="0" u="none" strike="noStrike" dirty="0">
                          <a:solidFill>
                            <a:srgbClr val="000000"/>
                          </a:solidFill>
                          <a:effectLst/>
                          <a:latin typeface="Calibri" panose="020F0502020204030204" pitchFamily="34" charset="0"/>
                        </a:rPr>
                        <a:t>ng build</a:t>
                      </a:r>
                      <a:endParaRPr lang="en-IN" sz="5200" b="1" i="0" u="none" strike="noStrike" dirty="0">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1" i="0" u="none" strike="noStrike" dirty="0">
                          <a:solidFill>
                            <a:srgbClr val="000000"/>
                          </a:solidFill>
                          <a:effectLst/>
                          <a:latin typeface="Calibri" panose="020F0502020204030204" pitchFamily="34" charset="0"/>
                        </a:rPr>
                        <a:t>ng new</a:t>
                      </a:r>
                      <a:endParaRPr lang="en-IN" sz="5200" b="1" i="0" u="none" strike="noStrike" dirty="0">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2072568804"/>
                  </a:ext>
                </a:extLst>
              </a:tr>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config</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run</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2515149304"/>
                  </a:ext>
                </a:extLst>
              </a:tr>
              <a:tr h="601512">
                <a:tc>
                  <a:txBody>
                    <a:bodyPr/>
                    <a:lstStyle/>
                    <a:p>
                      <a:pPr algn="l" fontAlgn="ctr">
                        <a:spcBef>
                          <a:spcPts val="0"/>
                        </a:spcBef>
                        <a:spcAft>
                          <a:spcPts val="0"/>
                        </a:spcAft>
                      </a:pPr>
                      <a:r>
                        <a:rPr lang="en-IN" sz="3200" b="0" i="0" u="none" strike="noStrike" dirty="0">
                          <a:solidFill>
                            <a:srgbClr val="000000"/>
                          </a:solidFill>
                          <a:effectLst/>
                          <a:latin typeface="Calibri" panose="020F0502020204030204" pitchFamily="34" charset="0"/>
                        </a:rPr>
                        <a:t>ng deploy</a:t>
                      </a:r>
                      <a:endParaRPr lang="en-IN" sz="5200" b="0" i="0" u="none" strike="noStrike" dirty="0">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1" i="0" u="none" strike="noStrike" dirty="0">
                          <a:solidFill>
                            <a:srgbClr val="000000"/>
                          </a:solidFill>
                          <a:effectLst/>
                          <a:latin typeface="Calibri" panose="020F0502020204030204" pitchFamily="34" charset="0"/>
                        </a:rPr>
                        <a:t>ng serve</a:t>
                      </a:r>
                      <a:endParaRPr lang="en-IN" sz="5200" b="1" i="0" u="none" strike="noStrike" dirty="0">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3363396690"/>
                  </a:ext>
                </a:extLst>
              </a:tr>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doc</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test</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442653746"/>
                  </a:ext>
                </a:extLst>
              </a:tr>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e2e</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update</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361215275"/>
                  </a:ext>
                </a:extLst>
              </a:tr>
              <a:tr h="601512">
                <a:tc>
                  <a:txBody>
                    <a:bodyPr/>
                    <a:lstStyle/>
                    <a:p>
                      <a:pPr algn="l" fontAlgn="ctr">
                        <a:spcBef>
                          <a:spcPts val="0"/>
                        </a:spcBef>
                        <a:spcAft>
                          <a:spcPts val="0"/>
                        </a:spcAft>
                      </a:pPr>
                      <a:r>
                        <a:rPr lang="en-IN" sz="3200" b="0" i="0" u="none" strike="noStrike">
                          <a:solidFill>
                            <a:srgbClr val="000000"/>
                          </a:solidFill>
                          <a:effectLst/>
                          <a:latin typeface="Calibri" panose="020F0502020204030204" pitchFamily="34" charset="0"/>
                        </a:rPr>
                        <a:t>ng extract-i18n</a:t>
                      </a:r>
                      <a:endParaRPr lang="en-IN" sz="5200" b="0" i="0" u="none" strike="noStrike">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ctr">
                        <a:spcBef>
                          <a:spcPts val="0"/>
                        </a:spcBef>
                        <a:spcAft>
                          <a:spcPts val="0"/>
                        </a:spcAft>
                      </a:pPr>
                      <a:r>
                        <a:rPr lang="en-IN" sz="3200" b="1" i="0" u="none" strike="noStrike" dirty="0">
                          <a:solidFill>
                            <a:srgbClr val="000000"/>
                          </a:solidFill>
                          <a:effectLst/>
                          <a:latin typeface="Calibri" panose="020F0502020204030204" pitchFamily="34" charset="0"/>
                        </a:rPr>
                        <a:t>ng version</a:t>
                      </a:r>
                      <a:endParaRPr lang="en-IN" sz="5200" b="1" i="0" u="none" strike="noStrike" dirty="0">
                        <a:effectLst/>
                        <a:latin typeface="Arial" panose="020B0604020202020204" pitchFamily="34" charset="0"/>
                      </a:endParaRPr>
                    </a:p>
                  </a:txBody>
                  <a:tcPr marL="13887" marR="13887" marT="13887" marB="0" anchor="ctr">
                    <a:lnL>
                      <a:noFill/>
                    </a:lnL>
                    <a:lnR>
                      <a:noFill/>
                    </a:lnR>
                    <a:lnT>
                      <a:noFill/>
                    </a:lnT>
                    <a:lnB>
                      <a:noFill/>
                    </a:lnB>
                  </a:tcPr>
                </a:tc>
                <a:extLst>
                  <a:ext uri="{0D108BD9-81ED-4DB2-BD59-A6C34878D82A}">
                    <a16:rowId xmlns:a16="http://schemas.microsoft.com/office/drawing/2014/main" val="3594076237"/>
                  </a:ext>
                </a:extLst>
              </a:tr>
              <a:tr h="601512">
                <a:tc>
                  <a:txBody>
                    <a:bodyPr/>
                    <a:lstStyle/>
                    <a:p>
                      <a:pPr algn="l" fontAlgn="ctr">
                        <a:spcBef>
                          <a:spcPts val="0"/>
                        </a:spcBef>
                        <a:spcAft>
                          <a:spcPts val="0"/>
                        </a:spcAft>
                      </a:pPr>
                      <a:r>
                        <a:rPr lang="en-IN" sz="3200" b="1" i="0" u="none" strike="noStrike" dirty="0">
                          <a:solidFill>
                            <a:srgbClr val="000000"/>
                          </a:solidFill>
                          <a:effectLst/>
                          <a:latin typeface="Calibri" panose="020F0502020204030204" pitchFamily="34" charset="0"/>
                        </a:rPr>
                        <a:t>ng generate</a:t>
                      </a:r>
                      <a:endParaRPr lang="en-IN" sz="5200" b="1" i="0" u="none" strike="noStrike" dirty="0">
                        <a:effectLst/>
                        <a:latin typeface="Arial" panose="020B0604020202020204" pitchFamily="34" charset="0"/>
                      </a:endParaRPr>
                    </a:p>
                  </a:txBody>
                  <a:tcPr marL="13887" marR="13887" marT="13887" marB="0" anchor="ctr">
                    <a:lnL>
                      <a:noFill/>
                    </a:lnL>
                    <a:lnR>
                      <a:noFill/>
                    </a:lnR>
                    <a:lnT>
                      <a:noFill/>
                    </a:lnT>
                    <a:lnB>
                      <a:noFill/>
                    </a:lnB>
                  </a:tcPr>
                </a:tc>
                <a:tc>
                  <a:txBody>
                    <a:bodyPr/>
                    <a:lstStyle/>
                    <a:p>
                      <a:pPr algn="l" fontAlgn="b">
                        <a:spcBef>
                          <a:spcPts val="0"/>
                        </a:spcBef>
                        <a:spcAft>
                          <a:spcPts val="0"/>
                        </a:spcAft>
                      </a:pPr>
                      <a:endParaRPr lang="en-IN" sz="5200" b="0" i="0" u="none" strike="noStrike" dirty="0">
                        <a:effectLst/>
                        <a:latin typeface="Arial" panose="020B0604020202020204" pitchFamily="34" charset="0"/>
                      </a:endParaRPr>
                    </a:p>
                  </a:txBody>
                  <a:tcPr marL="13887" marR="13887" marT="13887" marB="0" anchor="b">
                    <a:lnL>
                      <a:noFill/>
                    </a:lnL>
                    <a:lnR>
                      <a:noFill/>
                    </a:lnR>
                    <a:lnT>
                      <a:noFill/>
                    </a:lnT>
                    <a:lnB>
                      <a:noFill/>
                    </a:lnB>
                  </a:tcPr>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8888-B21E-49AB-895F-2B28AEDBBCC7}"/>
              </a:ext>
            </a:extLst>
          </p:cNvPr>
          <p:cNvSpPr>
            <a:spLocks noGrp="1"/>
          </p:cNvSpPr>
          <p:nvPr>
            <p:ph type="title"/>
          </p:nvPr>
        </p:nvSpPr>
        <p:spPr/>
        <p:txBody>
          <a:bodyPr/>
          <a:lstStyle/>
          <a:p>
            <a:r>
              <a:rPr lang="en-IN" dirty="0"/>
              <a:t>Creating an Angular Application</a:t>
            </a:r>
          </a:p>
        </p:txBody>
      </p:sp>
      <p:sp>
        <p:nvSpPr>
          <p:cNvPr id="3" name="Content Placeholder 2">
            <a:extLst>
              <a:ext uri="{FF2B5EF4-FFF2-40B4-BE49-F238E27FC236}">
                <a16:creationId xmlns:a16="http://schemas.microsoft.com/office/drawing/2014/main" id="{8D93CB0F-C6BC-423F-AA94-15BACCA14D7E}"/>
              </a:ext>
            </a:extLst>
          </p:cNvPr>
          <p:cNvSpPr>
            <a:spLocks noGrp="1"/>
          </p:cNvSpPr>
          <p:nvPr>
            <p:ph idx="1"/>
          </p:nvPr>
        </p:nvSpPr>
        <p:spPr/>
        <p:txBody>
          <a:bodyPr/>
          <a:lstStyle/>
          <a:p>
            <a:r>
              <a:rPr lang="en-IN" dirty="0"/>
              <a:t>Single and Separate Application (Workspace)</a:t>
            </a:r>
          </a:p>
          <a:p>
            <a:pPr lvl="1"/>
            <a:r>
              <a:rPr lang="en-IN" dirty="0"/>
              <a:t>ng new app-name</a:t>
            </a:r>
          </a:p>
          <a:p>
            <a:r>
              <a:rPr lang="en-IN" dirty="0"/>
              <a:t>Multiple Projects in Single Workspace</a:t>
            </a:r>
          </a:p>
          <a:p>
            <a:pPr lvl="1"/>
            <a:r>
              <a:rPr lang="en-US" dirty="0"/>
              <a:t>ng new multi-apps --</a:t>
            </a:r>
            <a:r>
              <a:rPr lang="en-US" dirty="0" err="1"/>
              <a:t>createApplication</a:t>
            </a:r>
            <a:r>
              <a:rPr lang="en-US" dirty="0"/>
              <a:t>="false"</a:t>
            </a:r>
            <a:endParaRPr lang="en-IN" dirty="0"/>
          </a:p>
          <a:p>
            <a:pPr lvl="1"/>
            <a:r>
              <a:rPr lang="en-IN" dirty="0"/>
              <a:t>cd multi-apps</a:t>
            </a:r>
          </a:p>
          <a:p>
            <a:pPr lvl="1"/>
            <a:r>
              <a:rPr lang="en-IN" dirty="0"/>
              <a:t>ng generate application app1</a:t>
            </a:r>
          </a:p>
          <a:p>
            <a:pPr lvl="1"/>
            <a:r>
              <a:rPr lang="en-IN" dirty="0"/>
              <a:t>ng generate application app2</a:t>
            </a:r>
          </a:p>
        </p:txBody>
      </p:sp>
    </p:spTree>
    <p:extLst>
      <p:ext uri="{BB962C8B-B14F-4D97-AF65-F5344CB8AC3E}">
        <p14:creationId xmlns:p14="http://schemas.microsoft.com/office/powerpoint/2010/main" val="233007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459CE3-18EA-432E-A46F-8B90B1590AC5}"/>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554836A-766B-41E8-BF2C-73836D29374A}"/>
              </a:ext>
            </a:extLst>
          </p:cNvPr>
          <p:cNvSpPr/>
          <p:nvPr/>
        </p:nvSpPr>
        <p:spPr>
          <a:xfrm>
            <a:off x="3965171" y="623455"/>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Zone.js (</a:t>
            </a:r>
            <a:r>
              <a:rPr lang="en-IN" dirty="0" err="1"/>
              <a:t>NgZone</a:t>
            </a:r>
            <a:r>
              <a:rPr lang="en-IN" dirty="0"/>
              <a:t>)</a:t>
            </a:r>
          </a:p>
        </p:txBody>
      </p:sp>
      <p:sp>
        <p:nvSpPr>
          <p:cNvPr id="6" name="Rectangle 5">
            <a:extLst>
              <a:ext uri="{FF2B5EF4-FFF2-40B4-BE49-F238E27FC236}">
                <a16:creationId xmlns:a16="http://schemas.microsoft.com/office/drawing/2014/main" id="{396593F5-B69E-4D5D-BAAF-CEEB868C8FFA}"/>
              </a:ext>
            </a:extLst>
          </p:cNvPr>
          <p:cNvSpPr/>
          <p:nvPr/>
        </p:nvSpPr>
        <p:spPr>
          <a:xfrm>
            <a:off x="3959628" y="1371602"/>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Rxjs</a:t>
            </a:r>
            <a:r>
              <a:rPr lang="en-IN" dirty="0"/>
              <a:t>, Angular Packages</a:t>
            </a:r>
          </a:p>
        </p:txBody>
      </p:sp>
      <p:sp>
        <p:nvSpPr>
          <p:cNvPr id="7" name="Rectangle 6">
            <a:extLst>
              <a:ext uri="{FF2B5EF4-FFF2-40B4-BE49-F238E27FC236}">
                <a16:creationId xmlns:a16="http://schemas.microsoft.com/office/drawing/2014/main" id="{1782021F-1046-4A29-A0E9-61AF7A227B45}"/>
              </a:ext>
            </a:extLst>
          </p:cNvPr>
          <p:cNvSpPr/>
          <p:nvPr/>
        </p:nvSpPr>
        <p:spPr>
          <a:xfrm>
            <a:off x="3959628" y="2075411"/>
            <a:ext cx="4272742" cy="4217324"/>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endParaRPr lang="en-IN" sz="2800" b="1" dirty="0"/>
          </a:p>
          <a:p>
            <a:pPr algn="ctr"/>
            <a:r>
              <a:rPr lang="en-IN" sz="2800" b="1" dirty="0"/>
              <a:t>MODULE</a:t>
            </a:r>
          </a:p>
        </p:txBody>
      </p:sp>
      <p:sp>
        <p:nvSpPr>
          <p:cNvPr id="8" name="Rectangle 7">
            <a:extLst>
              <a:ext uri="{FF2B5EF4-FFF2-40B4-BE49-F238E27FC236}">
                <a16:creationId xmlns:a16="http://schemas.microsoft.com/office/drawing/2014/main" id="{C18E0AED-46B8-448C-9D50-F95E91FD8215}"/>
              </a:ext>
            </a:extLst>
          </p:cNvPr>
          <p:cNvSpPr/>
          <p:nvPr/>
        </p:nvSpPr>
        <p:spPr>
          <a:xfrm>
            <a:off x="4517922" y="3429000"/>
            <a:ext cx="3156154" cy="23818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800" b="1" dirty="0"/>
              <a:t>COMPONENT</a:t>
            </a:r>
          </a:p>
        </p:txBody>
      </p:sp>
      <p:sp>
        <p:nvSpPr>
          <p:cNvPr id="9" name="Rectangle: Rounded Corners 8">
            <a:extLst>
              <a:ext uri="{FF2B5EF4-FFF2-40B4-BE49-F238E27FC236}">
                <a16:creationId xmlns:a16="http://schemas.microsoft.com/office/drawing/2014/main" id="{26ADBD5F-810D-414D-9F22-A7E61126E1FC}"/>
              </a:ext>
            </a:extLst>
          </p:cNvPr>
          <p:cNvSpPr/>
          <p:nvPr/>
        </p:nvSpPr>
        <p:spPr>
          <a:xfrm>
            <a:off x="4023360" y="1846546"/>
            <a:ext cx="4139737" cy="5464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Runtime</a:t>
            </a:r>
          </a:p>
        </p:txBody>
      </p:sp>
    </p:spTree>
    <p:extLst>
      <p:ext uri="{BB962C8B-B14F-4D97-AF65-F5344CB8AC3E}">
        <p14:creationId xmlns:p14="http://schemas.microsoft.com/office/powerpoint/2010/main" val="37287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781C-87D3-457A-B8E7-A79786FE8F9C}"/>
              </a:ext>
            </a:extLst>
          </p:cNvPr>
          <p:cNvSpPr>
            <a:spLocks noGrp="1"/>
          </p:cNvSpPr>
          <p:nvPr>
            <p:ph type="title"/>
          </p:nvPr>
        </p:nvSpPr>
        <p:spPr/>
        <p:txBody>
          <a:bodyPr/>
          <a:lstStyle/>
          <a:p>
            <a:r>
              <a:rPr lang="en-IN" dirty="0"/>
              <a:t>Composite UI Pattern</a:t>
            </a:r>
          </a:p>
        </p:txBody>
      </p:sp>
      <p:sp>
        <p:nvSpPr>
          <p:cNvPr id="4" name="Rectangle 3">
            <a:extLst>
              <a:ext uri="{FF2B5EF4-FFF2-40B4-BE49-F238E27FC236}">
                <a16:creationId xmlns:a16="http://schemas.microsoft.com/office/drawing/2014/main" id="{65366838-42A0-472A-A011-3DDAC17349C1}"/>
              </a:ext>
            </a:extLst>
          </p:cNvPr>
          <p:cNvSpPr/>
          <p:nvPr/>
        </p:nvSpPr>
        <p:spPr>
          <a:xfrm>
            <a:off x="3395050" y="1883121"/>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D6F4DD8-9D8B-4961-967C-F39B71F8C9FD}"/>
              </a:ext>
            </a:extLst>
          </p:cNvPr>
          <p:cNvSpPr/>
          <p:nvPr/>
        </p:nvSpPr>
        <p:spPr>
          <a:xfrm>
            <a:off x="3524666" y="2006906"/>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BC9B74DB-77B6-4809-A55D-98C688566676}"/>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1CFAD7E3-924F-4692-AD77-76263A59676C}"/>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C99B5659-899C-49D4-9231-C55AB43F8056}"/>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9CC5A4EE-BE6D-47CC-BA94-9441ED92D879}"/>
              </a:ext>
            </a:extLst>
          </p:cNvPr>
          <p:cNvSpPr/>
          <p:nvPr/>
        </p:nvSpPr>
        <p:spPr>
          <a:xfrm>
            <a:off x="3524666" y="562112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166737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000E2-19DC-4DD5-8A9C-308F60F94F72}"/>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5" name="Rectangle 4">
            <a:extLst>
              <a:ext uri="{FF2B5EF4-FFF2-40B4-BE49-F238E27FC236}">
                <a16:creationId xmlns:a16="http://schemas.microsoft.com/office/drawing/2014/main" id="{76FA7AB8-E1C0-4AC5-9D0F-70F89DE14E0F}"/>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1200" b="1" dirty="0"/>
          </a:p>
          <a:p>
            <a:pPr algn="ctr"/>
            <a:r>
              <a:rPr lang="en-US" sz="2400" dirty="0">
                <a:solidFill>
                  <a:srgbClr val="FF0000"/>
                </a:solidFill>
              </a:rPr>
              <a:t>VIEW (UI) *</a:t>
            </a:r>
          </a:p>
          <a:p>
            <a:pPr algn="ctr"/>
            <a:endParaRPr lang="en-US" sz="2400" dirty="0"/>
          </a:p>
          <a:p>
            <a:pPr algn="ctr"/>
            <a:r>
              <a:rPr lang="en-US" sz="2400" dirty="0"/>
              <a:t>STYLE (Inline, Inside,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 - Interaction</a:t>
            </a:r>
            <a:endParaRPr lang="en-US" sz="3200" dirty="0"/>
          </a:p>
          <a:p>
            <a:pPr algn="ctr"/>
            <a:endParaRPr lang="en-US" sz="2800" b="1" dirty="0"/>
          </a:p>
        </p:txBody>
      </p:sp>
    </p:spTree>
    <p:extLst>
      <p:ext uri="{BB962C8B-B14F-4D97-AF65-F5344CB8AC3E}">
        <p14:creationId xmlns:p14="http://schemas.microsoft.com/office/powerpoint/2010/main" val="42670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0F78ED-B663-4C40-8D9E-DED7047AC444}"/>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36F77BB2-959E-4FD6-9818-7EB4D049144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3540C5BD-C349-4E31-82BB-1CF29B7362B6}"/>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Magnetic Disk 6">
            <a:extLst>
              <a:ext uri="{FF2B5EF4-FFF2-40B4-BE49-F238E27FC236}">
                <a16:creationId xmlns:a16="http://schemas.microsoft.com/office/drawing/2014/main" id="{F79B1C7B-3A65-4A0A-A3D5-E40DEC2320F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8" name="Group 7">
            <a:extLst>
              <a:ext uri="{FF2B5EF4-FFF2-40B4-BE49-F238E27FC236}">
                <a16:creationId xmlns:a16="http://schemas.microsoft.com/office/drawing/2014/main" id="{1B7808AB-4B36-4567-8EC1-534CA2D1AC83}"/>
              </a:ext>
            </a:extLst>
          </p:cNvPr>
          <p:cNvGrpSpPr/>
          <p:nvPr/>
        </p:nvGrpSpPr>
        <p:grpSpPr>
          <a:xfrm>
            <a:off x="7810595" y="1906144"/>
            <a:ext cx="1262108" cy="898124"/>
            <a:chOff x="8762260" y="1677880"/>
            <a:chExt cx="1262108" cy="898124"/>
          </a:xfrm>
        </p:grpSpPr>
        <p:sp>
          <p:nvSpPr>
            <p:cNvPr id="9" name="Rectangle: Rounded Corners 8">
              <a:extLst>
                <a:ext uri="{FF2B5EF4-FFF2-40B4-BE49-F238E27FC236}">
                  <a16:creationId xmlns:a16="http://schemas.microsoft.com/office/drawing/2014/main" id="{C56D1DE7-3D8E-45E7-AFEB-E3A777B1F73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D999959-19DF-43C0-8F03-6E3941EBCA5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1" name="Group 10">
            <a:extLst>
              <a:ext uri="{FF2B5EF4-FFF2-40B4-BE49-F238E27FC236}">
                <a16:creationId xmlns:a16="http://schemas.microsoft.com/office/drawing/2014/main" id="{30F1AFE7-BB93-480C-A7F2-060EDC17A140}"/>
              </a:ext>
            </a:extLst>
          </p:cNvPr>
          <p:cNvGrpSpPr/>
          <p:nvPr/>
        </p:nvGrpSpPr>
        <p:grpSpPr>
          <a:xfrm>
            <a:off x="9193562" y="1919007"/>
            <a:ext cx="1262108" cy="898124"/>
            <a:chOff x="8762260" y="1677880"/>
            <a:chExt cx="1262108" cy="898124"/>
          </a:xfrm>
        </p:grpSpPr>
        <p:sp>
          <p:nvSpPr>
            <p:cNvPr id="12" name="Rectangle: Rounded Corners 11">
              <a:extLst>
                <a:ext uri="{FF2B5EF4-FFF2-40B4-BE49-F238E27FC236}">
                  <a16:creationId xmlns:a16="http://schemas.microsoft.com/office/drawing/2014/main" id="{235DAABB-2AC3-425B-A953-EFABBED9117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E2AD11A9-5EEA-4A99-8F6B-ABD9A6A26C9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4" name="TextBox 13">
            <a:extLst>
              <a:ext uri="{FF2B5EF4-FFF2-40B4-BE49-F238E27FC236}">
                <a16:creationId xmlns:a16="http://schemas.microsoft.com/office/drawing/2014/main" id="{76A6768B-8F1C-4A2A-BA7C-9AEF328BA5C6}"/>
              </a:ext>
            </a:extLst>
          </p:cNvPr>
          <p:cNvSpPr txBox="1"/>
          <p:nvPr/>
        </p:nvSpPr>
        <p:spPr>
          <a:xfrm>
            <a:off x="8625319" y="3806469"/>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15" name="Straight Connector 14">
            <a:extLst>
              <a:ext uri="{FF2B5EF4-FFF2-40B4-BE49-F238E27FC236}">
                <a16:creationId xmlns:a16="http://schemas.microsoft.com/office/drawing/2014/main" id="{411C0B69-DF0D-4943-B395-9CC28A1CC6FC}"/>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8FE8D8D6-E34D-45A0-AC10-7475E4AE4BF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7" name="Straight Arrow Connector 16">
            <a:extLst>
              <a:ext uri="{FF2B5EF4-FFF2-40B4-BE49-F238E27FC236}">
                <a16:creationId xmlns:a16="http://schemas.microsoft.com/office/drawing/2014/main" id="{AEA4DB78-DC99-4F8C-94D4-DA9A8637190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CA1D26-2F45-42AB-97C9-08E8F366632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9" name="Straight Arrow Connector 18">
            <a:extLst>
              <a:ext uri="{FF2B5EF4-FFF2-40B4-BE49-F238E27FC236}">
                <a16:creationId xmlns:a16="http://schemas.microsoft.com/office/drawing/2014/main" id="{8091275A-6043-44BE-A937-D34DFF838B9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4AF045A-0E60-41C3-A4AB-828BF3E42303}"/>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21" name="Rectangle 20">
            <a:extLst>
              <a:ext uri="{FF2B5EF4-FFF2-40B4-BE49-F238E27FC236}">
                <a16:creationId xmlns:a16="http://schemas.microsoft.com/office/drawing/2014/main" id="{780211A3-40C2-4475-886F-716ED8B3BCB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DDAB975C-39CD-4E6A-9646-0D4ACAC01CB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672BF9F-3303-483A-B8DA-4E2DC9C7049C}"/>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0764CE6F-A0F8-4930-BD62-59095791ED1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C6E36F6E-71BF-46D6-860D-08A7AFA01FB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6" name="Straight Arrow Connector 25">
            <a:extLst>
              <a:ext uri="{FF2B5EF4-FFF2-40B4-BE49-F238E27FC236}">
                <a16:creationId xmlns:a16="http://schemas.microsoft.com/office/drawing/2014/main" id="{6F9F374B-196C-472B-AD92-C834E67A2356}"/>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789F6A1-D936-4EFC-A34A-7F2338BAEC21}"/>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8" name="Rectangle 27">
            <a:extLst>
              <a:ext uri="{FF2B5EF4-FFF2-40B4-BE49-F238E27FC236}">
                <a16:creationId xmlns:a16="http://schemas.microsoft.com/office/drawing/2014/main" id="{31A3BAB5-A3C1-4905-B5E5-057E6B42D2B2}"/>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9" name="Group 28">
            <a:extLst>
              <a:ext uri="{FF2B5EF4-FFF2-40B4-BE49-F238E27FC236}">
                <a16:creationId xmlns:a16="http://schemas.microsoft.com/office/drawing/2014/main" id="{A998FF30-198F-488B-BF0F-B3AED5DD33E6}"/>
              </a:ext>
            </a:extLst>
          </p:cNvPr>
          <p:cNvGrpSpPr/>
          <p:nvPr/>
        </p:nvGrpSpPr>
        <p:grpSpPr>
          <a:xfrm>
            <a:off x="3467802" y="4432944"/>
            <a:ext cx="828000" cy="828000"/>
            <a:chOff x="4936328" y="4218830"/>
            <a:chExt cx="828000" cy="828000"/>
          </a:xfrm>
        </p:grpSpPr>
        <p:sp>
          <p:nvSpPr>
            <p:cNvPr id="30" name="Arc 29">
              <a:extLst>
                <a:ext uri="{FF2B5EF4-FFF2-40B4-BE49-F238E27FC236}">
                  <a16:creationId xmlns:a16="http://schemas.microsoft.com/office/drawing/2014/main" id="{1DDAABF4-88D4-4339-93F5-B36861E2D989}"/>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TextBox 30">
              <a:extLst>
                <a:ext uri="{FF2B5EF4-FFF2-40B4-BE49-F238E27FC236}">
                  <a16:creationId xmlns:a16="http://schemas.microsoft.com/office/drawing/2014/main" id="{F5C31BC4-40A4-43DF-80B2-D02190923715}"/>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2" name="Straight Arrow Connector 31">
            <a:extLst>
              <a:ext uri="{FF2B5EF4-FFF2-40B4-BE49-F238E27FC236}">
                <a16:creationId xmlns:a16="http://schemas.microsoft.com/office/drawing/2014/main" id="{B6A8C25B-0637-422E-99C2-1C82952EBD36}"/>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89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781C-87D3-457A-B8E7-A79786FE8F9C}"/>
              </a:ext>
            </a:extLst>
          </p:cNvPr>
          <p:cNvSpPr>
            <a:spLocks noGrp="1"/>
          </p:cNvSpPr>
          <p:nvPr>
            <p:ph type="title"/>
          </p:nvPr>
        </p:nvSpPr>
        <p:spPr/>
        <p:txBody>
          <a:bodyPr/>
          <a:lstStyle/>
          <a:p>
            <a:r>
              <a:rPr lang="en-IN" dirty="0"/>
              <a:t>Multiple Tree of Components</a:t>
            </a:r>
          </a:p>
        </p:txBody>
      </p:sp>
      <p:sp>
        <p:nvSpPr>
          <p:cNvPr id="4" name="Rectangle 3">
            <a:extLst>
              <a:ext uri="{FF2B5EF4-FFF2-40B4-BE49-F238E27FC236}">
                <a16:creationId xmlns:a16="http://schemas.microsoft.com/office/drawing/2014/main" id="{65366838-42A0-472A-A011-3DDAC17349C1}"/>
              </a:ext>
            </a:extLst>
          </p:cNvPr>
          <p:cNvSpPr/>
          <p:nvPr/>
        </p:nvSpPr>
        <p:spPr>
          <a:xfrm>
            <a:off x="2222956" y="1824932"/>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D6F4DD8-9D8B-4961-967C-F39B71F8C9FD}"/>
              </a:ext>
            </a:extLst>
          </p:cNvPr>
          <p:cNvSpPr/>
          <p:nvPr/>
        </p:nvSpPr>
        <p:spPr>
          <a:xfrm>
            <a:off x="2352572" y="1948717"/>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BC9B74DB-77B6-4809-A55D-98C688566676}"/>
              </a:ext>
            </a:extLst>
          </p:cNvPr>
          <p:cNvSpPr/>
          <p:nvPr/>
        </p:nvSpPr>
        <p:spPr>
          <a:xfrm>
            <a:off x="2352572" y="2562952"/>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1CFAD7E3-924F-4692-AD77-76263A59676C}"/>
              </a:ext>
            </a:extLst>
          </p:cNvPr>
          <p:cNvSpPr/>
          <p:nvPr/>
        </p:nvSpPr>
        <p:spPr>
          <a:xfrm>
            <a:off x="3990179" y="2562952"/>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C99B5659-899C-49D4-9231-C55AB43F8056}"/>
              </a:ext>
            </a:extLst>
          </p:cNvPr>
          <p:cNvSpPr/>
          <p:nvPr/>
        </p:nvSpPr>
        <p:spPr>
          <a:xfrm>
            <a:off x="3990179" y="4009366"/>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9CC5A4EE-BE6D-47CC-BA94-9441ED92D879}"/>
              </a:ext>
            </a:extLst>
          </p:cNvPr>
          <p:cNvSpPr/>
          <p:nvPr/>
        </p:nvSpPr>
        <p:spPr>
          <a:xfrm>
            <a:off x="2352572" y="5562939"/>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
        <p:nvSpPr>
          <p:cNvPr id="3" name="Rectangle 2">
            <a:extLst>
              <a:ext uri="{FF2B5EF4-FFF2-40B4-BE49-F238E27FC236}">
                <a16:creationId xmlns:a16="http://schemas.microsoft.com/office/drawing/2014/main" id="{200DAAA1-09F2-4D8A-A776-797ADC22ED66}"/>
              </a:ext>
            </a:extLst>
          </p:cNvPr>
          <p:cNvSpPr/>
          <p:nvPr/>
        </p:nvSpPr>
        <p:spPr>
          <a:xfrm>
            <a:off x="7922029" y="1824932"/>
            <a:ext cx="204701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ADVERTISEMENT</a:t>
            </a:r>
          </a:p>
          <a:p>
            <a:pPr algn="ctr"/>
            <a:r>
              <a:rPr lang="en-IN" dirty="0"/>
              <a:t>COMPONENT</a:t>
            </a:r>
          </a:p>
        </p:txBody>
      </p:sp>
    </p:spTree>
    <p:extLst>
      <p:ext uri="{BB962C8B-B14F-4D97-AF65-F5344CB8AC3E}">
        <p14:creationId xmlns:p14="http://schemas.microsoft.com/office/powerpoint/2010/main" val="166823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extLst>
              <p:ext uri="{D42A27DB-BD31-4B8C-83A1-F6EECF244321}">
                <p14:modId xmlns:p14="http://schemas.microsoft.com/office/powerpoint/2010/main" val="25570265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AF3F-465B-4BBF-AED0-F884222BFB67}"/>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69DECD4A-D3BC-4C04-90E8-85F4FBA02EFD}"/>
              </a:ext>
            </a:extLst>
          </p:cNvPr>
          <p:cNvSpPr txBox="1"/>
          <p:nvPr/>
        </p:nvSpPr>
        <p:spPr>
          <a:xfrm>
            <a:off x="1396539" y="1690688"/>
            <a:ext cx="2175147" cy="1446550"/>
          </a:xfrm>
          <a:prstGeom prst="rect">
            <a:avLst/>
          </a:prstGeom>
          <a:noFill/>
        </p:spPr>
        <p:txBody>
          <a:bodyPr wrap="none" rtlCol="0">
            <a:spAutoFit/>
          </a:bodyPr>
          <a:lstStyle/>
          <a:p>
            <a:r>
              <a:rPr lang="en-IN" sz="2400" b="1" dirty="0"/>
              <a:t>SOURCE</a:t>
            </a:r>
          </a:p>
          <a:p>
            <a:pPr>
              <a:tabLst>
                <a:tab pos="182563" algn="l"/>
              </a:tabLst>
            </a:pPr>
            <a:r>
              <a:rPr lang="en-IN" sz="2400" dirty="0"/>
              <a:t>	</a:t>
            </a:r>
            <a:r>
              <a:rPr lang="en-IN" sz="2000" dirty="0"/>
              <a:t>Component Class</a:t>
            </a:r>
          </a:p>
          <a:p>
            <a:pPr>
              <a:tabLst>
                <a:tab pos="182563" algn="l"/>
                <a:tab pos="357188" algn="l"/>
              </a:tabLst>
            </a:pPr>
            <a:r>
              <a:rPr lang="en-IN" sz="2000" dirty="0"/>
              <a:t>		Data Members</a:t>
            </a:r>
          </a:p>
          <a:p>
            <a:pPr>
              <a:tabLst>
                <a:tab pos="182563" algn="l"/>
                <a:tab pos="357188" algn="l"/>
              </a:tabLst>
            </a:pPr>
            <a:r>
              <a:rPr lang="en-IN" sz="2000" dirty="0"/>
              <a:t>		Properties</a:t>
            </a:r>
            <a:endParaRPr lang="en-IN" dirty="0"/>
          </a:p>
        </p:txBody>
      </p:sp>
      <p:sp>
        <p:nvSpPr>
          <p:cNvPr id="5" name="TextBox 4">
            <a:extLst>
              <a:ext uri="{FF2B5EF4-FFF2-40B4-BE49-F238E27FC236}">
                <a16:creationId xmlns:a16="http://schemas.microsoft.com/office/drawing/2014/main" id="{709F2251-927E-4596-84C2-4E9C7706BE8C}"/>
              </a:ext>
            </a:extLst>
          </p:cNvPr>
          <p:cNvSpPr txBox="1"/>
          <p:nvPr/>
        </p:nvSpPr>
        <p:spPr>
          <a:xfrm>
            <a:off x="8350502" y="1710518"/>
            <a:ext cx="2616935" cy="1508105"/>
          </a:xfrm>
          <a:prstGeom prst="rect">
            <a:avLst/>
          </a:prstGeom>
          <a:noFill/>
        </p:spPr>
        <p:txBody>
          <a:bodyPr wrap="none" rtlCol="0">
            <a:spAutoFit/>
          </a:bodyPr>
          <a:lstStyle/>
          <a:p>
            <a:r>
              <a:rPr lang="en-IN" sz="2400" b="1" dirty="0"/>
              <a:t>TARGET</a:t>
            </a:r>
          </a:p>
          <a:p>
            <a:pPr>
              <a:tabLst>
                <a:tab pos="182563" algn="l"/>
              </a:tabLst>
            </a:pPr>
            <a:r>
              <a:rPr lang="en-IN" sz="2400" b="1" dirty="0"/>
              <a:t>	</a:t>
            </a:r>
            <a:r>
              <a:rPr lang="en-IN" sz="2000" dirty="0"/>
              <a:t>Component Template</a:t>
            </a:r>
          </a:p>
          <a:p>
            <a:pPr>
              <a:tabLst>
                <a:tab pos="182563" algn="l"/>
                <a:tab pos="357188" algn="l"/>
              </a:tabLst>
            </a:pPr>
            <a:r>
              <a:rPr lang="en-IN" sz="2400" b="1" dirty="0"/>
              <a:t>		</a:t>
            </a:r>
            <a:r>
              <a:rPr lang="en-IN" sz="2000" dirty="0"/>
              <a:t>Element Properties</a:t>
            </a:r>
          </a:p>
          <a:p>
            <a:pPr>
              <a:tabLst>
                <a:tab pos="182563" algn="l"/>
                <a:tab pos="357188" algn="l"/>
              </a:tabLst>
            </a:pPr>
            <a:r>
              <a:rPr lang="en-IN" sz="2000" dirty="0"/>
              <a:t>		Element Attributes</a:t>
            </a:r>
          </a:p>
        </p:txBody>
      </p:sp>
      <p:cxnSp>
        <p:nvCxnSpPr>
          <p:cNvPr id="7" name="Straight Arrow Connector 6">
            <a:extLst>
              <a:ext uri="{FF2B5EF4-FFF2-40B4-BE49-F238E27FC236}">
                <a16:creationId xmlns:a16="http://schemas.microsoft.com/office/drawing/2014/main" id="{1EC2E7B7-3F81-43D4-A105-C4FB901F7E67}"/>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4E40E4-491F-402E-A5FD-7B7A3FAECB72}"/>
              </a:ext>
            </a:extLst>
          </p:cNvPr>
          <p:cNvSpPr txBox="1"/>
          <p:nvPr/>
        </p:nvSpPr>
        <p:spPr>
          <a:xfrm>
            <a:off x="4130025" y="2598629"/>
            <a:ext cx="3517951" cy="1077218"/>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dirty="0"/>
              <a:t>One Way Binding</a:t>
            </a:r>
          </a:p>
          <a:p>
            <a:pPr algn="ctr"/>
            <a:r>
              <a:rPr lang="en-IN" sz="1600" dirty="0"/>
              <a:t>Property and Attribute Binding</a:t>
            </a:r>
          </a:p>
          <a:p>
            <a:pPr algn="ctr"/>
            <a:r>
              <a:rPr lang="en-IN" sz="1600" dirty="0"/>
              <a:t>[</a:t>
            </a:r>
            <a:r>
              <a:rPr lang="en-IN" sz="1600" dirty="0" err="1"/>
              <a:t>propertyName</a:t>
            </a:r>
            <a:r>
              <a:rPr lang="en-IN" sz="1600" dirty="0"/>
              <a:t>] or [</a:t>
            </a:r>
            <a:r>
              <a:rPr lang="en-IN" sz="1600" dirty="0" err="1"/>
              <a:t>attr.AttributeName</a:t>
            </a:r>
            <a:r>
              <a:rPr lang="en-IN" sz="1600" dirty="0"/>
              <a:t>]</a:t>
            </a:r>
          </a:p>
        </p:txBody>
      </p:sp>
      <p:cxnSp>
        <p:nvCxnSpPr>
          <p:cNvPr id="9" name="Straight Arrow Connector 8">
            <a:extLst>
              <a:ext uri="{FF2B5EF4-FFF2-40B4-BE49-F238E27FC236}">
                <a16:creationId xmlns:a16="http://schemas.microsoft.com/office/drawing/2014/main" id="{1A0CF131-B5AB-45A0-B072-DA635CD45FAF}"/>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564A07-1FF3-4C35-9DED-BADBBB59A578}"/>
              </a:ext>
            </a:extLst>
          </p:cNvPr>
          <p:cNvSpPr txBox="1"/>
          <p:nvPr/>
        </p:nvSpPr>
        <p:spPr>
          <a:xfrm>
            <a:off x="4787178" y="4084601"/>
            <a:ext cx="2462469" cy="830997"/>
          </a:xfrm>
          <a:prstGeom prst="rect">
            <a:avLst/>
          </a:prstGeom>
          <a:noFill/>
        </p:spPr>
        <p:txBody>
          <a:bodyPr wrap="none" rtlCol="0">
            <a:spAutoFit/>
          </a:bodyPr>
          <a:lstStyle/>
          <a:p>
            <a:pPr algn="ctr"/>
            <a:r>
              <a:rPr lang="en-IN" sz="1600" dirty="0"/>
              <a:t>One Way To Source Binding</a:t>
            </a:r>
          </a:p>
          <a:p>
            <a:pPr algn="ctr"/>
            <a:r>
              <a:rPr lang="en-IN" sz="1600" dirty="0"/>
              <a:t>Event Binding</a:t>
            </a:r>
          </a:p>
          <a:p>
            <a:pPr algn="ctr"/>
            <a:r>
              <a:rPr lang="en-IN" sz="1600" dirty="0"/>
              <a:t>(</a:t>
            </a:r>
            <a:r>
              <a:rPr lang="en-IN" sz="1600" dirty="0" err="1"/>
              <a:t>eventName</a:t>
            </a:r>
            <a:r>
              <a:rPr lang="en-IN" sz="1600" dirty="0"/>
              <a:t>)</a:t>
            </a:r>
          </a:p>
        </p:txBody>
      </p:sp>
      <p:cxnSp>
        <p:nvCxnSpPr>
          <p:cNvPr id="11" name="Straight Arrow Connector 10">
            <a:extLst>
              <a:ext uri="{FF2B5EF4-FFF2-40B4-BE49-F238E27FC236}">
                <a16:creationId xmlns:a16="http://schemas.microsoft.com/office/drawing/2014/main" id="{92E66633-DB64-4AE8-AD6A-49F0158144AB}"/>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1881E-0A8E-400D-BCB6-943E040FC7DF}"/>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3A64DE1-DD9D-40BA-A8A8-AB34964F5322}"/>
              </a:ext>
            </a:extLst>
          </p:cNvPr>
          <p:cNvSpPr txBox="1"/>
          <p:nvPr/>
        </p:nvSpPr>
        <p:spPr>
          <a:xfrm>
            <a:off x="5506734" y="5426507"/>
            <a:ext cx="1178528" cy="584775"/>
          </a:xfrm>
          <a:prstGeom prst="rect">
            <a:avLst/>
          </a:prstGeom>
          <a:noFill/>
        </p:spPr>
        <p:txBody>
          <a:bodyPr wrap="none" rtlCol="0">
            <a:spAutoFit/>
          </a:bodyPr>
          <a:lstStyle/>
          <a:p>
            <a:pPr algn="ctr"/>
            <a:r>
              <a:rPr lang="en-IN" sz="1600" dirty="0"/>
              <a:t>Two Way </a:t>
            </a:r>
          </a:p>
          <a:p>
            <a:pPr algn="ctr"/>
            <a:r>
              <a:rPr lang="en-IN" sz="1600" dirty="0"/>
              <a:t>[(</a:t>
            </a:r>
            <a:r>
              <a:rPr lang="en-IN" sz="1600" dirty="0" err="1"/>
              <a:t>ngModel</a:t>
            </a:r>
            <a:r>
              <a:rPr lang="en-IN" sz="1600" dirty="0"/>
              <a:t>)]</a:t>
            </a:r>
          </a:p>
        </p:txBody>
      </p:sp>
    </p:spTree>
    <p:extLst>
      <p:ext uri="{BB962C8B-B14F-4D97-AF65-F5344CB8AC3E}">
        <p14:creationId xmlns:p14="http://schemas.microsoft.com/office/powerpoint/2010/main" val="229980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p:txBody>
          <a:bodyPr/>
          <a:lstStyle/>
          <a:p>
            <a:r>
              <a:rPr lang="en-IN" dirty="0"/>
              <a:t>Application state change can be caused by:</a:t>
            </a:r>
          </a:p>
          <a:p>
            <a:pPr lvl="1"/>
            <a:r>
              <a:rPr lang="en-IN" sz="2800" dirty="0"/>
              <a:t>Events – User events </a:t>
            </a:r>
            <a:r>
              <a:rPr lang="en-IN" sz="2800" b="1" dirty="0"/>
              <a:t>click, change, input, submit</a:t>
            </a:r>
          </a:p>
          <a:p>
            <a:pPr lvl="1"/>
            <a:r>
              <a:rPr lang="en-IN" sz="2800" dirty="0" err="1"/>
              <a:t>XMLHttpRequests</a:t>
            </a:r>
            <a:r>
              <a:rPr lang="en-IN" sz="2800" dirty="0"/>
              <a:t> – W</a:t>
            </a:r>
            <a:r>
              <a:rPr lang="en-US" sz="2800" b="0" i="0" dirty="0">
                <a:solidFill>
                  <a:srgbClr val="000000"/>
                </a:solidFill>
                <a:effectLst/>
                <a:latin typeface="Roboto" panose="02000000000000000000" pitchFamily="2" charset="0"/>
              </a:rPr>
              <a:t>hen fetching data from a remote service </a:t>
            </a:r>
          </a:p>
          <a:p>
            <a:pPr lvl="1"/>
            <a:r>
              <a:rPr lang="en-US" sz="2800" dirty="0">
                <a:solidFill>
                  <a:srgbClr val="000000"/>
                </a:solidFill>
                <a:latin typeface="Roboto" panose="02000000000000000000" pitchFamily="2" charset="0"/>
              </a:rPr>
              <a:t>Timers – </a:t>
            </a:r>
            <a:r>
              <a:rPr lang="en-US" sz="2800" dirty="0" err="1">
                <a:solidFill>
                  <a:srgbClr val="000000"/>
                </a:solidFill>
                <a:latin typeface="Roboto" panose="02000000000000000000" pitchFamily="2" charset="0"/>
              </a:rPr>
              <a:t>setTimeout</a:t>
            </a: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setInterval</a:t>
            </a:r>
            <a:r>
              <a:rPr lang="en-US" sz="2800" dirty="0">
                <a:solidFill>
                  <a:srgbClr val="000000"/>
                </a:solidFill>
                <a:latin typeface="Roboto" panose="02000000000000000000" pitchFamily="2" charset="0"/>
              </a:rPr>
              <a:t>()</a:t>
            </a:r>
          </a:p>
          <a:p>
            <a:r>
              <a:rPr lang="en-US" dirty="0">
                <a:solidFill>
                  <a:srgbClr val="000000"/>
                </a:solidFill>
                <a:latin typeface="Roboto" panose="02000000000000000000" pitchFamily="2" charset="0"/>
              </a:rPr>
              <a:t>Angular takes advantage of Zones (</a:t>
            </a:r>
            <a:r>
              <a:rPr lang="en-US" dirty="0" err="1">
                <a:solidFill>
                  <a:srgbClr val="000000"/>
                </a:solidFill>
                <a:latin typeface="Roboto" panose="02000000000000000000" pitchFamily="2" charset="0"/>
              </a:rPr>
              <a:t>NgZone</a:t>
            </a:r>
            <a:r>
              <a:rPr lang="en-US" dirty="0">
                <a:solidFill>
                  <a:srgbClr val="000000"/>
                </a:solidFill>
                <a:latin typeface="Roboto" panose="02000000000000000000" pitchFamily="2" charset="0"/>
              </a:rPr>
              <a:t>) </a:t>
            </a:r>
          </a:p>
          <a:p>
            <a:r>
              <a:rPr lang="en-US" dirty="0">
                <a:solidFill>
                  <a:srgbClr val="000000"/>
                </a:solidFill>
                <a:latin typeface="Roboto" panose="02000000000000000000" pitchFamily="2" charset="0"/>
              </a:rPr>
              <a:t>Zone monkey-patches global asynchronous operations such as </a:t>
            </a:r>
            <a:r>
              <a:rPr lang="en-US" dirty="0" err="1">
                <a:solidFill>
                  <a:srgbClr val="000000"/>
                </a:solidFill>
                <a:latin typeface="Roboto" panose="02000000000000000000" pitchFamily="2" charset="0"/>
              </a:rPr>
              <a:t>setTimeout</a:t>
            </a:r>
            <a:r>
              <a:rPr lang="en-US" dirty="0">
                <a:solidFill>
                  <a:srgbClr val="000000"/>
                </a:solidFill>
                <a:latin typeface="Roboto" panose="02000000000000000000" pitchFamily="2" charset="0"/>
              </a:rPr>
              <a:t>() and </a:t>
            </a:r>
            <a:r>
              <a:rPr lang="en-US" dirty="0" err="1">
                <a:solidFill>
                  <a:srgbClr val="000000"/>
                </a:solidFill>
                <a:latin typeface="Roboto" panose="02000000000000000000" pitchFamily="2" charset="0"/>
              </a:rPr>
              <a:t>addEventListener</a:t>
            </a:r>
            <a:r>
              <a:rPr lang="en-US" dirty="0">
                <a:solidFill>
                  <a:srgbClr val="000000"/>
                </a:solidFill>
                <a:latin typeface="Roboto" panose="02000000000000000000" pitchFamily="2" charset="0"/>
              </a:rPr>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08FA-068F-4711-A140-44C621D12733}"/>
              </a:ext>
            </a:extLst>
          </p:cNvPr>
          <p:cNvSpPr>
            <a:spLocks noGrp="1"/>
          </p:cNvSpPr>
          <p:nvPr>
            <p:ph type="title"/>
          </p:nvPr>
        </p:nvSpPr>
        <p:spPr/>
        <p:txBody>
          <a:bodyPr/>
          <a:lstStyle/>
          <a:p>
            <a:r>
              <a:rPr lang="en-IN" dirty="0"/>
              <a:t>Parent Child Communication</a:t>
            </a:r>
          </a:p>
        </p:txBody>
      </p:sp>
      <p:sp>
        <p:nvSpPr>
          <p:cNvPr id="5" name="Oval 4">
            <a:extLst>
              <a:ext uri="{FF2B5EF4-FFF2-40B4-BE49-F238E27FC236}">
                <a16:creationId xmlns:a16="http://schemas.microsoft.com/office/drawing/2014/main" id="{3284570E-7427-4C07-A8F3-3CFC037B1384}"/>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6" name="Oval 5">
            <a:extLst>
              <a:ext uri="{FF2B5EF4-FFF2-40B4-BE49-F238E27FC236}">
                <a16:creationId xmlns:a16="http://schemas.microsoft.com/office/drawing/2014/main" id="{EBA0843E-E6FB-4529-9654-FA6A58A7F4BF}"/>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7" name="Straight Arrow Connector 6">
            <a:extLst>
              <a:ext uri="{FF2B5EF4-FFF2-40B4-BE49-F238E27FC236}">
                <a16:creationId xmlns:a16="http://schemas.microsoft.com/office/drawing/2014/main" id="{26474058-2BA6-46B9-9ABD-2DE8479B96C9}"/>
              </a:ext>
            </a:extLst>
          </p:cNvPr>
          <p:cNvCxnSpPr>
            <a:stCxn id="5" idx="3"/>
            <a:endCxn id="6"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96C183-5C1C-4DE0-8CD6-0E64FBE8D486}"/>
              </a:ext>
            </a:extLst>
          </p:cNvPr>
          <p:cNvCxnSpPr>
            <a:stCxn id="6" idx="7"/>
            <a:endCxn id="5" idx="5"/>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D97111-0A5F-42D5-A8A1-7BFFCA95B15D}"/>
              </a:ext>
            </a:extLst>
          </p:cNvPr>
          <p:cNvSpPr txBox="1"/>
          <p:nvPr/>
        </p:nvSpPr>
        <p:spPr>
          <a:xfrm>
            <a:off x="1378379" y="3648241"/>
            <a:ext cx="1032655" cy="646331"/>
          </a:xfrm>
          <a:prstGeom prst="rect">
            <a:avLst/>
          </a:prstGeom>
          <a:noFill/>
        </p:spPr>
        <p:txBody>
          <a:bodyPr wrap="none" rtlCol="0">
            <a:spAutoFit/>
          </a:bodyPr>
          <a:lstStyle/>
          <a:p>
            <a:r>
              <a:rPr lang="en-IN" dirty="0"/>
              <a:t>@Input()</a:t>
            </a:r>
          </a:p>
          <a:p>
            <a:r>
              <a:rPr lang="en-IN" dirty="0"/>
              <a:t>Property</a:t>
            </a:r>
          </a:p>
        </p:txBody>
      </p:sp>
      <p:sp>
        <p:nvSpPr>
          <p:cNvPr id="10" name="TextBox 9">
            <a:extLst>
              <a:ext uri="{FF2B5EF4-FFF2-40B4-BE49-F238E27FC236}">
                <a16:creationId xmlns:a16="http://schemas.microsoft.com/office/drawing/2014/main" id="{C1A57FDF-54C0-4C6D-ADAA-798AF4BD3343}"/>
              </a:ext>
            </a:extLst>
          </p:cNvPr>
          <p:cNvSpPr txBox="1"/>
          <p:nvPr/>
        </p:nvSpPr>
        <p:spPr>
          <a:xfrm>
            <a:off x="3698181" y="3648241"/>
            <a:ext cx="1451551" cy="646331"/>
          </a:xfrm>
          <a:prstGeom prst="rect">
            <a:avLst/>
          </a:prstGeom>
          <a:noFill/>
        </p:spPr>
        <p:txBody>
          <a:bodyPr wrap="none" rtlCol="0">
            <a:spAutoFit/>
          </a:bodyPr>
          <a:lstStyle/>
          <a:p>
            <a:r>
              <a:rPr lang="en-IN" dirty="0"/>
              <a:t>@Output()</a:t>
            </a:r>
          </a:p>
          <a:p>
            <a:r>
              <a:rPr lang="en-IN" dirty="0"/>
              <a:t>Event Emitter</a:t>
            </a:r>
          </a:p>
        </p:txBody>
      </p:sp>
      <p:grpSp>
        <p:nvGrpSpPr>
          <p:cNvPr id="22" name="Group 21">
            <a:extLst>
              <a:ext uri="{FF2B5EF4-FFF2-40B4-BE49-F238E27FC236}">
                <a16:creationId xmlns:a16="http://schemas.microsoft.com/office/drawing/2014/main" id="{EFA30F7C-25AD-4448-ACB3-E46B262BE420}"/>
              </a:ext>
            </a:extLst>
          </p:cNvPr>
          <p:cNvGrpSpPr/>
          <p:nvPr/>
        </p:nvGrpSpPr>
        <p:grpSpPr>
          <a:xfrm>
            <a:off x="6332980" y="2051167"/>
            <a:ext cx="4843035" cy="4102330"/>
            <a:chOff x="6332980" y="2051167"/>
            <a:chExt cx="4843035" cy="4102330"/>
          </a:xfrm>
        </p:grpSpPr>
        <p:sp>
          <p:nvSpPr>
            <p:cNvPr id="11" name="Oval 10">
              <a:extLst>
                <a:ext uri="{FF2B5EF4-FFF2-40B4-BE49-F238E27FC236}">
                  <a16:creationId xmlns:a16="http://schemas.microsoft.com/office/drawing/2014/main" id="{F950BFEB-6FE3-4F79-9A89-098180AC7D3D}"/>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5A768CEF-CA93-42D4-B5AA-228D5211309F}"/>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DBFBABF5-7576-40FF-ACD4-73F9A2472375}"/>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ACA81B40-D92D-4460-9B79-C2B6124A176D}"/>
                </a:ext>
              </a:extLst>
            </p:cNvPr>
            <p:cNvCxnSpPr>
              <a:cxnSpLocks/>
              <a:stCxn id="12" idx="0"/>
              <a:endCxn id="11"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10FE24-C049-4607-9D67-FA8E5CC16B5F}"/>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8" name="Straight Arrow Connector 17">
              <a:extLst>
                <a:ext uri="{FF2B5EF4-FFF2-40B4-BE49-F238E27FC236}">
                  <a16:creationId xmlns:a16="http://schemas.microsoft.com/office/drawing/2014/main" id="{1993F867-CF03-4FE9-B6B5-668A4D1D6332}"/>
                </a:ext>
              </a:extLst>
            </p:cNvPr>
            <p:cNvCxnSpPr>
              <a:cxnSpLocks/>
              <a:stCxn id="11" idx="5"/>
              <a:endCxn id="13"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75C138-D0E6-49ED-8397-D9DF3610C22A}"/>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243708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EC0FEEF-DFAE-4663-84AF-D2D5EE79F834}"/>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0" name="Connector: Elbow 49">
            <a:extLst>
              <a:ext uri="{FF2B5EF4-FFF2-40B4-BE49-F238E27FC236}">
                <a16:creationId xmlns:a16="http://schemas.microsoft.com/office/drawing/2014/main" id="{86AAB417-D925-4C71-B5B0-18A015E1D07A}"/>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A18867C-3381-442A-AAD3-9F3A540368FC}"/>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B531BA88-3A4A-49E2-8B13-4C8F9376745A}"/>
              </a:ext>
            </a:extLst>
          </p:cNvPr>
          <p:cNvGrpSpPr/>
          <p:nvPr/>
        </p:nvGrpSpPr>
        <p:grpSpPr>
          <a:xfrm>
            <a:off x="7810595" y="1677880"/>
            <a:ext cx="1262108" cy="898124"/>
            <a:chOff x="8762260" y="1677880"/>
            <a:chExt cx="1262108" cy="898124"/>
          </a:xfrm>
        </p:grpSpPr>
        <p:sp>
          <p:nvSpPr>
            <p:cNvPr id="53" name="Rectangle: Rounded Corners 52">
              <a:extLst>
                <a:ext uri="{FF2B5EF4-FFF2-40B4-BE49-F238E27FC236}">
                  <a16:creationId xmlns:a16="http://schemas.microsoft.com/office/drawing/2014/main" id="{A60F38D7-AC5B-436B-BFED-F15F5045BFB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820D9E25-88AE-4913-B705-7943030D437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55" name="Group 54">
            <a:extLst>
              <a:ext uri="{FF2B5EF4-FFF2-40B4-BE49-F238E27FC236}">
                <a16:creationId xmlns:a16="http://schemas.microsoft.com/office/drawing/2014/main" id="{49BF5819-E77E-4B09-95EF-4B3A589EB9EE}"/>
              </a:ext>
            </a:extLst>
          </p:cNvPr>
          <p:cNvGrpSpPr/>
          <p:nvPr/>
        </p:nvGrpSpPr>
        <p:grpSpPr>
          <a:xfrm>
            <a:off x="9193562" y="1690743"/>
            <a:ext cx="1262108" cy="898124"/>
            <a:chOff x="8762260" y="1677880"/>
            <a:chExt cx="1262108" cy="898124"/>
          </a:xfrm>
        </p:grpSpPr>
        <p:sp>
          <p:nvSpPr>
            <p:cNvPr id="56" name="Rectangle: Rounded Corners 55">
              <a:extLst>
                <a:ext uri="{FF2B5EF4-FFF2-40B4-BE49-F238E27FC236}">
                  <a16:creationId xmlns:a16="http://schemas.microsoft.com/office/drawing/2014/main" id="{A8ADA800-4E03-4F2B-BD80-BC63C1D20A2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69EC0578-04E2-4038-A320-FF67CAD9C0A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58" name="Group 57">
            <a:extLst>
              <a:ext uri="{FF2B5EF4-FFF2-40B4-BE49-F238E27FC236}">
                <a16:creationId xmlns:a16="http://schemas.microsoft.com/office/drawing/2014/main" id="{EDF044CB-792D-4310-9B19-82BDEE8CCFBE}"/>
              </a:ext>
            </a:extLst>
          </p:cNvPr>
          <p:cNvGrpSpPr/>
          <p:nvPr/>
        </p:nvGrpSpPr>
        <p:grpSpPr>
          <a:xfrm>
            <a:off x="8562508" y="2719934"/>
            <a:ext cx="1262108" cy="898124"/>
            <a:chOff x="8762260" y="1677880"/>
            <a:chExt cx="1262108" cy="898124"/>
          </a:xfrm>
        </p:grpSpPr>
        <p:sp>
          <p:nvSpPr>
            <p:cNvPr id="59" name="Rectangle: Rounded Corners 58">
              <a:extLst>
                <a:ext uri="{FF2B5EF4-FFF2-40B4-BE49-F238E27FC236}">
                  <a16:creationId xmlns:a16="http://schemas.microsoft.com/office/drawing/2014/main" id="{D18A10B1-2A59-46CB-AC8C-00595CCFBA8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AD15E136-B7E9-44EE-A0DC-1C515DBB03B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61" name="Flowchart: Magnetic Disk 60">
            <a:extLst>
              <a:ext uri="{FF2B5EF4-FFF2-40B4-BE49-F238E27FC236}">
                <a16:creationId xmlns:a16="http://schemas.microsoft.com/office/drawing/2014/main" id="{7369B98D-ADB6-4DB5-8A96-FFFAEBDB82DF}"/>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62" name="Rectangle 61">
            <a:extLst>
              <a:ext uri="{FF2B5EF4-FFF2-40B4-BE49-F238E27FC236}">
                <a16:creationId xmlns:a16="http://schemas.microsoft.com/office/drawing/2014/main" id="{3B6AF291-BCF6-4071-B381-B7072560204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3" name="Straight Arrow Connector 62">
            <a:extLst>
              <a:ext uri="{FF2B5EF4-FFF2-40B4-BE49-F238E27FC236}">
                <a16:creationId xmlns:a16="http://schemas.microsoft.com/office/drawing/2014/main" id="{E9EF0365-4283-4457-855E-F30A97809D6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EAEBAE2-7744-4B75-B52C-08158E25D871}"/>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65" name="Straight Arrow Connector 64">
            <a:extLst>
              <a:ext uri="{FF2B5EF4-FFF2-40B4-BE49-F238E27FC236}">
                <a16:creationId xmlns:a16="http://schemas.microsoft.com/office/drawing/2014/main" id="{18308001-69F8-40B6-8A9C-BD5A88B3194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647070DC-392A-4006-B3E4-8A0F389CA7B4}"/>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67" name="Rectangle 66">
            <a:extLst>
              <a:ext uri="{FF2B5EF4-FFF2-40B4-BE49-F238E27FC236}">
                <a16:creationId xmlns:a16="http://schemas.microsoft.com/office/drawing/2014/main" id="{5E5E89DC-7F5E-48A2-93CC-3892E925BBA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68" name="Rectangle: Rounded Corners 67">
            <a:extLst>
              <a:ext uri="{FF2B5EF4-FFF2-40B4-BE49-F238E27FC236}">
                <a16:creationId xmlns:a16="http://schemas.microsoft.com/office/drawing/2014/main" id="{8DFD185D-9BBC-4647-86F6-46231F4144BD}"/>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9" name="Rectangle: Rounded Corners 68">
            <a:extLst>
              <a:ext uri="{FF2B5EF4-FFF2-40B4-BE49-F238E27FC236}">
                <a16:creationId xmlns:a16="http://schemas.microsoft.com/office/drawing/2014/main" id="{FE079246-53CE-4795-AA7C-BABB871110E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0" name="Rectangle: Rounded Corners 69">
            <a:extLst>
              <a:ext uri="{FF2B5EF4-FFF2-40B4-BE49-F238E27FC236}">
                <a16:creationId xmlns:a16="http://schemas.microsoft.com/office/drawing/2014/main" id="{2E33D73B-4A38-4790-AE4B-9D93632EBED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1" name="Rectangle: Rounded Corners 70">
            <a:extLst>
              <a:ext uri="{FF2B5EF4-FFF2-40B4-BE49-F238E27FC236}">
                <a16:creationId xmlns:a16="http://schemas.microsoft.com/office/drawing/2014/main" id="{7FEAF044-9D12-4419-B119-E2956EB7201F}"/>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72" name="Straight Arrow Connector 71">
            <a:extLst>
              <a:ext uri="{FF2B5EF4-FFF2-40B4-BE49-F238E27FC236}">
                <a16:creationId xmlns:a16="http://schemas.microsoft.com/office/drawing/2014/main" id="{0D0D2C49-18B3-4A4B-B9FC-4095B35A29EA}"/>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5759373-2C2A-496E-ADA7-15F234512F0A}"/>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C94AD3E-E013-4491-ADD4-D64EB0D0A96A}"/>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75" name="TextBox 74">
            <a:extLst>
              <a:ext uri="{FF2B5EF4-FFF2-40B4-BE49-F238E27FC236}">
                <a16:creationId xmlns:a16="http://schemas.microsoft.com/office/drawing/2014/main" id="{B428AB57-8F4B-4BD7-BBBD-8A61273FA50B}"/>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76" name="Rectangle 75">
            <a:extLst>
              <a:ext uri="{FF2B5EF4-FFF2-40B4-BE49-F238E27FC236}">
                <a16:creationId xmlns:a16="http://schemas.microsoft.com/office/drawing/2014/main" id="{07E4ABE0-DB3B-40B1-89DE-7C81F388FDB4}"/>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77" name="Group 76">
            <a:extLst>
              <a:ext uri="{FF2B5EF4-FFF2-40B4-BE49-F238E27FC236}">
                <a16:creationId xmlns:a16="http://schemas.microsoft.com/office/drawing/2014/main" id="{9115DA59-6870-4778-89F4-D2D5CDB644E7}"/>
              </a:ext>
            </a:extLst>
          </p:cNvPr>
          <p:cNvGrpSpPr/>
          <p:nvPr/>
        </p:nvGrpSpPr>
        <p:grpSpPr>
          <a:xfrm>
            <a:off x="3485864" y="3510046"/>
            <a:ext cx="828000" cy="828000"/>
            <a:chOff x="4936328" y="4218830"/>
            <a:chExt cx="828000" cy="828000"/>
          </a:xfrm>
        </p:grpSpPr>
        <p:sp>
          <p:nvSpPr>
            <p:cNvPr id="78" name="Arc 77">
              <a:extLst>
                <a:ext uri="{FF2B5EF4-FFF2-40B4-BE49-F238E27FC236}">
                  <a16:creationId xmlns:a16="http://schemas.microsoft.com/office/drawing/2014/main" id="{1F756723-45E8-4781-ADD0-4B23EBAE54E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9" name="TextBox 78">
              <a:extLst>
                <a:ext uri="{FF2B5EF4-FFF2-40B4-BE49-F238E27FC236}">
                  <a16:creationId xmlns:a16="http://schemas.microsoft.com/office/drawing/2014/main" id="{C48F743C-5684-448B-99B0-159041C2B7B1}"/>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80" name="TextBox 79">
            <a:extLst>
              <a:ext uri="{FF2B5EF4-FFF2-40B4-BE49-F238E27FC236}">
                <a16:creationId xmlns:a16="http://schemas.microsoft.com/office/drawing/2014/main" id="{DAF72B1F-145B-4D99-B9EA-A6591C27D288}"/>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81" name="Straight Connector 80">
            <a:extLst>
              <a:ext uri="{FF2B5EF4-FFF2-40B4-BE49-F238E27FC236}">
                <a16:creationId xmlns:a16="http://schemas.microsoft.com/office/drawing/2014/main" id="{404B3B4D-529D-4A6B-8015-2C7E975D24D5}"/>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82" name="TextBox 81">
            <a:extLst>
              <a:ext uri="{FF2B5EF4-FFF2-40B4-BE49-F238E27FC236}">
                <a16:creationId xmlns:a16="http://schemas.microsoft.com/office/drawing/2014/main" id="{009D1B55-7585-4FD4-A2E3-CC2701B55CEE}"/>
              </a:ext>
            </a:extLst>
          </p:cNvPr>
          <p:cNvSpPr txBox="1"/>
          <p:nvPr/>
        </p:nvSpPr>
        <p:spPr>
          <a:xfrm>
            <a:off x="8947081" y="397124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Tree>
    <p:extLst>
      <p:ext uri="{BB962C8B-B14F-4D97-AF65-F5344CB8AC3E}">
        <p14:creationId xmlns:p14="http://schemas.microsoft.com/office/powerpoint/2010/main" val="4173226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F76CAF-0225-459F-92FF-017D1CC2CD14}"/>
              </a:ext>
            </a:extLst>
          </p:cNvPr>
          <p:cNvSpPr/>
          <p:nvPr/>
        </p:nvSpPr>
        <p:spPr>
          <a:xfrm>
            <a:off x="8093566" y="24252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p>
        </p:txBody>
      </p:sp>
      <p:sp>
        <p:nvSpPr>
          <p:cNvPr id="6" name="Oval 5">
            <a:extLst>
              <a:ext uri="{FF2B5EF4-FFF2-40B4-BE49-F238E27FC236}">
                <a16:creationId xmlns:a16="http://schemas.microsoft.com/office/drawing/2014/main" id="{1F916243-622D-4CF5-8B6D-711C5F739E06}"/>
              </a:ext>
            </a:extLst>
          </p:cNvPr>
          <p:cNvSpPr/>
          <p:nvPr/>
        </p:nvSpPr>
        <p:spPr>
          <a:xfrm>
            <a:off x="648921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List</a:t>
            </a:r>
          </a:p>
        </p:txBody>
      </p:sp>
      <p:sp>
        <p:nvSpPr>
          <p:cNvPr id="7" name="Oval 6">
            <a:extLst>
              <a:ext uri="{FF2B5EF4-FFF2-40B4-BE49-F238E27FC236}">
                <a16:creationId xmlns:a16="http://schemas.microsoft.com/office/drawing/2014/main" id="{1F15DC83-F29C-4EAF-802B-2F20D1F20B68}"/>
              </a:ext>
            </a:extLst>
          </p:cNvPr>
          <p:cNvSpPr/>
          <p:nvPr/>
        </p:nvSpPr>
        <p:spPr>
          <a:xfrm>
            <a:off x="969792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Quote</a:t>
            </a:r>
          </a:p>
        </p:txBody>
      </p:sp>
      <p:cxnSp>
        <p:nvCxnSpPr>
          <p:cNvPr id="8" name="Straight Arrow Connector 7">
            <a:extLst>
              <a:ext uri="{FF2B5EF4-FFF2-40B4-BE49-F238E27FC236}">
                <a16:creationId xmlns:a16="http://schemas.microsoft.com/office/drawing/2014/main" id="{EBC4A3F3-75C2-4069-8A1F-C6F4F7B3875C}"/>
              </a:ext>
            </a:extLst>
          </p:cNvPr>
          <p:cNvCxnSpPr>
            <a:cxnSpLocks/>
            <a:stCxn id="5" idx="3"/>
            <a:endCxn id="6" idx="0"/>
          </p:cNvCxnSpPr>
          <p:nvPr/>
        </p:nvCxnSpPr>
        <p:spPr>
          <a:xfrm flipH="1">
            <a:off x="7291388" y="3659834"/>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389BDE-3482-43C3-906E-09A3DCDA348D}"/>
              </a:ext>
            </a:extLst>
          </p:cNvPr>
          <p:cNvCxnSpPr>
            <a:cxnSpLocks/>
            <a:stCxn id="5" idx="5"/>
            <a:endCxn id="7" idx="0"/>
          </p:cNvCxnSpPr>
          <p:nvPr/>
        </p:nvCxnSpPr>
        <p:spPr>
          <a:xfrm>
            <a:off x="9462970" y="3659834"/>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6A89B7-419B-4795-A394-4BD4C05F390A}"/>
              </a:ext>
            </a:extLst>
          </p:cNvPr>
          <p:cNvCxnSpPr>
            <a:cxnSpLocks/>
            <a:endCxn id="6" idx="2"/>
          </p:cNvCxnSpPr>
          <p:nvPr/>
        </p:nvCxnSpPr>
        <p:spPr>
          <a:xfrm>
            <a:off x="5079072" y="5419901"/>
            <a:ext cx="1410138" cy="38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2B993E-647A-4EDA-B578-5E6E1CEB657F}"/>
              </a:ext>
            </a:extLst>
          </p:cNvPr>
          <p:cNvSpPr txBox="1"/>
          <p:nvPr/>
        </p:nvSpPr>
        <p:spPr>
          <a:xfrm>
            <a:off x="3231004" y="4850258"/>
            <a:ext cx="2100097" cy="954107"/>
          </a:xfrm>
          <a:prstGeom prst="rect">
            <a:avLst/>
          </a:prstGeom>
          <a:noFill/>
        </p:spPr>
        <p:txBody>
          <a:bodyPr wrap="square" rtlCol="0">
            <a:spAutoFit/>
          </a:bodyPr>
          <a:lstStyle/>
          <a:p>
            <a:r>
              <a:rPr lang="en-IN" sz="1400" dirty="0"/>
              <a:t>Injector will inject the dependency, taking the dependency instance from the provider</a:t>
            </a:r>
          </a:p>
        </p:txBody>
      </p:sp>
      <p:sp>
        <p:nvSpPr>
          <p:cNvPr id="20" name="TextBox 19">
            <a:extLst>
              <a:ext uri="{FF2B5EF4-FFF2-40B4-BE49-F238E27FC236}">
                <a16:creationId xmlns:a16="http://schemas.microsoft.com/office/drawing/2014/main" id="{85F256DB-D5D7-49E4-AAA3-AFFEDF6DE716}"/>
              </a:ext>
            </a:extLst>
          </p:cNvPr>
          <p:cNvSpPr txBox="1"/>
          <p:nvPr/>
        </p:nvSpPr>
        <p:spPr>
          <a:xfrm>
            <a:off x="686061" y="543974"/>
            <a:ext cx="8209683" cy="2862322"/>
          </a:xfrm>
          <a:prstGeom prst="rect">
            <a:avLst/>
          </a:prstGeom>
          <a:noFill/>
        </p:spPr>
        <p:txBody>
          <a:bodyPr wrap="none" rtlCol="0">
            <a:spAutoFit/>
          </a:bodyPr>
          <a:lstStyle/>
          <a:p>
            <a:pPr marL="342900" indent="-342900">
              <a:buAutoNum type="arabicPeriod"/>
            </a:pPr>
            <a:r>
              <a:rPr lang="en-IN" dirty="0"/>
              <a:t>Find the provider for the service to be injected in the component itself</a:t>
            </a:r>
          </a:p>
          <a:p>
            <a:pPr marL="342900" indent="-342900">
              <a:buAutoNum type="arabicPeriod"/>
            </a:pPr>
            <a:r>
              <a:rPr lang="en-IN" dirty="0"/>
              <a:t>If provider is available , it will take the instance from it.</a:t>
            </a:r>
          </a:p>
          <a:p>
            <a:pPr marL="342900" indent="-342900">
              <a:buFontTx/>
              <a:buAutoNum type="arabicPeriod"/>
            </a:pPr>
            <a:r>
              <a:rPr lang="en-IN" dirty="0"/>
              <a:t>If provider is not available , it will search the provider in the parent.</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on the parent, it will search the provider in the module.</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 it will throw error.</a:t>
            </a:r>
          </a:p>
          <a:p>
            <a:pPr marL="342900" indent="-342900">
              <a:buFontTx/>
              <a:buAutoNum type="arabicPeriod"/>
            </a:pPr>
            <a:endParaRPr lang="en-IN" dirty="0"/>
          </a:p>
          <a:p>
            <a:pPr marL="342900" indent="-342900">
              <a:buFontTx/>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2874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882AAA-2939-4AB6-925A-139EE8F2049F}"/>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4" name="TextBox 3">
            <a:extLst>
              <a:ext uri="{FF2B5EF4-FFF2-40B4-BE49-F238E27FC236}">
                <a16:creationId xmlns:a16="http://schemas.microsoft.com/office/drawing/2014/main" id="{35B1899D-8704-4D5A-8364-0B641AE28D77}"/>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5" name="TextBox 4">
            <a:extLst>
              <a:ext uri="{FF2B5EF4-FFF2-40B4-BE49-F238E27FC236}">
                <a16:creationId xmlns:a16="http://schemas.microsoft.com/office/drawing/2014/main" id="{99D71868-64F5-465F-9808-5BB35D4F520B}"/>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6" name="Group 5">
            <a:extLst>
              <a:ext uri="{FF2B5EF4-FFF2-40B4-BE49-F238E27FC236}">
                <a16:creationId xmlns:a16="http://schemas.microsoft.com/office/drawing/2014/main" id="{FF9AB99B-49DD-4317-9564-827514B138FB}"/>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66A04EEB-6E64-447B-B86A-BA5CF513742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A345F8A-352A-4459-BF90-D61199E016E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DD0510CD-84F4-44D4-80DA-DE45A40C2F5B}"/>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60F17AB4-E34A-44AB-826C-F0EEF344967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D31C8F0B-6FC7-449D-A614-03402CF0270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2" name="Group 11">
            <a:extLst>
              <a:ext uri="{FF2B5EF4-FFF2-40B4-BE49-F238E27FC236}">
                <a16:creationId xmlns:a16="http://schemas.microsoft.com/office/drawing/2014/main" id="{E515DDE1-0758-4612-A509-FD41EF120223}"/>
              </a:ext>
            </a:extLst>
          </p:cNvPr>
          <p:cNvGrpSpPr/>
          <p:nvPr/>
        </p:nvGrpSpPr>
        <p:grpSpPr>
          <a:xfrm>
            <a:off x="8564239" y="1525159"/>
            <a:ext cx="1130132" cy="749454"/>
            <a:chOff x="8762260" y="1677880"/>
            <a:chExt cx="1262108" cy="898124"/>
          </a:xfrm>
        </p:grpSpPr>
        <p:sp>
          <p:nvSpPr>
            <p:cNvPr id="13" name="Rectangle: Rounded Corners 12">
              <a:extLst>
                <a:ext uri="{FF2B5EF4-FFF2-40B4-BE49-F238E27FC236}">
                  <a16:creationId xmlns:a16="http://schemas.microsoft.com/office/drawing/2014/main" id="{9406AB13-60E3-43C2-8FD3-18D908AAA91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4" name="Rectangle: Rounded Corners 13">
              <a:extLst>
                <a:ext uri="{FF2B5EF4-FFF2-40B4-BE49-F238E27FC236}">
                  <a16:creationId xmlns:a16="http://schemas.microsoft.com/office/drawing/2014/main" id="{A0240970-F61B-4724-93EE-787AD425B5E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5" name="Straight Connector 14">
            <a:extLst>
              <a:ext uri="{FF2B5EF4-FFF2-40B4-BE49-F238E27FC236}">
                <a16:creationId xmlns:a16="http://schemas.microsoft.com/office/drawing/2014/main" id="{072EE74E-C7A9-4FDA-B88B-4D8EAC408AF4}"/>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7A24F6AB-737A-41FC-BF4E-34AE7BC4526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7" name="Straight Arrow Connector 16">
            <a:extLst>
              <a:ext uri="{FF2B5EF4-FFF2-40B4-BE49-F238E27FC236}">
                <a16:creationId xmlns:a16="http://schemas.microsoft.com/office/drawing/2014/main" id="{C0688410-E064-4CF0-80F6-B053FAE94B5C}"/>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6D37C7-061C-40B5-A238-D7E2C490BB9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9" name="TextBox 18">
            <a:extLst>
              <a:ext uri="{FF2B5EF4-FFF2-40B4-BE49-F238E27FC236}">
                <a16:creationId xmlns:a16="http://schemas.microsoft.com/office/drawing/2014/main" id="{D0D7FD9A-BCA7-40A6-A5BF-B8C79748F57B}"/>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21" name="Straight Arrow Connector 20">
            <a:extLst>
              <a:ext uri="{FF2B5EF4-FFF2-40B4-BE49-F238E27FC236}">
                <a16:creationId xmlns:a16="http://schemas.microsoft.com/office/drawing/2014/main" id="{4EA142AF-EF33-4490-B553-1CC6D6114DFD}"/>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82A7D4C-99FA-4587-A8EE-97A514FC821E}"/>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EADF1C1-B5FD-4FB2-AC80-D79948BC4435}"/>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B11FD0CA-0D16-416E-9F57-2D7FAE3E0E0D}"/>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CC48424C-9ACF-4FF8-B175-B423969E88CE}"/>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219C8E99-AC5F-4607-952B-C1EC10D59C8F}"/>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7" name="Flowchart: Magnetic Disk 26">
            <a:extLst>
              <a:ext uri="{FF2B5EF4-FFF2-40B4-BE49-F238E27FC236}">
                <a16:creationId xmlns:a16="http://schemas.microsoft.com/office/drawing/2014/main" id="{2B7C950E-79C0-4383-AEC0-879D3BFD66E9}"/>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8" name="Rectangle 27">
            <a:extLst>
              <a:ext uri="{FF2B5EF4-FFF2-40B4-BE49-F238E27FC236}">
                <a16:creationId xmlns:a16="http://schemas.microsoft.com/office/drawing/2014/main" id="{D187FDA3-3E0C-42CA-BB54-42AE71F1CEE9}"/>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9" name="Straight Arrow Connector 28">
            <a:extLst>
              <a:ext uri="{FF2B5EF4-FFF2-40B4-BE49-F238E27FC236}">
                <a16:creationId xmlns:a16="http://schemas.microsoft.com/office/drawing/2014/main" id="{A89E4BC3-EE05-442D-B9B1-7E1C3F527961}"/>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842F7B-9BFE-4DE6-B47C-1595A3D4F8D7}"/>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90C186B-2113-44CE-87B2-F3A5847D96EB}"/>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2" name="Straight Arrow Connector 31">
            <a:extLst>
              <a:ext uri="{FF2B5EF4-FFF2-40B4-BE49-F238E27FC236}">
                <a16:creationId xmlns:a16="http://schemas.microsoft.com/office/drawing/2014/main" id="{D080F136-E99A-499F-ABAC-F61AF271C756}"/>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471F98A-1FEC-4DF1-9438-98D3B6DE012A}"/>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F55CF4-746B-4823-BD41-CFACEB5B9563}"/>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01C4FD21-4920-4F21-B39A-978D95DEBA1B}"/>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6" name="TextBox 35">
            <a:extLst>
              <a:ext uri="{FF2B5EF4-FFF2-40B4-BE49-F238E27FC236}">
                <a16:creationId xmlns:a16="http://schemas.microsoft.com/office/drawing/2014/main" id="{781862C5-7764-4E08-9E2C-2D73C70BDDF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Rectangle 36">
            <a:extLst>
              <a:ext uri="{FF2B5EF4-FFF2-40B4-BE49-F238E27FC236}">
                <a16:creationId xmlns:a16="http://schemas.microsoft.com/office/drawing/2014/main" id="{26D607A1-616B-4D22-A004-073A7626F4E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E4884198-9C46-4F15-AAF8-0BF52912F09E}"/>
              </a:ext>
            </a:extLst>
          </p:cNvPr>
          <p:cNvSpPr txBox="1"/>
          <p:nvPr/>
        </p:nvSpPr>
        <p:spPr>
          <a:xfrm>
            <a:off x="233847" y="5908138"/>
            <a:ext cx="3121817" cy="646331"/>
          </a:xfrm>
          <a:prstGeom prst="rect">
            <a:avLst/>
          </a:prstGeom>
          <a:noFill/>
        </p:spPr>
        <p:txBody>
          <a:bodyPr wrap="none" rtlCol="0">
            <a:spAutoFit/>
          </a:bodyPr>
          <a:lstStyle/>
          <a:p>
            <a:r>
              <a:rPr lang="en-IN" dirty="0"/>
              <a:t>Vanilla JS, jQuery, KO, BB, NG1, </a:t>
            </a:r>
          </a:p>
          <a:p>
            <a:r>
              <a:rPr lang="en-IN" dirty="0"/>
              <a:t>NG2 and above, React, Vue</a:t>
            </a:r>
          </a:p>
        </p:txBody>
      </p:sp>
      <p:sp>
        <p:nvSpPr>
          <p:cNvPr id="39" name="TextBox 38">
            <a:extLst>
              <a:ext uri="{FF2B5EF4-FFF2-40B4-BE49-F238E27FC236}">
                <a16:creationId xmlns:a16="http://schemas.microsoft.com/office/drawing/2014/main" id="{D58C2568-03DE-4DEB-A1AE-CB67D26B6B9C}"/>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40" name="TextBox 39">
            <a:extLst>
              <a:ext uri="{FF2B5EF4-FFF2-40B4-BE49-F238E27FC236}">
                <a16:creationId xmlns:a16="http://schemas.microsoft.com/office/drawing/2014/main" id="{48905ACF-1EFD-46AB-9342-049B4F267ED2}"/>
              </a:ext>
            </a:extLst>
          </p:cNvPr>
          <p:cNvSpPr txBox="1"/>
          <p:nvPr/>
        </p:nvSpPr>
        <p:spPr>
          <a:xfrm>
            <a:off x="172141" y="141764"/>
            <a:ext cx="4173835" cy="523220"/>
          </a:xfrm>
          <a:prstGeom prst="rect">
            <a:avLst/>
          </a:prstGeom>
          <a:noFill/>
        </p:spPr>
        <p:txBody>
          <a:bodyPr wrap="none" rtlCol="0">
            <a:spAutoFit/>
          </a:bodyPr>
          <a:lstStyle/>
          <a:p>
            <a:r>
              <a:rPr lang="en-IN" sz="2800" b="1" dirty="0"/>
              <a:t>SINGLE PAGE APPLICATION</a:t>
            </a:r>
          </a:p>
        </p:txBody>
      </p:sp>
    </p:spTree>
    <p:extLst>
      <p:ext uri="{BB962C8B-B14F-4D97-AF65-F5344CB8AC3E}">
        <p14:creationId xmlns:p14="http://schemas.microsoft.com/office/powerpoint/2010/main" val="2387613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D38C-08F1-4A6E-B6D0-B4E28BADC3C7}"/>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8F7826E9-2806-4E0D-8D68-4ACA4D21DA77}"/>
              </a:ext>
            </a:extLst>
          </p:cNvPr>
          <p:cNvSpPr>
            <a:spLocks noGrp="1"/>
          </p:cNvSpPr>
          <p:nvPr>
            <p:ph idx="1"/>
          </p:nvPr>
        </p:nvSpPr>
        <p:spPr/>
        <p:txBody>
          <a:bodyPr/>
          <a:lstStyle/>
          <a:p>
            <a:r>
              <a:rPr lang="en-US" dirty="0"/>
              <a:t>Create a component which can show Navigation Bar in your application, use bootstrap classes to make it responsive.</a:t>
            </a:r>
          </a:p>
          <a:p>
            <a:r>
              <a:rPr lang="en-US" dirty="0"/>
              <a:t>Create a clock component with current time (</a:t>
            </a:r>
            <a:r>
              <a:rPr lang="en-US" dirty="0" err="1"/>
              <a:t>hh:mm:ss</a:t>
            </a:r>
            <a:r>
              <a:rPr lang="en-US" dirty="0"/>
              <a:t>), to be used across your application</a:t>
            </a:r>
            <a:endParaRPr lang="en-IN" dirty="0"/>
          </a:p>
        </p:txBody>
      </p:sp>
    </p:spTree>
    <p:extLst>
      <p:ext uri="{BB962C8B-B14F-4D97-AF65-F5344CB8AC3E}">
        <p14:creationId xmlns:p14="http://schemas.microsoft.com/office/powerpoint/2010/main" val="1997385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810259" y="649480"/>
            <a:ext cx="6555347" cy="5546047"/>
          </a:xfrm>
        </p:spPr>
        <p:txBody>
          <a:bodyPr anchor="ctr">
            <a:normAutofit/>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1600" dirty="0" err="1"/>
              <a:t>CanActivateAdminGuard</a:t>
            </a:r>
            <a:r>
              <a:rPr lang="en-US" sz="1600" dirty="0"/>
              <a:t> uses Authenticator Service, </a:t>
            </a:r>
            <a:r>
              <a:rPr lang="en-US" sz="1600" dirty="0" err="1"/>
              <a:t>getToken</a:t>
            </a:r>
            <a:r>
              <a:rPr lang="en-US" sz="1600" dirty="0"/>
              <a:t>() to get the token. </a:t>
            </a:r>
          </a:p>
          <a:p>
            <a:pPr lvl="2"/>
            <a:r>
              <a:rPr lang="en-US" sz="1200" dirty="0"/>
              <a:t>If token is undefined, the request is redirected to Login Component</a:t>
            </a:r>
          </a:p>
          <a:p>
            <a:pPr lvl="2"/>
            <a:r>
              <a:rPr lang="en-US" sz="1200" dirty="0"/>
              <a:t>If token is available, the request is allowed for Admin Component.</a:t>
            </a:r>
          </a:p>
          <a:p>
            <a:r>
              <a:rPr lang="en-US" sz="2000" dirty="0"/>
              <a:t>Logging and Token Management (Authenticator Service)</a:t>
            </a:r>
          </a:p>
          <a:p>
            <a:pPr lvl="1"/>
            <a:r>
              <a:rPr lang="en-US" sz="1600" dirty="0"/>
              <a:t>On Login Component, user must give username and password, which will be sent to Node API Server</a:t>
            </a:r>
          </a:p>
          <a:p>
            <a:pPr lvl="1"/>
            <a:r>
              <a:rPr lang="en-US" sz="1600" dirty="0"/>
              <a:t>If the username &amp; password is correct, in the response token will come from the Server</a:t>
            </a:r>
          </a:p>
          <a:p>
            <a:pPr lvl="1"/>
            <a:r>
              <a:rPr lang="en-US" sz="16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1600" dirty="0"/>
              <a:t>Whenever the AJAX request is made for </a:t>
            </a:r>
            <a:r>
              <a:rPr lang="en-US" sz="1600" dirty="0" err="1"/>
              <a:t>api</a:t>
            </a:r>
            <a:r>
              <a:rPr lang="en-US" sz="1600" dirty="0"/>
              <a:t>, </a:t>
            </a:r>
            <a:r>
              <a:rPr lang="en-US" sz="1600" dirty="0" err="1"/>
              <a:t>tokenInterceptor</a:t>
            </a:r>
            <a:r>
              <a:rPr lang="en-US" sz="1600" dirty="0"/>
              <a:t>, intercepts and attaches token in the request header.</a:t>
            </a:r>
          </a:p>
          <a:p>
            <a:pPr lvl="1"/>
            <a:r>
              <a:rPr lang="en-US" sz="16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779642" y="1961538"/>
            <a:ext cx="2781852" cy="369332"/>
          </a:xfrm>
          <a:prstGeom prst="rect">
            <a:avLst/>
          </a:prstGeom>
          <a:noFill/>
        </p:spPr>
        <p:txBody>
          <a:bodyPr wrap="none" rtlCol="0">
            <a:spAutoFit/>
          </a:bodyPr>
          <a:lstStyle/>
          <a:p>
            <a:r>
              <a:rPr lang="en-IN" dirty="0"/>
              <a:t>HTML Page + JS (React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48504" y="4659030"/>
            <a:ext cx="3525965" cy="369332"/>
          </a:xfrm>
          <a:prstGeom prst="rect">
            <a:avLst/>
          </a:prstGeom>
          <a:noFill/>
        </p:spPr>
        <p:txBody>
          <a:bodyPr wrap="none" rtlCol="0">
            <a:spAutoFit/>
          </a:bodyPr>
          <a:lstStyle/>
          <a:p>
            <a:r>
              <a:rPr lang="en-IN" dirty="0"/>
              <a:t>AJAX – localhost:8000/</a:t>
            </a:r>
            <a:r>
              <a:rPr lang="en-IN" dirty="0" err="1"/>
              <a:t>api</a:t>
            </a:r>
            <a:r>
              <a:rPr lang="en-IN" dirty="0"/>
              <a:t>/products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923330"/>
          </a:xfrm>
          <a:prstGeom prst="rect">
            <a:avLst/>
          </a:prstGeom>
          <a:noFill/>
        </p:spPr>
        <p:txBody>
          <a:bodyPr wrap="square" rtlCol="0">
            <a:spAutoFit/>
          </a:bodyPr>
          <a:lstStyle/>
          <a:p>
            <a:r>
              <a:rPr lang="en-IN" dirty="0"/>
              <a:t>Click on Admin Link, calls the API on </a:t>
            </a:r>
            <a:r>
              <a:rPr lang="en-IN" dirty="0" err="1"/>
              <a:t>ngOnInit</a:t>
            </a:r>
            <a:r>
              <a:rPr lang="en-IN" dirty="0"/>
              <a:t> and display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FB5810-23B1-4F7D-906F-7EBC7B15614D}"/>
              </a:ext>
            </a:extLst>
          </p:cNvPr>
          <p:cNvSpPr/>
          <p:nvPr/>
        </p:nvSpPr>
        <p:spPr>
          <a:xfrm>
            <a:off x="6914977" y="865562"/>
            <a:ext cx="3135110" cy="333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5" name="Rectangle 4">
            <a:extLst>
              <a:ext uri="{FF2B5EF4-FFF2-40B4-BE49-F238E27FC236}">
                <a16:creationId xmlns:a16="http://schemas.microsoft.com/office/drawing/2014/main" id="{F820E770-38C0-46EA-AABC-14FABA59FB2D}"/>
              </a:ext>
            </a:extLst>
          </p:cNvPr>
          <p:cNvSpPr/>
          <p:nvPr/>
        </p:nvSpPr>
        <p:spPr>
          <a:xfrm>
            <a:off x="315884" y="1939722"/>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(Stores the Token in Session Storage)</a:t>
            </a:r>
          </a:p>
        </p:txBody>
      </p:sp>
      <p:sp>
        <p:nvSpPr>
          <p:cNvPr id="6" name="Rectangle 5">
            <a:extLst>
              <a:ext uri="{FF2B5EF4-FFF2-40B4-BE49-F238E27FC236}">
                <a16:creationId xmlns:a16="http://schemas.microsoft.com/office/drawing/2014/main" id="{0F726861-FEF7-4ADF-99BA-4F0BF516602B}"/>
              </a:ext>
            </a:extLst>
          </p:cNvPr>
          <p:cNvSpPr/>
          <p:nvPr/>
        </p:nvSpPr>
        <p:spPr>
          <a:xfrm>
            <a:off x="3373969" y="1755056"/>
            <a:ext cx="3185039" cy="369332"/>
          </a:xfrm>
          <a:prstGeom prst="rect">
            <a:avLst/>
          </a:prstGeom>
        </p:spPr>
        <p:txBody>
          <a:bodyPr wrap="none">
            <a:spAutoFit/>
          </a:bodyPr>
          <a:lstStyle/>
          <a:p>
            <a:r>
              <a:rPr lang="en-IN" dirty="0"/>
              <a:t>AJAX – account/</a:t>
            </a:r>
            <a:r>
              <a:rPr lang="en-IN" dirty="0" err="1"/>
              <a:t>getToken</a:t>
            </a:r>
            <a:r>
              <a:rPr lang="en-IN" dirty="0"/>
              <a:t> + U&amp;P</a:t>
            </a:r>
          </a:p>
        </p:txBody>
      </p:sp>
      <p:cxnSp>
        <p:nvCxnSpPr>
          <p:cNvPr id="7" name="Straight Arrow Connector 6">
            <a:extLst>
              <a:ext uri="{FF2B5EF4-FFF2-40B4-BE49-F238E27FC236}">
                <a16:creationId xmlns:a16="http://schemas.microsoft.com/office/drawing/2014/main" id="{385D078C-86E3-407F-8905-819D5C7E2CD8}"/>
              </a:ext>
            </a:extLst>
          </p:cNvPr>
          <p:cNvCxnSpPr>
            <a:cxnSpLocks/>
          </p:cNvCxnSpPr>
          <p:nvPr/>
        </p:nvCxnSpPr>
        <p:spPr>
          <a:xfrm>
            <a:off x="3087658" y="2219161"/>
            <a:ext cx="3838525"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C3BD3D-5FAE-47CE-8FD8-91BB1DE2A155}"/>
              </a:ext>
            </a:extLst>
          </p:cNvPr>
          <p:cNvCxnSpPr/>
          <p:nvPr/>
        </p:nvCxnSpPr>
        <p:spPr>
          <a:xfrm flipH="1" flipV="1">
            <a:off x="3087658" y="2531740"/>
            <a:ext cx="3827319"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79E099-0461-4697-BBFC-F4816CDF750B}"/>
              </a:ext>
            </a:extLst>
          </p:cNvPr>
          <p:cNvSpPr txBox="1"/>
          <p:nvPr/>
        </p:nvSpPr>
        <p:spPr>
          <a:xfrm>
            <a:off x="4035010" y="2578238"/>
            <a:ext cx="1735668" cy="369332"/>
          </a:xfrm>
          <a:prstGeom prst="rect">
            <a:avLst/>
          </a:prstGeom>
          <a:noFill/>
        </p:spPr>
        <p:txBody>
          <a:bodyPr wrap="none" rtlCol="0">
            <a:spAutoFit/>
          </a:bodyPr>
          <a:lstStyle/>
          <a:p>
            <a:r>
              <a:rPr lang="en-IN" dirty="0"/>
              <a:t>JSON with Token</a:t>
            </a:r>
          </a:p>
        </p:txBody>
      </p:sp>
      <p:sp>
        <p:nvSpPr>
          <p:cNvPr id="10" name="Flowchart: Magnetic Disk 9">
            <a:extLst>
              <a:ext uri="{FF2B5EF4-FFF2-40B4-BE49-F238E27FC236}">
                <a16:creationId xmlns:a16="http://schemas.microsoft.com/office/drawing/2014/main" id="{90B50EB4-5BB3-41E3-92CA-DD63C4D97C23}"/>
              </a:ext>
            </a:extLst>
          </p:cNvPr>
          <p:cNvSpPr/>
          <p:nvPr/>
        </p:nvSpPr>
        <p:spPr>
          <a:xfrm>
            <a:off x="10465723" y="4691581"/>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11" name="Rectangle: Rounded Corners 10">
            <a:extLst>
              <a:ext uri="{FF2B5EF4-FFF2-40B4-BE49-F238E27FC236}">
                <a16:creationId xmlns:a16="http://schemas.microsoft.com/office/drawing/2014/main" id="{3905E733-96AA-4206-9737-555445EE6C6D}"/>
              </a:ext>
            </a:extLst>
          </p:cNvPr>
          <p:cNvSpPr/>
          <p:nvPr/>
        </p:nvSpPr>
        <p:spPr>
          <a:xfrm>
            <a:off x="7352893" y="1571107"/>
            <a:ext cx="2276054" cy="23081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2" name="Connector: Elbow 11">
            <a:extLst>
              <a:ext uri="{FF2B5EF4-FFF2-40B4-BE49-F238E27FC236}">
                <a16:creationId xmlns:a16="http://schemas.microsoft.com/office/drawing/2014/main" id="{E75CE972-4E5B-42E5-B86E-209A9B195B54}"/>
              </a:ext>
            </a:extLst>
          </p:cNvPr>
          <p:cNvCxnSpPr>
            <a:cxnSpLocks/>
            <a:endCxn id="10" idx="1"/>
          </p:cNvCxnSpPr>
          <p:nvPr/>
        </p:nvCxnSpPr>
        <p:spPr>
          <a:xfrm>
            <a:off x="9544390" y="3154150"/>
            <a:ext cx="1649996" cy="1537431"/>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AF37B85-FFD0-4742-B852-E4E2EE35348D}"/>
              </a:ext>
            </a:extLst>
          </p:cNvPr>
          <p:cNvCxnSpPr>
            <a:cxnSpLocks/>
          </p:cNvCxnSpPr>
          <p:nvPr/>
        </p:nvCxnSpPr>
        <p:spPr>
          <a:xfrm rot="16200000" flipV="1">
            <a:off x="9619915" y="3363633"/>
            <a:ext cx="1336980" cy="1318916"/>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8643BAB-32B6-46CD-B19B-C0A77E087C20}"/>
              </a:ext>
            </a:extLst>
          </p:cNvPr>
          <p:cNvCxnSpPr/>
          <p:nvPr/>
        </p:nvCxnSpPr>
        <p:spPr>
          <a:xfrm flipV="1">
            <a:off x="3057352" y="3879248"/>
            <a:ext cx="5433568" cy="81233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D0096F2-89E0-4B81-8ED3-B39E62152D97}"/>
              </a:ext>
            </a:extLst>
          </p:cNvPr>
          <p:cNvCxnSpPr/>
          <p:nvPr/>
        </p:nvCxnSpPr>
        <p:spPr>
          <a:xfrm rot="10800000" flipV="1">
            <a:off x="3057353" y="3879247"/>
            <a:ext cx="5804015" cy="1062117"/>
          </a:xfrm>
          <a:prstGeom prst="bentConnector3">
            <a:avLst>
              <a:gd name="adj1" fmla="val 30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ABCD47-C4AD-458C-BBAF-E1FF7EA44264}"/>
              </a:ext>
            </a:extLst>
          </p:cNvPr>
          <p:cNvSpPr txBox="1"/>
          <p:nvPr/>
        </p:nvSpPr>
        <p:spPr>
          <a:xfrm>
            <a:off x="3559086" y="4225640"/>
            <a:ext cx="4069640" cy="369332"/>
          </a:xfrm>
          <a:prstGeom prst="rect">
            <a:avLst/>
          </a:prstGeom>
          <a:noFill/>
        </p:spPr>
        <p:txBody>
          <a:bodyPr wrap="none" rtlCol="0">
            <a:spAutoFit/>
          </a:bodyPr>
          <a:lstStyle/>
          <a:p>
            <a:r>
              <a:rPr lang="en-IN" dirty="0"/>
              <a:t>AJAX – </a:t>
            </a:r>
            <a:r>
              <a:rPr lang="en-IN" dirty="0" err="1"/>
              <a:t>api</a:t>
            </a:r>
            <a:r>
              <a:rPr lang="en-IN" dirty="0"/>
              <a:t>/users + Read and attach Token</a:t>
            </a:r>
          </a:p>
        </p:txBody>
      </p:sp>
      <p:sp>
        <p:nvSpPr>
          <p:cNvPr id="17" name="TextBox 16">
            <a:extLst>
              <a:ext uri="{FF2B5EF4-FFF2-40B4-BE49-F238E27FC236}">
                <a16:creationId xmlns:a16="http://schemas.microsoft.com/office/drawing/2014/main" id="{170D1557-73D8-48A3-A6A2-CA639E8344CA}"/>
              </a:ext>
            </a:extLst>
          </p:cNvPr>
          <p:cNvSpPr txBox="1"/>
          <p:nvPr/>
        </p:nvSpPr>
        <p:spPr>
          <a:xfrm>
            <a:off x="5337883" y="4971451"/>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3076466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B93B5C-5515-44F6-B61F-C1C15A5308F0}"/>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FF1DA985-2F05-4BD6-8815-846EAADE22FF}"/>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662D26DA-8A4C-4589-8F79-B9936BD61352}"/>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7" name="Group 6">
            <a:extLst>
              <a:ext uri="{FF2B5EF4-FFF2-40B4-BE49-F238E27FC236}">
                <a16:creationId xmlns:a16="http://schemas.microsoft.com/office/drawing/2014/main" id="{24F9953F-D37B-410E-BF44-FD79A8B2DF15}"/>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C327E9F8-975D-4DC6-8967-DC95CFCE86C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B15F9AD-FB9B-42AC-AF20-4859C22994E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0" name="Group 9">
            <a:extLst>
              <a:ext uri="{FF2B5EF4-FFF2-40B4-BE49-F238E27FC236}">
                <a16:creationId xmlns:a16="http://schemas.microsoft.com/office/drawing/2014/main" id="{D2177EDD-97B6-4C59-A11D-461DACB16151}"/>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A091991D-D403-4518-BDAC-8315BE6C34F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2" name="Rectangle: Rounded Corners 11">
              <a:extLst>
                <a:ext uri="{FF2B5EF4-FFF2-40B4-BE49-F238E27FC236}">
                  <a16:creationId xmlns:a16="http://schemas.microsoft.com/office/drawing/2014/main" id="{D8C38FF7-8415-4C6A-80C8-E7921AA7610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3" name="Group 12">
            <a:extLst>
              <a:ext uri="{FF2B5EF4-FFF2-40B4-BE49-F238E27FC236}">
                <a16:creationId xmlns:a16="http://schemas.microsoft.com/office/drawing/2014/main" id="{E43608A9-A668-4ACA-98A0-4437AB02F6A8}"/>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73C88DB9-DFCB-4A01-8303-E60697ADEFC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5" name="Rectangle: Rounded Corners 14">
              <a:extLst>
                <a:ext uri="{FF2B5EF4-FFF2-40B4-BE49-F238E27FC236}">
                  <a16:creationId xmlns:a16="http://schemas.microsoft.com/office/drawing/2014/main" id="{84A8932A-8DC8-4159-ABBF-A9B81E9B815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6" name="Straight Connector 15">
            <a:extLst>
              <a:ext uri="{FF2B5EF4-FFF2-40B4-BE49-F238E27FC236}">
                <a16:creationId xmlns:a16="http://schemas.microsoft.com/office/drawing/2014/main" id="{AA277DCC-E15F-4D10-98A6-A24AB14CC31E}"/>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6831A8C9-4223-4A4F-A318-CF64A3382B69}"/>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BF1B5317-FA38-4E88-8BE8-8C9E101AECF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C934A5-A1B7-43F2-9C18-7008E36A57D9}"/>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7BF437-3478-4766-9884-A2374DC59AB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6B0ACDE6-412D-4A8E-B82A-90ED8897127A}"/>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2" name="Rectangle 21">
            <a:extLst>
              <a:ext uri="{FF2B5EF4-FFF2-40B4-BE49-F238E27FC236}">
                <a16:creationId xmlns:a16="http://schemas.microsoft.com/office/drawing/2014/main" id="{0C5DADF8-4982-487B-AD89-4DFC4CEE99B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03139D42-7CA7-4425-9D2C-EF856FA1EF5D}"/>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7EA5E9B-F0BB-4B35-A500-2393368172E8}"/>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3774D65F-B70E-4C95-BEF5-6DC819B59993}"/>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9826E20-75A7-480F-96BD-67DC864C65A8}"/>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D7623AB-48BE-4BCC-B6C7-ACABC780E9D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Rectangle 36">
            <a:extLst>
              <a:ext uri="{FF2B5EF4-FFF2-40B4-BE49-F238E27FC236}">
                <a16:creationId xmlns:a16="http://schemas.microsoft.com/office/drawing/2014/main" id="{7F36DD8D-F869-4A8E-9BD5-9872D14419FC}"/>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8825A46E-4D65-4356-A216-DDD659726BF7}"/>
              </a:ext>
            </a:extLst>
          </p:cNvPr>
          <p:cNvSpPr txBox="1"/>
          <p:nvPr/>
        </p:nvSpPr>
        <p:spPr>
          <a:xfrm>
            <a:off x="187657" y="5908138"/>
            <a:ext cx="3068917" cy="646331"/>
          </a:xfrm>
          <a:prstGeom prst="rect">
            <a:avLst/>
          </a:prstGeom>
          <a:noFill/>
        </p:spPr>
        <p:txBody>
          <a:bodyPr wrap="none" rtlCol="0">
            <a:spAutoFit/>
          </a:bodyPr>
          <a:lstStyle/>
          <a:p>
            <a:r>
              <a:rPr lang="en-IN" dirty="0"/>
              <a:t>Vanilla JS, jQuery, KO, BB, NG1,</a:t>
            </a:r>
          </a:p>
          <a:p>
            <a:r>
              <a:rPr lang="en-IN" dirty="0"/>
              <a:t>NG2 and Above, React, Vue</a:t>
            </a:r>
          </a:p>
        </p:txBody>
      </p:sp>
      <p:sp>
        <p:nvSpPr>
          <p:cNvPr id="39" name="TextBox 38">
            <a:extLst>
              <a:ext uri="{FF2B5EF4-FFF2-40B4-BE49-F238E27FC236}">
                <a16:creationId xmlns:a16="http://schemas.microsoft.com/office/drawing/2014/main" id="{1DAA557B-542F-4DE8-9494-0F0B22842476}"/>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40" name="Rectangle 39">
            <a:extLst>
              <a:ext uri="{FF2B5EF4-FFF2-40B4-BE49-F238E27FC236}">
                <a16:creationId xmlns:a16="http://schemas.microsoft.com/office/drawing/2014/main" id="{71988A96-A327-4436-8802-E5F6B95DDB74}"/>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1" name="Straight Arrow Connector 40">
            <a:extLst>
              <a:ext uri="{FF2B5EF4-FFF2-40B4-BE49-F238E27FC236}">
                <a16:creationId xmlns:a16="http://schemas.microsoft.com/office/drawing/2014/main" id="{0CD6D02C-F62F-4C77-9411-28CB7912C9CF}"/>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B7111-2A49-40D1-B70E-18BD63EBC163}"/>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36FDB12-7017-4A99-9C05-1E799A07578D}"/>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4" name="TextBox 43">
            <a:extLst>
              <a:ext uri="{FF2B5EF4-FFF2-40B4-BE49-F238E27FC236}">
                <a16:creationId xmlns:a16="http://schemas.microsoft.com/office/drawing/2014/main" id="{803BCBAF-53D7-4A93-B154-E9DFE7BBC99A}"/>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45" name="Group 44">
            <a:extLst>
              <a:ext uri="{FF2B5EF4-FFF2-40B4-BE49-F238E27FC236}">
                <a16:creationId xmlns:a16="http://schemas.microsoft.com/office/drawing/2014/main" id="{8D12751D-2911-474B-BAE6-03964A7C90A5}"/>
              </a:ext>
            </a:extLst>
          </p:cNvPr>
          <p:cNvGrpSpPr/>
          <p:nvPr/>
        </p:nvGrpSpPr>
        <p:grpSpPr>
          <a:xfrm>
            <a:off x="8601665" y="4152191"/>
            <a:ext cx="2103120" cy="816865"/>
            <a:chOff x="9193562" y="4058871"/>
            <a:chExt cx="2103120" cy="816865"/>
          </a:xfrm>
        </p:grpSpPr>
        <p:sp>
          <p:nvSpPr>
            <p:cNvPr id="46" name="Rectangle 45">
              <a:extLst>
                <a:ext uri="{FF2B5EF4-FFF2-40B4-BE49-F238E27FC236}">
                  <a16:creationId xmlns:a16="http://schemas.microsoft.com/office/drawing/2014/main" id="{C85C1134-F508-481B-BEA6-63C4BE474ADA}"/>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7" name="Hexagon 46">
              <a:extLst>
                <a:ext uri="{FF2B5EF4-FFF2-40B4-BE49-F238E27FC236}">
                  <a16:creationId xmlns:a16="http://schemas.microsoft.com/office/drawing/2014/main" id="{03AE07C1-095F-404C-BADC-9865BE39F46D}"/>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Flowchart: Magnetic Disk 47">
              <a:extLst>
                <a:ext uri="{FF2B5EF4-FFF2-40B4-BE49-F238E27FC236}">
                  <a16:creationId xmlns:a16="http://schemas.microsoft.com/office/drawing/2014/main" id="{2397A1CE-9C5A-4F79-9978-13D44B6ED589}"/>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BBBAAD21-014E-40C8-BDC2-4F40DC154445}"/>
              </a:ext>
            </a:extLst>
          </p:cNvPr>
          <p:cNvGrpSpPr/>
          <p:nvPr/>
        </p:nvGrpSpPr>
        <p:grpSpPr>
          <a:xfrm>
            <a:off x="8601665" y="5034107"/>
            <a:ext cx="2103120" cy="816865"/>
            <a:chOff x="9193562" y="4058871"/>
            <a:chExt cx="2103120" cy="816865"/>
          </a:xfrm>
        </p:grpSpPr>
        <p:sp>
          <p:nvSpPr>
            <p:cNvPr id="50" name="Rectangle 49">
              <a:extLst>
                <a:ext uri="{FF2B5EF4-FFF2-40B4-BE49-F238E27FC236}">
                  <a16:creationId xmlns:a16="http://schemas.microsoft.com/office/drawing/2014/main" id="{E841F943-2F15-42FE-A597-A195AB620FB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1" name="Hexagon 50">
              <a:extLst>
                <a:ext uri="{FF2B5EF4-FFF2-40B4-BE49-F238E27FC236}">
                  <a16:creationId xmlns:a16="http://schemas.microsoft.com/office/drawing/2014/main" id="{AD5239C9-A48B-4339-A9FF-79BCFA3942D7}"/>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2" name="Flowchart: Magnetic Disk 51">
              <a:extLst>
                <a:ext uri="{FF2B5EF4-FFF2-40B4-BE49-F238E27FC236}">
                  <a16:creationId xmlns:a16="http://schemas.microsoft.com/office/drawing/2014/main" id="{FEA10C1B-89C4-41F1-8AFF-CF7F41739CC1}"/>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4F01CCDE-0814-4D5D-9E02-2BBA4B5AF5E9}"/>
              </a:ext>
            </a:extLst>
          </p:cNvPr>
          <p:cNvGrpSpPr/>
          <p:nvPr/>
        </p:nvGrpSpPr>
        <p:grpSpPr>
          <a:xfrm>
            <a:off x="8601665" y="5918017"/>
            <a:ext cx="2103120" cy="816865"/>
            <a:chOff x="9193562" y="4058871"/>
            <a:chExt cx="2103120" cy="816865"/>
          </a:xfrm>
        </p:grpSpPr>
        <p:sp>
          <p:nvSpPr>
            <p:cNvPr id="54" name="Rectangle 53">
              <a:extLst>
                <a:ext uri="{FF2B5EF4-FFF2-40B4-BE49-F238E27FC236}">
                  <a16:creationId xmlns:a16="http://schemas.microsoft.com/office/drawing/2014/main" id="{DFBFB660-AFFD-4254-A3B3-81BD55D8BC7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5" name="Hexagon 54">
              <a:extLst>
                <a:ext uri="{FF2B5EF4-FFF2-40B4-BE49-F238E27FC236}">
                  <a16:creationId xmlns:a16="http://schemas.microsoft.com/office/drawing/2014/main" id="{864C241B-8DA8-4DC3-A7B9-9F276ED1C693}"/>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6" name="Flowchart: Magnetic Disk 55">
              <a:extLst>
                <a:ext uri="{FF2B5EF4-FFF2-40B4-BE49-F238E27FC236}">
                  <a16:creationId xmlns:a16="http://schemas.microsoft.com/office/drawing/2014/main" id="{F9A8B2CE-062B-4380-B8B3-554B2112FFC2}"/>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7" name="Straight Arrow Connector 56">
            <a:extLst>
              <a:ext uri="{FF2B5EF4-FFF2-40B4-BE49-F238E27FC236}">
                <a16:creationId xmlns:a16="http://schemas.microsoft.com/office/drawing/2014/main" id="{57A27B12-2106-4A59-8B71-E5B9A60BC986}"/>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9E1797-7A73-4AA1-9F2B-0236A2762FCA}"/>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87B0D0-F551-49C3-8DD3-32FEBE3E5513}"/>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5132184-07D5-4A85-AA3F-28B25ED3526E}"/>
              </a:ext>
            </a:extLst>
          </p:cNvPr>
          <p:cNvSpPr txBox="1"/>
          <p:nvPr/>
        </p:nvSpPr>
        <p:spPr>
          <a:xfrm>
            <a:off x="172141" y="141764"/>
            <a:ext cx="4173835" cy="523220"/>
          </a:xfrm>
          <a:prstGeom prst="rect">
            <a:avLst/>
          </a:prstGeom>
          <a:noFill/>
        </p:spPr>
        <p:txBody>
          <a:bodyPr wrap="none" rtlCol="0">
            <a:spAutoFit/>
          </a:bodyPr>
          <a:lstStyle/>
          <a:p>
            <a:r>
              <a:rPr lang="en-IN" sz="2800" b="1" dirty="0"/>
              <a:t>SINGLE PAGE APPLICATION</a:t>
            </a:r>
          </a:p>
        </p:txBody>
      </p:sp>
    </p:spTree>
    <p:extLst>
      <p:ext uri="{BB962C8B-B14F-4D97-AF65-F5344CB8AC3E}">
        <p14:creationId xmlns:p14="http://schemas.microsoft.com/office/powerpoint/2010/main" val="3284177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a:t>
            </a:r>
            <a:r>
              <a:rPr lang="en-IN"/>
              <a:t>Library with </a:t>
            </a:r>
            <a:r>
              <a:rPr lang="en-IN" dirty="0"/>
              <a:t>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635000" y="640823"/>
            <a:ext cx="3418659" cy="5583148"/>
          </a:xfrm>
        </p:spPr>
        <p:txBody>
          <a:bodyPr anchor="ctr">
            <a:normAutofit/>
          </a:bodyPr>
          <a:lstStyle/>
          <a:p>
            <a:r>
              <a:rPr lang="en-US" sz="5400"/>
              <a:t>Contact Me	</a:t>
            </a:r>
            <a:endParaRPr lang="en-IN" sz="54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3C143-E91E-4251-AB02-931AC46934C2}"/>
              </a:ext>
            </a:extLst>
          </p:cNvPr>
          <p:cNvSpPr>
            <a:spLocks noGrp="1"/>
          </p:cNvSpPr>
          <p:nvPr>
            <p:ph type="title"/>
          </p:nvPr>
        </p:nvSpPr>
        <p:spPr>
          <a:xfrm>
            <a:off x="870204" y="606564"/>
            <a:ext cx="10451592" cy="1325563"/>
          </a:xfrm>
        </p:spPr>
        <p:txBody>
          <a:bodyPr anchor="ctr">
            <a:normAutofit/>
          </a:bodyPr>
          <a:lstStyle/>
          <a:p>
            <a:r>
              <a:rPr lang="en-IN"/>
              <a:t>JavaScript Full Stack Application</a:t>
            </a:r>
          </a:p>
        </p:txBody>
      </p:sp>
      <p:graphicFrame>
        <p:nvGraphicFramePr>
          <p:cNvPr id="5" name="Content Placeholder 4">
            <a:extLst>
              <a:ext uri="{FF2B5EF4-FFF2-40B4-BE49-F238E27FC236}">
                <a16:creationId xmlns:a16="http://schemas.microsoft.com/office/drawing/2014/main" id="{782EC05F-F9B8-4538-9312-8FF4F87F82D9}"/>
              </a:ext>
            </a:extLst>
          </p:cNvPr>
          <p:cNvGraphicFramePr>
            <a:graphicFrameLocks noGrp="1"/>
          </p:cNvGraphicFramePr>
          <p:nvPr>
            <p:ph idx="1"/>
          </p:nvPr>
        </p:nvGraphicFramePr>
        <p:xfrm>
          <a:off x="1000874" y="2488845"/>
          <a:ext cx="10190254" cy="3410935"/>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779657">
                <a:tc>
                  <a:txBody>
                    <a:bodyPr/>
                    <a:lstStyle/>
                    <a:p>
                      <a:pPr algn="ctr"/>
                      <a:r>
                        <a:rPr lang="en-IN" sz="2900" b="1"/>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2565842906"/>
                  </a:ext>
                </a:extLst>
              </a:tr>
              <a:tr h="779657">
                <a:tc>
                  <a:txBody>
                    <a:bodyPr/>
                    <a:lstStyle/>
                    <a:p>
                      <a:pPr algn="ctr"/>
                      <a:r>
                        <a:rPr lang="en-IN" sz="2900" b="1" dirty="0"/>
                        <a:t>MERN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React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1941598794"/>
                  </a:ext>
                </a:extLst>
              </a:tr>
              <a:tr h="779657">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13105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t, line chart&#10;&#10;Description automatically generated">
            <a:extLst>
              <a:ext uri="{FF2B5EF4-FFF2-40B4-BE49-F238E27FC236}">
                <a16:creationId xmlns:a16="http://schemas.microsoft.com/office/drawing/2014/main" id="{A96EE288-5539-4388-8DB7-8544FDED8E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0295" y="643466"/>
            <a:ext cx="843140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09098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0D89AC-BA0A-492D-9B56-C0CADD37E36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433162B6-DFF1-4797-A533-CBCFEB67D55D}"/>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2435997E-6F92-43D1-AF49-2813C57FA873}"/>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7AEFDD0E-0890-4C06-AA10-169501927579}"/>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14F180B0-E40C-42D9-98D7-9EA41274885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E806CB17-5B0E-4870-B47E-9D941BB50D28}"/>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A0753792-F2E3-42C4-8862-7688EE9A8011}"/>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7BCAE8EB-F768-460A-852F-FBB2B41516D6}"/>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73F63376-7412-4F22-AA38-427847582B6F}"/>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715E7B9A-1089-4C4B-B5AC-859AF17B95BC}"/>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A387271A-0417-4481-979F-080F09DCFE61}"/>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F3DC4342-83A5-4139-B21E-4087B91CFFAA}"/>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Rectangle: Rounded Corners 16">
            <a:extLst>
              <a:ext uri="{FF2B5EF4-FFF2-40B4-BE49-F238E27FC236}">
                <a16:creationId xmlns:a16="http://schemas.microsoft.com/office/drawing/2014/main" id="{338C9350-92CC-4113-8528-4A15B90F7D6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649640D5-060C-4888-9DC1-D8F2AE93080C}"/>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5BE42AFC-51FF-4D55-A74C-F031FAC970A7}"/>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4BDF51CF-0F0A-4CF2-A4F1-259014299AE2}"/>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1" name="Straight Connector 20">
            <a:extLst>
              <a:ext uri="{FF2B5EF4-FFF2-40B4-BE49-F238E27FC236}">
                <a16:creationId xmlns:a16="http://schemas.microsoft.com/office/drawing/2014/main" id="{9962930F-4482-44AD-B09D-4AEFEB833DD6}"/>
              </a:ext>
            </a:extLst>
          </p:cNvPr>
          <p:cNvCxnSpPr>
            <a:cxnSpLocks/>
          </p:cNvCxnSpPr>
          <p:nvPr/>
        </p:nvCxnSpPr>
        <p:spPr>
          <a:xfrm>
            <a:off x="3017520" y="415636"/>
            <a:ext cx="0" cy="628442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7533D3-4F90-4F94-BFBB-324903E55F20}"/>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469B57B-9906-4B2D-A7F4-8EC43BE00C3A}"/>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40FB16AF-87F6-4610-9892-86086086C354}"/>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892E1744-B75A-41B0-8E8D-1ABCDD916407}"/>
              </a:ext>
            </a:extLst>
          </p:cNvPr>
          <p:cNvSpPr txBox="1"/>
          <p:nvPr/>
        </p:nvSpPr>
        <p:spPr>
          <a:xfrm>
            <a:off x="6668400" y="2100023"/>
            <a:ext cx="1854995" cy="369332"/>
          </a:xfrm>
          <a:prstGeom prst="rect">
            <a:avLst/>
          </a:prstGeom>
          <a:noFill/>
        </p:spPr>
        <p:txBody>
          <a:bodyPr wrap="none" rtlCol="0">
            <a:spAutoFit/>
          </a:bodyPr>
          <a:lstStyle/>
          <a:p>
            <a:r>
              <a:rPr lang="en-IN" dirty="0"/>
              <a:t>Build your project</a:t>
            </a:r>
          </a:p>
        </p:txBody>
      </p:sp>
      <p:cxnSp>
        <p:nvCxnSpPr>
          <p:cNvPr id="26" name="Straight Connector 25">
            <a:extLst>
              <a:ext uri="{FF2B5EF4-FFF2-40B4-BE49-F238E27FC236}">
                <a16:creationId xmlns:a16="http://schemas.microsoft.com/office/drawing/2014/main" id="{9292E6F7-DA4D-4F2F-96A6-E83022C3AAD0}"/>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7B1BB789-C2E5-4F85-9D95-3A7E92C7D546}"/>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8" name="TextBox 27">
            <a:extLst>
              <a:ext uri="{FF2B5EF4-FFF2-40B4-BE49-F238E27FC236}">
                <a16:creationId xmlns:a16="http://schemas.microsoft.com/office/drawing/2014/main" id="{6BD66887-1B3E-4EBA-AB3A-9DC4CCF9F9E6}"/>
              </a:ext>
            </a:extLst>
          </p:cNvPr>
          <p:cNvSpPr txBox="1"/>
          <p:nvPr/>
        </p:nvSpPr>
        <p:spPr>
          <a:xfrm>
            <a:off x="3890089" y="1705212"/>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9" name="TextBox 28">
            <a:extLst>
              <a:ext uri="{FF2B5EF4-FFF2-40B4-BE49-F238E27FC236}">
                <a16:creationId xmlns:a16="http://schemas.microsoft.com/office/drawing/2014/main" id="{88B00766-A262-4777-862A-2FFC5570006D}"/>
              </a:ext>
            </a:extLst>
          </p:cNvPr>
          <p:cNvSpPr txBox="1"/>
          <p:nvPr/>
        </p:nvSpPr>
        <p:spPr>
          <a:xfrm>
            <a:off x="3251485" y="-4655"/>
            <a:ext cx="3345788" cy="584775"/>
          </a:xfrm>
          <a:prstGeom prst="rect">
            <a:avLst/>
          </a:prstGeom>
          <a:noFill/>
        </p:spPr>
        <p:txBody>
          <a:bodyPr wrap="none" rtlCol="0">
            <a:spAutoFit/>
          </a:bodyPr>
          <a:lstStyle/>
          <a:p>
            <a:r>
              <a:rPr lang="en-IN" sz="3200" b="1" dirty="0">
                <a:solidFill>
                  <a:srgbClr val="0070C0"/>
                </a:solidFill>
              </a:rPr>
              <a:t>CLIENT SIDE BUILD</a:t>
            </a:r>
          </a:p>
        </p:txBody>
      </p:sp>
      <p:sp>
        <p:nvSpPr>
          <p:cNvPr id="30" name="TextBox 29">
            <a:extLst>
              <a:ext uri="{FF2B5EF4-FFF2-40B4-BE49-F238E27FC236}">
                <a16:creationId xmlns:a16="http://schemas.microsoft.com/office/drawing/2014/main" id="{67554E42-16C3-4015-B242-4232F606F824}"/>
              </a:ext>
            </a:extLst>
          </p:cNvPr>
          <p:cNvSpPr txBox="1"/>
          <p:nvPr/>
        </p:nvSpPr>
        <p:spPr>
          <a:xfrm>
            <a:off x="399011" y="415636"/>
            <a:ext cx="2229906"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p>
        </p:txBody>
      </p:sp>
      <p:sp>
        <p:nvSpPr>
          <p:cNvPr id="32" name="TextBox 31">
            <a:extLst>
              <a:ext uri="{FF2B5EF4-FFF2-40B4-BE49-F238E27FC236}">
                <a16:creationId xmlns:a16="http://schemas.microsoft.com/office/drawing/2014/main" id="{70D832B2-B828-4CD1-A0CE-6267009D3651}"/>
              </a:ext>
            </a:extLst>
          </p:cNvPr>
          <p:cNvSpPr txBox="1"/>
          <p:nvPr/>
        </p:nvSpPr>
        <p:spPr>
          <a:xfrm>
            <a:off x="400696" y="2940610"/>
            <a:ext cx="221780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Auto Configuration</a:t>
            </a:r>
          </a:p>
          <a:p>
            <a:pPr>
              <a:tabLst>
                <a:tab pos="182563" algn="l"/>
              </a:tabLst>
            </a:pPr>
            <a:r>
              <a:rPr lang="en-IN" dirty="0"/>
              <a:t>	Angular CLI</a:t>
            </a:r>
          </a:p>
        </p:txBody>
      </p:sp>
    </p:spTree>
    <p:extLst>
      <p:ext uri="{BB962C8B-B14F-4D97-AF65-F5344CB8AC3E}">
        <p14:creationId xmlns:p14="http://schemas.microsoft.com/office/powerpoint/2010/main" val="205262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7250</TotalTime>
  <Words>3842</Words>
  <Application>Microsoft Office PowerPoint</Application>
  <PresentationFormat>Widescreen</PresentationFormat>
  <Paragraphs>605</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Google Sans</vt:lpstr>
      <vt:lpstr>Roboto</vt:lpstr>
      <vt:lpstr>Office Theme</vt:lpstr>
      <vt:lpstr>PowerPoint Presentation</vt:lpstr>
      <vt:lpstr>PowerPoint Presentation</vt:lpstr>
      <vt:lpstr>PowerPoint Presentation</vt:lpstr>
      <vt:lpstr>PowerPoint Presentation</vt:lpstr>
      <vt:lpstr>PowerPoint Presentation</vt:lpstr>
      <vt:lpstr>JavaScript Full Stack Application</vt:lpstr>
      <vt:lpstr>PowerPoint Presentation</vt:lpstr>
      <vt:lpstr>Library vs Framework</vt:lpstr>
      <vt:lpstr>PowerPoint Presentation</vt:lpstr>
      <vt:lpstr>Installation</vt:lpstr>
      <vt:lpstr>Angular CLI (Commands)</vt:lpstr>
      <vt:lpstr>Creating an Angular Application</vt:lpstr>
      <vt:lpstr>ng generate</vt:lpstr>
      <vt:lpstr>Angular Packages</vt:lpstr>
      <vt:lpstr>PowerPoint Presentation</vt:lpstr>
      <vt:lpstr>Composite UI Pattern</vt:lpstr>
      <vt:lpstr>Modules</vt:lpstr>
      <vt:lpstr>Component</vt:lpstr>
      <vt:lpstr>PowerPoint Presentation</vt:lpstr>
      <vt:lpstr>Multiple Tree of Components</vt:lpstr>
      <vt:lpstr>Angular Providers</vt:lpstr>
      <vt:lpstr>View Encapsulation</vt:lpstr>
      <vt:lpstr>View Encapsulation</vt:lpstr>
      <vt:lpstr>Data Binding (Flow of Data)</vt:lpstr>
      <vt:lpstr>Zone</vt:lpstr>
      <vt:lpstr>Life Cycle Hooks</vt:lpstr>
      <vt:lpstr>Hooks for the Component</vt:lpstr>
      <vt:lpstr>Directives</vt:lpstr>
      <vt:lpstr>Parent Child Communication</vt:lpstr>
      <vt:lpstr>Pipes</vt:lpstr>
      <vt:lpstr>Forms</vt:lpstr>
      <vt:lpstr>Key Differences</vt:lpstr>
      <vt:lpstr>Built in Validators</vt:lpstr>
      <vt:lpstr>Promise Vs Observable</vt:lpstr>
      <vt:lpstr>Concepts in RxJS</vt:lpstr>
      <vt:lpstr>Subject Type Variations to consider</vt:lpstr>
      <vt:lpstr>Services</vt:lpstr>
      <vt:lpstr>Dependency injection (DI)</vt:lpstr>
      <vt:lpstr>PowerPoint Presentation</vt:lpstr>
      <vt:lpstr>@Injectable Services</vt:lpstr>
      <vt:lpstr>Assignment</vt:lpstr>
      <vt:lpstr>Assignment</vt:lpstr>
      <vt:lpstr>Angular Route Guards</vt:lpstr>
      <vt:lpstr>Secure Application using Route Guards</vt:lpstr>
      <vt:lpstr>PowerPoint Presentation</vt:lpstr>
      <vt:lpstr>PowerPoint Presentation</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2021-08-09T03:48:29Z</dcterms:created>
  <dcterms:modified xsi:type="dcterms:W3CDTF">2021-10-24T07:30:50Z</dcterms:modified>
</cp:coreProperties>
</file>