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9" r:id="rId9"/>
    <p:sldId id="302" r:id="rId10"/>
    <p:sldId id="303" r:id="rId11"/>
    <p:sldId id="304" r:id="rId12"/>
    <p:sldId id="305" r:id="rId13"/>
    <p:sldId id="306" r:id="rId14"/>
    <p:sldId id="308" r:id="rId15"/>
    <p:sldId id="307" r:id="rId16"/>
    <p:sldId id="310" r:id="rId17"/>
    <p:sldId id="309" r:id="rId18"/>
    <p:sldId id="311" r:id="rId19"/>
    <p:sldId id="312" r:id="rId20"/>
    <p:sldId id="313" r:id="rId21"/>
    <p:sldId id="314" r:id="rId22"/>
    <p:sldId id="284" r:id="rId23"/>
    <p:sldId id="285" r:id="rId24"/>
    <p:sldId id="331" r:id="rId25"/>
    <p:sldId id="265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295" r:id="rId36"/>
    <p:sldId id="324" r:id="rId37"/>
    <p:sldId id="296" r:id="rId38"/>
    <p:sldId id="325" r:id="rId39"/>
    <p:sldId id="297" r:id="rId40"/>
    <p:sldId id="326" r:id="rId41"/>
    <p:sldId id="266" r:id="rId42"/>
    <p:sldId id="267" r:id="rId43"/>
    <p:sldId id="299" r:id="rId44"/>
    <p:sldId id="273" r:id="rId45"/>
    <p:sldId id="327" r:id="rId46"/>
    <p:sldId id="274" r:id="rId47"/>
    <p:sldId id="328" r:id="rId48"/>
    <p:sldId id="276" r:id="rId49"/>
    <p:sldId id="280" r:id="rId50"/>
    <p:sldId id="330" r:id="rId51"/>
    <p:sldId id="329" r:id="rId52"/>
    <p:sldId id="30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8DB860-A518-4D32-B4DF-D455CE8EB8D5}" v="7" dt="2022-04-26T19:03:26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C08DB860-A518-4D32-B4DF-D455CE8EB8D5}"/>
    <pc:docChg chg="undo redo custSel addSld delSld modSld">
      <pc:chgData name="Manish Sharma" userId="b799adb9ba789c8f" providerId="LiveId" clId="{C08DB860-A518-4D32-B4DF-D455CE8EB8D5}" dt="2022-04-27T06:48:22.982" v="32" actId="1076"/>
      <pc:docMkLst>
        <pc:docMk/>
      </pc:docMkLst>
      <pc:sldChg chg="delSp modSp">
        <pc:chgData name="Manish Sharma" userId="b799adb9ba789c8f" providerId="LiveId" clId="{C08DB860-A518-4D32-B4DF-D455CE8EB8D5}" dt="2022-04-26T11:03:35.625" v="0" actId="165"/>
        <pc:sldMkLst>
          <pc:docMk/>
          <pc:sldMk cId="1712447367" sldId="311"/>
        </pc:sldMkLst>
        <pc:spChg chg="mod topLvl">
          <ac:chgData name="Manish Sharma" userId="b799adb9ba789c8f" providerId="LiveId" clId="{C08DB860-A518-4D32-B4DF-D455CE8EB8D5}" dt="2022-04-26T11:03:35.625" v="0" actId="165"/>
          <ac:spMkLst>
            <pc:docMk/>
            <pc:sldMk cId="1712447367" sldId="311"/>
            <ac:spMk id="4" creationId="{DE288420-0393-4B7D-B937-4AB040F38EFE}"/>
          </ac:spMkLst>
        </pc:spChg>
        <pc:spChg chg="mod topLvl">
          <ac:chgData name="Manish Sharma" userId="b799adb9ba789c8f" providerId="LiveId" clId="{C08DB860-A518-4D32-B4DF-D455CE8EB8D5}" dt="2022-04-26T11:03:35.625" v="0" actId="165"/>
          <ac:spMkLst>
            <pc:docMk/>
            <pc:sldMk cId="1712447367" sldId="311"/>
            <ac:spMk id="5" creationId="{80A17E7A-A27D-4A6D-839F-CEDC48A95677}"/>
          </ac:spMkLst>
        </pc:spChg>
        <pc:spChg chg="mod topLvl">
          <ac:chgData name="Manish Sharma" userId="b799adb9ba789c8f" providerId="LiveId" clId="{C08DB860-A518-4D32-B4DF-D455CE8EB8D5}" dt="2022-04-26T11:03:35.625" v="0" actId="165"/>
          <ac:spMkLst>
            <pc:docMk/>
            <pc:sldMk cId="1712447367" sldId="311"/>
            <ac:spMk id="6" creationId="{4FF0BFEC-96EC-467C-A991-F02E16C9E4C3}"/>
          </ac:spMkLst>
        </pc:spChg>
        <pc:spChg chg="mod topLvl">
          <ac:chgData name="Manish Sharma" userId="b799adb9ba789c8f" providerId="LiveId" clId="{C08DB860-A518-4D32-B4DF-D455CE8EB8D5}" dt="2022-04-26T11:03:35.625" v="0" actId="165"/>
          <ac:spMkLst>
            <pc:docMk/>
            <pc:sldMk cId="1712447367" sldId="311"/>
            <ac:spMk id="7" creationId="{EA569561-BB0C-48BC-87CD-1198BAFDCBE8}"/>
          </ac:spMkLst>
        </pc:spChg>
        <pc:spChg chg="mod topLvl">
          <ac:chgData name="Manish Sharma" userId="b799adb9ba789c8f" providerId="LiveId" clId="{C08DB860-A518-4D32-B4DF-D455CE8EB8D5}" dt="2022-04-26T11:03:35.625" v="0" actId="165"/>
          <ac:spMkLst>
            <pc:docMk/>
            <pc:sldMk cId="1712447367" sldId="311"/>
            <ac:spMk id="8" creationId="{EA59AABE-D22D-4625-8C46-945CD5958485}"/>
          </ac:spMkLst>
        </pc:spChg>
        <pc:spChg chg="mod topLvl">
          <ac:chgData name="Manish Sharma" userId="b799adb9ba789c8f" providerId="LiveId" clId="{C08DB860-A518-4D32-B4DF-D455CE8EB8D5}" dt="2022-04-26T11:03:35.625" v="0" actId="165"/>
          <ac:spMkLst>
            <pc:docMk/>
            <pc:sldMk cId="1712447367" sldId="311"/>
            <ac:spMk id="9" creationId="{F29D82A4-D6C2-4D94-B433-27A8A50BA80C}"/>
          </ac:spMkLst>
        </pc:spChg>
        <pc:grpChg chg="del">
          <ac:chgData name="Manish Sharma" userId="b799adb9ba789c8f" providerId="LiveId" clId="{C08DB860-A518-4D32-B4DF-D455CE8EB8D5}" dt="2022-04-26T11:03:35.625" v="0" actId="165"/>
          <ac:grpSpMkLst>
            <pc:docMk/>
            <pc:sldMk cId="1712447367" sldId="311"/>
            <ac:grpSpMk id="10" creationId="{3D549001-4051-40E5-984D-AC459C3E1BA0}"/>
          </ac:grpSpMkLst>
        </pc:grpChg>
      </pc:sldChg>
      <pc:sldChg chg="modSp mod">
        <pc:chgData name="Manish Sharma" userId="b799adb9ba789c8f" providerId="LiveId" clId="{C08DB860-A518-4D32-B4DF-D455CE8EB8D5}" dt="2022-04-27T06:48:22.982" v="32" actId="1076"/>
        <pc:sldMkLst>
          <pc:docMk/>
          <pc:sldMk cId="29280918" sldId="321"/>
        </pc:sldMkLst>
        <pc:spChg chg="mod">
          <ac:chgData name="Manish Sharma" userId="b799adb9ba789c8f" providerId="LiveId" clId="{C08DB860-A518-4D32-B4DF-D455CE8EB8D5}" dt="2022-04-27T06:48:22.982" v="32" actId="1076"/>
          <ac:spMkLst>
            <pc:docMk/>
            <pc:sldMk cId="29280918" sldId="321"/>
            <ac:spMk id="14" creationId="{9E776894-20B7-496B-BBF1-522263FF1821}"/>
          </ac:spMkLst>
        </pc:spChg>
      </pc:sldChg>
      <pc:sldChg chg="add">
        <pc:chgData name="Manish Sharma" userId="b799adb9ba789c8f" providerId="LiveId" clId="{C08DB860-A518-4D32-B4DF-D455CE8EB8D5}" dt="2022-04-26T19:03:26.386" v="31"/>
        <pc:sldMkLst>
          <pc:docMk/>
          <pc:sldMk cId="603294666" sldId="331"/>
        </pc:sldMkLst>
      </pc:sldChg>
      <pc:sldChg chg="addSp delSp modSp new del mod modClrScheme chgLayout">
        <pc:chgData name="Manish Sharma" userId="b799adb9ba789c8f" providerId="LiveId" clId="{C08DB860-A518-4D32-B4DF-D455CE8EB8D5}" dt="2022-04-26T19:03:18.357" v="30" actId="2696"/>
        <pc:sldMkLst>
          <pc:docMk/>
          <pc:sldMk cId="662753864" sldId="331"/>
        </pc:sldMkLst>
        <pc:spChg chg="del mod ord">
          <ac:chgData name="Manish Sharma" userId="b799adb9ba789c8f" providerId="LiveId" clId="{C08DB860-A518-4D32-B4DF-D455CE8EB8D5}" dt="2022-04-26T19:00:10.794" v="2" actId="700"/>
          <ac:spMkLst>
            <pc:docMk/>
            <pc:sldMk cId="662753864" sldId="331"/>
            <ac:spMk id="2" creationId="{CA2064BD-1CD6-4AB9-B939-7F9EBF5C9758}"/>
          </ac:spMkLst>
        </pc:spChg>
        <pc:spChg chg="del mod ord">
          <ac:chgData name="Manish Sharma" userId="b799adb9ba789c8f" providerId="LiveId" clId="{C08DB860-A518-4D32-B4DF-D455CE8EB8D5}" dt="2022-04-26T19:00:10.794" v="2" actId="700"/>
          <ac:spMkLst>
            <pc:docMk/>
            <pc:sldMk cId="662753864" sldId="331"/>
            <ac:spMk id="3" creationId="{894F90E6-47E2-47C0-A1F6-EEA2524BD202}"/>
          </ac:spMkLst>
        </pc:spChg>
        <pc:spChg chg="add mod ord">
          <ac:chgData name="Manish Sharma" userId="b799adb9ba789c8f" providerId="LiveId" clId="{C08DB860-A518-4D32-B4DF-D455CE8EB8D5}" dt="2022-04-26T19:00:24.461" v="20" actId="20577"/>
          <ac:spMkLst>
            <pc:docMk/>
            <pc:sldMk cId="662753864" sldId="331"/>
            <ac:spMk id="4" creationId="{C1EACD60-7EC3-439D-8D35-7052A1E557BE}"/>
          </ac:spMkLst>
        </pc:spChg>
        <pc:spChg chg="add del mod ord">
          <ac:chgData name="Manish Sharma" userId="b799adb9ba789c8f" providerId="LiveId" clId="{C08DB860-A518-4D32-B4DF-D455CE8EB8D5}" dt="2022-04-26T19:02:01.341" v="29" actId="20577"/>
          <ac:spMkLst>
            <pc:docMk/>
            <pc:sldMk cId="662753864" sldId="331"/>
            <ac:spMk id="5" creationId="{4C7308BC-6074-493E-97C7-72991D28FBD6}"/>
          </ac:spMkLst>
        </pc:spChg>
        <pc:spChg chg="add del mod">
          <ac:chgData name="Manish Sharma" userId="b799adb9ba789c8f" providerId="LiveId" clId="{C08DB860-A518-4D32-B4DF-D455CE8EB8D5}" dt="2022-04-26T19:00:17.115" v="7"/>
          <ac:spMkLst>
            <pc:docMk/>
            <pc:sldMk cId="662753864" sldId="331"/>
            <ac:spMk id="6" creationId="{7C1DB47B-AADD-4E78-A8E5-5E700698335A}"/>
          </ac:spMkLst>
        </pc:spChg>
      </pc:sldChg>
    </pc:docChg>
  </pc:docChgLst>
  <pc:docChgLst>
    <pc:chgData name="Manish Sharma" userId="b799adb9ba789c8f" providerId="LiveId" clId="{D6A0023E-89FC-44EE-A071-75C8A76298CB}"/>
    <pc:docChg chg="undo redo custSel addSld delSld modSld addMainMaster delMainMaster modMainMaster">
      <pc:chgData name="Manish Sharma" userId="b799adb9ba789c8f" providerId="LiveId" clId="{D6A0023E-89FC-44EE-A071-75C8A76298CB}" dt="2021-08-13T06:09:09.506" v="1907" actId="20577"/>
      <pc:docMkLst>
        <pc:docMk/>
      </pc:docMkLst>
      <pc:sldChg chg="addSp delSp modSp mod setBg modClrScheme addAnim modAnim setClrOvrMap chgLayout">
        <pc:chgData name="Manish Sharma" userId="b799adb9ba789c8f" providerId="LiveId" clId="{D6A0023E-89FC-44EE-A071-75C8A76298CB}" dt="2021-08-02T03:28:52.198" v="62" actId="26606"/>
        <pc:sldMkLst>
          <pc:docMk/>
          <pc:sldMk cId="2455349777" sldId="256"/>
        </pc:sldMkLst>
        <pc:spChg chg="mod">
          <ac:chgData name="Manish Sharma" userId="b799adb9ba789c8f" providerId="LiveId" clId="{D6A0023E-89FC-44EE-A071-75C8A76298CB}" dt="2021-08-02T03:28:52.198" v="62" actId="26606"/>
          <ac:spMkLst>
            <pc:docMk/>
            <pc:sldMk cId="2455349777" sldId="256"/>
            <ac:spMk id="2" creationId="{1FFD0D5D-F23A-4975-95AD-9E286DF48876}"/>
          </ac:spMkLst>
        </pc:spChg>
        <pc:spChg chg="mod">
          <ac:chgData name="Manish Sharma" userId="b799adb9ba789c8f" providerId="LiveId" clId="{D6A0023E-89FC-44EE-A071-75C8A76298CB}" dt="2021-08-02T03:28:52.198" v="62" actId="26606"/>
          <ac:spMkLst>
            <pc:docMk/>
            <pc:sldMk cId="2455349777" sldId="256"/>
            <ac:spMk id="3" creationId="{28F30988-9575-4B74-A0C2-ABB461ED236C}"/>
          </ac:spMkLst>
        </pc:spChg>
        <pc:spChg chg="add del mod">
          <ac:chgData name="Manish Sharma" userId="b799adb9ba789c8f" providerId="LiveId" clId="{D6A0023E-89FC-44EE-A071-75C8A76298CB}" dt="2021-08-02T03:27:22.943" v="53" actId="478"/>
          <ac:spMkLst>
            <pc:docMk/>
            <pc:sldMk cId="2455349777" sldId="256"/>
            <ac:spMk id="5" creationId="{B4C2C6A2-6DAD-43D8-AF75-35895D0E1B52}"/>
          </ac:spMkLst>
        </pc:spChg>
        <pc:spChg chg="add del">
          <ac:chgData name="Manish Sharma" userId="b799adb9ba789c8f" providerId="LiveId" clId="{D6A0023E-89FC-44EE-A071-75C8A76298CB}" dt="2021-08-02T03:25:55.538" v="48" actId="26606"/>
          <ac:spMkLst>
            <pc:docMk/>
            <pc:sldMk cId="2455349777" sldId="256"/>
            <ac:spMk id="9" creationId="{0760E4C7-47B8-4356-ABCA-CC9C79E2D2B6}"/>
          </ac:spMkLst>
        </pc:spChg>
        <pc:spChg chg="add del">
          <ac:chgData name="Manish Sharma" userId="b799adb9ba789c8f" providerId="LiveId" clId="{D6A0023E-89FC-44EE-A071-75C8A76298CB}" dt="2021-08-02T03:25:55.538" v="48" actId="26606"/>
          <ac:spMkLst>
            <pc:docMk/>
            <pc:sldMk cId="2455349777" sldId="256"/>
            <ac:spMk id="11" creationId="{3898FA35-B55D-44B7-9A7D-57C57A4A6435}"/>
          </ac:spMkLst>
        </pc:spChg>
        <pc:spChg chg="add del">
          <ac:chgData name="Manish Sharma" userId="b799adb9ba789c8f" providerId="LiveId" clId="{D6A0023E-89FC-44EE-A071-75C8A76298CB}" dt="2021-08-02T03:25:51.995" v="43" actId="26606"/>
          <ac:spMkLst>
            <pc:docMk/>
            <pc:sldMk cId="2455349777" sldId="256"/>
            <ac:spMk id="18" creationId="{391159B2-3847-4541-BAAE-D93F71723E70}"/>
          </ac:spMkLst>
        </pc:spChg>
        <pc:spChg chg="add del">
          <ac:chgData name="Manish Sharma" userId="b799adb9ba789c8f" providerId="LiveId" clId="{D6A0023E-89FC-44EE-A071-75C8A76298CB}" dt="2021-08-02T03:25:51.995" v="43" actId="26606"/>
          <ac:spMkLst>
            <pc:docMk/>
            <pc:sldMk cId="2455349777" sldId="256"/>
            <ac:spMk id="20" creationId="{93BDF953-B1FC-408F-A14E-33A8C1DC1B4B}"/>
          </ac:spMkLst>
        </pc:spChg>
        <pc:spChg chg="add del">
          <ac:chgData name="Manish Sharma" userId="b799adb9ba789c8f" providerId="LiveId" clId="{D6A0023E-89FC-44EE-A071-75C8A76298CB}" dt="2021-08-02T03:25:51.995" v="43" actId="26606"/>
          <ac:spMkLst>
            <pc:docMk/>
            <pc:sldMk cId="2455349777" sldId="256"/>
            <ac:spMk id="22" creationId="{17C4AC30-431E-4860-8128-139F9F61E237}"/>
          </ac:spMkLst>
        </pc:spChg>
        <pc:spChg chg="add del">
          <ac:chgData name="Manish Sharma" userId="b799adb9ba789c8f" providerId="LiveId" clId="{D6A0023E-89FC-44EE-A071-75C8A76298CB}" dt="2021-08-02T03:25:53.807" v="45" actId="26606"/>
          <ac:spMkLst>
            <pc:docMk/>
            <pc:sldMk cId="2455349777" sldId="256"/>
            <ac:spMk id="30" creationId="{ACE9E2ED-2BB1-46AE-A037-86EC1BFB3373}"/>
          </ac:spMkLst>
        </pc:spChg>
        <pc:spChg chg="add del">
          <ac:chgData name="Manish Sharma" userId="b799adb9ba789c8f" providerId="LiveId" clId="{D6A0023E-89FC-44EE-A071-75C8A76298CB}" dt="2021-08-02T03:25:53.807" v="45" actId="26606"/>
          <ac:spMkLst>
            <pc:docMk/>
            <pc:sldMk cId="2455349777" sldId="256"/>
            <ac:spMk id="31" creationId="{D28B54C3-B57B-472A-B96E-1FCB67093DC2}"/>
          </ac:spMkLst>
        </pc:spChg>
        <pc:spChg chg="add del">
          <ac:chgData name="Manish Sharma" userId="b799adb9ba789c8f" providerId="LiveId" clId="{D6A0023E-89FC-44EE-A071-75C8A76298CB}" dt="2021-08-02T03:25:53.807" v="45" actId="26606"/>
          <ac:spMkLst>
            <pc:docMk/>
            <pc:sldMk cId="2455349777" sldId="256"/>
            <ac:spMk id="32" creationId="{C4C9F2B0-1044-46EB-8AEB-C3BFFDE6C2CC}"/>
          </ac:spMkLst>
        </pc:spChg>
        <pc:spChg chg="add del">
          <ac:chgData name="Manish Sharma" userId="b799adb9ba789c8f" providerId="LiveId" clId="{D6A0023E-89FC-44EE-A071-75C8A76298CB}" dt="2021-08-02T03:25:53.807" v="45" actId="26606"/>
          <ac:spMkLst>
            <pc:docMk/>
            <pc:sldMk cId="2455349777" sldId="256"/>
            <ac:spMk id="33" creationId="{7DB3C429-F8DA-49B9-AF84-21996FCF78B5}"/>
          </ac:spMkLst>
        </pc:spChg>
        <pc:spChg chg="add del">
          <ac:chgData name="Manish Sharma" userId="b799adb9ba789c8f" providerId="LiveId" clId="{D6A0023E-89FC-44EE-A071-75C8A76298CB}" dt="2021-08-02T03:25:55.447" v="47" actId="26606"/>
          <ac:spMkLst>
            <pc:docMk/>
            <pc:sldMk cId="2455349777" sldId="256"/>
            <ac:spMk id="35" creationId="{DE1F4381-ECC1-467E-9196-F560213AF3F6}"/>
          </ac:spMkLst>
        </pc:spChg>
        <pc:spChg chg="add del">
          <ac:chgData name="Manish Sharma" userId="b799adb9ba789c8f" providerId="LiveId" clId="{D6A0023E-89FC-44EE-A071-75C8A76298CB}" dt="2021-08-02T03:25:55.447" v="47" actId="26606"/>
          <ac:spMkLst>
            <pc:docMk/>
            <pc:sldMk cId="2455349777" sldId="256"/>
            <ac:spMk id="36" creationId="{19F9BF86-FE94-4517-B97D-026C7515E589}"/>
          </ac:spMkLst>
        </pc:spChg>
        <pc:spChg chg="add del">
          <ac:chgData name="Manish Sharma" userId="b799adb9ba789c8f" providerId="LiveId" clId="{D6A0023E-89FC-44EE-A071-75C8A76298CB}" dt="2021-08-02T03:28:29.085" v="57" actId="26606"/>
          <ac:spMkLst>
            <pc:docMk/>
            <pc:sldMk cId="2455349777" sldId="256"/>
            <ac:spMk id="39" creationId="{ACE9E2ED-2BB1-46AE-A037-86EC1BFB3373}"/>
          </ac:spMkLst>
        </pc:spChg>
        <pc:spChg chg="add del">
          <ac:chgData name="Manish Sharma" userId="b799adb9ba789c8f" providerId="LiveId" clId="{D6A0023E-89FC-44EE-A071-75C8A76298CB}" dt="2021-08-02T03:28:29.085" v="57" actId="26606"/>
          <ac:spMkLst>
            <pc:docMk/>
            <pc:sldMk cId="2455349777" sldId="256"/>
            <ac:spMk id="40" creationId="{D28B54C3-B57B-472A-B96E-1FCB67093DC2}"/>
          </ac:spMkLst>
        </pc:spChg>
        <pc:spChg chg="add del">
          <ac:chgData name="Manish Sharma" userId="b799adb9ba789c8f" providerId="LiveId" clId="{D6A0023E-89FC-44EE-A071-75C8A76298CB}" dt="2021-08-02T03:28:29.085" v="57" actId="26606"/>
          <ac:spMkLst>
            <pc:docMk/>
            <pc:sldMk cId="2455349777" sldId="256"/>
            <ac:spMk id="41" creationId="{C4C9F2B0-1044-46EB-8AEB-C3BFFDE6C2CC}"/>
          </ac:spMkLst>
        </pc:spChg>
        <pc:spChg chg="add del">
          <ac:chgData name="Manish Sharma" userId="b799adb9ba789c8f" providerId="LiveId" clId="{D6A0023E-89FC-44EE-A071-75C8A76298CB}" dt="2021-08-02T03:28:29.085" v="57" actId="26606"/>
          <ac:spMkLst>
            <pc:docMk/>
            <pc:sldMk cId="2455349777" sldId="256"/>
            <ac:spMk id="42" creationId="{7DB3C429-F8DA-49B9-AF84-21996FCF78B5}"/>
          </ac:spMkLst>
        </pc:spChg>
        <pc:spChg chg="add del">
          <ac:chgData name="Manish Sharma" userId="b799adb9ba789c8f" providerId="LiveId" clId="{D6A0023E-89FC-44EE-A071-75C8A76298CB}" dt="2021-08-02T03:28:52.198" v="62" actId="26606"/>
          <ac:spMkLst>
            <pc:docMk/>
            <pc:sldMk cId="2455349777" sldId="256"/>
            <ac:spMk id="47" creationId="{EA3B6404-C37D-4FE3-8124-9FC5ECE56273}"/>
          </ac:spMkLst>
        </pc:spChg>
        <pc:spChg chg="add del">
          <ac:chgData name="Manish Sharma" userId="b799adb9ba789c8f" providerId="LiveId" clId="{D6A0023E-89FC-44EE-A071-75C8A76298CB}" dt="2021-08-02T03:28:52.151" v="61" actId="26606"/>
          <ac:spMkLst>
            <pc:docMk/>
            <pc:sldMk cId="2455349777" sldId="256"/>
            <ac:spMk id="58" creationId="{BCFF1867-CA5E-416C-80CB-68BE95CE2281}"/>
          </ac:spMkLst>
        </pc:spChg>
        <pc:spChg chg="add del">
          <ac:chgData name="Manish Sharma" userId="b799adb9ba789c8f" providerId="LiveId" clId="{D6A0023E-89FC-44EE-A071-75C8A76298CB}" dt="2021-08-02T03:28:52.151" v="61" actId="26606"/>
          <ac:spMkLst>
            <pc:docMk/>
            <pc:sldMk cId="2455349777" sldId="256"/>
            <ac:spMk id="60" creationId="{5EA2F639-83D8-42FB-805A-0AFD485B9EAF}"/>
          </ac:spMkLst>
        </pc:spChg>
        <pc:spChg chg="add del">
          <ac:chgData name="Manish Sharma" userId="b799adb9ba789c8f" providerId="LiveId" clId="{D6A0023E-89FC-44EE-A071-75C8A76298CB}" dt="2021-08-02T03:28:52.151" v="61" actId="26606"/>
          <ac:spMkLst>
            <pc:docMk/>
            <pc:sldMk cId="2455349777" sldId="256"/>
            <ac:spMk id="62" creationId="{D8DB4E8D-D68B-4463-A009-8FAB6A115558}"/>
          </ac:spMkLst>
        </pc:spChg>
        <pc:spChg chg="add del">
          <ac:chgData name="Manish Sharma" userId="b799adb9ba789c8f" providerId="LiveId" clId="{D6A0023E-89FC-44EE-A071-75C8A76298CB}" dt="2021-08-02T03:28:52.151" v="61" actId="26606"/>
          <ac:spMkLst>
            <pc:docMk/>
            <pc:sldMk cId="2455349777" sldId="256"/>
            <ac:spMk id="64" creationId="{5C519481-97EE-45EB-B83B-AE5C46F3DB84}"/>
          </ac:spMkLst>
        </pc:spChg>
        <pc:spChg chg="add">
          <ac:chgData name="Manish Sharma" userId="b799adb9ba789c8f" providerId="LiveId" clId="{D6A0023E-89FC-44EE-A071-75C8A76298CB}" dt="2021-08-02T03:28:52.198" v="62" actId="26606"/>
          <ac:spMkLst>
            <pc:docMk/>
            <pc:sldMk cId="2455349777" sldId="256"/>
            <ac:spMk id="66" creationId="{956C5C09-0043-4549-B800-2101B70D667D}"/>
          </ac:spMkLst>
        </pc:spChg>
        <pc:spChg chg="add">
          <ac:chgData name="Manish Sharma" userId="b799adb9ba789c8f" providerId="LiveId" clId="{D6A0023E-89FC-44EE-A071-75C8A76298CB}" dt="2021-08-02T03:28:52.198" v="62" actId="26606"/>
          <ac:spMkLst>
            <pc:docMk/>
            <pc:sldMk cId="2455349777" sldId="256"/>
            <ac:spMk id="67" creationId="{B2C335F7-F61C-4EB4-80F2-4B1438FE66BB}"/>
          </ac:spMkLst>
        </pc:spChg>
        <pc:spChg chg="add">
          <ac:chgData name="Manish Sharma" userId="b799adb9ba789c8f" providerId="LiveId" clId="{D6A0023E-89FC-44EE-A071-75C8A76298CB}" dt="2021-08-02T03:28:52.198" v="62" actId="26606"/>
          <ac:spMkLst>
            <pc:docMk/>
            <pc:sldMk cId="2455349777" sldId="256"/>
            <ac:spMk id="68" creationId="{D7F30350-89E1-48BF-9F61-291AB97768D0}"/>
          </ac:spMkLst>
        </pc:spChg>
        <pc:picChg chg="add del mod ord">
          <ac:chgData name="Manish Sharma" userId="b799adb9ba789c8f" providerId="LiveId" clId="{D6A0023E-89FC-44EE-A071-75C8A76298CB}" dt="2021-08-02T03:28:15.805" v="55" actId="478"/>
          <ac:picMkLst>
            <pc:docMk/>
            <pc:sldMk cId="2455349777" sldId="256"/>
            <ac:picMk id="4" creationId="{41DBB5B3-F64D-4E65-8D7F-41C750DE16A7}"/>
          </ac:picMkLst>
        </pc:picChg>
        <pc:picChg chg="add mod">
          <ac:chgData name="Manish Sharma" userId="b799adb9ba789c8f" providerId="LiveId" clId="{D6A0023E-89FC-44EE-A071-75C8A76298CB}" dt="2021-08-02T03:28:52.198" v="62" actId="26606"/>
          <ac:picMkLst>
            <pc:docMk/>
            <pc:sldMk cId="2455349777" sldId="256"/>
            <ac:picMk id="7" creationId="{EA8756C5-26ED-4B8D-BDB0-7DADD2692341}"/>
          </ac:picMkLst>
        </pc:picChg>
        <pc:cxnChg chg="add del">
          <ac:chgData name="Manish Sharma" userId="b799adb9ba789c8f" providerId="LiveId" clId="{D6A0023E-89FC-44EE-A071-75C8A76298CB}" dt="2021-08-02T03:25:55.538" v="48" actId="26606"/>
          <ac:cxnSpMkLst>
            <pc:docMk/>
            <pc:sldMk cId="2455349777" sldId="256"/>
            <ac:cxnSpMk id="13" creationId="{414C5C93-B9E9-4392-ADCF-ABF21209DD56}"/>
          </ac:cxnSpMkLst>
        </pc:cxnChg>
        <pc:cxnChg chg="add del">
          <ac:chgData name="Manish Sharma" userId="b799adb9ba789c8f" providerId="LiveId" clId="{D6A0023E-89FC-44EE-A071-75C8A76298CB}" dt="2021-08-02T03:25:51.995" v="43" actId="26606"/>
          <ac:cxnSpMkLst>
            <pc:docMk/>
            <pc:sldMk cId="2455349777" sldId="256"/>
            <ac:cxnSpMk id="24" creationId="{D0C35C70-8DD1-457D-85E7-728F1B0C5284}"/>
          </ac:cxnSpMkLst>
        </pc:cxnChg>
        <pc:cxnChg chg="add del">
          <ac:chgData name="Manish Sharma" userId="b799adb9ba789c8f" providerId="LiveId" clId="{D6A0023E-89FC-44EE-A071-75C8A76298CB}" dt="2021-08-02T03:25:51.995" v="43" actId="26606"/>
          <ac:cxnSpMkLst>
            <pc:docMk/>
            <pc:sldMk cId="2455349777" sldId="256"/>
            <ac:cxnSpMk id="26" creationId="{B71691B1-EF90-41BA-A886-9331EB0364C2}"/>
          </ac:cxnSpMkLst>
        </pc:cxnChg>
        <pc:cxnChg chg="add del">
          <ac:chgData name="Manish Sharma" userId="b799adb9ba789c8f" providerId="LiveId" clId="{D6A0023E-89FC-44EE-A071-75C8A76298CB}" dt="2021-08-02T03:25:51.995" v="43" actId="26606"/>
          <ac:cxnSpMkLst>
            <pc:docMk/>
            <pc:sldMk cId="2455349777" sldId="256"/>
            <ac:cxnSpMk id="28" creationId="{BEB77709-9ED2-4392-8D1E-91E4AB9644E8}"/>
          </ac:cxnSpMkLst>
        </pc:cxnChg>
        <pc:cxnChg chg="add del">
          <ac:chgData name="Manish Sharma" userId="b799adb9ba789c8f" providerId="LiveId" clId="{D6A0023E-89FC-44EE-A071-75C8A76298CB}" dt="2021-08-02T03:25:55.447" v="47" actId="26606"/>
          <ac:cxnSpMkLst>
            <pc:docMk/>
            <pc:sldMk cId="2455349777" sldId="256"/>
            <ac:cxnSpMk id="37" creationId="{F0CE0765-E93C-4D37-9D5F-D464EFB10FA7}"/>
          </ac:cxnSpMkLst>
        </pc:cxnChg>
        <pc:cxnChg chg="add del">
          <ac:chgData name="Manish Sharma" userId="b799adb9ba789c8f" providerId="LiveId" clId="{D6A0023E-89FC-44EE-A071-75C8A76298CB}" dt="2021-08-02T03:28:52.198" v="62" actId="26606"/>
          <ac:cxnSpMkLst>
            <pc:docMk/>
            <pc:sldMk cId="2455349777" sldId="256"/>
            <ac:cxnSpMk id="49" creationId="{B42E889C-BF1F-40B2-86C2-92153DB7E609}"/>
          </ac:cxnSpMkLst>
        </pc:cxnChg>
        <pc:cxnChg chg="add del">
          <ac:chgData name="Manish Sharma" userId="b799adb9ba789c8f" providerId="LiveId" clId="{D6A0023E-89FC-44EE-A071-75C8A76298CB}" dt="2021-08-02T03:28:52.198" v="62" actId="26606"/>
          <ac:cxnSpMkLst>
            <pc:docMk/>
            <pc:sldMk cId="2455349777" sldId="256"/>
            <ac:cxnSpMk id="51" creationId="{8557940A-71CE-48E1-BD71-2BEF15613C87}"/>
          </ac:cxnSpMkLst>
        </pc:cxnChg>
        <pc:cxnChg chg="add del">
          <ac:chgData name="Manish Sharma" userId="b799adb9ba789c8f" providerId="LiveId" clId="{D6A0023E-89FC-44EE-A071-75C8A76298CB}" dt="2021-08-02T03:28:52.198" v="62" actId="26606"/>
          <ac:cxnSpMkLst>
            <pc:docMk/>
            <pc:sldMk cId="2455349777" sldId="256"/>
            <ac:cxnSpMk id="53" creationId="{4777C915-01E5-4C85-B3BF-7BF7CC3FEFE2}"/>
          </ac:cxnSpMkLst>
        </pc:cxnChg>
      </pc:sldChg>
      <pc:sldChg chg="addSp delSp modSp new mod modClrScheme chgLayout">
        <pc:chgData name="Manish Sharma" userId="b799adb9ba789c8f" providerId="LiveId" clId="{D6A0023E-89FC-44EE-A071-75C8A76298CB}" dt="2021-08-02T03:50:13.090" v="71"/>
        <pc:sldMkLst>
          <pc:docMk/>
          <pc:sldMk cId="4079305398" sldId="257"/>
        </pc:sldMkLst>
        <pc:spChg chg="del">
          <ac:chgData name="Manish Sharma" userId="b799adb9ba789c8f" providerId="LiveId" clId="{D6A0023E-89FC-44EE-A071-75C8A76298CB}" dt="2021-08-02T03:48:31.776" v="64" actId="700"/>
          <ac:spMkLst>
            <pc:docMk/>
            <pc:sldMk cId="4079305398" sldId="257"/>
            <ac:spMk id="2" creationId="{9F8C1B0B-A20F-4955-A129-AB4A5EBC12A6}"/>
          </ac:spMkLst>
        </pc:spChg>
        <pc:spChg chg="del">
          <ac:chgData name="Manish Sharma" userId="b799adb9ba789c8f" providerId="LiveId" clId="{D6A0023E-89FC-44EE-A071-75C8A76298CB}" dt="2021-08-02T03:48:31.776" v="64" actId="700"/>
          <ac:spMkLst>
            <pc:docMk/>
            <pc:sldMk cId="4079305398" sldId="257"/>
            <ac:spMk id="3" creationId="{AB37B1B4-184F-49DA-967C-6DBDDA33FC65}"/>
          </ac:spMkLst>
        </pc:spChg>
        <pc:spChg chg="add mod">
          <ac:chgData name="Manish Sharma" userId="b799adb9ba789c8f" providerId="LiveId" clId="{D6A0023E-89FC-44EE-A071-75C8A76298CB}" dt="2021-08-02T03:48:47.436" v="65"/>
          <ac:spMkLst>
            <pc:docMk/>
            <pc:sldMk cId="4079305398" sldId="257"/>
            <ac:spMk id="4" creationId="{ABB05D67-B641-4B93-A96B-28B1E2DC7900}"/>
          </ac:spMkLst>
        </pc:spChg>
        <pc:spChg chg="add mod">
          <ac:chgData name="Manish Sharma" userId="b799adb9ba789c8f" providerId="LiveId" clId="{D6A0023E-89FC-44EE-A071-75C8A76298CB}" dt="2021-08-02T03:48:47.436" v="65"/>
          <ac:spMkLst>
            <pc:docMk/>
            <pc:sldMk cId="4079305398" sldId="257"/>
            <ac:spMk id="5" creationId="{592F73F9-BCE0-41BF-B3C3-A0B89598A19E}"/>
          </ac:spMkLst>
        </pc:spChg>
        <pc:spChg chg="mod">
          <ac:chgData name="Manish Sharma" userId="b799adb9ba789c8f" providerId="LiveId" clId="{D6A0023E-89FC-44EE-A071-75C8A76298CB}" dt="2021-08-02T03:49:04.230" v="66"/>
          <ac:spMkLst>
            <pc:docMk/>
            <pc:sldMk cId="4079305398" sldId="257"/>
            <ac:spMk id="7" creationId="{E5D7AE90-11A0-4F4F-8202-F573137C1205}"/>
          </ac:spMkLst>
        </pc:spChg>
        <pc:spChg chg="mod">
          <ac:chgData name="Manish Sharma" userId="b799adb9ba789c8f" providerId="LiveId" clId="{D6A0023E-89FC-44EE-A071-75C8A76298CB}" dt="2021-08-02T03:49:04.230" v="66"/>
          <ac:spMkLst>
            <pc:docMk/>
            <pc:sldMk cId="4079305398" sldId="257"/>
            <ac:spMk id="8" creationId="{79AF0461-003C-4828-A062-862FAF14B4A5}"/>
          </ac:spMkLst>
        </pc:spChg>
        <pc:spChg chg="mod">
          <ac:chgData name="Manish Sharma" userId="b799adb9ba789c8f" providerId="LiveId" clId="{D6A0023E-89FC-44EE-A071-75C8A76298CB}" dt="2021-08-02T03:49:04.230" v="66"/>
          <ac:spMkLst>
            <pc:docMk/>
            <pc:sldMk cId="4079305398" sldId="257"/>
            <ac:spMk id="10" creationId="{4471974E-72D6-43FB-B22B-95291CE9C393}"/>
          </ac:spMkLst>
        </pc:spChg>
        <pc:spChg chg="mod">
          <ac:chgData name="Manish Sharma" userId="b799adb9ba789c8f" providerId="LiveId" clId="{D6A0023E-89FC-44EE-A071-75C8A76298CB}" dt="2021-08-02T03:49:04.230" v="66"/>
          <ac:spMkLst>
            <pc:docMk/>
            <pc:sldMk cId="4079305398" sldId="257"/>
            <ac:spMk id="11" creationId="{336509A0-BD1A-4E89-A806-4920AEC8528E}"/>
          </ac:spMkLst>
        </pc:spChg>
        <pc:spChg chg="add mod">
          <ac:chgData name="Manish Sharma" userId="b799adb9ba789c8f" providerId="LiveId" clId="{D6A0023E-89FC-44EE-A071-75C8A76298CB}" dt="2021-08-02T03:49:16.842" v="67"/>
          <ac:spMkLst>
            <pc:docMk/>
            <pc:sldMk cId="4079305398" sldId="257"/>
            <ac:spMk id="13" creationId="{891B8DA6-D7B5-4CAE-965A-6C7E32CFED9A}"/>
          </ac:spMkLst>
        </pc:spChg>
        <pc:spChg chg="add mod">
          <ac:chgData name="Manish Sharma" userId="b799adb9ba789c8f" providerId="LiveId" clId="{D6A0023E-89FC-44EE-A071-75C8A76298CB}" dt="2021-08-02T03:49:24.529" v="68"/>
          <ac:spMkLst>
            <pc:docMk/>
            <pc:sldMk cId="4079305398" sldId="257"/>
            <ac:spMk id="15" creationId="{DBCA7DA4-31ED-489A-8CF3-8D2E1D9D7DEB}"/>
          </ac:spMkLst>
        </pc:spChg>
        <pc:spChg chg="add mod">
          <ac:chgData name="Manish Sharma" userId="b799adb9ba789c8f" providerId="LiveId" clId="{D6A0023E-89FC-44EE-A071-75C8A76298CB}" dt="2021-08-02T03:49:37.887" v="69"/>
          <ac:spMkLst>
            <pc:docMk/>
            <pc:sldMk cId="4079305398" sldId="257"/>
            <ac:spMk id="16" creationId="{872948EF-8072-4991-8CA5-0BE1A41838FE}"/>
          </ac:spMkLst>
        </pc:spChg>
        <pc:spChg chg="add mod">
          <ac:chgData name="Manish Sharma" userId="b799adb9ba789c8f" providerId="LiveId" clId="{D6A0023E-89FC-44EE-A071-75C8A76298CB}" dt="2021-08-02T03:49:37.887" v="69"/>
          <ac:spMkLst>
            <pc:docMk/>
            <pc:sldMk cId="4079305398" sldId="257"/>
            <ac:spMk id="17" creationId="{AE364602-9722-4AA1-82B7-8EE1D667E5E5}"/>
          </ac:spMkLst>
        </pc:spChg>
        <pc:spChg chg="add mod">
          <ac:chgData name="Manish Sharma" userId="b799adb9ba789c8f" providerId="LiveId" clId="{D6A0023E-89FC-44EE-A071-75C8A76298CB}" dt="2021-08-02T03:49:37.887" v="69"/>
          <ac:spMkLst>
            <pc:docMk/>
            <pc:sldMk cId="4079305398" sldId="257"/>
            <ac:spMk id="18" creationId="{C202654F-B6ED-45CE-94C0-89E63C5EB705}"/>
          </ac:spMkLst>
        </pc:spChg>
        <pc:spChg chg="add mod">
          <ac:chgData name="Manish Sharma" userId="b799adb9ba789c8f" providerId="LiveId" clId="{D6A0023E-89FC-44EE-A071-75C8A76298CB}" dt="2021-08-02T03:49:37.887" v="69"/>
          <ac:spMkLst>
            <pc:docMk/>
            <pc:sldMk cId="4079305398" sldId="257"/>
            <ac:spMk id="19" creationId="{14BCDB58-A406-47C0-8AE4-73963429E40B}"/>
          </ac:spMkLst>
        </pc:spChg>
        <pc:spChg chg="add mod">
          <ac:chgData name="Manish Sharma" userId="b799adb9ba789c8f" providerId="LiveId" clId="{D6A0023E-89FC-44EE-A071-75C8A76298CB}" dt="2021-08-02T03:49:37.887" v="69"/>
          <ac:spMkLst>
            <pc:docMk/>
            <pc:sldMk cId="4079305398" sldId="257"/>
            <ac:spMk id="20" creationId="{80FEC4C3-8D6A-48D8-AB24-EBD0DB7084AB}"/>
          </ac:spMkLst>
        </pc:spChg>
        <pc:spChg chg="add mod">
          <ac:chgData name="Manish Sharma" userId="b799adb9ba789c8f" providerId="LiveId" clId="{D6A0023E-89FC-44EE-A071-75C8A76298CB}" dt="2021-08-02T03:50:07.118" v="70"/>
          <ac:spMkLst>
            <pc:docMk/>
            <pc:sldMk cId="4079305398" sldId="257"/>
            <ac:spMk id="23" creationId="{6098E10C-43EB-4B9F-B178-9B61A71C708A}"/>
          </ac:spMkLst>
        </pc:spChg>
        <pc:spChg chg="add mod">
          <ac:chgData name="Manish Sharma" userId="b799adb9ba789c8f" providerId="LiveId" clId="{D6A0023E-89FC-44EE-A071-75C8A76298CB}" dt="2021-08-02T03:50:07.118" v="70"/>
          <ac:spMkLst>
            <pc:docMk/>
            <pc:sldMk cId="4079305398" sldId="257"/>
            <ac:spMk id="24" creationId="{D56DC8B0-25D7-410B-8939-4FD5B8BA5A63}"/>
          </ac:spMkLst>
        </pc:spChg>
        <pc:spChg chg="mod">
          <ac:chgData name="Manish Sharma" userId="b799adb9ba789c8f" providerId="LiveId" clId="{D6A0023E-89FC-44EE-A071-75C8A76298CB}" dt="2021-08-02T03:50:13.090" v="71"/>
          <ac:spMkLst>
            <pc:docMk/>
            <pc:sldMk cId="4079305398" sldId="257"/>
            <ac:spMk id="26" creationId="{75F2352B-C63C-4CAC-8BFB-63DB8F9A6F89}"/>
          </ac:spMkLst>
        </pc:spChg>
        <pc:spChg chg="mod">
          <ac:chgData name="Manish Sharma" userId="b799adb9ba789c8f" providerId="LiveId" clId="{D6A0023E-89FC-44EE-A071-75C8A76298CB}" dt="2021-08-02T03:50:13.090" v="71"/>
          <ac:spMkLst>
            <pc:docMk/>
            <pc:sldMk cId="4079305398" sldId="257"/>
            <ac:spMk id="27" creationId="{5703341D-1F23-4222-BCA9-59BC73C3D62C}"/>
          </ac:spMkLst>
        </pc:spChg>
        <pc:grpChg chg="add mod">
          <ac:chgData name="Manish Sharma" userId="b799adb9ba789c8f" providerId="LiveId" clId="{D6A0023E-89FC-44EE-A071-75C8A76298CB}" dt="2021-08-02T03:49:04.230" v="66"/>
          <ac:grpSpMkLst>
            <pc:docMk/>
            <pc:sldMk cId="4079305398" sldId="257"/>
            <ac:grpSpMk id="6" creationId="{78BF891E-7A8D-4C63-B1B5-DDFD62BFEBA4}"/>
          </ac:grpSpMkLst>
        </pc:grpChg>
        <pc:grpChg chg="add mod">
          <ac:chgData name="Manish Sharma" userId="b799adb9ba789c8f" providerId="LiveId" clId="{D6A0023E-89FC-44EE-A071-75C8A76298CB}" dt="2021-08-02T03:49:04.230" v="66"/>
          <ac:grpSpMkLst>
            <pc:docMk/>
            <pc:sldMk cId="4079305398" sldId="257"/>
            <ac:grpSpMk id="9" creationId="{58814FFF-F18E-4AE5-AC8D-F4AEE9D0F030}"/>
          </ac:grpSpMkLst>
        </pc:grpChg>
        <pc:grpChg chg="add mod">
          <ac:chgData name="Manish Sharma" userId="b799adb9ba789c8f" providerId="LiveId" clId="{D6A0023E-89FC-44EE-A071-75C8A76298CB}" dt="2021-08-02T03:50:13.090" v="71"/>
          <ac:grpSpMkLst>
            <pc:docMk/>
            <pc:sldMk cId="4079305398" sldId="257"/>
            <ac:grpSpMk id="25" creationId="{63DDE17D-6E1E-4CFB-B444-682B12A2460D}"/>
          </ac:grpSpMkLst>
        </pc:grpChg>
        <pc:cxnChg chg="add mod">
          <ac:chgData name="Manish Sharma" userId="b799adb9ba789c8f" providerId="LiveId" clId="{D6A0023E-89FC-44EE-A071-75C8A76298CB}" dt="2021-08-02T03:49:16.842" v="67"/>
          <ac:cxnSpMkLst>
            <pc:docMk/>
            <pc:sldMk cId="4079305398" sldId="257"/>
            <ac:cxnSpMk id="12" creationId="{E3B770D2-5F5E-4C12-9413-0C734367080E}"/>
          </ac:cxnSpMkLst>
        </pc:cxnChg>
        <pc:cxnChg chg="add mod">
          <ac:chgData name="Manish Sharma" userId="b799adb9ba789c8f" providerId="LiveId" clId="{D6A0023E-89FC-44EE-A071-75C8A76298CB}" dt="2021-08-02T03:49:24.529" v="68"/>
          <ac:cxnSpMkLst>
            <pc:docMk/>
            <pc:sldMk cId="4079305398" sldId="257"/>
            <ac:cxnSpMk id="14" creationId="{B0305D90-9E6D-492F-8820-F6929A218411}"/>
          </ac:cxnSpMkLst>
        </pc:cxnChg>
        <pc:cxnChg chg="add mod">
          <ac:chgData name="Manish Sharma" userId="b799adb9ba789c8f" providerId="LiveId" clId="{D6A0023E-89FC-44EE-A071-75C8A76298CB}" dt="2021-08-02T03:50:07.118" v="70"/>
          <ac:cxnSpMkLst>
            <pc:docMk/>
            <pc:sldMk cId="4079305398" sldId="257"/>
            <ac:cxnSpMk id="21" creationId="{0E47D353-02AB-4CA3-9BBE-19323D677D09}"/>
          </ac:cxnSpMkLst>
        </pc:cxnChg>
        <pc:cxnChg chg="add mod">
          <ac:chgData name="Manish Sharma" userId="b799adb9ba789c8f" providerId="LiveId" clId="{D6A0023E-89FC-44EE-A071-75C8A76298CB}" dt="2021-08-02T03:50:07.118" v="70"/>
          <ac:cxnSpMkLst>
            <pc:docMk/>
            <pc:sldMk cId="4079305398" sldId="257"/>
            <ac:cxnSpMk id="22" creationId="{ED2C6303-A554-44BB-9F8C-42A396837E5C}"/>
          </ac:cxnSpMkLst>
        </pc:cxnChg>
      </pc:sldChg>
      <pc:sldChg chg="addSp modSp new mod">
        <pc:chgData name="Manish Sharma" userId="b799adb9ba789c8f" providerId="LiveId" clId="{D6A0023E-89FC-44EE-A071-75C8A76298CB}" dt="2021-08-02T03:54:29.550" v="82"/>
        <pc:sldMkLst>
          <pc:docMk/>
          <pc:sldMk cId="4178613002" sldId="258"/>
        </pc:sldMkLst>
        <pc:spChg chg="add mod">
          <ac:chgData name="Manish Sharma" userId="b799adb9ba789c8f" providerId="LiveId" clId="{D6A0023E-89FC-44EE-A071-75C8A76298CB}" dt="2021-08-02T03:53:01.992" v="73"/>
          <ac:spMkLst>
            <pc:docMk/>
            <pc:sldMk cId="4178613002" sldId="258"/>
            <ac:spMk id="2" creationId="{3A942383-6D7F-466D-9D92-BF480B205680}"/>
          </ac:spMkLst>
        </pc:spChg>
        <pc:spChg chg="add mod">
          <ac:chgData name="Manish Sharma" userId="b799adb9ba789c8f" providerId="LiveId" clId="{D6A0023E-89FC-44EE-A071-75C8A76298CB}" dt="2021-08-02T03:53:01.992" v="73"/>
          <ac:spMkLst>
            <pc:docMk/>
            <pc:sldMk cId="4178613002" sldId="258"/>
            <ac:spMk id="5" creationId="{01CED9D6-DDF0-42C4-B1A1-7D7254A4A08F}"/>
          </ac:spMkLst>
        </pc:spChg>
        <pc:spChg chg="add mod">
          <ac:chgData name="Manish Sharma" userId="b799adb9ba789c8f" providerId="LiveId" clId="{D6A0023E-89FC-44EE-A071-75C8A76298CB}" dt="2021-08-02T03:53:25.399" v="77" actId="1076"/>
          <ac:spMkLst>
            <pc:docMk/>
            <pc:sldMk cId="4178613002" sldId="258"/>
            <ac:spMk id="6" creationId="{5A5028BE-2FE9-4554-9244-6838152BEBCB}"/>
          </ac:spMkLst>
        </pc:spChg>
        <pc:spChg chg="mod">
          <ac:chgData name="Manish Sharma" userId="b799adb9ba789c8f" providerId="LiveId" clId="{D6A0023E-89FC-44EE-A071-75C8A76298CB}" dt="2021-08-02T03:53:31.994" v="78"/>
          <ac:spMkLst>
            <pc:docMk/>
            <pc:sldMk cId="4178613002" sldId="258"/>
            <ac:spMk id="9" creationId="{2805E62C-6C71-425F-9168-1C3180DE2735}"/>
          </ac:spMkLst>
        </pc:spChg>
        <pc:spChg chg="mod">
          <ac:chgData name="Manish Sharma" userId="b799adb9ba789c8f" providerId="LiveId" clId="{D6A0023E-89FC-44EE-A071-75C8A76298CB}" dt="2021-08-02T03:53:31.994" v="78"/>
          <ac:spMkLst>
            <pc:docMk/>
            <pc:sldMk cId="4178613002" sldId="258"/>
            <ac:spMk id="10" creationId="{07F844F0-1170-4864-8A90-357F2CAF70FD}"/>
          </ac:spMkLst>
        </pc:spChg>
        <pc:spChg chg="mod">
          <ac:chgData name="Manish Sharma" userId="b799adb9ba789c8f" providerId="LiveId" clId="{D6A0023E-89FC-44EE-A071-75C8A76298CB}" dt="2021-08-02T03:53:31.994" v="78"/>
          <ac:spMkLst>
            <pc:docMk/>
            <pc:sldMk cId="4178613002" sldId="258"/>
            <ac:spMk id="12" creationId="{0C7CC405-CA18-4596-99E6-645FAC1C07A4}"/>
          </ac:spMkLst>
        </pc:spChg>
        <pc:spChg chg="mod">
          <ac:chgData name="Manish Sharma" userId="b799adb9ba789c8f" providerId="LiveId" clId="{D6A0023E-89FC-44EE-A071-75C8A76298CB}" dt="2021-08-02T03:53:31.994" v="78"/>
          <ac:spMkLst>
            <pc:docMk/>
            <pc:sldMk cId="4178613002" sldId="258"/>
            <ac:spMk id="13" creationId="{5D424A75-E93A-4425-8BE0-86D33681D7C5}"/>
          </ac:spMkLst>
        </pc:spChg>
        <pc:spChg chg="add mod">
          <ac:chgData name="Manish Sharma" userId="b799adb9ba789c8f" providerId="LiveId" clId="{D6A0023E-89FC-44EE-A071-75C8A76298CB}" dt="2021-08-02T03:53:53.676" v="80"/>
          <ac:spMkLst>
            <pc:docMk/>
            <pc:sldMk cId="4178613002" sldId="258"/>
            <ac:spMk id="14" creationId="{F5C1DBE1-231F-492E-AC7D-25099DD2AD0A}"/>
          </ac:spMkLst>
        </pc:spChg>
        <pc:spChg chg="add mod">
          <ac:chgData name="Manish Sharma" userId="b799adb9ba789c8f" providerId="LiveId" clId="{D6A0023E-89FC-44EE-A071-75C8A76298CB}" dt="2021-08-02T03:53:53.676" v="80"/>
          <ac:spMkLst>
            <pc:docMk/>
            <pc:sldMk cId="4178613002" sldId="258"/>
            <ac:spMk id="16" creationId="{844D1A2F-EBB8-4EE1-A293-C78896B48A81}"/>
          </ac:spMkLst>
        </pc:spChg>
        <pc:spChg chg="add mod">
          <ac:chgData name="Manish Sharma" userId="b799adb9ba789c8f" providerId="LiveId" clId="{D6A0023E-89FC-44EE-A071-75C8A76298CB}" dt="2021-08-02T03:53:53.676" v="80"/>
          <ac:spMkLst>
            <pc:docMk/>
            <pc:sldMk cId="4178613002" sldId="258"/>
            <ac:spMk id="18" creationId="{0D9570E8-31A4-417A-87C3-C6DE478AD6CF}"/>
          </ac:spMkLst>
        </pc:spChg>
        <pc:spChg chg="add mod">
          <ac:chgData name="Manish Sharma" userId="b799adb9ba789c8f" providerId="LiveId" clId="{D6A0023E-89FC-44EE-A071-75C8A76298CB}" dt="2021-08-02T03:54:14.371" v="81"/>
          <ac:spMkLst>
            <pc:docMk/>
            <pc:sldMk cId="4178613002" sldId="258"/>
            <ac:spMk id="19" creationId="{76533008-24FD-4A49-A8E2-D3333D895203}"/>
          </ac:spMkLst>
        </pc:spChg>
        <pc:spChg chg="add mod">
          <ac:chgData name="Manish Sharma" userId="b799adb9ba789c8f" providerId="LiveId" clId="{D6A0023E-89FC-44EE-A071-75C8A76298CB}" dt="2021-08-02T03:54:14.371" v="81"/>
          <ac:spMkLst>
            <pc:docMk/>
            <pc:sldMk cId="4178613002" sldId="258"/>
            <ac:spMk id="20" creationId="{6B03DCB7-B842-42CB-B91B-418940841EAD}"/>
          </ac:spMkLst>
        </pc:spChg>
        <pc:spChg chg="add mod">
          <ac:chgData name="Manish Sharma" userId="b799adb9ba789c8f" providerId="LiveId" clId="{D6A0023E-89FC-44EE-A071-75C8A76298CB}" dt="2021-08-02T03:54:14.371" v="81"/>
          <ac:spMkLst>
            <pc:docMk/>
            <pc:sldMk cId="4178613002" sldId="258"/>
            <ac:spMk id="21" creationId="{7F283F26-B2B1-4866-A836-99100F540CCC}"/>
          </ac:spMkLst>
        </pc:spChg>
        <pc:spChg chg="add mod">
          <ac:chgData name="Manish Sharma" userId="b799adb9ba789c8f" providerId="LiveId" clId="{D6A0023E-89FC-44EE-A071-75C8A76298CB}" dt="2021-08-02T03:54:14.371" v="81"/>
          <ac:spMkLst>
            <pc:docMk/>
            <pc:sldMk cId="4178613002" sldId="258"/>
            <ac:spMk id="22" creationId="{C4E8D666-48C9-49C7-A825-C8A927821A9F}"/>
          </ac:spMkLst>
        </pc:spChg>
        <pc:spChg chg="add mod">
          <ac:chgData name="Manish Sharma" userId="b799adb9ba789c8f" providerId="LiveId" clId="{D6A0023E-89FC-44EE-A071-75C8A76298CB}" dt="2021-08-02T03:54:14.371" v="81"/>
          <ac:spMkLst>
            <pc:docMk/>
            <pc:sldMk cId="4178613002" sldId="258"/>
            <ac:spMk id="23" creationId="{9A6496E3-09B3-4B5D-AB3A-8F78251A4A68}"/>
          </ac:spMkLst>
        </pc:spChg>
        <pc:spChg chg="add mod">
          <ac:chgData name="Manish Sharma" userId="b799adb9ba789c8f" providerId="LiveId" clId="{D6A0023E-89FC-44EE-A071-75C8A76298CB}" dt="2021-08-02T03:54:29.550" v="82"/>
          <ac:spMkLst>
            <pc:docMk/>
            <pc:sldMk cId="4178613002" sldId="258"/>
            <ac:spMk id="25" creationId="{017DEA73-80BC-4E1A-AE77-81C137AB77C1}"/>
          </ac:spMkLst>
        </pc:spChg>
        <pc:spChg chg="add mod">
          <ac:chgData name="Manish Sharma" userId="b799adb9ba789c8f" providerId="LiveId" clId="{D6A0023E-89FC-44EE-A071-75C8A76298CB}" dt="2021-08-02T03:54:29.550" v="82"/>
          <ac:spMkLst>
            <pc:docMk/>
            <pc:sldMk cId="4178613002" sldId="258"/>
            <ac:spMk id="26" creationId="{4620B08E-E596-40A3-8069-2D8E52C44504}"/>
          </ac:spMkLst>
        </pc:spChg>
        <pc:spChg chg="mod">
          <ac:chgData name="Manish Sharma" userId="b799adb9ba789c8f" providerId="LiveId" clId="{D6A0023E-89FC-44EE-A071-75C8A76298CB}" dt="2021-08-02T03:54:29.550" v="82"/>
          <ac:spMkLst>
            <pc:docMk/>
            <pc:sldMk cId="4178613002" sldId="258"/>
            <ac:spMk id="28" creationId="{288AB65A-0108-40FA-B50E-CE079F26EC11}"/>
          </ac:spMkLst>
        </pc:spChg>
        <pc:spChg chg="mod">
          <ac:chgData name="Manish Sharma" userId="b799adb9ba789c8f" providerId="LiveId" clId="{D6A0023E-89FC-44EE-A071-75C8A76298CB}" dt="2021-08-02T03:54:29.550" v="82"/>
          <ac:spMkLst>
            <pc:docMk/>
            <pc:sldMk cId="4178613002" sldId="258"/>
            <ac:spMk id="29" creationId="{E1A2BB7C-3FDF-473D-94B1-6D92F95169E0}"/>
          </ac:spMkLst>
        </pc:spChg>
        <pc:grpChg chg="add mod">
          <ac:chgData name="Manish Sharma" userId="b799adb9ba789c8f" providerId="LiveId" clId="{D6A0023E-89FC-44EE-A071-75C8A76298CB}" dt="2021-08-02T03:53:42.210" v="79" actId="1076"/>
          <ac:grpSpMkLst>
            <pc:docMk/>
            <pc:sldMk cId="4178613002" sldId="258"/>
            <ac:grpSpMk id="8" creationId="{A6160759-A1D3-4476-8BA0-FD451A0289FB}"/>
          </ac:grpSpMkLst>
        </pc:grpChg>
        <pc:grpChg chg="add mod">
          <ac:chgData name="Manish Sharma" userId="b799adb9ba789c8f" providerId="LiveId" clId="{D6A0023E-89FC-44EE-A071-75C8A76298CB}" dt="2021-08-02T03:53:42.210" v="79" actId="1076"/>
          <ac:grpSpMkLst>
            <pc:docMk/>
            <pc:sldMk cId="4178613002" sldId="258"/>
            <ac:grpSpMk id="11" creationId="{706407AE-FF8D-4497-91DA-2CEBD6DB340D}"/>
          </ac:grpSpMkLst>
        </pc:grpChg>
        <pc:grpChg chg="add mod">
          <ac:chgData name="Manish Sharma" userId="b799adb9ba789c8f" providerId="LiveId" clId="{D6A0023E-89FC-44EE-A071-75C8A76298CB}" dt="2021-08-02T03:54:29.550" v="82"/>
          <ac:grpSpMkLst>
            <pc:docMk/>
            <pc:sldMk cId="4178613002" sldId="258"/>
            <ac:grpSpMk id="27" creationId="{5AB282A4-0A6F-4054-BE7A-13A9F078C4DF}"/>
          </ac:grpSpMkLst>
        </pc:grpChg>
        <pc:cxnChg chg="add mod">
          <ac:chgData name="Manish Sharma" userId="b799adb9ba789c8f" providerId="LiveId" clId="{D6A0023E-89FC-44EE-A071-75C8A76298CB}" dt="2021-08-02T03:53:01.992" v="73"/>
          <ac:cxnSpMkLst>
            <pc:docMk/>
            <pc:sldMk cId="4178613002" sldId="258"/>
            <ac:cxnSpMk id="3" creationId="{268B9849-3349-45C8-9C21-C4A73D8DAD7D}"/>
          </ac:cxnSpMkLst>
        </pc:cxnChg>
        <pc:cxnChg chg="add mod">
          <ac:chgData name="Manish Sharma" userId="b799adb9ba789c8f" providerId="LiveId" clId="{D6A0023E-89FC-44EE-A071-75C8A76298CB}" dt="2021-08-02T03:53:01.992" v="73"/>
          <ac:cxnSpMkLst>
            <pc:docMk/>
            <pc:sldMk cId="4178613002" sldId="258"/>
            <ac:cxnSpMk id="4" creationId="{6C21A109-DB5F-4D6C-A7FD-20A5332CE3E9}"/>
          </ac:cxnSpMkLst>
        </pc:cxnChg>
        <pc:cxnChg chg="add mod">
          <ac:chgData name="Manish Sharma" userId="b799adb9ba789c8f" providerId="LiveId" clId="{D6A0023E-89FC-44EE-A071-75C8A76298CB}" dt="2021-08-02T03:53:19.771" v="76" actId="1076"/>
          <ac:cxnSpMkLst>
            <pc:docMk/>
            <pc:sldMk cId="4178613002" sldId="258"/>
            <ac:cxnSpMk id="7" creationId="{2F75E59A-DB12-46F7-9D38-610A77CDB675}"/>
          </ac:cxnSpMkLst>
        </pc:cxnChg>
        <pc:cxnChg chg="add mod">
          <ac:chgData name="Manish Sharma" userId="b799adb9ba789c8f" providerId="LiveId" clId="{D6A0023E-89FC-44EE-A071-75C8A76298CB}" dt="2021-08-02T03:53:53.676" v="80"/>
          <ac:cxnSpMkLst>
            <pc:docMk/>
            <pc:sldMk cId="4178613002" sldId="258"/>
            <ac:cxnSpMk id="15" creationId="{9E0D1642-1A3E-432D-AF4D-52DB540A8A2E}"/>
          </ac:cxnSpMkLst>
        </pc:cxnChg>
        <pc:cxnChg chg="add mod">
          <ac:chgData name="Manish Sharma" userId="b799adb9ba789c8f" providerId="LiveId" clId="{D6A0023E-89FC-44EE-A071-75C8A76298CB}" dt="2021-08-02T03:53:53.676" v="80"/>
          <ac:cxnSpMkLst>
            <pc:docMk/>
            <pc:sldMk cId="4178613002" sldId="258"/>
            <ac:cxnSpMk id="17" creationId="{FC29FD20-59C1-494B-9A82-02864893F61F}"/>
          </ac:cxnSpMkLst>
        </pc:cxnChg>
        <pc:cxnChg chg="add mod">
          <ac:chgData name="Manish Sharma" userId="b799adb9ba789c8f" providerId="LiveId" clId="{D6A0023E-89FC-44EE-A071-75C8A76298CB}" dt="2021-08-02T03:54:29.550" v="82"/>
          <ac:cxnSpMkLst>
            <pc:docMk/>
            <pc:sldMk cId="4178613002" sldId="258"/>
            <ac:cxnSpMk id="24" creationId="{CB90BF5B-632E-4401-B964-B866769A7EC7}"/>
          </ac:cxnSpMkLst>
        </pc:cxnChg>
        <pc:cxnChg chg="add mod">
          <ac:chgData name="Manish Sharma" userId="b799adb9ba789c8f" providerId="LiveId" clId="{D6A0023E-89FC-44EE-A071-75C8A76298CB}" dt="2021-08-02T03:54:29.550" v="82"/>
          <ac:cxnSpMkLst>
            <pc:docMk/>
            <pc:sldMk cId="4178613002" sldId="258"/>
            <ac:cxnSpMk id="30" creationId="{68EFEA13-C5CF-4C92-92EC-972BD1F69E47}"/>
          </ac:cxnSpMkLst>
        </pc:cxnChg>
      </pc:sldChg>
      <pc:sldChg chg="addSp modSp new mod">
        <pc:chgData name="Manish Sharma" userId="b799adb9ba789c8f" providerId="LiveId" clId="{D6A0023E-89FC-44EE-A071-75C8A76298CB}" dt="2021-08-02T03:58:19.477" v="95" actId="20577"/>
        <pc:sldMkLst>
          <pc:docMk/>
          <pc:sldMk cId="1753799966" sldId="259"/>
        </pc:sldMkLst>
        <pc:spChg chg="add mod">
          <ac:chgData name="Manish Sharma" userId="b799adb9ba789c8f" providerId="LiveId" clId="{D6A0023E-89FC-44EE-A071-75C8A76298CB}" dt="2021-08-02T03:55:43.996" v="84"/>
          <ac:spMkLst>
            <pc:docMk/>
            <pc:sldMk cId="1753799966" sldId="259"/>
            <ac:spMk id="2" creationId="{FA913B14-579E-4298-877E-1BCC3F386CD2}"/>
          </ac:spMkLst>
        </pc:spChg>
        <pc:spChg chg="add mod">
          <ac:chgData name="Manish Sharma" userId="b799adb9ba789c8f" providerId="LiveId" clId="{D6A0023E-89FC-44EE-A071-75C8A76298CB}" dt="2021-08-02T03:55:43.996" v="84"/>
          <ac:spMkLst>
            <pc:docMk/>
            <pc:sldMk cId="1753799966" sldId="259"/>
            <ac:spMk id="5" creationId="{A41A62B8-5E16-43F6-83C6-B307E21604E0}"/>
          </ac:spMkLst>
        </pc:spChg>
        <pc:spChg chg="mod">
          <ac:chgData name="Manish Sharma" userId="b799adb9ba789c8f" providerId="LiveId" clId="{D6A0023E-89FC-44EE-A071-75C8A76298CB}" dt="2021-08-02T03:55:43.996" v="84"/>
          <ac:spMkLst>
            <pc:docMk/>
            <pc:sldMk cId="1753799966" sldId="259"/>
            <ac:spMk id="7" creationId="{D4182C56-0286-40EB-B6F5-92E76635A19F}"/>
          </ac:spMkLst>
        </pc:spChg>
        <pc:spChg chg="mod">
          <ac:chgData name="Manish Sharma" userId="b799adb9ba789c8f" providerId="LiveId" clId="{D6A0023E-89FC-44EE-A071-75C8A76298CB}" dt="2021-08-02T03:55:43.996" v="84"/>
          <ac:spMkLst>
            <pc:docMk/>
            <pc:sldMk cId="1753799966" sldId="259"/>
            <ac:spMk id="8" creationId="{BEFF303B-C083-4852-83DD-907A549B3B70}"/>
          </ac:spMkLst>
        </pc:spChg>
        <pc:spChg chg="mod">
          <ac:chgData name="Manish Sharma" userId="b799adb9ba789c8f" providerId="LiveId" clId="{D6A0023E-89FC-44EE-A071-75C8A76298CB}" dt="2021-08-02T03:55:43.996" v="84"/>
          <ac:spMkLst>
            <pc:docMk/>
            <pc:sldMk cId="1753799966" sldId="259"/>
            <ac:spMk id="10" creationId="{8DD14391-6334-44C2-8DFE-D3910072191C}"/>
          </ac:spMkLst>
        </pc:spChg>
        <pc:spChg chg="mod">
          <ac:chgData name="Manish Sharma" userId="b799adb9ba789c8f" providerId="LiveId" clId="{D6A0023E-89FC-44EE-A071-75C8A76298CB}" dt="2021-08-02T03:55:43.996" v="84"/>
          <ac:spMkLst>
            <pc:docMk/>
            <pc:sldMk cId="1753799966" sldId="259"/>
            <ac:spMk id="11" creationId="{34CEDF6D-0A2C-4C7A-9D81-36753115669E}"/>
          </ac:spMkLst>
        </pc:spChg>
        <pc:spChg chg="add mod">
          <ac:chgData name="Manish Sharma" userId="b799adb9ba789c8f" providerId="LiveId" clId="{D6A0023E-89FC-44EE-A071-75C8A76298CB}" dt="2021-08-02T03:55:43.996" v="84"/>
          <ac:spMkLst>
            <pc:docMk/>
            <pc:sldMk cId="1753799966" sldId="259"/>
            <ac:spMk id="12" creationId="{D5E9655E-39FE-4D0F-B4A9-E8CF746F878A}"/>
          </ac:spMkLst>
        </pc:spChg>
        <pc:spChg chg="mod">
          <ac:chgData name="Manish Sharma" userId="b799adb9ba789c8f" providerId="LiveId" clId="{D6A0023E-89FC-44EE-A071-75C8A76298CB}" dt="2021-08-02T03:55:43.996" v="84"/>
          <ac:spMkLst>
            <pc:docMk/>
            <pc:sldMk cId="1753799966" sldId="259"/>
            <ac:spMk id="15" creationId="{E8E2B49C-1A49-4020-B011-1FBFD362BCD8}"/>
          </ac:spMkLst>
        </pc:spChg>
        <pc:spChg chg="mod">
          <ac:chgData name="Manish Sharma" userId="b799adb9ba789c8f" providerId="LiveId" clId="{D6A0023E-89FC-44EE-A071-75C8A76298CB}" dt="2021-08-02T03:55:43.996" v="84"/>
          <ac:spMkLst>
            <pc:docMk/>
            <pc:sldMk cId="1753799966" sldId="259"/>
            <ac:spMk id="16" creationId="{F1D00F4A-2179-4523-B35A-AAC57D731755}"/>
          </ac:spMkLst>
        </pc:spChg>
        <pc:spChg chg="add mod">
          <ac:chgData name="Manish Sharma" userId="b799adb9ba789c8f" providerId="LiveId" clId="{D6A0023E-89FC-44EE-A071-75C8A76298CB}" dt="2021-08-02T03:55:55.881" v="85"/>
          <ac:spMkLst>
            <pc:docMk/>
            <pc:sldMk cId="1753799966" sldId="259"/>
            <ac:spMk id="17" creationId="{929FF8C6-D9C2-4AB3-801B-36DE28131760}"/>
          </ac:spMkLst>
        </pc:spChg>
        <pc:spChg chg="add mod">
          <ac:chgData name="Manish Sharma" userId="b799adb9ba789c8f" providerId="LiveId" clId="{D6A0023E-89FC-44EE-A071-75C8A76298CB}" dt="2021-08-02T03:55:55.881" v="85"/>
          <ac:spMkLst>
            <pc:docMk/>
            <pc:sldMk cId="1753799966" sldId="259"/>
            <ac:spMk id="19" creationId="{1DF8B99C-9DD6-4E8B-AB65-8952F755F444}"/>
          </ac:spMkLst>
        </pc:spChg>
        <pc:spChg chg="add mod">
          <ac:chgData name="Manish Sharma" userId="b799adb9ba789c8f" providerId="LiveId" clId="{D6A0023E-89FC-44EE-A071-75C8A76298CB}" dt="2021-08-02T03:55:55.881" v="85"/>
          <ac:spMkLst>
            <pc:docMk/>
            <pc:sldMk cId="1753799966" sldId="259"/>
            <ac:spMk id="21" creationId="{51E28479-7AB7-4E4E-ADCD-EEE29C66E772}"/>
          </ac:spMkLst>
        </pc:spChg>
        <pc:spChg chg="add mod">
          <ac:chgData name="Manish Sharma" userId="b799adb9ba789c8f" providerId="LiveId" clId="{D6A0023E-89FC-44EE-A071-75C8A76298CB}" dt="2021-08-02T03:56:07.623" v="86"/>
          <ac:spMkLst>
            <pc:docMk/>
            <pc:sldMk cId="1753799966" sldId="259"/>
            <ac:spMk id="22" creationId="{BC515462-FDC4-4EF1-9DB0-33D37355F17D}"/>
          </ac:spMkLst>
        </pc:spChg>
        <pc:spChg chg="add mod">
          <ac:chgData name="Manish Sharma" userId="b799adb9ba789c8f" providerId="LiveId" clId="{D6A0023E-89FC-44EE-A071-75C8A76298CB}" dt="2021-08-02T03:56:07.623" v="86"/>
          <ac:spMkLst>
            <pc:docMk/>
            <pc:sldMk cId="1753799966" sldId="259"/>
            <ac:spMk id="23" creationId="{C2EB3972-B6D2-42E7-A652-C233FBD317B2}"/>
          </ac:spMkLst>
        </pc:spChg>
        <pc:spChg chg="add mod">
          <ac:chgData name="Manish Sharma" userId="b799adb9ba789c8f" providerId="LiveId" clId="{D6A0023E-89FC-44EE-A071-75C8A76298CB}" dt="2021-08-02T03:56:07.623" v="86"/>
          <ac:spMkLst>
            <pc:docMk/>
            <pc:sldMk cId="1753799966" sldId="259"/>
            <ac:spMk id="24" creationId="{C2F9E2AE-1E21-414A-BA10-F8E9FE6F2AE1}"/>
          </ac:spMkLst>
        </pc:spChg>
        <pc:spChg chg="add mod">
          <ac:chgData name="Manish Sharma" userId="b799adb9ba789c8f" providerId="LiveId" clId="{D6A0023E-89FC-44EE-A071-75C8A76298CB}" dt="2021-08-02T03:56:07.623" v="86"/>
          <ac:spMkLst>
            <pc:docMk/>
            <pc:sldMk cId="1753799966" sldId="259"/>
            <ac:spMk id="25" creationId="{F9EEA994-4191-4F91-96FD-4369109C8C76}"/>
          </ac:spMkLst>
        </pc:spChg>
        <pc:spChg chg="add mod">
          <ac:chgData name="Manish Sharma" userId="b799adb9ba789c8f" providerId="LiveId" clId="{D6A0023E-89FC-44EE-A071-75C8A76298CB}" dt="2021-08-02T03:56:07.623" v="86"/>
          <ac:spMkLst>
            <pc:docMk/>
            <pc:sldMk cId="1753799966" sldId="259"/>
            <ac:spMk id="26" creationId="{6545DCB2-C653-4DDD-B640-C4D21EDE91B8}"/>
          </ac:spMkLst>
        </pc:spChg>
        <pc:spChg chg="add mod">
          <ac:chgData name="Manish Sharma" userId="b799adb9ba789c8f" providerId="LiveId" clId="{D6A0023E-89FC-44EE-A071-75C8A76298CB}" dt="2021-08-02T03:56:15.539" v="87"/>
          <ac:spMkLst>
            <pc:docMk/>
            <pc:sldMk cId="1753799966" sldId="259"/>
            <ac:spMk id="29" creationId="{D3FD4ACF-101B-4D74-8755-30F09357A19B}"/>
          </ac:spMkLst>
        </pc:spChg>
        <pc:spChg chg="add mod">
          <ac:chgData name="Manish Sharma" userId="b799adb9ba789c8f" providerId="LiveId" clId="{D6A0023E-89FC-44EE-A071-75C8A76298CB}" dt="2021-08-02T03:56:26.006" v="88"/>
          <ac:spMkLst>
            <pc:docMk/>
            <pc:sldMk cId="1753799966" sldId="259"/>
            <ac:spMk id="30" creationId="{AE307829-7818-483F-BCAB-4AB7B5D50055}"/>
          </ac:spMkLst>
        </pc:spChg>
        <pc:spChg chg="add mod">
          <ac:chgData name="Manish Sharma" userId="b799adb9ba789c8f" providerId="LiveId" clId="{D6A0023E-89FC-44EE-A071-75C8A76298CB}" dt="2021-08-02T03:56:32.950" v="89"/>
          <ac:spMkLst>
            <pc:docMk/>
            <pc:sldMk cId="1753799966" sldId="259"/>
            <ac:spMk id="31" creationId="{D2B23F46-980D-494E-9B76-F9BE7C715608}"/>
          </ac:spMkLst>
        </pc:spChg>
        <pc:spChg chg="mod">
          <ac:chgData name="Manish Sharma" userId="b799adb9ba789c8f" providerId="LiveId" clId="{D6A0023E-89FC-44EE-A071-75C8A76298CB}" dt="2021-08-02T03:56:49.559" v="90"/>
          <ac:spMkLst>
            <pc:docMk/>
            <pc:sldMk cId="1753799966" sldId="259"/>
            <ac:spMk id="33" creationId="{983F3C2C-96F9-4F0C-97E8-C7874C59B752}"/>
          </ac:spMkLst>
        </pc:spChg>
        <pc:spChg chg="mod">
          <ac:chgData name="Manish Sharma" userId="b799adb9ba789c8f" providerId="LiveId" clId="{D6A0023E-89FC-44EE-A071-75C8A76298CB}" dt="2021-08-02T03:56:49.559" v="90"/>
          <ac:spMkLst>
            <pc:docMk/>
            <pc:sldMk cId="1753799966" sldId="259"/>
            <ac:spMk id="34" creationId="{646795F9-1ECC-4D8A-AFE1-166D0FDB5826}"/>
          </ac:spMkLst>
        </pc:spChg>
        <pc:spChg chg="add mod">
          <ac:chgData name="Manish Sharma" userId="b799adb9ba789c8f" providerId="LiveId" clId="{D6A0023E-89FC-44EE-A071-75C8A76298CB}" dt="2021-08-02T03:58:19.477" v="95" actId="20577"/>
          <ac:spMkLst>
            <pc:docMk/>
            <pc:sldMk cId="1753799966" sldId="259"/>
            <ac:spMk id="35" creationId="{8F083FAE-6FD0-4518-83B1-BD5B8942DF17}"/>
          </ac:spMkLst>
        </pc:spChg>
        <pc:grpChg chg="add mod">
          <ac:chgData name="Manish Sharma" userId="b799adb9ba789c8f" providerId="LiveId" clId="{D6A0023E-89FC-44EE-A071-75C8A76298CB}" dt="2021-08-02T03:55:43.996" v="84"/>
          <ac:grpSpMkLst>
            <pc:docMk/>
            <pc:sldMk cId="1753799966" sldId="259"/>
            <ac:grpSpMk id="6" creationId="{E4E4C52C-26E5-4069-999A-BFA9F96AF8D6}"/>
          </ac:grpSpMkLst>
        </pc:grpChg>
        <pc:grpChg chg="add mod">
          <ac:chgData name="Manish Sharma" userId="b799adb9ba789c8f" providerId="LiveId" clId="{D6A0023E-89FC-44EE-A071-75C8A76298CB}" dt="2021-08-02T03:55:43.996" v="84"/>
          <ac:grpSpMkLst>
            <pc:docMk/>
            <pc:sldMk cId="1753799966" sldId="259"/>
            <ac:grpSpMk id="9" creationId="{00C6BC85-1C44-4F41-9B0F-6F20D0799499}"/>
          </ac:grpSpMkLst>
        </pc:grpChg>
        <pc:grpChg chg="add mod">
          <ac:chgData name="Manish Sharma" userId="b799adb9ba789c8f" providerId="LiveId" clId="{D6A0023E-89FC-44EE-A071-75C8A76298CB}" dt="2021-08-02T03:55:43.996" v="84"/>
          <ac:grpSpMkLst>
            <pc:docMk/>
            <pc:sldMk cId="1753799966" sldId="259"/>
            <ac:grpSpMk id="14" creationId="{A5B93C7B-042B-48AD-B355-28E03CF0CB3B}"/>
          </ac:grpSpMkLst>
        </pc:grpChg>
        <pc:grpChg chg="add mod">
          <ac:chgData name="Manish Sharma" userId="b799adb9ba789c8f" providerId="LiveId" clId="{D6A0023E-89FC-44EE-A071-75C8A76298CB}" dt="2021-08-02T03:56:49.559" v="90"/>
          <ac:grpSpMkLst>
            <pc:docMk/>
            <pc:sldMk cId="1753799966" sldId="259"/>
            <ac:grpSpMk id="32" creationId="{64AABBA2-7486-4885-A30A-FA0A2744D0B3}"/>
          </ac:grpSpMkLst>
        </pc:grpChg>
        <pc:cxnChg chg="add mod">
          <ac:chgData name="Manish Sharma" userId="b799adb9ba789c8f" providerId="LiveId" clId="{D6A0023E-89FC-44EE-A071-75C8A76298CB}" dt="2021-08-02T03:55:43.996" v="84"/>
          <ac:cxnSpMkLst>
            <pc:docMk/>
            <pc:sldMk cId="1753799966" sldId="259"/>
            <ac:cxnSpMk id="3" creationId="{E3799287-7861-42E3-A02E-4FE3A4403BCC}"/>
          </ac:cxnSpMkLst>
        </pc:cxnChg>
        <pc:cxnChg chg="add mod">
          <ac:chgData name="Manish Sharma" userId="b799adb9ba789c8f" providerId="LiveId" clId="{D6A0023E-89FC-44EE-A071-75C8A76298CB}" dt="2021-08-02T03:55:43.996" v="84"/>
          <ac:cxnSpMkLst>
            <pc:docMk/>
            <pc:sldMk cId="1753799966" sldId="259"/>
            <ac:cxnSpMk id="4" creationId="{28938A71-CEF1-4B9D-9E92-7AEDD4D78074}"/>
          </ac:cxnSpMkLst>
        </pc:cxnChg>
        <pc:cxnChg chg="add mod">
          <ac:chgData name="Manish Sharma" userId="b799adb9ba789c8f" providerId="LiveId" clId="{D6A0023E-89FC-44EE-A071-75C8A76298CB}" dt="2021-08-02T03:55:43.996" v="84"/>
          <ac:cxnSpMkLst>
            <pc:docMk/>
            <pc:sldMk cId="1753799966" sldId="259"/>
            <ac:cxnSpMk id="13" creationId="{236F0935-A0E4-4471-8DBC-EC6EE2372429}"/>
          </ac:cxnSpMkLst>
        </pc:cxnChg>
        <pc:cxnChg chg="add mod">
          <ac:chgData name="Manish Sharma" userId="b799adb9ba789c8f" providerId="LiveId" clId="{D6A0023E-89FC-44EE-A071-75C8A76298CB}" dt="2021-08-02T03:55:55.881" v="85"/>
          <ac:cxnSpMkLst>
            <pc:docMk/>
            <pc:sldMk cId="1753799966" sldId="259"/>
            <ac:cxnSpMk id="18" creationId="{7A6CD51D-F374-47C3-9F2E-D9923DEF6990}"/>
          </ac:cxnSpMkLst>
        </pc:cxnChg>
        <pc:cxnChg chg="add mod">
          <ac:chgData name="Manish Sharma" userId="b799adb9ba789c8f" providerId="LiveId" clId="{D6A0023E-89FC-44EE-A071-75C8A76298CB}" dt="2021-08-02T03:55:55.881" v="85"/>
          <ac:cxnSpMkLst>
            <pc:docMk/>
            <pc:sldMk cId="1753799966" sldId="259"/>
            <ac:cxnSpMk id="20" creationId="{BB97928A-0D82-4534-BDAA-3201B4BB695B}"/>
          </ac:cxnSpMkLst>
        </pc:cxnChg>
        <pc:cxnChg chg="add mod">
          <ac:chgData name="Manish Sharma" userId="b799adb9ba789c8f" providerId="LiveId" clId="{D6A0023E-89FC-44EE-A071-75C8A76298CB}" dt="2021-08-02T03:56:15.539" v="87"/>
          <ac:cxnSpMkLst>
            <pc:docMk/>
            <pc:sldMk cId="1753799966" sldId="259"/>
            <ac:cxnSpMk id="27" creationId="{2ABD4DC7-0B67-46AD-83E2-BAC7BF4C0592}"/>
          </ac:cxnSpMkLst>
        </pc:cxnChg>
        <pc:cxnChg chg="add mod">
          <ac:chgData name="Manish Sharma" userId="b799adb9ba789c8f" providerId="LiveId" clId="{D6A0023E-89FC-44EE-A071-75C8A76298CB}" dt="2021-08-02T03:56:15.539" v="87"/>
          <ac:cxnSpMkLst>
            <pc:docMk/>
            <pc:sldMk cId="1753799966" sldId="259"/>
            <ac:cxnSpMk id="28" creationId="{9168BB09-BE9F-4685-9D54-72BD10753279}"/>
          </ac:cxnSpMkLst>
        </pc:cxnChg>
      </pc:sldChg>
      <pc:sldChg chg="addSp delSp modSp new mod">
        <pc:chgData name="Manish Sharma" userId="b799adb9ba789c8f" providerId="LiveId" clId="{D6A0023E-89FC-44EE-A071-75C8A76298CB}" dt="2021-08-02T04:18:17.024" v="199" actId="22"/>
        <pc:sldMkLst>
          <pc:docMk/>
          <pc:sldMk cId="453872971" sldId="260"/>
        </pc:sldMkLst>
        <pc:spChg chg="add mod">
          <ac:chgData name="Manish Sharma" userId="b799adb9ba789c8f" providerId="LiveId" clId="{D6A0023E-89FC-44EE-A071-75C8A76298CB}" dt="2021-08-02T04:11:38.947" v="97"/>
          <ac:spMkLst>
            <pc:docMk/>
            <pc:sldMk cId="453872971" sldId="260"/>
            <ac:spMk id="2" creationId="{8FAD32E1-CB6F-443A-815F-97489D754724}"/>
          </ac:spMkLst>
        </pc:spChg>
        <pc:spChg chg="add mod">
          <ac:chgData name="Manish Sharma" userId="b799adb9ba789c8f" providerId="LiveId" clId="{D6A0023E-89FC-44EE-A071-75C8A76298CB}" dt="2021-08-02T04:12:43.144" v="110" actId="20577"/>
          <ac:spMkLst>
            <pc:docMk/>
            <pc:sldMk cId="453872971" sldId="260"/>
            <ac:spMk id="3" creationId="{15B71221-EA6E-43BF-854E-31EF2954893F}"/>
          </ac:spMkLst>
        </pc:spChg>
        <pc:spChg chg="add mod">
          <ac:chgData name="Manish Sharma" userId="b799adb9ba789c8f" providerId="LiveId" clId="{D6A0023E-89FC-44EE-A071-75C8A76298CB}" dt="2021-08-02T04:12:46.265" v="114" actId="20577"/>
          <ac:spMkLst>
            <pc:docMk/>
            <pc:sldMk cId="453872971" sldId="260"/>
            <ac:spMk id="4" creationId="{2E898210-A9CA-4194-B30F-7E679FF41AC6}"/>
          </ac:spMkLst>
        </pc:spChg>
        <pc:spChg chg="mod">
          <ac:chgData name="Manish Sharma" userId="b799adb9ba789c8f" providerId="LiveId" clId="{D6A0023E-89FC-44EE-A071-75C8A76298CB}" dt="2021-08-02T04:11:38.947" v="97"/>
          <ac:spMkLst>
            <pc:docMk/>
            <pc:sldMk cId="453872971" sldId="260"/>
            <ac:spMk id="6" creationId="{274CC359-0683-470E-8ED4-BABE7760DA5D}"/>
          </ac:spMkLst>
        </pc:spChg>
        <pc:spChg chg="mod">
          <ac:chgData name="Manish Sharma" userId="b799adb9ba789c8f" providerId="LiveId" clId="{D6A0023E-89FC-44EE-A071-75C8A76298CB}" dt="2021-08-02T04:12:08.363" v="99" actId="404"/>
          <ac:spMkLst>
            <pc:docMk/>
            <pc:sldMk cId="453872971" sldId="260"/>
            <ac:spMk id="7" creationId="{B821FFEF-D863-487D-81E9-09C73158829F}"/>
          </ac:spMkLst>
        </pc:spChg>
        <pc:spChg chg="mod">
          <ac:chgData name="Manish Sharma" userId="b799adb9ba789c8f" providerId="LiveId" clId="{D6A0023E-89FC-44EE-A071-75C8A76298CB}" dt="2021-08-02T04:12:11.170" v="100" actId="404"/>
          <ac:spMkLst>
            <pc:docMk/>
            <pc:sldMk cId="453872971" sldId="260"/>
            <ac:spMk id="9" creationId="{364AE207-4CD4-41AB-B073-BEAE7825D21B}"/>
          </ac:spMkLst>
        </pc:spChg>
        <pc:spChg chg="mod">
          <ac:chgData name="Manish Sharma" userId="b799adb9ba789c8f" providerId="LiveId" clId="{D6A0023E-89FC-44EE-A071-75C8A76298CB}" dt="2021-08-02T04:12:11.170" v="100" actId="404"/>
          <ac:spMkLst>
            <pc:docMk/>
            <pc:sldMk cId="453872971" sldId="260"/>
            <ac:spMk id="10" creationId="{26254376-5A15-40AC-B95C-D31B34768060}"/>
          </ac:spMkLst>
        </pc:spChg>
        <pc:spChg chg="mod">
          <ac:chgData name="Manish Sharma" userId="b799adb9ba789c8f" providerId="LiveId" clId="{D6A0023E-89FC-44EE-A071-75C8A76298CB}" dt="2021-08-02T04:12:13.238" v="101" actId="404"/>
          <ac:spMkLst>
            <pc:docMk/>
            <pc:sldMk cId="453872971" sldId="260"/>
            <ac:spMk id="12" creationId="{64E90273-0EAC-4B38-91F8-E2EE847C01F2}"/>
          </ac:spMkLst>
        </pc:spChg>
        <pc:spChg chg="mod">
          <ac:chgData name="Manish Sharma" userId="b799adb9ba789c8f" providerId="LiveId" clId="{D6A0023E-89FC-44EE-A071-75C8A76298CB}" dt="2021-08-02T04:12:13.238" v="101" actId="404"/>
          <ac:spMkLst>
            <pc:docMk/>
            <pc:sldMk cId="453872971" sldId="260"/>
            <ac:spMk id="13" creationId="{9A86B4CF-45D3-4C3E-A234-FD2C28823D1C}"/>
          </ac:spMkLst>
        </pc:spChg>
        <pc:spChg chg="add mod">
          <ac:chgData name="Manish Sharma" userId="b799adb9ba789c8f" providerId="LiveId" clId="{D6A0023E-89FC-44EE-A071-75C8A76298CB}" dt="2021-08-02T04:12:02.790" v="98"/>
          <ac:spMkLst>
            <pc:docMk/>
            <pc:sldMk cId="453872971" sldId="260"/>
            <ac:spMk id="15" creationId="{AF4F5313-0FB3-4E06-9EC2-721B947D42F1}"/>
          </ac:spMkLst>
        </pc:spChg>
        <pc:spChg chg="add mod">
          <ac:chgData name="Manish Sharma" userId="b799adb9ba789c8f" providerId="LiveId" clId="{D6A0023E-89FC-44EE-A071-75C8A76298CB}" dt="2021-08-02T04:12:02.790" v="98"/>
          <ac:spMkLst>
            <pc:docMk/>
            <pc:sldMk cId="453872971" sldId="260"/>
            <ac:spMk id="18" creationId="{3B8F4241-3942-48CF-AF17-1788655204CB}"/>
          </ac:spMkLst>
        </pc:spChg>
        <pc:spChg chg="add mod">
          <ac:chgData name="Manish Sharma" userId="b799adb9ba789c8f" providerId="LiveId" clId="{D6A0023E-89FC-44EE-A071-75C8A76298CB}" dt="2021-08-02T04:12:02.790" v="98"/>
          <ac:spMkLst>
            <pc:docMk/>
            <pc:sldMk cId="453872971" sldId="260"/>
            <ac:spMk id="19" creationId="{E17D37C5-E3EB-4792-A2FE-FF510E3A9429}"/>
          </ac:spMkLst>
        </pc:spChg>
        <pc:spChg chg="add mod">
          <ac:chgData name="Manish Sharma" userId="b799adb9ba789c8f" providerId="LiveId" clId="{D6A0023E-89FC-44EE-A071-75C8A76298CB}" dt="2021-08-02T04:12:02.790" v="98"/>
          <ac:spMkLst>
            <pc:docMk/>
            <pc:sldMk cId="453872971" sldId="260"/>
            <ac:spMk id="20" creationId="{27DD19F1-3CBB-47D0-A580-CED73E40F8AA}"/>
          </ac:spMkLst>
        </pc:spChg>
        <pc:spChg chg="add mod">
          <ac:chgData name="Manish Sharma" userId="b799adb9ba789c8f" providerId="LiveId" clId="{D6A0023E-89FC-44EE-A071-75C8A76298CB}" dt="2021-08-02T04:12:02.790" v="98"/>
          <ac:spMkLst>
            <pc:docMk/>
            <pc:sldMk cId="453872971" sldId="260"/>
            <ac:spMk id="21" creationId="{F41E443D-7B05-4781-B710-186150801F14}"/>
          </ac:spMkLst>
        </pc:spChg>
        <pc:spChg chg="add mod">
          <ac:chgData name="Manish Sharma" userId="b799adb9ba789c8f" providerId="LiveId" clId="{D6A0023E-89FC-44EE-A071-75C8A76298CB}" dt="2021-08-02T04:12:02.790" v="98"/>
          <ac:spMkLst>
            <pc:docMk/>
            <pc:sldMk cId="453872971" sldId="260"/>
            <ac:spMk id="22" creationId="{434F2414-EAAD-4445-93CD-BD0474096278}"/>
          </ac:spMkLst>
        </pc:spChg>
        <pc:spChg chg="add mod">
          <ac:chgData name="Manish Sharma" userId="b799adb9ba789c8f" providerId="LiveId" clId="{D6A0023E-89FC-44EE-A071-75C8A76298CB}" dt="2021-08-02T04:12:02.790" v="98"/>
          <ac:spMkLst>
            <pc:docMk/>
            <pc:sldMk cId="453872971" sldId="260"/>
            <ac:spMk id="23" creationId="{D3135882-B9A6-4045-B445-11E9C5C9C592}"/>
          </ac:spMkLst>
        </pc:spChg>
        <pc:spChg chg="add mod">
          <ac:chgData name="Manish Sharma" userId="b799adb9ba789c8f" providerId="LiveId" clId="{D6A0023E-89FC-44EE-A071-75C8A76298CB}" dt="2021-08-02T04:12:02.790" v="98"/>
          <ac:spMkLst>
            <pc:docMk/>
            <pc:sldMk cId="453872971" sldId="260"/>
            <ac:spMk id="24" creationId="{E8726389-9010-449C-84A2-003D9F0388C9}"/>
          </ac:spMkLst>
        </pc:spChg>
        <pc:spChg chg="add mod">
          <ac:chgData name="Manish Sharma" userId="b799adb9ba789c8f" providerId="LiveId" clId="{D6A0023E-89FC-44EE-A071-75C8A76298CB}" dt="2021-08-02T04:12:31.960" v="102"/>
          <ac:spMkLst>
            <pc:docMk/>
            <pc:sldMk cId="453872971" sldId="260"/>
            <ac:spMk id="25" creationId="{AC60E5CF-0E20-437A-A020-228FDAB78DFF}"/>
          </ac:spMkLst>
        </pc:spChg>
        <pc:spChg chg="add mod">
          <ac:chgData name="Manish Sharma" userId="b799adb9ba789c8f" providerId="LiveId" clId="{D6A0023E-89FC-44EE-A071-75C8A76298CB}" dt="2021-08-02T04:12:31.960" v="102"/>
          <ac:spMkLst>
            <pc:docMk/>
            <pc:sldMk cId="453872971" sldId="260"/>
            <ac:spMk id="26" creationId="{D61529E0-A2CF-435A-9198-9EA871D21ED4}"/>
          </ac:spMkLst>
        </pc:spChg>
        <pc:spChg chg="add mod">
          <ac:chgData name="Manish Sharma" userId="b799adb9ba789c8f" providerId="LiveId" clId="{D6A0023E-89FC-44EE-A071-75C8A76298CB}" dt="2021-08-02T04:12:39.300" v="106" actId="20577"/>
          <ac:spMkLst>
            <pc:docMk/>
            <pc:sldMk cId="453872971" sldId="260"/>
            <ac:spMk id="29" creationId="{747010FE-4287-4594-8FDB-F48AFE74E4C0}"/>
          </ac:spMkLst>
        </pc:spChg>
        <pc:spChg chg="add mod">
          <ac:chgData name="Manish Sharma" userId="b799adb9ba789c8f" providerId="LiveId" clId="{D6A0023E-89FC-44EE-A071-75C8A76298CB}" dt="2021-08-02T04:13:00.396" v="115"/>
          <ac:spMkLst>
            <pc:docMk/>
            <pc:sldMk cId="453872971" sldId="260"/>
            <ac:spMk id="32" creationId="{B4BAC446-0C46-41C9-92D2-997F43B52CAC}"/>
          </ac:spMkLst>
        </pc:spChg>
        <pc:spChg chg="add mod">
          <ac:chgData name="Manish Sharma" userId="b799adb9ba789c8f" providerId="LiveId" clId="{D6A0023E-89FC-44EE-A071-75C8A76298CB}" dt="2021-08-02T04:13:06.905" v="116"/>
          <ac:spMkLst>
            <pc:docMk/>
            <pc:sldMk cId="453872971" sldId="260"/>
            <ac:spMk id="33" creationId="{EB45F203-7719-47B0-94CE-69CE63229E3C}"/>
          </ac:spMkLst>
        </pc:spChg>
        <pc:spChg chg="add mod">
          <ac:chgData name="Manish Sharma" userId="b799adb9ba789c8f" providerId="LiveId" clId="{D6A0023E-89FC-44EE-A071-75C8A76298CB}" dt="2021-08-02T04:13:22.895" v="117"/>
          <ac:spMkLst>
            <pc:docMk/>
            <pc:sldMk cId="453872971" sldId="260"/>
            <ac:spMk id="34" creationId="{5D993A65-34AB-4EB0-B4E4-37E4ACC85F36}"/>
          </ac:spMkLst>
        </pc:spChg>
        <pc:spChg chg="add mod">
          <ac:chgData name="Manish Sharma" userId="b799adb9ba789c8f" providerId="LiveId" clId="{D6A0023E-89FC-44EE-A071-75C8A76298CB}" dt="2021-08-02T04:13:34.830" v="118"/>
          <ac:spMkLst>
            <pc:docMk/>
            <pc:sldMk cId="453872971" sldId="260"/>
            <ac:spMk id="35" creationId="{1AC89B23-67C2-4EAC-9844-8188BE54D59B}"/>
          </ac:spMkLst>
        </pc:spChg>
        <pc:spChg chg="add mod">
          <ac:chgData name="Manish Sharma" userId="b799adb9ba789c8f" providerId="LiveId" clId="{D6A0023E-89FC-44EE-A071-75C8A76298CB}" dt="2021-08-02T04:16:28.711" v="189" actId="20577"/>
          <ac:spMkLst>
            <pc:docMk/>
            <pc:sldMk cId="453872971" sldId="260"/>
            <ac:spMk id="36" creationId="{D4421A5B-5809-40B7-903E-E076BA34FD14}"/>
          </ac:spMkLst>
        </pc:spChg>
        <pc:spChg chg="add mod">
          <ac:chgData name="Manish Sharma" userId="b799adb9ba789c8f" providerId="LiveId" clId="{D6A0023E-89FC-44EE-A071-75C8A76298CB}" dt="2021-08-02T04:17:12.628" v="197" actId="1037"/>
          <ac:spMkLst>
            <pc:docMk/>
            <pc:sldMk cId="453872971" sldId="260"/>
            <ac:spMk id="38" creationId="{1E37A18E-6058-4FB8-A6CA-42999DE6F120}"/>
          </ac:spMkLst>
        </pc:spChg>
        <pc:spChg chg="add del">
          <ac:chgData name="Manish Sharma" userId="b799adb9ba789c8f" providerId="LiveId" clId="{D6A0023E-89FC-44EE-A071-75C8A76298CB}" dt="2021-08-02T04:18:17.024" v="199" actId="22"/>
          <ac:spMkLst>
            <pc:docMk/>
            <pc:sldMk cId="453872971" sldId="260"/>
            <ac:spMk id="40" creationId="{94ADE218-098E-4E24-949D-74B5FCC9E19A}"/>
          </ac:spMkLst>
        </pc:spChg>
        <pc:grpChg chg="add mod">
          <ac:chgData name="Manish Sharma" userId="b799adb9ba789c8f" providerId="LiveId" clId="{D6A0023E-89FC-44EE-A071-75C8A76298CB}" dt="2021-08-02T04:11:38.947" v="97"/>
          <ac:grpSpMkLst>
            <pc:docMk/>
            <pc:sldMk cId="453872971" sldId="260"/>
            <ac:grpSpMk id="5" creationId="{4C1BA573-0FDD-4AB1-B3B9-F5AAEE3F8DD7}"/>
          </ac:grpSpMkLst>
        </pc:grpChg>
        <pc:grpChg chg="add mod">
          <ac:chgData name="Manish Sharma" userId="b799adb9ba789c8f" providerId="LiveId" clId="{D6A0023E-89FC-44EE-A071-75C8A76298CB}" dt="2021-08-02T04:11:38.947" v="97"/>
          <ac:grpSpMkLst>
            <pc:docMk/>
            <pc:sldMk cId="453872971" sldId="260"/>
            <ac:grpSpMk id="8" creationId="{0A46B005-CAC8-433E-82C1-2E1D7130183B}"/>
          </ac:grpSpMkLst>
        </pc:grpChg>
        <pc:grpChg chg="add mod">
          <ac:chgData name="Manish Sharma" userId="b799adb9ba789c8f" providerId="LiveId" clId="{D6A0023E-89FC-44EE-A071-75C8A76298CB}" dt="2021-08-02T04:11:38.947" v="97"/>
          <ac:grpSpMkLst>
            <pc:docMk/>
            <pc:sldMk cId="453872971" sldId="260"/>
            <ac:grpSpMk id="11" creationId="{BD53662D-9087-4C6F-8147-0652924D3D01}"/>
          </ac:grpSpMkLst>
        </pc:grpChg>
        <pc:cxnChg chg="add mod">
          <ac:chgData name="Manish Sharma" userId="b799adb9ba789c8f" providerId="LiveId" clId="{D6A0023E-89FC-44EE-A071-75C8A76298CB}" dt="2021-08-02T04:11:38.947" v="97"/>
          <ac:cxnSpMkLst>
            <pc:docMk/>
            <pc:sldMk cId="453872971" sldId="260"/>
            <ac:cxnSpMk id="14" creationId="{0D1B51F0-5265-4CF4-ABE0-934FF48A733F}"/>
          </ac:cxnSpMkLst>
        </pc:cxnChg>
        <pc:cxnChg chg="add mod">
          <ac:chgData name="Manish Sharma" userId="b799adb9ba789c8f" providerId="LiveId" clId="{D6A0023E-89FC-44EE-A071-75C8A76298CB}" dt="2021-08-02T04:12:02.790" v="98"/>
          <ac:cxnSpMkLst>
            <pc:docMk/>
            <pc:sldMk cId="453872971" sldId="260"/>
            <ac:cxnSpMk id="16" creationId="{214C65E2-D7FF-4071-90F7-D1B4D5A2F357}"/>
          </ac:cxnSpMkLst>
        </pc:cxnChg>
        <pc:cxnChg chg="add mod">
          <ac:chgData name="Manish Sharma" userId="b799adb9ba789c8f" providerId="LiveId" clId="{D6A0023E-89FC-44EE-A071-75C8A76298CB}" dt="2021-08-02T04:12:02.790" v="98"/>
          <ac:cxnSpMkLst>
            <pc:docMk/>
            <pc:sldMk cId="453872971" sldId="260"/>
            <ac:cxnSpMk id="17" creationId="{911FA9BD-D3F5-47C8-AF27-7EF973283697}"/>
          </ac:cxnSpMkLst>
        </pc:cxnChg>
        <pc:cxnChg chg="add mod">
          <ac:chgData name="Manish Sharma" userId="b799adb9ba789c8f" providerId="LiveId" clId="{D6A0023E-89FC-44EE-A071-75C8A76298CB}" dt="2021-08-02T04:12:31.960" v="102"/>
          <ac:cxnSpMkLst>
            <pc:docMk/>
            <pc:sldMk cId="453872971" sldId="260"/>
            <ac:cxnSpMk id="27" creationId="{AACE823B-E8AF-493C-BFF3-5E29D2B6700F}"/>
          </ac:cxnSpMkLst>
        </pc:cxnChg>
        <pc:cxnChg chg="add mod">
          <ac:chgData name="Manish Sharma" userId="b799adb9ba789c8f" providerId="LiveId" clId="{D6A0023E-89FC-44EE-A071-75C8A76298CB}" dt="2021-08-02T04:12:31.960" v="102"/>
          <ac:cxnSpMkLst>
            <pc:docMk/>
            <pc:sldMk cId="453872971" sldId="260"/>
            <ac:cxnSpMk id="28" creationId="{A64A812D-915C-48B6-8CE1-4DAAF0169735}"/>
          </ac:cxnSpMkLst>
        </pc:cxnChg>
        <pc:cxnChg chg="add mod">
          <ac:chgData name="Manish Sharma" userId="b799adb9ba789c8f" providerId="LiveId" clId="{D6A0023E-89FC-44EE-A071-75C8A76298CB}" dt="2021-08-02T04:13:00.396" v="115"/>
          <ac:cxnSpMkLst>
            <pc:docMk/>
            <pc:sldMk cId="453872971" sldId="260"/>
            <ac:cxnSpMk id="30" creationId="{C3B3CE85-9DB7-4042-9786-04885620F1FF}"/>
          </ac:cxnSpMkLst>
        </pc:cxnChg>
        <pc:cxnChg chg="add mod">
          <ac:chgData name="Manish Sharma" userId="b799adb9ba789c8f" providerId="LiveId" clId="{D6A0023E-89FC-44EE-A071-75C8A76298CB}" dt="2021-08-02T04:13:00.396" v="115"/>
          <ac:cxnSpMkLst>
            <pc:docMk/>
            <pc:sldMk cId="453872971" sldId="260"/>
            <ac:cxnSpMk id="31" creationId="{C37E43B4-8DAD-4063-9609-604B1755EC1F}"/>
          </ac:cxnSpMkLst>
        </pc:cxnChg>
      </pc:sldChg>
      <pc:sldChg chg="addSp delSp modSp add mod">
        <pc:chgData name="Manish Sharma" userId="b799adb9ba789c8f" providerId="LiveId" clId="{D6A0023E-89FC-44EE-A071-75C8A76298CB}" dt="2021-08-02T04:26:40.244" v="207"/>
        <pc:sldMkLst>
          <pc:docMk/>
          <pc:sldMk cId="2187213314" sldId="261"/>
        </pc:sldMkLst>
        <pc:spChg chg="del">
          <ac:chgData name="Manish Sharma" userId="b799adb9ba789c8f" providerId="LiveId" clId="{D6A0023E-89FC-44EE-A071-75C8A76298CB}" dt="2021-08-02T04:18:34.295" v="201" actId="478"/>
          <ac:spMkLst>
            <pc:docMk/>
            <pc:sldMk cId="2187213314" sldId="261"/>
            <ac:spMk id="25" creationId="{AC60E5CF-0E20-437A-A020-228FDAB78DFF}"/>
          </ac:spMkLst>
        </pc:spChg>
        <pc:spChg chg="del">
          <ac:chgData name="Manish Sharma" userId="b799adb9ba789c8f" providerId="LiveId" clId="{D6A0023E-89FC-44EE-A071-75C8A76298CB}" dt="2021-08-02T04:18:34.295" v="201" actId="478"/>
          <ac:spMkLst>
            <pc:docMk/>
            <pc:sldMk cId="2187213314" sldId="261"/>
            <ac:spMk id="26" creationId="{D61529E0-A2CF-435A-9198-9EA871D21ED4}"/>
          </ac:spMkLst>
        </pc:spChg>
        <pc:spChg chg="del">
          <ac:chgData name="Manish Sharma" userId="b799adb9ba789c8f" providerId="LiveId" clId="{D6A0023E-89FC-44EE-A071-75C8A76298CB}" dt="2021-08-02T04:18:34.295" v="201" actId="478"/>
          <ac:spMkLst>
            <pc:docMk/>
            <pc:sldMk cId="2187213314" sldId="261"/>
            <ac:spMk id="29" creationId="{747010FE-4287-4594-8FDB-F48AFE74E4C0}"/>
          </ac:spMkLst>
        </pc:spChg>
        <pc:spChg chg="del">
          <ac:chgData name="Manish Sharma" userId="b799adb9ba789c8f" providerId="LiveId" clId="{D6A0023E-89FC-44EE-A071-75C8A76298CB}" dt="2021-08-02T04:18:34.295" v="201" actId="478"/>
          <ac:spMkLst>
            <pc:docMk/>
            <pc:sldMk cId="2187213314" sldId="261"/>
            <ac:spMk id="32" creationId="{B4BAC446-0C46-41C9-92D2-997F43B52CAC}"/>
          </ac:spMkLst>
        </pc:spChg>
        <pc:spChg chg="del">
          <ac:chgData name="Manish Sharma" userId="b799adb9ba789c8f" providerId="LiveId" clId="{D6A0023E-89FC-44EE-A071-75C8A76298CB}" dt="2021-08-02T04:18:34.295" v="201" actId="478"/>
          <ac:spMkLst>
            <pc:docMk/>
            <pc:sldMk cId="2187213314" sldId="261"/>
            <ac:spMk id="33" creationId="{EB45F203-7719-47B0-94CE-69CE63229E3C}"/>
          </ac:spMkLst>
        </pc:spChg>
        <pc:spChg chg="add mod">
          <ac:chgData name="Manish Sharma" userId="b799adb9ba789c8f" providerId="LiveId" clId="{D6A0023E-89FC-44EE-A071-75C8A76298CB}" dt="2021-08-02T04:18:57.062" v="203" actId="404"/>
          <ac:spMkLst>
            <pc:docMk/>
            <pc:sldMk cId="2187213314" sldId="261"/>
            <ac:spMk id="39" creationId="{50A584FC-DD7A-42E4-9FE2-53B4A9A85D79}"/>
          </ac:spMkLst>
        </pc:spChg>
        <pc:spChg chg="add mod">
          <ac:chgData name="Manish Sharma" userId="b799adb9ba789c8f" providerId="LiveId" clId="{D6A0023E-89FC-44EE-A071-75C8A76298CB}" dt="2021-08-02T04:18:49.608" v="202"/>
          <ac:spMkLst>
            <pc:docMk/>
            <pc:sldMk cId="2187213314" sldId="261"/>
            <ac:spMk id="42" creationId="{D28F3C46-F222-4715-90BB-36703A8AA0C9}"/>
          </ac:spMkLst>
        </pc:spChg>
        <pc:spChg chg="add mod">
          <ac:chgData name="Manish Sharma" userId="b799adb9ba789c8f" providerId="LiveId" clId="{D6A0023E-89FC-44EE-A071-75C8A76298CB}" dt="2021-08-02T04:18:49.608" v="202"/>
          <ac:spMkLst>
            <pc:docMk/>
            <pc:sldMk cId="2187213314" sldId="261"/>
            <ac:spMk id="43" creationId="{ECA67DD4-B691-42AA-B293-42FF3BEE2065}"/>
          </ac:spMkLst>
        </pc:spChg>
        <pc:spChg chg="mod">
          <ac:chgData name="Manish Sharma" userId="b799adb9ba789c8f" providerId="LiveId" clId="{D6A0023E-89FC-44EE-A071-75C8A76298CB}" dt="2021-08-02T04:19:07.327" v="204"/>
          <ac:spMkLst>
            <pc:docMk/>
            <pc:sldMk cId="2187213314" sldId="261"/>
            <ac:spMk id="45" creationId="{7536B135-867F-44A9-A5E7-4531C86B6756}"/>
          </ac:spMkLst>
        </pc:spChg>
        <pc:spChg chg="mod">
          <ac:chgData name="Manish Sharma" userId="b799adb9ba789c8f" providerId="LiveId" clId="{D6A0023E-89FC-44EE-A071-75C8A76298CB}" dt="2021-08-02T04:19:07.327" v="204"/>
          <ac:spMkLst>
            <pc:docMk/>
            <pc:sldMk cId="2187213314" sldId="261"/>
            <ac:spMk id="46" creationId="{D6B44FBF-C16B-426F-B8AD-2B052ABA1819}"/>
          </ac:spMkLst>
        </pc:spChg>
        <pc:spChg chg="mod">
          <ac:chgData name="Manish Sharma" userId="b799adb9ba789c8f" providerId="LiveId" clId="{D6A0023E-89FC-44EE-A071-75C8A76298CB}" dt="2021-08-02T04:19:07.327" v="204"/>
          <ac:spMkLst>
            <pc:docMk/>
            <pc:sldMk cId="2187213314" sldId="261"/>
            <ac:spMk id="47" creationId="{CFE230DF-54F1-4018-9CAA-A6419690F1C8}"/>
          </ac:spMkLst>
        </pc:spChg>
        <pc:spChg chg="mod">
          <ac:chgData name="Manish Sharma" userId="b799adb9ba789c8f" providerId="LiveId" clId="{D6A0023E-89FC-44EE-A071-75C8A76298CB}" dt="2021-08-02T04:19:07.327" v="204"/>
          <ac:spMkLst>
            <pc:docMk/>
            <pc:sldMk cId="2187213314" sldId="261"/>
            <ac:spMk id="49" creationId="{DB1C6390-6CE2-40B7-A39A-BA98D5AC8A00}"/>
          </ac:spMkLst>
        </pc:spChg>
        <pc:spChg chg="mod">
          <ac:chgData name="Manish Sharma" userId="b799adb9ba789c8f" providerId="LiveId" clId="{D6A0023E-89FC-44EE-A071-75C8A76298CB}" dt="2021-08-02T04:19:07.327" v="204"/>
          <ac:spMkLst>
            <pc:docMk/>
            <pc:sldMk cId="2187213314" sldId="261"/>
            <ac:spMk id="50" creationId="{1F25F060-EFB1-4241-9A46-95D3C67AD9F0}"/>
          </ac:spMkLst>
        </pc:spChg>
        <pc:spChg chg="mod">
          <ac:chgData name="Manish Sharma" userId="b799adb9ba789c8f" providerId="LiveId" clId="{D6A0023E-89FC-44EE-A071-75C8A76298CB}" dt="2021-08-02T04:19:07.327" v="204"/>
          <ac:spMkLst>
            <pc:docMk/>
            <pc:sldMk cId="2187213314" sldId="261"/>
            <ac:spMk id="51" creationId="{890E32CC-0D7A-4635-9817-4F043AAAE3E9}"/>
          </ac:spMkLst>
        </pc:spChg>
        <pc:spChg chg="mod">
          <ac:chgData name="Manish Sharma" userId="b799adb9ba789c8f" providerId="LiveId" clId="{D6A0023E-89FC-44EE-A071-75C8A76298CB}" dt="2021-08-02T04:19:07.327" v="204"/>
          <ac:spMkLst>
            <pc:docMk/>
            <pc:sldMk cId="2187213314" sldId="261"/>
            <ac:spMk id="53" creationId="{3EA87245-7D6F-47EF-943E-061013039B93}"/>
          </ac:spMkLst>
        </pc:spChg>
        <pc:spChg chg="mod">
          <ac:chgData name="Manish Sharma" userId="b799adb9ba789c8f" providerId="LiveId" clId="{D6A0023E-89FC-44EE-A071-75C8A76298CB}" dt="2021-08-02T04:19:07.327" v="204"/>
          <ac:spMkLst>
            <pc:docMk/>
            <pc:sldMk cId="2187213314" sldId="261"/>
            <ac:spMk id="54" creationId="{BFD71FBA-78D8-4F70-A257-45A739BC3712}"/>
          </ac:spMkLst>
        </pc:spChg>
        <pc:spChg chg="mod">
          <ac:chgData name="Manish Sharma" userId="b799adb9ba789c8f" providerId="LiveId" clId="{D6A0023E-89FC-44EE-A071-75C8A76298CB}" dt="2021-08-02T04:19:07.327" v="204"/>
          <ac:spMkLst>
            <pc:docMk/>
            <pc:sldMk cId="2187213314" sldId="261"/>
            <ac:spMk id="55" creationId="{5BC2BED0-0196-4C2E-B536-DA7479B2CF5C}"/>
          </ac:spMkLst>
        </pc:spChg>
        <pc:grpChg chg="add mod">
          <ac:chgData name="Manish Sharma" userId="b799adb9ba789c8f" providerId="LiveId" clId="{D6A0023E-89FC-44EE-A071-75C8A76298CB}" dt="2021-08-02T04:19:07.327" v="204"/>
          <ac:grpSpMkLst>
            <pc:docMk/>
            <pc:sldMk cId="2187213314" sldId="261"/>
            <ac:grpSpMk id="44" creationId="{14F759E1-4ED6-48E6-8A39-22358D6A9E17}"/>
          </ac:grpSpMkLst>
        </pc:grpChg>
        <pc:grpChg chg="add mod">
          <ac:chgData name="Manish Sharma" userId="b799adb9ba789c8f" providerId="LiveId" clId="{D6A0023E-89FC-44EE-A071-75C8A76298CB}" dt="2021-08-02T04:19:07.327" v="204"/>
          <ac:grpSpMkLst>
            <pc:docMk/>
            <pc:sldMk cId="2187213314" sldId="261"/>
            <ac:grpSpMk id="48" creationId="{2C5B8562-11B5-478E-B921-61049EF601A0}"/>
          </ac:grpSpMkLst>
        </pc:grpChg>
        <pc:grpChg chg="add mod">
          <ac:chgData name="Manish Sharma" userId="b799adb9ba789c8f" providerId="LiveId" clId="{D6A0023E-89FC-44EE-A071-75C8A76298CB}" dt="2021-08-02T04:19:07.327" v="204"/>
          <ac:grpSpMkLst>
            <pc:docMk/>
            <pc:sldMk cId="2187213314" sldId="261"/>
            <ac:grpSpMk id="52" creationId="{969B3F0C-C0C9-4DC0-9065-EEC2E8B3829A}"/>
          </ac:grpSpMkLst>
        </pc:grpChg>
        <pc:graphicFrameChg chg="add del mod">
          <ac:chgData name="Manish Sharma" userId="b799adb9ba789c8f" providerId="LiveId" clId="{D6A0023E-89FC-44EE-A071-75C8A76298CB}" dt="2021-08-02T04:26:40.244" v="207"/>
          <ac:graphicFrameMkLst>
            <pc:docMk/>
            <pc:sldMk cId="2187213314" sldId="261"/>
            <ac:graphicFrameMk id="59" creationId="{7725F250-5A69-4675-8232-7794C7B8EDE1}"/>
          </ac:graphicFrameMkLst>
        </pc:graphicFrameChg>
        <pc:cxnChg chg="del">
          <ac:chgData name="Manish Sharma" userId="b799adb9ba789c8f" providerId="LiveId" clId="{D6A0023E-89FC-44EE-A071-75C8A76298CB}" dt="2021-08-02T04:18:34.295" v="201" actId="478"/>
          <ac:cxnSpMkLst>
            <pc:docMk/>
            <pc:sldMk cId="2187213314" sldId="261"/>
            <ac:cxnSpMk id="27" creationId="{AACE823B-E8AF-493C-BFF3-5E29D2B6700F}"/>
          </ac:cxnSpMkLst>
        </pc:cxnChg>
        <pc:cxnChg chg="del">
          <ac:chgData name="Manish Sharma" userId="b799adb9ba789c8f" providerId="LiveId" clId="{D6A0023E-89FC-44EE-A071-75C8A76298CB}" dt="2021-08-02T04:18:34.295" v="201" actId="478"/>
          <ac:cxnSpMkLst>
            <pc:docMk/>
            <pc:sldMk cId="2187213314" sldId="261"/>
            <ac:cxnSpMk id="28" creationId="{A64A812D-915C-48B6-8CE1-4DAAF0169735}"/>
          </ac:cxnSpMkLst>
        </pc:cxnChg>
        <pc:cxnChg chg="del">
          <ac:chgData name="Manish Sharma" userId="b799adb9ba789c8f" providerId="LiveId" clId="{D6A0023E-89FC-44EE-A071-75C8A76298CB}" dt="2021-08-02T04:18:34.295" v="201" actId="478"/>
          <ac:cxnSpMkLst>
            <pc:docMk/>
            <pc:sldMk cId="2187213314" sldId="261"/>
            <ac:cxnSpMk id="30" creationId="{C3B3CE85-9DB7-4042-9786-04885620F1FF}"/>
          </ac:cxnSpMkLst>
        </pc:cxnChg>
        <pc:cxnChg chg="del">
          <ac:chgData name="Manish Sharma" userId="b799adb9ba789c8f" providerId="LiveId" clId="{D6A0023E-89FC-44EE-A071-75C8A76298CB}" dt="2021-08-02T04:18:34.295" v="201" actId="478"/>
          <ac:cxnSpMkLst>
            <pc:docMk/>
            <pc:sldMk cId="2187213314" sldId="261"/>
            <ac:cxnSpMk id="31" creationId="{C37E43B4-8DAD-4063-9609-604B1755EC1F}"/>
          </ac:cxnSpMkLst>
        </pc:cxnChg>
        <pc:cxnChg chg="add mod">
          <ac:chgData name="Manish Sharma" userId="b799adb9ba789c8f" providerId="LiveId" clId="{D6A0023E-89FC-44EE-A071-75C8A76298CB}" dt="2021-08-02T04:18:49.608" v="202"/>
          <ac:cxnSpMkLst>
            <pc:docMk/>
            <pc:sldMk cId="2187213314" sldId="261"/>
            <ac:cxnSpMk id="40" creationId="{F607D780-E96C-4FC4-896A-3A7416F1C7C0}"/>
          </ac:cxnSpMkLst>
        </pc:cxnChg>
        <pc:cxnChg chg="add mod">
          <ac:chgData name="Manish Sharma" userId="b799adb9ba789c8f" providerId="LiveId" clId="{D6A0023E-89FC-44EE-A071-75C8A76298CB}" dt="2021-08-02T04:18:49.608" v="202"/>
          <ac:cxnSpMkLst>
            <pc:docMk/>
            <pc:sldMk cId="2187213314" sldId="261"/>
            <ac:cxnSpMk id="41" creationId="{1E63D958-B4B6-40A2-BEA8-09DF744DC3D1}"/>
          </ac:cxnSpMkLst>
        </pc:cxnChg>
        <pc:cxnChg chg="add mod">
          <ac:chgData name="Manish Sharma" userId="b799adb9ba789c8f" providerId="LiveId" clId="{D6A0023E-89FC-44EE-A071-75C8A76298CB}" dt="2021-08-02T04:19:07.327" v="204"/>
          <ac:cxnSpMkLst>
            <pc:docMk/>
            <pc:sldMk cId="2187213314" sldId="261"/>
            <ac:cxnSpMk id="56" creationId="{C93DDDD6-05EC-45FB-9396-E43647289408}"/>
          </ac:cxnSpMkLst>
        </pc:cxnChg>
        <pc:cxnChg chg="add mod">
          <ac:chgData name="Manish Sharma" userId="b799adb9ba789c8f" providerId="LiveId" clId="{D6A0023E-89FC-44EE-A071-75C8A76298CB}" dt="2021-08-02T04:19:07.327" v="204"/>
          <ac:cxnSpMkLst>
            <pc:docMk/>
            <pc:sldMk cId="2187213314" sldId="261"/>
            <ac:cxnSpMk id="57" creationId="{FE75A5E6-3935-4C00-8188-F085206B1FBB}"/>
          </ac:cxnSpMkLst>
        </pc:cxnChg>
        <pc:cxnChg chg="add mod">
          <ac:chgData name="Manish Sharma" userId="b799adb9ba789c8f" providerId="LiveId" clId="{D6A0023E-89FC-44EE-A071-75C8A76298CB}" dt="2021-08-02T04:19:07.327" v="204"/>
          <ac:cxnSpMkLst>
            <pc:docMk/>
            <pc:sldMk cId="2187213314" sldId="261"/>
            <ac:cxnSpMk id="58" creationId="{3115FDB0-E341-4B59-9B39-732399314BCF}"/>
          </ac:cxnSpMkLst>
        </pc:cxnChg>
      </pc:sldChg>
      <pc:sldChg chg="new del">
        <pc:chgData name="Manish Sharma" userId="b799adb9ba789c8f" providerId="LiveId" clId="{D6A0023E-89FC-44EE-A071-75C8A76298CB}" dt="2021-08-02T04:26:51.728" v="210" actId="47"/>
        <pc:sldMkLst>
          <pc:docMk/>
          <pc:sldMk cId="1759789455" sldId="262"/>
        </pc:sldMkLst>
      </pc:sldChg>
      <pc:sldChg chg="modSp add mod">
        <pc:chgData name="Manish Sharma" userId="b799adb9ba789c8f" providerId="LiveId" clId="{D6A0023E-89FC-44EE-A071-75C8A76298CB}" dt="2021-08-02T04:26:47.002" v="209" actId="27636"/>
        <pc:sldMkLst>
          <pc:docMk/>
          <pc:sldMk cId="131055686" sldId="263"/>
        </pc:sldMkLst>
        <pc:spChg chg="mod">
          <ac:chgData name="Manish Sharma" userId="b799adb9ba789c8f" providerId="LiveId" clId="{D6A0023E-89FC-44EE-A071-75C8A76298CB}" dt="2021-08-02T04:26:47.002" v="209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 chgLayout">
        <pc:chgData name="Manish Sharma" userId="b799adb9ba789c8f" providerId="LiveId" clId="{D6A0023E-89FC-44EE-A071-75C8A76298CB}" dt="2021-08-02T10:57:46.439" v="962" actId="27636"/>
        <pc:sldMkLst>
          <pc:docMk/>
          <pc:sldMk cId="1770479938" sldId="265"/>
        </pc:sldMkLst>
        <pc:spChg chg="mod ord">
          <ac:chgData name="Manish Sharma" userId="b799adb9ba789c8f" providerId="LiveId" clId="{D6A0023E-89FC-44EE-A071-75C8A76298CB}" dt="2021-08-02T10:57:46.300" v="961" actId="700"/>
          <ac:spMkLst>
            <pc:docMk/>
            <pc:sldMk cId="1770479938" sldId="265"/>
            <ac:spMk id="2" creationId="{351C4B3F-5EED-4AF2-86D5-9888C27A60BF}"/>
          </ac:spMkLst>
        </pc:spChg>
        <pc:spChg chg="mod ord">
          <ac:chgData name="Manish Sharma" userId="b799adb9ba789c8f" providerId="LiveId" clId="{D6A0023E-89FC-44EE-A071-75C8A76298CB}" dt="2021-08-02T10:57:46.439" v="962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D6A0023E-89FC-44EE-A071-75C8A76298CB}" dt="2021-08-03T11:05:07.017" v="1641" actId="113"/>
        <pc:sldMkLst>
          <pc:docMk/>
          <pc:sldMk cId="1208164312" sldId="266"/>
        </pc:sldMkLst>
        <pc:spChg chg="mod">
          <ac:chgData name="Manish Sharma" userId="b799adb9ba789c8f" providerId="LiveId" clId="{D6A0023E-89FC-44EE-A071-75C8A76298CB}" dt="2021-08-03T11:05:07.017" v="1641" actId="113"/>
          <ac:spMkLst>
            <pc:docMk/>
            <pc:sldMk cId="1208164312" sldId="266"/>
            <ac:spMk id="3" creationId="{FA438D10-619A-4991-AEE5-40ECD86BBEAD}"/>
          </ac:spMkLst>
        </pc:spChg>
      </pc:sldChg>
      <pc:sldChg chg="modSp add mod">
        <pc:chgData name="Manish Sharma" userId="b799adb9ba789c8f" providerId="LiveId" clId="{D6A0023E-89FC-44EE-A071-75C8A76298CB}" dt="2021-08-03T11:06:03.016" v="1643" actId="1076"/>
        <pc:sldMkLst>
          <pc:docMk/>
          <pc:sldMk cId="483759079" sldId="267"/>
        </pc:sldMkLst>
        <pc:picChg chg="mod">
          <ac:chgData name="Manish Sharma" userId="b799adb9ba789c8f" providerId="LiveId" clId="{D6A0023E-89FC-44EE-A071-75C8A76298CB}" dt="2021-08-03T11:06:03.016" v="1643" actId="1076"/>
          <ac:picMkLst>
            <pc:docMk/>
            <pc:sldMk cId="483759079" sldId="267"/>
            <ac:picMk id="5" creationId="{67769C47-E01D-4CB1-9507-E08C112E9FBE}"/>
          </ac:picMkLst>
        </pc:picChg>
      </pc:sldChg>
      <pc:sldChg chg="delSp modSp add mod setBg delDesignElem">
        <pc:chgData name="Manish Sharma" userId="b799adb9ba789c8f" providerId="LiveId" clId="{D6A0023E-89FC-44EE-A071-75C8A76298CB}" dt="2021-08-04T05:56:07.229" v="1661" actId="1036"/>
        <pc:sldMkLst>
          <pc:docMk/>
          <pc:sldMk cId="368790068" sldId="273"/>
        </pc:sldMkLst>
        <pc:spChg chg="del">
          <ac:chgData name="Manish Sharma" userId="b799adb9ba789c8f" providerId="LiveId" clId="{D6A0023E-89FC-44EE-A071-75C8A76298CB}" dt="2021-08-04T05:55:59.510" v="1649"/>
          <ac:spMkLst>
            <pc:docMk/>
            <pc:sldMk cId="368790068" sldId="273"/>
            <ac:spMk id="35" creationId="{F3060C83-F051-4F0E-ABAD-AA0DFC48B218}"/>
          </ac:spMkLst>
        </pc:spChg>
        <pc:spChg chg="del">
          <ac:chgData name="Manish Sharma" userId="b799adb9ba789c8f" providerId="LiveId" clId="{D6A0023E-89FC-44EE-A071-75C8A76298CB}" dt="2021-08-04T05:55:59.510" v="1649"/>
          <ac:spMkLst>
            <pc:docMk/>
            <pc:sldMk cId="368790068" sldId="273"/>
            <ac:spMk id="36" creationId="{83C98ABE-055B-441F-B07E-44F97F083C39}"/>
          </ac:spMkLst>
        </pc:spChg>
        <pc:spChg chg="del">
          <ac:chgData name="Manish Sharma" userId="b799adb9ba789c8f" providerId="LiveId" clId="{D6A0023E-89FC-44EE-A071-75C8A76298CB}" dt="2021-08-04T05:55:59.510" v="1649"/>
          <ac:spMkLst>
            <pc:docMk/>
            <pc:sldMk cId="368790068" sldId="273"/>
            <ac:spMk id="37" creationId="{29FDB030-9B49-4CED-8CCD-4D99382388AC}"/>
          </ac:spMkLst>
        </pc:spChg>
        <pc:spChg chg="del">
          <ac:chgData name="Manish Sharma" userId="b799adb9ba789c8f" providerId="LiveId" clId="{D6A0023E-89FC-44EE-A071-75C8A76298CB}" dt="2021-08-04T05:55:59.510" v="1649"/>
          <ac:spMkLst>
            <pc:docMk/>
            <pc:sldMk cId="368790068" sldId="273"/>
            <ac:spMk id="38" creationId="{3783CA14-24A1-485C-8B30-D6A5D87987AD}"/>
          </ac:spMkLst>
        </pc:spChg>
        <pc:spChg chg="del">
          <ac:chgData name="Manish Sharma" userId="b799adb9ba789c8f" providerId="LiveId" clId="{D6A0023E-89FC-44EE-A071-75C8A76298CB}" dt="2021-08-04T05:55:59.510" v="1649"/>
          <ac:spMkLst>
            <pc:docMk/>
            <pc:sldMk cId="368790068" sldId="273"/>
            <ac:spMk id="39" creationId="{9A97C86A-04D6-40F7-AE84-31AB43E6A846}"/>
          </ac:spMkLst>
        </pc:spChg>
        <pc:spChg chg="del">
          <ac:chgData name="Manish Sharma" userId="b799adb9ba789c8f" providerId="LiveId" clId="{D6A0023E-89FC-44EE-A071-75C8A76298CB}" dt="2021-08-04T05:55:59.510" v="1649"/>
          <ac:spMkLst>
            <pc:docMk/>
            <pc:sldMk cId="368790068" sldId="273"/>
            <ac:spMk id="40" creationId="{FF9F2414-84E8-453E-B1F3-389FDE8192D9}"/>
          </ac:spMkLst>
        </pc:spChg>
        <pc:spChg chg="del">
          <ac:chgData name="Manish Sharma" userId="b799adb9ba789c8f" providerId="LiveId" clId="{D6A0023E-89FC-44EE-A071-75C8A76298CB}" dt="2021-08-04T05:55:59.510" v="1649"/>
          <ac:spMkLst>
            <pc:docMk/>
            <pc:sldMk cId="368790068" sldId="273"/>
            <ac:spMk id="41" creationId="{3ECA69A1-7536-43AC-85EF-C7106179F5ED}"/>
          </ac:spMkLst>
        </pc:spChg>
        <pc:picChg chg="mod">
          <ac:chgData name="Manish Sharma" userId="b799adb9ba789c8f" providerId="LiveId" clId="{D6A0023E-89FC-44EE-A071-75C8A76298CB}" dt="2021-08-04T05:56:07.229" v="1661" actId="1036"/>
          <ac:picMkLst>
            <pc:docMk/>
            <pc:sldMk cId="368790068" sldId="273"/>
            <ac:picMk id="5" creationId="{163FE706-8E22-4706-A9C2-1247B2DEA16B}"/>
          </ac:picMkLst>
        </pc:picChg>
      </pc:sldChg>
      <pc:sldChg chg="modSp add mod">
        <pc:chgData name="Manish Sharma" userId="b799adb9ba789c8f" providerId="LiveId" clId="{D6A0023E-89FC-44EE-A071-75C8A76298CB}" dt="2021-08-04T07:42:01.840" v="1727" actId="20577"/>
        <pc:sldMkLst>
          <pc:docMk/>
          <pc:sldMk cId="4271091147" sldId="274"/>
        </pc:sldMkLst>
        <pc:spChg chg="mod">
          <ac:chgData name="Manish Sharma" userId="b799adb9ba789c8f" providerId="LiveId" clId="{D6A0023E-89FC-44EE-A071-75C8A76298CB}" dt="2021-08-04T07:42:01.840" v="1727" actId="20577"/>
          <ac:spMkLst>
            <pc:docMk/>
            <pc:sldMk cId="4271091147" sldId="274"/>
            <ac:spMk id="6" creationId="{4D332B8C-F811-4EFE-B1F0-AF0F671C9713}"/>
          </ac:spMkLst>
        </pc:spChg>
      </pc:sldChg>
      <pc:sldChg chg="add">
        <pc:chgData name="Manish Sharma" userId="b799adb9ba789c8f" providerId="LiveId" clId="{D6A0023E-89FC-44EE-A071-75C8A76298CB}" dt="2021-08-04T07:48:37.307" v="1733"/>
        <pc:sldMkLst>
          <pc:docMk/>
          <pc:sldMk cId="3345084362" sldId="276"/>
        </pc:sldMkLst>
      </pc:sldChg>
      <pc:sldChg chg="addSp delSp modSp add mod modClrScheme chgLayout">
        <pc:chgData name="Manish Sharma" userId="b799adb9ba789c8f" providerId="LiveId" clId="{D6A0023E-89FC-44EE-A071-75C8A76298CB}" dt="2021-08-02T05:30:12.276" v="655" actId="1076"/>
        <pc:sldMkLst>
          <pc:docMk/>
          <pc:sldMk cId="3343896531" sldId="279"/>
        </pc:sldMkLst>
        <pc:spChg chg="mod ord">
          <ac:chgData name="Manish Sharma" userId="b799adb9ba789c8f" providerId="LiveId" clId="{D6A0023E-89FC-44EE-A071-75C8A76298CB}" dt="2021-08-02T05:29:54.352" v="648" actId="27636"/>
          <ac:spMkLst>
            <pc:docMk/>
            <pc:sldMk cId="3343896531" sldId="279"/>
            <ac:spMk id="2" creationId="{7FEC27D4-A790-4219-A9B6-22E40CB1E1A1}"/>
          </ac:spMkLst>
        </pc:spChg>
        <pc:spChg chg="add del mod ord">
          <ac:chgData name="Manish Sharma" userId="b799adb9ba789c8f" providerId="LiveId" clId="{D6A0023E-89FC-44EE-A071-75C8A76298CB}" dt="2021-08-02T05:29:54.337" v="647" actId="700"/>
          <ac:spMkLst>
            <pc:docMk/>
            <pc:sldMk cId="3343896531" sldId="279"/>
            <ac:spMk id="5" creationId="{B3F865AC-93C4-4A00-92A9-8EFD5FF383C5}"/>
          </ac:spMkLst>
        </pc:spChg>
        <pc:spChg chg="add del mod ord">
          <ac:chgData name="Manish Sharma" userId="b799adb9ba789c8f" providerId="LiveId" clId="{D6A0023E-89FC-44EE-A071-75C8A76298CB}" dt="2021-08-02T05:29:57.390" v="649" actId="478"/>
          <ac:spMkLst>
            <pc:docMk/>
            <pc:sldMk cId="3343896531" sldId="279"/>
            <ac:spMk id="6" creationId="{27D6C818-D9C9-47B8-8482-05E1FF30CCBF}"/>
          </ac:spMkLst>
        </pc:spChg>
        <pc:graphicFrameChg chg="del">
          <ac:chgData name="Manish Sharma" userId="b799adb9ba789c8f" providerId="LiveId" clId="{D6A0023E-89FC-44EE-A071-75C8A76298CB}" dt="2021-08-02T05:29:39.073" v="646" actId="21"/>
          <ac:graphicFrameMkLst>
            <pc:docMk/>
            <pc:sldMk cId="3343896531" sldId="279"/>
            <ac:graphicFrameMk id="4" creationId="{54ED24BA-D8A0-45FA-9830-7EBDDD965A3B}"/>
          </ac:graphicFrameMkLst>
        </pc:graphicFrameChg>
        <pc:graphicFrameChg chg="add del mod">
          <ac:chgData name="Manish Sharma" userId="b799adb9ba789c8f" providerId="LiveId" clId="{D6A0023E-89FC-44EE-A071-75C8A76298CB}" dt="2021-08-02T05:30:07.543" v="653"/>
          <ac:graphicFrameMkLst>
            <pc:docMk/>
            <pc:sldMk cId="3343896531" sldId="279"/>
            <ac:graphicFrameMk id="7" creationId="{F475598E-4BCC-4BA6-A4C6-32C76C5A78D1}"/>
          </ac:graphicFrameMkLst>
        </pc:graphicFrameChg>
        <pc:picChg chg="add mod">
          <ac:chgData name="Manish Sharma" userId="b799adb9ba789c8f" providerId="LiveId" clId="{D6A0023E-89FC-44EE-A071-75C8A76298CB}" dt="2021-08-02T05:30:12.276" v="655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D6A0023E-89FC-44EE-A071-75C8A76298CB}" dt="2021-08-04T09:57:30.158" v="1784" actId="123"/>
        <pc:sldMkLst>
          <pc:docMk/>
          <pc:sldMk cId="2084644596" sldId="280"/>
        </pc:sldMkLst>
        <pc:spChg chg="mod">
          <ac:chgData name="Manish Sharma" userId="b799adb9ba789c8f" providerId="LiveId" clId="{D6A0023E-89FC-44EE-A071-75C8A76298CB}" dt="2021-08-04T09:57:30.158" v="1784" actId="123"/>
          <ac:spMkLst>
            <pc:docMk/>
            <pc:sldMk cId="2084644596" sldId="280"/>
            <ac:spMk id="3" creationId="{56B91AF4-A51F-48D8-800A-96836C80699F}"/>
          </ac:spMkLst>
        </pc:spChg>
      </pc:sldChg>
      <pc:sldChg chg="modSp add mod">
        <pc:chgData name="Manish Sharma" userId="b799adb9ba789c8f" providerId="LiveId" clId="{D6A0023E-89FC-44EE-A071-75C8A76298CB}" dt="2021-08-02T11:17:40.653" v="970" actId="207"/>
        <pc:sldMkLst>
          <pc:docMk/>
          <pc:sldMk cId="986024" sldId="284"/>
        </pc:sldMkLst>
        <pc:spChg chg="mod">
          <ac:chgData name="Manish Sharma" userId="b799adb9ba789c8f" providerId="LiveId" clId="{D6A0023E-89FC-44EE-A071-75C8A76298CB}" dt="2021-08-02T11:17:40.653" v="970" actId="207"/>
          <ac:spMkLst>
            <pc:docMk/>
            <pc:sldMk cId="986024" sldId="284"/>
            <ac:spMk id="3" creationId="{21EABFDF-540E-4C21-A2B4-34B90E25C0A0}"/>
          </ac:spMkLst>
        </pc:spChg>
      </pc:sldChg>
      <pc:sldChg chg="modSp add mod">
        <pc:chgData name="Manish Sharma" userId="b799adb9ba789c8f" providerId="LiveId" clId="{D6A0023E-89FC-44EE-A071-75C8A76298CB}" dt="2021-08-02T11:17:46.381" v="972" actId="207"/>
        <pc:sldMkLst>
          <pc:docMk/>
          <pc:sldMk cId="2943996974" sldId="285"/>
        </pc:sldMkLst>
        <pc:spChg chg="mod">
          <ac:chgData name="Manish Sharma" userId="b799adb9ba789c8f" providerId="LiveId" clId="{D6A0023E-89FC-44EE-A071-75C8A76298CB}" dt="2021-08-02T11:17:46.381" v="972" actId="207"/>
          <ac:spMkLst>
            <pc:docMk/>
            <pc:sldMk cId="2943996974" sldId="285"/>
            <ac:spMk id="3" creationId="{365CE15B-E185-4568-ABEA-8FC6029BDBC8}"/>
          </ac:spMkLst>
        </pc:spChg>
      </pc:sldChg>
      <pc:sldChg chg="addSp delSp modSp add mod modClrScheme chgLayout">
        <pc:chgData name="Manish Sharma" userId="b799adb9ba789c8f" providerId="LiveId" clId="{D6A0023E-89FC-44EE-A071-75C8A76298CB}" dt="2021-08-03T09:18:06.863" v="1591" actId="404"/>
        <pc:sldMkLst>
          <pc:docMk/>
          <pc:sldMk cId="622733929" sldId="295"/>
        </pc:sldMkLst>
        <pc:spChg chg="mod ord">
          <ac:chgData name="Manish Sharma" userId="b799adb9ba789c8f" providerId="LiveId" clId="{D6A0023E-89FC-44EE-A071-75C8A76298CB}" dt="2021-08-03T09:17:51.558" v="1573" actId="27636"/>
          <ac:spMkLst>
            <pc:docMk/>
            <pc:sldMk cId="622733929" sldId="295"/>
            <ac:spMk id="2" creationId="{FEF089F2-3157-4964-8BCE-FEAF4090256D}"/>
          </ac:spMkLst>
        </pc:spChg>
        <pc:spChg chg="mod">
          <ac:chgData name="Manish Sharma" userId="b799adb9ba789c8f" providerId="LiveId" clId="{D6A0023E-89FC-44EE-A071-75C8A76298CB}" dt="2021-08-03T09:18:06.863" v="1591" actId="404"/>
          <ac:spMkLst>
            <pc:docMk/>
            <pc:sldMk cId="622733929" sldId="295"/>
            <ac:spMk id="3" creationId="{29C8AF27-F2AB-4F98-A172-232229EEFEF8}"/>
          </ac:spMkLst>
        </pc:spChg>
        <pc:spChg chg="mod">
          <ac:chgData name="Manish Sharma" userId="b799adb9ba789c8f" providerId="LiveId" clId="{D6A0023E-89FC-44EE-A071-75C8A76298CB}" dt="2021-08-03T09:18:06.863" v="1591" actId="404"/>
          <ac:spMkLst>
            <pc:docMk/>
            <pc:sldMk cId="622733929" sldId="295"/>
            <ac:spMk id="4" creationId="{95050F2E-B417-4F01-8FE5-273A331390D2}"/>
          </ac:spMkLst>
        </pc:spChg>
        <pc:spChg chg="mod">
          <ac:chgData name="Manish Sharma" userId="b799adb9ba789c8f" providerId="LiveId" clId="{D6A0023E-89FC-44EE-A071-75C8A76298CB}" dt="2021-08-03T09:18:06.863" v="1591" actId="404"/>
          <ac:spMkLst>
            <pc:docMk/>
            <pc:sldMk cId="622733929" sldId="295"/>
            <ac:spMk id="5" creationId="{DFEBB10A-6B21-43FB-BC93-D66BED6FEE63}"/>
          </ac:spMkLst>
        </pc:spChg>
        <pc:spChg chg="mod">
          <ac:chgData name="Manish Sharma" userId="b799adb9ba789c8f" providerId="LiveId" clId="{D6A0023E-89FC-44EE-A071-75C8A76298CB}" dt="2021-08-03T09:18:06.863" v="1591" actId="404"/>
          <ac:spMkLst>
            <pc:docMk/>
            <pc:sldMk cId="622733929" sldId="295"/>
            <ac:spMk id="6" creationId="{E1796274-11FF-44FF-8F67-D91305F01D47}"/>
          </ac:spMkLst>
        </pc:spChg>
        <pc:spChg chg="mod">
          <ac:chgData name="Manish Sharma" userId="b799adb9ba789c8f" providerId="LiveId" clId="{D6A0023E-89FC-44EE-A071-75C8A76298CB}" dt="2021-08-03T09:18:06.863" v="1591" actId="404"/>
          <ac:spMkLst>
            <pc:docMk/>
            <pc:sldMk cId="622733929" sldId="295"/>
            <ac:spMk id="9" creationId="{7AE3AA4A-48CB-4B9D-A426-4D9D645B8346}"/>
          </ac:spMkLst>
        </pc:spChg>
        <pc:spChg chg="mod">
          <ac:chgData name="Manish Sharma" userId="b799adb9ba789c8f" providerId="LiveId" clId="{D6A0023E-89FC-44EE-A071-75C8A76298CB}" dt="2021-08-03T09:18:06.863" v="1591" actId="404"/>
          <ac:spMkLst>
            <pc:docMk/>
            <pc:sldMk cId="622733929" sldId="295"/>
            <ac:spMk id="11" creationId="{BB11C099-F50E-4F91-8533-2AA7E8C0C06A}"/>
          </ac:spMkLst>
        </pc:spChg>
        <pc:spChg chg="mod">
          <ac:chgData name="Manish Sharma" userId="b799adb9ba789c8f" providerId="LiveId" clId="{D6A0023E-89FC-44EE-A071-75C8A76298CB}" dt="2021-08-03T09:18:06.863" v="1591" actId="404"/>
          <ac:spMkLst>
            <pc:docMk/>
            <pc:sldMk cId="622733929" sldId="295"/>
            <ac:spMk id="13" creationId="{D79CE829-DF55-422C-AFEC-2420B5B1620D}"/>
          </ac:spMkLst>
        </pc:spChg>
        <pc:spChg chg="add del mod ord">
          <ac:chgData name="Manish Sharma" userId="b799adb9ba789c8f" providerId="LiveId" clId="{D6A0023E-89FC-44EE-A071-75C8A76298CB}" dt="2021-08-03T09:17:54.821" v="1574" actId="478"/>
          <ac:spMkLst>
            <pc:docMk/>
            <pc:sldMk cId="622733929" sldId="295"/>
            <ac:spMk id="14" creationId="{4FBA9A29-A8EF-4EB3-9BDB-044542DA801C}"/>
          </ac:spMkLst>
        </pc:spChg>
        <pc:spChg chg="mod">
          <ac:chgData name="Manish Sharma" userId="b799adb9ba789c8f" providerId="LiveId" clId="{D6A0023E-89FC-44EE-A071-75C8A76298CB}" dt="2021-08-03T09:18:06.863" v="1591" actId="404"/>
          <ac:spMkLst>
            <pc:docMk/>
            <pc:sldMk cId="622733929" sldId="295"/>
            <ac:spMk id="18" creationId="{E3504F55-6AF5-4DB9-ADE3-D3CBCDB4176F}"/>
          </ac:spMkLst>
        </pc:spChg>
        <pc:spChg chg="mod">
          <ac:chgData name="Manish Sharma" userId="b799adb9ba789c8f" providerId="LiveId" clId="{D6A0023E-89FC-44EE-A071-75C8A76298CB}" dt="2021-08-03T09:18:06.863" v="1591" actId="404"/>
          <ac:spMkLst>
            <pc:docMk/>
            <pc:sldMk cId="622733929" sldId="295"/>
            <ac:spMk id="19" creationId="{8C5FFBE0-2CF4-4F5F-B8BD-875007F6FF9E}"/>
          </ac:spMkLst>
        </pc:spChg>
        <pc:spChg chg="mod">
          <ac:chgData name="Manish Sharma" userId="b799adb9ba789c8f" providerId="LiveId" clId="{D6A0023E-89FC-44EE-A071-75C8A76298CB}" dt="2021-08-03T09:18:06.863" v="1591" actId="404"/>
          <ac:spMkLst>
            <pc:docMk/>
            <pc:sldMk cId="622733929" sldId="295"/>
            <ac:spMk id="21" creationId="{B6429BCF-9AA3-4AF3-891C-5A40D3369AA0}"/>
          </ac:spMkLst>
        </pc:spChg>
        <pc:cxnChg chg="mod">
          <ac:chgData name="Manish Sharma" userId="b799adb9ba789c8f" providerId="LiveId" clId="{D6A0023E-89FC-44EE-A071-75C8A76298CB}" dt="2021-08-03T09:18:03.831" v="1590" actId="1036"/>
          <ac:cxnSpMkLst>
            <pc:docMk/>
            <pc:sldMk cId="622733929" sldId="295"/>
            <ac:cxnSpMk id="7" creationId="{0C68E378-0703-418D-A72E-B051CE96F4EF}"/>
          </ac:cxnSpMkLst>
        </pc:cxnChg>
        <pc:cxnChg chg="mod">
          <ac:chgData name="Manish Sharma" userId="b799adb9ba789c8f" providerId="LiveId" clId="{D6A0023E-89FC-44EE-A071-75C8A76298CB}" dt="2021-08-03T09:18:03.831" v="1590" actId="1036"/>
          <ac:cxnSpMkLst>
            <pc:docMk/>
            <pc:sldMk cId="622733929" sldId="295"/>
            <ac:cxnSpMk id="8" creationId="{8C32B631-6A9B-451A-A7C0-6DA3D92D4094}"/>
          </ac:cxnSpMkLst>
        </pc:cxnChg>
        <pc:cxnChg chg="mod">
          <ac:chgData name="Manish Sharma" userId="b799adb9ba789c8f" providerId="LiveId" clId="{D6A0023E-89FC-44EE-A071-75C8A76298CB}" dt="2021-08-03T09:18:03.831" v="1590" actId="1036"/>
          <ac:cxnSpMkLst>
            <pc:docMk/>
            <pc:sldMk cId="622733929" sldId="295"/>
            <ac:cxnSpMk id="10" creationId="{616EA423-2D2D-45F9-B6A1-3199F8369AD7}"/>
          </ac:cxnSpMkLst>
        </pc:cxnChg>
        <pc:cxnChg chg="mod">
          <ac:chgData name="Manish Sharma" userId="b799adb9ba789c8f" providerId="LiveId" clId="{D6A0023E-89FC-44EE-A071-75C8A76298CB}" dt="2021-08-03T09:18:03.831" v="1590" actId="1036"/>
          <ac:cxnSpMkLst>
            <pc:docMk/>
            <pc:sldMk cId="622733929" sldId="295"/>
            <ac:cxnSpMk id="12" creationId="{0EF33CA5-2A8A-4602-A1A4-5D89DCC16BEC}"/>
          </ac:cxnSpMkLst>
        </pc:cxnChg>
        <pc:cxnChg chg="mod">
          <ac:chgData name="Manish Sharma" userId="b799adb9ba789c8f" providerId="LiveId" clId="{D6A0023E-89FC-44EE-A071-75C8A76298CB}" dt="2021-08-03T09:18:03.831" v="1590" actId="1036"/>
          <ac:cxnSpMkLst>
            <pc:docMk/>
            <pc:sldMk cId="622733929" sldId="295"/>
            <ac:cxnSpMk id="23" creationId="{B5D8D542-0491-427F-A03E-EF5D26C08032}"/>
          </ac:cxnSpMkLst>
        </pc:cxnChg>
      </pc:sldChg>
      <pc:sldChg chg="addSp delSp modSp add mod modClrScheme chgLayout">
        <pc:chgData name="Manish Sharma" userId="b799adb9ba789c8f" providerId="LiveId" clId="{D6A0023E-89FC-44EE-A071-75C8A76298CB}" dt="2021-08-03T09:26:30.053" v="1620" actId="404"/>
        <pc:sldMkLst>
          <pc:docMk/>
          <pc:sldMk cId="508615166" sldId="296"/>
        </pc:sldMkLst>
        <pc:spChg chg="mod ord">
          <ac:chgData name="Manish Sharma" userId="b799adb9ba789c8f" providerId="LiveId" clId="{D6A0023E-89FC-44EE-A071-75C8A76298CB}" dt="2021-08-03T09:26:17.517" v="1603" actId="107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D6A0023E-89FC-44EE-A071-75C8A76298CB}" dt="2021-08-03T09:26:30.053" v="1620" actId="404"/>
          <ac:spMkLst>
            <pc:docMk/>
            <pc:sldMk cId="508615166" sldId="296"/>
            <ac:spMk id="3" creationId="{D2E9EFFA-885B-4662-B039-079959B48AA7}"/>
          </ac:spMkLst>
        </pc:spChg>
        <pc:spChg chg="mod">
          <ac:chgData name="Manish Sharma" userId="b799adb9ba789c8f" providerId="LiveId" clId="{D6A0023E-89FC-44EE-A071-75C8A76298CB}" dt="2021-08-03T09:26:30.053" v="1620" actId="404"/>
          <ac:spMkLst>
            <pc:docMk/>
            <pc:sldMk cId="508615166" sldId="296"/>
            <ac:spMk id="4" creationId="{95050F2E-B417-4F01-8FE5-273A331390D2}"/>
          </ac:spMkLst>
        </pc:spChg>
        <pc:spChg chg="mod">
          <ac:chgData name="Manish Sharma" userId="b799adb9ba789c8f" providerId="LiveId" clId="{D6A0023E-89FC-44EE-A071-75C8A76298CB}" dt="2021-08-03T09:26:30.053" v="1620" actId="404"/>
          <ac:spMkLst>
            <pc:docMk/>
            <pc:sldMk cId="508615166" sldId="296"/>
            <ac:spMk id="5" creationId="{DFEBB10A-6B21-43FB-BC93-D66BED6FEE63}"/>
          </ac:spMkLst>
        </pc:spChg>
        <pc:spChg chg="mod">
          <ac:chgData name="Manish Sharma" userId="b799adb9ba789c8f" providerId="LiveId" clId="{D6A0023E-89FC-44EE-A071-75C8A76298CB}" dt="2021-08-03T09:26:30.053" v="1620" actId="404"/>
          <ac:spMkLst>
            <pc:docMk/>
            <pc:sldMk cId="508615166" sldId="296"/>
            <ac:spMk id="6" creationId="{E1796274-11FF-44FF-8F67-D91305F01D47}"/>
          </ac:spMkLst>
        </pc:spChg>
        <pc:spChg chg="mod">
          <ac:chgData name="Manish Sharma" userId="b799adb9ba789c8f" providerId="LiveId" clId="{D6A0023E-89FC-44EE-A071-75C8A76298CB}" dt="2021-08-03T09:26:30.053" v="1620" actId="404"/>
          <ac:spMkLst>
            <pc:docMk/>
            <pc:sldMk cId="508615166" sldId="296"/>
            <ac:spMk id="9" creationId="{7AE3AA4A-48CB-4B9D-A426-4D9D645B8346}"/>
          </ac:spMkLst>
        </pc:spChg>
        <pc:spChg chg="mod">
          <ac:chgData name="Manish Sharma" userId="b799adb9ba789c8f" providerId="LiveId" clId="{D6A0023E-89FC-44EE-A071-75C8A76298CB}" dt="2021-08-03T09:26:30.053" v="1620" actId="404"/>
          <ac:spMkLst>
            <pc:docMk/>
            <pc:sldMk cId="508615166" sldId="296"/>
            <ac:spMk id="11" creationId="{BB11C099-F50E-4F91-8533-2AA7E8C0C06A}"/>
          </ac:spMkLst>
        </pc:spChg>
        <pc:spChg chg="add del mod ord">
          <ac:chgData name="Manish Sharma" userId="b799adb9ba789c8f" providerId="LiveId" clId="{D6A0023E-89FC-44EE-A071-75C8A76298CB}" dt="2021-08-03T09:26:12.240" v="1601" actId="478"/>
          <ac:spMkLst>
            <pc:docMk/>
            <pc:sldMk cId="508615166" sldId="296"/>
            <ac:spMk id="13" creationId="{F81E6C8D-6D05-4CED-979D-CB8670568C86}"/>
          </ac:spMkLst>
        </pc:spChg>
        <pc:spChg chg="mod">
          <ac:chgData name="Manish Sharma" userId="b799adb9ba789c8f" providerId="LiveId" clId="{D6A0023E-89FC-44EE-A071-75C8A76298CB}" dt="2021-08-03T09:26:30.053" v="1620" actId="404"/>
          <ac:spMkLst>
            <pc:docMk/>
            <pc:sldMk cId="508615166" sldId="296"/>
            <ac:spMk id="14" creationId="{6E239066-C16F-4B12-993B-8C8A01F2E0C8}"/>
          </ac:spMkLst>
        </pc:spChg>
        <pc:spChg chg="mod">
          <ac:chgData name="Manish Sharma" userId="b799adb9ba789c8f" providerId="LiveId" clId="{D6A0023E-89FC-44EE-A071-75C8A76298CB}" dt="2021-08-03T09:26:30.053" v="1620" actId="404"/>
          <ac:spMkLst>
            <pc:docMk/>
            <pc:sldMk cId="508615166" sldId="296"/>
            <ac:spMk id="15" creationId="{3867BAC0-BBFD-4CC0-AFFA-198816F8831C}"/>
          </ac:spMkLst>
        </pc:spChg>
        <pc:spChg chg="mod">
          <ac:chgData name="Manish Sharma" userId="b799adb9ba789c8f" providerId="LiveId" clId="{D6A0023E-89FC-44EE-A071-75C8A76298CB}" dt="2021-08-03T09:26:30.053" v="1620" actId="404"/>
          <ac:spMkLst>
            <pc:docMk/>
            <pc:sldMk cId="508615166" sldId="296"/>
            <ac:spMk id="16" creationId="{123E9842-5835-4DF1-9652-6111DDA1F518}"/>
          </ac:spMkLst>
        </pc:spChg>
        <pc:spChg chg="mod">
          <ac:chgData name="Manish Sharma" userId="b799adb9ba789c8f" providerId="LiveId" clId="{D6A0023E-89FC-44EE-A071-75C8A76298CB}" dt="2021-08-03T09:26:30.053" v="1620" actId="404"/>
          <ac:spMkLst>
            <pc:docMk/>
            <pc:sldMk cId="508615166" sldId="296"/>
            <ac:spMk id="17" creationId="{A8DD90FB-57D0-4653-9F53-635BC67F840C}"/>
          </ac:spMkLst>
        </pc:spChg>
        <pc:spChg chg="mod">
          <ac:chgData name="Manish Sharma" userId="b799adb9ba789c8f" providerId="LiveId" clId="{D6A0023E-89FC-44EE-A071-75C8A76298CB}" dt="2021-08-03T09:26:30.053" v="1620" actId="404"/>
          <ac:spMkLst>
            <pc:docMk/>
            <pc:sldMk cId="508615166" sldId="296"/>
            <ac:spMk id="20" creationId="{CAE379AD-CBE9-4275-A7E5-E6DAB8EE29E6}"/>
          </ac:spMkLst>
        </pc:spChg>
        <pc:cxnChg chg="mod">
          <ac:chgData name="Manish Sharma" userId="b799adb9ba789c8f" providerId="LiveId" clId="{D6A0023E-89FC-44EE-A071-75C8A76298CB}" dt="2021-08-03T09:26:29.432" v="1619" actId="1035"/>
          <ac:cxnSpMkLst>
            <pc:docMk/>
            <pc:sldMk cId="508615166" sldId="296"/>
            <ac:cxnSpMk id="7" creationId="{0C68E378-0703-418D-A72E-B051CE96F4EF}"/>
          </ac:cxnSpMkLst>
        </pc:cxnChg>
        <pc:cxnChg chg="mod">
          <ac:chgData name="Manish Sharma" userId="b799adb9ba789c8f" providerId="LiveId" clId="{D6A0023E-89FC-44EE-A071-75C8A76298CB}" dt="2021-08-03T09:26:29.432" v="1619" actId="1035"/>
          <ac:cxnSpMkLst>
            <pc:docMk/>
            <pc:sldMk cId="508615166" sldId="296"/>
            <ac:cxnSpMk id="8" creationId="{8C32B631-6A9B-451A-A7C0-6DA3D92D4094}"/>
          </ac:cxnSpMkLst>
        </pc:cxnChg>
        <pc:cxnChg chg="mod">
          <ac:chgData name="Manish Sharma" userId="b799adb9ba789c8f" providerId="LiveId" clId="{D6A0023E-89FC-44EE-A071-75C8A76298CB}" dt="2021-08-03T09:26:29.432" v="1619" actId="1035"/>
          <ac:cxnSpMkLst>
            <pc:docMk/>
            <pc:sldMk cId="508615166" sldId="296"/>
            <ac:cxnSpMk id="10" creationId="{616EA423-2D2D-45F9-B6A1-3199F8369AD7}"/>
          </ac:cxnSpMkLst>
        </pc:cxnChg>
        <pc:cxnChg chg="mod">
          <ac:chgData name="Manish Sharma" userId="b799adb9ba789c8f" providerId="LiveId" clId="{D6A0023E-89FC-44EE-A071-75C8A76298CB}" dt="2021-08-03T09:26:29.432" v="1619" actId="1035"/>
          <ac:cxnSpMkLst>
            <pc:docMk/>
            <pc:sldMk cId="508615166" sldId="296"/>
            <ac:cxnSpMk id="12" creationId="{0EF33CA5-2A8A-4602-A1A4-5D89DCC16BEC}"/>
          </ac:cxnSpMkLst>
        </pc:cxnChg>
      </pc:sldChg>
      <pc:sldChg chg="add">
        <pc:chgData name="Manish Sharma" userId="b799adb9ba789c8f" providerId="LiveId" clId="{D6A0023E-89FC-44EE-A071-75C8A76298CB}" dt="2021-08-03T11:00:52.530" v="1622"/>
        <pc:sldMkLst>
          <pc:docMk/>
          <pc:sldMk cId="3613728516" sldId="297"/>
        </pc:sldMkLst>
      </pc:sldChg>
      <pc:sldChg chg="modSp add mod">
        <pc:chgData name="Manish Sharma" userId="b799adb9ba789c8f" providerId="LiveId" clId="{D6A0023E-89FC-44EE-A071-75C8A76298CB}" dt="2021-08-03T11:28:02.095" v="1645" actId="404"/>
        <pc:sldMkLst>
          <pc:docMk/>
          <pc:sldMk cId="2829608424" sldId="299"/>
        </pc:sldMkLst>
        <pc:spChg chg="mod">
          <ac:chgData name="Manish Sharma" userId="b799adb9ba789c8f" providerId="LiveId" clId="{D6A0023E-89FC-44EE-A071-75C8A76298CB}" dt="2021-08-03T11:28:02.095" v="1645" actId="404"/>
          <ac:spMkLst>
            <pc:docMk/>
            <pc:sldMk cId="2829608424" sldId="299"/>
            <ac:spMk id="2" creationId="{89BA8ABF-D721-43B7-848F-33E6B350062E}"/>
          </ac:spMkLst>
        </pc:spChg>
      </pc:sldChg>
      <pc:sldChg chg="modSp add mod">
        <pc:chgData name="Manish Sharma" userId="b799adb9ba789c8f" providerId="LiveId" clId="{D6A0023E-89FC-44EE-A071-75C8A76298CB}" dt="2021-08-04T11:18:40.101" v="1869" actId="1036"/>
        <pc:sldMkLst>
          <pc:docMk/>
          <pc:sldMk cId="631516676" sldId="301"/>
        </pc:sldMkLst>
        <pc:spChg chg="mod">
          <ac:chgData name="Manish Sharma" userId="b799adb9ba789c8f" providerId="LiveId" clId="{D6A0023E-89FC-44EE-A071-75C8A76298CB}" dt="2021-08-04T11:18:40.101" v="1869" actId="1036"/>
          <ac:spMkLst>
            <pc:docMk/>
            <pc:sldMk cId="631516676" sldId="301"/>
            <ac:spMk id="2" creationId="{F2BE5BA3-3D14-4CFA-9DDB-9248482CBE53}"/>
          </ac:spMkLst>
        </pc:spChg>
        <pc:graphicFrameChg chg="mod">
          <ac:chgData name="Manish Sharma" userId="b799adb9ba789c8f" providerId="LiveId" clId="{D6A0023E-89FC-44EE-A071-75C8A76298CB}" dt="2021-08-04T11:18:22.930" v="1843" actId="1076"/>
          <ac:graphicFrameMkLst>
            <pc:docMk/>
            <pc:sldMk cId="631516676" sldId="301"/>
            <ac:graphicFrameMk id="28" creationId="{FC65EEBD-5589-48DB-A356-9E3C0495B2F7}"/>
          </ac:graphicFrameMkLst>
        </pc:graphicFrameChg>
      </pc:sldChg>
      <pc:sldChg chg="modSp add mod modClrScheme chgLayout">
        <pc:chgData name="Manish Sharma" userId="b799adb9ba789c8f" providerId="LiveId" clId="{D6A0023E-89FC-44EE-A071-75C8A76298CB}" dt="2021-08-02T04:49:01.651" v="222" actId="20577"/>
        <pc:sldMkLst>
          <pc:docMk/>
          <pc:sldMk cId="2065797636" sldId="302"/>
        </pc:sldMkLst>
        <pc:spChg chg="mod ord">
          <ac:chgData name="Manish Sharma" userId="b799adb9ba789c8f" providerId="LiveId" clId="{D6A0023E-89FC-44EE-A071-75C8A76298CB}" dt="2021-08-02T04:45:57.761" v="220" actId="27636"/>
          <ac:spMkLst>
            <pc:docMk/>
            <pc:sldMk cId="2065797636" sldId="302"/>
            <ac:spMk id="2" creationId="{A7FD8525-BA0B-4309-8264-7CFA96C780E4}"/>
          </ac:spMkLst>
        </pc:spChg>
        <pc:spChg chg="mod ord">
          <ac:chgData name="Manish Sharma" userId="b799adb9ba789c8f" providerId="LiveId" clId="{D6A0023E-89FC-44EE-A071-75C8A76298CB}" dt="2021-08-02T04:49:01.651" v="222" actId="20577"/>
          <ac:spMkLst>
            <pc:docMk/>
            <pc:sldMk cId="2065797636" sldId="302"/>
            <ac:spMk id="3" creationId="{B0ECE1E7-75BB-47FE-BCEC-8B5EC80D6326}"/>
          </ac:spMkLst>
        </pc:spChg>
      </pc:sldChg>
      <pc:sldChg chg="modSp new mod">
        <pc:chgData name="Manish Sharma" userId="b799adb9ba789c8f" providerId="LiveId" clId="{D6A0023E-89FC-44EE-A071-75C8A76298CB}" dt="2021-08-05T06:22:43.462" v="1879" actId="20577"/>
        <pc:sldMkLst>
          <pc:docMk/>
          <pc:sldMk cId="1339344130" sldId="303"/>
        </pc:sldMkLst>
        <pc:spChg chg="mod">
          <ac:chgData name="Manish Sharma" userId="b799adb9ba789c8f" providerId="LiveId" clId="{D6A0023E-89FC-44EE-A071-75C8A76298CB}" dt="2021-08-02T04:51:47.447" v="236" actId="20577"/>
          <ac:spMkLst>
            <pc:docMk/>
            <pc:sldMk cId="1339344130" sldId="303"/>
            <ac:spMk id="2" creationId="{67524495-1874-47F5-A5C9-F88533747B24}"/>
          </ac:spMkLst>
        </pc:spChg>
        <pc:spChg chg="mod">
          <ac:chgData name="Manish Sharma" userId="b799adb9ba789c8f" providerId="LiveId" clId="{D6A0023E-89FC-44EE-A071-75C8A76298CB}" dt="2021-08-05T06:22:43.462" v="1879" actId="20577"/>
          <ac:spMkLst>
            <pc:docMk/>
            <pc:sldMk cId="1339344130" sldId="303"/>
            <ac:spMk id="3" creationId="{5876B478-5032-476B-B2E5-34262A0BEF12}"/>
          </ac:spMkLst>
        </pc:spChg>
      </pc:sldChg>
      <pc:sldChg chg="modSp new mod">
        <pc:chgData name="Manish Sharma" userId="b799adb9ba789c8f" providerId="LiveId" clId="{D6A0023E-89FC-44EE-A071-75C8A76298CB}" dt="2021-08-02T05:30:46.968" v="663" actId="20577"/>
        <pc:sldMkLst>
          <pc:docMk/>
          <pc:sldMk cId="1261094983" sldId="304"/>
        </pc:sldMkLst>
        <pc:spChg chg="mod">
          <ac:chgData name="Manish Sharma" userId="b799adb9ba789c8f" providerId="LiveId" clId="{D6A0023E-89FC-44EE-A071-75C8A76298CB}" dt="2021-08-02T05:10:20.713" v="519" actId="20577"/>
          <ac:spMkLst>
            <pc:docMk/>
            <pc:sldMk cId="1261094983" sldId="304"/>
            <ac:spMk id="2" creationId="{BD71ED3F-4F50-4EC5-852D-DC6E7F8008A8}"/>
          </ac:spMkLst>
        </pc:spChg>
        <pc:spChg chg="mod">
          <ac:chgData name="Manish Sharma" userId="b799adb9ba789c8f" providerId="LiveId" clId="{D6A0023E-89FC-44EE-A071-75C8A76298CB}" dt="2021-08-02T05:30:46.968" v="663" actId="20577"/>
          <ac:spMkLst>
            <pc:docMk/>
            <pc:sldMk cId="1261094983" sldId="304"/>
            <ac:spMk id="3" creationId="{E0889055-CEAD-4A76-9169-C7B4715BC210}"/>
          </ac:spMkLst>
        </pc:spChg>
      </pc:sldChg>
      <pc:sldChg chg="addSp delSp modSp new mod modClrScheme chgLayout">
        <pc:chgData name="Manish Sharma" userId="b799adb9ba789c8f" providerId="LiveId" clId="{D6A0023E-89FC-44EE-A071-75C8A76298CB}" dt="2021-08-05T06:22:43.690" v="1880" actId="20577"/>
        <pc:sldMkLst>
          <pc:docMk/>
          <pc:sldMk cId="1432856640" sldId="305"/>
        </pc:sldMkLst>
        <pc:spChg chg="del mod">
          <ac:chgData name="Manish Sharma" userId="b799adb9ba789c8f" providerId="LiveId" clId="{D6A0023E-89FC-44EE-A071-75C8A76298CB}" dt="2021-08-02T05:31:48.267" v="679" actId="700"/>
          <ac:spMkLst>
            <pc:docMk/>
            <pc:sldMk cId="1432856640" sldId="305"/>
            <ac:spMk id="2" creationId="{BF68C09E-0F19-46B1-96D3-5A418AFDC8CC}"/>
          </ac:spMkLst>
        </pc:spChg>
        <pc:spChg chg="del">
          <ac:chgData name="Manish Sharma" userId="b799adb9ba789c8f" providerId="LiveId" clId="{D6A0023E-89FC-44EE-A071-75C8A76298CB}" dt="2021-08-02T05:31:23.555" v="665" actId="478"/>
          <ac:spMkLst>
            <pc:docMk/>
            <pc:sldMk cId="1432856640" sldId="305"/>
            <ac:spMk id="3" creationId="{105C3667-8FC7-4ADF-9E98-7F1810BC57D5}"/>
          </ac:spMkLst>
        </pc:spChg>
        <pc:spChg chg="add mod">
          <ac:chgData name="Manish Sharma" userId="b799adb9ba789c8f" providerId="LiveId" clId="{D6A0023E-89FC-44EE-A071-75C8A76298CB}" dt="2021-08-02T05:32:08.832" v="680"/>
          <ac:spMkLst>
            <pc:docMk/>
            <pc:sldMk cId="1432856640" sldId="305"/>
            <ac:spMk id="4" creationId="{D7E33807-2E8E-4EC3-A595-0C3609D8307C}"/>
          </ac:spMkLst>
        </pc:spChg>
        <pc:spChg chg="add mod">
          <ac:chgData name="Manish Sharma" userId="b799adb9ba789c8f" providerId="LiveId" clId="{D6A0023E-89FC-44EE-A071-75C8A76298CB}" dt="2021-08-05T06:22:43.690" v="1880" actId="20577"/>
          <ac:spMkLst>
            <pc:docMk/>
            <pc:sldMk cId="1432856640" sldId="305"/>
            <ac:spMk id="6" creationId="{DFC9E091-CFF5-41F8-80FE-2269A0B23667}"/>
          </ac:spMkLst>
        </pc:spChg>
        <pc:spChg chg="add mod">
          <ac:chgData name="Manish Sharma" userId="b799adb9ba789c8f" providerId="LiveId" clId="{D6A0023E-89FC-44EE-A071-75C8A76298CB}" dt="2021-08-02T05:32:27.689" v="681"/>
          <ac:spMkLst>
            <pc:docMk/>
            <pc:sldMk cId="1432856640" sldId="305"/>
            <ac:spMk id="7" creationId="{716C8B55-44D7-4B54-BC64-E0DD1D2C8157}"/>
          </ac:spMkLst>
        </pc:spChg>
        <pc:spChg chg="add mod">
          <ac:chgData name="Manish Sharma" userId="b799adb9ba789c8f" providerId="LiveId" clId="{D6A0023E-89FC-44EE-A071-75C8A76298CB}" dt="2021-08-02T05:32:53.930" v="682"/>
          <ac:spMkLst>
            <pc:docMk/>
            <pc:sldMk cId="1432856640" sldId="305"/>
            <ac:spMk id="9" creationId="{27AC3B65-221D-49A4-8C7C-14D0CB5AA204}"/>
          </ac:spMkLst>
        </pc:spChg>
        <pc:spChg chg="add mod">
          <ac:chgData name="Manish Sharma" userId="b799adb9ba789c8f" providerId="LiveId" clId="{D6A0023E-89FC-44EE-A071-75C8A76298CB}" dt="2021-08-02T05:33:03.738" v="683"/>
          <ac:spMkLst>
            <pc:docMk/>
            <pc:sldMk cId="1432856640" sldId="305"/>
            <ac:spMk id="10" creationId="{D0C31249-982D-4BD6-BD11-2B0BF78D7F36}"/>
          </ac:spMkLst>
        </pc:spChg>
        <pc:spChg chg="add mod">
          <ac:chgData name="Manish Sharma" userId="b799adb9ba789c8f" providerId="LiveId" clId="{D6A0023E-89FC-44EE-A071-75C8A76298CB}" dt="2021-08-02T05:33:25.765" v="684"/>
          <ac:spMkLst>
            <pc:docMk/>
            <pc:sldMk cId="1432856640" sldId="305"/>
            <ac:spMk id="12" creationId="{A0612A8D-C517-47E5-ACC2-5C3CB5D699FC}"/>
          </ac:spMkLst>
        </pc:spChg>
        <pc:spChg chg="add mod">
          <ac:chgData name="Manish Sharma" userId="b799adb9ba789c8f" providerId="LiveId" clId="{D6A0023E-89FC-44EE-A071-75C8A76298CB}" dt="2021-08-02T05:33:33.146" v="685"/>
          <ac:spMkLst>
            <pc:docMk/>
            <pc:sldMk cId="1432856640" sldId="305"/>
            <ac:spMk id="13" creationId="{C1DFD10B-517C-4E40-A585-01FC62746F2A}"/>
          </ac:spMkLst>
        </pc:spChg>
        <pc:spChg chg="add mod">
          <ac:chgData name="Manish Sharma" userId="b799adb9ba789c8f" providerId="LiveId" clId="{D6A0023E-89FC-44EE-A071-75C8A76298CB}" dt="2021-08-02T05:33:52.953" v="686"/>
          <ac:spMkLst>
            <pc:docMk/>
            <pc:sldMk cId="1432856640" sldId="305"/>
            <ac:spMk id="14" creationId="{4B45BCF0-178B-46BF-966F-0BF89C6ECE4C}"/>
          </ac:spMkLst>
        </pc:spChg>
        <pc:spChg chg="add mod">
          <ac:chgData name="Manish Sharma" userId="b799adb9ba789c8f" providerId="LiveId" clId="{D6A0023E-89FC-44EE-A071-75C8A76298CB}" dt="2021-08-02T05:34:01.894" v="687"/>
          <ac:spMkLst>
            <pc:docMk/>
            <pc:sldMk cId="1432856640" sldId="305"/>
            <ac:spMk id="16" creationId="{5BA8B7FD-100A-429B-B20A-4A99632DF125}"/>
          </ac:spMkLst>
        </pc:spChg>
        <pc:spChg chg="add mod">
          <ac:chgData name="Manish Sharma" userId="b799adb9ba789c8f" providerId="LiveId" clId="{D6A0023E-89FC-44EE-A071-75C8A76298CB}" dt="2021-08-02T05:34:18.648" v="689"/>
          <ac:spMkLst>
            <pc:docMk/>
            <pc:sldMk cId="1432856640" sldId="305"/>
            <ac:spMk id="21" creationId="{D434E5F5-5DDB-4694-ACE9-380E7CA556DA}"/>
          </ac:spMkLst>
        </pc:spChg>
        <pc:spChg chg="add mod">
          <ac:chgData name="Manish Sharma" userId="b799adb9ba789c8f" providerId="LiveId" clId="{D6A0023E-89FC-44EE-A071-75C8A76298CB}" dt="2021-08-02T05:34:31.755" v="690"/>
          <ac:spMkLst>
            <pc:docMk/>
            <pc:sldMk cId="1432856640" sldId="305"/>
            <ac:spMk id="23" creationId="{52CD13E7-4421-45DA-AC76-A58F0047F4D4}"/>
          </ac:spMkLst>
        </pc:spChg>
        <pc:spChg chg="add mod">
          <ac:chgData name="Manish Sharma" userId="b799adb9ba789c8f" providerId="LiveId" clId="{D6A0023E-89FC-44EE-A071-75C8A76298CB}" dt="2021-08-02T05:36:15.008" v="702" actId="1076"/>
          <ac:spMkLst>
            <pc:docMk/>
            <pc:sldMk cId="1432856640" sldId="305"/>
            <ac:spMk id="24" creationId="{F96DBB14-6A10-414A-8182-A5C672062AB7}"/>
          </ac:spMkLst>
        </pc:spChg>
        <pc:spChg chg="add mod">
          <ac:chgData name="Manish Sharma" userId="b799adb9ba789c8f" providerId="LiveId" clId="{D6A0023E-89FC-44EE-A071-75C8A76298CB}" dt="2021-08-02T05:35:12.818" v="692" actId="1076"/>
          <ac:spMkLst>
            <pc:docMk/>
            <pc:sldMk cId="1432856640" sldId="305"/>
            <ac:spMk id="26" creationId="{5395CD8F-80E4-4DD6-9404-26C70CD45977}"/>
          </ac:spMkLst>
        </pc:spChg>
        <pc:spChg chg="add mod">
          <ac:chgData name="Manish Sharma" userId="b799adb9ba789c8f" providerId="LiveId" clId="{D6A0023E-89FC-44EE-A071-75C8A76298CB}" dt="2021-08-02T05:35:12.818" v="692" actId="1076"/>
          <ac:spMkLst>
            <pc:docMk/>
            <pc:sldMk cId="1432856640" sldId="305"/>
            <ac:spMk id="27" creationId="{E1EA64B2-5F81-4C60-90ED-284F2224BB16}"/>
          </ac:spMkLst>
        </pc:spChg>
        <pc:spChg chg="add mod">
          <ac:chgData name="Manish Sharma" userId="b799adb9ba789c8f" providerId="LiveId" clId="{D6A0023E-89FC-44EE-A071-75C8A76298CB}" dt="2021-08-02T05:36:00.652" v="701" actId="1076"/>
          <ac:spMkLst>
            <pc:docMk/>
            <pc:sldMk cId="1432856640" sldId="305"/>
            <ac:spMk id="28" creationId="{1243E5A0-4DC3-4B28-BB1C-01348963565B}"/>
          </ac:spMkLst>
        </pc:spChg>
        <pc:cxnChg chg="add mod">
          <ac:chgData name="Manish Sharma" userId="b799adb9ba789c8f" providerId="LiveId" clId="{D6A0023E-89FC-44EE-A071-75C8A76298CB}" dt="2021-08-02T05:32:08.832" v="680"/>
          <ac:cxnSpMkLst>
            <pc:docMk/>
            <pc:sldMk cId="1432856640" sldId="305"/>
            <ac:cxnSpMk id="5" creationId="{B5FF1819-AFE3-4937-80CC-C45DEB0D21C1}"/>
          </ac:cxnSpMkLst>
        </pc:cxnChg>
        <pc:cxnChg chg="add mod">
          <ac:chgData name="Manish Sharma" userId="b799adb9ba789c8f" providerId="LiveId" clId="{D6A0023E-89FC-44EE-A071-75C8A76298CB}" dt="2021-08-02T05:32:53.930" v="682"/>
          <ac:cxnSpMkLst>
            <pc:docMk/>
            <pc:sldMk cId="1432856640" sldId="305"/>
            <ac:cxnSpMk id="8" creationId="{A3430344-D6AA-4ADF-BC58-5E09E0A9E995}"/>
          </ac:cxnSpMkLst>
        </pc:cxnChg>
        <pc:cxnChg chg="add mod">
          <ac:chgData name="Manish Sharma" userId="b799adb9ba789c8f" providerId="LiveId" clId="{D6A0023E-89FC-44EE-A071-75C8A76298CB}" dt="2021-08-02T05:33:25.765" v="684"/>
          <ac:cxnSpMkLst>
            <pc:docMk/>
            <pc:sldMk cId="1432856640" sldId="305"/>
            <ac:cxnSpMk id="11" creationId="{B9A4C7E4-C78B-48B5-9884-A28AD0DD29E1}"/>
          </ac:cxnSpMkLst>
        </pc:cxnChg>
        <pc:cxnChg chg="add mod">
          <ac:chgData name="Manish Sharma" userId="b799adb9ba789c8f" providerId="LiveId" clId="{D6A0023E-89FC-44EE-A071-75C8A76298CB}" dt="2021-08-02T05:33:52.953" v="686"/>
          <ac:cxnSpMkLst>
            <pc:docMk/>
            <pc:sldMk cId="1432856640" sldId="305"/>
            <ac:cxnSpMk id="15" creationId="{EE459F13-4CA5-47C8-B7F0-69E86C3CFEC7}"/>
          </ac:cxnSpMkLst>
        </pc:cxnChg>
        <pc:cxnChg chg="add mod">
          <ac:chgData name="Manish Sharma" userId="b799adb9ba789c8f" providerId="LiveId" clId="{D6A0023E-89FC-44EE-A071-75C8A76298CB}" dt="2021-08-02T05:34:01.894" v="687"/>
          <ac:cxnSpMkLst>
            <pc:docMk/>
            <pc:sldMk cId="1432856640" sldId="305"/>
            <ac:cxnSpMk id="17" creationId="{743A52CA-E491-4805-BBB9-CDF4A9D20D46}"/>
          </ac:cxnSpMkLst>
        </pc:cxnChg>
        <pc:cxnChg chg="add mod">
          <ac:chgData name="Manish Sharma" userId="b799adb9ba789c8f" providerId="LiveId" clId="{D6A0023E-89FC-44EE-A071-75C8A76298CB}" dt="2021-08-02T05:34:01.894" v="687"/>
          <ac:cxnSpMkLst>
            <pc:docMk/>
            <pc:sldMk cId="1432856640" sldId="305"/>
            <ac:cxnSpMk id="18" creationId="{FDCDABCC-7874-4BDB-A499-EA3F86BE6F89}"/>
          </ac:cxnSpMkLst>
        </pc:cxnChg>
        <pc:cxnChg chg="add mod">
          <ac:chgData name="Manish Sharma" userId="b799adb9ba789c8f" providerId="LiveId" clId="{D6A0023E-89FC-44EE-A071-75C8A76298CB}" dt="2021-08-02T05:34:09.532" v="688" actId="14100"/>
          <ac:cxnSpMkLst>
            <pc:docMk/>
            <pc:sldMk cId="1432856640" sldId="305"/>
            <ac:cxnSpMk id="19" creationId="{38C75BD2-09AD-4C72-AF77-525C0673683F}"/>
          </ac:cxnSpMkLst>
        </pc:cxnChg>
        <pc:cxnChg chg="add mod">
          <ac:chgData name="Manish Sharma" userId="b799adb9ba789c8f" providerId="LiveId" clId="{D6A0023E-89FC-44EE-A071-75C8A76298CB}" dt="2021-08-02T05:34:31.755" v="690"/>
          <ac:cxnSpMkLst>
            <pc:docMk/>
            <pc:sldMk cId="1432856640" sldId="305"/>
            <ac:cxnSpMk id="22" creationId="{AC317F78-D1DA-4A23-849B-20FD4D3D631D}"/>
          </ac:cxnSpMkLst>
        </pc:cxnChg>
        <pc:cxnChg chg="add mod">
          <ac:chgData name="Manish Sharma" userId="b799adb9ba789c8f" providerId="LiveId" clId="{D6A0023E-89FC-44EE-A071-75C8A76298CB}" dt="2021-08-02T05:34:59.016" v="691"/>
          <ac:cxnSpMkLst>
            <pc:docMk/>
            <pc:sldMk cId="1432856640" sldId="305"/>
            <ac:cxnSpMk id="25" creationId="{F41A246B-277E-4176-B1CE-9ACB7C1FE4DC}"/>
          </ac:cxnSpMkLst>
        </pc:cxnChg>
        <pc:cxnChg chg="add del mod">
          <ac:chgData name="Manish Sharma" userId="b799adb9ba789c8f" providerId="LiveId" clId="{D6A0023E-89FC-44EE-A071-75C8A76298CB}" dt="2021-08-05T06:16:51.773" v="1872"/>
          <ac:cxnSpMkLst>
            <pc:docMk/>
            <pc:sldMk cId="1432856640" sldId="305"/>
            <ac:cxnSpMk id="29" creationId="{FF3371BC-290D-453C-A7D2-F21681CA0454}"/>
          </ac:cxnSpMkLst>
        </pc:cxnChg>
      </pc:sldChg>
      <pc:sldChg chg="modSp add mod modClrScheme chgLayout">
        <pc:chgData name="Manish Sharma" userId="b799adb9ba789c8f" providerId="LiveId" clId="{D6A0023E-89FC-44EE-A071-75C8A76298CB}" dt="2021-08-02T05:38:22.416" v="709" actId="27636"/>
        <pc:sldMkLst>
          <pc:docMk/>
          <pc:sldMk cId="3800967475" sldId="306"/>
        </pc:sldMkLst>
        <pc:spChg chg="mod ord">
          <ac:chgData name="Manish Sharma" userId="b799adb9ba789c8f" providerId="LiveId" clId="{D6A0023E-89FC-44EE-A071-75C8A76298CB}" dt="2021-08-02T05:38:22.394" v="708" actId="27636"/>
          <ac:spMkLst>
            <pc:docMk/>
            <pc:sldMk cId="3800967475" sldId="306"/>
            <ac:spMk id="2" creationId="{B78A7132-5120-4982-BE77-793B931417DE}"/>
          </ac:spMkLst>
        </pc:spChg>
        <pc:spChg chg="mod ord">
          <ac:chgData name="Manish Sharma" userId="b799adb9ba789c8f" providerId="LiveId" clId="{D6A0023E-89FC-44EE-A071-75C8A76298CB}" dt="2021-08-02T05:38:22.416" v="709" actId="27636"/>
          <ac:spMkLst>
            <pc:docMk/>
            <pc:sldMk cId="3800967475" sldId="306"/>
            <ac:spMk id="3" creationId="{DE4740D1-7B52-4004-A9A6-44A6F6FD53B3}"/>
          </ac:spMkLst>
        </pc:spChg>
      </pc:sldChg>
      <pc:sldChg chg="modSp add mod">
        <pc:chgData name="Manish Sharma" userId="b799adb9ba789c8f" providerId="LiveId" clId="{D6A0023E-89FC-44EE-A071-75C8A76298CB}" dt="2021-08-02T06:01:53.617" v="716" actId="27636"/>
        <pc:sldMkLst>
          <pc:docMk/>
          <pc:sldMk cId="3678634431" sldId="307"/>
        </pc:sldMkLst>
        <pc:spChg chg="mod">
          <ac:chgData name="Manish Sharma" userId="b799adb9ba789c8f" providerId="LiveId" clId="{D6A0023E-89FC-44EE-A071-75C8A76298CB}" dt="2021-08-02T06:01:53.617" v="716" actId="27636"/>
          <ac:spMkLst>
            <pc:docMk/>
            <pc:sldMk cId="3678634431" sldId="307"/>
            <ac:spMk id="3" creationId="{DE4740D1-7B52-4004-A9A6-44A6F6FD53B3}"/>
          </ac:spMkLst>
        </pc:spChg>
      </pc:sldChg>
      <pc:sldChg chg="modSp add mod">
        <pc:chgData name="Manish Sharma" userId="b799adb9ba789c8f" providerId="LiveId" clId="{D6A0023E-89FC-44EE-A071-75C8A76298CB}" dt="2021-08-02T05:38:54.935" v="712" actId="123"/>
        <pc:sldMkLst>
          <pc:docMk/>
          <pc:sldMk cId="27849995" sldId="308"/>
        </pc:sldMkLst>
        <pc:spChg chg="mod">
          <ac:chgData name="Manish Sharma" userId="b799adb9ba789c8f" providerId="LiveId" clId="{D6A0023E-89FC-44EE-A071-75C8A76298CB}" dt="2021-08-02T05:38:54.935" v="712" actId="123"/>
          <ac:spMkLst>
            <pc:docMk/>
            <pc:sldMk cId="27849995" sldId="308"/>
            <ac:spMk id="3" creationId="{E3409BB0-F2D3-4C60-B946-1EE33E7A265B}"/>
          </ac:spMkLst>
        </pc:spChg>
      </pc:sldChg>
      <pc:sldChg chg="new del">
        <pc:chgData name="Manish Sharma" userId="b799adb9ba789c8f" providerId="LiveId" clId="{D6A0023E-89FC-44EE-A071-75C8A76298CB}" dt="2021-08-02T06:01:46.585" v="714" actId="47"/>
        <pc:sldMkLst>
          <pc:docMk/>
          <pc:sldMk cId="744943619" sldId="309"/>
        </pc:sldMkLst>
      </pc:sldChg>
      <pc:sldChg chg="modSp add mod modClrScheme chgLayout">
        <pc:chgData name="Manish Sharma" userId="b799adb9ba789c8f" providerId="LiveId" clId="{D6A0023E-89FC-44EE-A071-75C8A76298CB}" dt="2021-08-02T07:03:44.884" v="720" actId="27636"/>
        <pc:sldMkLst>
          <pc:docMk/>
          <pc:sldMk cId="1774331945" sldId="309"/>
        </pc:sldMkLst>
        <pc:spChg chg="mod ord">
          <ac:chgData name="Manish Sharma" userId="b799adb9ba789c8f" providerId="LiveId" clId="{D6A0023E-89FC-44EE-A071-75C8A76298CB}" dt="2021-08-02T07:03:44.884" v="720" actId="27636"/>
          <ac:spMkLst>
            <pc:docMk/>
            <pc:sldMk cId="1774331945" sldId="309"/>
            <ac:spMk id="2" creationId="{5CE46743-547D-4ABE-8AE7-12015DB6213C}"/>
          </ac:spMkLst>
        </pc:spChg>
        <pc:spChg chg="mod ord">
          <ac:chgData name="Manish Sharma" userId="b799adb9ba789c8f" providerId="LiveId" clId="{D6A0023E-89FC-44EE-A071-75C8A76298CB}" dt="2021-08-02T07:03:44.845" v="719" actId="700"/>
          <ac:spMkLst>
            <pc:docMk/>
            <pc:sldMk cId="1774331945" sldId="309"/>
            <ac:spMk id="3" creationId="{93B8B1E2-52E1-4508-868F-4DA339371926}"/>
          </ac:spMkLst>
        </pc:spChg>
      </pc:sldChg>
      <pc:sldChg chg="add">
        <pc:chgData name="Manish Sharma" userId="b799adb9ba789c8f" providerId="LiveId" clId="{D6A0023E-89FC-44EE-A071-75C8A76298CB}" dt="2021-08-02T06:50:41.921" v="717"/>
        <pc:sldMkLst>
          <pc:docMk/>
          <pc:sldMk cId="2615748070" sldId="310"/>
        </pc:sldMkLst>
      </pc:sldChg>
      <pc:sldChg chg="addSp delSp modSp new mod">
        <pc:chgData name="Manish Sharma" userId="b799adb9ba789c8f" providerId="LiveId" clId="{D6A0023E-89FC-44EE-A071-75C8A76298CB}" dt="2021-08-02T07:06:16.530" v="746" actId="1076"/>
        <pc:sldMkLst>
          <pc:docMk/>
          <pc:sldMk cId="1712447367" sldId="311"/>
        </pc:sldMkLst>
        <pc:spChg chg="mod">
          <ac:chgData name="Manish Sharma" userId="b799adb9ba789c8f" providerId="LiveId" clId="{D6A0023E-89FC-44EE-A071-75C8A76298CB}" dt="2021-08-02T07:04:51.386" v="734" actId="20577"/>
          <ac:spMkLst>
            <pc:docMk/>
            <pc:sldMk cId="1712447367" sldId="311"/>
            <ac:spMk id="2" creationId="{F069BAC2-488F-407C-92F6-C9BE5DD4FEAE}"/>
          </ac:spMkLst>
        </pc:spChg>
        <pc:spChg chg="del">
          <ac:chgData name="Manish Sharma" userId="b799adb9ba789c8f" providerId="LiveId" clId="{D6A0023E-89FC-44EE-A071-75C8A76298CB}" dt="2021-08-02T07:04:57.521" v="735" actId="478"/>
          <ac:spMkLst>
            <pc:docMk/>
            <pc:sldMk cId="1712447367" sldId="311"/>
            <ac:spMk id="3" creationId="{259BF1A8-C92B-46FF-9FD2-D3A22454D321}"/>
          </ac:spMkLst>
        </pc:spChg>
        <pc:spChg chg="add mod">
          <ac:chgData name="Manish Sharma" userId="b799adb9ba789c8f" providerId="LiveId" clId="{D6A0023E-89FC-44EE-A071-75C8A76298CB}" dt="2021-08-02T07:06:09.475" v="745" actId="164"/>
          <ac:spMkLst>
            <pc:docMk/>
            <pc:sldMk cId="1712447367" sldId="311"/>
            <ac:spMk id="4" creationId="{DE288420-0393-4B7D-B937-4AB040F38EFE}"/>
          </ac:spMkLst>
        </pc:spChg>
        <pc:spChg chg="add mod">
          <ac:chgData name="Manish Sharma" userId="b799adb9ba789c8f" providerId="LiveId" clId="{D6A0023E-89FC-44EE-A071-75C8A76298CB}" dt="2021-08-02T07:06:09.475" v="745" actId="164"/>
          <ac:spMkLst>
            <pc:docMk/>
            <pc:sldMk cId="1712447367" sldId="311"/>
            <ac:spMk id="5" creationId="{80A17E7A-A27D-4A6D-839F-CEDC48A95677}"/>
          </ac:spMkLst>
        </pc:spChg>
        <pc:spChg chg="add mod">
          <ac:chgData name="Manish Sharma" userId="b799adb9ba789c8f" providerId="LiveId" clId="{D6A0023E-89FC-44EE-A071-75C8A76298CB}" dt="2021-08-02T07:06:09.475" v="745" actId="164"/>
          <ac:spMkLst>
            <pc:docMk/>
            <pc:sldMk cId="1712447367" sldId="311"/>
            <ac:spMk id="6" creationId="{4FF0BFEC-96EC-467C-A991-F02E16C9E4C3}"/>
          </ac:spMkLst>
        </pc:spChg>
        <pc:spChg chg="add mod">
          <ac:chgData name="Manish Sharma" userId="b799adb9ba789c8f" providerId="LiveId" clId="{D6A0023E-89FC-44EE-A071-75C8A76298CB}" dt="2021-08-02T07:06:09.475" v="745" actId="164"/>
          <ac:spMkLst>
            <pc:docMk/>
            <pc:sldMk cId="1712447367" sldId="311"/>
            <ac:spMk id="7" creationId="{EA569561-BB0C-48BC-87CD-1198BAFDCBE8}"/>
          </ac:spMkLst>
        </pc:spChg>
        <pc:spChg chg="add mod">
          <ac:chgData name="Manish Sharma" userId="b799adb9ba789c8f" providerId="LiveId" clId="{D6A0023E-89FC-44EE-A071-75C8A76298CB}" dt="2021-08-02T07:06:09.475" v="745" actId="164"/>
          <ac:spMkLst>
            <pc:docMk/>
            <pc:sldMk cId="1712447367" sldId="311"/>
            <ac:spMk id="8" creationId="{EA59AABE-D22D-4625-8C46-945CD5958485}"/>
          </ac:spMkLst>
        </pc:spChg>
        <pc:spChg chg="add mod ord">
          <ac:chgData name="Manish Sharma" userId="b799adb9ba789c8f" providerId="LiveId" clId="{D6A0023E-89FC-44EE-A071-75C8A76298CB}" dt="2021-08-02T07:06:09.475" v="745" actId="164"/>
          <ac:spMkLst>
            <pc:docMk/>
            <pc:sldMk cId="1712447367" sldId="311"/>
            <ac:spMk id="9" creationId="{F29D82A4-D6C2-4D94-B433-27A8A50BA80C}"/>
          </ac:spMkLst>
        </pc:spChg>
        <pc:grpChg chg="add mod">
          <ac:chgData name="Manish Sharma" userId="b799adb9ba789c8f" providerId="LiveId" clId="{D6A0023E-89FC-44EE-A071-75C8A76298CB}" dt="2021-08-02T07:06:16.530" v="746" actId="1076"/>
          <ac:grpSpMkLst>
            <pc:docMk/>
            <pc:sldMk cId="1712447367" sldId="311"/>
            <ac:grpSpMk id="10" creationId="{3D549001-4051-40E5-984D-AC459C3E1BA0}"/>
          </ac:grpSpMkLst>
        </pc:grpChg>
      </pc:sldChg>
      <pc:sldChg chg="delSp modSp add mod">
        <pc:chgData name="Manish Sharma" userId="b799adb9ba789c8f" providerId="LiveId" clId="{D6A0023E-89FC-44EE-A071-75C8A76298CB}" dt="2021-08-02T10:52:47.463" v="958" actId="20577"/>
        <pc:sldMkLst>
          <pc:docMk/>
          <pc:sldMk cId="3627371474" sldId="312"/>
        </pc:sldMkLst>
        <pc:spChg chg="mod">
          <ac:chgData name="Manish Sharma" userId="b799adb9ba789c8f" providerId="LiveId" clId="{D6A0023E-89FC-44EE-A071-75C8A76298CB}" dt="2021-08-02T07:26:11.229" v="751" actId="20577"/>
          <ac:spMkLst>
            <pc:docMk/>
            <pc:sldMk cId="3627371474" sldId="312"/>
            <ac:spMk id="2" creationId="{F069BAC2-488F-407C-92F6-C9BE5DD4FEAE}"/>
          </ac:spMkLst>
        </pc:spChg>
        <pc:spChg chg="del mod topLvl">
          <ac:chgData name="Manish Sharma" userId="b799adb9ba789c8f" providerId="LiveId" clId="{D6A0023E-89FC-44EE-A071-75C8A76298CB}" dt="2021-08-02T07:26:35.607" v="753" actId="478"/>
          <ac:spMkLst>
            <pc:docMk/>
            <pc:sldMk cId="3627371474" sldId="312"/>
            <ac:spMk id="4" creationId="{DE288420-0393-4B7D-B937-4AB040F38EFE}"/>
          </ac:spMkLst>
        </pc:spChg>
        <pc:spChg chg="del mod topLvl">
          <ac:chgData name="Manish Sharma" userId="b799adb9ba789c8f" providerId="LiveId" clId="{D6A0023E-89FC-44EE-A071-75C8A76298CB}" dt="2021-08-02T07:26:35.607" v="753" actId="478"/>
          <ac:spMkLst>
            <pc:docMk/>
            <pc:sldMk cId="3627371474" sldId="312"/>
            <ac:spMk id="5" creationId="{80A17E7A-A27D-4A6D-839F-CEDC48A95677}"/>
          </ac:spMkLst>
        </pc:spChg>
        <pc:spChg chg="del mod topLvl">
          <ac:chgData name="Manish Sharma" userId="b799adb9ba789c8f" providerId="LiveId" clId="{D6A0023E-89FC-44EE-A071-75C8A76298CB}" dt="2021-08-02T07:26:35.607" v="753" actId="478"/>
          <ac:spMkLst>
            <pc:docMk/>
            <pc:sldMk cId="3627371474" sldId="312"/>
            <ac:spMk id="6" creationId="{4FF0BFEC-96EC-467C-A991-F02E16C9E4C3}"/>
          </ac:spMkLst>
        </pc:spChg>
        <pc:spChg chg="del mod topLvl">
          <ac:chgData name="Manish Sharma" userId="b799adb9ba789c8f" providerId="LiveId" clId="{D6A0023E-89FC-44EE-A071-75C8A76298CB}" dt="2021-08-02T07:26:35.607" v="753" actId="478"/>
          <ac:spMkLst>
            <pc:docMk/>
            <pc:sldMk cId="3627371474" sldId="312"/>
            <ac:spMk id="7" creationId="{EA569561-BB0C-48BC-87CD-1198BAFDCBE8}"/>
          </ac:spMkLst>
        </pc:spChg>
        <pc:spChg chg="del mod topLvl">
          <ac:chgData name="Manish Sharma" userId="b799adb9ba789c8f" providerId="LiveId" clId="{D6A0023E-89FC-44EE-A071-75C8A76298CB}" dt="2021-08-02T07:26:35.607" v="753" actId="478"/>
          <ac:spMkLst>
            <pc:docMk/>
            <pc:sldMk cId="3627371474" sldId="312"/>
            <ac:spMk id="8" creationId="{EA59AABE-D22D-4625-8C46-945CD5958485}"/>
          </ac:spMkLst>
        </pc:spChg>
        <pc:spChg chg="mod topLvl">
          <ac:chgData name="Manish Sharma" userId="b799adb9ba789c8f" providerId="LiveId" clId="{D6A0023E-89FC-44EE-A071-75C8A76298CB}" dt="2021-08-02T10:52:47.463" v="958" actId="20577"/>
          <ac:spMkLst>
            <pc:docMk/>
            <pc:sldMk cId="3627371474" sldId="312"/>
            <ac:spMk id="9" creationId="{F29D82A4-D6C2-4D94-B433-27A8A50BA80C}"/>
          </ac:spMkLst>
        </pc:spChg>
        <pc:grpChg chg="del">
          <ac:chgData name="Manish Sharma" userId="b799adb9ba789c8f" providerId="LiveId" clId="{D6A0023E-89FC-44EE-A071-75C8A76298CB}" dt="2021-08-02T07:26:28.811" v="752" actId="165"/>
          <ac:grpSpMkLst>
            <pc:docMk/>
            <pc:sldMk cId="3627371474" sldId="312"/>
            <ac:grpSpMk id="10" creationId="{3D549001-4051-40E5-984D-AC459C3E1BA0}"/>
          </ac:grpSpMkLst>
        </pc:grpChg>
      </pc:sldChg>
      <pc:sldChg chg="add">
        <pc:chgData name="Manish Sharma" userId="b799adb9ba789c8f" providerId="LiveId" clId="{D6A0023E-89FC-44EE-A071-75C8A76298CB}" dt="2021-08-02T10:47:02.341" v="947"/>
        <pc:sldMkLst>
          <pc:docMk/>
          <pc:sldMk cId="1049458976" sldId="313"/>
        </pc:sldMkLst>
      </pc:sldChg>
      <pc:sldChg chg="modSp add mod">
        <pc:chgData name="Manish Sharma" userId="b799adb9ba789c8f" providerId="LiveId" clId="{D6A0023E-89FC-44EE-A071-75C8A76298CB}" dt="2021-08-02T11:11:59.044" v="968" actId="113"/>
        <pc:sldMkLst>
          <pc:docMk/>
          <pc:sldMk cId="1810848185" sldId="314"/>
        </pc:sldMkLst>
        <pc:spChg chg="mod">
          <ac:chgData name="Manish Sharma" userId="b799adb9ba789c8f" providerId="LiveId" clId="{D6A0023E-89FC-44EE-A071-75C8A76298CB}" dt="2021-08-02T11:11:59.044" v="968" actId="113"/>
          <ac:spMkLst>
            <pc:docMk/>
            <pc:sldMk cId="1810848185" sldId="314"/>
            <ac:spMk id="3" creationId="{F40F4BC8-FC49-4966-B554-2C6E9A658104}"/>
          </ac:spMkLst>
        </pc:spChg>
      </pc:sldChg>
      <pc:sldChg chg="modSp new mod">
        <pc:chgData name="Manish Sharma" userId="b799adb9ba789c8f" providerId="LiveId" clId="{D6A0023E-89FC-44EE-A071-75C8A76298CB}" dt="2021-08-03T04:03:24.551" v="1128" actId="20577"/>
        <pc:sldMkLst>
          <pc:docMk/>
          <pc:sldMk cId="2724027664" sldId="315"/>
        </pc:sldMkLst>
        <pc:spChg chg="mod">
          <ac:chgData name="Manish Sharma" userId="b799adb9ba789c8f" providerId="LiveId" clId="{D6A0023E-89FC-44EE-A071-75C8A76298CB}" dt="2021-08-03T04:03:24.551" v="1128" actId="20577"/>
          <ac:spMkLst>
            <pc:docMk/>
            <pc:sldMk cId="2724027664" sldId="315"/>
            <ac:spMk id="2" creationId="{FE3FD86B-DE4D-4FF8-8070-F315D63B7857}"/>
          </ac:spMkLst>
        </pc:spChg>
        <pc:spChg chg="mod">
          <ac:chgData name="Manish Sharma" userId="b799adb9ba789c8f" providerId="LiveId" clId="{D6A0023E-89FC-44EE-A071-75C8A76298CB}" dt="2021-08-03T04:02:02.571" v="1037" actId="20577"/>
          <ac:spMkLst>
            <pc:docMk/>
            <pc:sldMk cId="2724027664" sldId="315"/>
            <ac:spMk id="3" creationId="{27A52A4C-B5D0-4F84-9F2F-329848192DEC}"/>
          </ac:spMkLst>
        </pc:spChg>
      </pc:sldChg>
      <pc:sldChg chg="addSp delSp modSp new mod modClrScheme chgLayout">
        <pc:chgData name="Manish Sharma" userId="b799adb9ba789c8f" providerId="LiveId" clId="{D6A0023E-89FC-44EE-A071-75C8A76298CB}" dt="2021-08-03T05:02:48.234" v="1153" actId="20577"/>
        <pc:sldMkLst>
          <pc:docMk/>
          <pc:sldMk cId="4198382552" sldId="316"/>
        </pc:sldMkLst>
        <pc:spChg chg="mod ord">
          <ac:chgData name="Manish Sharma" userId="b799adb9ba789c8f" providerId="LiveId" clId="{D6A0023E-89FC-44EE-A071-75C8A76298CB}" dt="2021-08-03T05:02:22.887" v="1147" actId="20577"/>
          <ac:spMkLst>
            <pc:docMk/>
            <pc:sldMk cId="4198382552" sldId="316"/>
            <ac:spMk id="2" creationId="{200B82DB-5666-4D21-9ADB-5B816738A471}"/>
          </ac:spMkLst>
        </pc:spChg>
        <pc:spChg chg="del mod ord">
          <ac:chgData name="Manish Sharma" userId="b799adb9ba789c8f" providerId="LiveId" clId="{D6A0023E-89FC-44EE-A071-75C8A76298CB}" dt="2021-08-03T05:02:17.903" v="1136" actId="700"/>
          <ac:spMkLst>
            <pc:docMk/>
            <pc:sldMk cId="4198382552" sldId="316"/>
            <ac:spMk id="3" creationId="{136CF546-2B24-4155-AD33-D5D6F4833D55}"/>
          </ac:spMkLst>
        </pc:spChg>
        <pc:spChg chg="add mod ord">
          <ac:chgData name="Manish Sharma" userId="b799adb9ba789c8f" providerId="LiveId" clId="{D6A0023E-89FC-44EE-A071-75C8A76298CB}" dt="2021-08-03T05:02:48.234" v="1153" actId="20577"/>
          <ac:spMkLst>
            <pc:docMk/>
            <pc:sldMk cId="4198382552" sldId="316"/>
            <ac:spMk id="4" creationId="{A0C155F6-EDA6-490E-8527-DD0DD1D7DA99}"/>
          </ac:spMkLst>
        </pc:spChg>
      </pc:sldChg>
      <pc:sldChg chg="addSp delSp modSp new mod modClrScheme chgLayout">
        <pc:chgData name="Manish Sharma" userId="b799adb9ba789c8f" providerId="LiveId" clId="{D6A0023E-89FC-44EE-A071-75C8A76298CB}" dt="2021-08-03T05:09:06.726" v="1171" actId="20577"/>
        <pc:sldMkLst>
          <pc:docMk/>
          <pc:sldMk cId="3205903522" sldId="317"/>
        </pc:sldMkLst>
        <pc:spChg chg="del mod ord">
          <ac:chgData name="Manish Sharma" userId="b799adb9ba789c8f" providerId="LiveId" clId="{D6A0023E-89FC-44EE-A071-75C8A76298CB}" dt="2021-08-03T05:08:49.775" v="1155" actId="700"/>
          <ac:spMkLst>
            <pc:docMk/>
            <pc:sldMk cId="3205903522" sldId="317"/>
            <ac:spMk id="2" creationId="{7F1CE974-BE75-4206-ADE2-0CBAEBEEB534}"/>
          </ac:spMkLst>
        </pc:spChg>
        <pc:spChg chg="del mod ord">
          <ac:chgData name="Manish Sharma" userId="b799adb9ba789c8f" providerId="LiveId" clId="{D6A0023E-89FC-44EE-A071-75C8A76298CB}" dt="2021-08-03T05:08:49.775" v="1155" actId="700"/>
          <ac:spMkLst>
            <pc:docMk/>
            <pc:sldMk cId="3205903522" sldId="317"/>
            <ac:spMk id="3" creationId="{5A9D59A8-A631-413F-925B-3D51A3CDA9C6}"/>
          </ac:spMkLst>
        </pc:spChg>
        <pc:spChg chg="add mod ord">
          <ac:chgData name="Manish Sharma" userId="b799adb9ba789c8f" providerId="LiveId" clId="{D6A0023E-89FC-44EE-A071-75C8A76298CB}" dt="2021-08-03T05:09:06.726" v="1171" actId="20577"/>
          <ac:spMkLst>
            <pc:docMk/>
            <pc:sldMk cId="3205903522" sldId="317"/>
            <ac:spMk id="4" creationId="{46E621E5-CFE1-43CF-BC48-3827E39EED18}"/>
          </ac:spMkLst>
        </pc:spChg>
        <pc:spChg chg="add mod ord">
          <ac:chgData name="Manish Sharma" userId="b799adb9ba789c8f" providerId="LiveId" clId="{D6A0023E-89FC-44EE-A071-75C8A76298CB}" dt="2021-08-03T05:08:54.405" v="1158" actId="20577"/>
          <ac:spMkLst>
            <pc:docMk/>
            <pc:sldMk cId="3205903522" sldId="317"/>
            <ac:spMk id="5" creationId="{FB8E7FB4-3224-4CDC-A90F-67E31FD29CF2}"/>
          </ac:spMkLst>
        </pc:spChg>
      </pc:sldChg>
      <pc:sldChg chg="add">
        <pc:chgData name="Manish Sharma" userId="b799adb9ba789c8f" providerId="LiveId" clId="{D6A0023E-89FC-44EE-A071-75C8A76298CB}" dt="2021-08-03T05:26:06.198" v="1172"/>
        <pc:sldMkLst>
          <pc:docMk/>
          <pc:sldMk cId="3016633635" sldId="318"/>
        </pc:sldMkLst>
      </pc:sldChg>
      <pc:sldChg chg="addSp delSp modSp new mod modClrScheme chgLayout">
        <pc:chgData name="Manish Sharma" userId="b799adb9ba789c8f" providerId="LiveId" clId="{D6A0023E-89FC-44EE-A071-75C8A76298CB}" dt="2021-08-03T05:39:53.464" v="1486" actId="1076"/>
        <pc:sldMkLst>
          <pc:docMk/>
          <pc:sldMk cId="3481779306" sldId="319"/>
        </pc:sldMkLst>
        <pc:spChg chg="del mod ord">
          <ac:chgData name="Manish Sharma" userId="b799adb9ba789c8f" providerId="LiveId" clId="{D6A0023E-89FC-44EE-A071-75C8A76298CB}" dt="2021-08-03T05:31:23.794" v="1174" actId="700"/>
          <ac:spMkLst>
            <pc:docMk/>
            <pc:sldMk cId="3481779306" sldId="319"/>
            <ac:spMk id="2" creationId="{2A9B6252-9779-4CE2-A654-5ECBAE289C49}"/>
          </ac:spMkLst>
        </pc:spChg>
        <pc:spChg chg="del mod ord">
          <ac:chgData name="Manish Sharma" userId="b799adb9ba789c8f" providerId="LiveId" clId="{D6A0023E-89FC-44EE-A071-75C8A76298CB}" dt="2021-08-03T05:31:23.794" v="1174" actId="700"/>
          <ac:spMkLst>
            <pc:docMk/>
            <pc:sldMk cId="3481779306" sldId="319"/>
            <ac:spMk id="3" creationId="{824C7B06-263D-4979-9BA0-1A233F49F763}"/>
          </ac:spMkLst>
        </pc:spChg>
        <pc:spChg chg="add mod ord">
          <ac:chgData name="Manish Sharma" userId="b799adb9ba789c8f" providerId="LiveId" clId="{D6A0023E-89FC-44EE-A071-75C8A76298CB}" dt="2021-08-03T05:33:56.637" v="1189" actId="700"/>
          <ac:spMkLst>
            <pc:docMk/>
            <pc:sldMk cId="3481779306" sldId="319"/>
            <ac:spMk id="4" creationId="{458284BE-5F8A-4BC6-90E4-DDF649CBBEBF}"/>
          </ac:spMkLst>
        </pc:spChg>
        <pc:spChg chg="add del mod ord">
          <ac:chgData name="Manish Sharma" userId="b799adb9ba789c8f" providerId="LiveId" clId="{D6A0023E-89FC-44EE-A071-75C8A76298CB}" dt="2021-08-03T05:31:28.274" v="1176" actId="478"/>
          <ac:spMkLst>
            <pc:docMk/>
            <pc:sldMk cId="3481779306" sldId="319"/>
            <ac:spMk id="5" creationId="{6CBB4802-C674-459F-84E3-1901A5A5A8B6}"/>
          </ac:spMkLst>
        </pc:spChg>
        <pc:spChg chg="add mod ord">
          <ac:chgData name="Manish Sharma" userId="b799adb9ba789c8f" providerId="LiveId" clId="{D6A0023E-89FC-44EE-A071-75C8A76298CB}" dt="2021-08-03T05:35:24.502" v="1298" actId="20577"/>
          <ac:spMkLst>
            <pc:docMk/>
            <pc:sldMk cId="3481779306" sldId="319"/>
            <ac:spMk id="6" creationId="{CCF6C15B-D0C7-428D-A5C4-8CB761B5EB4E}"/>
          </ac:spMkLst>
        </pc:spChg>
        <pc:spChg chg="add mod">
          <ac:chgData name="Manish Sharma" userId="b799adb9ba789c8f" providerId="LiveId" clId="{D6A0023E-89FC-44EE-A071-75C8A76298CB}" dt="2021-08-03T05:36:08.484" v="1341" actId="20577"/>
          <ac:spMkLst>
            <pc:docMk/>
            <pc:sldMk cId="3481779306" sldId="319"/>
            <ac:spMk id="7" creationId="{CE6440A1-F206-4BF9-A5C9-2A07CD0C0BCE}"/>
          </ac:spMkLst>
        </pc:spChg>
        <pc:spChg chg="add mod">
          <ac:chgData name="Manish Sharma" userId="b799adb9ba789c8f" providerId="LiveId" clId="{D6A0023E-89FC-44EE-A071-75C8A76298CB}" dt="2021-08-03T05:36:38.338" v="1369" actId="20577"/>
          <ac:spMkLst>
            <pc:docMk/>
            <pc:sldMk cId="3481779306" sldId="319"/>
            <ac:spMk id="8" creationId="{8482C63B-6180-47FD-925A-EA58A2DF0365}"/>
          </ac:spMkLst>
        </pc:spChg>
        <pc:spChg chg="add mod">
          <ac:chgData name="Manish Sharma" userId="b799adb9ba789c8f" providerId="LiveId" clId="{D6A0023E-89FC-44EE-A071-75C8A76298CB}" dt="2021-08-03T05:37:38.479" v="1424" actId="1076"/>
          <ac:spMkLst>
            <pc:docMk/>
            <pc:sldMk cId="3481779306" sldId="319"/>
            <ac:spMk id="10" creationId="{A53B3BB8-8BAF-4BB3-A6C2-9F0EF41C6244}"/>
          </ac:spMkLst>
        </pc:spChg>
        <pc:spChg chg="add mod">
          <ac:chgData name="Manish Sharma" userId="b799adb9ba789c8f" providerId="LiveId" clId="{D6A0023E-89FC-44EE-A071-75C8A76298CB}" dt="2021-08-03T05:39:05.083" v="1467" actId="1076"/>
          <ac:spMkLst>
            <pc:docMk/>
            <pc:sldMk cId="3481779306" sldId="319"/>
            <ac:spMk id="12" creationId="{CAAC7E82-122A-4307-BC00-312BEE6A03DB}"/>
          </ac:spMkLst>
        </pc:spChg>
        <pc:spChg chg="add mod">
          <ac:chgData name="Manish Sharma" userId="b799adb9ba789c8f" providerId="LiveId" clId="{D6A0023E-89FC-44EE-A071-75C8A76298CB}" dt="2021-08-03T05:39:53.464" v="1486" actId="1076"/>
          <ac:spMkLst>
            <pc:docMk/>
            <pc:sldMk cId="3481779306" sldId="319"/>
            <ac:spMk id="14" creationId="{891EA8FC-1CB5-4757-9A3F-253CE8BC10DE}"/>
          </ac:spMkLst>
        </pc:spChg>
        <pc:cxnChg chg="add mod">
          <ac:chgData name="Manish Sharma" userId="b799adb9ba789c8f" providerId="LiveId" clId="{D6A0023E-89FC-44EE-A071-75C8A76298CB}" dt="2021-08-03T05:36:51.383" v="1371" actId="1076"/>
          <ac:cxnSpMkLst>
            <pc:docMk/>
            <pc:sldMk cId="3481779306" sldId="319"/>
            <ac:cxnSpMk id="9" creationId="{86765CC5-4CEE-4D91-A897-601D7341A5EA}"/>
          </ac:cxnSpMkLst>
        </pc:cxnChg>
        <pc:cxnChg chg="add mod">
          <ac:chgData name="Manish Sharma" userId="b799adb9ba789c8f" providerId="LiveId" clId="{D6A0023E-89FC-44EE-A071-75C8A76298CB}" dt="2021-08-03T05:37:57.240" v="1427" actId="196"/>
          <ac:cxnSpMkLst>
            <pc:docMk/>
            <pc:sldMk cId="3481779306" sldId="319"/>
            <ac:cxnSpMk id="11" creationId="{5B54D47C-2343-4D00-BDBE-98FB2456C173}"/>
          </ac:cxnSpMkLst>
        </pc:cxnChg>
        <pc:cxnChg chg="add mod">
          <ac:chgData name="Manish Sharma" userId="b799adb9ba789c8f" providerId="LiveId" clId="{D6A0023E-89FC-44EE-A071-75C8A76298CB}" dt="2021-08-03T05:39:16.034" v="1469" actId="1076"/>
          <ac:cxnSpMkLst>
            <pc:docMk/>
            <pc:sldMk cId="3481779306" sldId="319"/>
            <ac:cxnSpMk id="13" creationId="{30549599-F7B9-4BBB-87E6-376B33EEDF39}"/>
          </ac:cxnSpMkLst>
        </pc:cxnChg>
        <pc:cxnChg chg="add mod">
          <ac:chgData name="Manish Sharma" userId="b799adb9ba789c8f" providerId="LiveId" clId="{D6A0023E-89FC-44EE-A071-75C8A76298CB}" dt="2021-08-03T05:39:30.233" v="1472" actId="1076"/>
          <ac:cxnSpMkLst>
            <pc:docMk/>
            <pc:sldMk cId="3481779306" sldId="319"/>
            <ac:cxnSpMk id="15" creationId="{20CD80A2-254E-4114-BF5D-F7B16CC935F2}"/>
          </ac:cxnSpMkLst>
        </pc:cxnChg>
      </pc:sldChg>
      <pc:sldChg chg="modSp new mod">
        <pc:chgData name="Manish Sharma" userId="b799adb9ba789c8f" providerId="LiveId" clId="{D6A0023E-89FC-44EE-A071-75C8A76298CB}" dt="2021-08-03T05:40:40.969" v="1491" actId="20577"/>
        <pc:sldMkLst>
          <pc:docMk/>
          <pc:sldMk cId="4078862901" sldId="320"/>
        </pc:sldMkLst>
        <pc:spChg chg="mod">
          <ac:chgData name="Manish Sharma" userId="b799adb9ba789c8f" providerId="LiveId" clId="{D6A0023E-89FC-44EE-A071-75C8A76298CB}" dt="2021-08-03T05:40:27.454" v="1489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D6A0023E-89FC-44EE-A071-75C8A76298CB}" dt="2021-08-03T05:40:40.969" v="1491" actId="20577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">
        <pc:chgData name="Manish Sharma" userId="b799adb9ba789c8f" providerId="LiveId" clId="{D6A0023E-89FC-44EE-A071-75C8A76298CB}" dt="2021-08-13T05:59:50.831" v="1881" actId="208"/>
        <pc:sldMkLst>
          <pc:docMk/>
          <pc:sldMk cId="29280918" sldId="321"/>
        </pc:sldMkLst>
        <pc:spChg chg="mod">
          <ac:chgData name="Manish Sharma" userId="b799adb9ba789c8f" providerId="LiveId" clId="{D6A0023E-89FC-44EE-A071-75C8A76298CB}" dt="2021-08-03T07:33:42.165" v="1495" actId="27636"/>
          <ac:spMkLst>
            <pc:docMk/>
            <pc:sldMk cId="29280918" sldId="321"/>
            <ac:spMk id="2" creationId="{8FBBFB31-7E61-4464-9536-CFCEACB071F5}"/>
          </ac:spMkLst>
        </pc:spChg>
        <pc:spChg chg="del">
          <ac:chgData name="Manish Sharma" userId="b799adb9ba789c8f" providerId="LiveId" clId="{D6A0023E-89FC-44EE-A071-75C8A76298CB}" dt="2021-08-03T07:33:40.292" v="1493" actId="478"/>
          <ac:spMkLst>
            <pc:docMk/>
            <pc:sldMk cId="29280918" sldId="321"/>
            <ac:spMk id="3" creationId="{424C5BA2-339B-4C3E-A26C-80402A55CE69}"/>
          </ac:spMkLst>
        </pc:spChg>
        <pc:spChg chg="add mod">
          <ac:chgData name="Manish Sharma" userId="b799adb9ba789c8f" providerId="LiveId" clId="{D6A0023E-89FC-44EE-A071-75C8A76298CB}" dt="2021-08-03T07:33:54.141" v="1496"/>
          <ac:spMkLst>
            <pc:docMk/>
            <pc:sldMk cId="29280918" sldId="321"/>
            <ac:spMk id="4" creationId="{2429006D-B0A5-4E0F-9A43-08D0AEC02CBE}"/>
          </ac:spMkLst>
        </pc:spChg>
        <pc:spChg chg="add mod">
          <ac:chgData name="Manish Sharma" userId="b799adb9ba789c8f" providerId="LiveId" clId="{D6A0023E-89FC-44EE-A071-75C8A76298CB}" dt="2021-08-03T07:33:54.141" v="1496"/>
          <ac:spMkLst>
            <pc:docMk/>
            <pc:sldMk cId="29280918" sldId="321"/>
            <ac:spMk id="5" creationId="{7C1F62CB-9486-484C-BBE7-8E003B014C81}"/>
          </ac:spMkLst>
        </pc:spChg>
        <pc:spChg chg="add mod">
          <ac:chgData name="Manish Sharma" userId="b799adb9ba789c8f" providerId="LiveId" clId="{D6A0023E-89FC-44EE-A071-75C8A76298CB}" dt="2021-08-03T07:33:54.141" v="1496"/>
          <ac:spMkLst>
            <pc:docMk/>
            <pc:sldMk cId="29280918" sldId="321"/>
            <ac:spMk id="6" creationId="{C33E0FF1-8A40-4A1B-98B6-10AAB6C0AAB9}"/>
          </ac:spMkLst>
        </pc:spChg>
        <pc:spChg chg="add mod">
          <ac:chgData name="Manish Sharma" userId="b799adb9ba789c8f" providerId="LiveId" clId="{D6A0023E-89FC-44EE-A071-75C8A76298CB}" dt="2021-08-03T07:33:54.141" v="1496"/>
          <ac:spMkLst>
            <pc:docMk/>
            <pc:sldMk cId="29280918" sldId="321"/>
            <ac:spMk id="8" creationId="{BF8953ED-FE3D-4471-8851-A6DAC27C6FF9}"/>
          </ac:spMkLst>
        </pc:spChg>
        <pc:spChg chg="add mod">
          <ac:chgData name="Manish Sharma" userId="b799adb9ba789c8f" providerId="LiveId" clId="{D6A0023E-89FC-44EE-A071-75C8A76298CB}" dt="2021-08-13T05:59:50.831" v="1881" actId="208"/>
          <ac:spMkLst>
            <pc:docMk/>
            <pc:sldMk cId="29280918" sldId="321"/>
            <ac:spMk id="9" creationId="{0260CB82-0017-4B11-AC60-74AC8ABD7B5A}"/>
          </ac:spMkLst>
        </pc:spChg>
        <pc:spChg chg="add mod">
          <ac:chgData name="Manish Sharma" userId="b799adb9ba789c8f" providerId="LiveId" clId="{D6A0023E-89FC-44EE-A071-75C8A76298CB}" dt="2021-08-03T07:44:48.824" v="1498"/>
          <ac:spMkLst>
            <pc:docMk/>
            <pc:sldMk cId="29280918" sldId="321"/>
            <ac:spMk id="10" creationId="{CF0163FC-2184-4170-B0B2-C5B27DFE666E}"/>
          </ac:spMkLst>
        </pc:spChg>
        <pc:spChg chg="add mod">
          <ac:chgData name="Manish Sharma" userId="b799adb9ba789c8f" providerId="LiveId" clId="{D6A0023E-89FC-44EE-A071-75C8A76298CB}" dt="2021-08-03T07:44:48.824" v="1498"/>
          <ac:spMkLst>
            <pc:docMk/>
            <pc:sldMk cId="29280918" sldId="321"/>
            <ac:spMk id="11" creationId="{02EE488C-9D32-4672-B5CF-B450B3B3EF16}"/>
          </ac:spMkLst>
        </pc:spChg>
        <pc:spChg chg="add mod">
          <ac:chgData name="Manish Sharma" userId="b799adb9ba789c8f" providerId="LiveId" clId="{D6A0023E-89FC-44EE-A071-75C8A76298CB}" dt="2021-08-03T07:44:48.824" v="1498"/>
          <ac:spMkLst>
            <pc:docMk/>
            <pc:sldMk cId="29280918" sldId="321"/>
            <ac:spMk id="13" creationId="{5107D47E-BAFE-4938-8DC1-7CE6CB10107B}"/>
          </ac:spMkLst>
        </pc:spChg>
        <pc:spChg chg="add mod">
          <ac:chgData name="Manish Sharma" userId="b799adb9ba789c8f" providerId="LiveId" clId="{D6A0023E-89FC-44EE-A071-75C8A76298CB}" dt="2021-08-03T07:44:48.824" v="1498"/>
          <ac:spMkLst>
            <pc:docMk/>
            <pc:sldMk cId="29280918" sldId="321"/>
            <ac:spMk id="14" creationId="{9E776894-20B7-496B-BBF1-522263FF1821}"/>
          </ac:spMkLst>
        </pc:spChg>
        <pc:spChg chg="add mod">
          <ac:chgData name="Manish Sharma" userId="b799adb9ba789c8f" providerId="LiveId" clId="{D6A0023E-89FC-44EE-A071-75C8A76298CB}" dt="2021-08-03T07:50:30.134" v="1500"/>
          <ac:spMkLst>
            <pc:docMk/>
            <pc:sldMk cId="29280918" sldId="321"/>
            <ac:spMk id="15" creationId="{742E82D5-F45B-443B-B2BC-478C31263C8D}"/>
          </ac:spMkLst>
        </pc:spChg>
        <pc:spChg chg="add mod">
          <ac:chgData name="Manish Sharma" userId="b799adb9ba789c8f" providerId="LiveId" clId="{D6A0023E-89FC-44EE-A071-75C8A76298CB}" dt="2021-08-03T07:50:30.134" v="1500"/>
          <ac:spMkLst>
            <pc:docMk/>
            <pc:sldMk cId="29280918" sldId="321"/>
            <ac:spMk id="16" creationId="{AAA7ACFA-EC9F-4BFE-A1CC-A32E053C8609}"/>
          </ac:spMkLst>
        </pc:spChg>
        <pc:spChg chg="add mod">
          <ac:chgData name="Manish Sharma" userId="b799adb9ba789c8f" providerId="LiveId" clId="{D6A0023E-89FC-44EE-A071-75C8A76298CB}" dt="2021-08-03T07:50:30.134" v="1500"/>
          <ac:spMkLst>
            <pc:docMk/>
            <pc:sldMk cId="29280918" sldId="321"/>
            <ac:spMk id="17" creationId="{A958D3A5-2A08-4EE9-96C8-DDA648CABF7E}"/>
          </ac:spMkLst>
        </pc:spChg>
        <pc:spChg chg="add mod">
          <ac:chgData name="Manish Sharma" userId="b799adb9ba789c8f" providerId="LiveId" clId="{D6A0023E-89FC-44EE-A071-75C8A76298CB}" dt="2021-08-03T07:50:30.134" v="1500"/>
          <ac:spMkLst>
            <pc:docMk/>
            <pc:sldMk cId="29280918" sldId="321"/>
            <ac:spMk id="19" creationId="{A44711DB-4738-4212-96DE-C42A7052A6EC}"/>
          </ac:spMkLst>
        </pc:spChg>
        <pc:spChg chg="add mod">
          <ac:chgData name="Manish Sharma" userId="b799adb9ba789c8f" providerId="LiveId" clId="{D6A0023E-89FC-44EE-A071-75C8A76298CB}" dt="2021-08-03T07:50:30.134" v="1500"/>
          <ac:spMkLst>
            <pc:docMk/>
            <pc:sldMk cId="29280918" sldId="321"/>
            <ac:spMk id="20" creationId="{44EE0410-75F4-4236-8274-84D6CF9664E7}"/>
          </ac:spMkLst>
        </pc:spChg>
        <pc:cxnChg chg="add mod">
          <ac:chgData name="Manish Sharma" userId="b799adb9ba789c8f" providerId="LiveId" clId="{D6A0023E-89FC-44EE-A071-75C8A76298CB}" dt="2021-08-03T07:34:16.399" v="1497" actId="1582"/>
          <ac:cxnSpMkLst>
            <pc:docMk/>
            <pc:sldMk cId="29280918" sldId="321"/>
            <ac:cxnSpMk id="7" creationId="{9FAD8256-0DFE-45B1-ABC1-BA98D0A37627}"/>
          </ac:cxnSpMkLst>
        </pc:cxnChg>
        <pc:cxnChg chg="add mod">
          <ac:chgData name="Manish Sharma" userId="b799adb9ba789c8f" providerId="LiveId" clId="{D6A0023E-89FC-44EE-A071-75C8A76298CB}" dt="2021-08-03T07:45:11.034" v="1499" actId="1582"/>
          <ac:cxnSpMkLst>
            <pc:docMk/>
            <pc:sldMk cId="29280918" sldId="321"/>
            <ac:cxnSpMk id="12" creationId="{D2CD8AD4-28F3-49A1-801D-8272BEC73CF4}"/>
          </ac:cxnSpMkLst>
        </pc:cxnChg>
        <pc:cxnChg chg="add mod">
          <ac:chgData name="Manish Sharma" userId="b799adb9ba789c8f" providerId="LiveId" clId="{D6A0023E-89FC-44EE-A071-75C8A76298CB}" dt="2021-08-03T07:50:30.134" v="1500"/>
          <ac:cxnSpMkLst>
            <pc:docMk/>
            <pc:sldMk cId="29280918" sldId="321"/>
            <ac:cxnSpMk id="18" creationId="{EAB1E134-880A-4ADE-B760-A22464905649}"/>
          </ac:cxnSpMkLst>
        </pc:cxnChg>
      </pc:sldChg>
      <pc:sldChg chg="addSp delSp modSp new mod">
        <pc:chgData name="Manish Sharma" userId="b799adb9ba789c8f" providerId="LiveId" clId="{D6A0023E-89FC-44EE-A071-75C8A76298CB}" dt="2021-08-13T06:09:09.506" v="1907" actId="20577"/>
        <pc:sldMkLst>
          <pc:docMk/>
          <pc:sldMk cId="1336024453" sldId="322"/>
        </pc:sldMkLst>
        <pc:spChg chg="mod">
          <ac:chgData name="Manish Sharma" userId="b799adb9ba789c8f" providerId="LiveId" clId="{D6A0023E-89FC-44EE-A071-75C8A76298CB}" dt="2021-08-03T07:57:52.051" v="1503" actId="27636"/>
          <ac:spMkLst>
            <pc:docMk/>
            <pc:sldMk cId="1336024453" sldId="322"/>
            <ac:spMk id="2" creationId="{F3F6D0C7-9CEF-44DD-9468-651AC86DD9FC}"/>
          </ac:spMkLst>
        </pc:spChg>
        <pc:spChg chg="del">
          <ac:chgData name="Manish Sharma" userId="b799adb9ba789c8f" providerId="LiveId" clId="{D6A0023E-89FC-44EE-A071-75C8A76298CB}" dt="2021-08-03T07:57:55.428" v="1504" actId="478"/>
          <ac:spMkLst>
            <pc:docMk/>
            <pc:sldMk cId="1336024453" sldId="322"/>
            <ac:spMk id="3" creationId="{D248DE5D-3506-491F-98DD-16E86753A891}"/>
          </ac:spMkLst>
        </pc:spChg>
        <pc:spChg chg="add mod">
          <ac:chgData name="Manish Sharma" userId="b799adb9ba789c8f" providerId="LiveId" clId="{D6A0023E-89FC-44EE-A071-75C8A76298CB}" dt="2021-08-03T07:58:49.773" v="1537" actId="1036"/>
          <ac:spMkLst>
            <pc:docMk/>
            <pc:sldMk cId="1336024453" sldId="322"/>
            <ac:spMk id="4" creationId="{25C69DDC-7A19-4249-945B-EFDCB1DF51A9}"/>
          </ac:spMkLst>
        </pc:spChg>
        <pc:spChg chg="add mod">
          <ac:chgData name="Manish Sharma" userId="b799adb9ba789c8f" providerId="LiveId" clId="{D6A0023E-89FC-44EE-A071-75C8A76298CB}" dt="2021-08-03T07:58:49.773" v="1537" actId="1036"/>
          <ac:spMkLst>
            <pc:docMk/>
            <pc:sldMk cId="1336024453" sldId="322"/>
            <ac:spMk id="5" creationId="{1CD7E1FA-2ADD-4F32-86EE-E1122A45C193}"/>
          </ac:spMkLst>
        </pc:spChg>
        <pc:spChg chg="add mod">
          <ac:chgData name="Manish Sharma" userId="b799adb9ba789c8f" providerId="LiveId" clId="{D6A0023E-89FC-44EE-A071-75C8A76298CB}" dt="2021-08-03T07:58:49.773" v="1537" actId="1036"/>
          <ac:spMkLst>
            <pc:docMk/>
            <pc:sldMk cId="1336024453" sldId="322"/>
            <ac:spMk id="6" creationId="{8F924E23-DD31-42DE-A8E2-55E9F2DC73FE}"/>
          </ac:spMkLst>
        </pc:spChg>
        <pc:spChg chg="add mod">
          <ac:chgData name="Manish Sharma" userId="b799adb9ba789c8f" providerId="LiveId" clId="{D6A0023E-89FC-44EE-A071-75C8A76298CB}" dt="2021-08-03T08:00:34.538" v="1542" actId="1076"/>
          <ac:spMkLst>
            <pc:docMk/>
            <pc:sldMk cId="1336024453" sldId="322"/>
            <ac:spMk id="11" creationId="{5372A680-8912-41F5-89FB-08DF39A82ED9}"/>
          </ac:spMkLst>
        </pc:spChg>
        <pc:spChg chg="add mod">
          <ac:chgData name="Manish Sharma" userId="b799adb9ba789c8f" providerId="LiveId" clId="{D6A0023E-89FC-44EE-A071-75C8A76298CB}" dt="2021-08-03T08:00:41.290" v="1543" actId="1076"/>
          <ac:spMkLst>
            <pc:docMk/>
            <pc:sldMk cId="1336024453" sldId="322"/>
            <ac:spMk id="12" creationId="{652EB51D-02D6-44D2-937A-81BD73D2E564}"/>
          </ac:spMkLst>
        </pc:spChg>
        <pc:spChg chg="add mod">
          <ac:chgData name="Manish Sharma" userId="b799adb9ba789c8f" providerId="LiveId" clId="{D6A0023E-89FC-44EE-A071-75C8A76298CB}" dt="2021-08-13T06:09:09.506" v="1907" actId="20577"/>
          <ac:spMkLst>
            <pc:docMk/>
            <pc:sldMk cId="1336024453" sldId="322"/>
            <ac:spMk id="13" creationId="{5D88E93E-58E8-4C36-A6A5-340E9EDA62BC}"/>
          </ac:spMkLst>
        </pc:spChg>
        <pc:spChg chg="add mod">
          <ac:chgData name="Manish Sharma" userId="b799adb9ba789c8f" providerId="LiveId" clId="{D6A0023E-89FC-44EE-A071-75C8A76298CB}" dt="2021-08-03T08:00:48.878" v="1545" actId="1076"/>
          <ac:spMkLst>
            <pc:docMk/>
            <pc:sldMk cId="1336024453" sldId="322"/>
            <ac:spMk id="14" creationId="{BF6AD921-2FC3-466B-A89C-02007D9FE51A}"/>
          </ac:spMkLst>
        </pc:spChg>
        <pc:cxnChg chg="add mod">
          <ac:chgData name="Manish Sharma" userId="b799adb9ba789c8f" providerId="LiveId" clId="{D6A0023E-89FC-44EE-A071-75C8A76298CB}" dt="2021-08-03T07:59:12.261" v="1539" actId="14100"/>
          <ac:cxnSpMkLst>
            <pc:docMk/>
            <pc:sldMk cId="1336024453" sldId="322"/>
            <ac:cxnSpMk id="7" creationId="{D59084C9-FD42-4646-ACDC-715406D464E9}"/>
          </ac:cxnSpMkLst>
        </pc:cxnChg>
        <pc:cxnChg chg="add mod">
          <ac:chgData name="Manish Sharma" userId="b799adb9ba789c8f" providerId="LiveId" clId="{D6A0023E-89FC-44EE-A071-75C8A76298CB}" dt="2021-08-03T07:59:16.528" v="1540" actId="14100"/>
          <ac:cxnSpMkLst>
            <pc:docMk/>
            <pc:sldMk cId="1336024453" sldId="322"/>
            <ac:cxnSpMk id="8" creationId="{535E461E-2697-4D52-BEFC-D3303477CF40}"/>
          </ac:cxnSpMkLst>
        </pc:cxnChg>
      </pc:sldChg>
      <pc:sldChg chg="addSp delSp modSp new mod">
        <pc:chgData name="Manish Sharma" userId="b799adb9ba789c8f" providerId="LiveId" clId="{D6A0023E-89FC-44EE-A071-75C8A76298CB}" dt="2021-08-03T08:02:00.974" v="1570" actId="1036"/>
        <pc:sldMkLst>
          <pc:docMk/>
          <pc:sldMk cId="2548338547" sldId="323"/>
        </pc:sldMkLst>
        <pc:spChg chg="mod">
          <ac:chgData name="Manish Sharma" userId="b799adb9ba789c8f" providerId="LiveId" clId="{D6A0023E-89FC-44EE-A071-75C8A76298CB}" dt="2021-08-03T08:01:11.307" v="1548" actId="27636"/>
          <ac:spMkLst>
            <pc:docMk/>
            <pc:sldMk cId="2548338547" sldId="323"/>
            <ac:spMk id="2" creationId="{5015CB6B-C5DA-4BD4-8BC8-10F3F4196D63}"/>
          </ac:spMkLst>
        </pc:spChg>
        <pc:spChg chg="del">
          <ac:chgData name="Manish Sharma" userId="b799adb9ba789c8f" providerId="LiveId" clId="{D6A0023E-89FC-44EE-A071-75C8A76298CB}" dt="2021-08-03T08:01:13.983" v="1549" actId="478"/>
          <ac:spMkLst>
            <pc:docMk/>
            <pc:sldMk cId="2548338547" sldId="323"/>
            <ac:spMk id="3" creationId="{9765A338-4B18-4E67-B8E3-0BABAEF1D48B}"/>
          </ac:spMkLst>
        </pc:spChg>
        <pc:spChg chg="add mod">
          <ac:chgData name="Manish Sharma" userId="b799adb9ba789c8f" providerId="LiveId" clId="{D6A0023E-89FC-44EE-A071-75C8A76298CB}" dt="2021-08-03T08:02:00.974" v="1570" actId="1036"/>
          <ac:spMkLst>
            <pc:docMk/>
            <pc:sldMk cId="2548338547" sldId="323"/>
            <ac:spMk id="4" creationId="{AA477B0A-C42F-4010-A0C4-5701264FF2FB}"/>
          </ac:spMkLst>
        </pc:spChg>
        <pc:spChg chg="add mod">
          <ac:chgData name="Manish Sharma" userId="b799adb9ba789c8f" providerId="LiveId" clId="{D6A0023E-89FC-44EE-A071-75C8A76298CB}" dt="2021-08-03T08:02:00.974" v="1570" actId="1036"/>
          <ac:spMkLst>
            <pc:docMk/>
            <pc:sldMk cId="2548338547" sldId="323"/>
            <ac:spMk id="5" creationId="{1D64CEAD-B9C8-4E9C-9768-B64063A6813F}"/>
          </ac:spMkLst>
        </pc:spChg>
        <pc:spChg chg="add mod">
          <ac:chgData name="Manish Sharma" userId="b799adb9ba789c8f" providerId="LiveId" clId="{D6A0023E-89FC-44EE-A071-75C8A76298CB}" dt="2021-08-03T08:02:00.974" v="1570" actId="1036"/>
          <ac:spMkLst>
            <pc:docMk/>
            <pc:sldMk cId="2548338547" sldId="323"/>
            <ac:spMk id="6" creationId="{7DD22896-7752-4510-8561-02AB37635B27}"/>
          </ac:spMkLst>
        </pc:spChg>
        <pc:spChg chg="add mod">
          <ac:chgData name="Manish Sharma" userId="b799adb9ba789c8f" providerId="LiveId" clId="{D6A0023E-89FC-44EE-A071-75C8A76298CB}" dt="2021-08-03T08:02:00.974" v="1570" actId="1036"/>
          <ac:spMkLst>
            <pc:docMk/>
            <pc:sldMk cId="2548338547" sldId="323"/>
            <ac:spMk id="9" creationId="{BB2A9B4C-35FA-4258-B7D7-41F8634ECEB2}"/>
          </ac:spMkLst>
        </pc:spChg>
        <pc:spChg chg="add mod">
          <ac:chgData name="Manish Sharma" userId="b799adb9ba789c8f" providerId="LiveId" clId="{D6A0023E-89FC-44EE-A071-75C8A76298CB}" dt="2021-08-03T08:02:00.974" v="1570" actId="1036"/>
          <ac:spMkLst>
            <pc:docMk/>
            <pc:sldMk cId="2548338547" sldId="323"/>
            <ac:spMk id="11" creationId="{55694600-6B1C-41F3-8BE7-90C0DA5F6EBC}"/>
          </ac:spMkLst>
        </pc:spChg>
        <pc:spChg chg="add mod">
          <ac:chgData name="Manish Sharma" userId="b799adb9ba789c8f" providerId="LiveId" clId="{D6A0023E-89FC-44EE-A071-75C8A76298CB}" dt="2021-08-03T08:02:00.974" v="1570" actId="1036"/>
          <ac:spMkLst>
            <pc:docMk/>
            <pc:sldMk cId="2548338547" sldId="323"/>
            <ac:spMk id="13" creationId="{23A814CA-D8BC-4FDF-9970-D52764B5D4ED}"/>
          </ac:spMkLst>
        </pc:spChg>
        <pc:spChg chg="add mod">
          <ac:chgData name="Manish Sharma" userId="b799adb9ba789c8f" providerId="LiveId" clId="{D6A0023E-89FC-44EE-A071-75C8A76298CB}" dt="2021-08-03T08:02:00.974" v="1570" actId="1036"/>
          <ac:spMkLst>
            <pc:docMk/>
            <pc:sldMk cId="2548338547" sldId="323"/>
            <ac:spMk id="14" creationId="{1E5EBCD7-0064-4806-A160-9AC24781757F}"/>
          </ac:spMkLst>
        </pc:spChg>
        <pc:spChg chg="add mod">
          <ac:chgData name="Manish Sharma" userId="b799adb9ba789c8f" providerId="LiveId" clId="{D6A0023E-89FC-44EE-A071-75C8A76298CB}" dt="2021-08-03T08:02:00.974" v="1570" actId="1036"/>
          <ac:spMkLst>
            <pc:docMk/>
            <pc:sldMk cId="2548338547" sldId="323"/>
            <ac:spMk id="15" creationId="{7207C941-DCCA-41FA-BB61-2760FEA45650}"/>
          </ac:spMkLst>
        </pc:spChg>
        <pc:spChg chg="add mod">
          <ac:chgData name="Manish Sharma" userId="b799adb9ba789c8f" providerId="LiveId" clId="{D6A0023E-89FC-44EE-A071-75C8A76298CB}" dt="2021-08-03T08:02:00.974" v="1570" actId="1036"/>
          <ac:spMkLst>
            <pc:docMk/>
            <pc:sldMk cId="2548338547" sldId="323"/>
            <ac:spMk id="16" creationId="{989CB10A-F86D-4301-8A48-D9573F557F13}"/>
          </ac:spMkLst>
        </pc:spChg>
        <pc:spChg chg="add mod">
          <ac:chgData name="Manish Sharma" userId="b799adb9ba789c8f" providerId="LiveId" clId="{D6A0023E-89FC-44EE-A071-75C8A76298CB}" dt="2021-08-03T08:02:00.974" v="1570" actId="1036"/>
          <ac:spMkLst>
            <pc:docMk/>
            <pc:sldMk cId="2548338547" sldId="323"/>
            <ac:spMk id="17" creationId="{06FC4C2A-950D-425F-9AA0-3CB01BF23365}"/>
          </ac:spMkLst>
        </pc:spChg>
        <pc:spChg chg="add mod">
          <ac:chgData name="Manish Sharma" userId="b799adb9ba789c8f" providerId="LiveId" clId="{D6A0023E-89FC-44EE-A071-75C8A76298CB}" dt="2021-08-03T08:02:00.974" v="1570" actId="1036"/>
          <ac:spMkLst>
            <pc:docMk/>
            <pc:sldMk cId="2548338547" sldId="323"/>
            <ac:spMk id="18" creationId="{D314DF5C-33FF-4309-80D8-6C66FB4DC067}"/>
          </ac:spMkLst>
        </pc:spChg>
        <pc:spChg chg="add mod">
          <ac:chgData name="Manish Sharma" userId="b799adb9ba789c8f" providerId="LiveId" clId="{D6A0023E-89FC-44EE-A071-75C8A76298CB}" dt="2021-08-03T08:02:00.974" v="1570" actId="1036"/>
          <ac:spMkLst>
            <pc:docMk/>
            <pc:sldMk cId="2548338547" sldId="323"/>
            <ac:spMk id="19" creationId="{C8C79697-92B8-4C49-8479-2255B7B19B21}"/>
          </ac:spMkLst>
        </pc:spChg>
        <pc:spChg chg="add mod">
          <ac:chgData name="Manish Sharma" userId="b799adb9ba789c8f" providerId="LiveId" clId="{D6A0023E-89FC-44EE-A071-75C8A76298CB}" dt="2021-08-03T08:02:00.974" v="1570" actId="1036"/>
          <ac:spMkLst>
            <pc:docMk/>
            <pc:sldMk cId="2548338547" sldId="323"/>
            <ac:spMk id="20" creationId="{E02CBDE9-036C-4EEC-B261-81BF3CDF6B4C}"/>
          </ac:spMkLst>
        </pc:spChg>
        <pc:cxnChg chg="add mod">
          <ac:chgData name="Manish Sharma" userId="b799adb9ba789c8f" providerId="LiveId" clId="{D6A0023E-89FC-44EE-A071-75C8A76298CB}" dt="2021-08-03T08:02:00.974" v="1570" actId="1036"/>
          <ac:cxnSpMkLst>
            <pc:docMk/>
            <pc:sldMk cId="2548338547" sldId="323"/>
            <ac:cxnSpMk id="7" creationId="{471A40CB-5834-4B8B-BAB7-1F6C3D16759A}"/>
          </ac:cxnSpMkLst>
        </pc:cxnChg>
        <pc:cxnChg chg="add mod">
          <ac:chgData name="Manish Sharma" userId="b799adb9ba789c8f" providerId="LiveId" clId="{D6A0023E-89FC-44EE-A071-75C8A76298CB}" dt="2021-08-03T08:02:00.974" v="1570" actId="1036"/>
          <ac:cxnSpMkLst>
            <pc:docMk/>
            <pc:sldMk cId="2548338547" sldId="323"/>
            <ac:cxnSpMk id="8" creationId="{9BBA7987-CEF0-48F6-B81C-19753955CD6A}"/>
          </ac:cxnSpMkLst>
        </pc:cxnChg>
        <pc:cxnChg chg="add mod">
          <ac:chgData name="Manish Sharma" userId="b799adb9ba789c8f" providerId="LiveId" clId="{D6A0023E-89FC-44EE-A071-75C8A76298CB}" dt="2021-08-03T08:02:00.974" v="1570" actId="1036"/>
          <ac:cxnSpMkLst>
            <pc:docMk/>
            <pc:sldMk cId="2548338547" sldId="323"/>
            <ac:cxnSpMk id="10" creationId="{07049626-1034-4C55-B4B0-15C6BAB665A8}"/>
          </ac:cxnSpMkLst>
        </pc:cxnChg>
        <pc:cxnChg chg="add mod">
          <ac:chgData name="Manish Sharma" userId="b799adb9ba789c8f" providerId="LiveId" clId="{D6A0023E-89FC-44EE-A071-75C8A76298CB}" dt="2021-08-03T08:02:00.974" v="1570" actId="1036"/>
          <ac:cxnSpMkLst>
            <pc:docMk/>
            <pc:sldMk cId="2548338547" sldId="323"/>
            <ac:cxnSpMk id="12" creationId="{8059C51B-33D6-48C6-A003-A6D1C2372CA7}"/>
          </ac:cxnSpMkLst>
        </pc:cxnChg>
      </pc:sldChg>
      <pc:sldChg chg="addSp delSp modSp add mod modClrScheme chgLayout">
        <pc:chgData name="Manish Sharma" userId="b799adb9ba789c8f" providerId="LiveId" clId="{D6A0023E-89FC-44EE-A071-75C8A76298CB}" dt="2021-08-03T09:21:31.189" v="1597" actId="1076"/>
        <pc:sldMkLst>
          <pc:docMk/>
          <pc:sldMk cId="3255258127" sldId="324"/>
        </pc:sldMkLst>
        <pc:spChg chg="mod ord">
          <ac:chgData name="Manish Sharma" userId="b799adb9ba789c8f" providerId="LiveId" clId="{D6A0023E-89FC-44EE-A071-75C8A76298CB}" dt="2021-08-03T09:21:22.130" v="1594" actId="27636"/>
          <ac:spMkLst>
            <pc:docMk/>
            <pc:sldMk cId="3255258127" sldId="324"/>
            <ac:spMk id="2" creationId="{8F59FFBF-CA81-4462-B071-7BB98E245255}"/>
          </ac:spMkLst>
        </pc:spChg>
        <pc:spChg chg="add del mod ord">
          <ac:chgData name="Manish Sharma" userId="b799adb9ba789c8f" providerId="LiveId" clId="{D6A0023E-89FC-44EE-A071-75C8A76298CB}" dt="2021-08-03T09:21:24.879" v="1595" actId="478"/>
          <ac:spMkLst>
            <pc:docMk/>
            <pc:sldMk cId="3255258127" sldId="324"/>
            <ac:spMk id="3" creationId="{F44DBF71-AB32-4EFD-BB94-EDA5E4CC44FD}"/>
          </ac:spMkLst>
        </pc:spChg>
        <pc:picChg chg="mod">
          <ac:chgData name="Manish Sharma" userId="b799adb9ba789c8f" providerId="LiveId" clId="{D6A0023E-89FC-44EE-A071-75C8A76298CB}" dt="2021-08-03T09:21:31.189" v="1597" actId="1076"/>
          <ac:picMkLst>
            <pc:docMk/>
            <pc:sldMk cId="3255258127" sldId="324"/>
            <ac:picMk id="5" creationId="{F07BACFA-C87B-434B-AF0E-FD28394E6D00}"/>
          </ac:picMkLst>
        </pc:picChg>
      </pc:sldChg>
      <pc:sldChg chg="add">
        <pc:chgData name="Manish Sharma" userId="b799adb9ba789c8f" providerId="LiveId" clId="{D6A0023E-89FC-44EE-A071-75C8A76298CB}" dt="2021-08-03T09:39:19.775" v="1621"/>
        <pc:sldMkLst>
          <pc:docMk/>
          <pc:sldMk cId="3248288148" sldId="325"/>
        </pc:sldMkLst>
      </pc:sldChg>
      <pc:sldChg chg="addSp delSp modSp new mod modClrScheme chgLayout">
        <pc:chgData name="Manish Sharma" userId="b799adb9ba789c8f" providerId="LiveId" clId="{D6A0023E-89FC-44EE-A071-75C8A76298CB}" dt="2021-08-03T11:03:58.435" v="1634" actId="1076"/>
        <pc:sldMkLst>
          <pc:docMk/>
          <pc:sldMk cId="3301202624" sldId="326"/>
        </pc:sldMkLst>
        <pc:spChg chg="del">
          <ac:chgData name="Manish Sharma" userId="b799adb9ba789c8f" providerId="LiveId" clId="{D6A0023E-89FC-44EE-A071-75C8A76298CB}" dt="2021-08-03T11:02:38.549" v="1624" actId="700"/>
          <ac:spMkLst>
            <pc:docMk/>
            <pc:sldMk cId="3301202624" sldId="326"/>
            <ac:spMk id="2" creationId="{2598F909-9D92-43EA-ABD3-F957DE22A3D6}"/>
          </ac:spMkLst>
        </pc:spChg>
        <pc:spChg chg="del">
          <ac:chgData name="Manish Sharma" userId="b799adb9ba789c8f" providerId="LiveId" clId="{D6A0023E-89FC-44EE-A071-75C8A76298CB}" dt="2021-08-03T11:02:38.549" v="1624" actId="700"/>
          <ac:spMkLst>
            <pc:docMk/>
            <pc:sldMk cId="3301202624" sldId="326"/>
            <ac:spMk id="3" creationId="{3284CF9C-555E-4CD8-B6BD-1A065404F1B2}"/>
          </ac:spMkLst>
        </pc:spChg>
        <pc:spChg chg="add mod">
          <ac:chgData name="Manish Sharma" userId="b799adb9ba789c8f" providerId="LiveId" clId="{D6A0023E-89FC-44EE-A071-75C8A76298CB}" dt="2021-08-03T11:03:49.276" v="1632" actId="20577"/>
          <ac:spMkLst>
            <pc:docMk/>
            <pc:sldMk cId="3301202624" sldId="326"/>
            <ac:spMk id="4" creationId="{167CAFB4-C926-4D90-ACCD-AFB7E3738455}"/>
          </ac:spMkLst>
        </pc:spChg>
        <pc:picChg chg="add mod">
          <ac:chgData name="Manish Sharma" userId="b799adb9ba789c8f" providerId="LiveId" clId="{D6A0023E-89FC-44EE-A071-75C8A76298CB}" dt="2021-08-03T11:03:09.577" v="1628" actId="1076"/>
          <ac:picMkLst>
            <pc:docMk/>
            <pc:sldMk cId="3301202624" sldId="326"/>
            <ac:picMk id="5" creationId="{50870611-ED37-408C-A312-15607201E6AC}"/>
          </ac:picMkLst>
        </pc:picChg>
        <pc:picChg chg="add mod">
          <ac:chgData name="Manish Sharma" userId="b799adb9ba789c8f" providerId="LiveId" clId="{D6A0023E-89FC-44EE-A071-75C8A76298CB}" dt="2021-08-03T11:03:23.713" v="1629" actId="1076"/>
          <ac:picMkLst>
            <pc:docMk/>
            <pc:sldMk cId="3301202624" sldId="326"/>
            <ac:picMk id="6" creationId="{E1CC2AD5-641F-41BD-B3A4-7091D6D69670}"/>
          </ac:picMkLst>
        </pc:picChg>
        <pc:picChg chg="add mod">
          <ac:chgData name="Manish Sharma" userId="b799adb9ba789c8f" providerId="LiveId" clId="{D6A0023E-89FC-44EE-A071-75C8A76298CB}" dt="2021-08-03T11:03:53.617" v="1633" actId="1076"/>
          <ac:picMkLst>
            <pc:docMk/>
            <pc:sldMk cId="3301202624" sldId="326"/>
            <ac:picMk id="7" creationId="{E9DEE99A-D48C-494C-9B2E-6D7F40D50E63}"/>
          </ac:picMkLst>
        </pc:picChg>
        <pc:picChg chg="add mod">
          <ac:chgData name="Manish Sharma" userId="b799adb9ba789c8f" providerId="LiveId" clId="{D6A0023E-89FC-44EE-A071-75C8A76298CB}" dt="2021-08-03T11:03:58.435" v="1634" actId="1076"/>
          <ac:picMkLst>
            <pc:docMk/>
            <pc:sldMk cId="3301202624" sldId="326"/>
            <ac:picMk id="8" creationId="{EFA9B6D9-7547-41B4-BBE9-EF10988D7C21}"/>
          </ac:picMkLst>
        </pc:picChg>
      </pc:sldChg>
      <pc:sldChg chg="modSp new mod">
        <pc:chgData name="Manish Sharma" userId="b799adb9ba789c8f" providerId="LiveId" clId="{D6A0023E-89FC-44EE-A071-75C8A76298CB}" dt="2021-08-04T05:57:24.214" v="1723" actId="20577"/>
        <pc:sldMkLst>
          <pc:docMk/>
          <pc:sldMk cId="521453919" sldId="327"/>
        </pc:sldMkLst>
        <pc:spChg chg="mod">
          <ac:chgData name="Manish Sharma" userId="b799adb9ba789c8f" providerId="LiveId" clId="{D6A0023E-89FC-44EE-A071-75C8A76298CB}" dt="2021-08-04T05:57:24.214" v="1723" actId="20577"/>
          <ac:spMkLst>
            <pc:docMk/>
            <pc:sldMk cId="521453919" sldId="327"/>
            <ac:spMk id="2" creationId="{4B68F613-3E07-4EC1-9FB0-756D9EF4F59C}"/>
          </ac:spMkLst>
        </pc:spChg>
        <pc:spChg chg="mod">
          <ac:chgData name="Manish Sharma" userId="b799adb9ba789c8f" providerId="LiveId" clId="{D6A0023E-89FC-44EE-A071-75C8A76298CB}" dt="2021-08-04T05:57:12.965" v="170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new del">
        <pc:chgData name="Manish Sharma" userId="b799adb9ba789c8f" providerId="LiveId" clId="{D6A0023E-89FC-44EE-A071-75C8A76298CB}" dt="2021-08-04T05:55:46.996" v="1647" actId="47"/>
        <pc:sldMkLst>
          <pc:docMk/>
          <pc:sldMk cId="1178133754" sldId="327"/>
        </pc:sldMkLst>
      </pc:sldChg>
      <pc:sldChg chg="addSp modSp add mod">
        <pc:chgData name="Manish Sharma" userId="b799adb9ba789c8f" providerId="LiveId" clId="{D6A0023E-89FC-44EE-A071-75C8A76298CB}" dt="2021-08-04T08:07:54.359" v="1781" actId="1582"/>
        <pc:sldMkLst>
          <pc:docMk/>
          <pc:sldMk cId="1060852508" sldId="328"/>
        </pc:sldMkLst>
        <pc:spChg chg="mod">
          <ac:chgData name="Manish Sharma" userId="b799adb9ba789c8f" providerId="LiveId" clId="{D6A0023E-89FC-44EE-A071-75C8A76298CB}" dt="2021-08-04T08:04:12.520" v="1740" actId="403"/>
          <ac:spMkLst>
            <pc:docMk/>
            <pc:sldMk cId="1060852508" sldId="328"/>
            <ac:spMk id="4" creationId="{9881239F-3D3A-43DB-AFB5-9EC2C23A971D}"/>
          </ac:spMkLst>
        </pc:spChg>
        <pc:spChg chg="mod">
          <ac:chgData name="Manish Sharma" userId="b799adb9ba789c8f" providerId="LiveId" clId="{D6A0023E-89FC-44EE-A071-75C8A76298CB}" dt="2021-08-04T08:07:31.968" v="1780" actId="1036"/>
          <ac:spMkLst>
            <pc:docMk/>
            <pc:sldMk cId="1060852508" sldId="328"/>
            <ac:spMk id="10" creationId="{414636B2-0215-4D0A-A33C-97DA1C503746}"/>
          </ac:spMkLst>
        </pc:spChg>
        <pc:spChg chg="mod">
          <ac:chgData name="Manish Sharma" userId="b799adb9ba789c8f" providerId="LiveId" clId="{D6A0023E-89FC-44EE-A071-75C8A76298CB}" dt="2021-08-04T08:05:08" v="1751" actId="1076"/>
          <ac:spMkLst>
            <pc:docMk/>
            <pc:sldMk cId="1060852508" sldId="328"/>
            <ac:spMk id="19" creationId="{97EAC46E-19D3-42AC-9C74-E4E461343563}"/>
          </ac:spMkLst>
        </pc:spChg>
        <pc:spChg chg="add mod">
          <ac:chgData name="Manish Sharma" userId="b799adb9ba789c8f" providerId="LiveId" clId="{D6A0023E-89FC-44EE-A071-75C8A76298CB}" dt="2021-08-04T07:43:48.681" v="1732" actId="20577"/>
          <ac:spMkLst>
            <pc:docMk/>
            <pc:sldMk cId="1060852508" sldId="328"/>
            <ac:spMk id="21" creationId="{F641F401-5A93-43EB-8823-549604A090F4}"/>
          </ac:spMkLst>
        </pc:spChg>
        <pc:spChg chg="add mod">
          <ac:chgData name="Manish Sharma" userId="b799adb9ba789c8f" providerId="LiveId" clId="{D6A0023E-89FC-44EE-A071-75C8A76298CB}" dt="2021-08-04T08:04:07.067" v="1738" actId="1076"/>
          <ac:spMkLst>
            <pc:docMk/>
            <pc:sldMk cId="1060852508" sldId="328"/>
            <ac:spMk id="22" creationId="{82D860BC-E681-4837-9250-068FA38A46BC}"/>
          </ac:spMkLst>
        </pc:spChg>
        <pc:spChg chg="add mod">
          <ac:chgData name="Manish Sharma" userId="b799adb9ba789c8f" providerId="LiveId" clId="{D6A0023E-89FC-44EE-A071-75C8A76298CB}" dt="2021-08-04T08:04:35.197" v="1742" actId="1076"/>
          <ac:spMkLst>
            <pc:docMk/>
            <pc:sldMk cId="1060852508" sldId="328"/>
            <ac:spMk id="24" creationId="{2DC9541E-9E2E-4021-8080-0D00F4687978}"/>
          </ac:spMkLst>
        </pc:spChg>
        <pc:spChg chg="add mod">
          <ac:chgData name="Manish Sharma" userId="b799adb9ba789c8f" providerId="LiveId" clId="{D6A0023E-89FC-44EE-A071-75C8A76298CB}" dt="2021-08-04T08:04:35.197" v="1742" actId="1076"/>
          <ac:spMkLst>
            <pc:docMk/>
            <pc:sldMk cId="1060852508" sldId="328"/>
            <ac:spMk id="26" creationId="{E2CD7749-FC9C-43BD-9E79-A2FB4D5DE0F9}"/>
          </ac:spMkLst>
        </pc:spChg>
        <pc:spChg chg="add mod">
          <ac:chgData name="Manish Sharma" userId="b799adb9ba789c8f" providerId="LiveId" clId="{D6A0023E-89FC-44EE-A071-75C8A76298CB}" dt="2021-08-04T08:04:35.197" v="1742" actId="1076"/>
          <ac:spMkLst>
            <pc:docMk/>
            <pc:sldMk cId="1060852508" sldId="328"/>
            <ac:spMk id="27" creationId="{C00CD620-A70B-460F-9805-07E6DB2B6EC2}"/>
          </ac:spMkLst>
        </pc:spChg>
        <pc:cxnChg chg="mod">
          <ac:chgData name="Manish Sharma" userId="b799adb9ba789c8f" providerId="LiveId" clId="{D6A0023E-89FC-44EE-A071-75C8A76298CB}" dt="2021-08-04T08:07:54.359" v="1781" actId="1582"/>
          <ac:cxnSpMkLst>
            <pc:docMk/>
            <pc:sldMk cId="1060852508" sldId="328"/>
            <ac:cxnSpMk id="7" creationId="{7BB5E5A5-1BFA-4F07-B8C6-CCC76A4EC77C}"/>
          </ac:cxnSpMkLst>
        </pc:cxnChg>
        <pc:cxnChg chg="mod">
          <ac:chgData name="Manish Sharma" userId="b799adb9ba789c8f" providerId="LiveId" clId="{D6A0023E-89FC-44EE-A071-75C8A76298CB}" dt="2021-08-04T08:07:54.359" v="1781" actId="1582"/>
          <ac:cxnSpMkLst>
            <pc:docMk/>
            <pc:sldMk cId="1060852508" sldId="328"/>
            <ac:cxnSpMk id="8" creationId="{450762D0-E826-4217-9AA4-495A91E0AD19}"/>
          </ac:cxnSpMkLst>
        </pc:cxnChg>
        <pc:cxnChg chg="add mod">
          <ac:chgData name="Manish Sharma" userId="b799adb9ba789c8f" providerId="LiveId" clId="{D6A0023E-89FC-44EE-A071-75C8A76298CB}" dt="2021-08-04T08:07:54.359" v="1781" actId="1582"/>
          <ac:cxnSpMkLst>
            <pc:docMk/>
            <pc:sldMk cId="1060852508" sldId="328"/>
            <ac:cxnSpMk id="23" creationId="{D5D67255-7DDB-40D8-AA16-0AB4CFAA1383}"/>
          </ac:cxnSpMkLst>
        </pc:cxnChg>
        <pc:cxnChg chg="add mod">
          <ac:chgData name="Manish Sharma" userId="b799adb9ba789c8f" providerId="LiveId" clId="{D6A0023E-89FC-44EE-A071-75C8A76298CB}" dt="2021-08-04T08:07:54.359" v="1781" actId="1582"/>
          <ac:cxnSpMkLst>
            <pc:docMk/>
            <pc:sldMk cId="1060852508" sldId="328"/>
            <ac:cxnSpMk id="25" creationId="{65181316-958E-41A7-A4BF-521681CED210}"/>
          </ac:cxnSpMkLst>
        </pc:cxnChg>
      </pc:sldChg>
      <pc:sldChg chg="addSp delSp modSp new mod">
        <pc:chgData name="Manish Sharma" userId="b799adb9ba789c8f" providerId="LiveId" clId="{D6A0023E-89FC-44EE-A071-75C8A76298CB}" dt="2021-08-04T10:00:05.374" v="1805"/>
        <pc:sldMkLst>
          <pc:docMk/>
          <pc:sldMk cId="1760135" sldId="329"/>
        </pc:sldMkLst>
        <pc:spChg chg="mod">
          <ac:chgData name="Manish Sharma" userId="b799adb9ba789c8f" providerId="LiveId" clId="{D6A0023E-89FC-44EE-A071-75C8A76298CB}" dt="2021-08-04T09:58:10.801" v="1790" actId="20577"/>
          <ac:spMkLst>
            <pc:docMk/>
            <pc:sldMk cId="1760135" sldId="329"/>
            <ac:spMk id="2" creationId="{0AB6639E-6FCD-4284-A213-ADDAC81F8A3A}"/>
          </ac:spMkLst>
        </pc:spChg>
        <pc:spChg chg="del">
          <ac:chgData name="Manish Sharma" userId="b799adb9ba789c8f" providerId="LiveId" clId="{D6A0023E-89FC-44EE-A071-75C8A76298CB}" dt="2021-08-04T09:58:03.022" v="1786"/>
          <ac:spMkLst>
            <pc:docMk/>
            <pc:sldMk cId="1760135" sldId="329"/>
            <ac:spMk id="3" creationId="{FFFC0F5F-BF0B-4688-9488-13C26956130C}"/>
          </ac:spMkLst>
        </pc:spChg>
        <pc:picChg chg="add mod">
          <ac:chgData name="Manish Sharma" userId="b799adb9ba789c8f" providerId="LiveId" clId="{D6A0023E-89FC-44EE-A071-75C8A76298CB}" dt="2021-08-04T10:00:05.374" v="1805"/>
          <ac:picMkLst>
            <pc:docMk/>
            <pc:sldMk cId="1760135" sldId="329"/>
            <ac:picMk id="4" creationId="{C99C7BFE-22FD-4AE5-85EA-8F697B547615}"/>
          </ac:picMkLst>
        </pc:picChg>
      </pc:sldChg>
      <pc:sldChg chg="addSp delSp modSp new mod modClrScheme chgLayout">
        <pc:chgData name="Manish Sharma" userId="b799adb9ba789c8f" providerId="LiveId" clId="{D6A0023E-89FC-44EE-A071-75C8A76298CB}" dt="2021-08-04T10:03:50.069" v="1840" actId="11529"/>
        <pc:sldMkLst>
          <pc:docMk/>
          <pc:sldMk cId="2659619561" sldId="330"/>
        </pc:sldMkLst>
        <pc:spChg chg="del">
          <ac:chgData name="Manish Sharma" userId="b799adb9ba789c8f" providerId="LiveId" clId="{D6A0023E-89FC-44EE-A071-75C8A76298CB}" dt="2021-08-04T10:00:55.294" v="1807" actId="700"/>
          <ac:spMkLst>
            <pc:docMk/>
            <pc:sldMk cId="2659619561" sldId="330"/>
            <ac:spMk id="2" creationId="{89798937-FF27-4666-8798-CF61CCCE2BF3}"/>
          </ac:spMkLst>
        </pc:spChg>
        <pc:spChg chg="del">
          <ac:chgData name="Manish Sharma" userId="b799adb9ba789c8f" providerId="LiveId" clId="{D6A0023E-89FC-44EE-A071-75C8A76298CB}" dt="2021-08-04T10:00:55.294" v="1807" actId="700"/>
          <ac:spMkLst>
            <pc:docMk/>
            <pc:sldMk cId="2659619561" sldId="330"/>
            <ac:spMk id="3" creationId="{32B56636-E51C-4102-B88C-EE32774822B5}"/>
          </ac:spMkLst>
        </pc:spChg>
        <pc:spChg chg="add">
          <ac:chgData name="Manish Sharma" userId="b799adb9ba789c8f" providerId="LiveId" clId="{D6A0023E-89FC-44EE-A071-75C8A76298CB}" dt="2021-08-04T10:03:50.069" v="1840" actId="11529"/>
          <ac:spMkLst>
            <pc:docMk/>
            <pc:sldMk cId="2659619561" sldId="330"/>
            <ac:spMk id="6" creationId="{947A38B2-4E29-4C55-8396-0812FFF710D8}"/>
          </ac:spMkLst>
        </pc:spChg>
        <pc:graphicFrameChg chg="add mod modGraphic">
          <ac:chgData name="Manish Sharma" userId="b799adb9ba789c8f" providerId="LiveId" clId="{D6A0023E-89FC-44EE-A071-75C8A76298CB}" dt="2021-08-04T10:02:40.205" v="1836" actId="1076"/>
          <ac:graphicFrameMkLst>
            <pc:docMk/>
            <pc:sldMk cId="2659619561" sldId="330"/>
            <ac:graphicFrameMk id="4" creationId="{4257B32C-49CA-47A6-9167-A059BE0A753E}"/>
          </ac:graphicFrameMkLst>
        </pc:graphicFrameChg>
        <pc:graphicFrameChg chg="add mod">
          <ac:chgData name="Manish Sharma" userId="b799adb9ba789c8f" providerId="LiveId" clId="{D6A0023E-89FC-44EE-A071-75C8A76298CB}" dt="2021-08-04T10:03:11.599" v="1839" actId="1076"/>
          <ac:graphicFrameMkLst>
            <pc:docMk/>
            <pc:sldMk cId="2659619561" sldId="330"/>
            <ac:graphicFrameMk id="5" creationId="{75DA6375-2AA1-4193-BDA1-330C0DF66403}"/>
          </ac:graphicFrameMkLst>
        </pc:graphicFrameChg>
      </pc:sldChg>
      <pc:sldMasterChg chg="del delSldLayout">
        <pc:chgData name="Manish Sharma" userId="b799adb9ba789c8f" providerId="LiveId" clId="{D6A0023E-89FC-44EE-A071-75C8A76298CB}" dt="2021-08-02T03:24:57.710" v="31" actId="26606"/>
        <pc:sldMasterMkLst>
          <pc:docMk/>
          <pc:sldMasterMk cId="3395389208" sldId="2147483648"/>
        </pc:sldMasterMkLst>
        <pc:sldLayoutChg chg="del">
          <pc:chgData name="Manish Sharma" userId="b799adb9ba789c8f" providerId="LiveId" clId="{D6A0023E-89FC-44EE-A071-75C8A76298CB}" dt="2021-08-02T03:24:57.710" v="31" actId="26606"/>
          <pc:sldLayoutMkLst>
            <pc:docMk/>
            <pc:sldMasterMk cId="3395389208" sldId="2147483648"/>
            <pc:sldLayoutMk cId="1642297367" sldId="2147483649"/>
          </pc:sldLayoutMkLst>
        </pc:sldLayoutChg>
        <pc:sldLayoutChg chg="del">
          <pc:chgData name="Manish Sharma" userId="b799adb9ba789c8f" providerId="LiveId" clId="{D6A0023E-89FC-44EE-A071-75C8A76298CB}" dt="2021-08-02T03:24:57.710" v="31" actId="26606"/>
          <pc:sldLayoutMkLst>
            <pc:docMk/>
            <pc:sldMasterMk cId="3395389208" sldId="2147483648"/>
            <pc:sldLayoutMk cId="3949115323" sldId="2147483650"/>
          </pc:sldLayoutMkLst>
        </pc:sldLayoutChg>
        <pc:sldLayoutChg chg="del">
          <pc:chgData name="Manish Sharma" userId="b799adb9ba789c8f" providerId="LiveId" clId="{D6A0023E-89FC-44EE-A071-75C8A76298CB}" dt="2021-08-02T03:24:57.710" v="31" actId="26606"/>
          <pc:sldLayoutMkLst>
            <pc:docMk/>
            <pc:sldMasterMk cId="3395389208" sldId="2147483648"/>
            <pc:sldLayoutMk cId="320257274" sldId="2147483651"/>
          </pc:sldLayoutMkLst>
        </pc:sldLayoutChg>
        <pc:sldLayoutChg chg="del">
          <pc:chgData name="Manish Sharma" userId="b799adb9ba789c8f" providerId="LiveId" clId="{D6A0023E-89FC-44EE-A071-75C8A76298CB}" dt="2021-08-02T03:24:57.710" v="31" actId="26606"/>
          <pc:sldLayoutMkLst>
            <pc:docMk/>
            <pc:sldMasterMk cId="3395389208" sldId="2147483648"/>
            <pc:sldLayoutMk cId="238644311" sldId="2147483652"/>
          </pc:sldLayoutMkLst>
        </pc:sldLayoutChg>
        <pc:sldLayoutChg chg="del">
          <pc:chgData name="Manish Sharma" userId="b799adb9ba789c8f" providerId="LiveId" clId="{D6A0023E-89FC-44EE-A071-75C8A76298CB}" dt="2021-08-02T03:24:57.710" v="31" actId="26606"/>
          <pc:sldLayoutMkLst>
            <pc:docMk/>
            <pc:sldMasterMk cId="3395389208" sldId="2147483648"/>
            <pc:sldLayoutMk cId="3785124437" sldId="2147483653"/>
          </pc:sldLayoutMkLst>
        </pc:sldLayoutChg>
        <pc:sldLayoutChg chg="del">
          <pc:chgData name="Manish Sharma" userId="b799adb9ba789c8f" providerId="LiveId" clId="{D6A0023E-89FC-44EE-A071-75C8A76298CB}" dt="2021-08-02T03:24:57.710" v="31" actId="26606"/>
          <pc:sldLayoutMkLst>
            <pc:docMk/>
            <pc:sldMasterMk cId="3395389208" sldId="2147483648"/>
            <pc:sldLayoutMk cId="3014893499" sldId="2147483654"/>
          </pc:sldLayoutMkLst>
        </pc:sldLayoutChg>
        <pc:sldLayoutChg chg="del">
          <pc:chgData name="Manish Sharma" userId="b799adb9ba789c8f" providerId="LiveId" clId="{D6A0023E-89FC-44EE-A071-75C8A76298CB}" dt="2021-08-02T03:24:57.710" v="31" actId="26606"/>
          <pc:sldLayoutMkLst>
            <pc:docMk/>
            <pc:sldMasterMk cId="3395389208" sldId="2147483648"/>
            <pc:sldLayoutMk cId="1793040141" sldId="2147483655"/>
          </pc:sldLayoutMkLst>
        </pc:sldLayoutChg>
        <pc:sldLayoutChg chg="del">
          <pc:chgData name="Manish Sharma" userId="b799adb9ba789c8f" providerId="LiveId" clId="{D6A0023E-89FC-44EE-A071-75C8A76298CB}" dt="2021-08-02T03:24:57.710" v="31" actId="26606"/>
          <pc:sldLayoutMkLst>
            <pc:docMk/>
            <pc:sldMasterMk cId="3395389208" sldId="2147483648"/>
            <pc:sldLayoutMk cId="3577098814" sldId="2147483656"/>
          </pc:sldLayoutMkLst>
        </pc:sldLayoutChg>
        <pc:sldLayoutChg chg="del">
          <pc:chgData name="Manish Sharma" userId="b799adb9ba789c8f" providerId="LiveId" clId="{D6A0023E-89FC-44EE-A071-75C8A76298CB}" dt="2021-08-02T03:24:57.710" v="31" actId="26606"/>
          <pc:sldLayoutMkLst>
            <pc:docMk/>
            <pc:sldMasterMk cId="3395389208" sldId="2147483648"/>
            <pc:sldLayoutMk cId="3741719994" sldId="2147483657"/>
          </pc:sldLayoutMkLst>
        </pc:sldLayoutChg>
        <pc:sldLayoutChg chg="del">
          <pc:chgData name="Manish Sharma" userId="b799adb9ba789c8f" providerId="LiveId" clId="{D6A0023E-89FC-44EE-A071-75C8A76298CB}" dt="2021-08-02T03:24:57.710" v="31" actId="26606"/>
          <pc:sldLayoutMkLst>
            <pc:docMk/>
            <pc:sldMasterMk cId="3395389208" sldId="2147483648"/>
            <pc:sldLayoutMk cId="634172107" sldId="2147483658"/>
          </pc:sldLayoutMkLst>
        </pc:sldLayoutChg>
        <pc:sldLayoutChg chg="del">
          <pc:chgData name="Manish Sharma" userId="b799adb9ba789c8f" providerId="LiveId" clId="{D6A0023E-89FC-44EE-A071-75C8A76298CB}" dt="2021-08-02T03:24:57.710" v="31" actId="26606"/>
          <pc:sldLayoutMkLst>
            <pc:docMk/>
            <pc:sldMasterMk cId="3395389208" sldId="2147483648"/>
            <pc:sldLayoutMk cId="2875148545" sldId="2147483659"/>
          </pc:sldLayoutMkLst>
        </pc:sldLayoutChg>
      </pc:sldMasterChg>
      <pc:sldMasterChg chg="add del replId addSldLayout delSldLayout">
        <pc:chgData name="Manish Sharma" userId="b799adb9ba789c8f" providerId="LiveId" clId="{D6A0023E-89FC-44EE-A071-75C8A76298CB}" dt="2021-08-02T03:25:55.538" v="48" actId="26606"/>
        <pc:sldMasterMkLst>
          <pc:docMk/>
          <pc:sldMasterMk cId="1536361996" sldId="2147483660"/>
        </pc:sldMasterMkLst>
        <pc:sldLayoutChg chg="add del">
          <pc:chgData name="Manish Sharma" userId="b799adb9ba789c8f" providerId="LiveId" clId="{D6A0023E-89FC-44EE-A071-75C8A76298CB}" dt="2021-08-02T03:25:55.538" v="48" actId="26606"/>
          <pc:sldLayoutMkLst>
            <pc:docMk/>
            <pc:sldMasterMk cId="1536361996" sldId="2147483660"/>
            <pc:sldLayoutMk cId="78934890" sldId="2147483661"/>
          </pc:sldLayoutMkLst>
        </pc:sldLayoutChg>
        <pc:sldLayoutChg chg="add del replId">
          <pc:chgData name="Manish Sharma" userId="b799adb9ba789c8f" providerId="LiveId" clId="{D6A0023E-89FC-44EE-A071-75C8A76298CB}" dt="2021-08-02T03:25:55.538" v="48" actId="26606"/>
          <pc:sldLayoutMkLst>
            <pc:docMk/>
            <pc:sldMasterMk cId="1536361996" sldId="2147483660"/>
            <pc:sldLayoutMk cId="4268377168" sldId="2147483662"/>
          </pc:sldLayoutMkLst>
        </pc:sldLayoutChg>
        <pc:sldLayoutChg chg="add del replId">
          <pc:chgData name="Manish Sharma" userId="b799adb9ba789c8f" providerId="LiveId" clId="{D6A0023E-89FC-44EE-A071-75C8A76298CB}" dt="2021-08-02T03:25:55.538" v="48" actId="26606"/>
          <pc:sldLayoutMkLst>
            <pc:docMk/>
            <pc:sldMasterMk cId="1536361996" sldId="2147483660"/>
            <pc:sldLayoutMk cId="2526752154" sldId="2147483663"/>
          </pc:sldLayoutMkLst>
        </pc:sldLayoutChg>
        <pc:sldLayoutChg chg="add del replId">
          <pc:chgData name="Manish Sharma" userId="b799adb9ba789c8f" providerId="LiveId" clId="{D6A0023E-89FC-44EE-A071-75C8A76298CB}" dt="2021-08-02T03:25:55.538" v="48" actId="26606"/>
          <pc:sldLayoutMkLst>
            <pc:docMk/>
            <pc:sldMasterMk cId="1536361996" sldId="2147483660"/>
            <pc:sldLayoutMk cId="1063741870" sldId="2147483664"/>
          </pc:sldLayoutMkLst>
        </pc:sldLayoutChg>
        <pc:sldLayoutChg chg="add del replId">
          <pc:chgData name="Manish Sharma" userId="b799adb9ba789c8f" providerId="LiveId" clId="{D6A0023E-89FC-44EE-A071-75C8A76298CB}" dt="2021-08-02T03:25:55.538" v="48" actId="26606"/>
          <pc:sldLayoutMkLst>
            <pc:docMk/>
            <pc:sldMasterMk cId="1536361996" sldId="2147483660"/>
            <pc:sldLayoutMk cId="457893973" sldId="2147483665"/>
          </pc:sldLayoutMkLst>
        </pc:sldLayoutChg>
        <pc:sldLayoutChg chg="add del replId">
          <pc:chgData name="Manish Sharma" userId="b799adb9ba789c8f" providerId="LiveId" clId="{D6A0023E-89FC-44EE-A071-75C8A76298CB}" dt="2021-08-02T03:25:55.538" v="48" actId="26606"/>
          <pc:sldLayoutMkLst>
            <pc:docMk/>
            <pc:sldMasterMk cId="1536361996" sldId="2147483660"/>
            <pc:sldLayoutMk cId="1777654515" sldId="2147483666"/>
          </pc:sldLayoutMkLst>
        </pc:sldLayoutChg>
        <pc:sldLayoutChg chg="add del replId">
          <pc:chgData name="Manish Sharma" userId="b799adb9ba789c8f" providerId="LiveId" clId="{D6A0023E-89FC-44EE-A071-75C8A76298CB}" dt="2021-08-02T03:25:55.538" v="48" actId="26606"/>
          <pc:sldLayoutMkLst>
            <pc:docMk/>
            <pc:sldMasterMk cId="1536361996" sldId="2147483660"/>
            <pc:sldLayoutMk cId="1263350156" sldId="2147483667"/>
          </pc:sldLayoutMkLst>
        </pc:sldLayoutChg>
        <pc:sldLayoutChg chg="add del replId">
          <pc:chgData name="Manish Sharma" userId="b799adb9ba789c8f" providerId="LiveId" clId="{D6A0023E-89FC-44EE-A071-75C8A76298CB}" dt="2021-08-02T03:25:55.538" v="48" actId="26606"/>
          <pc:sldLayoutMkLst>
            <pc:docMk/>
            <pc:sldMasterMk cId="1536361996" sldId="2147483660"/>
            <pc:sldLayoutMk cId="1439930366" sldId="2147483668"/>
          </pc:sldLayoutMkLst>
        </pc:sldLayoutChg>
        <pc:sldLayoutChg chg="add del replId">
          <pc:chgData name="Manish Sharma" userId="b799adb9ba789c8f" providerId="LiveId" clId="{D6A0023E-89FC-44EE-A071-75C8A76298CB}" dt="2021-08-02T03:25:55.538" v="48" actId="26606"/>
          <pc:sldLayoutMkLst>
            <pc:docMk/>
            <pc:sldMasterMk cId="1536361996" sldId="2147483660"/>
            <pc:sldLayoutMk cId="1151473976" sldId="2147483669"/>
          </pc:sldLayoutMkLst>
        </pc:sldLayoutChg>
        <pc:sldLayoutChg chg="add del replId">
          <pc:chgData name="Manish Sharma" userId="b799adb9ba789c8f" providerId="LiveId" clId="{D6A0023E-89FC-44EE-A071-75C8A76298CB}" dt="2021-08-02T03:25:55.538" v="48" actId="26606"/>
          <pc:sldLayoutMkLst>
            <pc:docMk/>
            <pc:sldMasterMk cId="1536361996" sldId="2147483660"/>
            <pc:sldLayoutMk cId="3090586908" sldId="2147483670"/>
          </pc:sldLayoutMkLst>
        </pc:sldLayoutChg>
        <pc:sldLayoutChg chg="add del replId">
          <pc:chgData name="Manish Sharma" userId="b799adb9ba789c8f" providerId="LiveId" clId="{D6A0023E-89FC-44EE-A071-75C8A76298CB}" dt="2021-08-02T03:25:55.538" v="48" actId="26606"/>
          <pc:sldLayoutMkLst>
            <pc:docMk/>
            <pc:sldMasterMk cId="1536361996" sldId="2147483660"/>
            <pc:sldLayoutMk cId="2267807349" sldId="2147483671"/>
          </pc:sldLayoutMkLst>
        </pc:sldLayoutChg>
      </pc:sldMasterChg>
      <pc:sldMasterChg chg="add del addSldLayout delSldLayout">
        <pc:chgData name="Manish Sharma" userId="b799adb9ba789c8f" providerId="LiveId" clId="{D6A0023E-89FC-44EE-A071-75C8A76298CB}" dt="2021-08-02T03:25:51.995" v="43" actId="26606"/>
        <pc:sldMasterMkLst>
          <pc:docMk/>
          <pc:sldMasterMk cId="178361526" sldId="2147483708"/>
        </pc:sldMasterMkLst>
        <pc:sldLayoutChg chg="add del">
          <pc:chgData name="Manish Sharma" userId="b799adb9ba789c8f" providerId="LiveId" clId="{D6A0023E-89FC-44EE-A071-75C8A76298CB}" dt="2021-08-02T03:25:51.995" v="43" actId="26606"/>
          <pc:sldLayoutMkLst>
            <pc:docMk/>
            <pc:sldMasterMk cId="178361526" sldId="2147483708"/>
            <pc:sldLayoutMk cId="102619196" sldId="2147483697"/>
          </pc:sldLayoutMkLst>
        </pc:sldLayoutChg>
        <pc:sldLayoutChg chg="add del">
          <pc:chgData name="Manish Sharma" userId="b799adb9ba789c8f" providerId="LiveId" clId="{D6A0023E-89FC-44EE-A071-75C8A76298CB}" dt="2021-08-02T03:25:51.995" v="43" actId="26606"/>
          <pc:sldLayoutMkLst>
            <pc:docMk/>
            <pc:sldMasterMk cId="178361526" sldId="2147483708"/>
            <pc:sldLayoutMk cId="3184214514" sldId="2147483698"/>
          </pc:sldLayoutMkLst>
        </pc:sldLayoutChg>
        <pc:sldLayoutChg chg="add del">
          <pc:chgData name="Manish Sharma" userId="b799adb9ba789c8f" providerId="LiveId" clId="{D6A0023E-89FC-44EE-A071-75C8A76298CB}" dt="2021-08-02T03:25:51.995" v="43" actId="26606"/>
          <pc:sldLayoutMkLst>
            <pc:docMk/>
            <pc:sldMasterMk cId="178361526" sldId="2147483708"/>
            <pc:sldLayoutMk cId="2310675963" sldId="2147483699"/>
          </pc:sldLayoutMkLst>
        </pc:sldLayoutChg>
        <pc:sldLayoutChg chg="add del">
          <pc:chgData name="Manish Sharma" userId="b799adb9ba789c8f" providerId="LiveId" clId="{D6A0023E-89FC-44EE-A071-75C8A76298CB}" dt="2021-08-02T03:25:51.995" v="43" actId="26606"/>
          <pc:sldLayoutMkLst>
            <pc:docMk/>
            <pc:sldMasterMk cId="178361526" sldId="2147483708"/>
            <pc:sldLayoutMk cId="1377232152" sldId="2147483700"/>
          </pc:sldLayoutMkLst>
        </pc:sldLayoutChg>
        <pc:sldLayoutChg chg="add del">
          <pc:chgData name="Manish Sharma" userId="b799adb9ba789c8f" providerId="LiveId" clId="{D6A0023E-89FC-44EE-A071-75C8A76298CB}" dt="2021-08-02T03:25:51.995" v="43" actId="26606"/>
          <pc:sldLayoutMkLst>
            <pc:docMk/>
            <pc:sldMasterMk cId="178361526" sldId="2147483708"/>
            <pc:sldLayoutMk cId="3598238219" sldId="2147483701"/>
          </pc:sldLayoutMkLst>
        </pc:sldLayoutChg>
        <pc:sldLayoutChg chg="add del">
          <pc:chgData name="Manish Sharma" userId="b799adb9ba789c8f" providerId="LiveId" clId="{D6A0023E-89FC-44EE-A071-75C8A76298CB}" dt="2021-08-02T03:25:51.995" v="43" actId="26606"/>
          <pc:sldLayoutMkLst>
            <pc:docMk/>
            <pc:sldMasterMk cId="178361526" sldId="2147483708"/>
            <pc:sldLayoutMk cId="1209279536" sldId="2147483702"/>
          </pc:sldLayoutMkLst>
        </pc:sldLayoutChg>
        <pc:sldLayoutChg chg="add del">
          <pc:chgData name="Manish Sharma" userId="b799adb9ba789c8f" providerId="LiveId" clId="{D6A0023E-89FC-44EE-A071-75C8A76298CB}" dt="2021-08-02T03:25:51.995" v="43" actId="26606"/>
          <pc:sldLayoutMkLst>
            <pc:docMk/>
            <pc:sldMasterMk cId="178361526" sldId="2147483708"/>
            <pc:sldLayoutMk cId="2876966437" sldId="2147483703"/>
          </pc:sldLayoutMkLst>
        </pc:sldLayoutChg>
        <pc:sldLayoutChg chg="add del">
          <pc:chgData name="Manish Sharma" userId="b799adb9ba789c8f" providerId="LiveId" clId="{D6A0023E-89FC-44EE-A071-75C8A76298CB}" dt="2021-08-02T03:25:51.995" v="43" actId="26606"/>
          <pc:sldLayoutMkLst>
            <pc:docMk/>
            <pc:sldMasterMk cId="178361526" sldId="2147483708"/>
            <pc:sldLayoutMk cId="2693290854" sldId="2147483704"/>
          </pc:sldLayoutMkLst>
        </pc:sldLayoutChg>
        <pc:sldLayoutChg chg="add del">
          <pc:chgData name="Manish Sharma" userId="b799adb9ba789c8f" providerId="LiveId" clId="{D6A0023E-89FC-44EE-A071-75C8A76298CB}" dt="2021-08-02T03:25:51.995" v="43" actId="26606"/>
          <pc:sldLayoutMkLst>
            <pc:docMk/>
            <pc:sldMasterMk cId="178361526" sldId="2147483708"/>
            <pc:sldLayoutMk cId="493927619" sldId="2147483705"/>
          </pc:sldLayoutMkLst>
        </pc:sldLayoutChg>
        <pc:sldLayoutChg chg="add del">
          <pc:chgData name="Manish Sharma" userId="b799adb9ba789c8f" providerId="LiveId" clId="{D6A0023E-89FC-44EE-A071-75C8A76298CB}" dt="2021-08-02T03:25:51.995" v="43" actId="26606"/>
          <pc:sldLayoutMkLst>
            <pc:docMk/>
            <pc:sldMasterMk cId="178361526" sldId="2147483708"/>
            <pc:sldLayoutMk cId="133941534" sldId="2147483706"/>
          </pc:sldLayoutMkLst>
        </pc:sldLayoutChg>
        <pc:sldLayoutChg chg="add del">
          <pc:chgData name="Manish Sharma" userId="b799adb9ba789c8f" providerId="LiveId" clId="{D6A0023E-89FC-44EE-A071-75C8A76298CB}" dt="2021-08-02T03:25:51.995" v="43" actId="26606"/>
          <pc:sldLayoutMkLst>
            <pc:docMk/>
            <pc:sldMasterMk cId="178361526" sldId="2147483708"/>
            <pc:sldLayoutMk cId="1330299970" sldId="2147483707"/>
          </pc:sldLayoutMkLst>
        </pc:sldLayoutChg>
      </pc:sldMasterChg>
      <pc:sldMasterChg chg="add del addSldLayout delSldLayout">
        <pc:chgData name="Manish Sharma" userId="b799adb9ba789c8f" providerId="LiveId" clId="{D6A0023E-89FC-44EE-A071-75C8A76298CB}" dt="2021-08-02T03:28:29.085" v="57" actId="26606"/>
        <pc:sldMasterMkLst>
          <pc:docMk/>
          <pc:sldMasterMk cId="2449138785" sldId="2147483760"/>
        </pc:sldMasterMkLst>
        <pc:sldLayoutChg chg="add del">
          <pc:chgData name="Manish Sharma" userId="b799adb9ba789c8f" providerId="LiveId" clId="{D6A0023E-89FC-44EE-A071-75C8A76298CB}" dt="2021-08-02T03:28:29.085" v="57" actId="26606"/>
          <pc:sldLayoutMkLst>
            <pc:docMk/>
            <pc:sldMasterMk cId="2449138785" sldId="2147483760"/>
            <pc:sldLayoutMk cId="3265145332" sldId="2147483749"/>
          </pc:sldLayoutMkLst>
        </pc:sldLayoutChg>
        <pc:sldLayoutChg chg="add del">
          <pc:chgData name="Manish Sharma" userId="b799adb9ba789c8f" providerId="LiveId" clId="{D6A0023E-89FC-44EE-A071-75C8A76298CB}" dt="2021-08-02T03:28:29.085" v="57" actId="26606"/>
          <pc:sldLayoutMkLst>
            <pc:docMk/>
            <pc:sldMasterMk cId="2449138785" sldId="2147483760"/>
            <pc:sldLayoutMk cId="3520166339" sldId="2147483750"/>
          </pc:sldLayoutMkLst>
        </pc:sldLayoutChg>
        <pc:sldLayoutChg chg="add del">
          <pc:chgData name="Manish Sharma" userId="b799adb9ba789c8f" providerId="LiveId" clId="{D6A0023E-89FC-44EE-A071-75C8A76298CB}" dt="2021-08-02T03:28:29.085" v="57" actId="26606"/>
          <pc:sldLayoutMkLst>
            <pc:docMk/>
            <pc:sldMasterMk cId="2449138785" sldId="2147483760"/>
            <pc:sldLayoutMk cId="2378895654" sldId="2147483751"/>
          </pc:sldLayoutMkLst>
        </pc:sldLayoutChg>
        <pc:sldLayoutChg chg="add del">
          <pc:chgData name="Manish Sharma" userId="b799adb9ba789c8f" providerId="LiveId" clId="{D6A0023E-89FC-44EE-A071-75C8A76298CB}" dt="2021-08-02T03:28:29.085" v="57" actId="26606"/>
          <pc:sldLayoutMkLst>
            <pc:docMk/>
            <pc:sldMasterMk cId="2449138785" sldId="2147483760"/>
            <pc:sldLayoutMk cId="1276334242" sldId="2147483752"/>
          </pc:sldLayoutMkLst>
        </pc:sldLayoutChg>
        <pc:sldLayoutChg chg="add del">
          <pc:chgData name="Manish Sharma" userId="b799adb9ba789c8f" providerId="LiveId" clId="{D6A0023E-89FC-44EE-A071-75C8A76298CB}" dt="2021-08-02T03:28:29.085" v="57" actId="26606"/>
          <pc:sldLayoutMkLst>
            <pc:docMk/>
            <pc:sldMasterMk cId="2449138785" sldId="2147483760"/>
            <pc:sldLayoutMk cId="2128805334" sldId="2147483753"/>
          </pc:sldLayoutMkLst>
        </pc:sldLayoutChg>
        <pc:sldLayoutChg chg="add del">
          <pc:chgData name="Manish Sharma" userId="b799adb9ba789c8f" providerId="LiveId" clId="{D6A0023E-89FC-44EE-A071-75C8A76298CB}" dt="2021-08-02T03:28:29.085" v="57" actId="26606"/>
          <pc:sldLayoutMkLst>
            <pc:docMk/>
            <pc:sldMasterMk cId="2449138785" sldId="2147483760"/>
            <pc:sldLayoutMk cId="295328005" sldId="2147483754"/>
          </pc:sldLayoutMkLst>
        </pc:sldLayoutChg>
        <pc:sldLayoutChg chg="add del">
          <pc:chgData name="Manish Sharma" userId="b799adb9ba789c8f" providerId="LiveId" clId="{D6A0023E-89FC-44EE-A071-75C8A76298CB}" dt="2021-08-02T03:28:29.085" v="57" actId="26606"/>
          <pc:sldLayoutMkLst>
            <pc:docMk/>
            <pc:sldMasterMk cId="2449138785" sldId="2147483760"/>
            <pc:sldLayoutMk cId="4230908546" sldId="2147483755"/>
          </pc:sldLayoutMkLst>
        </pc:sldLayoutChg>
        <pc:sldLayoutChg chg="add del">
          <pc:chgData name="Manish Sharma" userId="b799adb9ba789c8f" providerId="LiveId" clId="{D6A0023E-89FC-44EE-A071-75C8A76298CB}" dt="2021-08-02T03:28:29.085" v="57" actId="26606"/>
          <pc:sldLayoutMkLst>
            <pc:docMk/>
            <pc:sldMasterMk cId="2449138785" sldId="2147483760"/>
            <pc:sldLayoutMk cId="1273103552" sldId="2147483756"/>
          </pc:sldLayoutMkLst>
        </pc:sldLayoutChg>
        <pc:sldLayoutChg chg="add del">
          <pc:chgData name="Manish Sharma" userId="b799adb9ba789c8f" providerId="LiveId" clId="{D6A0023E-89FC-44EE-A071-75C8A76298CB}" dt="2021-08-02T03:28:29.085" v="57" actId="26606"/>
          <pc:sldLayoutMkLst>
            <pc:docMk/>
            <pc:sldMasterMk cId="2449138785" sldId="2147483760"/>
            <pc:sldLayoutMk cId="3141343306" sldId="2147483757"/>
          </pc:sldLayoutMkLst>
        </pc:sldLayoutChg>
        <pc:sldLayoutChg chg="add del">
          <pc:chgData name="Manish Sharma" userId="b799adb9ba789c8f" providerId="LiveId" clId="{D6A0023E-89FC-44EE-A071-75C8A76298CB}" dt="2021-08-02T03:28:29.085" v="57" actId="26606"/>
          <pc:sldLayoutMkLst>
            <pc:docMk/>
            <pc:sldMasterMk cId="2449138785" sldId="2147483760"/>
            <pc:sldLayoutMk cId="886042941" sldId="2147483758"/>
          </pc:sldLayoutMkLst>
        </pc:sldLayoutChg>
        <pc:sldLayoutChg chg="add del">
          <pc:chgData name="Manish Sharma" userId="b799adb9ba789c8f" providerId="LiveId" clId="{D6A0023E-89FC-44EE-A071-75C8A76298CB}" dt="2021-08-02T03:28:29.085" v="57" actId="26606"/>
          <pc:sldLayoutMkLst>
            <pc:docMk/>
            <pc:sldMasterMk cId="2449138785" sldId="2147483760"/>
            <pc:sldLayoutMk cId="3970824762" sldId="2147483759"/>
          </pc:sldLayoutMkLst>
        </pc:sldLayoutChg>
      </pc:sldMasterChg>
      <pc:sldMasterChg chg="add del addSldLayout delSldLayout">
        <pc:chgData name="Manish Sharma" userId="b799adb9ba789c8f" providerId="LiveId" clId="{D6A0023E-89FC-44EE-A071-75C8A76298CB}" dt="2021-08-02T03:25:55.447" v="47" actId="26606"/>
        <pc:sldMasterMkLst>
          <pc:docMk/>
          <pc:sldMasterMk cId="1015897146" sldId="2147483773"/>
        </pc:sldMasterMkLst>
        <pc:sldLayoutChg chg="add del">
          <pc:chgData name="Manish Sharma" userId="b799adb9ba789c8f" providerId="LiveId" clId="{D6A0023E-89FC-44EE-A071-75C8A76298CB}" dt="2021-08-02T03:25:55.447" v="47" actId="26606"/>
          <pc:sldLayoutMkLst>
            <pc:docMk/>
            <pc:sldMasterMk cId="1015897146" sldId="2147483773"/>
            <pc:sldLayoutMk cId="1260049331" sldId="2147483762"/>
          </pc:sldLayoutMkLst>
        </pc:sldLayoutChg>
        <pc:sldLayoutChg chg="add del">
          <pc:chgData name="Manish Sharma" userId="b799adb9ba789c8f" providerId="LiveId" clId="{D6A0023E-89FC-44EE-A071-75C8A76298CB}" dt="2021-08-02T03:25:55.447" v="47" actId="26606"/>
          <pc:sldLayoutMkLst>
            <pc:docMk/>
            <pc:sldMasterMk cId="1015897146" sldId="2147483773"/>
            <pc:sldLayoutMk cId="2776374565" sldId="2147483763"/>
          </pc:sldLayoutMkLst>
        </pc:sldLayoutChg>
        <pc:sldLayoutChg chg="add del">
          <pc:chgData name="Manish Sharma" userId="b799adb9ba789c8f" providerId="LiveId" clId="{D6A0023E-89FC-44EE-A071-75C8A76298CB}" dt="2021-08-02T03:25:55.447" v="47" actId="26606"/>
          <pc:sldLayoutMkLst>
            <pc:docMk/>
            <pc:sldMasterMk cId="1015897146" sldId="2147483773"/>
            <pc:sldLayoutMk cId="1235091050" sldId="2147483764"/>
          </pc:sldLayoutMkLst>
        </pc:sldLayoutChg>
        <pc:sldLayoutChg chg="add del">
          <pc:chgData name="Manish Sharma" userId="b799adb9ba789c8f" providerId="LiveId" clId="{D6A0023E-89FC-44EE-A071-75C8A76298CB}" dt="2021-08-02T03:25:55.447" v="47" actId="26606"/>
          <pc:sldLayoutMkLst>
            <pc:docMk/>
            <pc:sldMasterMk cId="1015897146" sldId="2147483773"/>
            <pc:sldLayoutMk cId="50009423" sldId="2147483765"/>
          </pc:sldLayoutMkLst>
        </pc:sldLayoutChg>
        <pc:sldLayoutChg chg="add del">
          <pc:chgData name="Manish Sharma" userId="b799adb9ba789c8f" providerId="LiveId" clId="{D6A0023E-89FC-44EE-A071-75C8A76298CB}" dt="2021-08-02T03:25:55.447" v="47" actId="26606"/>
          <pc:sldLayoutMkLst>
            <pc:docMk/>
            <pc:sldMasterMk cId="1015897146" sldId="2147483773"/>
            <pc:sldLayoutMk cId="2691740509" sldId="2147483766"/>
          </pc:sldLayoutMkLst>
        </pc:sldLayoutChg>
        <pc:sldLayoutChg chg="add del">
          <pc:chgData name="Manish Sharma" userId="b799adb9ba789c8f" providerId="LiveId" clId="{D6A0023E-89FC-44EE-A071-75C8A76298CB}" dt="2021-08-02T03:25:55.447" v="47" actId="26606"/>
          <pc:sldLayoutMkLst>
            <pc:docMk/>
            <pc:sldMasterMk cId="1015897146" sldId="2147483773"/>
            <pc:sldLayoutMk cId="1486868289" sldId="2147483767"/>
          </pc:sldLayoutMkLst>
        </pc:sldLayoutChg>
        <pc:sldLayoutChg chg="add del">
          <pc:chgData name="Manish Sharma" userId="b799adb9ba789c8f" providerId="LiveId" clId="{D6A0023E-89FC-44EE-A071-75C8A76298CB}" dt="2021-08-02T03:25:55.447" v="47" actId="26606"/>
          <pc:sldLayoutMkLst>
            <pc:docMk/>
            <pc:sldMasterMk cId="1015897146" sldId="2147483773"/>
            <pc:sldLayoutMk cId="1505514867" sldId="2147483768"/>
          </pc:sldLayoutMkLst>
        </pc:sldLayoutChg>
        <pc:sldLayoutChg chg="add del">
          <pc:chgData name="Manish Sharma" userId="b799adb9ba789c8f" providerId="LiveId" clId="{D6A0023E-89FC-44EE-A071-75C8A76298CB}" dt="2021-08-02T03:25:55.447" v="47" actId="26606"/>
          <pc:sldLayoutMkLst>
            <pc:docMk/>
            <pc:sldMasterMk cId="1015897146" sldId="2147483773"/>
            <pc:sldLayoutMk cId="525017603" sldId="2147483769"/>
          </pc:sldLayoutMkLst>
        </pc:sldLayoutChg>
        <pc:sldLayoutChg chg="add del">
          <pc:chgData name="Manish Sharma" userId="b799adb9ba789c8f" providerId="LiveId" clId="{D6A0023E-89FC-44EE-A071-75C8A76298CB}" dt="2021-08-02T03:25:55.447" v="47" actId="26606"/>
          <pc:sldLayoutMkLst>
            <pc:docMk/>
            <pc:sldMasterMk cId="1015897146" sldId="2147483773"/>
            <pc:sldLayoutMk cId="3852994902" sldId="2147483770"/>
          </pc:sldLayoutMkLst>
        </pc:sldLayoutChg>
        <pc:sldLayoutChg chg="add del">
          <pc:chgData name="Manish Sharma" userId="b799adb9ba789c8f" providerId="LiveId" clId="{D6A0023E-89FC-44EE-A071-75C8A76298CB}" dt="2021-08-02T03:25:55.447" v="47" actId="26606"/>
          <pc:sldLayoutMkLst>
            <pc:docMk/>
            <pc:sldMasterMk cId="1015897146" sldId="2147483773"/>
            <pc:sldLayoutMk cId="3851551365" sldId="2147483771"/>
          </pc:sldLayoutMkLst>
        </pc:sldLayoutChg>
        <pc:sldLayoutChg chg="add del">
          <pc:chgData name="Manish Sharma" userId="b799adb9ba789c8f" providerId="LiveId" clId="{D6A0023E-89FC-44EE-A071-75C8A76298CB}" dt="2021-08-02T03:25:55.447" v="47" actId="26606"/>
          <pc:sldLayoutMkLst>
            <pc:docMk/>
            <pc:sldMasterMk cId="1015897146" sldId="2147483773"/>
            <pc:sldLayoutMk cId="1655588611" sldId="2147483772"/>
          </pc:sldLayoutMkLst>
        </pc:sldLayoutChg>
      </pc:sldMasterChg>
      <pc:sldMasterChg chg="add del addSldLayout delSldLayout">
        <pc:chgData name="Manish Sharma" userId="b799adb9ba789c8f" providerId="LiveId" clId="{D6A0023E-89FC-44EE-A071-75C8A76298CB}" dt="2021-08-02T03:28:52.198" v="62" actId="26606"/>
        <pc:sldMasterMkLst>
          <pc:docMk/>
          <pc:sldMasterMk cId="3097540126" sldId="2147483797"/>
        </pc:sldMasterMkLst>
        <pc:sldLayoutChg chg="add del">
          <pc:chgData name="Manish Sharma" userId="b799adb9ba789c8f" providerId="LiveId" clId="{D6A0023E-89FC-44EE-A071-75C8A76298CB}" dt="2021-08-02T03:28:52.198" v="62" actId="26606"/>
          <pc:sldLayoutMkLst>
            <pc:docMk/>
            <pc:sldMasterMk cId="3097540126" sldId="2147483797"/>
            <pc:sldLayoutMk cId="2651839471" sldId="2147483786"/>
          </pc:sldLayoutMkLst>
        </pc:sldLayoutChg>
        <pc:sldLayoutChg chg="add del">
          <pc:chgData name="Manish Sharma" userId="b799adb9ba789c8f" providerId="LiveId" clId="{D6A0023E-89FC-44EE-A071-75C8A76298CB}" dt="2021-08-02T03:28:52.198" v="62" actId="26606"/>
          <pc:sldLayoutMkLst>
            <pc:docMk/>
            <pc:sldMasterMk cId="3097540126" sldId="2147483797"/>
            <pc:sldLayoutMk cId="1852321533" sldId="2147483787"/>
          </pc:sldLayoutMkLst>
        </pc:sldLayoutChg>
        <pc:sldLayoutChg chg="add del">
          <pc:chgData name="Manish Sharma" userId="b799adb9ba789c8f" providerId="LiveId" clId="{D6A0023E-89FC-44EE-A071-75C8A76298CB}" dt="2021-08-02T03:28:52.198" v="62" actId="26606"/>
          <pc:sldLayoutMkLst>
            <pc:docMk/>
            <pc:sldMasterMk cId="3097540126" sldId="2147483797"/>
            <pc:sldLayoutMk cId="3719441096" sldId="2147483788"/>
          </pc:sldLayoutMkLst>
        </pc:sldLayoutChg>
        <pc:sldLayoutChg chg="add del">
          <pc:chgData name="Manish Sharma" userId="b799adb9ba789c8f" providerId="LiveId" clId="{D6A0023E-89FC-44EE-A071-75C8A76298CB}" dt="2021-08-02T03:28:52.198" v="62" actId="26606"/>
          <pc:sldLayoutMkLst>
            <pc:docMk/>
            <pc:sldMasterMk cId="3097540126" sldId="2147483797"/>
            <pc:sldLayoutMk cId="3533770379" sldId="2147483789"/>
          </pc:sldLayoutMkLst>
        </pc:sldLayoutChg>
        <pc:sldLayoutChg chg="add del">
          <pc:chgData name="Manish Sharma" userId="b799adb9ba789c8f" providerId="LiveId" clId="{D6A0023E-89FC-44EE-A071-75C8A76298CB}" dt="2021-08-02T03:28:52.198" v="62" actId="26606"/>
          <pc:sldLayoutMkLst>
            <pc:docMk/>
            <pc:sldMasterMk cId="3097540126" sldId="2147483797"/>
            <pc:sldLayoutMk cId="2158346854" sldId="2147483790"/>
          </pc:sldLayoutMkLst>
        </pc:sldLayoutChg>
        <pc:sldLayoutChg chg="add del">
          <pc:chgData name="Manish Sharma" userId="b799adb9ba789c8f" providerId="LiveId" clId="{D6A0023E-89FC-44EE-A071-75C8A76298CB}" dt="2021-08-02T03:28:52.198" v="62" actId="26606"/>
          <pc:sldLayoutMkLst>
            <pc:docMk/>
            <pc:sldMasterMk cId="3097540126" sldId="2147483797"/>
            <pc:sldLayoutMk cId="1255967377" sldId="2147483791"/>
          </pc:sldLayoutMkLst>
        </pc:sldLayoutChg>
        <pc:sldLayoutChg chg="add del">
          <pc:chgData name="Manish Sharma" userId="b799adb9ba789c8f" providerId="LiveId" clId="{D6A0023E-89FC-44EE-A071-75C8A76298CB}" dt="2021-08-02T03:28:52.198" v="62" actId="26606"/>
          <pc:sldLayoutMkLst>
            <pc:docMk/>
            <pc:sldMasterMk cId="3097540126" sldId="2147483797"/>
            <pc:sldLayoutMk cId="267767356" sldId="2147483792"/>
          </pc:sldLayoutMkLst>
        </pc:sldLayoutChg>
        <pc:sldLayoutChg chg="add del">
          <pc:chgData name="Manish Sharma" userId="b799adb9ba789c8f" providerId="LiveId" clId="{D6A0023E-89FC-44EE-A071-75C8A76298CB}" dt="2021-08-02T03:28:52.198" v="62" actId="26606"/>
          <pc:sldLayoutMkLst>
            <pc:docMk/>
            <pc:sldMasterMk cId="3097540126" sldId="2147483797"/>
            <pc:sldLayoutMk cId="2975133368" sldId="2147483793"/>
          </pc:sldLayoutMkLst>
        </pc:sldLayoutChg>
        <pc:sldLayoutChg chg="add del">
          <pc:chgData name="Manish Sharma" userId="b799adb9ba789c8f" providerId="LiveId" clId="{D6A0023E-89FC-44EE-A071-75C8A76298CB}" dt="2021-08-02T03:28:52.198" v="62" actId="26606"/>
          <pc:sldLayoutMkLst>
            <pc:docMk/>
            <pc:sldMasterMk cId="3097540126" sldId="2147483797"/>
            <pc:sldLayoutMk cId="1056578248" sldId="2147483794"/>
          </pc:sldLayoutMkLst>
        </pc:sldLayoutChg>
        <pc:sldLayoutChg chg="add del">
          <pc:chgData name="Manish Sharma" userId="b799adb9ba789c8f" providerId="LiveId" clId="{D6A0023E-89FC-44EE-A071-75C8A76298CB}" dt="2021-08-02T03:28:52.198" v="62" actId="26606"/>
          <pc:sldLayoutMkLst>
            <pc:docMk/>
            <pc:sldMasterMk cId="3097540126" sldId="2147483797"/>
            <pc:sldLayoutMk cId="3804798891" sldId="2147483795"/>
          </pc:sldLayoutMkLst>
        </pc:sldLayoutChg>
        <pc:sldLayoutChg chg="add del">
          <pc:chgData name="Manish Sharma" userId="b799adb9ba789c8f" providerId="LiveId" clId="{D6A0023E-89FC-44EE-A071-75C8A76298CB}" dt="2021-08-02T03:28:52.198" v="62" actId="26606"/>
          <pc:sldLayoutMkLst>
            <pc:docMk/>
            <pc:sldMasterMk cId="3097540126" sldId="2147483797"/>
            <pc:sldLayoutMk cId="1311742761" sldId="2147483796"/>
          </pc:sldLayoutMkLst>
        </pc:sldLayoutChg>
      </pc:sldMasterChg>
      <pc:sldMasterChg chg="add del addSldLayout delSldLayout">
        <pc:chgData name="Manish Sharma" userId="b799adb9ba789c8f" providerId="LiveId" clId="{D6A0023E-89FC-44EE-A071-75C8A76298CB}" dt="2021-08-02T03:28:52.151" v="61" actId="26606"/>
        <pc:sldMasterMkLst>
          <pc:docMk/>
          <pc:sldMasterMk cId="3891135983" sldId="2147483847"/>
        </pc:sldMasterMkLst>
        <pc:sldLayoutChg chg="add del">
          <pc:chgData name="Manish Sharma" userId="b799adb9ba789c8f" providerId="LiveId" clId="{D6A0023E-89FC-44EE-A071-75C8A76298CB}" dt="2021-08-02T03:28:52.151" v="61" actId="26606"/>
          <pc:sldLayoutMkLst>
            <pc:docMk/>
            <pc:sldMasterMk cId="3891135983" sldId="2147483847"/>
            <pc:sldLayoutMk cId="2426342341" sldId="2147483836"/>
          </pc:sldLayoutMkLst>
        </pc:sldLayoutChg>
        <pc:sldLayoutChg chg="add del">
          <pc:chgData name="Manish Sharma" userId="b799adb9ba789c8f" providerId="LiveId" clId="{D6A0023E-89FC-44EE-A071-75C8A76298CB}" dt="2021-08-02T03:28:52.151" v="61" actId="26606"/>
          <pc:sldLayoutMkLst>
            <pc:docMk/>
            <pc:sldMasterMk cId="3891135983" sldId="2147483847"/>
            <pc:sldLayoutMk cId="3546447074" sldId="2147483837"/>
          </pc:sldLayoutMkLst>
        </pc:sldLayoutChg>
        <pc:sldLayoutChg chg="add del">
          <pc:chgData name="Manish Sharma" userId="b799adb9ba789c8f" providerId="LiveId" clId="{D6A0023E-89FC-44EE-A071-75C8A76298CB}" dt="2021-08-02T03:28:52.151" v="61" actId="26606"/>
          <pc:sldLayoutMkLst>
            <pc:docMk/>
            <pc:sldMasterMk cId="3891135983" sldId="2147483847"/>
            <pc:sldLayoutMk cId="1331733295" sldId="2147483838"/>
          </pc:sldLayoutMkLst>
        </pc:sldLayoutChg>
        <pc:sldLayoutChg chg="add del">
          <pc:chgData name="Manish Sharma" userId="b799adb9ba789c8f" providerId="LiveId" clId="{D6A0023E-89FC-44EE-A071-75C8A76298CB}" dt="2021-08-02T03:28:52.151" v="61" actId="26606"/>
          <pc:sldLayoutMkLst>
            <pc:docMk/>
            <pc:sldMasterMk cId="3891135983" sldId="2147483847"/>
            <pc:sldLayoutMk cId="2482303875" sldId="2147483839"/>
          </pc:sldLayoutMkLst>
        </pc:sldLayoutChg>
        <pc:sldLayoutChg chg="add del">
          <pc:chgData name="Manish Sharma" userId="b799adb9ba789c8f" providerId="LiveId" clId="{D6A0023E-89FC-44EE-A071-75C8A76298CB}" dt="2021-08-02T03:28:52.151" v="61" actId="26606"/>
          <pc:sldLayoutMkLst>
            <pc:docMk/>
            <pc:sldMasterMk cId="3891135983" sldId="2147483847"/>
            <pc:sldLayoutMk cId="2044405355" sldId="2147483840"/>
          </pc:sldLayoutMkLst>
        </pc:sldLayoutChg>
        <pc:sldLayoutChg chg="add del">
          <pc:chgData name="Manish Sharma" userId="b799adb9ba789c8f" providerId="LiveId" clId="{D6A0023E-89FC-44EE-A071-75C8A76298CB}" dt="2021-08-02T03:28:52.151" v="61" actId="26606"/>
          <pc:sldLayoutMkLst>
            <pc:docMk/>
            <pc:sldMasterMk cId="3891135983" sldId="2147483847"/>
            <pc:sldLayoutMk cId="3586885883" sldId="2147483841"/>
          </pc:sldLayoutMkLst>
        </pc:sldLayoutChg>
        <pc:sldLayoutChg chg="add del">
          <pc:chgData name="Manish Sharma" userId="b799adb9ba789c8f" providerId="LiveId" clId="{D6A0023E-89FC-44EE-A071-75C8A76298CB}" dt="2021-08-02T03:28:52.151" v="61" actId="26606"/>
          <pc:sldLayoutMkLst>
            <pc:docMk/>
            <pc:sldMasterMk cId="3891135983" sldId="2147483847"/>
            <pc:sldLayoutMk cId="3790040197" sldId="2147483842"/>
          </pc:sldLayoutMkLst>
        </pc:sldLayoutChg>
        <pc:sldLayoutChg chg="add del">
          <pc:chgData name="Manish Sharma" userId="b799adb9ba789c8f" providerId="LiveId" clId="{D6A0023E-89FC-44EE-A071-75C8A76298CB}" dt="2021-08-02T03:28:52.151" v="61" actId="26606"/>
          <pc:sldLayoutMkLst>
            <pc:docMk/>
            <pc:sldMasterMk cId="3891135983" sldId="2147483847"/>
            <pc:sldLayoutMk cId="512457804" sldId="2147483843"/>
          </pc:sldLayoutMkLst>
        </pc:sldLayoutChg>
        <pc:sldLayoutChg chg="add del">
          <pc:chgData name="Manish Sharma" userId="b799adb9ba789c8f" providerId="LiveId" clId="{D6A0023E-89FC-44EE-A071-75C8A76298CB}" dt="2021-08-02T03:28:52.151" v="61" actId="26606"/>
          <pc:sldLayoutMkLst>
            <pc:docMk/>
            <pc:sldMasterMk cId="3891135983" sldId="2147483847"/>
            <pc:sldLayoutMk cId="2972226812" sldId="2147483844"/>
          </pc:sldLayoutMkLst>
        </pc:sldLayoutChg>
        <pc:sldLayoutChg chg="add del">
          <pc:chgData name="Manish Sharma" userId="b799adb9ba789c8f" providerId="LiveId" clId="{D6A0023E-89FC-44EE-A071-75C8A76298CB}" dt="2021-08-02T03:28:52.151" v="61" actId="26606"/>
          <pc:sldLayoutMkLst>
            <pc:docMk/>
            <pc:sldMasterMk cId="3891135983" sldId="2147483847"/>
            <pc:sldLayoutMk cId="2339892543" sldId="2147483845"/>
          </pc:sldLayoutMkLst>
        </pc:sldLayoutChg>
        <pc:sldLayoutChg chg="add del">
          <pc:chgData name="Manish Sharma" userId="b799adb9ba789c8f" providerId="LiveId" clId="{D6A0023E-89FC-44EE-A071-75C8A76298CB}" dt="2021-08-02T03:28:52.151" v="61" actId="26606"/>
          <pc:sldLayoutMkLst>
            <pc:docMk/>
            <pc:sldMasterMk cId="3891135983" sldId="2147483847"/>
            <pc:sldLayoutMk cId="2990422806" sldId="2147483846"/>
          </pc:sldLayoutMkLst>
        </pc:sldLayoutChg>
      </pc:sldMasterChg>
      <pc:sldMasterChg chg="add addSldLayout modSldLayout">
        <pc:chgData name="Manish Sharma" userId="b799adb9ba789c8f" providerId="LiveId" clId="{D6A0023E-89FC-44EE-A071-75C8A76298CB}" dt="2021-08-02T04:45:42.328" v="218" actId="14100"/>
        <pc:sldMasterMkLst>
          <pc:docMk/>
          <pc:sldMasterMk cId="499551319" sldId="2147483899"/>
        </pc:sldMasterMkLst>
        <pc:sldLayoutChg chg="add">
          <pc:chgData name="Manish Sharma" userId="b799adb9ba789c8f" providerId="LiveId" clId="{D6A0023E-89FC-44EE-A071-75C8A76298CB}" dt="2021-08-02T03:28:52.198" v="62" actId="26606"/>
          <pc:sldLayoutMkLst>
            <pc:docMk/>
            <pc:sldMasterMk cId="499551319" sldId="2147483899"/>
            <pc:sldLayoutMk cId="2035635970" sldId="2147483888"/>
          </pc:sldLayoutMkLst>
        </pc:sldLayoutChg>
        <pc:sldLayoutChg chg="add">
          <pc:chgData name="Manish Sharma" userId="b799adb9ba789c8f" providerId="LiveId" clId="{D6A0023E-89FC-44EE-A071-75C8A76298CB}" dt="2021-08-02T03:28:52.198" v="62" actId="26606"/>
          <pc:sldLayoutMkLst>
            <pc:docMk/>
            <pc:sldMasterMk cId="499551319" sldId="2147483899"/>
            <pc:sldLayoutMk cId="1942608716" sldId="2147483889"/>
          </pc:sldLayoutMkLst>
        </pc:sldLayoutChg>
        <pc:sldLayoutChg chg="add">
          <pc:chgData name="Manish Sharma" userId="b799adb9ba789c8f" providerId="LiveId" clId="{D6A0023E-89FC-44EE-A071-75C8A76298CB}" dt="2021-08-02T03:28:52.198" v="62" actId="26606"/>
          <pc:sldLayoutMkLst>
            <pc:docMk/>
            <pc:sldMasterMk cId="499551319" sldId="2147483899"/>
            <pc:sldLayoutMk cId="1976044450" sldId="2147483890"/>
          </pc:sldLayoutMkLst>
        </pc:sldLayoutChg>
        <pc:sldLayoutChg chg="add">
          <pc:chgData name="Manish Sharma" userId="b799adb9ba789c8f" providerId="LiveId" clId="{D6A0023E-89FC-44EE-A071-75C8A76298CB}" dt="2021-08-02T03:28:52.198" v="62" actId="26606"/>
          <pc:sldLayoutMkLst>
            <pc:docMk/>
            <pc:sldMasterMk cId="499551319" sldId="2147483899"/>
            <pc:sldLayoutMk cId="4117829535" sldId="2147483891"/>
          </pc:sldLayoutMkLst>
        </pc:sldLayoutChg>
        <pc:sldLayoutChg chg="add">
          <pc:chgData name="Manish Sharma" userId="b799adb9ba789c8f" providerId="LiveId" clId="{D6A0023E-89FC-44EE-A071-75C8A76298CB}" dt="2021-08-02T03:28:52.198" v="62" actId="26606"/>
          <pc:sldLayoutMkLst>
            <pc:docMk/>
            <pc:sldMasterMk cId="499551319" sldId="2147483899"/>
            <pc:sldLayoutMk cId="989568178" sldId="2147483892"/>
          </pc:sldLayoutMkLst>
        </pc:sldLayoutChg>
        <pc:sldLayoutChg chg="add">
          <pc:chgData name="Manish Sharma" userId="b799adb9ba789c8f" providerId="LiveId" clId="{D6A0023E-89FC-44EE-A071-75C8A76298CB}" dt="2021-08-02T03:28:52.198" v="62" actId="26606"/>
          <pc:sldLayoutMkLst>
            <pc:docMk/>
            <pc:sldMasterMk cId="499551319" sldId="2147483899"/>
            <pc:sldLayoutMk cId="3195103254" sldId="2147483893"/>
          </pc:sldLayoutMkLst>
        </pc:sldLayoutChg>
        <pc:sldLayoutChg chg="add">
          <pc:chgData name="Manish Sharma" userId="b799adb9ba789c8f" providerId="LiveId" clId="{D6A0023E-89FC-44EE-A071-75C8A76298CB}" dt="2021-08-02T03:28:52.198" v="62" actId="26606"/>
          <pc:sldLayoutMkLst>
            <pc:docMk/>
            <pc:sldMasterMk cId="499551319" sldId="2147483899"/>
            <pc:sldLayoutMk cId="124764305" sldId="2147483894"/>
          </pc:sldLayoutMkLst>
        </pc:sldLayoutChg>
        <pc:sldLayoutChg chg="add">
          <pc:chgData name="Manish Sharma" userId="b799adb9ba789c8f" providerId="LiveId" clId="{D6A0023E-89FC-44EE-A071-75C8A76298CB}" dt="2021-08-02T03:28:52.198" v="62" actId="26606"/>
          <pc:sldLayoutMkLst>
            <pc:docMk/>
            <pc:sldMasterMk cId="499551319" sldId="2147483899"/>
            <pc:sldLayoutMk cId="2651382424" sldId="2147483895"/>
          </pc:sldLayoutMkLst>
        </pc:sldLayoutChg>
        <pc:sldLayoutChg chg="add">
          <pc:chgData name="Manish Sharma" userId="b799adb9ba789c8f" providerId="LiveId" clId="{D6A0023E-89FC-44EE-A071-75C8A76298CB}" dt="2021-08-02T03:28:52.198" v="62" actId="26606"/>
          <pc:sldLayoutMkLst>
            <pc:docMk/>
            <pc:sldMasterMk cId="499551319" sldId="2147483899"/>
            <pc:sldLayoutMk cId="2028989345" sldId="2147483896"/>
          </pc:sldLayoutMkLst>
        </pc:sldLayoutChg>
        <pc:sldLayoutChg chg="add">
          <pc:chgData name="Manish Sharma" userId="b799adb9ba789c8f" providerId="LiveId" clId="{D6A0023E-89FC-44EE-A071-75C8A76298CB}" dt="2021-08-02T03:28:52.198" v="62" actId="26606"/>
          <pc:sldLayoutMkLst>
            <pc:docMk/>
            <pc:sldMasterMk cId="499551319" sldId="2147483899"/>
            <pc:sldLayoutMk cId="2233753327" sldId="2147483897"/>
          </pc:sldLayoutMkLst>
        </pc:sldLayoutChg>
        <pc:sldLayoutChg chg="add">
          <pc:chgData name="Manish Sharma" userId="b799adb9ba789c8f" providerId="LiveId" clId="{D6A0023E-89FC-44EE-A071-75C8A76298CB}" dt="2021-08-02T03:28:52.198" v="62" actId="26606"/>
          <pc:sldLayoutMkLst>
            <pc:docMk/>
            <pc:sldMasterMk cId="499551319" sldId="2147483899"/>
            <pc:sldLayoutMk cId="1265915290" sldId="2147483898"/>
          </pc:sldLayoutMkLst>
        </pc:sldLayoutChg>
        <pc:sldLayoutChg chg="modSp mod">
          <pc:chgData name="Manish Sharma" userId="b799adb9ba789c8f" providerId="LiveId" clId="{D6A0023E-89FC-44EE-A071-75C8A76298CB}" dt="2021-08-02T04:45:42.328" v="218" actId="14100"/>
          <pc:sldLayoutMkLst>
            <pc:docMk/>
            <pc:sldMasterMk cId="499551319" sldId="2147483899"/>
            <pc:sldLayoutMk cId="1209748659" sldId="2147483900"/>
          </pc:sldLayoutMkLst>
          <pc:spChg chg="mod">
            <ac:chgData name="Manish Sharma" userId="b799adb9ba789c8f" providerId="LiveId" clId="{D6A0023E-89FC-44EE-A071-75C8A76298CB}" dt="2021-08-02T04:45:29.099" v="215" actId="14100"/>
            <ac:spMkLst>
              <pc:docMk/>
              <pc:sldMasterMk cId="499551319" sldId="2147483899"/>
              <pc:sldLayoutMk cId="1209748659" sldId="2147483900"/>
              <ac:spMk id="2" creationId="{DD363D8A-C68D-4CF9-9D15-3E09BCC09F66}"/>
            </ac:spMkLst>
          </pc:spChg>
          <pc:spChg chg="mod">
            <ac:chgData name="Manish Sharma" userId="b799adb9ba789c8f" providerId="LiveId" clId="{D6A0023E-89FC-44EE-A071-75C8A76298CB}" dt="2021-08-02T04:45:42.328" v="218" actId="14100"/>
            <ac:spMkLst>
              <pc:docMk/>
              <pc:sldMasterMk cId="499551319" sldId="2147483899"/>
              <pc:sldLayoutMk cId="1209748659" sldId="2147483900"/>
              <ac:spMk id="3" creationId="{8524D94C-E537-4FF3-AAF8-A85F05C31A7E}"/>
            </ac:spMkLst>
          </pc:spChg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BAC80-0A2D-40C5-9DDF-9548FFFF18A5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14933EA-F82F-43E1-B680-E4E86BBFA777}">
      <dgm:prSet phldrT="[Text]"/>
      <dgm:spPr/>
      <dgm:t>
        <a:bodyPr/>
        <a:lstStyle/>
        <a:p>
          <a:r>
            <a:rPr lang="en-IN" dirty="0"/>
            <a:t>Methods</a:t>
          </a:r>
        </a:p>
      </dgm:t>
    </dgm:pt>
    <dgm:pt modelId="{EBB10409-77EB-4B64-8763-7D896085AE6D}" type="parTrans" cxnId="{3628ACF3-A66E-4666-9BF7-15B9D5D9A054}">
      <dgm:prSet/>
      <dgm:spPr/>
      <dgm:t>
        <a:bodyPr/>
        <a:lstStyle/>
        <a:p>
          <a:endParaRPr lang="en-IN"/>
        </a:p>
      </dgm:t>
    </dgm:pt>
    <dgm:pt modelId="{9E7D0396-AE3A-4AF1-88E2-C26827562958}" type="sibTrans" cxnId="{3628ACF3-A66E-4666-9BF7-15B9D5D9A054}">
      <dgm:prSet/>
      <dgm:spPr/>
      <dgm:t>
        <a:bodyPr/>
        <a:lstStyle/>
        <a:p>
          <a:endParaRPr lang="en-IN"/>
        </a:p>
      </dgm:t>
    </dgm:pt>
    <dgm:pt modelId="{E8C205E7-DF7D-45D9-8C7F-7FD4A38B11AB}">
      <dgm:prSet phldrT="[Text]"/>
      <dgm:spPr/>
      <dgm:t>
        <a:bodyPr/>
        <a:lstStyle/>
        <a:p>
          <a:r>
            <a:rPr lang="en-IN" dirty="0"/>
            <a:t>State</a:t>
          </a:r>
        </a:p>
      </dgm:t>
    </dgm:pt>
    <dgm:pt modelId="{109BDF70-966C-4FAF-B826-1ED56D3B1629}" type="parTrans" cxnId="{049CE317-E7E0-4128-9230-07C71825D40E}">
      <dgm:prSet/>
      <dgm:spPr/>
      <dgm:t>
        <a:bodyPr/>
        <a:lstStyle/>
        <a:p>
          <a:endParaRPr lang="en-IN"/>
        </a:p>
      </dgm:t>
    </dgm:pt>
    <dgm:pt modelId="{7472A96D-FD9F-4CDC-8560-7745F0F7B416}" type="sibTrans" cxnId="{049CE317-E7E0-4128-9230-07C71825D40E}">
      <dgm:prSet/>
      <dgm:spPr/>
      <dgm:t>
        <a:bodyPr/>
        <a:lstStyle/>
        <a:p>
          <a:endParaRPr lang="en-IN"/>
        </a:p>
      </dgm:t>
    </dgm:pt>
    <dgm:pt modelId="{30806754-2FC7-42F8-8EEA-C906A8B54E64}">
      <dgm:prSet phldrT="[Text]"/>
      <dgm:spPr/>
      <dgm:t>
        <a:bodyPr/>
        <a:lstStyle/>
        <a:p>
          <a:r>
            <a:rPr lang="en-IN" dirty="0"/>
            <a:t>View</a:t>
          </a:r>
        </a:p>
      </dgm:t>
    </dgm:pt>
    <dgm:pt modelId="{903D5AB9-7E4F-47BE-891E-7292248C0C32}" type="parTrans" cxnId="{E0F50A3F-BE61-4D81-A8DA-6D1D5F7A415A}">
      <dgm:prSet/>
      <dgm:spPr/>
      <dgm:t>
        <a:bodyPr/>
        <a:lstStyle/>
        <a:p>
          <a:endParaRPr lang="en-IN"/>
        </a:p>
      </dgm:t>
    </dgm:pt>
    <dgm:pt modelId="{5E555301-641C-44C6-8393-29F9F533A562}" type="sibTrans" cxnId="{E0F50A3F-BE61-4D81-A8DA-6D1D5F7A415A}">
      <dgm:prSet/>
      <dgm:spPr/>
      <dgm:t>
        <a:bodyPr/>
        <a:lstStyle/>
        <a:p>
          <a:endParaRPr lang="en-IN"/>
        </a:p>
      </dgm:t>
    </dgm:pt>
    <dgm:pt modelId="{9DAD65F1-562F-41D5-8AB4-87E0833D967B}" type="pres">
      <dgm:prSet presAssocID="{401BAC80-0A2D-40C5-9DDF-9548FFFF18A5}" presName="cycle" presStyleCnt="0">
        <dgm:presLayoutVars>
          <dgm:dir/>
          <dgm:resizeHandles val="exact"/>
        </dgm:presLayoutVars>
      </dgm:prSet>
      <dgm:spPr/>
    </dgm:pt>
    <dgm:pt modelId="{532BB1E8-4111-4481-B5FF-C2E65FA91A9F}" type="pres">
      <dgm:prSet presAssocID="{914933EA-F82F-43E1-B680-E4E86BBFA777}" presName="node" presStyleLbl="node1" presStyleIdx="0" presStyleCnt="3">
        <dgm:presLayoutVars>
          <dgm:bulletEnabled val="1"/>
        </dgm:presLayoutVars>
      </dgm:prSet>
      <dgm:spPr/>
    </dgm:pt>
    <dgm:pt modelId="{F9E6B178-FD58-4525-8086-755C748213FE}" type="pres">
      <dgm:prSet presAssocID="{9E7D0396-AE3A-4AF1-88E2-C26827562958}" presName="sibTrans" presStyleLbl="sibTrans2D1" presStyleIdx="0" presStyleCnt="3"/>
      <dgm:spPr/>
    </dgm:pt>
    <dgm:pt modelId="{1F659A4D-6DE9-475F-BE65-6198A9A95FCE}" type="pres">
      <dgm:prSet presAssocID="{9E7D0396-AE3A-4AF1-88E2-C26827562958}" presName="connectorText" presStyleLbl="sibTrans2D1" presStyleIdx="0" presStyleCnt="3"/>
      <dgm:spPr/>
    </dgm:pt>
    <dgm:pt modelId="{157F60E4-17EA-45AD-B57F-381808164EAC}" type="pres">
      <dgm:prSet presAssocID="{E8C205E7-DF7D-45D9-8C7F-7FD4A38B11AB}" presName="node" presStyleLbl="node1" presStyleIdx="1" presStyleCnt="3">
        <dgm:presLayoutVars>
          <dgm:bulletEnabled val="1"/>
        </dgm:presLayoutVars>
      </dgm:prSet>
      <dgm:spPr/>
    </dgm:pt>
    <dgm:pt modelId="{7F5EB921-B70F-4755-84F9-48B46FAED36C}" type="pres">
      <dgm:prSet presAssocID="{7472A96D-FD9F-4CDC-8560-7745F0F7B416}" presName="sibTrans" presStyleLbl="sibTrans2D1" presStyleIdx="1" presStyleCnt="3"/>
      <dgm:spPr/>
    </dgm:pt>
    <dgm:pt modelId="{31A15381-FE78-4DDF-9510-3DBCF8A39498}" type="pres">
      <dgm:prSet presAssocID="{7472A96D-FD9F-4CDC-8560-7745F0F7B416}" presName="connectorText" presStyleLbl="sibTrans2D1" presStyleIdx="1" presStyleCnt="3"/>
      <dgm:spPr/>
    </dgm:pt>
    <dgm:pt modelId="{69610C1F-33C6-430C-8B02-CFE966E5CA96}" type="pres">
      <dgm:prSet presAssocID="{30806754-2FC7-42F8-8EEA-C906A8B54E64}" presName="node" presStyleLbl="node1" presStyleIdx="2" presStyleCnt="3">
        <dgm:presLayoutVars>
          <dgm:bulletEnabled val="1"/>
        </dgm:presLayoutVars>
      </dgm:prSet>
      <dgm:spPr/>
    </dgm:pt>
    <dgm:pt modelId="{9F55F90F-448C-4212-A2FD-1CF943F32B9D}" type="pres">
      <dgm:prSet presAssocID="{5E555301-641C-44C6-8393-29F9F533A562}" presName="sibTrans" presStyleLbl="sibTrans2D1" presStyleIdx="2" presStyleCnt="3"/>
      <dgm:spPr/>
    </dgm:pt>
    <dgm:pt modelId="{6ADE565B-35CB-4215-A2FF-A22986610831}" type="pres">
      <dgm:prSet presAssocID="{5E555301-641C-44C6-8393-29F9F533A562}" presName="connectorText" presStyleLbl="sibTrans2D1" presStyleIdx="2" presStyleCnt="3"/>
      <dgm:spPr/>
    </dgm:pt>
  </dgm:ptLst>
  <dgm:cxnLst>
    <dgm:cxn modelId="{CCBC5300-5ED2-4FBD-835C-15F99CE945C8}" type="presOf" srcId="{7472A96D-FD9F-4CDC-8560-7745F0F7B416}" destId="{7F5EB921-B70F-4755-84F9-48B46FAED36C}" srcOrd="0" destOrd="0" presId="urn:microsoft.com/office/officeart/2005/8/layout/cycle2"/>
    <dgm:cxn modelId="{049CE317-E7E0-4128-9230-07C71825D40E}" srcId="{401BAC80-0A2D-40C5-9DDF-9548FFFF18A5}" destId="{E8C205E7-DF7D-45D9-8C7F-7FD4A38B11AB}" srcOrd="1" destOrd="0" parTransId="{109BDF70-966C-4FAF-B826-1ED56D3B1629}" sibTransId="{7472A96D-FD9F-4CDC-8560-7745F0F7B416}"/>
    <dgm:cxn modelId="{14B34F18-2D5A-4705-97E2-FA58911148CC}" type="presOf" srcId="{5E555301-641C-44C6-8393-29F9F533A562}" destId="{9F55F90F-448C-4212-A2FD-1CF943F32B9D}" srcOrd="0" destOrd="0" presId="urn:microsoft.com/office/officeart/2005/8/layout/cycle2"/>
    <dgm:cxn modelId="{D9FE4931-EC5A-4170-98A3-F3221670FA56}" type="presOf" srcId="{9E7D0396-AE3A-4AF1-88E2-C26827562958}" destId="{F9E6B178-FD58-4525-8086-755C748213FE}" srcOrd="0" destOrd="0" presId="urn:microsoft.com/office/officeart/2005/8/layout/cycle2"/>
    <dgm:cxn modelId="{E0F50A3F-BE61-4D81-A8DA-6D1D5F7A415A}" srcId="{401BAC80-0A2D-40C5-9DDF-9548FFFF18A5}" destId="{30806754-2FC7-42F8-8EEA-C906A8B54E64}" srcOrd="2" destOrd="0" parTransId="{903D5AB9-7E4F-47BE-891E-7292248C0C32}" sibTransId="{5E555301-641C-44C6-8393-29F9F533A562}"/>
    <dgm:cxn modelId="{78E72A3F-79BF-48D3-9562-7C942FD5DD9B}" type="presOf" srcId="{7472A96D-FD9F-4CDC-8560-7745F0F7B416}" destId="{31A15381-FE78-4DDF-9510-3DBCF8A39498}" srcOrd="1" destOrd="0" presId="urn:microsoft.com/office/officeart/2005/8/layout/cycle2"/>
    <dgm:cxn modelId="{A6063A47-D414-4DB2-BFDA-0DD84143DA4E}" type="presOf" srcId="{9E7D0396-AE3A-4AF1-88E2-C26827562958}" destId="{1F659A4D-6DE9-475F-BE65-6198A9A95FCE}" srcOrd="1" destOrd="0" presId="urn:microsoft.com/office/officeart/2005/8/layout/cycle2"/>
    <dgm:cxn modelId="{C93C7A6F-9389-489A-BDC6-5D6D94043651}" type="presOf" srcId="{30806754-2FC7-42F8-8EEA-C906A8B54E64}" destId="{69610C1F-33C6-430C-8B02-CFE966E5CA96}" srcOrd="0" destOrd="0" presId="urn:microsoft.com/office/officeart/2005/8/layout/cycle2"/>
    <dgm:cxn modelId="{A1C5C673-A93D-4C74-898F-34D799F07C68}" type="presOf" srcId="{E8C205E7-DF7D-45D9-8C7F-7FD4A38B11AB}" destId="{157F60E4-17EA-45AD-B57F-381808164EAC}" srcOrd="0" destOrd="0" presId="urn:microsoft.com/office/officeart/2005/8/layout/cycle2"/>
    <dgm:cxn modelId="{46AC817C-D363-454E-8043-C84B002EAFC6}" type="presOf" srcId="{401BAC80-0A2D-40C5-9DDF-9548FFFF18A5}" destId="{9DAD65F1-562F-41D5-8AB4-87E0833D967B}" srcOrd="0" destOrd="0" presId="urn:microsoft.com/office/officeart/2005/8/layout/cycle2"/>
    <dgm:cxn modelId="{64646791-2021-4B2E-B901-80E336763E19}" type="presOf" srcId="{914933EA-F82F-43E1-B680-E4E86BBFA777}" destId="{532BB1E8-4111-4481-B5FF-C2E65FA91A9F}" srcOrd="0" destOrd="0" presId="urn:microsoft.com/office/officeart/2005/8/layout/cycle2"/>
    <dgm:cxn modelId="{300D30DE-BF06-4669-87E9-625189B96AE2}" type="presOf" srcId="{5E555301-641C-44C6-8393-29F9F533A562}" destId="{6ADE565B-35CB-4215-A2FF-A22986610831}" srcOrd="1" destOrd="0" presId="urn:microsoft.com/office/officeart/2005/8/layout/cycle2"/>
    <dgm:cxn modelId="{3628ACF3-A66E-4666-9BF7-15B9D5D9A054}" srcId="{401BAC80-0A2D-40C5-9DDF-9548FFFF18A5}" destId="{914933EA-F82F-43E1-B680-E4E86BBFA777}" srcOrd="0" destOrd="0" parTransId="{EBB10409-77EB-4B64-8763-7D896085AE6D}" sibTransId="{9E7D0396-AE3A-4AF1-88E2-C26827562958}"/>
    <dgm:cxn modelId="{1ABA0661-3581-4DB6-9F2A-57AE5515953A}" type="presParOf" srcId="{9DAD65F1-562F-41D5-8AB4-87E0833D967B}" destId="{532BB1E8-4111-4481-B5FF-C2E65FA91A9F}" srcOrd="0" destOrd="0" presId="urn:microsoft.com/office/officeart/2005/8/layout/cycle2"/>
    <dgm:cxn modelId="{CC9B93BD-C9E7-4E4B-96B0-950359DE2EF6}" type="presParOf" srcId="{9DAD65F1-562F-41D5-8AB4-87E0833D967B}" destId="{F9E6B178-FD58-4525-8086-755C748213FE}" srcOrd="1" destOrd="0" presId="urn:microsoft.com/office/officeart/2005/8/layout/cycle2"/>
    <dgm:cxn modelId="{9D537B29-9140-4BD3-8107-2EE28DD27B2C}" type="presParOf" srcId="{F9E6B178-FD58-4525-8086-755C748213FE}" destId="{1F659A4D-6DE9-475F-BE65-6198A9A95FCE}" srcOrd="0" destOrd="0" presId="urn:microsoft.com/office/officeart/2005/8/layout/cycle2"/>
    <dgm:cxn modelId="{A83BA4B2-8B1B-4525-8C90-735250D67DC6}" type="presParOf" srcId="{9DAD65F1-562F-41D5-8AB4-87E0833D967B}" destId="{157F60E4-17EA-45AD-B57F-381808164EAC}" srcOrd="2" destOrd="0" presId="urn:microsoft.com/office/officeart/2005/8/layout/cycle2"/>
    <dgm:cxn modelId="{BA28733D-4C9D-41DD-8671-EA0BE28DA864}" type="presParOf" srcId="{9DAD65F1-562F-41D5-8AB4-87E0833D967B}" destId="{7F5EB921-B70F-4755-84F9-48B46FAED36C}" srcOrd="3" destOrd="0" presId="urn:microsoft.com/office/officeart/2005/8/layout/cycle2"/>
    <dgm:cxn modelId="{E62E330C-312A-45E2-89F0-24AF43FA2BD2}" type="presParOf" srcId="{7F5EB921-B70F-4755-84F9-48B46FAED36C}" destId="{31A15381-FE78-4DDF-9510-3DBCF8A39498}" srcOrd="0" destOrd="0" presId="urn:microsoft.com/office/officeart/2005/8/layout/cycle2"/>
    <dgm:cxn modelId="{89AADF62-A918-4AC9-B283-849E25C2F757}" type="presParOf" srcId="{9DAD65F1-562F-41D5-8AB4-87E0833D967B}" destId="{69610C1F-33C6-430C-8B02-CFE966E5CA96}" srcOrd="4" destOrd="0" presId="urn:microsoft.com/office/officeart/2005/8/layout/cycle2"/>
    <dgm:cxn modelId="{6D41B79F-6E37-489E-9DEF-8342C7DFA589}" type="presParOf" srcId="{9DAD65F1-562F-41D5-8AB4-87E0833D967B}" destId="{9F55F90F-448C-4212-A2FD-1CF943F32B9D}" srcOrd="5" destOrd="0" presId="urn:microsoft.com/office/officeart/2005/8/layout/cycle2"/>
    <dgm:cxn modelId="{7CED6F05-2D27-4C1D-897E-B9F95A11AB51}" type="presParOf" srcId="{9F55F90F-448C-4212-A2FD-1CF943F32B9D}" destId="{6ADE565B-35CB-4215-A2FF-A2298661083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BAC80-0A2D-40C5-9DDF-9548FFFF18A5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14933EA-F82F-43E1-B680-E4E86BBFA777}">
      <dgm:prSet phldrT="[Text]"/>
      <dgm:spPr/>
      <dgm:t>
        <a:bodyPr/>
        <a:lstStyle/>
        <a:p>
          <a:r>
            <a:rPr lang="en-IN" dirty="0"/>
            <a:t>Methods</a:t>
          </a:r>
        </a:p>
      </dgm:t>
    </dgm:pt>
    <dgm:pt modelId="{EBB10409-77EB-4B64-8763-7D896085AE6D}" type="parTrans" cxnId="{3628ACF3-A66E-4666-9BF7-15B9D5D9A054}">
      <dgm:prSet/>
      <dgm:spPr/>
      <dgm:t>
        <a:bodyPr/>
        <a:lstStyle/>
        <a:p>
          <a:endParaRPr lang="en-IN"/>
        </a:p>
      </dgm:t>
    </dgm:pt>
    <dgm:pt modelId="{9E7D0396-AE3A-4AF1-88E2-C26827562958}" type="sibTrans" cxnId="{3628ACF3-A66E-4666-9BF7-15B9D5D9A054}">
      <dgm:prSet/>
      <dgm:spPr/>
      <dgm:t>
        <a:bodyPr/>
        <a:lstStyle/>
        <a:p>
          <a:endParaRPr lang="en-IN"/>
        </a:p>
      </dgm:t>
    </dgm:pt>
    <dgm:pt modelId="{E8C205E7-DF7D-45D9-8C7F-7FD4A38B11AB}">
      <dgm:prSet phldrT="[Text]"/>
      <dgm:spPr/>
      <dgm:t>
        <a:bodyPr/>
        <a:lstStyle/>
        <a:p>
          <a:r>
            <a:rPr lang="en-IN" dirty="0"/>
            <a:t>State</a:t>
          </a:r>
        </a:p>
      </dgm:t>
    </dgm:pt>
    <dgm:pt modelId="{109BDF70-966C-4FAF-B826-1ED56D3B1629}" type="parTrans" cxnId="{049CE317-E7E0-4128-9230-07C71825D40E}">
      <dgm:prSet/>
      <dgm:spPr/>
      <dgm:t>
        <a:bodyPr/>
        <a:lstStyle/>
        <a:p>
          <a:endParaRPr lang="en-IN"/>
        </a:p>
      </dgm:t>
    </dgm:pt>
    <dgm:pt modelId="{7472A96D-FD9F-4CDC-8560-7745F0F7B416}" type="sibTrans" cxnId="{049CE317-E7E0-4128-9230-07C71825D40E}">
      <dgm:prSet/>
      <dgm:spPr/>
      <dgm:t>
        <a:bodyPr/>
        <a:lstStyle/>
        <a:p>
          <a:endParaRPr lang="en-IN"/>
        </a:p>
      </dgm:t>
    </dgm:pt>
    <dgm:pt modelId="{30806754-2FC7-42F8-8EEA-C906A8B54E64}">
      <dgm:prSet phldrT="[Text]"/>
      <dgm:spPr/>
      <dgm:t>
        <a:bodyPr/>
        <a:lstStyle/>
        <a:p>
          <a:r>
            <a:rPr lang="en-IN" dirty="0"/>
            <a:t>View</a:t>
          </a:r>
        </a:p>
      </dgm:t>
    </dgm:pt>
    <dgm:pt modelId="{903D5AB9-7E4F-47BE-891E-7292248C0C32}" type="parTrans" cxnId="{E0F50A3F-BE61-4D81-A8DA-6D1D5F7A415A}">
      <dgm:prSet/>
      <dgm:spPr/>
      <dgm:t>
        <a:bodyPr/>
        <a:lstStyle/>
        <a:p>
          <a:endParaRPr lang="en-IN"/>
        </a:p>
      </dgm:t>
    </dgm:pt>
    <dgm:pt modelId="{5E555301-641C-44C6-8393-29F9F533A562}" type="sibTrans" cxnId="{E0F50A3F-BE61-4D81-A8DA-6D1D5F7A415A}">
      <dgm:prSet/>
      <dgm:spPr/>
      <dgm:t>
        <a:bodyPr/>
        <a:lstStyle/>
        <a:p>
          <a:endParaRPr lang="en-IN"/>
        </a:p>
      </dgm:t>
    </dgm:pt>
    <dgm:pt modelId="{9DAD65F1-562F-41D5-8AB4-87E0833D967B}" type="pres">
      <dgm:prSet presAssocID="{401BAC80-0A2D-40C5-9DDF-9548FFFF18A5}" presName="cycle" presStyleCnt="0">
        <dgm:presLayoutVars>
          <dgm:dir/>
          <dgm:resizeHandles val="exact"/>
        </dgm:presLayoutVars>
      </dgm:prSet>
      <dgm:spPr/>
    </dgm:pt>
    <dgm:pt modelId="{532BB1E8-4111-4481-B5FF-C2E65FA91A9F}" type="pres">
      <dgm:prSet presAssocID="{914933EA-F82F-43E1-B680-E4E86BBFA777}" presName="node" presStyleLbl="node1" presStyleIdx="0" presStyleCnt="3">
        <dgm:presLayoutVars>
          <dgm:bulletEnabled val="1"/>
        </dgm:presLayoutVars>
      </dgm:prSet>
      <dgm:spPr/>
    </dgm:pt>
    <dgm:pt modelId="{F9E6B178-FD58-4525-8086-755C748213FE}" type="pres">
      <dgm:prSet presAssocID="{9E7D0396-AE3A-4AF1-88E2-C26827562958}" presName="sibTrans" presStyleLbl="sibTrans2D1" presStyleIdx="0" presStyleCnt="3"/>
      <dgm:spPr/>
    </dgm:pt>
    <dgm:pt modelId="{1F659A4D-6DE9-475F-BE65-6198A9A95FCE}" type="pres">
      <dgm:prSet presAssocID="{9E7D0396-AE3A-4AF1-88E2-C26827562958}" presName="connectorText" presStyleLbl="sibTrans2D1" presStyleIdx="0" presStyleCnt="3"/>
      <dgm:spPr/>
    </dgm:pt>
    <dgm:pt modelId="{157F60E4-17EA-45AD-B57F-381808164EAC}" type="pres">
      <dgm:prSet presAssocID="{E8C205E7-DF7D-45D9-8C7F-7FD4A38B11AB}" presName="node" presStyleLbl="node1" presStyleIdx="1" presStyleCnt="3">
        <dgm:presLayoutVars>
          <dgm:bulletEnabled val="1"/>
        </dgm:presLayoutVars>
      </dgm:prSet>
      <dgm:spPr/>
    </dgm:pt>
    <dgm:pt modelId="{7F5EB921-B70F-4755-84F9-48B46FAED36C}" type="pres">
      <dgm:prSet presAssocID="{7472A96D-FD9F-4CDC-8560-7745F0F7B416}" presName="sibTrans" presStyleLbl="sibTrans2D1" presStyleIdx="1" presStyleCnt="3"/>
      <dgm:spPr/>
    </dgm:pt>
    <dgm:pt modelId="{31A15381-FE78-4DDF-9510-3DBCF8A39498}" type="pres">
      <dgm:prSet presAssocID="{7472A96D-FD9F-4CDC-8560-7745F0F7B416}" presName="connectorText" presStyleLbl="sibTrans2D1" presStyleIdx="1" presStyleCnt="3"/>
      <dgm:spPr/>
    </dgm:pt>
    <dgm:pt modelId="{69610C1F-33C6-430C-8B02-CFE966E5CA96}" type="pres">
      <dgm:prSet presAssocID="{30806754-2FC7-42F8-8EEA-C906A8B54E64}" presName="node" presStyleLbl="node1" presStyleIdx="2" presStyleCnt="3">
        <dgm:presLayoutVars>
          <dgm:bulletEnabled val="1"/>
        </dgm:presLayoutVars>
      </dgm:prSet>
      <dgm:spPr/>
    </dgm:pt>
    <dgm:pt modelId="{9F55F90F-448C-4212-A2FD-1CF943F32B9D}" type="pres">
      <dgm:prSet presAssocID="{5E555301-641C-44C6-8393-29F9F533A562}" presName="sibTrans" presStyleLbl="sibTrans2D1" presStyleIdx="2" presStyleCnt="3"/>
      <dgm:spPr/>
    </dgm:pt>
    <dgm:pt modelId="{6ADE565B-35CB-4215-A2FF-A22986610831}" type="pres">
      <dgm:prSet presAssocID="{5E555301-641C-44C6-8393-29F9F533A562}" presName="connectorText" presStyleLbl="sibTrans2D1" presStyleIdx="2" presStyleCnt="3"/>
      <dgm:spPr/>
    </dgm:pt>
  </dgm:ptLst>
  <dgm:cxnLst>
    <dgm:cxn modelId="{CCBC5300-5ED2-4FBD-835C-15F99CE945C8}" type="presOf" srcId="{7472A96D-FD9F-4CDC-8560-7745F0F7B416}" destId="{7F5EB921-B70F-4755-84F9-48B46FAED36C}" srcOrd="0" destOrd="0" presId="urn:microsoft.com/office/officeart/2005/8/layout/cycle2"/>
    <dgm:cxn modelId="{049CE317-E7E0-4128-9230-07C71825D40E}" srcId="{401BAC80-0A2D-40C5-9DDF-9548FFFF18A5}" destId="{E8C205E7-DF7D-45D9-8C7F-7FD4A38B11AB}" srcOrd="1" destOrd="0" parTransId="{109BDF70-966C-4FAF-B826-1ED56D3B1629}" sibTransId="{7472A96D-FD9F-4CDC-8560-7745F0F7B416}"/>
    <dgm:cxn modelId="{14B34F18-2D5A-4705-97E2-FA58911148CC}" type="presOf" srcId="{5E555301-641C-44C6-8393-29F9F533A562}" destId="{9F55F90F-448C-4212-A2FD-1CF943F32B9D}" srcOrd="0" destOrd="0" presId="urn:microsoft.com/office/officeart/2005/8/layout/cycle2"/>
    <dgm:cxn modelId="{D9FE4931-EC5A-4170-98A3-F3221670FA56}" type="presOf" srcId="{9E7D0396-AE3A-4AF1-88E2-C26827562958}" destId="{F9E6B178-FD58-4525-8086-755C748213FE}" srcOrd="0" destOrd="0" presId="urn:microsoft.com/office/officeart/2005/8/layout/cycle2"/>
    <dgm:cxn modelId="{E0F50A3F-BE61-4D81-A8DA-6D1D5F7A415A}" srcId="{401BAC80-0A2D-40C5-9DDF-9548FFFF18A5}" destId="{30806754-2FC7-42F8-8EEA-C906A8B54E64}" srcOrd="2" destOrd="0" parTransId="{903D5AB9-7E4F-47BE-891E-7292248C0C32}" sibTransId="{5E555301-641C-44C6-8393-29F9F533A562}"/>
    <dgm:cxn modelId="{78E72A3F-79BF-48D3-9562-7C942FD5DD9B}" type="presOf" srcId="{7472A96D-FD9F-4CDC-8560-7745F0F7B416}" destId="{31A15381-FE78-4DDF-9510-3DBCF8A39498}" srcOrd="1" destOrd="0" presId="urn:microsoft.com/office/officeart/2005/8/layout/cycle2"/>
    <dgm:cxn modelId="{A6063A47-D414-4DB2-BFDA-0DD84143DA4E}" type="presOf" srcId="{9E7D0396-AE3A-4AF1-88E2-C26827562958}" destId="{1F659A4D-6DE9-475F-BE65-6198A9A95FCE}" srcOrd="1" destOrd="0" presId="urn:microsoft.com/office/officeart/2005/8/layout/cycle2"/>
    <dgm:cxn modelId="{C93C7A6F-9389-489A-BDC6-5D6D94043651}" type="presOf" srcId="{30806754-2FC7-42F8-8EEA-C906A8B54E64}" destId="{69610C1F-33C6-430C-8B02-CFE966E5CA96}" srcOrd="0" destOrd="0" presId="urn:microsoft.com/office/officeart/2005/8/layout/cycle2"/>
    <dgm:cxn modelId="{A1C5C673-A93D-4C74-898F-34D799F07C68}" type="presOf" srcId="{E8C205E7-DF7D-45D9-8C7F-7FD4A38B11AB}" destId="{157F60E4-17EA-45AD-B57F-381808164EAC}" srcOrd="0" destOrd="0" presId="urn:microsoft.com/office/officeart/2005/8/layout/cycle2"/>
    <dgm:cxn modelId="{46AC817C-D363-454E-8043-C84B002EAFC6}" type="presOf" srcId="{401BAC80-0A2D-40C5-9DDF-9548FFFF18A5}" destId="{9DAD65F1-562F-41D5-8AB4-87E0833D967B}" srcOrd="0" destOrd="0" presId="urn:microsoft.com/office/officeart/2005/8/layout/cycle2"/>
    <dgm:cxn modelId="{64646791-2021-4B2E-B901-80E336763E19}" type="presOf" srcId="{914933EA-F82F-43E1-B680-E4E86BBFA777}" destId="{532BB1E8-4111-4481-B5FF-C2E65FA91A9F}" srcOrd="0" destOrd="0" presId="urn:microsoft.com/office/officeart/2005/8/layout/cycle2"/>
    <dgm:cxn modelId="{300D30DE-BF06-4669-87E9-625189B96AE2}" type="presOf" srcId="{5E555301-641C-44C6-8393-29F9F533A562}" destId="{6ADE565B-35CB-4215-A2FF-A22986610831}" srcOrd="1" destOrd="0" presId="urn:microsoft.com/office/officeart/2005/8/layout/cycle2"/>
    <dgm:cxn modelId="{3628ACF3-A66E-4666-9BF7-15B9D5D9A054}" srcId="{401BAC80-0A2D-40C5-9DDF-9548FFFF18A5}" destId="{914933EA-F82F-43E1-B680-E4E86BBFA777}" srcOrd="0" destOrd="0" parTransId="{EBB10409-77EB-4B64-8763-7D896085AE6D}" sibTransId="{9E7D0396-AE3A-4AF1-88E2-C26827562958}"/>
    <dgm:cxn modelId="{1ABA0661-3581-4DB6-9F2A-57AE5515953A}" type="presParOf" srcId="{9DAD65F1-562F-41D5-8AB4-87E0833D967B}" destId="{532BB1E8-4111-4481-B5FF-C2E65FA91A9F}" srcOrd="0" destOrd="0" presId="urn:microsoft.com/office/officeart/2005/8/layout/cycle2"/>
    <dgm:cxn modelId="{CC9B93BD-C9E7-4E4B-96B0-950359DE2EF6}" type="presParOf" srcId="{9DAD65F1-562F-41D5-8AB4-87E0833D967B}" destId="{F9E6B178-FD58-4525-8086-755C748213FE}" srcOrd="1" destOrd="0" presId="urn:microsoft.com/office/officeart/2005/8/layout/cycle2"/>
    <dgm:cxn modelId="{9D537B29-9140-4BD3-8107-2EE28DD27B2C}" type="presParOf" srcId="{F9E6B178-FD58-4525-8086-755C748213FE}" destId="{1F659A4D-6DE9-475F-BE65-6198A9A95FCE}" srcOrd="0" destOrd="0" presId="urn:microsoft.com/office/officeart/2005/8/layout/cycle2"/>
    <dgm:cxn modelId="{A83BA4B2-8B1B-4525-8C90-735250D67DC6}" type="presParOf" srcId="{9DAD65F1-562F-41D5-8AB4-87E0833D967B}" destId="{157F60E4-17EA-45AD-B57F-381808164EAC}" srcOrd="2" destOrd="0" presId="urn:microsoft.com/office/officeart/2005/8/layout/cycle2"/>
    <dgm:cxn modelId="{BA28733D-4C9D-41DD-8671-EA0BE28DA864}" type="presParOf" srcId="{9DAD65F1-562F-41D5-8AB4-87E0833D967B}" destId="{7F5EB921-B70F-4755-84F9-48B46FAED36C}" srcOrd="3" destOrd="0" presId="urn:microsoft.com/office/officeart/2005/8/layout/cycle2"/>
    <dgm:cxn modelId="{E62E330C-312A-45E2-89F0-24AF43FA2BD2}" type="presParOf" srcId="{7F5EB921-B70F-4755-84F9-48B46FAED36C}" destId="{31A15381-FE78-4DDF-9510-3DBCF8A39498}" srcOrd="0" destOrd="0" presId="urn:microsoft.com/office/officeart/2005/8/layout/cycle2"/>
    <dgm:cxn modelId="{89AADF62-A918-4AC9-B283-849E25C2F757}" type="presParOf" srcId="{9DAD65F1-562F-41D5-8AB4-87E0833D967B}" destId="{69610C1F-33C6-430C-8B02-CFE966E5CA96}" srcOrd="4" destOrd="0" presId="urn:microsoft.com/office/officeart/2005/8/layout/cycle2"/>
    <dgm:cxn modelId="{6D41B79F-6E37-489E-9DEF-8342C7DFA589}" type="presParOf" srcId="{9DAD65F1-562F-41D5-8AB4-87E0833D967B}" destId="{9F55F90F-448C-4212-A2FD-1CF943F32B9D}" srcOrd="5" destOrd="0" presId="urn:microsoft.com/office/officeart/2005/8/layout/cycle2"/>
    <dgm:cxn modelId="{7CED6F05-2D27-4C1D-897E-B9F95A11AB51}" type="presParOf" srcId="{9F55F90F-448C-4212-A2FD-1CF943F32B9D}" destId="{6ADE565B-35CB-4215-A2FF-A2298661083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C1E23211-C21D-4270-BD6D-631ABF3EADA3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00FC989-AA89-404C-A67C-A2B622179436}" type="pres">
      <dgm:prSet presAssocID="{7856030B-23D7-4A23-9EA3-5E646EC46186}" presName="thickLine" presStyleLbl="alignNode1" presStyleIdx="0" presStyleCnt="4"/>
      <dgm:spPr/>
    </dgm:pt>
    <dgm:pt modelId="{922BAE5E-83CB-4D05-AC3D-439BDC93B07B}" type="pres">
      <dgm:prSet presAssocID="{7856030B-23D7-4A23-9EA3-5E646EC46186}" presName="horz1" presStyleCnt="0"/>
      <dgm:spPr/>
    </dgm:pt>
    <dgm:pt modelId="{EDCB8EFD-E364-4310-BC0E-16D9C1F50743}" type="pres">
      <dgm:prSet presAssocID="{7856030B-23D7-4A23-9EA3-5E646EC46186}" presName="tx1" presStyleLbl="revTx" presStyleIdx="0" presStyleCnt="4"/>
      <dgm:spPr/>
    </dgm:pt>
    <dgm:pt modelId="{F4FCFC93-701F-4C55-BB28-ED187BA15101}" type="pres">
      <dgm:prSet presAssocID="{7856030B-23D7-4A23-9EA3-5E646EC46186}" presName="vert1" presStyleCnt="0"/>
      <dgm:spPr/>
    </dgm:pt>
    <dgm:pt modelId="{79577092-275A-4716-B8E5-75473463FC8B}" type="pres">
      <dgm:prSet presAssocID="{D16C0C2D-B6FC-49BD-82F4-1FF928C65157}" presName="thickLine" presStyleLbl="alignNode1" presStyleIdx="1" presStyleCnt="4"/>
      <dgm:spPr/>
    </dgm:pt>
    <dgm:pt modelId="{97787585-053C-412C-A789-516CBFBBE54B}" type="pres">
      <dgm:prSet presAssocID="{D16C0C2D-B6FC-49BD-82F4-1FF928C65157}" presName="horz1" presStyleCnt="0"/>
      <dgm:spPr/>
    </dgm:pt>
    <dgm:pt modelId="{9CD961A5-3CD4-46C0-B719-EBC1580B7037}" type="pres">
      <dgm:prSet presAssocID="{D16C0C2D-B6FC-49BD-82F4-1FF928C65157}" presName="tx1" presStyleLbl="revTx" presStyleIdx="1" presStyleCnt="4"/>
      <dgm:spPr/>
    </dgm:pt>
    <dgm:pt modelId="{9EEEDFB3-9C61-42C0-9B26-ADC1445F05C1}" type="pres">
      <dgm:prSet presAssocID="{D16C0C2D-B6FC-49BD-82F4-1FF928C65157}" presName="vert1" presStyleCnt="0"/>
      <dgm:spPr/>
    </dgm:pt>
    <dgm:pt modelId="{842FB6F4-C4D0-4B51-B199-DB260F28B81F}" type="pres">
      <dgm:prSet presAssocID="{5C0AD823-ED90-4268-A804-F3FFFADBC6D5}" presName="thickLine" presStyleLbl="alignNode1" presStyleIdx="2" presStyleCnt="4"/>
      <dgm:spPr/>
    </dgm:pt>
    <dgm:pt modelId="{11C9E430-E16B-45D1-BA0C-B86CF8FB57C5}" type="pres">
      <dgm:prSet presAssocID="{5C0AD823-ED90-4268-A804-F3FFFADBC6D5}" presName="horz1" presStyleCnt="0"/>
      <dgm:spPr/>
    </dgm:pt>
    <dgm:pt modelId="{3EDAD8E6-E45C-43F1-AB6A-58A71C1FDB4A}" type="pres">
      <dgm:prSet presAssocID="{5C0AD823-ED90-4268-A804-F3FFFADBC6D5}" presName="tx1" presStyleLbl="revTx" presStyleIdx="2" presStyleCnt="4"/>
      <dgm:spPr/>
    </dgm:pt>
    <dgm:pt modelId="{510AB503-9865-4D0E-AB6E-83F72A333CE6}" type="pres">
      <dgm:prSet presAssocID="{5C0AD823-ED90-4268-A804-F3FFFADBC6D5}" presName="vert1" presStyleCnt="0"/>
      <dgm:spPr/>
    </dgm:pt>
    <dgm:pt modelId="{0C769D39-0B2A-4F88-9A5A-D9A1277A20FC}" type="pres">
      <dgm:prSet presAssocID="{C7A297B1-CF4D-444E-9C2B-1CD95F45A846}" presName="thickLine" presStyleLbl="alignNode1" presStyleIdx="3" presStyleCnt="4"/>
      <dgm:spPr/>
    </dgm:pt>
    <dgm:pt modelId="{7C17FEA2-D0E8-4EC2-983A-08F7A517F0E9}" type="pres">
      <dgm:prSet presAssocID="{C7A297B1-CF4D-444E-9C2B-1CD95F45A846}" presName="horz1" presStyleCnt="0"/>
      <dgm:spPr/>
    </dgm:pt>
    <dgm:pt modelId="{63A605E6-5D88-4325-9E9A-8AEB5EE41848}" type="pres">
      <dgm:prSet presAssocID="{C7A297B1-CF4D-444E-9C2B-1CD95F45A846}" presName="tx1" presStyleLbl="revTx" presStyleIdx="3" presStyleCnt="4"/>
      <dgm:spPr/>
    </dgm:pt>
    <dgm:pt modelId="{B39F1D9D-9CA1-476C-967A-95A3A27DC4C0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3EE5FD37-FFD7-4C4F-85C1-F031351D95A7}" type="presOf" srcId="{C7A297B1-CF4D-444E-9C2B-1CD95F45A846}" destId="{63A605E6-5D88-4325-9E9A-8AEB5EE41848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F9312C3E-5DC5-4750-8B41-721C9EE8D10A}" type="presOf" srcId="{749CFC44-69C4-4B17-B8F2-7FF9091A454F}" destId="{C1E23211-C21D-4270-BD6D-631ABF3EADA3}" srcOrd="0" destOrd="0" presId="urn:microsoft.com/office/officeart/2008/layout/LinedList"/>
    <dgm:cxn modelId="{5A45A546-4007-439C-8B81-83885223AD29}" type="presOf" srcId="{D16C0C2D-B6FC-49BD-82F4-1FF928C65157}" destId="{9CD961A5-3CD4-46C0-B719-EBC1580B7037}" srcOrd="0" destOrd="0" presId="urn:microsoft.com/office/officeart/2008/layout/LinedList"/>
    <dgm:cxn modelId="{FA1C1849-274C-430C-BA0D-CEC4BBCDD839}" type="presOf" srcId="{5C0AD823-ED90-4268-A804-F3FFFADBC6D5}" destId="{3EDAD8E6-E45C-43F1-AB6A-58A71C1FDB4A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830055D6-E275-4A8A-BB9E-ADB196343187}" type="presOf" srcId="{7856030B-23D7-4A23-9EA3-5E646EC46186}" destId="{EDCB8EFD-E364-4310-BC0E-16D9C1F50743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90334F6D-7F6E-427C-BA8F-D25513CD150D}" type="presParOf" srcId="{C1E23211-C21D-4270-BD6D-631ABF3EADA3}" destId="{300FC989-AA89-404C-A67C-A2B622179436}" srcOrd="0" destOrd="0" presId="urn:microsoft.com/office/officeart/2008/layout/LinedList"/>
    <dgm:cxn modelId="{1B6F32C7-9823-4FA8-8971-E705BBB7C5E3}" type="presParOf" srcId="{C1E23211-C21D-4270-BD6D-631ABF3EADA3}" destId="{922BAE5E-83CB-4D05-AC3D-439BDC93B07B}" srcOrd="1" destOrd="0" presId="urn:microsoft.com/office/officeart/2008/layout/LinedList"/>
    <dgm:cxn modelId="{604D0797-CD3E-4776-A015-995CEDBB3F8A}" type="presParOf" srcId="{922BAE5E-83CB-4D05-AC3D-439BDC93B07B}" destId="{EDCB8EFD-E364-4310-BC0E-16D9C1F50743}" srcOrd="0" destOrd="0" presId="urn:microsoft.com/office/officeart/2008/layout/LinedList"/>
    <dgm:cxn modelId="{3C52924C-2C6E-4D71-A2BD-E3CFBCEB88DE}" type="presParOf" srcId="{922BAE5E-83CB-4D05-AC3D-439BDC93B07B}" destId="{F4FCFC93-701F-4C55-BB28-ED187BA15101}" srcOrd="1" destOrd="0" presId="urn:microsoft.com/office/officeart/2008/layout/LinedList"/>
    <dgm:cxn modelId="{33D0D935-09FA-4B5A-BCC7-2EE6513E888A}" type="presParOf" srcId="{C1E23211-C21D-4270-BD6D-631ABF3EADA3}" destId="{79577092-275A-4716-B8E5-75473463FC8B}" srcOrd="2" destOrd="0" presId="urn:microsoft.com/office/officeart/2008/layout/LinedList"/>
    <dgm:cxn modelId="{B7402481-7E1E-4A74-83F5-B5F8DBFF0D27}" type="presParOf" srcId="{C1E23211-C21D-4270-BD6D-631ABF3EADA3}" destId="{97787585-053C-412C-A789-516CBFBBE54B}" srcOrd="3" destOrd="0" presId="urn:microsoft.com/office/officeart/2008/layout/LinedList"/>
    <dgm:cxn modelId="{B2C345E8-6FB4-406A-A653-FE851E2407C0}" type="presParOf" srcId="{97787585-053C-412C-A789-516CBFBBE54B}" destId="{9CD961A5-3CD4-46C0-B719-EBC1580B7037}" srcOrd="0" destOrd="0" presId="urn:microsoft.com/office/officeart/2008/layout/LinedList"/>
    <dgm:cxn modelId="{30FE6A9F-A6D2-404E-9B41-CA5FC49123D8}" type="presParOf" srcId="{97787585-053C-412C-A789-516CBFBBE54B}" destId="{9EEEDFB3-9C61-42C0-9B26-ADC1445F05C1}" srcOrd="1" destOrd="0" presId="urn:microsoft.com/office/officeart/2008/layout/LinedList"/>
    <dgm:cxn modelId="{F603B850-2BEF-416D-9F0E-D3C7E653502B}" type="presParOf" srcId="{C1E23211-C21D-4270-BD6D-631ABF3EADA3}" destId="{842FB6F4-C4D0-4B51-B199-DB260F28B81F}" srcOrd="4" destOrd="0" presId="urn:microsoft.com/office/officeart/2008/layout/LinedList"/>
    <dgm:cxn modelId="{42CD241B-50F7-48F1-941E-FB8FFDA484F1}" type="presParOf" srcId="{C1E23211-C21D-4270-BD6D-631ABF3EADA3}" destId="{11C9E430-E16B-45D1-BA0C-B86CF8FB57C5}" srcOrd="5" destOrd="0" presId="urn:microsoft.com/office/officeart/2008/layout/LinedList"/>
    <dgm:cxn modelId="{05DB89F3-707F-4A15-9E8B-791B162ECC88}" type="presParOf" srcId="{11C9E430-E16B-45D1-BA0C-B86CF8FB57C5}" destId="{3EDAD8E6-E45C-43F1-AB6A-58A71C1FDB4A}" srcOrd="0" destOrd="0" presId="urn:microsoft.com/office/officeart/2008/layout/LinedList"/>
    <dgm:cxn modelId="{3B30218E-3079-4D52-BF46-2C2EF69E9DF9}" type="presParOf" srcId="{11C9E430-E16B-45D1-BA0C-B86CF8FB57C5}" destId="{510AB503-9865-4D0E-AB6E-83F72A333CE6}" srcOrd="1" destOrd="0" presId="urn:microsoft.com/office/officeart/2008/layout/LinedList"/>
    <dgm:cxn modelId="{AA2E53E2-7A70-4BC1-8DC8-8AD84F7B1DE7}" type="presParOf" srcId="{C1E23211-C21D-4270-BD6D-631ABF3EADA3}" destId="{0C769D39-0B2A-4F88-9A5A-D9A1277A20FC}" srcOrd="6" destOrd="0" presId="urn:microsoft.com/office/officeart/2008/layout/LinedList"/>
    <dgm:cxn modelId="{8009DA00-6F9E-4E24-9EE1-89EDE932252A}" type="presParOf" srcId="{C1E23211-C21D-4270-BD6D-631ABF3EADA3}" destId="{7C17FEA2-D0E8-4EC2-983A-08F7A517F0E9}" srcOrd="7" destOrd="0" presId="urn:microsoft.com/office/officeart/2008/layout/LinedList"/>
    <dgm:cxn modelId="{AF00DEF0-46E1-420B-87EB-8AEDBF139C26}" type="presParOf" srcId="{7C17FEA2-D0E8-4EC2-983A-08F7A517F0E9}" destId="{63A605E6-5D88-4325-9E9A-8AEB5EE41848}" srcOrd="0" destOrd="0" presId="urn:microsoft.com/office/officeart/2008/layout/LinedList"/>
    <dgm:cxn modelId="{D6369859-D39C-428D-94DF-95F6068A742A}" type="presParOf" srcId="{7C17FEA2-D0E8-4EC2-983A-08F7A517F0E9}" destId="{B39F1D9D-9CA1-476C-967A-95A3A27DC4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BB1E8-4111-4481-B5FF-C2E65FA91A9F}">
      <dsp:nvSpPr>
        <dsp:cNvPr id="0" name=""/>
        <dsp:cNvSpPr/>
      </dsp:nvSpPr>
      <dsp:spPr>
        <a:xfrm>
          <a:off x="1595073" y="465"/>
          <a:ext cx="1350103" cy="13501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Methods</a:t>
          </a:r>
        </a:p>
      </dsp:txBody>
      <dsp:txXfrm>
        <a:off x="1792791" y="198183"/>
        <a:ext cx="954667" cy="954667"/>
      </dsp:txXfrm>
    </dsp:sp>
    <dsp:sp modelId="{F9E6B178-FD58-4525-8086-755C748213FE}">
      <dsp:nvSpPr>
        <dsp:cNvPr id="0" name=""/>
        <dsp:cNvSpPr/>
      </dsp:nvSpPr>
      <dsp:spPr>
        <a:xfrm rot="3600000">
          <a:off x="2592345" y="1318024"/>
          <a:ext cx="360538" cy="4556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619385" y="1362321"/>
        <a:ext cx="252377" cy="273395"/>
      </dsp:txXfrm>
    </dsp:sp>
    <dsp:sp modelId="{157F60E4-17EA-45AD-B57F-381808164EAC}">
      <dsp:nvSpPr>
        <dsp:cNvPr id="0" name=""/>
        <dsp:cNvSpPr/>
      </dsp:nvSpPr>
      <dsp:spPr>
        <a:xfrm>
          <a:off x="2610255" y="1758813"/>
          <a:ext cx="1350103" cy="13501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State</a:t>
          </a:r>
        </a:p>
      </dsp:txBody>
      <dsp:txXfrm>
        <a:off x="2807973" y="1956531"/>
        <a:ext cx="954667" cy="954667"/>
      </dsp:txXfrm>
    </dsp:sp>
    <dsp:sp modelId="{7F5EB921-B70F-4755-84F9-48B46FAED36C}">
      <dsp:nvSpPr>
        <dsp:cNvPr id="0" name=""/>
        <dsp:cNvSpPr/>
      </dsp:nvSpPr>
      <dsp:spPr>
        <a:xfrm rot="10800000">
          <a:off x="2100059" y="2206035"/>
          <a:ext cx="360538" cy="4556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10800000">
        <a:off x="2208220" y="2297167"/>
        <a:ext cx="252377" cy="273395"/>
      </dsp:txXfrm>
    </dsp:sp>
    <dsp:sp modelId="{69610C1F-33C6-430C-8B02-CFE966E5CA96}">
      <dsp:nvSpPr>
        <dsp:cNvPr id="0" name=""/>
        <dsp:cNvSpPr/>
      </dsp:nvSpPr>
      <dsp:spPr>
        <a:xfrm>
          <a:off x="579890" y="1758813"/>
          <a:ext cx="1350103" cy="13501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View</a:t>
          </a:r>
        </a:p>
      </dsp:txBody>
      <dsp:txXfrm>
        <a:off x="777608" y="1956531"/>
        <a:ext cx="954667" cy="954667"/>
      </dsp:txXfrm>
    </dsp:sp>
    <dsp:sp modelId="{9F55F90F-448C-4212-A2FD-1CF943F32B9D}">
      <dsp:nvSpPr>
        <dsp:cNvPr id="0" name=""/>
        <dsp:cNvSpPr/>
      </dsp:nvSpPr>
      <dsp:spPr>
        <a:xfrm rot="18000000">
          <a:off x="1577162" y="1335698"/>
          <a:ext cx="360538" cy="4556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604202" y="1473665"/>
        <a:ext cx="252377" cy="273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BB1E8-4111-4481-B5FF-C2E65FA91A9F}">
      <dsp:nvSpPr>
        <dsp:cNvPr id="0" name=""/>
        <dsp:cNvSpPr/>
      </dsp:nvSpPr>
      <dsp:spPr>
        <a:xfrm>
          <a:off x="1595073" y="465"/>
          <a:ext cx="1350103" cy="13501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Methods</a:t>
          </a:r>
        </a:p>
      </dsp:txBody>
      <dsp:txXfrm>
        <a:off x="1792791" y="198183"/>
        <a:ext cx="954667" cy="954667"/>
      </dsp:txXfrm>
    </dsp:sp>
    <dsp:sp modelId="{F9E6B178-FD58-4525-8086-755C748213FE}">
      <dsp:nvSpPr>
        <dsp:cNvPr id="0" name=""/>
        <dsp:cNvSpPr/>
      </dsp:nvSpPr>
      <dsp:spPr>
        <a:xfrm rot="3600000">
          <a:off x="2592345" y="1318024"/>
          <a:ext cx="360538" cy="4556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619385" y="1362321"/>
        <a:ext cx="252377" cy="273395"/>
      </dsp:txXfrm>
    </dsp:sp>
    <dsp:sp modelId="{157F60E4-17EA-45AD-B57F-381808164EAC}">
      <dsp:nvSpPr>
        <dsp:cNvPr id="0" name=""/>
        <dsp:cNvSpPr/>
      </dsp:nvSpPr>
      <dsp:spPr>
        <a:xfrm>
          <a:off x="2610255" y="1758813"/>
          <a:ext cx="1350103" cy="13501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State</a:t>
          </a:r>
        </a:p>
      </dsp:txBody>
      <dsp:txXfrm>
        <a:off x="2807973" y="1956531"/>
        <a:ext cx="954667" cy="954667"/>
      </dsp:txXfrm>
    </dsp:sp>
    <dsp:sp modelId="{7F5EB921-B70F-4755-84F9-48B46FAED36C}">
      <dsp:nvSpPr>
        <dsp:cNvPr id="0" name=""/>
        <dsp:cNvSpPr/>
      </dsp:nvSpPr>
      <dsp:spPr>
        <a:xfrm rot="10800000">
          <a:off x="2100059" y="2206035"/>
          <a:ext cx="360538" cy="4556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10800000">
        <a:off x="2208220" y="2297167"/>
        <a:ext cx="252377" cy="273395"/>
      </dsp:txXfrm>
    </dsp:sp>
    <dsp:sp modelId="{69610C1F-33C6-430C-8B02-CFE966E5CA96}">
      <dsp:nvSpPr>
        <dsp:cNvPr id="0" name=""/>
        <dsp:cNvSpPr/>
      </dsp:nvSpPr>
      <dsp:spPr>
        <a:xfrm>
          <a:off x="579890" y="1758813"/>
          <a:ext cx="1350103" cy="13501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View</a:t>
          </a:r>
        </a:p>
      </dsp:txBody>
      <dsp:txXfrm>
        <a:off x="777608" y="1956531"/>
        <a:ext cx="954667" cy="954667"/>
      </dsp:txXfrm>
    </dsp:sp>
    <dsp:sp modelId="{9F55F90F-448C-4212-A2FD-1CF943F32B9D}">
      <dsp:nvSpPr>
        <dsp:cNvPr id="0" name=""/>
        <dsp:cNvSpPr/>
      </dsp:nvSpPr>
      <dsp:spPr>
        <a:xfrm rot="18000000">
          <a:off x="1577162" y="1335698"/>
          <a:ext cx="360538" cy="4556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604202" y="1473665"/>
        <a:ext cx="252377" cy="2733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FC989-AA89-404C-A67C-A2B62217943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B8EFD-E364-4310-BC0E-16D9C1F50743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>
              <a:hlinkClick xmlns:r="http://schemas.openxmlformats.org/officeDocument/2006/relationships" r:id="rId1"/>
            </a:rPr>
            <a:t>Manish Sharma | Gmail</a:t>
          </a:r>
          <a:endParaRPr lang="en-US" sz="4300" kern="1200"/>
        </a:p>
      </dsp:txBody>
      <dsp:txXfrm>
        <a:off x="0" y="0"/>
        <a:ext cx="6900512" cy="1384035"/>
      </dsp:txXfrm>
    </dsp:sp>
    <dsp:sp modelId="{79577092-275A-4716-B8E5-75473463FC8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961A5-3CD4-46C0-B719-EBC1580B7037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>
              <a:hlinkClick xmlns:r="http://schemas.openxmlformats.org/officeDocument/2006/relationships" r:id="rId2"/>
            </a:rPr>
            <a:t>Manish Sharma | WhatsApp</a:t>
          </a:r>
          <a:endParaRPr lang="en-US" sz="4300" kern="1200"/>
        </a:p>
      </dsp:txBody>
      <dsp:txXfrm>
        <a:off x="0" y="1384035"/>
        <a:ext cx="6900512" cy="1384035"/>
      </dsp:txXfrm>
    </dsp:sp>
    <dsp:sp modelId="{842FB6F4-C4D0-4B51-B199-DB260F28B81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AD8E6-E45C-43F1-AB6A-58A71C1FDB4A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>
              <a:hlinkClick xmlns:r="http://schemas.openxmlformats.org/officeDocument/2006/relationships" r:id="rId3"/>
            </a:rPr>
            <a:t>Manish Sharma | Facebook</a:t>
          </a:r>
          <a:endParaRPr lang="en-US" sz="4300" kern="1200"/>
        </a:p>
      </dsp:txBody>
      <dsp:txXfrm>
        <a:off x="0" y="2768070"/>
        <a:ext cx="6900512" cy="1384035"/>
      </dsp:txXfrm>
    </dsp:sp>
    <dsp:sp modelId="{0C769D39-0B2A-4F88-9A5A-D9A1277A20F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605E6-5D88-4325-9E9A-8AEB5EE41848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>
              <a:hlinkClick xmlns:r="http://schemas.openxmlformats.org/officeDocument/2006/relationships" r:id="rId4"/>
            </a:rPr>
            <a:t>Manish Sharma | LinkedIn</a:t>
          </a:r>
          <a:endParaRPr lang="en-US" sz="43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04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29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1165480" cy="7762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1911178"/>
            <a:ext cx="11165480" cy="4308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4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5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1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6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3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0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5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900" r:id="rId3"/>
    <p:sldLayoutId id="2147483896" r:id="rId4"/>
    <p:sldLayoutId id="2147483897" r:id="rId5"/>
    <p:sldLayoutId id="2147483898" r:id="rId6"/>
    <p:sldLayoutId id="2147483892" r:id="rId7"/>
    <p:sldLayoutId id="2147483888" r:id="rId8"/>
    <p:sldLayoutId id="2147483889" r:id="rId9"/>
    <p:sldLayoutId id="2147483890" r:id="rId10"/>
    <p:sldLayoutId id="2147483891" r:id="rId11"/>
    <p:sldLayoutId id="2147483893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hrome.google.com/webstore/detail/vuejs-devtools/nhdogjmejiglipccpnnnanhbledajbp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D0D5D-F23A-4975-95AD-9E286DF48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IN" b="1" i="0"/>
              <a:t>Vue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30988-9575-4B74-A0C2-ABB461ED2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IN"/>
              <a:t>The Progressive JavaScript Framework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A8756C5-26ED-4B8D-BDB0-7DADD2692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2168" y="1677761"/>
            <a:ext cx="5040780" cy="4367393"/>
          </a:xfrm>
          <a:prstGeom prst="rect">
            <a:avLst/>
          </a:prstGeom>
        </p:spPr>
      </p:pic>
      <p:sp>
        <p:nvSpPr>
          <p:cNvPr id="68" name="Rectangle 61">
            <a:extLst>
              <a:ext uri="{FF2B5EF4-FFF2-40B4-BE49-F238E27FC236}">
                <a16:creationId xmlns:a16="http://schemas.microsoft.com/office/drawing/2014/main" id="{D7F30350-89E1-48BF-9F61-291AB9776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4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4495-1874-47F5-A5C9-F8853374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6B478-5032-476B-B2E5-34262A0B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Install Node 14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IN" dirty="0" err="1"/>
              <a:t>Vetur</a:t>
            </a:r>
            <a:endParaRPr lang="en-IN" dirty="0"/>
          </a:p>
          <a:p>
            <a:pPr lvl="1"/>
            <a:r>
              <a:rPr lang="en-IN" dirty="0"/>
              <a:t>Vue </a:t>
            </a:r>
            <a:r>
              <a:rPr lang="en-IN" dirty="0" err="1"/>
              <a:t>VSCode</a:t>
            </a:r>
            <a:r>
              <a:rPr lang="en-IN" dirty="0"/>
              <a:t> Snippets</a:t>
            </a:r>
          </a:p>
          <a:p>
            <a:r>
              <a:rPr lang="en-IN" dirty="0"/>
              <a:t>Extension for 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Vue.js </a:t>
            </a:r>
            <a:r>
              <a:rPr lang="en-IN" sz="1800" dirty="0" err="1"/>
              <a:t>DevTools</a:t>
            </a:r>
            <a:r>
              <a:rPr lang="en-IN" sz="1800" dirty="0"/>
              <a:t> - </a:t>
            </a:r>
            <a:r>
              <a:rPr lang="en-IN" sz="1800" dirty="0">
                <a:hlinkClick r:id="rId4"/>
              </a:rPr>
              <a:t>https://chrome.google.com/webstore/detail/vuejs-devtools/nhdogjmejiglipccpnnnanhbledajbpd</a:t>
            </a: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34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ED3F-4F50-4EC5-852D-DC6E7F80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Create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89055-CEAD-4A76-9169-C7B4715BC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Vue Framework JS file, on HTML Page and compile everything on the Client Side</a:t>
            </a:r>
            <a:endParaRPr lang="en-IN" dirty="0"/>
          </a:p>
          <a:p>
            <a:r>
              <a:rPr lang="en-IN" dirty="0"/>
              <a:t>If you want to create SPA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Manual Webpack + Babel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 Configuration	</a:t>
            </a:r>
          </a:p>
          <a:p>
            <a:pPr marL="617220" lvl="1" indent="-342900"/>
            <a:r>
              <a:rPr lang="en-US" dirty="0"/>
              <a:t>Vue CLI</a:t>
            </a:r>
          </a:p>
        </p:txBody>
      </p:sp>
    </p:spTree>
    <p:extLst>
      <p:ext uri="{BB962C8B-B14F-4D97-AF65-F5344CB8AC3E}">
        <p14:creationId xmlns:p14="http://schemas.microsoft.com/office/powerpoint/2010/main" val="126109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E33807-2E8E-4EC3-A595-0C3609D8307C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FF1819-AFE3-4937-80CC-C45DEB0D21C1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C9E091-CFF5-41F8-80FE-2269A0B23667}"/>
              </a:ext>
            </a:extLst>
          </p:cNvPr>
          <p:cNvSpPr txBox="1"/>
          <p:nvPr/>
        </p:nvSpPr>
        <p:spPr>
          <a:xfrm>
            <a:off x="9237003" y="1276743"/>
            <a:ext cx="1626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Babel + Vue +</a:t>
            </a:r>
          </a:p>
          <a:p>
            <a:r>
              <a:rPr lang="en-IN" dirty="0" err="1"/>
              <a:t>Preset</a:t>
            </a:r>
            <a:r>
              <a:rPr lang="en-IN" dirty="0"/>
              <a:t> (Env) +</a:t>
            </a:r>
          </a:p>
          <a:p>
            <a:r>
              <a:rPr lang="en-IN" dirty="0" err="1"/>
              <a:t>Polyfill</a:t>
            </a:r>
            <a:r>
              <a:rPr lang="en-IN" dirty="0"/>
              <a:t> (core-</a:t>
            </a:r>
            <a:r>
              <a:rPr lang="en-IN" dirty="0" err="1"/>
              <a:t>js</a:t>
            </a:r>
            <a:r>
              <a:rPr lang="en-IN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C8B55-44D7-4B54-BC64-E0DD1D2C8157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Based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430344-D6AA-4ADF-BC58-5E09E0A9E995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AC3B65-221D-49A4-8C7C-14D0CB5AA204}"/>
              </a:ext>
            </a:extLst>
          </p:cNvPr>
          <p:cNvSpPr txBox="1"/>
          <p:nvPr/>
        </p:nvSpPr>
        <p:spPr>
          <a:xfrm>
            <a:off x="9749596" y="3301538"/>
            <a:ext cx="119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 </a:t>
            </a:r>
          </a:p>
          <a:p>
            <a:r>
              <a:rPr lang="en-IN" dirty="0"/>
              <a:t>(Webpack)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C31249-982D-4BD6-BD11-2B0BF78D7F36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A4C7E4-C78B-48B5-9884-A28AD0DD29E1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612A8D-C517-47E5-ACC2-5C3CB5D699FC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DFD10B-517C-4E40-A585-01FC62746F2A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45BCF0-178B-46BF-966F-0BF89C6ECE4C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459F13-4CA5-47C8-B7F0-69E86C3CFEC7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BA8B7FD-100A-429B-B20A-4A99632DF125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3A52CA-E491-4805-BBB9-CDF4A9D20D46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CDABCC-7874-4BDB-A499-EA3F86BE6F89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C75BD2-09AD-4C72-AF77-525C0673683F}"/>
              </a:ext>
            </a:extLst>
          </p:cNvPr>
          <p:cNvCxnSpPr>
            <a:cxnSpLocks/>
          </p:cNvCxnSpPr>
          <p:nvPr/>
        </p:nvCxnSpPr>
        <p:spPr>
          <a:xfrm>
            <a:off x="3017520" y="2477193"/>
            <a:ext cx="0" cy="422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34E5F5-5DDB-4694-ACE9-380E7CA556DA}"/>
              </a:ext>
            </a:extLst>
          </p:cNvPr>
          <p:cNvSpPr txBox="1"/>
          <p:nvPr/>
        </p:nvSpPr>
        <p:spPr>
          <a:xfrm>
            <a:off x="7922029" y="4015047"/>
            <a:ext cx="112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317F78-D1DA-4A23-849B-20FD4D3D631D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CD13E7-4421-45DA-AC76-A58F0047F4D4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6DBB14-6A10-414A-8182-A5C672062AB7}"/>
              </a:ext>
            </a:extLst>
          </p:cNvPr>
          <p:cNvSpPr txBox="1"/>
          <p:nvPr/>
        </p:nvSpPr>
        <p:spPr>
          <a:xfrm>
            <a:off x="6668400" y="2100023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1A246B-277E-4176-B1CE-9ACB7C1FE4DC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95CD8F-80E4-4DD6-9404-26C70CD45977}"/>
              </a:ext>
            </a:extLst>
          </p:cNvPr>
          <p:cNvSpPr txBox="1"/>
          <p:nvPr/>
        </p:nvSpPr>
        <p:spPr>
          <a:xfrm>
            <a:off x="3502024" y="2598003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EA64B2-5F81-4C60-90ED-284F2224BB16}"/>
              </a:ext>
            </a:extLst>
          </p:cNvPr>
          <p:cNvSpPr txBox="1"/>
          <p:nvPr/>
        </p:nvSpPr>
        <p:spPr>
          <a:xfrm>
            <a:off x="3573022" y="1832981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43E5A0-4DC3-4B28-BB1C-01348963565B}"/>
              </a:ext>
            </a:extLst>
          </p:cNvPr>
          <p:cNvSpPr txBox="1"/>
          <p:nvPr/>
        </p:nvSpPr>
        <p:spPr>
          <a:xfrm>
            <a:off x="340822" y="773084"/>
            <a:ext cx="5427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CLIENT-SIDE BUILD USING WEBPACK</a:t>
            </a:r>
          </a:p>
        </p:txBody>
      </p:sp>
    </p:spTree>
    <p:extLst>
      <p:ext uri="{BB962C8B-B14F-4D97-AF65-F5344CB8AC3E}">
        <p14:creationId xmlns:p14="http://schemas.microsoft.com/office/powerpoint/2010/main" val="143285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7132-5120-4982-BE77-793B9314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Vue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40D1-7B52-4004-A9A6-44A6F6FD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Vue CLI is a full system for rapid Vue.js development, providing:</a:t>
            </a:r>
          </a:p>
          <a:p>
            <a:pPr lvl="1"/>
            <a:r>
              <a:rPr lang="en-US" dirty="0"/>
              <a:t>Interactive project scaffolding via @vue/cli.</a:t>
            </a:r>
          </a:p>
          <a:p>
            <a:pPr lvl="1"/>
            <a:r>
              <a:rPr lang="en-US" dirty="0"/>
              <a:t>Zero config rapid prototyping via @vue/cli + @vue/cli-service-global.</a:t>
            </a:r>
          </a:p>
          <a:p>
            <a:pPr lvl="1"/>
            <a:r>
              <a:rPr lang="en-US" dirty="0"/>
              <a:t>A runtime dependency (@vue/cli-service) that is:</a:t>
            </a:r>
          </a:p>
          <a:p>
            <a:pPr marL="560070" lvl="2" indent="-285750">
              <a:buFont typeface="Arial" panose="020B0604020202020204" pitchFamily="34" charset="0"/>
              <a:buChar char="•"/>
            </a:pPr>
            <a:r>
              <a:rPr lang="en-US" dirty="0"/>
              <a:t>Upgradeable;</a:t>
            </a:r>
          </a:p>
          <a:p>
            <a:pPr marL="560070" lvl="2" indent="-285750">
              <a:buFont typeface="Arial" panose="020B0604020202020204" pitchFamily="34" charset="0"/>
              <a:buChar char="•"/>
            </a:pPr>
            <a:r>
              <a:rPr lang="en-US" dirty="0"/>
              <a:t>Built on top of webpack, with sensible defaults;</a:t>
            </a:r>
          </a:p>
          <a:p>
            <a:pPr marL="560070" lvl="2" indent="-285750">
              <a:buFont typeface="Arial" panose="020B0604020202020204" pitchFamily="34" charset="0"/>
              <a:buChar char="•"/>
            </a:pPr>
            <a:r>
              <a:rPr lang="en-US" dirty="0"/>
              <a:t>Configurable via in-project config file;</a:t>
            </a:r>
          </a:p>
          <a:p>
            <a:pPr marL="560070" lvl="2" indent="-285750">
              <a:buFont typeface="Arial" panose="020B0604020202020204" pitchFamily="34" charset="0"/>
              <a:buChar char="•"/>
            </a:pPr>
            <a:r>
              <a:rPr lang="en-US" dirty="0"/>
              <a:t>Extensible via plugins</a:t>
            </a:r>
          </a:p>
          <a:p>
            <a:pPr lvl="1"/>
            <a:r>
              <a:rPr lang="en-US" dirty="0"/>
              <a:t>A rich collection of official plugins integrating the best tools in the frontend ecosystem.</a:t>
            </a:r>
          </a:p>
          <a:p>
            <a:pPr lvl="1"/>
            <a:r>
              <a:rPr lang="en-US" dirty="0"/>
              <a:t>A full graphical user interface to create and manage Vue.js projects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96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B953-B866-4928-896D-E103B132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Vue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09BB0-F2D3-4C60-B946-1EE33E7A2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CLI (@vue/cli) </a:t>
            </a:r>
            <a:r>
              <a:rPr lang="en-US" dirty="0"/>
              <a:t>is a globally installed </a:t>
            </a:r>
            <a:r>
              <a:rPr lang="en-US" dirty="0" err="1"/>
              <a:t>npm</a:t>
            </a:r>
            <a:r>
              <a:rPr lang="en-US" dirty="0"/>
              <a:t> package and provides the </a:t>
            </a:r>
            <a:r>
              <a:rPr lang="en-US" dirty="0" err="1"/>
              <a:t>vue</a:t>
            </a:r>
            <a:r>
              <a:rPr lang="en-US" dirty="0"/>
              <a:t> command in your terminal. It provides the ability to quickly scaffold a new project via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b="1" dirty="0"/>
              <a:t>create</a:t>
            </a:r>
            <a:r>
              <a:rPr lang="en-US" dirty="0"/>
              <a:t>, or instantly prototype new ideas via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b="1" dirty="0"/>
              <a:t>serve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CLI Service (@vue/cli-service) </a:t>
            </a:r>
            <a:r>
              <a:rPr lang="en-US" dirty="0"/>
              <a:t>is a development dependency. It's a </a:t>
            </a:r>
            <a:r>
              <a:rPr lang="en-US" dirty="0" err="1"/>
              <a:t>npm</a:t>
            </a:r>
            <a:r>
              <a:rPr lang="en-US" dirty="0"/>
              <a:t> package installed locally into every project created by @vue/cli.</a:t>
            </a:r>
          </a:p>
          <a:p>
            <a:pPr algn="just"/>
            <a:r>
              <a:rPr lang="en-US" b="1" dirty="0"/>
              <a:t>CLI Plugins </a:t>
            </a:r>
            <a:r>
              <a:rPr lang="en-US" dirty="0"/>
              <a:t>are </a:t>
            </a:r>
            <a:r>
              <a:rPr lang="en-US" dirty="0" err="1"/>
              <a:t>npm</a:t>
            </a:r>
            <a:r>
              <a:rPr lang="en-US" dirty="0"/>
              <a:t> packages that provide optional features to your Vue CLI projects, such as Babel/TypeScript </a:t>
            </a:r>
            <a:r>
              <a:rPr lang="en-US" dirty="0" err="1"/>
              <a:t>transpilation</a:t>
            </a:r>
            <a:r>
              <a:rPr lang="en-US" dirty="0"/>
              <a:t>, </a:t>
            </a:r>
            <a:r>
              <a:rPr lang="en-US" dirty="0" err="1"/>
              <a:t>ESLint</a:t>
            </a:r>
            <a:r>
              <a:rPr lang="en-US" dirty="0"/>
              <a:t> integration, unit testing, and end-to-end testing.</a:t>
            </a:r>
          </a:p>
        </p:txBody>
      </p:sp>
    </p:spTree>
    <p:extLst>
      <p:ext uri="{BB962C8B-B14F-4D97-AF65-F5344CB8AC3E}">
        <p14:creationId xmlns:p14="http://schemas.microsoft.com/office/powerpoint/2010/main" val="2784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7132-5120-4982-BE77-793B9314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and Use Vue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40D1-7B52-4004-A9A6-44A6F6FD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npm</a:t>
            </a:r>
            <a:r>
              <a:rPr lang="en-IN" dirty="0"/>
              <a:t> install -g @vue/cli</a:t>
            </a:r>
          </a:p>
          <a:p>
            <a:r>
              <a:rPr lang="en-IN" dirty="0"/>
              <a:t>Check the installation using</a:t>
            </a:r>
          </a:p>
          <a:p>
            <a:pPr lvl="1"/>
            <a:r>
              <a:rPr lang="en-IN" dirty="0" err="1"/>
              <a:t>vue</a:t>
            </a:r>
            <a:r>
              <a:rPr lang="en-IN" dirty="0"/>
              <a:t> --version</a:t>
            </a:r>
          </a:p>
          <a:p>
            <a:r>
              <a:rPr lang="en-IN" dirty="0"/>
              <a:t>To Create a Vue Project</a:t>
            </a:r>
          </a:p>
          <a:p>
            <a:pPr lvl="1"/>
            <a:r>
              <a:rPr lang="en-IN" dirty="0" err="1"/>
              <a:t>vue</a:t>
            </a:r>
            <a:r>
              <a:rPr lang="en-IN" dirty="0"/>
              <a:t> create </a:t>
            </a:r>
            <a:r>
              <a:rPr lang="en-IN" dirty="0" err="1"/>
              <a:t>vue</a:t>
            </a:r>
            <a:r>
              <a:rPr lang="en-IN" dirty="0"/>
              <a:t>-app (Will prompt for options)</a:t>
            </a:r>
          </a:p>
          <a:p>
            <a:pPr lvl="1"/>
            <a:r>
              <a:rPr lang="en-IN" dirty="0"/>
              <a:t>cd </a:t>
            </a:r>
            <a:r>
              <a:rPr lang="en-IN" dirty="0" err="1"/>
              <a:t>vue</a:t>
            </a:r>
            <a:r>
              <a:rPr lang="en-IN" dirty="0"/>
              <a:t>-app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run serve</a:t>
            </a:r>
          </a:p>
          <a:p>
            <a:pPr marL="457200" lvl="1" indent="0" algn="ctr">
              <a:buNone/>
            </a:pPr>
            <a:r>
              <a:rPr lang="en-IN" dirty="0"/>
              <a:t>OR</a:t>
            </a:r>
          </a:p>
          <a:p>
            <a:pPr lvl="1"/>
            <a:r>
              <a:rPr lang="en-IN" dirty="0" err="1"/>
              <a:t>vue</a:t>
            </a:r>
            <a:r>
              <a:rPr lang="en-IN" dirty="0"/>
              <a:t> create </a:t>
            </a:r>
            <a:r>
              <a:rPr lang="en-IN" dirty="0" err="1"/>
              <a:t>vue</a:t>
            </a:r>
            <a:r>
              <a:rPr lang="en-IN" dirty="0"/>
              <a:t>-core -d (With default options automatically picked)</a:t>
            </a:r>
          </a:p>
          <a:p>
            <a:pPr lvl="1"/>
            <a:r>
              <a:rPr lang="en-IN" dirty="0"/>
              <a:t>cd </a:t>
            </a:r>
            <a:r>
              <a:rPr lang="en-IN" dirty="0" err="1"/>
              <a:t>vue</a:t>
            </a:r>
            <a:r>
              <a:rPr lang="en-IN" dirty="0"/>
              <a:t>-core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run serve</a:t>
            </a:r>
          </a:p>
        </p:txBody>
      </p:sp>
    </p:spTree>
    <p:extLst>
      <p:ext uri="{BB962C8B-B14F-4D97-AF65-F5344CB8AC3E}">
        <p14:creationId xmlns:p14="http://schemas.microsoft.com/office/powerpoint/2010/main" val="3678634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B72A-6B61-4D32-8DB8-41E8C284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E549C-5F08-412F-941F-FB6B65E12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dist</a:t>
            </a:r>
            <a:r>
              <a:rPr lang="en-US" dirty="0"/>
              <a:t>/ directory of the NPM package you will find many different builds of Vue.js. Here’s an overview of the difference between them: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AEE80-2E47-4ECC-AE0A-C41FA093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84" y="2765036"/>
            <a:ext cx="9204832" cy="354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48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6743-547D-4ABE-8AE7-12015DB6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Vue JS App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B1E2-52E1-4508-868F-4DA33937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Compiler</a:t>
            </a:r>
          </a:p>
          <a:p>
            <a:pPr lvl="1"/>
            <a:r>
              <a:rPr lang="en-US" dirty="0"/>
              <a:t>code that is responsible for compiling template strings into JavaScript render functions.</a:t>
            </a:r>
          </a:p>
          <a:p>
            <a:r>
              <a:rPr lang="en-US" dirty="0"/>
              <a:t>Builds of Vue JS</a:t>
            </a:r>
          </a:p>
          <a:p>
            <a:pPr lvl="1"/>
            <a:r>
              <a:rPr lang="en-IN" dirty="0"/>
              <a:t>Full Build</a:t>
            </a:r>
          </a:p>
          <a:p>
            <a:pPr lvl="2"/>
            <a:r>
              <a:rPr lang="en-US" dirty="0"/>
              <a:t>builds that contain both the compiler and the runtime.</a:t>
            </a:r>
          </a:p>
          <a:p>
            <a:pPr lvl="1"/>
            <a:r>
              <a:rPr lang="en-IN" dirty="0"/>
              <a:t>Runtime Only (Pre-Compiled Templates)</a:t>
            </a:r>
          </a:p>
          <a:p>
            <a:pPr lvl="2"/>
            <a:r>
              <a:rPr lang="en-US" dirty="0"/>
              <a:t>code that is responsible for creating Vue instances, rendering and patching virtual DOM, etc. Basically everything minus the compiler.</a:t>
            </a:r>
          </a:p>
          <a:p>
            <a:r>
              <a:rPr lang="en-IN" dirty="0"/>
              <a:t>UMD </a:t>
            </a:r>
          </a:p>
          <a:p>
            <a:pPr lvl="1"/>
            <a:r>
              <a:rPr lang="en-IN" dirty="0"/>
              <a:t>UMD builds can be used directly in the browser via a &lt;script&gt; tag.</a:t>
            </a:r>
          </a:p>
          <a:p>
            <a:r>
              <a:rPr lang="en-IN" dirty="0" err="1"/>
              <a:t>CommonJS</a:t>
            </a:r>
            <a:r>
              <a:rPr lang="en-IN" dirty="0"/>
              <a:t>: </a:t>
            </a:r>
          </a:p>
          <a:p>
            <a:pPr lvl="1"/>
            <a:r>
              <a:rPr lang="en-IN" dirty="0" err="1"/>
              <a:t>CommonJS</a:t>
            </a:r>
            <a:r>
              <a:rPr lang="en-IN" dirty="0"/>
              <a:t> builds are intended for use with older bundlers like </a:t>
            </a:r>
            <a:r>
              <a:rPr lang="en-IN" dirty="0" err="1"/>
              <a:t>browserify</a:t>
            </a:r>
            <a:r>
              <a:rPr lang="en-IN" dirty="0"/>
              <a:t> or webpack 1. </a:t>
            </a:r>
          </a:p>
          <a:p>
            <a:r>
              <a:rPr lang="en-IN" dirty="0"/>
              <a:t>ES Module: starting in 2.6 Vue provides two ES Modules (ESM) builds:</a:t>
            </a:r>
          </a:p>
          <a:p>
            <a:pPr lvl="1"/>
            <a:r>
              <a:rPr lang="en-IN" dirty="0"/>
              <a:t>ESM for bundlers: intended for use with modern bundlers like webpack 2 and above or Rollup.</a:t>
            </a:r>
          </a:p>
          <a:p>
            <a:pPr lvl="1"/>
            <a:r>
              <a:rPr lang="en-IN" dirty="0"/>
              <a:t>ESM for browsers (2.6+ only): intended for direct imports in modern browsers via &lt;script type="module"&gt;.</a:t>
            </a:r>
          </a:p>
        </p:txBody>
      </p:sp>
    </p:spTree>
    <p:extLst>
      <p:ext uri="{BB962C8B-B14F-4D97-AF65-F5344CB8AC3E}">
        <p14:creationId xmlns:p14="http://schemas.microsoft.com/office/powerpoint/2010/main" val="1774331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BAC2-488F-407C-92F6-C9BE5DD4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Composite 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9D82A4-D6C2-4D94-B433-27A8A50BA80C}"/>
              </a:ext>
            </a:extLst>
          </p:cNvPr>
          <p:cNvSpPr/>
          <p:nvPr/>
        </p:nvSpPr>
        <p:spPr>
          <a:xfrm>
            <a:off x="3138348" y="2028305"/>
            <a:ext cx="5915304" cy="42311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88420-0393-4B7D-B937-4AB040F38EFE}"/>
              </a:ext>
            </a:extLst>
          </p:cNvPr>
          <p:cNvSpPr/>
          <p:nvPr/>
        </p:nvSpPr>
        <p:spPr>
          <a:xfrm>
            <a:off x="3238099" y="2155628"/>
            <a:ext cx="5715803" cy="49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 COMPONENT + CSS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A17E7A-A27D-4A6D-839F-CEDC48A95677}"/>
              </a:ext>
            </a:extLst>
          </p:cNvPr>
          <p:cNvSpPr/>
          <p:nvPr/>
        </p:nvSpPr>
        <p:spPr>
          <a:xfrm>
            <a:off x="3238099" y="2712581"/>
            <a:ext cx="1966764" cy="287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 COMPONENT</a:t>
            </a:r>
          </a:p>
          <a:p>
            <a:pPr algn="ctr"/>
            <a:r>
              <a:rPr lang="en-IN" dirty="0"/>
              <a:t>+ CSS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0BFEC-96EC-467C-A991-F02E16C9E4C3}"/>
              </a:ext>
            </a:extLst>
          </p:cNvPr>
          <p:cNvSpPr/>
          <p:nvPr/>
        </p:nvSpPr>
        <p:spPr>
          <a:xfrm>
            <a:off x="5304614" y="2712581"/>
            <a:ext cx="3649287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COMPONENT</a:t>
            </a:r>
          </a:p>
          <a:p>
            <a:pPr algn="ctr"/>
            <a:r>
              <a:rPr lang="en-IN" dirty="0"/>
              <a:t>+ 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569561-BB0C-48BC-87CD-1198BAFDCBE8}"/>
              </a:ext>
            </a:extLst>
          </p:cNvPr>
          <p:cNvSpPr/>
          <p:nvPr/>
        </p:nvSpPr>
        <p:spPr>
          <a:xfrm>
            <a:off x="5304614" y="4158995"/>
            <a:ext cx="3649287" cy="14297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DETAILS COMPONENT</a:t>
            </a:r>
          </a:p>
          <a:p>
            <a:pPr algn="ctr"/>
            <a:r>
              <a:rPr lang="en-IN" dirty="0"/>
              <a:t>+ CSS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59AABE-D22D-4625-8C46-945CD5958485}"/>
              </a:ext>
            </a:extLst>
          </p:cNvPr>
          <p:cNvSpPr/>
          <p:nvPr/>
        </p:nvSpPr>
        <p:spPr>
          <a:xfrm>
            <a:off x="3238099" y="5663598"/>
            <a:ext cx="5715803" cy="490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COMPONENT + CSS</a:t>
            </a:r>
          </a:p>
        </p:txBody>
      </p:sp>
    </p:spTree>
    <p:extLst>
      <p:ext uri="{BB962C8B-B14F-4D97-AF65-F5344CB8AC3E}">
        <p14:creationId xmlns:p14="http://schemas.microsoft.com/office/powerpoint/2010/main" val="1712447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BAC2-488F-407C-92F6-C9BE5DD4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9D82A4-D6C2-4D94-B433-27A8A50BA80C}"/>
              </a:ext>
            </a:extLst>
          </p:cNvPr>
          <p:cNvSpPr/>
          <p:nvPr/>
        </p:nvSpPr>
        <p:spPr>
          <a:xfrm>
            <a:off x="3138348" y="2028305"/>
            <a:ext cx="5915304" cy="42311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VUE COMPONENT</a:t>
            </a:r>
          </a:p>
          <a:p>
            <a:pPr algn="ctr"/>
            <a:endParaRPr lang="en-IN" sz="2000" b="1" dirty="0"/>
          </a:p>
          <a:p>
            <a:pPr algn="ctr"/>
            <a:r>
              <a:rPr lang="en-IN" sz="2000" b="1" dirty="0">
                <a:solidFill>
                  <a:srgbClr val="FF0000"/>
                </a:solidFill>
              </a:rPr>
              <a:t>UI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Template – HTML / JSX / PUG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STYLE </a:t>
            </a:r>
            <a:r>
              <a:rPr lang="en-IN" dirty="0"/>
              <a:t>– CSS / JSX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DATA (State)</a:t>
            </a:r>
            <a:endParaRPr lang="en-IN" b="1" dirty="0"/>
          </a:p>
          <a:p>
            <a:pPr algn="ctr"/>
            <a:r>
              <a:rPr lang="en-IN" dirty="0"/>
              <a:t>Inside – data(), computed</a:t>
            </a:r>
          </a:p>
          <a:p>
            <a:pPr algn="ctr"/>
            <a:r>
              <a:rPr lang="en-IN" dirty="0"/>
              <a:t>Outside – props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BEHAVIOR</a:t>
            </a:r>
            <a:r>
              <a:rPr lang="en-IN" dirty="0"/>
              <a:t> – Methods (Interaction)</a:t>
            </a:r>
          </a:p>
        </p:txBody>
      </p:sp>
    </p:spTree>
    <p:extLst>
      <p:ext uri="{BB962C8B-B14F-4D97-AF65-F5344CB8AC3E}">
        <p14:creationId xmlns:p14="http://schemas.microsoft.com/office/powerpoint/2010/main" val="362737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B05D67-B641-4B93-A96B-28B1E2DC7900}"/>
              </a:ext>
            </a:extLst>
          </p:cNvPr>
          <p:cNvSpPr/>
          <p:nvPr/>
        </p:nvSpPr>
        <p:spPr>
          <a:xfrm>
            <a:off x="8440157" y="107349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2F73F9-BCE0-41BF-B3C3-A0B89598A19E}"/>
              </a:ext>
            </a:extLst>
          </p:cNvPr>
          <p:cNvSpPr/>
          <p:nvPr/>
        </p:nvSpPr>
        <p:spPr>
          <a:xfrm>
            <a:off x="945225" y="107349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BF891E-7A8D-4C63-B1B5-DDFD62BFEBA4}"/>
              </a:ext>
            </a:extLst>
          </p:cNvPr>
          <p:cNvGrpSpPr/>
          <p:nvPr/>
        </p:nvGrpSpPr>
        <p:grpSpPr>
          <a:xfrm>
            <a:off x="8583679" y="1637468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5D7AE90-11A0-4F4F-8202-F573137C120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9AF0461-003C-4828-A062-862FAF14B4A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8814FFF-F18E-4AE5-AC8D-F4AEE9D0F030}"/>
              </a:ext>
            </a:extLst>
          </p:cNvPr>
          <p:cNvGrpSpPr/>
          <p:nvPr/>
        </p:nvGrpSpPr>
        <p:grpSpPr>
          <a:xfrm>
            <a:off x="9966646" y="1650331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471974E-72D6-43FB-B22B-95291CE9C393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36509A0-BD1A-4E89-A806-4920AEC8528E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B770D2-5F5E-4C12-9413-0C734367080E}"/>
              </a:ext>
            </a:extLst>
          </p:cNvPr>
          <p:cNvCxnSpPr>
            <a:cxnSpLocks/>
          </p:cNvCxnSpPr>
          <p:nvPr/>
        </p:nvCxnSpPr>
        <p:spPr>
          <a:xfrm>
            <a:off x="4150064" y="163746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1B8DA6-D7B5-4CAE-965A-6C7E32CFED9A}"/>
              </a:ext>
            </a:extLst>
          </p:cNvPr>
          <p:cNvSpPr txBox="1"/>
          <p:nvPr/>
        </p:nvSpPr>
        <p:spPr>
          <a:xfrm>
            <a:off x="5499470" y="128099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305D90-9E6D-492F-8820-F6929A218411}"/>
              </a:ext>
            </a:extLst>
          </p:cNvPr>
          <p:cNvCxnSpPr/>
          <p:nvPr/>
        </p:nvCxnSpPr>
        <p:spPr>
          <a:xfrm flipH="1">
            <a:off x="4150064" y="203252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BCA7DA4-31ED-489A-8CF3-8D2E1D9D7DEB}"/>
              </a:ext>
            </a:extLst>
          </p:cNvPr>
          <p:cNvSpPr/>
          <p:nvPr/>
        </p:nvSpPr>
        <p:spPr>
          <a:xfrm>
            <a:off x="5499470" y="204538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948EF-8072-4991-8CA5-0BE1A41838FE}"/>
              </a:ext>
            </a:extLst>
          </p:cNvPr>
          <p:cNvSpPr/>
          <p:nvPr/>
        </p:nvSpPr>
        <p:spPr>
          <a:xfrm>
            <a:off x="945225" y="1587589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E364602-9722-4AA1-82B7-8EE1D667E5E5}"/>
              </a:ext>
            </a:extLst>
          </p:cNvPr>
          <p:cNvSpPr/>
          <p:nvPr/>
        </p:nvSpPr>
        <p:spPr>
          <a:xfrm>
            <a:off x="1138112" y="2407882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02654F-B6ED-45CE-94C0-89E63C5EB705}"/>
              </a:ext>
            </a:extLst>
          </p:cNvPr>
          <p:cNvSpPr/>
          <p:nvPr/>
        </p:nvSpPr>
        <p:spPr>
          <a:xfrm>
            <a:off x="2156546" y="2407882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BCDB58-A406-47C0-8AE4-73963429E40B}"/>
              </a:ext>
            </a:extLst>
          </p:cNvPr>
          <p:cNvSpPr/>
          <p:nvPr/>
        </p:nvSpPr>
        <p:spPr>
          <a:xfrm>
            <a:off x="3169954" y="2397287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FEC4C3-8D6A-48D8-AB24-EBD0DB7084AB}"/>
              </a:ext>
            </a:extLst>
          </p:cNvPr>
          <p:cNvSpPr/>
          <p:nvPr/>
        </p:nvSpPr>
        <p:spPr>
          <a:xfrm>
            <a:off x="1138112" y="342900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47D353-02AB-4CA3-9BBE-19323D677D09}"/>
              </a:ext>
            </a:extLst>
          </p:cNvPr>
          <p:cNvCxnSpPr>
            <a:cxnSpLocks/>
          </p:cNvCxnSpPr>
          <p:nvPr/>
        </p:nvCxnSpPr>
        <p:spPr>
          <a:xfrm>
            <a:off x="4161120" y="378546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2C6303-A554-44BB-9F8C-42A396837E5C}"/>
              </a:ext>
            </a:extLst>
          </p:cNvPr>
          <p:cNvCxnSpPr/>
          <p:nvPr/>
        </p:nvCxnSpPr>
        <p:spPr>
          <a:xfrm flipH="1">
            <a:off x="4161120" y="418052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98E10C-43EB-4B9F-B178-9B61A71C708A}"/>
              </a:ext>
            </a:extLst>
          </p:cNvPr>
          <p:cNvSpPr txBox="1"/>
          <p:nvPr/>
        </p:nvSpPr>
        <p:spPr>
          <a:xfrm>
            <a:off x="5510526" y="342900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6DC8B0-25D7-410B-8939-4FD5B8BA5A63}"/>
              </a:ext>
            </a:extLst>
          </p:cNvPr>
          <p:cNvSpPr/>
          <p:nvPr/>
        </p:nvSpPr>
        <p:spPr>
          <a:xfrm>
            <a:off x="5510526" y="419338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DDE17D-6E1E-4CFB-B444-682B12A2460D}"/>
              </a:ext>
            </a:extLst>
          </p:cNvPr>
          <p:cNvGrpSpPr/>
          <p:nvPr/>
        </p:nvGrpSpPr>
        <p:grpSpPr>
          <a:xfrm>
            <a:off x="4262998" y="4392532"/>
            <a:ext cx="828000" cy="828000"/>
            <a:chOff x="4936328" y="4218830"/>
            <a:chExt cx="828000" cy="828000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75F2352B-C63C-4CAC-8BFB-63DB8F9A6F89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03341D-1F23-4222-BCA9-59BC73C3D62C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305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0B53-FC8B-45E6-9764-A6F88722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Style/CSS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AF70-2FC7-4689-AEBD-7E0C270EC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Element Inline Style</a:t>
            </a:r>
          </a:p>
          <a:p>
            <a:r>
              <a:rPr lang="en-IN" dirty="0"/>
              <a:t>Scoped CSS</a:t>
            </a:r>
          </a:p>
          <a:p>
            <a:r>
              <a:rPr lang="en-IN" dirty="0"/>
              <a:t>CSS Module</a:t>
            </a:r>
          </a:p>
          <a:p>
            <a:pPr lvl="1"/>
            <a:r>
              <a:rPr lang="en-IN" dirty="0"/>
              <a:t>&lt;style module&gt;</a:t>
            </a:r>
          </a:p>
          <a:p>
            <a:pPr lvl="1"/>
            <a:r>
              <a:rPr lang="en-IN" dirty="0"/>
              <a:t>Using external </a:t>
            </a:r>
            <a:r>
              <a:rPr lang="en-IN" dirty="0" err="1"/>
              <a:t>css</a:t>
            </a:r>
            <a:r>
              <a:rPr lang="en-IN" dirty="0"/>
              <a:t> file (create your files ending with .module.css)</a:t>
            </a:r>
          </a:p>
        </p:txBody>
      </p:sp>
    </p:spTree>
    <p:extLst>
      <p:ext uri="{BB962C8B-B14F-4D97-AF65-F5344CB8AC3E}">
        <p14:creationId xmlns:p14="http://schemas.microsoft.com/office/powerpoint/2010/main" val="1049458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A921-0AE3-4301-81DA-26D1EA14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Vue Configuration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4BC8-FC49-4966-B554-2C6E9A658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data</a:t>
            </a:r>
          </a:p>
          <a:p>
            <a:pPr lvl="1"/>
            <a:r>
              <a:rPr lang="en-IN" dirty="0"/>
              <a:t>props</a:t>
            </a:r>
          </a:p>
          <a:p>
            <a:pPr lvl="1"/>
            <a:r>
              <a:rPr lang="en-IN" dirty="0" err="1"/>
              <a:t>propsData</a:t>
            </a:r>
            <a:endParaRPr lang="en-IN" dirty="0"/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computed</a:t>
            </a:r>
          </a:p>
          <a:p>
            <a:pPr lvl="1"/>
            <a:r>
              <a:rPr lang="en-IN" dirty="0"/>
              <a:t>methods</a:t>
            </a:r>
          </a:p>
          <a:p>
            <a:pPr lvl="1"/>
            <a:r>
              <a:rPr lang="en-IN" dirty="0"/>
              <a:t>watch</a:t>
            </a:r>
          </a:p>
          <a:p>
            <a:r>
              <a:rPr lang="en-IN" dirty="0"/>
              <a:t>DOM</a:t>
            </a:r>
          </a:p>
          <a:p>
            <a:pPr lvl="1"/>
            <a:r>
              <a:rPr lang="en-IN" b="1" dirty="0" err="1">
                <a:solidFill>
                  <a:srgbClr val="00B050"/>
                </a:solidFill>
              </a:rPr>
              <a:t>el</a:t>
            </a:r>
            <a:endParaRPr lang="en-IN" b="1" dirty="0">
              <a:solidFill>
                <a:srgbClr val="00B050"/>
              </a:solidFill>
            </a:endParaRP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template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render</a:t>
            </a:r>
          </a:p>
          <a:p>
            <a:pPr lvl="1"/>
            <a:r>
              <a:rPr lang="en-IN" dirty="0" err="1"/>
              <a:t>renderError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848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CBE-4B8D-424D-A10D-C5DA8E3B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Vue Configuration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BFDF-540E-4C21-A2B4-34B90E25C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Lifecycle Hooks</a:t>
            </a:r>
          </a:p>
          <a:p>
            <a:pPr lvl="1"/>
            <a:r>
              <a:rPr lang="en-US" dirty="0" err="1"/>
              <a:t>beforeCreate</a:t>
            </a:r>
            <a:endParaRPr lang="en-US" dirty="0"/>
          </a:p>
          <a:p>
            <a:pPr lvl="1"/>
            <a:r>
              <a:rPr lang="en-US" dirty="0"/>
              <a:t>created</a:t>
            </a:r>
          </a:p>
          <a:p>
            <a:pPr lvl="1"/>
            <a:r>
              <a:rPr lang="en-US" dirty="0" err="1"/>
              <a:t>beforeMount</a:t>
            </a:r>
            <a:endParaRPr lang="en-US" dirty="0"/>
          </a:p>
          <a:p>
            <a:pPr lvl="1"/>
            <a:r>
              <a:rPr lang="en-US" dirty="0"/>
              <a:t>mounted</a:t>
            </a:r>
          </a:p>
          <a:p>
            <a:pPr lvl="1"/>
            <a:r>
              <a:rPr lang="en-US" dirty="0" err="1"/>
              <a:t>beforeUpdate</a:t>
            </a:r>
            <a:endParaRPr lang="en-US" dirty="0"/>
          </a:p>
          <a:p>
            <a:pPr lvl="1"/>
            <a:r>
              <a:rPr lang="en-US" dirty="0"/>
              <a:t>updated</a:t>
            </a:r>
          </a:p>
          <a:p>
            <a:pPr lvl="1"/>
            <a:r>
              <a:rPr lang="en-US" dirty="0"/>
              <a:t>activated</a:t>
            </a:r>
          </a:p>
          <a:p>
            <a:pPr lvl="1"/>
            <a:r>
              <a:rPr lang="en-US" dirty="0"/>
              <a:t>deactivated</a:t>
            </a:r>
          </a:p>
          <a:p>
            <a:pPr lvl="1"/>
            <a:r>
              <a:rPr lang="en-US" dirty="0" err="1"/>
              <a:t>beforeDestroy</a:t>
            </a:r>
            <a:endParaRPr lang="en-US" dirty="0"/>
          </a:p>
          <a:p>
            <a:pPr lvl="1"/>
            <a:r>
              <a:rPr lang="en-US" dirty="0"/>
              <a:t>destroyed</a:t>
            </a:r>
          </a:p>
          <a:p>
            <a:pPr lvl="1"/>
            <a:r>
              <a:rPr lang="en-US" dirty="0" err="1"/>
              <a:t>errorCaptured</a:t>
            </a:r>
            <a:endParaRPr lang="en-IN" dirty="0"/>
          </a:p>
          <a:p>
            <a:r>
              <a:rPr lang="en-IN" dirty="0"/>
              <a:t>Assets</a:t>
            </a:r>
          </a:p>
          <a:p>
            <a:pPr lvl="1"/>
            <a:r>
              <a:rPr lang="en-IN" dirty="0"/>
              <a:t>directives</a:t>
            </a:r>
          </a:p>
          <a:p>
            <a:pPr lvl="1"/>
            <a:r>
              <a:rPr lang="en-IN" dirty="0"/>
              <a:t>filters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986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6D0A-5DBF-477F-9604-3A7EE2A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Vue Configuration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CE15B-E185-4568-ABEA-8FC6029BD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Composition</a:t>
            </a:r>
          </a:p>
          <a:p>
            <a:pPr lvl="1"/>
            <a:r>
              <a:rPr lang="en-IN" dirty="0"/>
              <a:t>parent</a:t>
            </a:r>
          </a:p>
          <a:p>
            <a:pPr lvl="1"/>
            <a:r>
              <a:rPr lang="en-IN" dirty="0" err="1"/>
              <a:t>mixins</a:t>
            </a:r>
            <a:endParaRPr lang="en-IN" dirty="0"/>
          </a:p>
          <a:p>
            <a:pPr lvl="1"/>
            <a:r>
              <a:rPr lang="en-IN" dirty="0"/>
              <a:t>extends</a:t>
            </a:r>
          </a:p>
          <a:p>
            <a:pPr lvl="1"/>
            <a:r>
              <a:rPr lang="en-IN" dirty="0"/>
              <a:t>provide / inject</a:t>
            </a:r>
          </a:p>
          <a:p>
            <a:r>
              <a:rPr lang="en-IN" dirty="0" err="1"/>
              <a:t>Misc</a:t>
            </a:r>
            <a:endParaRPr lang="en-IN" dirty="0"/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name</a:t>
            </a:r>
          </a:p>
          <a:p>
            <a:pPr lvl="1"/>
            <a:r>
              <a:rPr lang="en-IN" dirty="0"/>
              <a:t>delimiters</a:t>
            </a:r>
          </a:p>
          <a:p>
            <a:pPr lvl="1"/>
            <a:r>
              <a:rPr lang="en-IN" dirty="0"/>
              <a:t>functional</a:t>
            </a:r>
          </a:p>
          <a:p>
            <a:pPr lvl="1"/>
            <a:r>
              <a:rPr lang="en-IN" dirty="0"/>
              <a:t>model</a:t>
            </a:r>
          </a:p>
          <a:p>
            <a:pPr lvl="1"/>
            <a:r>
              <a:rPr lang="en-IN" dirty="0" err="1"/>
              <a:t>inheritAttrs</a:t>
            </a:r>
            <a:endParaRPr lang="en-IN" dirty="0"/>
          </a:p>
          <a:p>
            <a:pPr lvl="1"/>
            <a:r>
              <a:rPr lang="en-IN" dirty="0"/>
              <a:t>comments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996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EACD60-7EC3-439D-8D35-7052A1E5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Directives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7308BC-6074-493E-97C7-72991D28F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Vue.js Directives are special HTML attributes that allow us to manipulate the DOM elements based on the multiple parameter or conditions. </a:t>
            </a:r>
          </a:p>
          <a:p>
            <a:r>
              <a:rPr lang="en-US" dirty="0"/>
              <a:t>Directives are very powerful, and they can be used for day-to-day development activities like hiding/show elements, adding/removing elements, and so on.</a:t>
            </a:r>
          </a:p>
          <a:p>
            <a:r>
              <a:rPr lang="en-US" dirty="0"/>
              <a:t>Common directives are v-if, v-for and v-model.</a:t>
            </a:r>
          </a:p>
        </p:txBody>
      </p:sp>
    </p:spTree>
    <p:extLst>
      <p:ext uri="{BB962C8B-B14F-4D97-AF65-F5344CB8AC3E}">
        <p14:creationId xmlns:p14="http://schemas.microsoft.com/office/powerpoint/2010/main" val="603294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4B3F-5EED-4AF2-86D5-9888C27A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Directives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398C-4C4E-4ED1-B9E7-6A8D3480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directive is some special token in the markup that tells Vue to do something to a DOM element.</a:t>
            </a:r>
          </a:p>
          <a:p>
            <a:r>
              <a:rPr lang="en-US" dirty="0"/>
              <a:t>Built in Directives in Vue</a:t>
            </a:r>
          </a:p>
          <a:p>
            <a:pPr lvl="1"/>
            <a:r>
              <a:rPr lang="en-US" dirty="0"/>
              <a:t>v-text</a:t>
            </a:r>
          </a:p>
          <a:p>
            <a:pPr lvl="1"/>
            <a:r>
              <a:rPr lang="en-US" dirty="0"/>
              <a:t>v-html</a:t>
            </a:r>
          </a:p>
          <a:p>
            <a:pPr lvl="1"/>
            <a:r>
              <a:rPr lang="en-US" dirty="0"/>
              <a:t>v-show</a:t>
            </a:r>
          </a:p>
          <a:p>
            <a:pPr lvl="1"/>
            <a:r>
              <a:rPr lang="en-US" dirty="0"/>
              <a:t>v-if</a:t>
            </a:r>
          </a:p>
          <a:p>
            <a:pPr lvl="1"/>
            <a:r>
              <a:rPr lang="en-US" dirty="0"/>
              <a:t>v-else</a:t>
            </a:r>
          </a:p>
          <a:p>
            <a:pPr lvl="1"/>
            <a:r>
              <a:rPr lang="en-US" dirty="0"/>
              <a:t>v-else-if</a:t>
            </a:r>
          </a:p>
          <a:p>
            <a:pPr lvl="1"/>
            <a:r>
              <a:rPr lang="en-US" dirty="0"/>
              <a:t>v-for</a:t>
            </a:r>
          </a:p>
          <a:p>
            <a:pPr lvl="1"/>
            <a:r>
              <a:rPr lang="en-US" dirty="0"/>
              <a:t>v-on</a:t>
            </a:r>
          </a:p>
          <a:p>
            <a:pPr lvl="1"/>
            <a:r>
              <a:rPr lang="en-US" dirty="0"/>
              <a:t>v-bind</a:t>
            </a:r>
          </a:p>
          <a:p>
            <a:pPr lvl="1"/>
            <a:r>
              <a:rPr lang="en-US" dirty="0"/>
              <a:t>v-model</a:t>
            </a:r>
          </a:p>
          <a:p>
            <a:pPr lvl="1"/>
            <a:r>
              <a:rPr lang="en-US" dirty="0"/>
              <a:t>v-slot</a:t>
            </a:r>
          </a:p>
          <a:p>
            <a:pPr lvl="1"/>
            <a:r>
              <a:rPr lang="en-US" dirty="0"/>
              <a:t>v-pre</a:t>
            </a:r>
          </a:p>
          <a:p>
            <a:pPr lvl="1"/>
            <a:r>
              <a:rPr lang="en-US" dirty="0"/>
              <a:t>v-cloak</a:t>
            </a:r>
          </a:p>
          <a:p>
            <a:pPr lvl="1"/>
            <a:r>
              <a:rPr lang="en-US" dirty="0"/>
              <a:t>v-once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479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D86B-DE4D-4FF8-8070-F315D63B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Prop Type</a:t>
            </a:r>
            <a:br>
              <a:rPr lang="en-IN" dirty="0"/>
            </a:br>
            <a:br>
              <a:rPr lang="en-IN" dirty="0"/>
            </a:br>
            <a:r>
              <a:rPr lang="en-IN" sz="2000" b="0" dirty="0"/>
              <a:t>props: {</a:t>
            </a:r>
            <a:br>
              <a:rPr lang="en-IN" sz="2000" b="0" dirty="0"/>
            </a:br>
            <a:r>
              <a:rPr lang="en-IN" sz="2000" b="0" dirty="0"/>
              <a:t>	</a:t>
            </a:r>
            <a:r>
              <a:rPr lang="en-IN" sz="2000" b="0" dirty="0" err="1"/>
              <a:t>propName</a:t>
            </a:r>
            <a:r>
              <a:rPr lang="en-IN" sz="2000" b="0" dirty="0"/>
              <a:t>: {</a:t>
            </a:r>
            <a:br>
              <a:rPr lang="en-IN" sz="2000" b="0" dirty="0"/>
            </a:br>
            <a:r>
              <a:rPr lang="en-IN" sz="2000" b="0" dirty="0"/>
              <a:t>		type: ?,</a:t>
            </a:r>
            <a:br>
              <a:rPr lang="en-IN" sz="2000" b="0" dirty="0"/>
            </a:br>
            <a:r>
              <a:rPr lang="en-IN" sz="2000" b="0" dirty="0"/>
              <a:t>		default: ?,</a:t>
            </a:r>
            <a:br>
              <a:rPr lang="en-IN" sz="2000" b="0" dirty="0"/>
            </a:br>
            <a:r>
              <a:rPr lang="en-IN" sz="2000" b="0" dirty="0"/>
              <a:t>		required: ?,</a:t>
            </a:r>
            <a:br>
              <a:rPr lang="en-IN" sz="2000" b="0" dirty="0"/>
            </a:br>
            <a:r>
              <a:rPr lang="en-IN" sz="2000" b="0" dirty="0"/>
              <a:t>		validator: ?</a:t>
            </a:r>
            <a:br>
              <a:rPr lang="en-IN" sz="2000" b="0" dirty="0"/>
            </a:br>
            <a:r>
              <a:rPr lang="en-IN" sz="2000" b="0" dirty="0"/>
              <a:t>	}	</a:t>
            </a:r>
            <a:br>
              <a:rPr lang="en-IN" sz="2000" b="0" dirty="0"/>
            </a:br>
            <a:r>
              <a:rPr lang="en-IN" sz="2000" b="0" dirty="0"/>
              <a:t>}</a:t>
            </a:r>
            <a:endParaRPr lang="en-IN" sz="44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2A4C-B5D0-4F84-9F2F-329848192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String</a:t>
            </a:r>
          </a:p>
          <a:p>
            <a:r>
              <a:rPr lang="en-IN" dirty="0"/>
              <a:t>Number</a:t>
            </a:r>
          </a:p>
          <a:p>
            <a:r>
              <a:rPr lang="en-IN" dirty="0"/>
              <a:t>Boolean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Object</a:t>
            </a:r>
          </a:p>
          <a:p>
            <a:r>
              <a:rPr lang="en-IN" dirty="0"/>
              <a:t>Date</a:t>
            </a:r>
          </a:p>
          <a:p>
            <a:r>
              <a:rPr lang="en-IN" dirty="0"/>
              <a:t>Function</a:t>
            </a:r>
          </a:p>
          <a:p>
            <a:r>
              <a:rPr lang="en-IN" dirty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2724027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82DB-5666-4D21-9ADB-5B816738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Event Modifiers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155F6-EDA6-490E-8527-DD0DD1D7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.stop		- </a:t>
            </a:r>
            <a:r>
              <a:rPr lang="en-IN" dirty="0" err="1"/>
              <a:t>stopPropagation</a:t>
            </a:r>
            <a:endParaRPr lang="en-IN" dirty="0"/>
          </a:p>
          <a:p>
            <a:r>
              <a:rPr lang="en-IN" dirty="0"/>
              <a:t>.prevent		- </a:t>
            </a:r>
            <a:r>
              <a:rPr lang="en-IN" dirty="0" err="1"/>
              <a:t>preventDefault</a:t>
            </a:r>
            <a:endParaRPr lang="en-IN" dirty="0"/>
          </a:p>
          <a:p>
            <a:r>
              <a:rPr lang="en-IN" dirty="0"/>
              <a:t>.capture	- for event capturing</a:t>
            </a:r>
          </a:p>
          <a:p>
            <a:r>
              <a:rPr lang="en-IN" dirty="0"/>
              <a:t>.self		- only when the element is used</a:t>
            </a:r>
          </a:p>
          <a:p>
            <a:r>
              <a:rPr lang="en-IN" dirty="0"/>
              <a:t>.once		- Fire Only Once</a:t>
            </a:r>
          </a:p>
          <a:p>
            <a:r>
              <a:rPr lang="en-IN" dirty="0"/>
              <a:t>.passive		- </a:t>
            </a:r>
            <a:r>
              <a:rPr lang="en-US" dirty="0"/>
              <a:t>don't want to prevent the default behavior of the event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382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621E5-CFE1-43CF-BC48-3827E39E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Modifiers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8E7FB4-3224-4CDC-A90F-67E31FD2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.enter</a:t>
            </a:r>
          </a:p>
          <a:p>
            <a:r>
              <a:rPr lang="en-US" dirty="0"/>
              <a:t>.tab</a:t>
            </a:r>
          </a:p>
          <a:p>
            <a:r>
              <a:rPr lang="en-US" dirty="0"/>
              <a:t>.ctrl</a:t>
            </a:r>
          </a:p>
          <a:p>
            <a:r>
              <a:rPr lang="en-US" dirty="0"/>
              <a:t>.alt</a:t>
            </a:r>
          </a:p>
          <a:p>
            <a:r>
              <a:rPr lang="en-US" dirty="0"/>
              <a:t>.shift</a:t>
            </a:r>
          </a:p>
          <a:p>
            <a:r>
              <a:rPr lang="en-US" dirty="0"/>
              <a:t>.meta</a:t>
            </a:r>
          </a:p>
          <a:p>
            <a:r>
              <a:rPr lang="en-US" dirty="0"/>
              <a:t>.delete (captures both “Delete” and “Backspace” keys)</a:t>
            </a:r>
          </a:p>
          <a:p>
            <a:r>
              <a:rPr lang="en-US" dirty="0"/>
              <a:t>.esc</a:t>
            </a:r>
          </a:p>
          <a:p>
            <a:r>
              <a:rPr lang="en-US" dirty="0"/>
              <a:t>.space</a:t>
            </a:r>
          </a:p>
          <a:p>
            <a:r>
              <a:rPr lang="en-US" dirty="0"/>
              <a:t>.up</a:t>
            </a:r>
          </a:p>
          <a:p>
            <a:r>
              <a:rPr lang="en-US" dirty="0"/>
              <a:t>.down</a:t>
            </a:r>
          </a:p>
          <a:p>
            <a:r>
              <a:rPr lang="en-US" dirty="0"/>
              <a:t>.left</a:t>
            </a:r>
          </a:p>
          <a:p>
            <a:r>
              <a:rPr lang="en-US" dirty="0"/>
              <a:t>.right</a:t>
            </a:r>
          </a:p>
          <a:p>
            <a:r>
              <a:rPr lang="en-US" dirty="0"/>
              <a:t>.exact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903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57B1-3350-40A7-A29A-C4A784F3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Mouse Button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A1EC2-C234-4432-9D72-6C17352B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.left</a:t>
            </a:r>
          </a:p>
          <a:p>
            <a:r>
              <a:rPr lang="en-IN" dirty="0"/>
              <a:t>.right</a:t>
            </a:r>
          </a:p>
          <a:p>
            <a:r>
              <a:rPr lang="en-IN" dirty="0"/>
              <a:t>.middle</a:t>
            </a:r>
          </a:p>
        </p:txBody>
      </p:sp>
    </p:spTree>
    <p:extLst>
      <p:ext uri="{BB962C8B-B14F-4D97-AF65-F5344CB8AC3E}">
        <p14:creationId xmlns:p14="http://schemas.microsoft.com/office/powerpoint/2010/main" val="301663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942383-6D7F-466D-9D92-BF480B205680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68B9849-3349-45C8-9C21-C4A73D8DAD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C21A109-DB5F-4D6C-A7FD-20A5332CE3E9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1CED9D6-DDF0-42C4-B1A1-7D7254A4A08F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028BE-2FE9-4554-9244-6838152BEBCB}"/>
              </a:ext>
            </a:extLst>
          </p:cNvPr>
          <p:cNvSpPr txBox="1"/>
          <p:nvPr/>
        </p:nvSpPr>
        <p:spPr>
          <a:xfrm>
            <a:off x="8705022" y="3806469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75E59A-DB12-46F7-9D38-610A77CDB675}"/>
              </a:ext>
            </a:extLst>
          </p:cNvPr>
          <p:cNvCxnSpPr/>
          <p:nvPr/>
        </p:nvCxnSpPr>
        <p:spPr>
          <a:xfrm>
            <a:off x="7667073" y="3305368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A6160759-A1D3-4476-8BA0-FD451A0289FB}"/>
              </a:ext>
            </a:extLst>
          </p:cNvPr>
          <p:cNvGrpSpPr/>
          <p:nvPr/>
        </p:nvGrpSpPr>
        <p:grpSpPr>
          <a:xfrm>
            <a:off x="7810595" y="1906144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805E62C-6C71-425F-9168-1C3180DE273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7F844F0-1170-4864-8A90-357F2CAF70F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6407AE-FF8D-4497-91DA-2CEBD6DB340D}"/>
              </a:ext>
            </a:extLst>
          </p:cNvPr>
          <p:cNvGrpSpPr/>
          <p:nvPr/>
        </p:nvGrpSpPr>
        <p:grpSpPr>
          <a:xfrm>
            <a:off x="9193562" y="1919007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C7CC405-CA18-4596-99E6-645FAC1C07A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D424A75-E93A-4425-8BE0-86D33681D7C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5C1DBE1-231F-492E-AC7D-25099DD2AD0A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0D1642-1A3E-432D-AF4D-52DB540A8A2E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4D1A2F-EBB8-4EE1-A293-C78896B48A81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29FD20-59C1-494B-9A82-02864893F61F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D9570E8-31A4-417A-87C3-C6DE478AD6CF}"/>
              </a:ext>
            </a:extLst>
          </p:cNvPr>
          <p:cNvSpPr/>
          <p:nvPr/>
        </p:nvSpPr>
        <p:spPr>
          <a:xfrm>
            <a:off x="4643503" y="2034350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533008-24FD-4A49-A8E2-D3333D895203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03DCB7-B842-42CB-B91B-418940841EAD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283F26-B2B1-4866-A836-99100F540CCC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4E8D666-48C9-49C7-A825-C8A927821A9F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A6496E3-09B3-4B5D-AB3A-8F78251A4A68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90BF5B-632E-4401-B964-B866769A7EC7}"/>
              </a:ext>
            </a:extLst>
          </p:cNvPr>
          <p:cNvCxnSpPr/>
          <p:nvPr/>
        </p:nvCxnSpPr>
        <p:spPr>
          <a:xfrm flipH="1">
            <a:off x="3365924" y="4220937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7DEA73-80BC-4E1A-AE77-81C137AB77C1}"/>
              </a:ext>
            </a:extLst>
          </p:cNvPr>
          <p:cNvSpPr txBox="1"/>
          <p:nvPr/>
        </p:nvSpPr>
        <p:spPr>
          <a:xfrm>
            <a:off x="4715330" y="3469412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20B08E-E596-40A3-8069-2D8E52C44504}"/>
              </a:ext>
            </a:extLst>
          </p:cNvPr>
          <p:cNvSpPr/>
          <p:nvPr/>
        </p:nvSpPr>
        <p:spPr>
          <a:xfrm>
            <a:off x="4715330" y="4233799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B282A4-0A6F-4054-BE7A-13A9F078C4DF}"/>
              </a:ext>
            </a:extLst>
          </p:cNvPr>
          <p:cNvGrpSpPr/>
          <p:nvPr/>
        </p:nvGrpSpPr>
        <p:grpSpPr>
          <a:xfrm>
            <a:off x="3467802" y="4432944"/>
            <a:ext cx="828000" cy="828000"/>
            <a:chOff x="4936328" y="4218830"/>
            <a:chExt cx="828000" cy="828000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288AB65A-0108-40FA-B50E-CE079F26EC11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A2BB7C-3FDF-473D-94B1-6D92F95169E0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EFEA13-C5CF-4C92-92EC-972BD1F69E47}"/>
              </a:ext>
            </a:extLst>
          </p:cNvPr>
          <p:cNvCxnSpPr>
            <a:cxnSpLocks/>
          </p:cNvCxnSpPr>
          <p:nvPr/>
        </p:nvCxnSpPr>
        <p:spPr>
          <a:xfrm>
            <a:off x="3365924" y="3831911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613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284BE-5F8A-4BC6-90E4-DDF649CB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Binding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6C15B-D0C7-428D-A5C4-8CB761B5E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1911178"/>
            <a:ext cx="11165480" cy="422447"/>
          </a:xfrm>
        </p:spPr>
        <p:txBody>
          <a:bodyPr/>
          <a:lstStyle/>
          <a:p>
            <a:r>
              <a:rPr lang="en-IN" dirty="0"/>
              <a:t>Data Binding is a automatic process of Synchronizing Data between two parties (Source and Target)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440A1-F206-4BF9-A5C9-2A07CD0C0BCE}"/>
              </a:ext>
            </a:extLst>
          </p:cNvPr>
          <p:cNvSpPr txBox="1"/>
          <p:nvPr/>
        </p:nvSpPr>
        <p:spPr>
          <a:xfrm>
            <a:off x="676275" y="2971800"/>
            <a:ext cx="21657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Source</a:t>
            </a:r>
          </a:p>
          <a:p>
            <a:pPr>
              <a:tabLst>
                <a:tab pos="180975" algn="l"/>
              </a:tabLst>
            </a:pPr>
            <a:r>
              <a:rPr lang="en-IN" sz="2800" dirty="0"/>
              <a:t>	State (data)</a:t>
            </a:r>
          </a:p>
          <a:p>
            <a:pPr>
              <a:tabLst>
                <a:tab pos="180975" algn="l"/>
              </a:tabLst>
            </a:pPr>
            <a:r>
              <a:rPr lang="en-IN" sz="2800" dirty="0"/>
              <a:t>	Props</a:t>
            </a:r>
          </a:p>
          <a:p>
            <a:pPr>
              <a:tabLst>
                <a:tab pos="180975" algn="l"/>
              </a:tabLst>
            </a:pPr>
            <a:r>
              <a:rPr lang="en-IN" sz="2800" dirty="0"/>
              <a:t>	Computed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2C63B-6180-47FD-925A-EA58A2DF0365}"/>
              </a:ext>
            </a:extLst>
          </p:cNvPr>
          <p:cNvSpPr txBox="1"/>
          <p:nvPr/>
        </p:nvSpPr>
        <p:spPr>
          <a:xfrm>
            <a:off x="8551198" y="2971800"/>
            <a:ext cx="20148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Target</a:t>
            </a:r>
          </a:p>
          <a:p>
            <a:pPr>
              <a:tabLst>
                <a:tab pos="180975" algn="l"/>
              </a:tabLst>
            </a:pPr>
            <a:r>
              <a:rPr lang="en-IN" sz="2800" dirty="0"/>
              <a:t>	Template</a:t>
            </a:r>
          </a:p>
          <a:p>
            <a:pPr>
              <a:tabLst>
                <a:tab pos="180975" algn="l"/>
                <a:tab pos="357188" algn="l"/>
              </a:tabLst>
            </a:pPr>
            <a:r>
              <a:rPr lang="en-IN" sz="2800" dirty="0"/>
              <a:t>		Elements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765CC5-4CEE-4D91-A897-601D7341A5EA}"/>
              </a:ext>
            </a:extLst>
          </p:cNvPr>
          <p:cNvCxnSpPr/>
          <p:nvPr/>
        </p:nvCxnSpPr>
        <p:spPr>
          <a:xfrm>
            <a:off x="3108961" y="4787682"/>
            <a:ext cx="56904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3B3BB8-8BAF-4BB3-A6C2-9F0EF41C6244}"/>
              </a:ext>
            </a:extLst>
          </p:cNvPr>
          <p:cNvSpPr txBox="1"/>
          <p:nvPr/>
        </p:nvSpPr>
        <p:spPr>
          <a:xfrm>
            <a:off x="3484323" y="4387573"/>
            <a:ext cx="493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{{Interpolation}} or directives (v-bind) – One Way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54D47C-2343-4D00-BDBE-98FB2456C173}"/>
              </a:ext>
            </a:extLst>
          </p:cNvPr>
          <p:cNvCxnSpPr>
            <a:cxnSpLocks/>
          </p:cNvCxnSpPr>
          <p:nvPr/>
        </p:nvCxnSpPr>
        <p:spPr>
          <a:xfrm flipH="1">
            <a:off x="3108961" y="5434013"/>
            <a:ext cx="56904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AC7E82-122A-4307-BC00-312BEE6A03DB}"/>
              </a:ext>
            </a:extLst>
          </p:cNvPr>
          <p:cNvSpPr txBox="1"/>
          <p:nvPr/>
        </p:nvSpPr>
        <p:spPr>
          <a:xfrm>
            <a:off x="3786471" y="5033904"/>
            <a:ext cx="464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(v-on) Event Arguments – One Way to Source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549599-F7B9-4BBB-87E6-376B33EEDF39}"/>
              </a:ext>
            </a:extLst>
          </p:cNvPr>
          <p:cNvCxnSpPr/>
          <p:nvPr/>
        </p:nvCxnSpPr>
        <p:spPr>
          <a:xfrm>
            <a:off x="3169921" y="6195304"/>
            <a:ext cx="56904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1EA8FC-1CB5-4757-9A3F-253CE8BC10DE}"/>
              </a:ext>
            </a:extLst>
          </p:cNvPr>
          <p:cNvSpPr txBox="1"/>
          <p:nvPr/>
        </p:nvSpPr>
        <p:spPr>
          <a:xfrm>
            <a:off x="5051291" y="5795194"/>
            <a:ext cx="208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v-model – Two Way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CD80A2-254E-4114-BF5D-F7B16CC935F2}"/>
              </a:ext>
            </a:extLst>
          </p:cNvPr>
          <p:cNvCxnSpPr>
            <a:cxnSpLocks/>
          </p:cNvCxnSpPr>
          <p:nvPr/>
        </p:nvCxnSpPr>
        <p:spPr>
          <a:xfrm flipH="1">
            <a:off x="3169921" y="6376122"/>
            <a:ext cx="56904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779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F960-4230-4B7D-BF82-FDD09DE7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v-model – Two Way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228B-D693-4EF7-838C-125F37007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v-model</a:t>
            </a:r>
          </a:p>
          <a:p>
            <a:pPr lvl="1"/>
            <a:r>
              <a:rPr lang="en-US" dirty="0"/>
              <a:t>Create a two-way binding on a form input element or a component.</a:t>
            </a:r>
          </a:p>
          <a:p>
            <a:r>
              <a:rPr lang="en-US" dirty="0"/>
              <a:t>Limited to:</a:t>
            </a:r>
          </a:p>
          <a:p>
            <a:pPr lvl="1"/>
            <a:r>
              <a:rPr lang="en-US" dirty="0"/>
              <a:t>&lt;input&gt;</a:t>
            </a:r>
          </a:p>
          <a:p>
            <a:pPr lvl="1"/>
            <a:r>
              <a:rPr lang="en-US" dirty="0"/>
              <a:t>&lt;select&gt;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components</a:t>
            </a:r>
            <a:endParaRPr lang="en-IN" dirty="0"/>
          </a:p>
          <a:p>
            <a:r>
              <a:rPr lang="en-IN" dirty="0"/>
              <a:t>Modifiers</a:t>
            </a:r>
          </a:p>
          <a:p>
            <a:pPr lvl="1"/>
            <a:r>
              <a:rPr lang="en-IN" dirty="0"/>
              <a:t>.lazy</a:t>
            </a:r>
          </a:p>
          <a:p>
            <a:pPr lvl="1"/>
            <a:r>
              <a:rPr lang="en-IN" dirty="0"/>
              <a:t>.number</a:t>
            </a:r>
          </a:p>
          <a:p>
            <a:pPr lvl="1"/>
            <a:r>
              <a:rPr lang="en-IN" dirty="0"/>
              <a:t>.trim</a:t>
            </a:r>
          </a:p>
        </p:txBody>
      </p:sp>
    </p:spTree>
    <p:extLst>
      <p:ext uri="{BB962C8B-B14F-4D97-AF65-F5344CB8AC3E}">
        <p14:creationId xmlns:p14="http://schemas.microsoft.com/office/powerpoint/2010/main" val="4078862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FB31-7E61-4464-9536-CFCEACB0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Parent Child Communication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29006D-B0A5-4E0F-9A43-08D0AEC02CBE}"/>
              </a:ext>
            </a:extLst>
          </p:cNvPr>
          <p:cNvSpPr/>
          <p:nvPr/>
        </p:nvSpPr>
        <p:spPr>
          <a:xfrm>
            <a:off x="994930" y="2373456"/>
            <a:ext cx="2568633" cy="3441469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1F62CB-9486-484C-BBE7-8E003B014C81}"/>
              </a:ext>
            </a:extLst>
          </p:cNvPr>
          <p:cNvSpPr/>
          <p:nvPr/>
        </p:nvSpPr>
        <p:spPr>
          <a:xfrm>
            <a:off x="1402253" y="2672714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3E0FF1-8A40-4A1B-98B6-10AAB6C0AAB9}"/>
              </a:ext>
            </a:extLst>
          </p:cNvPr>
          <p:cNvSpPr/>
          <p:nvPr/>
        </p:nvSpPr>
        <p:spPr>
          <a:xfrm>
            <a:off x="1402253" y="4421157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AD8256-0DFE-45B1-ABC1-BA98D0A3762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283403" y="3395921"/>
            <a:ext cx="0" cy="102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8953ED-FE3D-4471-8851-A6DAC27C6FF9}"/>
              </a:ext>
            </a:extLst>
          </p:cNvPr>
          <p:cNvSpPr txBox="1"/>
          <p:nvPr/>
        </p:nvSpPr>
        <p:spPr>
          <a:xfrm>
            <a:off x="2279246" y="3505556"/>
            <a:ext cx="715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  <a:p>
            <a:r>
              <a:rPr lang="en-IN" dirty="0"/>
              <a:t>$refs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60CB82-0017-4B11-AC60-74AC8ABD7B5A}"/>
              </a:ext>
            </a:extLst>
          </p:cNvPr>
          <p:cNvSpPr/>
          <p:nvPr/>
        </p:nvSpPr>
        <p:spPr>
          <a:xfrm>
            <a:off x="4642831" y="2373456"/>
            <a:ext cx="2568633" cy="3441469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0163FC-2184-4170-B0B2-C5B27DFE666E}"/>
              </a:ext>
            </a:extLst>
          </p:cNvPr>
          <p:cNvSpPr/>
          <p:nvPr/>
        </p:nvSpPr>
        <p:spPr>
          <a:xfrm>
            <a:off x="5050154" y="2672714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EE488C-9D32-4672-B5CF-B450B3B3EF16}"/>
              </a:ext>
            </a:extLst>
          </p:cNvPr>
          <p:cNvSpPr/>
          <p:nvPr/>
        </p:nvSpPr>
        <p:spPr>
          <a:xfrm>
            <a:off x="5050154" y="4421157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CD8AD4-28F3-49A1-801D-8272BEC73CF4}"/>
              </a:ext>
            </a:extLst>
          </p:cNvPr>
          <p:cNvCxnSpPr>
            <a:cxnSpLocks/>
          </p:cNvCxnSpPr>
          <p:nvPr/>
        </p:nvCxnSpPr>
        <p:spPr>
          <a:xfrm flipV="1">
            <a:off x="5931304" y="3395921"/>
            <a:ext cx="0" cy="102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07D47E-BAFE-4938-8DC1-7CE6CB10107B}"/>
              </a:ext>
            </a:extLst>
          </p:cNvPr>
          <p:cNvSpPr txBox="1"/>
          <p:nvPr/>
        </p:nvSpPr>
        <p:spPr>
          <a:xfrm>
            <a:off x="5927147" y="3480617"/>
            <a:ext cx="1126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Parent </a:t>
            </a:r>
          </a:p>
          <a:p>
            <a:r>
              <a:rPr lang="en-IN" dirty="0"/>
              <a:t>Method </a:t>
            </a:r>
          </a:p>
          <a:p>
            <a:r>
              <a:rPr lang="en-IN" dirty="0"/>
              <a:t>Reference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776894-20B7-496B-BBF1-522263FF1821}"/>
              </a:ext>
            </a:extLst>
          </p:cNvPr>
          <p:cNvSpPr txBox="1"/>
          <p:nvPr/>
        </p:nvSpPr>
        <p:spPr>
          <a:xfrm>
            <a:off x="5273217" y="5899621"/>
            <a:ext cx="13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Anti Pattern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2E82D5-F45B-443B-B2BC-478C31263C8D}"/>
              </a:ext>
            </a:extLst>
          </p:cNvPr>
          <p:cNvSpPr/>
          <p:nvPr/>
        </p:nvSpPr>
        <p:spPr>
          <a:xfrm>
            <a:off x="8290732" y="2373456"/>
            <a:ext cx="2568633" cy="3441469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A7ACFA-EC9F-4BFE-A1CC-A32E053C8609}"/>
              </a:ext>
            </a:extLst>
          </p:cNvPr>
          <p:cNvSpPr/>
          <p:nvPr/>
        </p:nvSpPr>
        <p:spPr>
          <a:xfrm>
            <a:off x="8698055" y="2672714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58D3A5-2A08-4EE9-96C8-DDA648CABF7E}"/>
              </a:ext>
            </a:extLst>
          </p:cNvPr>
          <p:cNvSpPr/>
          <p:nvPr/>
        </p:nvSpPr>
        <p:spPr>
          <a:xfrm>
            <a:off x="8698055" y="4421157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B1E134-880A-4ADE-B760-A22464905649}"/>
              </a:ext>
            </a:extLst>
          </p:cNvPr>
          <p:cNvCxnSpPr>
            <a:cxnSpLocks/>
          </p:cNvCxnSpPr>
          <p:nvPr/>
        </p:nvCxnSpPr>
        <p:spPr>
          <a:xfrm flipV="1">
            <a:off x="9579205" y="3395921"/>
            <a:ext cx="0" cy="102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4711DB-4738-4212-96DE-C42A7052A6EC}"/>
              </a:ext>
            </a:extLst>
          </p:cNvPr>
          <p:cNvSpPr txBox="1"/>
          <p:nvPr/>
        </p:nvSpPr>
        <p:spPr>
          <a:xfrm>
            <a:off x="9575048" y="375761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$emit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EE0410-75F4-4236-8274-84D6CF9664E7}"/>
              </a:ext>
            </a:extLst>
          </p:cNvPr>
          <p:cNvSpPr txBox="1"/>
          <p:nvPr/>
        </p:nvSpPr>
        <p:spPr>
          <a:xfrm>
            <a:off x="9118755" y="5917941"/>
            <a:ext cx="11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Via Events</a:t>
            </a:r>
          </a:p>
        </p:txBody>
      </p:sp>
    </p:spTree>
    <p:extLst>
      <p:ext uri="{BB962C8B-B14F-4D97-AF65-F5344CB8AC3E}">
        <p14:creationId xmlns:p14="http://schemas.microsoft.com/office/powerpoint/2010/main" val="29280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D0C7-9CEF-44DD-9468-651AC86D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Sibling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C69DDC-7A19-4249-945B-EFDCB1DF51A9}"/>
              </a:ext>
            </a:extLst>
          </p:cNvPr>
          <p:cNvSpPr/>
          <p:nvPr/>
        </p:nvSpPr>
        <p:spPr>
          <a:xfrm>
            <a:off x="5029200" y="2156201"/>
            <a:ext cx="1939636" cy="1326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D7E1FA-2ADD-4F32-86EE-E1122A45C193}"/>
              </a:ext>
            </a:extLst>
          </p:cNvPr>
          <p:cNvSpPr/>
          <p:nvPr/>
        </p:nvSpPr>
        <p:spPr>
          <a:xfrm>
            <a:off x="2380211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24E23-DD31-42DE-A8E2-55E9F2DC73FE}"/>
              </a:ext>
            </a:extLst>
          </p:cNvPr>
          <p:cNvSpPr/>
          <p:nvPr/>
        </p:nvSpPr>
        <p:spPr>
          <a:xfrm>
            <a:off x="7644939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9084C9-FD42-4646-ACDC-715406D464E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035794" y="3288723"/>
            <a:ext cx="127745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5E461E-2697-4D52-BEFC-D3303477CF4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684783" y="3288723"/>
            <a:ext cx="124420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72A680-8912-41F5-89FB-08DF39A82ED9}"/>
              </a:ext>
            </a:extLst>
          </p:cNvPr>
          <p:cNvSpPr/>
          <p:nvPr/>
        </p:nvSpPr>
        <p:spPr>
          <a:xfrm rot="16200000">
            <a:off x="2384570" y="3744032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2EB51D-02D6-44D2-937A-81BD73D2E564}"/>
              </a:ext>
            </a:extLst>
          </p:cNvPr>
          <p:cNvSpPr/>
          <p:nvPr/>
        </p:nvSpPr>
        <p:spPr>
          <a:xfrm rot="5400000">
            <a:off x="7712825" y="3744033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8E93E-58E8-4C36-A6A5-340E9EDA62BC}"/>
              </a:ext>
            </a:extLst>
          </p:cNvPr>
          <p:cNvSpPr txBox="1"/>
          <p:nvPr/>
        </p:nvSpPr>
        <p:spPr>
          <a:xfrm>
            <a:off x="2240069" y="402786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$emit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6AD921-2FC3-466B-A89C-02007D9FE51A}"/>
              </a:ext>
            </a:extLst>
          </p:cNvPr>
          <p:cNvSpPr txBox="1"/>
          <p:nvPr/>
        </p:nvSpPr>
        <p:spPr>
          <a:xfrm>
            <a:off x="8859644" y="4027867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024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CB6B-C5DA-4BD4-8BC8-10F3F419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Sibling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477B0A-C42F-4010-A0C4-5701264FF2FB}"/>
              </a:ext>
            </a:extLst>
          </p:cNvPr>
          <p:cNvSpPr/>
          <p:nvPr/>
        </p:nvSpPr>
        <p:spPr>
          <a:xfrm>
            <a:off x="5012575" y="1953493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64CEAD-B9C8-4E9C-9768-B64063A6813F}"/>
              </a:ext>
            </a:extLst>
          </p:cNvPr>
          <p:cNvSpPr/>
          <p:nvPr/>
        </p:nvSpPr>
        <p:spPr>
          <a:xfrm>
            <a:off x="1845425" y="5004264"/>
            <a:ext cx="1911927" cy="1828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GRANDCHILD Component</a:t>
            </a:r>
          </a:p>
          <a:p>
            <a:pPr algn="ctr"/>
            <a:r>
              <a:rPr lang="en-IN" sz="1400" dirty="0"/>
              <a:t>1.1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D22896-7752-4510-8561-02AB37635B27}"/>
              </a:ext>
            </a:extLst>
          </p:cNvPr>
          <p:cNvSpPr/>
          <p:nvPr/>
        </p:nvSpPr>
        <p:spPr>
          <a:xfrm>
            <a:off x="8179723" y="5004264"/>
            <a:ext cx="1911927" cy="1828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GRANDCHILD Component</a:t>
            </a:r>
          </a:p>
          <a:p>
            <a:pPr algn="ctr"/>
            <a:r>
              <a:rPr lang="en-IN" sz="1400" dirty="0"/>
              <a:t>2.1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1A40CB-5834-4B8B-BAB7-1F6C3D16759A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 flipV="1">
            <a:off x="3757353" y="2867892"/>
            <a:ext cx="12552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BA7987-CEF0-48F6-B81C-19753955CD6A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6924502" y="2867892"/>
            <a:ext cx="12552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B2A9B4C-35FA-4258-B7D7-41F8634ECEB2}"/>
              </a:ext>
            </a:extLst>
          </p:cNvPr>
          <p:cNvSpPr/>
          <p:nvPr/>
        </p:nvSpPr>
        <p:spPr>
          <a:xfrm>
            <a:off x="1845426" y="1953492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049626-1034-4C55-B4B0-15C6BAB665A8}"/>
              </a:ext>
            </a:extLst>
          </p:cNvPr>
          <p:cNvCxnSpPr>
            <a:stCxn id="9" idx="4"/>
            <a:endCxn id="5" idx="0"/>
          </p:cNvCxnSpPr>
          <p:nvPr/>
        </p:nvCxnSpPr>
        <p:spPr>
          <a:xfrm flipH="1">
            <a:off x="2801389" y="3782292"/>
            <a:ext cx="1" cy="122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5694600-6B1C-41F3-8BE7-90C0DA5F6EBC}"/>
              </a:ext>
            </a:extLst>
          </p:cNvPr>
          <p:cNvSpPr/>
          <p:nvPr/>
        </p:nvSpPr>
        <p:spPr>
          <a:xfrm>
            <a:off x="8179723" y="1953492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59C51B-33D6-48C6-A003-A6D1C2372CA7}"/>
              </a:ext>
            </a:extLst>
          </p:cNvPr>
          <p:cNvCxnSpPr>
            <a:stCxn id="11" idx="4"/>
            <a:endCxn id="6" idx="0"/>
          </p:cNvCxnSpPr>
          <p:nvPr/>
        </p:nvCxnSpPr>
        <p:spPr>
          <a:xfrm>
            <a:off x="9135687" y="3782292"/>
            <a:ext cx="0" cy="122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3A814CA-D8BC-4FDF-9970-D52764B5D4ED}"/>
              </a:ext>
            </a:extLst>
          </p:cNvPr>
          <p:cNvSpPr/>
          <p:nvPr/>
        </p:nvSpPr>
        <p:spPr>
          <a:xfrm rot="16200000">
            <a:off x="266688" y="3918251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5EBCD7-0064-4806-A160-9AC24781757F}"/>
              </a:ext>
            </a:extLst>
          </p:cNvPr>
          <p:cNvSpPr/>
          <p:nvPr/>
        </p:nvSpPr>
        <p:spPr>
          <a:xfrm>
            <a:off x="3757352" y="2069871"/>
            <a:ext cx="1255222" cy="44887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07C941-DCCA-41FA-BB61-2760FEA45650}"/>
              </a:ext>
            </a:extLst>
          </p:cNvPr>
          <p:cNvSpPr/>
          <p:nvPr/>
        </p:nvSpPr>
        <p:spPr>
          <a:xfrm>
            <a:off x="6924501" y="2069870"/>
            <a:ext cx="1255222" cy="44887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89CB10A-F86D-4301-8A48-D9573F557F13}"/>
              </a:ext>
            </a:extLst>
          </p:cNvPr>
          <p:cNvSpPr/>
          <p:nvPr/>
        </p:nvSpPr>
        <p:spPr>
          <a:xfrm rot="5400000">
            <a:off x="9444642" y="4062861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FC4C2A-950D-425F-9AA0-3CB01BF23365}"/>
              </a:ext>
            </a:extLst>
          </p:cNvPr>
          <p:cNvSpPr txBox="1"/>
          <p:nvPr/>
        </p:nvSpPr>
        <p:spPr>
          <a:xfrm>
            <a:off x="126167" y="413454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$emit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4DF5C-33FF-4309-80D8-6C66FB4DC067}"/>
              </a:ext>
            </a:extLst>
          </p:cNvPr>
          <p:cNvSpPr txBox="1"/>
          <p:nvPr/>
        </p:nvSpPr>
        <p:spPr>
          <a:xfrm>
            <a:off x="3982026" y="172072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$emit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C79697-92B8-4C49-8479-2255B7B19B21}"/>
              </a:ext>
            </a:extLst>
          </p:cNvPr>
          <p:cNvSpPr txBox="1"/>
          <p:nvPr/>
        </p:nvSpPr>
        <p:spPr>
          <a:xfrm>
            <a:off x="7058266" y="1710632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2CBDE9-036C-4EEC-B261-81BF3CDF6B4C}"/>
              </a:ext>
            </a:extLst>
          </p:cNvPr>
          <p:cNvSpPr txBox="1"/>
          <p:nvPr/>
        </p:nvSpPr>
        <p:spPr>
          <a:xfrm>
            <a:off x="10487266" y="4064002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338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89F2-3157-4964-8BCE-FEAF4090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Sibling Communication – via Root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050F2E-B417-4F01-8FE5-273A331390D2}"/>
              </a:ext>
            </a:extLst>
          </p:cNvPr>
          <p:cNvSpPr/>
          <p:nvPr/>
        </p:nvSpPr>
        <p:spPr>
          <a:xfrm>
            <a:off x="4894815" y="3399910"/>
            <a:ext cx="1956256" cy="1264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BB10A-6B21-43FB-BC93-D66BED6FEE63}"/>
              </a:ext>
            </a:extLst>
          </p:cNvPr>
          <p:cNvSpPr/>
          <p:nvPr/>
        </p:nvSpPr>
        <p:spPr>
          <a:xfrm>
            <a:off x="1654233" y="5509982"/>
            <a:ext cx="1956256" cy="12648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GRANDCHILD Component</a:t>
            </a:r>
          </a:p>
          <a:p>
            <a:pPr algn="ctr"/>
            <a:r>
              <a:rPr lang="en-IN" sz="1400" dirty="0"/>
              <a:t>1.1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796274-11FF-44FF-8F67-D91305F01D47}"/>
              </a:ext>
            </a:extLst>
          </p:cNvPr>
          <p:cNvSpPr/>
          <p:nvPr/>
        </p:nvSpPr>
        <p:spPr>
          <a:xfrm>
            <a:off x="8135394" y="5509982"/>
            <a:ext cx="1956256" cy="12648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GRANDCHILD Component</a:t>
            </a:r>
          </a:p>
          <a:p>
            <a:pPr algn="ctr"/>
            <a:r>
              <a:rPr lang="en-IN" sz="1400" dirty="0"/>
              <a:t>2.1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68E378-0703-418D-A72E-B051CE96F4EF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 flipV="1">
            <a:off x="3610490" y="4032356"/>
            <a:ext cx="1284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32B631-6A9B-451A-A7C0-6DA3D92D4094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6851070" y="4032356"/>
            <a:ext cx="12843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AE3AA4A-48CB-4B9D-A426-4D9D645B8346}"/>
              </a:ext>
            </a:extLst>
          </p:cNvPr>
          <p:cNvSpPr/>
          <p:nvPr/>
        </p:nvSpPr>
        <p:spPr>
          <a:xfrm>
            <a:off x="1654234" y="3399909"/>
            <a:ext cx="1956256" cy="1264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6EA423-2D2D-45F9-B6A1-3199F8369AD7}"/>
              </a:ext>
            </a:extLst>
          </p:cNvPr>
          <p:cNvCxnSpPr>
            <a:stCxn id="9" idx="4"/>
            <a:endCxn id="5" idx="0"/>
          </p:cNvCxnSpPr>
          <p:nvPr/>
        </p:nvCxnSpPr>
        <p:spPr>
          <a:xfrm flipH="1">
            <a:off x="2632361" y="4664803"/>
            <a:ext cx="1" cy="84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11C099-F50E-4F91-8533-2AA7E8C0C06A}"/>
              </a:ext>
            </a:extLst>
          </p:cNvPr>
          <p:cNvSpPr/>
          <p:nvPr/>
        </p:nvSpPr>
        <p:spPr>
          <a:xfrm>
            <a:off x="8135394" y="3399909"/>
            <a:ext cx="1956256" cy="1264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33CA5-2A8A-4602-A1A4-5D89DCC16BEC}"/>
              </a:ext>
            </a:extLst>
          </p:cNvPr>
          <p:cNvCxnSpPr>
            <a:stCxn id="11" idx="4"/>
            <a:endCxn id="6" idx="0"/>
          </p:cNvCxnSpPr>
          <p:nvPr/>
        </p:nvCxnSpPr>
        <p:spPr>
          <a:xfrm>
            <a:off x="9113523" y="4664803"/>
            <a:ext cx="0" cy="84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29C8AF27-F2AB-4F98-A172-232229EEFEF8}"/>
              </a:ext>
            </a:extLst>
          </p:cNvPr>
          <p:cNvSpPr/>
          <p:nvPr/>
        </p:nvSpPr>
        <p:spPr>
          <a:xfrm rot="17923083">
            <a:off x="2525897" y="3944626"/>
            <a:ext cx="3277980" cy="37658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3504F55-6AF5-4DB9-ADE3-D3CBCDB4176F}"/>
              </a:ext>
            </a:extLst>
          </p:cNvPr>
          <p:cNvSpPr/>
          <p:nvPr/>
        </p:nvSpPr>
        <p:spPr>
          <a:xfrm rot="3375948" flipV="1">
            <a:off x="5953070" y="4023540"/>
            <a:ext cx="3303067" cy="37658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CE829-DF55-422C-AFEC-2420B5B1620D}"/>
              </a:ext>
            </a:extLst>
          </p:cNvPr>
          <p:cNvSpPr txBox="1"/>
          <p:nvPr/>
        </p:nvSpPr>
        <p:spPr>
          <a:xfrm>
            <a:off x="3417219" y="5562131"/>
            <a:ext cx="1346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$</a:t>
            </a:r>
            <a:r>
              <a:rPr lang="en-IN" sz="1600" dirty="0" err="1"/>
              <a:t>root.$emit</a:t>
            </a:r>
            <a:r>
              <a:rPr lang="en-IN" sz="1600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5FFBE0-2CF4-4F5F-B8BD-875007F6FF9E}"/>
              </a:ext>
            </a:extLst>
          </p:cNvPr>
          <p:cNvSpPr txBox="1"/>
          <p:nvPr/>
        </p:nvSpPr>
        <p:spPr>
          <a:xfrm>
            <a:off x="7121719" y="5533478"/>
            <a:ext cx="1177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$</a:t>
            </a:r>
            <a:r>
              <a:rPr lang="en-IN" sz="1600" dirty="0" err="1"/>
              <a:t>root.$on</a:t>
            </a:r>
            <a:r>
              <a:rPr lang="en-IN" sz="1600" dirty="0"/>
              <a:t>()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429BCF-9AA3-4AF3-891C-5A40D3369AA0}"/>
              </a:ext>
            </a:extLst>
          </p:cNvPr>
          <p:cNvSpPr/>
          <p:nvPr/>
        </p:nvSpPr>
        <p:spPr>
          <a:xfrm>
            <a:off x="4894815" y="1766502"/>
            <a:ext cx="1956256" cy="1264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Root Component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D8D542-0491-427F-A03E-EF5D26C08032}"/>
              </a:ext>
            </a:extLst>
          </p:cNvPr>
          <p:cNvCxnSpPr>
            <a:stCxn id="21" idx="4"/>
            <a:endCxn id="4" idx="0"/>
          </p:cNvCxnSpPr>
          <p:nvPr/>
        </p:nvCxnSpPr>
        <p:spPr>
          <a:xfrm>
            <a:off x="5872943" y="3031396"/>
            <a:ext cx="0" cy="3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33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FFBF-CA81-4462-B071-7BB98E24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Vue Lifecycle methods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07BACFA-C87B-434B-AF0E-FD28394E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9" y="1754659"/>
            <a:ext cx="7467602" cy="48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58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89F2-3157-4964-8BCE-FEAF4090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Sibling Communication – via </a:t>
            </a:r>
            <a:r>
              <a:rPr lang="en-IN" dirty="0" err="1"/>
              <a:t>EventBus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050F2E-B417-4F01-8FE5-273A331390D2}"/>
              </a:ext>
            </a:extLst>
          </p:cNvPr>
          <p:cNvSpPr/>
          <p:nvPr/>
        </p:nvSpPr>
        <p:spPr>
          <a:xfrm>
            <a:off x="5012575" y="1878680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BB10A-6B21-43FB-BC93-D66BED6FEE63}"/>
              </a:ext>
            </a:extLst>
          </p:cNvPr>
          <p:cNvSpPr/>
          <p:nvPr/>
        </p:nvSpPr>
        <p:spPr>
          <a:xfrm>
            <a:off x="1845425" y="4929451"/>
            <a:ext cx="1911927" cy="1828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GRANDCHILD Component</a:t>
            </a:r>
          </a:p>
          <a:p>
            <a:pPr algn="ctr"/>
            <a:r>
              <a:rPr lang="en-IN" sz="1400" dirty="0"/>
              <a:t>1.1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796274-11FF-44FF-8F67-D91305F01D47}"/>
              </a:ext>
            </a:extLst>
          </p:cNvPr>
          <p:cNvSpPr/>
          <p:nvPr/>
        </p:nvSpPr>
        <p:spPr>
          <a:xfrm>
            <a:off x="8179723" y="4929451"/>
            <a:ext cx="1911927" cy="1828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GRANDCHILD Component</a:t>
            </a:r>
          </a:p>
          <a:p>
            <a:pPr algn="ctr"/>
            <a:r>
              <a:rPr lang="en-IN" sz="1400" dirty="0"/>
              <a:t>2.1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68E378-0703-418D-A72E-B051CE96F4EF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 flipV="1">
            <a:off x="3757353" y="2793079"/>
            <a:ext cx="12552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32B631-6A9B-451A-A7C0-6DA3D92D4094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6924502" y="2793079"/>
            <a:ext cx="12552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AE3AA4A-48CB-4B9D-A426-4D9D645B8346}"/>
              </a:ext>
            </a:extLst>
          </p:cNvPr>
          <p:cNvSpPr/>
          <p:nvPr/>
        </p:nvSpPr>
        <p:spPr>
          <a:xfrm>
            <a:off x="1845426" y="1878679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6EA423-2D2D-45F9-B6A1-3199F8369AD7}"/>
              </a:ext>
            </a:extLst>
          </p:cNvPr>
          <p:cNvCxnSpPr>
            <a:stCxn id="9" idx="4"/>
            <a:endCxn id="5" idx="0"/>
          </p:cNvCxnSpPr>
          <p:nvPr/>
        </p:nvCxnSpPr>
        <p:spPr>
          <a:xfrm flipH="1">
            <a:off x="2801389" y="3707479"/>
            <a:ext cx="1" cy="122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11C099-F50E-4F91-8533-2AA7E8C0C06A}"/>
              </a:ext>
            </a:extLst>
          </p:cNvPr>
          <p:cNvSpPr/>
          <p:nvPr/>
        </p:nvSpPr>
        <p:spPr>
          <a:xfrm>
            <a:off x="8179723" y="1878679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33CA5-2A8A-4602-A1A4-5D89DCC16BEC}"/>
              </a:ext>
            </a:extLst>
          </p:cNvPr>
          <p:cNvCxnSpPr>
            <a:stCxn id="11" idx="4"/>
            <a:endCxn id="6" idx="0"/>
          </p:cNvCxnSpPr>
          <p:nvPr/>
        </p:nvCxnSpPr>
        <p:spPr>
          <a:xfrm>
            <a:off x="9135687" y="3707479"/>
            <a:ext cx="0" cy="122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239066-C16F-4B12-993B-8C8A01F2E0C8}"/>
              </a:ext>
            </a:extLst>
          </p:cNvPr>
          <p:cNvSpPr/>
          <p:nvPr/>
        </p:nvSpPr>
        <p:spPr>
          <a:xfrm>
            <a:off x="5012575" y="5527969"/>
            <a:ext cx="1911927" cy="631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EVENT BUS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867BAC0-BBFD-4CC0-AFFA-198816F8831C}"/>
              </a:ext>
            </a:extLst>
          </p:cNvPr>
          <p:cNvSpPr/>
          <p:nvPr/>
        </p:nvSpPr>
        <p:spPr>
          <a:xfrm>
            <a:off x="3894512" y="5681763"/>
            <a:ext cx="1055717" cy="3241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AE379AD-CBE9-4275-A7E5-E6DAB8EE29E6}"/>
              </a:ext>
            </a:extLst>
          </p:cNvPr>
          <p:cNvSpPr/>
          <p:nvPr/>
        </p:nvSpPr>
        <p:spPr>
          <a:xfrm>
            <a:off x="7024254" y="5681763"/>
            <a:ext cx="1055717" cy="3241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E9EFFA-885B-4662-B039-079959B48AA7}"/>
              </a:ext>
            </a:extLst>
          </p:cNvPr>
          <p:cNvSpPr txBox="1"/>
          <p:nvPr/>
        </p:nvSpPr>
        <p:spPr>
          <a:xfrm>
            <a:off x="4056725" y="5343303"/>
            <a:ext cx="693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$emit</a:t>
            </a:r>
            <a:endParaRPr lang="en-IN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3E9842-5835-4DF1-9652-6111DDA1F518}"/>
              </a:ext>
            </a:extLst>
          </p:cNvPr>
          <p:cNvSpPr txBox="1"/>
          <p:nvPr/>
        </p:nvSpPr>
        <p:spPr>
          <a:xfrm>
            <a:off x="7149060" y="5346247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$on</a:t>
            </a:r>
            <a:endParaRPr lang="en-IN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DD90FB-57D0-4653-9F53-635BC67F840C}"/>
              </a:ext>
            </a:extLst>
          </p:cNvPr>
          <p:cNvSpPr txBox="1"/>
          <p:nvPr/>
        </p:nvSpPr>
        <p:spPr>
          <a:xfrm>
            <a:off x="5602893" y="6159733"/>
            <a:ext cx="643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Vue()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08615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B447-50D7-4E01-9608-AF3EA7C9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05CF7-146A-4554-9120-4BFA77BBD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Oftentimes you will need to allow your parent Vue components to embed arbitrary content inside of child components. Vue provides a way to accomplish this with slots.</a:t>
            </a:r>
          </a:p>
          <a:p>
            <a:pPr algn="just"/>
            <a:r>
              <a:rPr lang="en-US" dirty="0"/>
              <a:t>Vue implements a content distribution API inspired by the Web Components spec draft, using the &lt;slot&gt; element to serve as distribution outlets for content.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288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60EA-699C-450E-BE20-A40116DB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50945-49AC-4CAD-9F7F-33999021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Vue.js allows you to define filters that can be used to apply common text formatting. </a:t>
            </a:r>
          </a:p>
          <a:p>
            <a:r>
              <a:rPr lang="en-US" dirty="0"/>
              <a:t>Filters are usable in two places: mustache interpolations and v-bind expressions.</a:t>
            </a:r>
          </a:p>
          <a:p>
            <a:r>
              <a:rPr lang="en-US" dirty="0"/>
              <a:t>Filters should be appended to the end of the JavaScript expression, denoted by the “pipe” symbol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72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913B14-579E-4298-877E-1BCC3F386CD2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3799287-7861-42E3-A02E-4FE3A4403B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8938A71-CEF1-4B9D-9E92-7AEDD4D78074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41A62B8-5E16-43F6-83C6-B307E21604E0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E4C52C-26E5-4069-999A-BFA9F96AF8D6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4182C56-0286-40EB-B6F5-92E76635A19F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EFF303B-C083-4852-83DD-907A549B3B70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0C6BC85-1C44-4F41-9B0F-6F20D0799499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D14391-6334-44C2-8DFE-D3910072191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4CEDF6D-0A2C-4C7A-9D81-36753115669E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5E9655E-39FE-4D0F-B4A9-E8CF746F878A}"/>
              </a:ext>
            </a:extLst>
          </p:cNvPr>
          <p:cNvSpPr txBox="1"/>
          <p:nvPr/>
        </p:nvSpPr>
        <p:spPr>
          <a:xfrm>
            <a:off x="7810595" y="3968318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6F0935-A0E4-4471-8DBC-EC6EE2372429}"/>
              </a:ext>
            </a:extLst>
          </p:cNvPr>
          <p:cNvCxnSpPr/>
          <p:nvPr/>
        </p:nvCxnSpPr>
        <p:spPr>
          <a:xfrm>
            <a:off x="7667073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B93C7B-042B-48AD-B355-28E03CF0CB3B}"/>
              </a:ext>
            </a:extLst>
          </p:cNvPr>
          <p:cNvGrpSpPr/>
          <p:nvPr/>
        </p:nvGrpSpPr>
        <p:grpSpPr>
          <a:xfrm>
            <a:off x="8562508" y="2719934"/>
            <a:ext cx="1262108" cy="89812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8E2B49C-1A49-4020-B011-1FBFD362BCD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1D00F4A-2179-4523-B35A-AAC57D73175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29FF8C6-D9C2-4AB3-801B-36DE28131760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6CD51D-F374-47C3-9F2E-D9923DEF6990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F8B99C-9DD6-4E8B-AB65-8952F755F444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97928A-0D82-4534-BDAA-3201B4BB695B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1E28479-7AB7-4E4E-ADCD-EEE29C66E772}"/>
              </a:ext>
            </a:extLst>
          </p:cNvPr>
          <p:cNvSpPr/>
          <p:nvPr/>
        </p:nvSpPr>
        <p:spPr>
          <a:xfrm>
            <a:off x="4486704" y="2034350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15462-FDC4-4EF1-9DB0-33D37355F17D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EB3972-B6D2-42E7-A652-C233FBD317B2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F9E2AE-1E21-414A-BA10-F8E9FE6F2AE1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9EEA994-4191-4F91-96FD-4369109C8C76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545DCB2-C653-4DDD-B640-C4D21EDE91B8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BD4DC7-0B67-46AD-83E2-BAC7BF4C0592}"/>
              </a:ext>
            </a:extLst>
          </p:cNvPr>
          <p:cNvCxnSpPr>
            <a:cxnSpLocks/>
          </p:cNvCxnSpPr>
          <p:nvPr/>
        </p:nvCxnSpPr>
        <p:spPr>
          <a:xfrm>
            <a:off x="3376980" y="30486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68BB09-BE9F-4685-9D54-72BD10753279}"/>
              </a:ext>
            </a:extLst>
          </p:cNvPr>
          <p:cNvCxnSpPr/>
          <p:nvPr/>
        </p:nvCxnSpPr>
        <p:spPr>
          <a:xfrm flipH="1">
            <a:off x="3376980" y="34436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3FD4ACF-101B-4D74-8755-30F09357A19B}"/>
              </a:ext>
            </a:extLst>
          </p:cNvPr>
          <p:cNvSpPr txBox="1"/>
          <p:nvPr/>
        </p:nvSpPr>
        <p:spPr>
          <a:xfrm>
            <a:off x="4422748" y="2692165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307829-7818-483F-BCAB-4AB7B5D50055}"/>
              </a:ext>
            </a:extLst>
          </p:cNvPr>
          <p:cNvSpPr txBox="1"/>
          <p:nvPr/>
        </p:nvSpPr>
        <p:spPr>
          <a:xfrm>
            <a:off x="4599944" y="34694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23F46-980D-494E-9B76-F9BE7C715608}"/>
              </a:ext>
            </a:extLst>
          </p:cNvPr>
          <p:cNvSpPr/>
          <p:nvPr/>
        </p:nvSpPr>
        <p:spPr>
          <a:xfrm>
            <a:off x="4499302" y="3968318"/>
            <a:ext cx="2234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&lt;td&gt;1&lt;/td&gt;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&lt;/table&gt;</a:t>
            </a:r>
            <a:endParaRPr lang="en-IN" sz="14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4AABBA2-7486-4885-A30A-FA0A2744D0B3}"/>
              </a:ext>
            </a:extLst>
          </p:cNvPr>
          <p:cNvGrpSpPr/>
          <p:nvPr/>
        </p:nvGrpSpPr>
        <p:grpSpPr>
          <a:xfrm>
            <a:off x="3485864" y="3510046"/>
            <a:ext cx="828000" cy="828000"/>
            <a:chOff x="4936328" y="4218830"/>
            <a:chExt cx="828000" cy="828000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983F3C2C-96F9-4F0C-97E8-C7874C59B752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46795F9-1ECC-4D8A-AFE1-166D0FDB5826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F083FAE-6FD0-4518-83B1-BD5B8942DF17}"/>
              </a:ext>
            </a:extLst>
          </p:cNvPr>
          <p:cNvSpPr txBox="1"/>
          <p:nvPr/>
        </p:nvSpPr>
        <p:spPr>
          <a:xfrm>
            <a:off x="8947081" y="3971245"/>
            <a:ext cx="162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</p:txBody>
      </p:sp>
    </p:spTree>
    <p:extLst>
      <p:ext uri="{BB962C8B-B14F-4D97-AF65-F5344CB8AC3E}">
        <p14:creationId xmlns:p14="http://schemas.microsoft.com/office/powerpoint/2010/main" val="1753799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7CAFB4-C926-4D90-ACCD-AFB7E3738455}"/>
              </a:ext>
            </a:extLst>
          </p:cNvPr>
          <p:cNvSpPr txBox="1">
            <a:spLocks/>
          </p:cNvSpPr>
          <p:nvPr/>
        </p:nvSpPr>
        <p:spPr>
          <a:xfrm>
            <a:off x="1400175" y="757545"/>
            <a:ext cx="10029825" cy="53429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v-example="value" – this will pass a value into the directive, and the directive figures out what to do based off of that value.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v-example="'string'" – this will let you use a string as an expression.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v-example:arg</a:t>
            </a:r>
            <a:r>
              <a:rPr lang="en-US" dirty="0"/>
              <a:t>="value" – this allows us to pass in an argument to the directive.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v-example:arg.modifier</a:t>
            </a:r>
            <a:r>
              <a:rPr lang="en-US" dirty="0"/>
              <a:t>="value" – this allows us to use a modifier.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70611-ED37-408C-A312-15607201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88" y="1556175"/>
            <a:ext cx="8946660" cy="856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CC2AD5-641F-41BD-B3A4-7091D6D69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757" y="2925457"/>
            <a:ext cx="8946660" cy="764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EE99A-D48C-494C-9B2E-6D7F40D50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291" y="4364574"/>
            <a:ext cx="5889417" cy="764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A9B6D9-7547-41B4-BBE9-EF10988D7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419" y="5735946"/>
            <a:ext cx="5533195" cy="72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02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BF3E-5887-43AA-8B2F-98AAD870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Hooks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38D10-619A-4991-AEE5-40ECD86BB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a few hooks available to us, and each one has the option of a few arguments. The hooks are as follows:</a:t>
            </a:r>
          </a:p>
          <a:p>
            <a:pPr lvl="1"/>
            <a:r>
              <a:rPr lang="en-US" b="1" dirty="0"/>
              <a:t>bind</a:t>
            </a:r>
            <a:r>
              <a:rPr lang="en-US" dirty="0"/>
              <a:t> – This occurs once the directive is attached to the element.</a:t>
            </a:r>
          </a:p>
          <a:p>
            <a:pPr lvl="1"/>
            <a:r>
              <a:rPr lang="en-US" b="1" dirty="0"/>
              <a:t>inserted</a:t>
            </a:r>
            <a:r>
              <a:rPr lang="en-US" dirty="0"/>
              <a:t> – This hook occurs once the element is inserted into the parent DOM.</a:t>
            </a:r>
          </a:p>
          <a:p>
            <a:pPr lvl="1"/>
            <a:r>
              <a:rPr lang="en-US" b="1" dirty="0"/>
              <a:t>update</a:t>
            </a:r>
            <a:r>
              <a:rPr lang="en-US" dirty="0"/>
              <a:t> – This hook is called when the element updates, but children haven’t been updated yet.</a:t>
            </a:r>
          </a:p>
          <a:p>
            <a:pPr lvl="1"/>
            <a:r>
              <a:rPr lang="en-US" b="1" dirty="0" err="1"/>
              <a:t>componentUpdated</a:t>
            </a:r>
            <a:r>
              <a:rPr lang="en-US" dirty="0"/>
              <a:t> – This hook is called once the component and the children have been updated.</a:t>
            </a:r>
          </a:p>
          <a:p>
            <a:pPr lvl="1"/>
            <a:r>
              <a:rPr lang="en-US" b="1" dirty="0"/>
              <a:t>unbind</a:t>
            </a:r>
            <a:r>
              <a:rPr lang="en-US" dirty="0"/>
              <a:t> – This hook is called once the directive is removed.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164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7769C47-E01D-4CB1-9507-E08C112E9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1017539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759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8ABF-D721-43B7-848F-33E6B350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Assignment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ED30FF-7B64-4D2F-96A4-2F613D72E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72009"/>
            <a:ext cx="7188199" cy="45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08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3FE706-8E22-4706-A9C2-1247B2DE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9113"/>
            <a:ext cx="10905066" cy="54525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790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F613-3E07-4EC1-9FB0-756D9EF4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8530-1051-4C53-BF8C-12DDDDE19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dirty="0" err="1"/>
              <a:t>vue</a:t>
            </a:r>
            <a:r>
              <a:rPr lang="en-IN" dirty="0"/>
              <a:t>-router</a:t>
            </a:r>
          </a:p>
          <a:p>
            <a:r>
              <a:rPr lang="en-IN" dirty="0" err="1"/>
              <a:t>vue</a:t>
            </a:r>
            <a:r>
              <a:rPr lang="en-IN" dirty="0"/>
              <a:t> add router</a:t>
            </a:r>
          </a:p>
        </p:txBody>
      </p:sp>
    </p:spTree>
    <p:extLst>
      <p:ext uri="{BB962C8B-B14F-4D97-AF65-F5344CB8AC3E}">
        <p14:creationId xmlns:p14="http://schemas.microsoft.com/office/powerpoint/2010/main" val="521453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81239F-3D3A-43DB-AFB5-9EC2C23A971D}"/>
              </a:ext>
            </a:extLst>
          </p:cNvPr>
          <p:cNvSpPr/>
          <p:nvPr/>
        </p:nvSpPr>
        <p:spPr>
          <a:xfrm>
            <a:off x="464855" y="1107022"/>
            <a:ext cx="2771774" cy="4643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532E72-168F-4B01-AD4F-7838FC1AA22A}"/>
              </a:ext>
            </a:extLst>
          </p:cNvPr>
          <p:cNvSpPr/>
          <p:nvPr/>
        </p:nvSpPr>
        <p:spPr>
          <a:xfrm>
            <a:off x="7048994" y="720164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332B8C-F811-4EFE-B1F0-AF0F671C9713}"/>
              </a:ext>
            </a:extLst>
          </p:cNvPr>
          <p:cNvSpPr/>
          <p:nvPr/>
        </p:nvSpPr>
        <p:spPr>
          <a:xfrm>
            <a:off x="7485799" y="129915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Vue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B5E5A5-1BFA-4F07-B8C6-CCC76A4EC77C}"/>
              </a:ext>
            </a:extLst>
          </p:cNvPr>
          <p:cNvCxnSpPr/>
          <p:nvPr/>
        </p:nvCxnSpPr>
        <p:spPr>
          <a:xfrm>
            <a:off x="3254215" y="1382544"/>
            <a:ext cx="3777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0762D0-E826-4217-9AA4-495A91E0AD19}"/>
              </a:ext>
            </a:extLst>
          </p:cNvPr>
          <p:cNvCxnSpPr/>
          <p:nvPr/>
        </p:nvCxnSpPr>
        <p:spPr>
          <a:xfrm flipH="1">
            <a:off x="3254215" y="1907191"/>
            <a:ext cx="3777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044EE7-48F7-4A9E-B5B6-31D768054F91}"/>
              </a:ext>
            </a:extLst>
          </p:cNvPr>
          <p:cNvSpPr txBox="1"/>
          <p:nvPr/>
        </p:nvSpPr>
        <p:spPr>
          <a:xfrm>
            <a:off x="3758098" y="1013211"/>
            <a:ext cx="283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(localhost:3000)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636B2-0215-4D0A-A33C-97DA1C503746}"/>
              </a:ext>
            </a:extLst>
          </p:cNvPr>
          <p:cNvSpPr txBox="1"/>
          <p:nvPr/>
        </p:nvSpPr>
        <p:spPr>
          <a:xfrm>
            <a:off x="3779642" y="1961538"/>
            <a:ext cx="262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Page + JS (Vue App)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3FC0E-81AA-48FD-B352-E14646974FDD}"/>
              </a:ext>
            </a:extLst>
          </p:cNvPr>
          <p:cNvSpPr/>
          <p:nvPr/>
        </p:nvSpPr>
        <p:spPr>
          <a:xfrm>
            <a:off x="464855" y="1107022"/>
            <a:ext cx="2771774" cy="40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9C24E68-0081-4493-91D1-312953B3E5A4}"/>
              </a:ext>
            </a:extLst>
          </p:cNvPr>
          <p:cNvSpPr/>
          <p:nvPr/>
        </p:nvSpPr>
        <p:spPr>
          <a:xfrm>
            <a:off x="10599740" y="509239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B2D3E3-E889-4C4A-A9FB-E157AAFBC9E2}"/>
              </a:ext>
            </a:extLst>
          </p:cNvPr>
          <p:cNvSpPr/>
          <p:nvPr/>
        </p:nvSpPr>
        <p:spPr>
          <a:xfrm>
            <a:off x="7048994" y="2764423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1ADA60E-A386-4D35-940D-7EDEE4B0AA6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678407" y="3554966"/>
            <a:ext cx="1649996" cy="15374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B4FCD4F-28D9-457E-BD13-E8DB705F78C9}"/>
              </a:ext>
            </a:extLst>
          </p:cNvPr>
          <p:cNvCxnSpPr>
            <a:cxnSpLocks/>
            <a:endCxn id="16" idx="3"/>
          </p:cNvCxnSpPr>
          <p:nvPr/>
        </p:nvCxnSpPr>
        <p:spPr>
          <a:xfrm rot="16200000" flipV="1">
            <a:off x="9753932" y="3764449"/>
            <a:ext cx="1336980" cy="13189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2542BD-6B12-4CEB-B077-9056931E1B9C}"/>
              </a:ext>
            </a:extLst>
          </p:cNvPr>
          <p:cNvSpPr/>
          <p:nvPr/>
        </p:nvSpPr>
        <p:spPr>
          <a:xfrm>
            <a:off x="7486910" y="323076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D03E48F-DC8C-4406-9C56-4B2B07AF07E7}"/>
              </a:ext>
            </a:extLst>
          </p:cNvPr>
          <p:cNvCxnSpPr/>
          <p:nvPr/>
        </p:nvCxnSpPr>
        <p:spPr>
          <a:xfrm flipV="1">
            <a:off x="3236628" y="4303526"/>
            <a:ext cx="5433568" cy="8123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A790762-F19F-47B5-9B0F-8737007DFEEE}"/>
              </a:ext>
            </a:extLst>
          </p:cNvPr>
          <p:cNvCxnSpPr/>
          <p:nvPr/>
        </p:nvCxnSpPr>
        <p:spPr>
          <a:xfrm rot="10800000" flipV="1">
            <a:off x="3236629" y="4303525"/>
            <a:ext cx="5804015" cy="1062117"/>
          </a:xfrm>
          <a:prstGeom prst="bentConnector3">
            <a:avLst>
              <a:gd name="adj1" fmla="val 30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EAC46E-19D3-42AC-9C74-E4E461343563}"/>
              </a:ext>
            </a:extLst>
          </p:cNvPr>
          <p:cNvSpPr txBox="1"/>
          <p:nvPr/>
        </p:nvSpPr>
        <p:spPr>
          <a:xfrm>
            <a:off x="4248504" y="4659030"/>
            <a:ext cx="352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localhost:8000/</a:t>
            </a:r>
            <a:r>
              <a:rPr lang="en-IN" dirty="0" err="1"/>
              <a:t>api</a:t>
            </a:r>
            <a:r>
              <a:rPr lang="en-IN" dirty="0"/>
              <a:t>/products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C644CA-9F74-4140-961A-BB656CFBB48B}"/>
              </a:ext>
            </a:extLst>
          </p:cNvPr>
          <p:cNvSpPr txBox="1"/>
          <p:nvPr/>
        </p:nvSpPr>
        <p:spPr>
          <a:xfrm>
            <a:off x="5517159" y="539572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4271091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81239F-3D3A-43DB-AFB5-9EC2C23A971D}"/>
              </a:ext>
            </a:extLst>
          </p:cNvPr>
          <p:cNvSpPr/>
          <p:nvPr/>
        </p:nvSpPr>
        <p:spPr>
          <a:xfrm>
            <a:off x="464855" y="1107022"/>
            <a:ext cx="2771774" cy="4643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BROWSER</a:t>
            </a:r>
            <a:endParaRPr lang="en-IN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532E72-168F-4B01-AD4F-7838FC1AA22A}"/>
              </a:ext>
            </a:extLst>
          </p:cNvPr>
          <p:cNvSpPr/>
          <p:nvPr/>
        </p:nvSpPr>
        <p:spPr>
          <a:xfrm>
            <a:off x="7048994" y="720164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332B8C-F811-4EFE-B1F0-AF0F671C9713}"/>
              </a:ext>
            </a:extLst>
          </p:cNvPr>
          <p:cNvSpPr/>
          <p:nvPr/>
        </p:nvSpPr>
        <p:spPr>
          <a:xfrm>
            <a:off x="7485799" y="129915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Vue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B5E5A5-1BFA-4F07-B8C6-CCC76A4EC77C}"/>
              </a:ext>
            </a:extLst>
          </p:cNvPr>
          <p:cNvCxnSpPr/>
          <p:nvPr/>
        </p:nvCxnSpPr>
        <p:spPr>
          <a:xfrm>
            <a:off x="3254215" y="1382544"/>
            <a:ext cx="3777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0762D0-E826-4217-9AA4-495A91E0AD19}"/>
              </a:ext>
            </a:extLst>
          </p:cNvPr>
          <p:cNvCxnSpPr/>
          <p:nvPr/>
        </p:nvCxnSpPr>
        <p:spPr>
          <a:xfrm flipH="1">
            <a:off x="3254215" y="1582995"/>
            <a:ext cx="3777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044EE7-48F7-4A9E-B5B6-31D768054F91}"/>
              </a:ext>
            </a:extLst>
          </p:cNvPr>
          <p:cNvSpPr txBox="1"/>
          <p:nvPr/>
        </p:nvSpPr>
        <p:spPr>
          <a:xfrm>
            <a:off x="3758098" y="1013211"/>
            <a:ext cx="283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(localhost:3000)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636B2-0215-4D0A-A33C-97DA1C503746}"/>
              </a:ext>
            </a:extLst>
          </p:cNvPr>
          <p:cNvSpPr txBox="1"/>
          <p:nvPr/>
        </p:nvSpPr>
        <p:spPr>
          <a:xfrm>
            <a:off x="3779642" y="1637342"/>
            <a:ext cx="262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Page + JS (Vue App)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3FC0E-81AA-48FD-B352-E14646974FDD}"/>
              </a:ext>
            </a:extLst>
          </p:cNvPr>
          <p:cNvSpPr/>
          <p:nvPr/>
        </p:nvSpPr>
        <p:spPr>
          <a:xfrm>
            <a:off x="464855" y="1107022"/>
            <a:ext cx="2771774" cy="40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9C24E68-0081-4493-91D1-312953B3E5A4}"/>
              </a:ext>
            </a:extLst>
          </p:cNvPr>
          <p:cNvSpPr/>
          <p:nvPr/>
        </p:nvSpPr>
        <p:spPr>
          <a:xfrm>
            <a:off x="10599740" y="509239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B2D3E3-E889-4C4A-A9FB-E157AAFBC9E2}"/>
              </a:ext>
            </a:extLst>
          </p:cNvPr>
          <p:cNvSpPr/>
          <p:nvPr/>
        </p:nvSpPr>
        <p:spPr>
          <a:xfrm>
            <a:off x="7048994" y="2764423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1ADA60E-A386-4D35-940D-7EDEE4B0AA6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678407" y="3554966"/>
            <a:ext cx="1649996" cy="15374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B4FCD4F-28D9-457E-BD13-E8DB705F78C9}"/>
              </a:ext>
            </a:extLst>
          </p:cNvPr>
          <p:cNvCxnSpPr>
            <a:cxnSpLocks/>
            <a:endCxn id="16" idx="3"/>
          </p:cNvCxnSpPr>
          <p:nvPr/>
        </p:nvCxnSpPr>
        <p:spPr>
          <a:xfrm rot="16200000" flipV="1">
            <a:off x="9753932" y="3764449"/>
            <a:ext cx="1336980" cy="13189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2542BD-6B12-4CEB-B077-9056931E1B9C}"/>
              </a:ext>
            </a:extLst>
          </p:cNvPr>
          <p:cNvSpPr/>
          <p:nvPr/>
        </p:nvSpPr>
        <p:spPr>
          <a:xfrm>
            <a:off x="7486910" y="323076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D03E48F-DC8C-4406-9C56-4B2B07AF07E7}"/>
              </a:ext>
            </a:extLst>
          </p:cNvPr>
          <p:cNvCxnSpPr/>
          <p:nvPr/>
        </p:nvCxnSpPr>
        <p:spPr>
          <a:xfrm flipV="1">
            <a:off x="3236628" y="4303526"/>
            <a:ext cx="5433568" cy="8123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A790762-F19F-47B5-9B0F-8737007DFEEE}"/>
              </a:ext>
            </a:extLst>
          </p:cNvPr>
          <p:cNvCxnSpPr/>
          <p:nvPr/>
        </p:nvCxnSpPr>
        <p:spPr>
          <a:xfrm rot="10800000" flipV="1">
            <a:off x="3236629" y="4303525"/>
            <a:ext cx="5804015" cy="1062117"/>
          </a:xfrm>
          <a:prstGeom prst="bentConnector3">
            <a:avLst>
              <a:gd name="adj1" fmla="val 30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EAC46E-19D3-42AC-9C74-E4E461343563}"/>
              </a:ext>
            </a:extLst>
          </p:cNvPr>
          <p:cNvSpPr txBox="1"/>
          <p:nvPr/>
        </p:nvSpPr>
        <p:spPr>
          <a:xfrm>
            <a:off x="3587239" y="4743898"/>
            <a:ext cx="452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localhost:8000/</a:t>
            </a:r>
            <a:r>
              <a:rPr lang="en-IN" dirty="0" err="1"/>
              <a:t>api</a:t>
            </a:r>
            <a:r>
              <a:rPr lang="en-IN" dirty="0"/>
              <a:t>/products + Token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C644CA-9F74-4140-961A-BB656CFBB48B}"/>
              </a:ext>
            </a:extLst>
          </p:cNvPr>
          <p:cNvSpPr txBox="1"/>
          <p:nvPr/>
        </p:nvSpPr>
        <p:spPr>
          <a:xfrm>
            <a:off x="5517159" y="539572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41F401-5A93-43EB-8823-549604A090F4}"/>
              </a:ext>
            </a:extLst>
          </p:cNvPr>
          <p:cNvSpPr txBox="1"/>
          <p:nvPr/>
        </p:nvSpPr>
        <p:spPr>
          <a:xfrm>
            <a:off x="464855" y="1637320"/>
            <a:ext cx="2674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Click on Admin link, </a:t>
            </a:r>
          </a:p>
          <a:p>
            <a:r>
              <a:rPr lang="en-IN" sz="1600" dirty="0">
                <a:solidFill>
                  <a:schemeClr val="bg1"/>
                </a:solidFill>
              </a:rPr>
              <a:t>Will Verify token in </a:t>
            </a:r>
          </a:p>
          <a:p>
            <a:r>
              <a:rPr lang="en-IN" sz="1600" dirty="0" err="1">
                <a:solidFill>
                  <a:schemeClr val="bg1"/>
                </a:solidFill>
              </a:rPr>
              <a:t>sessionStorage</a:t>
            </a:r>
            <a:r>
              <a:rPr lang="en-IN" sz="1600" dirty="0">
                <a:solidFill>
                  <a:schemeClr val="bg1"/>
                </a:solidFill>
              </a:rPr>
              <a:t>,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If not, you will be redirected </a:t>
            </a:r>
          </a:p>
          <a:p>
            <a:r>
              <a:rPr lang="en-IN" sz="1600" dirty="0">
                <a:solidFill>
                  <a:schemeClr val="bg1"/>
                </a:solidFill>
              </a:rPr>
              <a:t>to 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D860BC-E681-4837-9250-068FA38A46BC}"/>
              </a:ext>
            </a:extLst>
          </p:cNvPr>
          <p:cNvSpPr txBox="1"/>
          <p:nvPr/>
        </p:nvSpPr>
        <p:spPr>
          <a:xfrm>
            <a:off x="681725" y="3924862"/>
            <a:ext cx="23137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Store Token in Session</a:t>
            </a:r>
          </a:p>
          <a:p>
            <a:r>
              <a:rPr lang="en-IN" sz="1600" dirty="0">
                <a:solidFill>
                  <a:schemeClr val="bg1"/>
                </a:solidFill>
              </a:rPr>
              <a:t>Storage of the browser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Send the same token to </a:t>
            </a:r>
          </a:p>
          <a:p>
            <a:r>
              <a:rPr lang="en-IN" sz="1600" dirty="0">
                <a:solidFill>
                  <a:schemeClr val="bg1"/>
                </a:solidFill>
              </a:rPr>
              <a:t>Access data from the </a:t>
            </a:r>
          </a:p>
          <a:p>
            <a:r>
              <a:rPr lang="en-IN" sz="1600" dirty="0">
                <a:solidFill>
                  <a:schemeClr val="bg1"/>
                </a:solidFill>
              </a:rPr>
              <a:t>Server using interceptor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67255-7DDB-40D8-AA16-0AB4CFAA1383}"/>
              </a:ext>
            </a:extLst>
          </p:cNvPr>
          <p:cNvCxnSpPr>
            <a:cxnSpLocks/>
          </p:cNvCxnSpPr>
          <p:nvPr/>
        </p:nvCxnSpPr>
        <p:spPr>
          <a:xfrm>
            <a:off x="3236627" y="3338995"/>
            <a:ext cx="37947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DC9541E-9E2E-4021-8080-0D00F4687978}"/>
              </a:ext>
            </a:extLst>
          </p:cNvPr>
          <p:cNvSpPr txBox="1"/>
          <p:nvPr/>
        </p:nvSpPr>
        <p:spPr>
          <a:xfrm>
            <a:off x="3383433" y="2708269"/>
            <a:ext cx="355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HTTP + URL (AJAX) + Username &amp; Password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181316-958E-41A7-A4BF-521681CED210}"/>
              </a:ext>
            </a:extLst>
          </p:cNvPr>
          <p:cNvCxnSpPr>
            <a:cxnSpLocks/>
          </p:cNvCxnSpPr>
          <p:nvPr/>
        </p:nvCxnSpPr>
        <p:spPr>
          <a:xfrm flipH="1">
            <a:off x="3236628" y="3735135"/>
            <a:ext cx="38123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CD7749-FC9C-43BD-9E79-A2FB4D5DE0F9}"/>
              </a:ext>
            </a:extLst>
          </p:cNvPr>
          <p:cNvSpPr txBox="1"/>
          <p:nvPr/>
        </p:nvSpPr>
        <p:spPr>
          <a:xfrm>
            <a:off x="4475968" y="3359726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Submit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0CD620-A70B-460F-9805-07E6DB2B6EC2}"/>
              </a:ext>
            </a:extLst>
          </p:cNvPr>
          <p:cNvSpPr txBox="1"/>
          <p:nvPr/>
        </p:nvSpPr>
        <p:spPr>
          <a:xfrm>
            <a:off x="4223422" y="3724107"/>
            <a:ext cx="1735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JSON with Token</a:t>
            </a:r>
          </a:p>
          <a:p>
            <a:pPr algn="ctr"/>
            <a:r>
              <a:rPr lang="en-IN" dirty="0"/>
              <a:t>{“token”:”___”}</a:t>
            </a:r>
          </a:p>
        </p:txBody>
      </p:sp>
    </p:spTree>
    <p:extLst>
      <p:ext uri="{BB962C8B-B14F-4D97-AF65-F5344CB8AC3E}">
        <p14:creationId xmlns:p14="http://schemas.microsoft.com/office/powerpoint/2010/main" val="10608525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0618-1630-459A-AB8E-4CB348D7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 Router Guards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FB38-14C8-4FA5-9BEA-5700A2BC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guards – These are called each time the URL changes</a:t>
            </a:r>
          </a:p>
          <a:p>
            <a:pPr lvl="1"/>
            <a:r>
              <a:rPr lang="en-US" dirty="0" err="1"/>
              <a:t>beforeEach</a:t>
            </a:r>
            <a:r>
              <a:rPr lang="en-US" dirty="0"/>
              <a:t>, </a:t>
            </a:r>
            <a:r>
              <a:rPr lang="en-US" dirty="0" err="1"/>
              <a:t>beforeResolve</a:t>
            </a:r>
            <a:r>
              <a:rPr lang="en-US" dirty="0"/>
              <a:t>, </a:t>
            </a:r>
            <a:r>
              <a:rPr lang="en-US" dirty="0" err="1"/>
              <a:t>afterEach</a:t>
            </a:r>
            <a:endParaRPr lang="en-US" dirty="0"/>
          </a:p>
          <a:p>
            <a:r>
              <a:rPr lang="en-US" dirty="0"/>
              <a:t>Route guards – These are only called when the associated ROUTE is matched</a:t>
            </a:r>
          </a:p>
          <a:p>
            <a:pPr lvl="1"/>
            <a:r>
              <a:rPr lang="en-US" dirty="0" err="1"/>
              <a:t>beforeEnter</a:t>
            </a:r>
            <a:endParaRPr lang="en-US" dirty="0"/>
          </a:p>
          <a:p>
            <a:r>
              <a:rPr lang="en-US" dirty="0"/>
              <a:t>Route Component guards – These are only called when a ROUTE COMPONENT is used/unused</a:t>
            </a:r>
          </a:p>
          <a:p>
            <a:pPr lvl="1"/>
            <a:r>
              <a:rPr lang="en-US" dirty="0" err="1"/>
              <a:t>beforeRouteEnter</a:t>
            </a:r>
            <a:r>
              <a:rPr lang="en-US" dirty="0"/>
              <a:t>, </a:t>
            </a:r>
            <a:r>
              <a:rPr lang="en-US" dirty="0" err="1"/>
              <a:t>beforeRouteUpdate</a:t>
            </a:r>
            <a:r>
              <a:rPr lang="en-US" dirty="0"/>
              <a:t>, </a:t>
            </a:r>
            <a:r>
              <a:rPr lang="en-US" dirty="0" err="1"/>
              <a:t>beforeRouteLeave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0843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0BCA-A9C0-4427-82DE-5C806030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Vuex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1AF4-A51F-48D8-800A-96836C80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Vuex</a:t>
            </a:r>
            <a:r>
              <a:rPr lang="en-US" dirty="0"/>
              <a:t> is a </a:t>
            </a:r>
            <a:r>
              <a:rPr lang="en-US" b="1" dirty="0"/>
              <a:t>state management pattern + library </a:t>
            </a:r>
            <a:r>
              <a:rPr lang="en-US" dirty="0"/>
              <a:t>for Vue.js applications. </a:t>
            </a:r>
          </a:p>
          <a:p>
            <a:pPr algn="just"/>
            <a:r>
              <a:rPr lang="en-US" dirty="0"/>
              <a:t>It serves as a centralized store for all the components in an application, with rules ensuring that the state can only be mutated in a predictable fashion. </a:t>
            </a:r>
          </a:p>
          <a:p>
            <a:pPr algn="just"/>
            <a:r>
              <a:rPr lang="en-US" dirty="0"/>
              <a:t>It also integrates with Vue's official </a:t>
            </a:r>
            <a:r>
              <a:rPr lang="en-US" b="1" dirty="0" err="1"/>
              <a:t>devtools</a:t>
            </a:r>
            <a:r>
              <a:rPr lang="en-US" b="1" dirty="0"/>
              <a:t> extension</a:t>
            </a:r>
            <a:r>
              <a:rPr lang="en-US" dirty="0"/>
              <a:t> to provide advanced features such as zero-config time-travel debugging.</a:t>
            </a:r>
          </a:p>
          <a:p>
            <a:pPr algn="just"/>
            <a:r>
              <a:rPr lang="en-US" dirty="0"/>
              <a:t>By defining and separating the concepts involved in state management and enforcing rules that maintain independence between views and states, we give our code more structure and maintainability.</a:t>
            </a:r>
          </a:p>
          <a:p>
            <a:pPr algn="just"/>
            <a:r>
              <a:rPr lang="en-US" dirty="0"/>
              <a:t>This is the basic idea behind </a:t>
            </a:r>
            <a:r>
              <a:rPr lang="en-US" dirty="0" err="1"/>
              <a:t>Vuex</a:t>
            </a:r>
            <a:r>
              <a:rPr lang="en-US" dirty="0"/>
              <a:t>, inspired by </a:t>
            </a:r>
            <a:r>
              <a:rPr lang="en-US" b="1" dirty="0"/>
              <a:t>Flux</a:t>
            </a:r>
            <a:r>
              <a:rPr lang="en-US" dirty="0"/>
              <a:t>, </a:t>
            </a:r>
            <a:r>
              <a:rPr lang="en-US" b="1" dirty="0"/>
              <a:t>Redux </a:t>
            </a:r>
            <a:r>
              <a:rPr lang="en-US" dirty="0"/>
              <a:t>and </a:t>
            </a:r>
            <a:r>
              <a:rPr lang="en-US" b="1" dirty="0"/>
              <a:t>The Elm Architecture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64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AD32E1-CB6F-443A-815F-97489D754724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71221-EA6E-43BF-854E-31EF2954893F}"/>
              </a:ext>
            </a:extLst>
          </p:cNvPr>
          <p:cNvSpPr txBox="1"/>
          <p:nvPr/>
        </p:nvSpPr>
        <p:spPr>
          <a:xfrm>
            <a:off x="7746241" y="2432351"/>
            <a:ext cx="1103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98210-A9CA-4194-B30F-7E679FF41AC6}"/>
              </a:ext>
            </a:extLst>
          </p:cNvPr>
          <p:cNvSpPr txBox="1"/>
          <p:nvPr/>
        </p:nvSpPr>
        <p:spPr>
          <a:xfrm>
            <a:off x="8931927" y="2456866"/>
            <a:ext cx="162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1BA573-0FDD-4AB1-B3B9-F5AAEE3F8DD7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74CC359-0683-470E-8ED4-BABE7760DA5D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821FFEF-D863-487D-81E9-09C73158829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46B005-CAC8-433E-82C1-2E1D7130183B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64AE207-4CD4-41AB-B073-BEAE7825D21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6254376-5A15-40AC-B95C-D31B34768060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53662D-9087-4C6F-8147-0652924D3D01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4E90273-0EAC-4B38-91F8-E2EE847C01F2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A86B4CF-45D3-4C3E-A234-FD2C28823D1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JS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1B51F0-5265-4CF4-ABE0-934FF48A733F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F4F5313-0FB3-4E06-9EC2-721B947D42F1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4C65E2-D7FF-4071-90F7-D1B4D5A2F357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1FA9BD-D3F5-47C8-AF27-7EF973283697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8F4241-3942-48CF-AF17-1788655204CB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7D37C5-E3EB-4792-A2FE-FF510E3A9429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DD19F1-3CBB-47D0-A580-CED73E40F8AA}"/>
              </a:ext>
            </a:extLst>
          </p:cNvPr>
          <p:cNvSpPr/>
          <p:nvPr/>
        </p:nvSpPr>
        <p:spPr>
          <a:xfrm>
            <a:off x="36502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41E443D-7B05-4781-B710-186150801F14}"/>
              </a:ext>
            </a:extLst>
          </p:cNvPr>
          <p:cNvSpPr/>
          <p:nvPr/>
        </p:nvSpPr>
        <p:spPr>
          <a:xfrm>
            <a:off x="1383462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34F2414-EAAD-4445-93CD-BD0474096278}"/>
              </a:ext>
            </a:extLst>
          </p:cNvPr>
          <p:cNvSpPr/>
          <p:nvPr/>
        </p:nvSpPr>
        <p:spPr>
          <a:xfrm>
            <a:off x="2396870" y="217168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135882-B9A6-4045-B445-11E9C5C9C592}"/>
              </a:ext>
            </a:extLst>
          </p:cNvPr>
          <p:cNvSpPr/>
          <p:nvPr/>
        </p:nvSpPr>
        <p:spPr>
          <a:xfrm>
            <a:off x="365028" y="320340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726389-9010-449C-84A2-003D9F0388C9}"/>
              </a:ext>
            </a:extLst>
          </p:cNvPr>
          <p:cNvSpPr txBox="1"/>
          <p:nvPr/>
        </p:nvSpPr>
        <p:spPr>
          <a:xfrm>
            <a:off x="4565159" y="209694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AC60E5CF-0E20-437A-A020-228FDAB78DFF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1529E0-A2CF-435A-9198-9EA871D21ED4}"/>
              </a:ext>
            </a:extLst>
          </p:cNvPr>
          <p:cNvSpPr/>
          <p:nvPr/>
        </p:nvSpPr>
        <p:spPr>
          <a:xfrm>
            <a:off x="7651577" y="4157549"/>
            <a:ext cx="2082351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CE823B-E8AF-493C-BFF3-5E29D2B6700F}"/>
              </a:ext>
            </a:extLst>
          </p:cNvPr>
          <p:cNvCxnSpPr/>
          <p:nvPr/>
        </p:nvCxnSpPr>
        <p:spPr>
          <a:xfrm>
            <a:off x="9746651" y="5212080"/>
            <a:ext cx="110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4A812D-915C-48B6-8CE1-4DAAF0169735}"/>
              </a:ext>
            </a:extLst>
          </p:cNvPr>
          <p:cNvCxnSpPr/>
          <p:nvPr/>
        </p:nvCxnSpPr>
        <p:spPr>
          <a:xfrm flipH="1">
            <a:off x="9733928" y="5744094"/>
            <a:ext cx="110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47010FE-4287-4594-8FDB-F48AFE74E4C0}"/>
              </a:ext>
            </a:extLst>
          </p:cNvPr>
          <p:cNvSpPr txBox="1"/>
          <p:nvPr/>
        </p:nvSpPr>
        <p:spPr>
          <a:xfrm>
            <a:off x="7734591" y="4609235"/>
            <a:ext cx="19890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Python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B3CE85-9DB7-4042-9786-04885620F1FF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7E43B4-8DAD-4063-9609-604B1755EC1F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4BAC446-0C46-41C9-92D2-997F43B52CAC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5F203-7719-47B0-94CE-69CE63229E3C}"/>
              </a:ext>
            </a:extLst>
          </p:cNvPr>
          <p:cNvSpPr txBox="1"/>
          <p:nvPr/>
        </p:nvSpPr>
        <p:spPr>
          <a:xfrm>
            <a:off x="5026916" y="5181835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993A65-34AB-4EB0-B4E4-37E4ACC85F36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C89B23-67C2-4EAC-9844-8188BE54D59B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421A5B-5809-40B7-903E-E076BA34FD14}"/>
              </a:ext>
            </a:extLst>
          </p:cNvPr>
          <p:cNvSpPr txBox="1"/>
          <p:nvPr/>
        </p:nvSpPr>
        <p:spPr>
          <a:xfrm>
            <a:off x="172141" y="5935287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 1,</a:t>
            </a:r>
          </a:p>
          <a:p>
            <a:r>
              <a:rPr lang="en-IN" dirty="0"/>
              <a:t>NG 2 and Above, React, Vue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37A18E-6058-4FB8-A6CA-42999DE6F120}"/>
              </a:ext>
            </a:extLst>
          </p:cNvPr>
          <p:cNvSpPr txBox="1"/>
          <p:nvPr/>
        </p:nvSpPr>
        <p:spPr>
          <a:xfrm>
            <a:off x="4284259" y="2387231"/>
            <a:ext cx="232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(Client Side JS App)</a:t>
            </a:r>
          </a:p>
        </p:txBody>
      </p:sp>
    </p:spTree>
    <p:extLst>
      <p:ext uri="{BB962C8B-B14F-4D97-AF65-F5344CB8AC3E}">
        <p14:creationId xmlns:p14="http://schemas.microsoft.com/office/powerpoint/2010/main" val="453872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257B32C-49CA-47A6-9167-A059BE0A75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4140247"/>
              </p:ext>
            </p:extLst>
          </p:nvPr>
        </p:nvGraphicFramePr>
        <p:xfrm>
          <a:off x="698501" y="2053167"/>
          <a:ext cx="4540250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5DA6375-2AA1-4193-BDA1-330C0DF66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256680"/>
              </p:ext>
            </p:extLst>
          </p:nvPr>
        </p:nvGraphicFramePr>
        <p:xfrm>
          <a:off x="6308726" y="2053166"/>
          <a:ext cx="4540250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Arrow: Left 5">
            <a:extLst>
              <a:ext uri="{FF2B5EF4-FFF2-40B4-BE49-F238E27FC236}">
                <a16:creationId xmlns:a16="http://schemas.microsoft.com/office/drawing/2014/main" id="{947A38B2-4E29-4C55-8396-0812FFF710D8}"/>
              </a:ext>
            </a:extLst>
          </p:cNvPr>
          <p:cNvSpPr/>
          <p:nvPr/>
        </p:nvSpPr>
        <p:spPr>
          <a:xfrm>
            <a:off x="4953000" y="4295775"/>
            <a:ext cx="1771650" cy="495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6195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uex">
            <a:extLst>
              <a:ext uri="{FF2B5EF4-FFF2-40B4-BE49-F238E27FC236}">
                <a16:creationId xmlns:a16="http://schemas.microsoft.com/office/drawing/2014/main" id="{C99C7BFE-22FD-4AE5-85EA-8F697B5476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778991"/>
            <a:ext cx="8553450" cy="607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B6639E-6FCD-4284-A213-ADDAC81F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Vuex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1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023209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Contact Me	</a:t>
            </a:r>
            <a:endParaRPr lang="en-IN" sz="5400" dirty="0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30643"/>
              </p:ext>
            </p:extLst>
          </p:nvPr>
        </p:nvGraphicFramePr>
        <p:xfrm>
          <a:off x="4656488" y="1089709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AD32E1-CB6F-443A-815F-97489D754724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71221-EA6E-43BF-854E-31EF2954893F}"/>
              </a:ext>
            </a:extLst>
          </p:cNvPr>
          <p:cNvSpPr txBox="1"/>
          <p:nvPr/>
        </p:nvSpPr>
        <p:spPr>
          <a:xfrm>
            <a:off x="7746241" y="2432351"/>
            <a:ext cx="1103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98210-A9CA-4194-B30F-7E679FF41AC6}"/>
              </a:ext>
            </a:extLst>
          </p:cNvPr>
          <p:cNvSpPr txBox="1"/>
          <p:nvPr/>
        </p:nvSpPr>
        <p:spPr>
          <a:xfrm>
            <a:off x="8931927" y="2456866"/>
            <a:ext cx="162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1BA573-0FDD-4AB1-B3B9-F5AAEE3F8DD7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74CC359-0683-470E-8ED4-BABE7760DA5D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821FFEF-D863-487D-81E9-09C73158829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46B005-CAC8-433E-82C1-2E1D7130183B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64AE207-4CD4-41AB-B073-BEAE7825D21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6254376-5A15-40AC-B95C-D31B34768060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53662D-9087-4C6F-8147-0652924D3D01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4E90273-0EAC-4B38-91F8-E2EE847C01F2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A86B4CF-45D3-4C3E-A234-FD2C28823D1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JS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1B51F0-5265-4CF4-ABE0-934FF48A733F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F4F5313-0FB3-4E06-9EC2-721B947D42F1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4C65E2-D7FF-4071-90F7-D1B4D5A2F357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1FA9BD-D3F5-47C8-AF27-7EF973283697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8F4241-3942-48CF-AF17-1788655204CB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7D37C5-E3EB-4792-A2FE-FF510E3A9429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DD19F1-3CBB-47D0-A580-CED73E40F8AA}"/>
              </a:ext>
            </a:extLst>
          </p:cNvPr>
          <p:cNvSpPr/>
          <p:nvPr/>
        </p:nvSpPr>
        <p:spPr>
          <a:xfrm>
            <a:off x="36502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41E443D-7B05-4781-B710-186150801F14}"/>
              </a:ext>
            </a:extLst>
          </p:cNvPr>
          <p:cNvSpPr/>
          <p:nvPr/>
        </p:nvSpPr>
        <p:spPr>
          <a:xfrm>
            <a:off x="1383462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34F2414-EAAD-4445-93CD-BD0474096278}"/>
              </a:ext>
            </a:extLst>
          </p:cNvPr>
          <p:cNvSpPr/>
          <p:nvPr/>
        </p:nvSpPr>
        <p:spPr>
          <a:xfrm>
            <a:off x="2396870" y="217168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135882-B9A6-4045-B445-11E9C5C9C592}"/>
              </a:ext>
            </a:extLst>
          </p:cNvPr>
          <p:cNvSpPr/>
          <p:nvPr/>
        </p:nvSpPr>
        <p:spPr>
          <a:xfrm>
            <a:off x="365028" y="320340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726389-9010-449C-84A2-003D9F0388C9}"/>
              </a:ext>
            </a:extLst>
          </p:cNvPr>
          <p:cNvSpPr txBox="1"/>
          <p:nvPr/>
        </p:nvSpPr>
        <p:spPr>
          <a:xfrm>
            <a:off x="4565159" y="209694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993A65-34AB-4EB0-B4E4-37E4ACC85F36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C89B23-67C2-4EAC-9844-8188BE54D59B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421A5B-5809-40B7-903E-E076BA34FD14}"/>
              </a:ext>
            </a:extLst>
          </p:cNvPr>
          <p:cNvSpPr txBox="1"/>
          <p:nvPr/>
        </p:nvSpPr>
        <p:spPr>
          <a:xfrm>
            <a:off x="172141" y="5935287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 1,</a:t>
            </a:r>
          </a:p>
          <a:p>
            <a:r>
              <a:rPr lang="en-IN" dirty="0"/>
              <a:t>NG 2 and Above, React, Vue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37A18E-6058-4FB8-A6CA-42999DE6F120}"/>
              </a:ext>
            </a:extLst>
          </p:cNvPr>
          <p:cNvSpPr txBox="1"/>
          <p:nvPr/>
        </p:nvSpPr>
        <p:spPr>
          <a:xfrm>
            <a:off x="4284259" y="2387231"/>
            <a:ext cx="232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(Client Side JS App)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A584FC-DD7A-42E4-9FE2-53B4A9A85D79}"/>
              </a:ext>
            </a:extLst>
          </p:cNvPr>
          <p:cNvSpPr/>
          <p:nvPr/>
        </p:nvSpPr>
        <p:spPr>
          <a:xfrm>
            <a:off x="6577318" y="4304735"/>
            <a:ext cx="1145140" cy="227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07D780-E96C-4FC4-896A-3A7416F1C7C0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317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63D958-B4B6-40A2-BEA8-09DF744DC3D1}"/>
              </a:ext>
            </a:extLst>
          </p:cNvPr>
          <p:cNvCxnSpPr>
            <a:cxnSpLocks/>
          </p:cNvCxnSpPr>
          <p:nvPr/>
        </p:nvCxnSpPr>
        <p:spPr>
          <a:xfrm flipH="1">
            <a:off x="3376981" y="5156111"/>
            <a:ext cx="3173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8F3C46-F222-4715-90BB-36703A8AA0C9}"/>
              </a:ext>
            </a:extLst>
          </p:cNvPr>
          <p:cNvSpPr txBox="1"/>
          <p:nvPr/>
        </p:nvSpPr>
        <p:spPr>
          <a:xfrm>
            <a:off x="4015849" y="4391723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A67DD4-B691-42AA-B293-42FF3BEE2065}"/>
              </a:ext>
            </a:extLst>
          </p:cNvPr>
          <p:cNvSpPr txBox="1"/>
          <p:nvPr/>
        </p:nvSpPr>
        <p:spPr>
          <a:xfrm>
            <a:off x="4540933" y="5112308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F759E1-4ED6-48E6-8A39-22358D6A9E17}"/>
              </a:ext>
            </a:extLst>
          </p:cNvPr>
          <p:cNvGrpSpPr/>
          <p:nvPr/>
        </p:nvGrpSpPr>
        <p:grpSpPr>
          <a:xfrm>
            <a:off x="8601665" y="4152191"/>
            <a:ext cx="2103120" cy="816865"/>
            <a:chOff x="9193562" y="4058871"/>
            <a:chExt cx="2103120" cy="81686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536B135-867F-44A9-A5E7-4531C86B6756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Account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D6B44FBF-C16B-426F-B8AD-2B052ABA1819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lowchart: Magnetic Disk 46">
              <a:extLst>
                <a:ext uri="{FF2B5EF4-FFF2-40B4-BE49-F238E27FC236}">
                  <a16:creationId xmlns:a16="http://schemas.microsoft.com/office/drawing/2014/main" id="{CFE230DF-54F1-4018-9CAA-A6419690F1C8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5B8562-11B5-478E-B921-61049EF601A0}"/>
              </a:ext>
            </a:extLst>
          </p:cNvPr>
          <p:cNvGrpSpPr/>
          <p:nvPr/>
        </p:nvGrpSpPr>
        <p:grpSpPr>
          <a:xfrm>
            <a:off x="8601665" y="5034107"/>
            <a:ext cx="2103120" cy="816865"/>
            <a:chOff x="9193562" y="4058871"/>
            <a:chExt cx="2103120" cy="81686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B1C6390-6CE2-40B7-A39A-BA98D5AC8A00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Inventory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1F25F060-EFB1-4241-9A46-95D3C67AD9F0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lowchart: Magnetic Disk 50">
              <a:extLst>
                <a:ext uri="{FF2B5EF4-FFF2-40B4-BE49-F238E27FC236}">
                  <a16:creationId xmlns:a16="http://schemas.microsoft.com/office/drawing/2014/main" id="{890E32CC-0D7A-4635-9817-4F043AAAE3E9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9B3F0C-C0C9-4DC0-9065-EEC2E8B3829A}"/>
              </a:ext>
            </a:extLst>
          </p:cNvPr>
          <p:cNvGrpSpPr/>
          <p:nvPr/>
        </p:nvGrpSpPr>
        <p:grpSpPr>
          <a:xfrm>
            <a:off x="8601665" y="5918017"/>
            <a:ext cx="2103120" cy="816865"/>
            <a:chOff x="9193562" y="4058871"/>
            <a:chExt cx="2103120" cy="81686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EA87245-7D6F-47EF-943E-061013039B93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Shipping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BFD71FBA-78D8-4F70-A257-45A739BC3712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5BC2BED0-0196-4C2E-B536-DA7479B2CF5C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93DDDD6-05EC-45FB-9396-E43647289408}"/>
              </a:ext>
            </a:extLst>
          </p:cNvPr>
          <p:cNvCxnSpPr/>
          <p:nvPr/>
        </p:nvCxnSpPr>
        <p:spPr>
          <a:xfrm flipV="1">
            <a:off x="7722458" y="4560624"/>
            <a:ext cx="879207" cy="88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E75A5E6-3935-4C00-8188-F085206B1FBB}"/>
              </a:ext>
            </a:extLst>
          </p:cNvPr>
          <p:cNvCxnSpPr>
            <a:cxnSpLocks/>
          </p:cNvCxnSpPr>
          <p:nvPr/>
        </p:nvCxnSpPr>
        <p:spPr>
          <a:xfrm flipV="1">
            <a:off x="7722458" y="5442540"/>
            <a:ext cx="8792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15FDB0-E341-4B59-9B39-732399314BCF}"/>
              </a:ext>
            </a:extLst>
          </p:cNvPr>
          <p:cNvCxnSpPr>
            <a:cxnSpLocks/>
          </p:cNvCxnSpPr>
          <p:nvPr/>
        </p:nvCxnSpPr>
        <p:spPr>
          <a:xfrm>
            <a:off x="7722458" y="5442541"/>
            <a:ext cx="879207" cy="88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1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73C143-E91E-4251-AB02-931AC469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 fontScale="90000"/>
          </a:bodyPr>
          <a:lstStyle/>
          <a:p>
            <a:r>
              <a:rPr lang="en-IN"/>
              <a:t>JavaScript Full Stack Application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82EC05F-F9B8-4538-9312-8FF4F87F8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0874" y="2488845"/>
          <a:ext cx="10190254" cy="341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442">
                  <a:extLst>
                    <a:ext uri="{9D8B030D-6E8A-4147-A177-3AD203B41FA5}">
                      <a16:colId xmlns:a16="http://schemas.microsoft.com/office/drawing/2014/main" val="3853211641"/>
                    </a:ext>
                  </a:extLst>
                </a:gridCol>
                <a:gridCol w="2106343">
                  <a:extLst>
                    <a:ext uri="{9D8B030D-6E8A-4147-A177-3AD203B41FA5}">
                      <a16:colId xmlns:a16="http://schemas.microsoft.com/office/drawing/2014/main" val="3174142414"/>
                    </a:ext>
                  </a:extLst>
                </a:gridCol>
                <a:gridCol w="2939330">
                  <a:extLst>
                    <a:ext uri="{9D8B030D-6E8A-4147-A177-3AD203B41FA5}">
                      <a16:colId xmlns:a16="http://schemas.microsoft.com/office/drawing/2014/main" val="3886812675"/>
                    </a:ext>
                  </a:extLst>
                </a:gridCol>
                <a:gridCol w="1740960">
                  <a:extLst>
                    <a:ext uri="{9D8B030D-6E8A-4147-A177-3AD203B41FA5}">
                      <a16:colId xmlns:a16="http://schemas.microsoft.com/office/drawing/2014/main" val="2214009400"/>
                    </a:ext>
                  </a:extLst>
                </a:gridCol>
                <a:gridCol w="1843179">
                  <a:extLst>
                    <a:ext uri="{9D8B030D-6E8A-4147-A177-3AD203B41FA5}">
                      <a16:colId xmlns:a16="http://schemas.microsoft.com/office/drawing/2014/main" val="3481863326"/>
                    </a:ext>
                  </a:extLst>
                </a:gridCol>
              </a:tblGrid>
              <a:tr h="1071964">
                <a:tc>
                  <a:txBody>
                    <a:bodyPr/>
                    <a:lstStyle/>
                    <a:p>
                      <a:pPr algn="ctr"/>
                      <a:endParaRPr lang="en-IN" sz="2900" dirty="0"/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Database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Application FW</a:t>
                      </a:r>
                    </a:p>
                    <a:p>
                      <a:pPr algn="ctr"/>
                      <a:r>
                        <a:rPr lang="en-IN" sz="2900"/>
                        <a:t>API FW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Client Side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Runtime</a:t>
                      </a:r>
                    </a:p>
                  </a:txBody>
                  <a:tcPr marL="144933" marR="144933" marT="72467" marB="72467" anchor="ctr"/>
                </a:tc>
                <a:extLst>
                  <a:ext uri="{0D108BD9-81ED-4DB2-BD59-A6C34878D82A}">
                    <a16:rowId xmlns:a16="http://schemas.microsoft.com/office/drawing/2014/main" val="2723754585"/>
                  </a:ext>
                </a:extLst>
              </a:tr>
              <a:tr h="633504">
                <a:tc>
                  <a:txBody>
                    <a:bodyPr/>
                    <a:lstStyle/>
                    <a:p>
                      <a:pPr algn="ctr"/>
                      <a:r>
                        <a:rPr lang="en-IN" sz="2900" b="1"/>
                        <a:t>MEAN</a:t>
                      </a:r>
                    </a:p>
                  </a:txBody>
                  <a:tcPr marL="144933" marR="144933" marT="72467" marB="7246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MongoDB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Express JS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Angular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Node</a:t>
                      </a:r>
                    </a:p>
                  </a:txBody>
                  <a:tcPr marL="144933" marR="144933" marT="72467" marB="72467" anchor="ctr"/>
                </a:tc>
                <a:extLst>
                  <a:ext uri="{0D108BD9-81ED-4DB2-BD59-A6C34878D82A}">
                    <a16:rowId xmlns:a16="http://schemas.microsoft.com/office/drawing/2014/main" val="2565842906"/>
                  </a:ext>
                </a:extLst>
              </a:tr>
              <a:tr h="1071964">
                <a:tc>
                  <a:txBody>
                    <a:bodyPr/>
                    <a:lstStyle/>
                    <a:p>
                      <a:pPr algn="ctr"/>
                      <a:r>
                        <a:rPr lang="en-IN" sz="2900" b="1"/>
                        <a:t>MERN</a:t>
                      </a:r>
                    </a:p>
                  </a:txBody>
                  <a:tcPr marL="144933" marR="144933" marT="72467" marB="7246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MongoDB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Express JS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React JS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Node</a:t>
                      </a:r>
                    </a:p>
                  </a:txBody>
                  <a:tcPr marL="144933" marR="144933" marT="72467" marB="72467" anchor="ctr"/>
                </a:tc>
                <a:extLst>
                  <a:ext uri="{0D108BD9-81ED-4DB2-BD59-A6C34878D82A}">
                    <a16:rowId xmlns:a16="http://schemas.microsoft.com/office/drawing/2014/main" val="1941598794"/>
                  </a:ext>
                </a:extLst>
              </a:tr>
              <a:tr h="633504">
                <a:tc>
                  <a:txBody>
                    <a:bodyPr/>
                    <a:lstStyle/>
                    <a:p>
                      <a:pPr algn="ctr"/>
                      <a:r>
                        <a:rPr lang="en-IN" sz="2900" b="1" dirty="0"/>
                        <a:t>MEVN</a:t>
                      </a:r>
                    </a:p>
                  </a:txBody>
                  <a:tcPr marL="144933" marR="144933" marT="72467" marB="7246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MongoDB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Express JS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Vue JS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Node</a:t>
                      </a:r>
                    </a:p>
                  </a:txBody>
                  <a:tcPr marL="144933" marR="144933" marT="72467" marB="72467" anchor="ctr"/>
                </a:tc>
                <a:extLst>
                  <a:ext uri="{0D108BD9-81ED-4DB2-BD59-A6C34878D82A}">
                    <a16:rowId xmlns:a16="http://schemas.microsoft.com/office/drawing/2014/main" val="349055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5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27D4-A790-4219-A9B6-22E40CB1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Library vs Framework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2E02D7-8D34-46D0-A02F-71713FE1B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54" y="2108262"/>
            <a:ext cx="10553091" cy="44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9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8525-BA0B-4309-8264-7CFA96C7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Vue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E1E7-75BB-47FE-BCEC-8B5EC80D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Vue is a </a:t>
            </a:r>
            <a:r>
              <a:rPr lang="en-US" b="1" dirty="0"/>
              <a:t>progressive framework </a:t>
            </a:r>
            <a:r>
              <a:rPr lang="en-US" dirty="0"/>
              <a:t>for building user interfaces.</a:t>
            </a:r>
          </a:p>
          <a:p>
            <a:r>
              <a:rPr lang="en-US" dirty="0"/>
              <a:t>Vue is designed from the ground up to be incrementally adoptable.</a:t>
            </a:r>
          </a:p>
          <a:p>
            <a:r>
              <a:rPr lang="en-US" dirty="0"/>
              <a:t>Vue is easy to pick up and integrate with other libraries or existing projects.</a:t>
            </a:r>
          </a:p>
          <a:p>
            <a:r>
              <a:rPr lang="en-US" dirty="0"/>
              <a:t>Vue is also perfectly capable of powering sophisticated Single-Page Applications when used in combination with modern tooling and supporting libraries.</a:t>
            </a:r>
          </a:p>
          <a:p>
            <a:pPr lvl="1"/>
            <a:r>
              <a:rPr lang="en-US" dirty="0"/>
              <a:t>Like Vue Router and </a:t>
            </a:r>
            <a:r>
              <a:rPr lang="en-US" dirty="0" err="1"/>
              <a:t>Vuex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79763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2410</Words>
  <Application>Microsoft Office PowerPoint</Application>
  <PresentationFormat>Widescreen</PresentationFormat>
  <Paragraphs>579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Bierstadt</vt:lpstr>
      <vt:lpstr>GestaltVTI</vt:lpstr>
      <vt:lpstr>Vue 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Full Stack Application</vt:lpstr>
      <vt:lpstr>Library vs Framework</vt:lpstr>
      <vt:lpstr>Vue JS</vt:lpstr>
      <vt:lpstr>Installation</vt:lpstr>
      <vt:lpstr>Create Application</vt:lpstr>
      <vt:lpstr>PowerPoint Presentation</vt:lpstr>
      <vt:lpstr>Vue CLI</vt:lpstr>
      <vt:lpstr>Components of Vue CLI</vt:lpstr>
      <vt:lpstr>Install and Use Vue CLI</vt:lpstr>
      <vt:lpstr>Vue Builds</vt:lpstr>
      <vt:lpstr>Vue JS App Builds</vt:lpstr>
      <vt:lpstr>Composite UI</vt:lpstr>
      <vt:lpstr>Component</vt:lpstr>
      <vt:lpstr>Style/CSS Loading</vt:lpstr>
      <vt:lpstr>Vue Configuration Object</vt:lpstr>
      <vt:lpstr>Vue Configuration Object</vt:lpstr>
      <vt:lpstr>Vue Configuration Object</vt:lpstr>
      <vt:lpstr>Directives</vt:lpstr>
      <vt:lpstr>Built In Directives</vt:lpstr>
      <vt:lpstr>Prop Type  props: {  propName: {   type: ?,   default: ?,   required: ?,   validator: ?  }  }</vt:lpstr>
      <vt:lpstr>Event Modifiers </vt:lpstr>
      <vt:lpstr>Key Modifiers</vt:lpstr>
      <vt:lpstr>Mouse Button Modifiers</vt:lpstr>
      <vt:lpstr>Data Binding</vt:lpstr>
      <vt:lpstr>v-model – Two Way Binding</vt:lpstr>
      <vt:lpstr>Parent Child Communication</vt:lpstr>
      <vt:lpstr>Sibling Communication</vt:lpstr>
      <vt:lpstr>Sibling Communication</vt:lpstr>
      <vt:lpstr>Sibling Communication – via Root</vt:lpstr>
      <vt:lpstr>Vue Lifecycle methods</vt:lpstr>
      <vt:lpstr>Sibling Communication – via EventBus</vt:lpstr>
      <vt:lpstr>Slots</vt:lpstr>
      <vt:lpstr>Filters</vt:lpstr>
      <vt:lpstr>PowerPoint Presentation</vt:lpstr>
      <vt:lpstr>Directive Hooks</vt:lpstr>
      <vt:lpstr>PowerPoint Presentation</vt:lpstr>
      <vt:lpstr>Assignment</vt:lpstr>
      <vt:lpstr>PowerPoint Presentation</vt:lpstr>
      <vt:lpstr>Install Router</vt:lpstr>
      <vt:lpstr>PowerPoint Presentation</vt:lpstr>
      <vt:lpstr>PowerPoint Presentation</vt:lpstr>
      <vt:lpstr>Vue Router Guards</vt:lpstr>
      <vt:lpstr>Vuex</vt:lpstr>
      <vt:lpstr>PowerPoint Presentation</vt:lpstr>
      <vt:lpstr>Vuex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1</cp:revision>
  <dcterms:created xsi:type="dcterms:W3CDTF">2021-08-02T03:23:19Z</dcterms:created>
  <dcterms:modified xsi:type="dcterms:W3CDTF">2022-04-27T06:48:33Z</dcterms:modified>
</cp:coreProperties>
</file>