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F0022D93-C6D2-4483-B3B3-BDEF9E40BD32}"/>
    <pc:docChg chg="custSel modSld">
      <pc:chgData name="Manish Sharma" userId="b799adb9ba789c8f" providerId="LiveId" clId="{F0022D93-C6D2-4483-B3B3-BDEF9E40BD32}" dt="2021-04-20T05:36:53.847" v="1" actId="26606"/>
      <pc:docMkLst>
        <pc:docMk/>
      </pc:docMkLst>
      <pc:sldChg chg="modSp mod">
        <pc:chgData name="Manish Sharma" userId="b799adb9ba789c8f" providerId="LiveId" clId="{F0022D93-C6D2-4483-B3B3-BDEF9E40BD32}" dt="2021-04-19T03:59:00.056" v="0" actId="20577"/>
        <pc:sldMkLst>
          <pc:docMk/>
          <pc:sldMk cId="1082601023" sldId="258"/>
        </pc:sldMkLst>
        <pc:spChg chg="mod">
          <ac:chgData name="Manish Sharma" userId="b799adb9ba789c8f" providerId="LiveId" clId="{F0022D93-C6D2-4483-B3B3-BDEF9E40BD32}" dt="2021-04-19T03:59:00.056" v="0" actId="20577"/>
          <ac:spMkLst>
            <pc:docMk/>
            <pc:sldMk cId="1082601023" sldId="258"/>
            <ac:spMk id="26" creationId="{1322ECA2-4B67-4081-B282-DFF6BC03B492}"/>
          </ac:spMkLst>
        </pc:spChg>
      </pc:sldChg>
      <pc:sldChg chg="addSp modSp mod setBg">
        <pc:chgData name="Manish Sharma" userId="b799adb9ba789c8f" providerId="LiveId" clId="{F0022D93-C6D2-4483-B3B3-BDEF9E40BD32}" dt="2021-04-20T05:36:53.847" v="1" actId="26606"/>
        <pc:sldMkLst>
          <pc:docMk/>
          <pc:sldMk cId="2648557841" sldId="266"/>
        </pc:sldMkLst>
        <pc:spChg chg="mod">
          <ac:chgData name="Manish Sharma" userId="b799adb9ba789c8f" providerId="LiveId" clId="{F0022D93-C6D2-4483-B3B3-BDEF9E40BD32}" dt="2021-04-20T05:36:53.847" v="1" actId="26606"/>
          <ac:spMkLst>
            <pc:docMk/>
            <pc:sldMk cId="2648557841" sldId="266"/>
            <ac:spMk id="2" creationId="{832B212D-3A5C-44B2-B091-23935059FA4B}"/>
          </ac:spMkLst>
        </pc:spChg>
        <pc:spChg chg="mod">
          <ac:chgData name="Manish Sharma" userId="b799adb9ba789c8f" providerId="LiveId" clId="{F0022D93-C6D2-4483-B3B3-BDEF9E40BD32}" dt="2021-04-20T05:36:53.847" v="1" actId="26606"/>
          <ac:spMkLst>
            <pc:docMk/>
            <pc:sldMk cId="2648557841" sldId="266"/>
            <ac:spMk id="3" creationId="{3FB35B85-EDAD-44CB-B199-E3F6E0911711}"/>
          </ac:spMkLst>
        </pc:spChg>
        <pc:spChg chg="add">
          <ac:chgData name="Manish Sharma" userId="b799adb9ba789c8f" providerId="LiveId" clId="{F0022D93-C6D2-4483-B3B3-BDEF9E40BD32}" dt="2021-04-20T05:36:53.847" v="1" actId="26606"/>
          <ac:spMkLst>
            <pc:docMk/>
            <pc:sldMk cId="2648557841" sldId="266"/>
            <ac:spMk id="8" creationId="{84697CDA-BDB7-4883-B48B-1D4EDB2F0E93}"/>
          </ac:spMkLst>
        </pc:spChg>
        <pc:spChg chg="add">
          <ac:chgData name="Manish Sharma" userId="b799adb9ba789c8f" providerId="LiveId" clId="{F0022D93-C6D2-4483-B3B3-BDEF9E40BD32}" dt="2021-04-20T05:36:53.847" v="1" actId="26606"/>
          <ac:spMkLst>
            <pc:docMk/>
            <pc:sldMk cId="2648557841" sldId="266"/>
            <ac:spMk id="10" creationId="{0DC0EC46-2230-4728-856D-F3531112101A}"/>
          </ac:spMkLst>
        </pc:spChg>
        <pc:spChg chg="add">
          <ac:chgData name="Manish Sharma" userId="b799adb9ba789c8f" providerId="LiveId" clId="{F0022D93-C6D2-4483-B3B3-BDEF9E40BD32}" dt="2021-04-20T05:36:53.847" v="1" actId="26606"/>
          <ac:spMkLst>
            <pc:docMk/>
            <pc:sldMk cId="2648557841" sldId="266"/>
            <ac:spMk id="12" creationId="{16A12243-4887-4E89-8347-1146AE5D14FC}"/>
          </ac:spMkLst>
        </pc:spChg>
      </pc:sldChg>
    </pc:docChg>
  </pc:docChgLst>
  <pc:docChgLst>
    <pc:chgData name="Manish" userId="b799adb9ba789c8f" providerId="LiveId" clId="{96489097-7989-4885-9711-3FE50A0A4584}"/>
    <pc:docChg chg="undo custSel addSld modSld sldOrd">
      <pc:chgData name="Manish" userId="b799adb9ba789c8f" providerId="LiveId" clId="{96489097-7989-4885-9711-3FE50A0A4584}" dt="2021-02-12T11:14:47.644" v="883"/>
      <pc:docMkLst>
        <pc:docMk/>
      </pc:docMkLst>
      <pc:sldChg chg="addSp delSp modSp new mod ord">
        <pc:chgData name="Manish" userId="b799adb9ba789c8f" providerId="LiveId" clId="{96489097-7989-4885-9711-3FE50A0A4584}" dt="2021-02-10T04:27:08.006" v="216" actId="164"/>
        <pc:sldMkLst>
          <pc:docMk/>
          <pc:sldMk cId="291098309" sldId="260"/>
        </pc:sldMkLst>
        <pc:spChg chg="mod">
          <ac:chgData name="Manish" userId="b799adb9ba789c8f" providerId="LiveId" clId="{96489097-7989-4885-9711-3FE50A0A4584}" dt="2021-02-10T04:17:24.994" v="12" actId="20577"/>
          <ac:spMkLst>
            <pc:docMk/>
            <pc:sldMk cId="291098309" sldId="260"/>
            <ac:spMk id="2" creationId="{2D7AA0F8-6A40-4FD2-9EFC-D750F66B1BAD}"/>
          </ac:spMkLst>
        </pc:spChg>
        <pc:spChg chg="del">
          <ac:chgData name="Manish" userId="b799adb9ba789c8f" providerId="LiveId" clId="{96489097-7989-4885-9711-3FE50A0A4584}" dt="2021-02-10T04:17:29.852" v="13" actId="478"/>
          <ac:spMkLst>
            <pc:docMk/>
            <pc:sldMk cId="291098309" sldId="260"/>
            <ac:spMk id="3" creationId="{2DBBFF33-B46B-421C-B4FE-5FE6254D1140}"/>
          </ac:spMkLst>
        </pc:spChg>
        <pc:spChg chg="add mod">
          <ac:chgData name="Manish" userId="b799adb9ba789c8f" providerId="LiveId" clId="{96489097-7989-4885-9711-3FE50A0A4584}" dt="2021-02-10T04:27:08.006" v="216" actId="164"/>
          <ac:spMkLst>
            <pc:docMk/>
            <pc:sldMk cId="291098309" sldId="260"/>
            <ac:spMk id="4" creationId="{C6DE11F8-48AC-48CB-8896-B9F274F21953}"/>
          </ac:spMkLst>
        </pc:spChg>
        <pc:spChg chg="add mod">
          <ac:chgData name="Manish" userId="b799adb9ba789c8f" providerId="LiveId" clId="{96489097-7989-4885-9711-3FE50A0A4584}" dt="2021-02-10T04:27:08.006" v="216" actId="164"/>
          <ac:spMkLst>
            <pc:docMk/>
            <pc:sldMk cId="291098309" sldId="260"/>
            <ac:spMk id="5" creationId="{AA1EFB55-EB40-4737-BC45-34F1A01F3939}"/>
          </ac:spMkLst>
        </pc:spChg>
        <pc:spChg chg="add mod">
          <ac:chgData name="Manish" userId="b799adb9ba789c8f" providerId="LiveId" clId="{96489097-7989-4885-9711-3FE50A0A4584}" dt="2021-02-10T04:27:08.006" v="216" actId="164"/>
          <ac:spMkLst>
            <pc:docMk/>
            <pc:sldMk cId="291098309" sldId="260"/>
            <ac:spMk id="6" creationId="{828E38E7-2A08-42EA-8EFB-EFCAEAC89F9D}"/>
          </ac:spMkLst>
        </pc:spChg>
        <pc:spChg chg="add mod">
          <ac:chgData name="Manish" userId="b799adb9ba789c8f" providerId="LiveId" clId="{96489097-7989-4885-9711-3FE50A0A4584}" dt="2021-02-10T04:27:08.006" v="216" actId="164"/>
          <ac:spMkLst>
            <pc:docMk/>
            <pc:sldMk cId="291098309" sldId="260"/>
            <ac:spMk id="7" creationId="{61F69BFB-52D9-422E-9CA8-15383ADF91EE}"/>
          </ac:spMkLst>
        </pc:spChg>
        <pc:spChg chg="add mod ord">
          <ac:chgData name="Manish" userId="b799adb9ba789c8f" providerId="LiveId" clId="{96489097-7989-4885-9711-3FE50A0A4584}" dt="2021-02-10T04:27:08.006" v="216" actId="164"/>
          <ac:spMkLst>
            <pc:docMk/>
            <pc:sldMk cId="291098309" sldId="260"/>
            <ac:spMk id="8" creationId="{DBB119D6-E339-4C0D-8DE2-5A84EF674571}"/>
          </ac:spMkLst>
        </pc:spChg>
        <pc:grpChg chg="add mod">
          <ac:chgData name="Manish" userId="b799adb9ba789c8f" providerId="LiveId" clId="{96489097-7989-4885-9711-3FE50A0A4584}" dt="2021-02-10T04:27:08.006" v="216" actId="164"/>
          <ac:grpSpMkLst>
            <pc:docMk/>
            <pc:sldMk cId="291098309" sldId="260"/>
            <ac:grpSpMk id="9" creationId="{945E4CF1-042C-486B-88CA-D611F28488B1}"/>
          </ac:grpSpMkLst>
        </pc:grpChg>
      </pc:sldChg>
      <pc:sldChg chg="addSp delSp modSp new mod">
        <pc:chgData name="Manish" userId="b799adb9ba789c8f" providerId="LiveId" clId="{96489097-7989-4885-9711-3FE50A0A4584}" dt="2021-02-10T04:26:20.092" v="213" actId="1076"/>
        <pc:sldMkLst>
          <pc:docMk/>
          <pc:sldMk cId="1595854407" sldId="261"/>
        </pc:sldMkLst>
        <pc:spChg chg="del">
          <ac:chgData name="Manish" userId="b799adb9ba789c8f" providerId="LiveId" clId="{96489097-7989-4885-9711-3FE50A0A4584}" dt="2021-02-10T04:19:26.862" v="21" actId="478"/>
          <ac:spMkLst>
            <pc:docMk/>
            <pc:sldMk cId="1595854407" sldId="261"/>
            <ac:spMk id="2" creationId="{1D8ACC7F-9EF7-4579-B170-73DEB1B9CFB5}"/>
          </ac:spMkLst>
        </pc:spChg>
        <pc:spChg chg="del">
          <ac:chgData name="Manish" userId="b799adb9ba789c8f" providerId="LiveId" clId="{96489097-7989-4885-9711-3FE50A0A4584}" dt="2021-02-10T04:19:26.862" v="21" actId="478"/>
          <ac:spMkLst>
            <pc:docMk/>
            <pc:sldMk cId="1595854407" sldId="261"/>
            <ac:spMk id="3" creationId="{7503B96D-8005-4FF3-BB89-CB6312403C47}"/>
          </ac:spMkLst>
        </pc:spChg>
        <pc:spChg chg="add mod">
          <ac:chgData name="Manish" userId="b799adb9ba789c8f" providerId="LiveId" clId="{96489097-7989-4885-9711-3FE50A0A4584}" dt="2021-02-10T04:19:57.716" v="32" actId="14100"/>
          <ac:spMkLst>
            <pc:docMk/>
            <pc:sldMk cId="1595854407" sldId="261"/>
            <ac:spMk id="4" creationId="{A77FE9B6-32AB-4405-8234-F2027226021A}"/>
          </ac:spMkLst>
        </pc:spChg>
        <pc:spChg chg="add mod">
          <ac:chgData name="Manish" userId="b799adb9ba789c8f" providerId="LiveId" clId="{96489097-7989-4885-9711-3FE50A0A4584}" dt="2021-02-10T04:21:45.087" v="39" actId="1076"/>
          <ac:spMkLst>
            <pc:docMk/>
            <pc:sldMk cId="1595854407" sldId="261"/>
            <ac:spMk id="5" creationId="{A3032C44-0F31-47F4-A213-72DFF217B307}"/>
          </ac:spMkLst>
        </pc:spChg>
        <pc:spChg chg="add mod">
          <ac:chgData name="Manish" userId="b799adb9ba789c8f" providerId="LiveId" clId="{96489097-7989-4885-9711-3FE50A0A4584}" dt="2021-02-10T04:21:36.909" v="38" actId="1076"/>
          <ac:spMkLst>
            <pc:docMk/>
            <pc:sldMk cId="1595854407" sldId="261"/>
            <ac:spMk id="6" creationId="{01B2BD64-FC5A-4FBA-86DE-C28AF1DC2F28}"/>
          </ac:spMkLst>
        </pc:spChg>
        <pc:spChg chg="add mod">
          <ac:chgData name="Manish" userId="b799adb9ba789c8f" providerId="LiveId" clId="{96489097-7989-4885-9711-3FE50A0A4584}" dt="2021-02-10T04:21:32.658" v="37" actId="1076"/>
          <ac:spMkLst>
            <pc:docMk/>
            <pc:sldMk cId="1595854407" sldId="261"/>
            <ac:spMk id="7" creationId="{503E986A-0C84-4317-86E7-9A302B1C398C}"/>
          </ac:spMkLst>
        </pc:spChg>
        <pc:spChg chg="add mod">
          <ac:chgData name="Manish" userId="b799adb9ba789c8f" providerId="LiveId" clId="{96489097-7989-4885-9711-3FE50A0A4584}" dt="2021-02-10T04:21:32.658" v="37" actId="1076"/>
          <ac:spMkLst>
            <pc:docMk/>
            <pc:sldMk cId="1595854407" sldId="261"/>
            <ac:spMk id="8" creationId="{06206F19-3260-4C36-9827-73A69E7B35F9}"/>
          </ac:spMkLst>
        </pc:spChg>
        <pc:spChg chg="add mod">
          <ac:chgData name="Manish" userId="b799adb9ba789c8f" providerId="LiveId" clId="{96489097-7989-4885-9711-3FE50A0A4584}" dt="2021-02-10T04:21:32.658" v="37" actId="1076"/>
          <ac:spMkLst>
            <pc:docMk/>
            <pc:sldMk cId="1595854407" sldId="261"/>
            <ac:spMk id="9" creationId="{8E9C68C0-ECE2-4E23-83C3-4034A0031859}"/>
          </ac:spMkLst>
        </pc:spChg>
        <pc:spChg chg="add mod">
          <ac:chgData name="Manish" userId="b799adb9ba789c8f" providerId="LiveId" clId="{96489097-7989-4885-9711-3FE50A0A4584}" dt="2021-02-10T04:26:20.092" v="213" actId="1076"/>
          <ac:spMkLst>
            <pc:docMk/>
            <pc:sldMk cId="1595854407" sldId="261"/>
            <ac:spMk id="10" creationId="{B6C21501-AAC3-4337-A8AC-252CA2E1E9F0}"/>
          </ac:spMkLst>
        </pc:spChg>
        <pc:spChg chg="add mod ord">
          <ac:chgData name="Manish" userId="b799adb9ba789c8f" providerId="LiveId" clId="{96489097-7989-4885-9711-3FE50A0A4584}" dt="2021-02-10T04:26:20.092" v="213" actId="1076"/>
          <ac:spMkLst>
            <pc:docMk/>
            <pc:sldMk cId="1595854407" sldId="261"/>
            <ac:spMk id="11" creationId="{21AE49A7-986A-4241-9F43-EF6461108F53}"/>
          </ac:spMkLst>
        </pc:spChg>
      </pc:sldChg>
      <pc:sldChg chg="addSp delSp modSp new mod">
        <pc:chgData name="Manish" userId="b799adb9ba789c8f" providerId="LiveId" clId="{96489097-7989-4885-9711-3FE50A0A4584}" dt="2021-02-10T04:33:11.342" v="365" actId="1076"/>
        <pc:sldMkLst>
          <pc:docMk/>
          <pc:sldMk cId="2781350107" sldId="262"/>
        </pc:sldMkLst>
        <pc:spChg chg="del">
          <ac:chgData name="Manish" userId="b799adb9ba789c8f" providerId="LiveId" clId="{96489097-7989-4885-9711-3FE50A0A4584}" dt="2021-02-10T04:28:07.634" v="218" actId="478"/>
          <ac:spMkLst>
            <pc:docMk/>
            <pc:sldMk cId="2781350107" sldId="262"/>
            <ac:spMk id="2" creationId="{59770672-88FF-4752-87AA-1E14C8BA3052}"/>
          </ac:spMkLst>
        </pc:spChg>
        <pc:spChg chg="del">
          <ac:chgData name="Manish" userId="b799adb9ba789c8f" providerId="LiveId" clId="{96489097-7989-4885-9711-3FE50A0A4584}" dt="2021-02-10T04:28:07.634" v="218" actId="478"/>
          <ac:spMkLst>
            <pc:docMk/>
            <pc:sldMk cId="2781350107" sldId="262"/>
            <ac:spMk id="3" creationId="{44C7F710-E3E9-4C49-90E1-29A9AD571E23}"/>
          </ac:spMkLst>
        </pc:spChg>
        <pc:spChg chg="add mod">
          <ac:chgData name="Manish" userId="b799adb9ba789c8f" providerId="LiveId" clId="{96489097-7989-4885-9711-3FE50A0A4584}" dt="2021-02-10T04:28:38.032" v="219"/>
          <ac:spMkLst>
            <pc:docMk/>
            <pc:sldMk cId="2781350107" sldId="262"/>
            <ac:spMk id="4" creationId="{9F434442-BD61-49C7-9315-D9C7F48D859C}"/>
          </ac:spMkLst>
        </pc:spChg>
        <pc:spChg chg="add mod">
          <ac:chgData name="Manish" userId="b799adb9ba789c8f" providerId="LiveId" clId="{96489097-7989-4885-9711-3FE50A0A4584}" dt="2021-02-10T04:28:38.032" v="219"/>
          <ac:spMkLst>
            <pc:docMk/>
            <pc:sldMk cId="2781350107" sldId="262"/>
            <ac:spMk id="6" creationId="{D4535341-6AE8-401F-B0E2-8CA69E3E23B7}"/>
          </ac:spMkLst>
        </pc:spChg>
        <pc:spChg chg="add mod">
          <ac:chgData name="Manish" userId="b799adb9ba789c8f" providerId="LiveId" clId="{96489097-7989-4885-9711-3FE50A0A4584}" dt="2021-02-10T04:28:38.032" v="219"/>
          <ac:spMkLst>
            <pc:docMk/>
            <pc:sldMk cId="2781350107" sldId="262"/>
            <ac:spMk id="7" creationId="{ABD97038-58A6-44C0-A06B-DE6AABE12B3F}"/>
          </ac:spMkLst>
        </pc:spChg>
        <pc:spChg chg="add mod">
          <ac:chgData name="Manish" userId="b799adb9ba789c8f" providerId="LiveId" clId="{96489097-7989-4885-9711-3FE50A0A4584}" dt="2021-02-10T04:28:59.568" v="220"/>
          <ac:spMkLst>
            <pc:docMk/>
            <pc:sldMk cId="2781350107" sldId="262"/>
            <ac:spMk id="9" creationId="{B66003D9-3D7E-425C-BDF1-E7EF7B7D2C91}"/>
          </ac:spMkLst>
        </pc:spChg>
        <pc:spChg chg="add mod">
          <ac:chgData name="Manish" userId="b799adb9ba789c8f" providerId="LiveId" clId="{96489097-7989-4885-9711-3FE50A0A4584}" dt="2021-02-10T04:28:59.568" v="220"/>
          <ac:spMkLst>
            <pc:docMk/>
            <pc:sldMk cId="2781350107" sldId="262"/>
            <ac:spMk id="10" creationId="{3864365C-B7B9-48AB-8B0F-14DC11FCADE0}"/>
          </ac:spMkLst>
        </pc:spChg>
        <pc:spChg chg="add mod">
          <ac:chgData name="Manish" userId="b799adb9ba789c8f" providerId="LiveId" clId="{96489097-7989-4885-9711-3FE50A0A4584}" dt="2021-02-10T04:29:12.563" v="221"/>
          <ac:spMkLst>
            <pc:docMk/>
            <pc:sldMk cId="2781350107" sldId="262"/>
            <ac:spMk id="12" creationId="{7227C7EA-34A4-408C-8B54-0572D0CF8BE3}"/>
          </ac:spMkLst>
        </pc:spChg>
        <pc:spChg chg="add mod">
          <ac:chgData name="Manish" userId="b799adb9ba789c8f" providerId="LiveId" clId="{96489097-7989-4885-9711-3FE50A0A4584}" dt="2021-02-10T04:29:12.563" v="221"/>
          <ac:spMkLst>
            <pc:docMk/>
            <pc:sldMk cId="2781350107" sldId="262"/>
            <ac:spMk id="13" creationId="{AF1D35C6-F25B-4532-9B04-FA921CA127F2}"/>
          </ac:spMkLst>
        </pc:spChg>
        <pc:spChg chg="add mod">
          <ac:chgData name="Manish" userId="b799adb9ba789c8f" providerId="LiveId" clId="{96489097-7989-4885-9711-3FE50A0A4584}" dt="2021-02-10T04:29:29.095" v="222"/>
          <ac:spMkLst>
            <pc:docMk/>
            <pc:sldMk cId="2781350107" sldId="262"/>
            <ac:spMk id="15" creationId="{BA8BDEE2-A6FE-415E-8EF5-758954C28EA9}"/>
          </ac:spMkLst>
        </pc:spChg>
        <pc:spChg chg="add mod">
          <ac:chgData name="Manish" userId="b799adb9ba789c8f" providerId="LiveId" clId="{96489097-7989-4885-9711-3FE50A0A4584}" dt="2021-02-10T04:29:29.095" v="222"/>
          <ac:spMkLst>
            <pc:docMk/>
            <pc:sldMk cId="2781350107" sldId="262"/>
            <ac:spMk id="16" creationId="{96327ADD-041E-49E3-B076-BD67B4F03DDF}"/>
          </ac:spMkLst>
        </pc:spChg>
        <pc:spChg chg="add mod">
          <ac:chgData name="Manish" userId="b799adb9ba789c8f" providerId="LiveId" clId="{96489097-7989-4885-9711-3FE50A0A4584}" dt="2021-02-10T04:29:42.229" v="223"/>
          <ac:spMkLst>
            <pc:docMk/>
            <pc:sldMk cId="2781350107" sldId="262"/>
            <ac:spMk id="17" creationId="{D5E21E10-7FE9-4AB8-830D-3F3EAAF2166E}"/>
          </ac:spMkLst>
        </pc:spChg>
        <pc:spChg chg="add mod">
          <ac:chgData name="Manish" userId="b799adb9ba789c8f" providerId="LiveId" clId="{96489097-7989-4885-9711-3FE50A0A4584}" dt="2021-02-10T04:30:06.074" v="225" actId="688"/>
          <ac:spMkLst>
            <pc:docMk/>
            <pc:sldMk cId="2781350107" sldId="262"/>
            <ac:spMk id="21" creationId="{ED5ED10B-C10D-4AD9-91B7-EAC6E3ADE46B}"/>
          </ac:spMkLst>
        </pc:spChg>
        <pc:spChg chg="add mod">
          <ac:chgData name="Manish" userId="b799adb9ba789c8f" providerId="LiveId" clId="{96489097-7989-4885-9711-3FE50A0A4584}" dt="2021-02-10T04:30:41.418" v="226"/>
          <ac:spMkLst>
            <pc:docMk/>
            <pc:sldMk cId="2781350107" sldId="262"/>
            <ac:spMk id="23" creationId="{B1A361D9-992B-4B3E-82A6-82C92A05FB18}"/>
          </ac:spMkLst>
        </pc:spChg>
        <pc:spChg chg="add mod">
          <ac:chgData name="Manish" userId="b799adb9ba789c8f" providerId="LiveId" clId="{96489097-7989-4885-9711-3FE50A0A4584}" dt="2021-02-10T04:30:56.100" v="227"/>
          <ac:spMkLst>
            <pc:docMk/>
            <pc:sldMk cId="2781350107" sldId="262"/>
            <ac:spMk id="25" creationId="{44BC2E54-8350-4893-9119-3A41078AA96A}"/>
          </ac:spMkLst>
        </pc:spChg>
        <pc:spChg chg="add mod">
          <ac:chgData name="Manish" userId="b799adb9ba789c8f" providerId="LiveId" clId="{96489097-7989-4885-9711-3FE50A0A4584}" dt="2021-02-10T04:33:11.342" v="365" actId="1076"/>
          <ac:spMkLst>
            <pc:docMk/>
            <pc:sldMk cId="2781350107" sldId="262"/>
            <ac:spMk id="26" creationId="{58397C1A-782F-45B2-9E26-485388FCB73B}"/>
          </ac:spMkLst>
        </pc:spChg>
        <pc:cxnChg chg="add mod">
          <ac:chgData name="Manish" userId="b799adb9ba789c8f" providerId="LiveId" clId="{96489097-7989-4885-9711-3FE50A0A4584}" dt="2021-02-10T04:28:38.032" v="219"/>
          <ac:cxnSpMkLst>
            <pc:docMk/>
            <pc:sldMk cId="2781350107" sldId="262"/>
            <ac:cxnSpMk id="5" creationId="{0B09BABB-5456-4860-8344-3EAC212C2733}"/>
          </ac:cxnSpMkLst>
        </pc:cxnChg>
        <pc:cxnChg chg="add mod">
          <ac:chgData name="Manish" userId="b799adb9ba789c8f" providerId="LiveId" clId="{96489097-7989-4885-9711-3FE50A0A4584}" dt="2021-02-10T04:28:59.568" v="220"/>
          <ac:cxnSpMkLst>
            <pc:docMk/>
            <pc:sldMk cId="2781350107" sldId="262"/>
            <ac:cxnSpMk id="8" creationId="{D1023818-F4D6-4AB1-8E27-215D7AAFC0B2}"/>
          </ac:cxnSpMkLst>
        </pc:cxnChg>
        <pc:cxnChg chg="add mod">
          <ac:chgData name="Manish" userId="b799adb9ba789c8f" providerId="LiveId" clId="{96489097-7989-4885-9711-3FE50A0A4584}" dt="2021-02-10T04:29:12.563" v="221"/>
          <ac:cxnSpMkLst>
            <pc:docMk/>
            <pc:sldMk cId="2781350107" sldId="262"/>
            <ac:cxnSpMk id="11" creationId="{D95267D5-7F0B-4E65-BFEF-A9254C46D155}"/>
          </ac:cxnSpMkLst>
        </pc:cxnChg>
        <pc:cxnChg chg="add mod">
          <ac:chgData name="Manish" userId="b799adb9ba789c8f" providerId="LiveId" clId="{96489097-7989-4885-9711-3FE50A0A4584}" dt="2021-02-10T04:29:29.095" v="222"/>
          <ac:cxnSpMkLst>
            <pc:docMk/>
            <pc:sldMk cId="2781350107" sldId="262"/>
            <ac:cxnSpMk id="14" creationId="{B0173796-96D4-46F8-9C86-267C627D7BE1}"/>
          </ac:cxnSpMkLst>
        </pc:cxnChg>
        <pc:cxnChg chg="add mod">
          <ac:chgData name="Manish" userId="b799adb9ba789c8f" providerId="LiveId" clId="{96489097-7989-4885-9711-3FE50A0A4584}" dt="2021-02-10T04:29:42.229" v="223"/>
          <ac:cxnSpMkLst>
            <pc:docMk/>
            <pc:sldMk cId="2781350107" sldId="262"/>
            <ac:cxnSpMk id="18" creationId="{739F8AF5-5D4F-4650-896C-5C812BA1BAA0}"/>
          </ac:cxnSpMkLst>
        </pc:cxnChg>
        <pc:cxnChg chg="add mod">
          <ac:chgData name="Manish" userId="b799adb9ba789c8f" providerId="LiveId" clId="{96489097-7989-4885-9711-3FE50A0A4584}" dt="2021-02-10T04:29:42.229" v="223"/>
          <ac:cxnSpMkLst>
            <pc:docMk/>
            <pc:sldMk cId="2781350107" sldId="262"/>
            <ac:cxnSpMk id="19" creationId="{A55111A5-E9FC-46B2-9A8F-59BF6516DF73}"/>
          </ac:cxnSpMkLst>
        </pc:cxnChg>
        <pc:cxnChg chg="add mod">
          <ac:chgData name="Manish" userId="b799adb9ba789c8f" providerId="LiveId" clId="{96489097-7989-4885-9711-3FE50A0A4584}" dt="2021-02-10T04:29:42.229" v="223"/>
          <ac:cxnSpMkLst>
            <pc:docMk/>
            <pc:sldMk cId="2781350107" sldId="262"/>
            <ac:cxnSpMk id="20" creationId="{D5BFA98C-42E7-4544-9FFC-36F0D3BCD6FA}"/>
          </ac:cxnSpMkLst>
        </pc:cxnChg>
        <pc:cxnChg chg="add mod">
          <ac:chgData name="Manish" userId="b799adb9ba789c8f" providerId="LiveId" clId="{96489097-7989-4885-9711-3FE50A0A4584}" dt="2021-02-10T04:30:41.418" v="226"/>
          <ac:cxnSpMkLst>
            <pc:docMk/>
            <pc:sldMk cId="2781350107" sldId="262"/>
            <ac:cxnSpMk id="22" creationId="{F02C90F4-3D14-446F-8FC5-22C26079FB74}"/>
          </ac:cxnSpMkLst>
        </pc:cxnChg>
        <pc:cxnChg chg="add mod">
          <ac:chgData name="Manish" userId="b799adb9ba789c8f" providerId="LiveId" clId="{96489097-7989-4885-9711-3FE50A0A4584}" dt="2021-02-10T04:30:56.100" v="227"/>
          <ac:cxnSpMkLst>
            <pc:docMk/>
            <pc:sldMk cId="2781350107" sldId="262"/>
            <ac:cxnSpMk id="24" creationId="{4AF5B3C2-DA57-4E89-8B36-CC56F746881A}"/>
          </ac:cxnSpMkLst>
        </pc:cxnChg>
      </pc:sldChg>
      <pc:sldChg chg="modSp new mod">
        <pc:chgData name="Manish" userId="b799adb9ba789c8f" providerId="LiveId" clId="{96489097-7989-4885-9711-3FE50A0A4584}" dt="2021-02-10T04:47:59.663" v="624" actId="20577"/>
        <pc:sldMkLst>
          <pc:docMk/>
          <pc:sldMk cId="4284164336" sldId="263"/>
        </pc:sldMkLst>
        <pc:spChg chg="mod">
          <ac:chgData name="Manish" userId="b799adb9ba789c8f" providerId="LiveId" clId="{96489097-7989-4885-9711-3FE50A0A4584}" dt="2021-02-10T04:47:54.368" v="622" actId="20577"/>
          <ac:spMkLst>
            <pc:docMk/>
            <pc:sldMk cId="4284164336" sldId="263"/>
            <ac:spMk id="2" creationId="{350F4CD5-DC8C-41BE-ACD1-5F8F984311A6}"/>
          </ac:spMkLst>
        </pc:spChg>
        <pc:spChg chg="mod">
          <ac:chgData name="Manish" userId="b799adb9ba789c8f" providerId="LiveId" clId="{96489097-7989-4885-9711-3FE50A0A4584}" dt="2021-02-10T04:47:59.663" v="624" actId="20577"/>
          <ac:spMkLst>
            <pc:docMk/>
            <pc:sldMk cId="4284164336" sldId="263"/>
            <ac:spMk id="3" creationId="{F6E6E5F1-DE19-4EF3-8BAF-CFF6B8123DA1}"/>
          </ac:spMkLst>
        </pc:spChg>
      </pc:sldChg>
      <pc:sldChg chg="addSp delSp modSp new mod">
        <pc:chgData name="Manish" userId="b799adb9ba789c8f" providerId="LiveId" clId="{96489097-7989-4885-9711-3FE50A0A4584}" dt="2021-02-10T06:02:31.033" v="729" actId="403"/>
        <pc:sldMkLst>
          <pc:docMk/>
          <pc:sldMk cId="3960760953" sldId="264"/>
        </pc:sldMkLst>
        <pc:spChg chg="del">
          <ac:chgData name="Manish" userId="b799adb9ba789c8f" providerId="LiveId" clId="{96489097-7989-4885-9711-3FE50A0A4584}" dt="2021-02-10T05:59:50.368" v="626" actId="478"/>
          <ac:spMkLst>
            <pc:docMk/>
            <pc:sldMk cId="3960760953" sldId="264"/>
            <ac:spMk id="2" creationId="{08A28790-0C0B-4765-98B1-6FAFCA6AF19B}"/>
          </ac:spMkLst>
        </pc:spChg>
        <pc:spChg chg="del">
          <ac:chgData name="Manish" userId="b799adb9ba789c8f" providerId="LiveId" clId="{96489097-7989-4885-9711-3FE50A0A4584}" dt="2021-02-10T05:59:50.368" v="626" actId="478"/>
          <ac:spMkLst>
            <pc:docMk/>
            <pc:sldMk cId="3960760953" sldId="264"/>
            <ac:spMk id="3" creationId="{627082BE-D36C-470C-89C1-91AF7359D4A8}"/>
          </ac:spMkLst>
        </pc:spChg>
        <pc:spChg chg="add mod">
          <ac:chgData name="Manish" userId="b799adb9ba789c8f" providerId="LiveId" clId="{96489097-7989-4885-9711-3FE50A0A4584}" dt="2021-02-10T06:00:09.754" v="630" actId="1076"/>
          <ac:spMkLst>
            <pc:docMk/>
            <pc:sldMk cId="3960760953" sldId="264"/>
            <ac:spMk id="4" creationId="{40C1D68F-8837-47A0-8759-2A48DD3BD366}"/>
          </ac:spMkLst>
        </pc:spChg>
        <pc:spChg chg="add mod">
          <ac:chgData name="Manish" userId="b799adb9ba789c8f" providerId="LiveId" clId="{96489097-7989-4885-9711-3FE50A0A4584}" dt="2021-02-10T06:00:52.339" v="656" actId="20577"/>
          <ac:spMkLst>
            <pc:docMk/>
            <pc:sldMk cId="3960760953" sldId="264"/>
            <ac:spMk id="5" creationId="{59357C9B-E153-4C2D-B30E-7FA2E6876EB7}"/>
          </ac:spMkLst>
        </pc:spChg>
        <pc:spChg chg="add mod">
          <ac:chgData name="Manish" userId="b799adb9ba789c8f" providerId="LiveId" clId="{96489097-7989-4885-9711-3FE50A0A4584}" dt="2021-02-10T06:01:25.139" v="693" actId="20577"/>
          <ac:spMkLst>
            <pc:docMk/>
            <pc:sldMk cId="3960760953" sldId="264"/>
            <ac:spMk id="6" creationId="{8D00557C-FDDB-4985-8E09-87BCD8509DC1}"/>
          </ac:spMkLst>
        </pc:spChg>
        <pc:spChg chg="add mod">
          <ac:chgData name="Manish" userId="b799adb9ba789c8f" providerId="LiveId" clId="{96489097-7989-4885-9711-3FE50A0A4584}" dt="2021-02-10T06:02:08.549" v="709" actId="20577"/>
          <ac:spMkLst>
            <pc:docMk/>
            <pc:sldMk cId="3960760953" sldId="264"/>
            <ac:spMk id="7" creationId="{71219A22-E72E-4B0D-9BBB-DC3FBD28F893}"/>
          </ac:spMkLst>
        </pc:spChg>
        <pc:spChg chg="add mod">
          <ac:chgData name="Manish" userId="b799adb9ba789c8f" providerId="LiveId" clId="{96489097-7989-4885-9711-3FE50A0A4584}" dt="2021-02-10T06:02:31.033" v="729" actId="403"/>
          <ac:spMkLst>
            <pc:docMk/>
            <pc:sldMk cId="3960760953" sldId="264"/>
            <ac:spMk id="8" creationId="{FA626E53-B6B7-48C4-88B8-86B2A9C983EC}"/>
          </ac:spMkLst>
        </pc:spChg>
      </pc:sldChg>
      <pc:sldChg chg="addSp delSp modSp new mod">
        <pc:chgData name="Manish" userId="b799adb9ba789c8f" providerId="LiveId" clId="{96489097-7989-4885-9711-3FE50A0A4584}" dt="2021-02-11T05:46:52.218" v="859"/>
        <pc:sldMkLst>
          <pc:docMk/>
          <pc:sldMk cId="1502042113" sldId="265"/>
        </pc:sldMkLst>
        <pc:spChg chg="del">
          <ac:chgData name="Manish" userId="b799adb9ba789c8f" providerId="LiveId" clId="{96489097-7989-4885-9711-3FE50A0A4584}" dt="2021-02-11T04:10:14.684" v="731" actId="478"/>
          <ac:spMkLst>
            <pc:docMk/>
            <pc:sldMk cId="1502042113" sldId="265"/>
            <ac:spMk id="2" creationId="{4E149421-A1C6-45BB-88C6-60369DD4BAB1}"/>
          </ac:spMkLst>
        </pc:spChg>
        <pc:spChg chg="del">
          <ac:chgData name="Manish" userId="b799adb9ba789c8f" providerId="LiveId" clId="{96489097-7989-4885-9711-3FE50A0A4584}" dt="2021-02-11T04:10:14.684" v="731" actId="478"/>
          <ac:spMkLst>
            <pc:docMk/>
            <pc:sldMk cId="1502042113" sldId="265"/>
            <ac:spMk id="3" creationId="{4783F7C5-6AA1-46F1-A1C3-F1769D5982A4}"/>
          </ac:spMkLst>
        </pc:spChg>
        <pc:spChg chg="add mod">
          <ac:chgData name="Manish" userId="b799adb9ba789c8f" providerId="LiveId" clId="{96489097-7989-4885-9711-3FE50A0A4584}" dt="2021-02-11T04:11:52.946" v="810" actId="20577"/>
          <ac:spMkLst>
            <pc:docMk/>
            <pc:sldMk cId="1502042113" sldId="265"/>
            <ac:spMk id="4" creationId="{40320CDB-8917-4AAF-82AF-AC5D85AF974F}"/>
          </ac:spMkLst>
        </pc:spChg>
        <pc:spChg chg="add mod">
          <ac:chgData name="Manish" userId="b799adb9ba789c8f" providerId="LiveId" clId="{96489097-7989-4885-9711-3FE50A0A4584}" dt="2021-02-11T04:12:33.105" v="855" actId="20577"/>
          <ac:spMkLst>
            <pc:docMk/>
            <pc:sldMk cId="1502042113" sldId="265"/>
            <ac:spMk id="5" creationId="{A4A12E89-F84F-433B-AE61-C59A4B87FEDA}"/>
          </ac:spMkLst>
        </pc:spChg>
        <pc:spChg chg="add mod">
          <ac:chgData name="Manish" userId="b799adb9ba789c8f" providerId="LiveId" clId="{96489097-7989-4885-9711-3FE50A0A4584}" dt="2021-02-11T04:12:56.678" v="857"/>
          <ac:spMkLst>
            <pc:docMk/>
            <pc:sldMk cId="1502042113" sldId="265"/>
            <ac:spMk id="7" creationId="{A00CEB50-B254-486A-98DC-3039BEB5AC11}"/>
          </ac:spMkLst>
        </pc:spChg>
        <pc:spChg chg="add mod">
          <ac:chgData name="Manish" userId="b799adb9ba789c8f" providerId="LiveId" clId="{96489097-7989-4885-9711-3FE50A0A4584}" dt="2021-02-11T05:46:28.673" v="858"/>
          <ac:spMkLst>
            <pc:docMk/>
            <pc:sldMk cId="1502042113" sldId="265"/>
            <ac:spMk id="9" creationId="{9CDB9762-A149-462C-BE7B-84B091A2547C}"/>
          </ac:spMkLst>
        </pc:spChg>
        <pc:spChg chg="add mod">
          <ac:chgData name="Manish" userId="b799adb9ba789c8f" providerId="LiveId" clId="{96489097-7989-4885-9711-3FE50A0A4584}" dt="2021-02-11T05:46:52.218" v="859"/>
          <ac:spMkLst>
            <pc:docMk/>
            <pc:sldMk cId="1502042113" sldId="265"/>
            <ac:spMk id="12" creationId="{8D4EFA44-BB85-4E6C-AFBC-17F12289AF70}"/>
          </ac:spMkLst>
        </pc:spChg>
        <pc:cxnChg chg="add mod">
          <ac:chgData name="Manish" userId="b799adb9ba789c8f" providerId="LiveId" clId="{96489097-7989-4885-9711-3FE50A0A4584}" dt="2021-02-11T04:12:41.512" v="856"/>
          <ac:cxnSpMkLst>
            <pc:docMk/>
            <pc:sldMk cId="1502042113" sldId="265"/>
            <ac:cxnSpMk id="6" creationId="{5F5F0885-3032-4ED8-80AD-D467273ABB22}"/>
          </ac:cxnSpMkLst>
        </pc:cxnChg>
        <pc:cxnChg chg="add mod">
          <ac:chgData name="Manish" userId="b799adb9ba789c8f" providerId="LiveId" clId="{96489097-7989-4885-9711-3FE50A0A4584}" dt="2021-02-11T05:46:28.673" v="858"/>
          <ac:cxnSpMkLst>
            <pc:docMk/>
            <pc:sldMk cId="1502042113" sldId="265"/>
            <ac:cxnSpMk id="8" creationId="{6BC5D01B-7F80-4E48-A1CE-2EE29E94004C}"/>
          </ac:cxnSpMkLst>
        </pc:cxnChg>
        <pc:cxnChg chg="add mod">
          <ac:chgData name="Manish" userId="b799adb9ba789c8f" providerId="LiveId" clId="{96489097-7989-4885-9711-3FE50A0A4584}" dt="2021-02-11T05:46:52.218" v="859"/>
          <ac:cxnSpMkLst>
            <pc:docMk/>
            <pc:sldMk cId="1502042113" sldId="265"/>
            <ac:cxnSpMk id="10" creationId="{DF002502-B74B-4C1D-9163-90DAB7C3A431}"/>
          </ac:cxnSpMkLst>
        </pc:cxnChg>
        <pc:cxnChg chg="add mod">
          <ac:chgData name="Manish" userId="b799adb9ba789c8f" providerId="LiveId" clId="{96489097-7989-4885-9711-3FE50A0A4584}" dt="2021-02-11T05:46:52.218" v="859"/>
          <ac:cxnSpMkLst>
            <pc:docMk/>
            <pc:sldMk cId="1502042113" sldId="265"/>
            <ac:cxnSpMk id="11" creationId="{5DD48169-8388-4DE2-AF09-E997C8171ECE}"/>
          </ac:cxnSpMkLst>
        </pc:cxnChg>
      </pc:sldChg>
      <pc:sldChg chg="modSp new mod">
        <pc:chgData name="Manish" userId="b799adb9ba789c8f" providerId="LiveId" clId="{96489097-7989-4885-9711-3FE50A0A4584}" dt="2021-02-11T06:43:39.230" v="872" actId="20577"/>
        <pc:sldMkLst>
          <pc:docMk/>
          <pc:sldMk cId="2648557841" sldId="266"/>
        </pc:sldMkLst>
        <pc:spChg chg="mod">
          <ac:chgData name="Manish" userId="b799adb9ba789c8f" providerId="LiveId" clId="{96489097-7989-4885-9711-3FE50A0A4584}" dt="2021-02-11T06:43:39.230" v="872" actId="20577"/>
          <ac:spMkLst>
            <pc:docMk/>
            <pc:sldMk cId="2648557841" sldId="266"/>
            <ac:spMk id="2" creationId="{832B212D-3A5C-44B2-B091-23935059FA4B}"/>
          </ac:spMkLst>
        </pc:spChg>
        <pc:spChg chg="mod">
          <ac:chgData name="Manish" userId="b799adb9ba789c8f" providerId="LiveId" clId="{96489097-7989-4885-9711-3FE50A0A4584}" dt="2021-02-11T06:43:33.046" v="862" actId="15"/>
          <ac:spMkLst>
            <pc:docMk/>
            <pc:sldMk cId="2648557841" sldId="266"/>
            <ac:spMk id="3" creationId="{3FB35B85-EDAD-44CB-B199-E3F6E0911711}"/>
          </ac:spMkLst>
        </pc:spChg>
      </pc:sldChg>
      <pc:sldChg chg="addSp delSp modSp new mod">
        <pc:chgData name="Manish" userId="b799adb9ba789c8f" providerId="LiveId" clId="{96489097-7989-4885-9711-3FE50A0A4584}" dt="2021-02-12T04:18:24.440" v="880"/>
        <pc:sldMkLst>
          <pc:docMk/>
          <pc:sldMk cId="524338837" sldId="267"/>
        </pc:sldMkLst>
        <pc:spChg chg="mod">
          <ac:chgData name="Manish" userId="b799adb9ba789c8f" providerId="LiveId" clId="{96489097-7989-4885-9711-3FE50A0A4584}" dt="2021-02-12T04:16:02.008" v="874"/>
          <ac:spMkLst>
            <pc:docMk/>
            <pc:sldMk cId="524338837" sldId="267"/>
            <ac:spMk id="2" creationId="{F50C1610-BE4C-4F24-88B1-539328103EA4}"/>
          </ac:spMkLst>
        </pc:spChg>
        <pc:spChg chg="del mod">
          <ac:chgData name="Manish" userId="b799adb9ba789c8f" providerId="LiveId" clId="{96489097-7989-4885-9711-3FE50A0A4584}" dt="2021-02-12T04:18:14.167" v="879" actId="478"/>
          <ac:spMkLst>
            <pc:docMk/>
            <pc:sldMk cId="524338837" sldId="267"/>
            <ac:spMk id="3" creationId="{FCD0F883-E037-4A7C-B2A1-B47FC4CA4D45}"/>
          </ac:spMkLst>
        </pc:spChg>
        <pc:graphicFrameChg chg="add mod">
          <ac:chgData name="Manish" userId="b799adb9ba789c8f" providerId="LiveId" clId="{96489097-7989-4885-9711-3FE50A0A4584}" dt="2021-02-12T04:18:24.440" v="880"/>
          <ac:graphicFrameMkLst>
            <pc:docMk/>
            <pc:sldMk cId="524338837" sldId="267"/>
            <ac:graphicFrameMk id="4" creationId="{5A1DE943-9D14-4BBD-835F-4A1F4721C787}"/>
          </ac:graphicFrameMkLst>
        </pc:graphicFrameChg>
      </pc:sldChg>
      <pc:sldChg chg="addSp delSp modSp new mod">
        <pc:chgData name="Manish" userId="b799adb9ba789c8f" providerId="LiveId" clId="{96489097-7989-4885-9711-3FE50A0A4584}" dt="2021-02-12T11:14:47.644" v="883"/>
        <pc:sldMkLst>
          <pc:docMk/>
          <pc:sldMk cId="746280827" sldId="268"/>
        </pc:sldMkLst>
        <pc:spChg chg="del">
          <ac:chgData name="Manish" userId="b799adb9ba789c8f" providerId="LiveId" clId="{96489097-7989-4885-9711-3FE50A0A4584}" dt="2021-02-12T11:14:40.570" v="882" actId="478"/>
          <ac:spMkLst>
            <pc:docMk/>
            <pc:sldMk cId="746280827" sldId="268"/>
            <ac:spMk id="2" creationId="{EB59A8C2-0347-43FF-BD11-8B4957C7C782}"/>
          </ac:spMkLst>
        </pc:spChg>
        <pc:spChg chg="del">
          <ac:chgData name="Manish" userId="b799adb9ba789c8f" providerId="LiveId" clId="{96489097-7989-4885-9711-3FE50A0A4584}" dt="2021-02-12T11:14:40.570" v="882" actId="478"/>
          <ac:spMkLst>
            <pc:docMk/>
            <pc:sldMk cId="746280827" sldId="268"/>
            <ac:spMk id="3" creationId="{EA79E619-3DD0-4C63-B781-E6596C4147EE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4" creationId="{78BCB730-5577-449F-8198-CE7D58DE1E3F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5" creationId="{8E7D630C-0577-4B43-8085-62632019849A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6" creationId="{2E31D803-CBD0-41B0-95C8-8C9E226B8AB1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9" creationId="{11651F90-31DC-4CBF-99A0-42392F29AC1B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12" creationId="{D43DC7E8-3118-48D3-8F1D-BA90AE8E982F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13" creationId="{7FC3A8D2-B7C1-4D63-BFD0-7838AAC64F52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14" creationId="{6ED5F827-E48B-4BCC-8CA4-7F9ECCDBC4FB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17" creationId="{2C112F46-91C2-4BA7-A632-9896C3D098F7}"/>
          </ac:spMkLst>
        </pc:spChg>
        <pc:spChg chg="add mod">
          <ac:chgData name="Manish" userId="b799adb9ba789c8f" providerId="LiveId" clId="{96489097-7989-4885-9711-3FE50A0A4584}" dt="2021-02-12T11:14:47.644" v="883"/>
          <ac:spMkLst>
            <pc:docMk/>
            <pc:sldMk cId="746280827" sldId="268"/>
            <ac:spMk id="18" creationId="{716AF25C-E48E-43A5-839D-CF6B32FBD309}"/>
          </ac:spMkLst>
        </pc:sp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7" creationId="{6684A96D-8032-4328-B4AE-F830E97E1B5B}"/>
          </ac:cxnSpMkLst>
        </pc:cxn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8" creationId="{728BD641-E968-4E71-A3D4-06A09535FA4E}"/>
          </ac:cxnSpMkLst>
        </pc:cxn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10" creationId="{C7575D5E-64C0-4C94-91A8-AB3D0C7F02FC}"/>
          </ac:cxnSpMkLst>
        </pc:cxn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11" creationId="{574BB8A3-A2E2-4A8A-AD80-F8041DC5BADD}"/>
          </ac:cxnSpMkLst>
        </pc:cxn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15" creationId="{0748645A-C5EB-430F-927C-0FE81491A360}"/>
          </ac:cxnSpMkLst>
        </pc:cxnChg>
        <pc:cxnChg chg="add mod">
          <ac:chgData name="Manish" userId="b799adb9ba789c8f" providerId="LiveId" clId="{96489097-7989-4885-9711-3FE50A0A4584}" dt="2021-02-12T11:14:47.644" v="883"/>
          <ac:cxnSpMkLst>
            <pc:docMk/>
            <pc:sldMk cId="746280827" sldId="268"/>
            <ac:cxnSpMk id="16" creationId="{04F602AB-98CF-416C-A934-5429E4CD7DCE}"/>
          </ac:cxnSpMkLst>
        </pc:cxnChg>
      </pc:sldChg>
    </pc:docChg>
  </pc:docChgLst>
  <pc:docChgLst>
    <pc:chgData name="Manish" userId="b799adb9ba789c8f" providerId="LiveId" clId="{1B4055F0-8DEC-4513-A60F-33571B92065C}"/>
    <pc:docChg chg="undo custSel modSld">
      <pc:chgData name="Manish" userId="b799adb9ba789c8f" providerId="LiveId" clId="{1B4055F0-8DEC-4513-A60F-33571B92065C}" dt="2021-03-03T05:49:24.372" v="1" actId="20577"/>
      <pc:docMkLst>
        <pc:docMk/>
      </pc:docMkLst>
      <pc:sldChg chg="modSp mod">
        <pc:chgData name="Manish" userId="b799adb9ba789c8f" providerId="LiveId" clId="{1B4055F0-8DEC-4513-A60F-33571B92065C}" dt="2021-03-03T05:49:24.372" v="1" actId="20577"/>
        <pc:sldMkLst>
          <pc:docMk/>
          <pc:sldMk cId="1082601023" sldId="258"/>
        </pc:sldMkLst>
        <pc:spChg chg="mod">
          <ac:chgData name="Manish" userId="b799adb9ba789c8f" providerId="LiveId" clId="{1B4055F0-8DEC-4513-A60F-33571B92065C}" dt="2021-03-03T05:49:24.372" v="1" actId="20577"/>
          <ac:spMkLst>
            <pc:docMk/>
            <pc:sldMk cId="1082601023" sldId="258"/>
            <ac:spMk id="26" creationId="{1322ECA2-4B67-4081-B282-DFF6BC03B4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4418-F74E-45BF-A148-2F4CD79D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F996-8F80-463B-A559-E0E589D1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21DCB-EBFF-49CA-8BF1-564A399F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0C3F-3A8F-4978-B1C6-6456F80D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86A6-A2B3-4E61-99D6-2C423F9F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DEC6-D631-4263-A8F6-291D880D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8933-E571-4763-A094-3A736A325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5E11-7554-4513-B33F-AB906997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BFAE-DA92-456C-9076-94934739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D850-D80F-4E76-9969-2A0B8812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3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3DFA8-E041-4201-9D17-D3007A97C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44283-C5D9-436E-9F01-5F6D60F1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D138-112E-481F-93C1-77F6D52A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08CF-C4B2-4C2B-93F3-DE7B84C0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E7AC-8FB5-4D4D-B80A-0496D7F3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FAF8-992B-430E-BFEE-1591657E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92F0-8C76-4AF8-9666-3AC9B853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2325-600A-4676-AB6D-F044D1B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A8C3-EA86-4399-82E0-998F7D60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F94-D435-4EBA-8484-5D51B903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AD0-CFE2-453E-AFC1-D4828AAC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BE81-D579-4B66-9179-26B37047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FDC6-F88B-4AE2-AF4C-05B688B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0C34-6AFE-496B-97AE-C8E5C05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5798-2BA2-450C-8C7A-5FE33621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F78C-5CBE-4160-A576-8363960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D2BF-4010-401C-87EE-C6C3A5BEF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9DF3-5321-4F22-9DEB-9A9E4BD52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F732E-C4B9-41EF-990B-63BE27E3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04187-D4AA-4A32-8085-3ACA53D7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F129-FCC4-4AE7-9FB2-DDF88486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09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1049-89AE-4274-9D59-1855D156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D83A-2E30-4C6B-8C46-C738627C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F55F-615C-481E-9C86-BEABAFAF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1F7A4-6ED2-49B8-81AF-60C8E8EF8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A2A19-5434-4EB9-8A6C-527DD8160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1EAC0-A44F-4579-9729-157847D9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BF259-C4F7-4E2E-B60F-4BAC3534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98605-1855-4F36-B367-C9D95095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9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9AB7-B885-458D-AE50-22AB646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B02BB-C1AF-4530-B445-75DF3EB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A18D8-FF94-40DC-97A5-38BEFEF5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A2A86-576F-4F67-A223-9874FA26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4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018AF-332E-4998-98F8-3C7DC3E5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0A3E0-6FFF-4B61-B237-7B83CE0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E520A-DB4C-4358-A261-3D87AB11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6D01-B0FD-45C0-88C9-AF524BA5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338D-8D92-405D-92D7-23CD05A2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5A58-A0CD-4601-9E49-81C202AA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9844-3127-4755-AED1-3237A10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437-212C-44DE-9E3C-F440CC5F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01E1-51A5-47BF-8E30-A1052615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665-92E5-497D-AEB4-1E94147A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D7A3A-0088-4D57-86A9-785D0926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ACF4-1FF5-46B7-8C74-39E073F07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0A09-8D1B-4E71-A149-5E702FD6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F61B-2202-4987-88C6-906B933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E3A4F-A536-48F3-AA74-C9528A04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5085E-0583-45A4-8E80-7AD211ED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EE90-8E00-499B-B8B7-A25FCB5A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0536-D251-409E-95C8-B835FD76D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B01FE-4DC8-4976-BBF1-183277FA89D6}" type="datetimeFigureOut">
              <a:rPr lang="en-IN" smtClean="0"/>
              <a:t>20-Apr-2021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03F6-999E-4C0A-B748-829706D3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9FE-AB5D-4FB6-BE23-F2144BBAA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3E04-A756-4B4B-ABF4-9C27F8652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504C6C-4FEC-4355-A674-5C6D1AFAB723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5535B3-F52C-4548-85E2-227EBFC7B130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2791E3-D25E-4625-A9DA-6F0AFFCB835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849796-177A-4E60-83BB-F8D45E9AAAB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C10B1F-0519-435B-872B-8542B1D81FDF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ADE1A5-1428-4129-BE62-03C479B267E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DAEDAC2-3509-4766-82E1-F5AB2F523E5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EAA71-E1E6-4C37-9456-82F5DC60BC34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EBEC6-EC8E-4D3C-A1B0-84ADC8F09F4D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ABF498-6DF1-4EC4-8B72-855FA9795FAB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6E2B6A-A413-4B0E-8BC0-C1FCFCB3A480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82D88-F746-4505-87E3-44654011A17C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87371-5C7C-467A-8C81-172C75BEB40F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EB6770-4F76-482A-AEEF-C000C5657F79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F91C21-96BD-4EB2-84AF-74D078C914D1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833D60-1C9C-49B5-901F-58F8683B1A50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03F7D1-B6C3-46AA-91DE-70D04786E071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6A026-744E-452E-A6F4-A42AE2A094D7}"/>
              </a:ext>
            </a:extLst>
          </p:cNvPr>
          <p:cNvCxnSpPr>
            <a:cxnSpLocks/>
          </p:cNvCxnSpPr>
          <p:nvPr/>
        </p:nvCxnSpPr>
        <p:spPr>
          <a:xfrm>
            <a:off x="4150064" y="306171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A45494-3B2E-4952-BA81-939344C6907F}"/>
              </a:ext>
            </a:extLst>
          </p:cNvPr>
          <p:cNvCxnSpPr/>
          <p:nvPr/>
        </p:nvCxnSpPr>
        <p:spPr>
          <a:xfrm flipH="1">
            <a:off x="4150064" y="345677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BB6DB-EA0B-4192-9582-61E32E3F8B9F}"/>
              </a:ext>
            </a:extLst>
          </p:cNvPr>
          <p:cNvSpPr txBox="1"/>
          <p:nvPr/>
        </p:nvSpPr>
        <p:spPr>
          <a:xfrm>
            <a:off x="5499470" y="270524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6A8023-1CA4-4459-A32D-DEC3184CEF3C}"/>
              </a:ext>
            </a:extLst>
          </p:cNvPr>
          <p:cNvSpPr/>
          <p:nvPr/>
        </p:nvSpPr>
        <p:spPr>
          <a:xfrm>
            <a:off x="5499470" y="346963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250057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20CDB-8917-4AAF-82AF-AC5D85AF974F}"/>
              </a:ext>
            </a:extLst>
          </p:cNvPr>
          <p:cNvSpPr txBox="1"/>
          <p:nvPr/>
        </p:nvSpPr>
        <p:spPr>
          <a:xfrm>
            <a:off x="773083" y="756459"/>
            <a:ext cx="1811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  <a:p>
            <a:r>
              <a:rPr lang="en-IN" dirty="0"/>
              <a:t>Component Class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Data Members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12E89-F84F-433B-AE61-C59A4B87FEDA}"/>
              </a:ext>
            </a:extLst>
          </p:cNvPr>
          <p:cNvSpPr txBox="1"/>
          <p:nvPr/>
        </p:nvSpPr>
        <p:spPr>
          <a:xfrm>
            <a:off x="9065217" y="756459"/>
            <a:ext cx="220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</a:t>
            </a:r>
          </a:p>
          <a:p>
            <a:r>
              <a:rPr lang="en-IN" dirty="0"/>
              <a:t>Component Template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 Attributes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 Properties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F0885-3032-4ED8-80AD-D467273ABB22}"/>
              </a:ext>
            </a:extLst>
          </p:cNvPr>
          <p:cNvCxnSpPr/>
          <p:nvPr/>
        </p:nvCxnSpPr>
        <p:spPr>
          <a:xfrm>
            <a:off x="3208713" y="2493818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0CEB50-B254-486A-98DC-3039BEB5AC11}"/>
              </a:ext>
            </a:extLst>
          </p:cNvPr>
          <p:cNvSpPr txBox="1"/>
          <p:nvPr/>
        </p:nvSpPr>
        <p:spPr>
          <a:xfrm>
            <a:off x="4365590" y="1770611"/>
            <a:ext cx="306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Property and Attribute Binding</a:t>
            </a:r>
          </a:p>
          <a:p>
            <a:pPr algn="ctr"/>
            <a:r>
              <a:rPr lang="en-IN" dirty="0"/>
              <a:t>One Way Binding []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5D01B-7F80-4E48-A1CE-2EE29E94004C}"/>
              </a:ext>
            </a:extLst>
          </p:cNvPr>
          <p:cNvCxnSpPr/>
          <p:nvPr/>
        </p:nvCxnSpPr>
        <p:spPr>
          <a:xfrm flipH="1">
            <a:off x="3208713" y="3591098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DB9762-A149-462C-BE7B-84B091A2547C}"/>
              </a:ext>
            </a:extLst>
          </p:cNvPr>
          <p:cNvSpPr txBox="1"/>
          <p:nvPr/>
        </p:nvSpPr>
        <p:spPr>
          <a:xfrm>
            <a:off x="4533108" y="2867890"/>
            <a:ext cx="294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Event Binding</a:t>
            </a:r>
          </a:p>
          <a:p>
            <a:pPr algn="ctr"/>
            <a:r>
              <a:rPr lang="en-IN" dirty="0"/>
              <a:t>One Way To Source Binding 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002502-B74B-4C1D-9163-90DAB7C3A431}"/>
              </a:ext>
            </a:extLst>
          </p:cNvPr>
          <p:cNvCxnSpPr/>
          <p:nvPr/>
        </p:nvCxnSpPr>
        <p:spPr>
          <a:xfrm>
            <a:off x="3298767" y="4898967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D48169-8388-4DE2-AF09-E997C8171ECE}"/>
              </a:ext>
            </a:extLst>
          </p:cNvPr>
          <p:cNvCxnSpPr/>
          <p:nvPr/>
        </p:nvCxnSpPr>
        <p:spPr>
          <a:xfrm flipH="1">
            <a:off x="3298766" y="5123410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4EFA44-BB85-4E6C-AFBC-17F12289AF70}"/>
              </a:ext>
            </a:extLst>
          </p:cNvPr>
          <p:cNvSpPr txBox="1"/>
          <p:nvPr/>
        </p:nvSpPr>
        <p:spPr>
          <a:xfrm>
            <a:off x="5103741" y="4226343"/>
            <a:ext cx="212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Two Way Binding [()]</a:t>
            </a:r>
          </a:p>
          <a:p>
            <a:pPr algn="ctr"/>
            <a:r>
              <a:rPr lang="en-IN" dirty="0"/>
              <a:t>[(</a:t>
            </a:r>
            <a:r>
              <a:rPr lang="en-IN" dirty="0" err="1"/>
              <a:t>ngModel</a:t>
            </a:r>
            <a:r>
              <a:rPr lang="en-I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5020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B212D-3A5C-44B2-B091-23935059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Directives</a:t>
            </a:r>
            <a:endParaRPr lang="en-I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5B85-EDAD-44CB-B199-E3F6E091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6" y="2292176"/>
            <a:ext cx="8273380" cy="3329395"/>
          </a:xfrm>
        </p:spPr>
        <p:txBody>
          <a:bodyPr>
            <a:normAutofit/>
          </a:bodyPr>
          <a:lstStyle/>
          <a:p>
            <a:r>
              <a:rPr lang="en-US" sz="2000"/>
              <a:t>There are three kinds of directives in Angular:</a:t>
            </a:r>
          </a:p>
          <a:p>
            <a:pPr lvl="1"/>
            <a:r>
              <a:rPr lang="en-US" sz="2000"/>
              <a:t>Components—directives with a template.</a:t>
            </a:r>
          </a:p>
          <a:p>
            <a:pPr lvl="1"/>
            <a:r>
              <a:rPr lang="en-US" sz="2000"/>
              <a:t>Structural directives—change the DOM layout by adding and removing DOM elements.</a:t>
            </a:r>
          </a:p>
          <a:p>
            <a:pPr lvl="1"/>
            <a:r>
              <a:rPr lang="en-US" sz="2000"/>
              <a:t>Attribute directives—change the appearance or behavior of an element, component, or another directive.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6485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1610-BE4C-4F24-88B1-5393281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 Vs Observable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1DE943-9D14-4BBD-835F-4A1F4721C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968617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4072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5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Observable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0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Emit Single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Emit multiple Values, over a period of time (Stream of 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84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Not Lazy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Lazy, observables will not execute unless we subscribe to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0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Cannot be Cancelled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Cancelled by using unsubscribe()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7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Does not provide any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Observables provide a lot of built in operators i.e. map, </a:t>
                      </a:r>
                      <a:r>
                        <a:rPr lang="en-IN" dirty="0" err="1"/>
                        <a:t>forEach</a:t>
                      </a:r>
                      <a:r>
                        <a:rPr lang="en-IN" dirty="0"/>
                        <a:t>, filter, reduce, retry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14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3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8BCB730-5577-449F-8198-CE7D58DE1E3F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D630C-0577-4B43-8085-62632019849A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31D803-CBD0-41B0-95C8-8C9E226B8AB1}"/>
              </a:ext>
            </a:extLst>
          </p:cNvPr>
          <p:cNvSpPr/>
          <p:nvPr/>
        </p:nvSpPr>
        <p:spPr>
          <a:xfrm>
            <a:off x="7286391" y="1562794"/>
            <a:ext cx="2276054" cy="23081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684A96D-8032-4328-B4AE-F830E97E1B5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28BD641-E968-4E71-A3D4-06A09535FA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651F90-31DC-4CBF-99A0-42392F29AC1B}"/>
              </a:ext>
            </a:extLst>
          </p:cNvPr>
          <p:cNvSpPr/>
          <p:nvPr/>
        </p:nvSpPr>
        <p:spPr>
          <a:xfrm>
            <a:off x="249382" y="1931409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575D5E-64C0-4C94-91A8-AB3D0C7F02FC}"/>
              </a:ext>
            </a:extLst>
          </p:cNvPr>
          <p:cNvCxnSpPr/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74BB8A3-A2E2-4A8A-AD80-F8041DC5BADD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3DC7E8-3118-48D3-8F1D-BA90AE8E982F}"/>
              </a:ext>
            </a:extLst>
          </p:cNvPr>
          <p:cNvSpPr txBox="1"/>
          <p:nvPr/>
        </p:nvSpPr>
        <p:spPr>
          <a:xfrm>
            <a:off x="3492584" y="4217327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3A8D2-B7C1-4D63-BFD0-7838AAC64F52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5F827-E48B-4BCC-8CA4-7F9ECCDBC4FB}"/>
              </a:ext>
            </a:extLst>
          </p:cNvPr>
          <p:cNvSpPr/>
          <p:nvPr/>
        </p:nvSpPr>
        <p:spPr>
          <a:xfrm>
            <a:off x="3307467" y="1746743"/>
            <a:ext cx="318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8645A-C5EB-430F-927C-0FE81491A360}"/>
              </a:ext>
            </a:extLst>
          </p:cNvPr>
          <p:cNvCxnSpPr>
            <a:cxnSpLocks/>
          </p:cNvCxnSpPr>
          <p:nvPr/>
        </p:nvCxnSpPr>
        <p:spPr>
          <a:xfrm>
            <a:off x="3021156" y="2210848"/>
            <a:ext cx="383852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602AB-98CF-416C-A934-5429E4CD7DCE}"/>
              </a:ext>
            </a:extLst>
          </p:cNvPr>
          <p:cNvCxnSpPr/>
          <p:nvPr/>
        </p:nvCxnSpPr>
        <p:spPr>
          <a:xfrm flipH="1" flipV="1">
            <a:off x="3021156" y="2523427"/>
            <a:ext cx="3827319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112F46-91C2-4BA7-A632-9896C3D098F7}"/>
              </a:ext>
            </a:extLst>
          </p:cNvPr>
          <p:cNvSpPr txBox="1"/>
          <p:nvPr/>
        </p:nvSpPr>
        <p:spPr>
          <a:xfrm>
            <a:off x="3968508" y="2569925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AF25C-E48E-43A5-839D-CF6B32FBD309}"/>
              </a:ext>
            </a:extLst>
          </p:cNvPr>
          <p:cNvSpPr txBox="1"/>
          <p:nvPr/>
        </p:nvSpPr>
        <p:spPr>
          <a:xfrm>
            <a:off x="77642" y="130649"/>
            <a:ext cx="68689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Click on Admin Link, which will use </a:t>
            </a:r>
            <a:r>
              <a:rPr lang="en-IN" sz="1600" dirty="0" err="1"/>
              <a:t>AuthGuard</a:t>
            </a:r>
            <a:r>
              <a:rPr lang="en-IN" sz="1600" dirty="0"/>
              <a:t> to verify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AuthGuard</a:t>
            </a:r>
            <a:r>
              <a:rPr lang="en-IN" sz="1600" dirty="0"/>
              <a:t> Service will redirect to login, if Token is not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Once you login with correct username and password, token will be received </a:t>
            </a:r>
          </a:p>
          <a:p>
            <a:r>
              <a:rPr lang="en-IN" sz="1600" dirty="0"/>
              <a:t>from the server and stored in </a:t>
            </a:r>
            <a:r>
              <a:rPr lang="en-IN" sz="1600" dirty="0" err="1"/>
              <a:t>sessionStorage</a:t>
            </a:r>
            <a:r>
              <a:rPr lang="en-IN" sz="1600" dirty="0"/>
              <a:t> of the browser.</a:t>
            </a:r>
          </a:p>
          <a:p>
            <a:r>
              <a:rPr lang="en-IN" sz="1600" dirty="0"/>
              <a:t>4.    Read and attach Token will be done by the </a:t>
            </a:r>
            <a:r>
              <a:rPr lang="en-IN" sz="1600" dirty="0" err="1"/>
              <a:t>TokenInterceptor</a:t>
            </a:r>
            <a:r>
              <a:rPr lang="en-IN" sz="1600" dirty="0"/>
              <a:t> Service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62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436CCA7-7B4E-4F9E-9FF4-3CB259E5F741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0A16C7-A6C5-4D4A-B5F7-4332053ADFE8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188453-ED49-463F-BB56-EC805BF7CB5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75AA3A-5F9D-4842-ABB7-2D725D5F293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707208-3F24-4206-B237-003D8EA5896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41B4A7E-7D54-4B0C-9FE8-9D28683FED3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BF5B814-F7E6-4AF5-8ADC-69D5135C688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C4861E-83E6-43F5-8B4F-1BA63A18C98C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3F84232-44FA-4BB3-B7C0-A85E371FEAC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4616E04-6905-4365-ADE6-24F5C53F58C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E135BC8-55EE-409D-96D6-B4212E6D0A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2447ECA-3FF2-4C2E-AB0D-B98C855E758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9F660604-990F-4C10-AD0C-E54C54C84F41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6C4120-CF47-4F01-88DB-A6D33632AE5A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8E2EAED-FD35-40F3-9CC1-028BAFDED4C3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4503C4-AD1A-4F8C-9180-01E8E15B6CE8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5E6DA5-CC71-4063-B1F1-639C36D8A07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DCC747-5F43-4D79-B267-4676B770DFD8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7ACF5B3-BFAB-4C34-AE94-C00124C62AF5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3A774A6-4FE4-41D2-8D54-D05A8D84F6E3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E5EAF2-E014-46D2-B1AD-D7299C045679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69E61BD-34E6-4399-8AD3-45B24A86FCCC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230B6B-7A22-4A00-A9E5-475585AE4F2B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B63E2-DD2F-4C63-BCA6-E8ED0AF8A480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3D0B1C-CBC9-4CDD-8911-8947419E95C8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F8268E-6726-4617-AE05-CAA35335A0A6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220FE2-7ABD-4F20-94CE-41A7C78F9AD8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5C348-6E18-41F7-B162-07FCF31FCA86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C85A1A-40F8-480C-B7B1-EA543483C1B9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BE203A-2D4D-4E19-BCAA-EBA53E1C2F20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590571-49B5-4C18-875C-4DA4CF95B2EB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98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244F67-1F7E-4B15-B7C9-144B56E0CEC7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762A0-9D9F-4C67-B6E4-AA1352A22A09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DBF2E-5045-4FCF-9649-CF9A352E9F5D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D73CD2-4BCA-4286-9844-8DD0C6B73EA2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FB4BD9-F7C0-498C-9FDA-64F5BD4F8C2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DEB5CCF-DA7D-4B80-B33D-D3B140785A4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92D835-5904-4D83-B593-E156F229B726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D2D018E-9B09-4765-A073-908C6C8DB24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F8D1DF7-997F-475D-90A4-9CEB8DE7ED8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90570-E20D-4A2A-8C42-5F0DF23CD3A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016B990-43C7-4673-A738-81D7C019DB5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05B734-6053-49ED-92FE-4E60CD63CF1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E919E7-E8D6-4413-8A54-FBD77388FE1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BFD9-58C9-41A7-AFB5-9E7E14FAADA7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409FE0-076A-441A-9DBC-571B4E40D99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ED8316-950F-4CE3-8776-123E23006331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FF73FF-8FE0-4606-B500-41D34D862FC7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5BD90-CF0F-4245-A5B3-44311C1763CD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94FA58-0A77-44CF-8240-E4F49D68A267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FE837-6C28-4522-B91B-81B31FE6DCE8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6B2D1D-B1BE-4247-8A3A-0E7A2C8FBD7F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E0B974-5FC3-4F21-A16F-CF99E645CE43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2ECA2-4B67-4081-B282-DFF6BC03B492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77E0B075-1A07-4512-A0D1-D16AF9B1AA23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367B2-7B35-43D6-A8F4-B5C8C56AF62A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D716E5-9E12-45A5-80D0-A115D45A4315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27AA3B-7129-4DC1-A862-498D8E8D0FC3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1573B9-77FF-4180-AB1A-33F52068F084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59F66-645D-4322-BA62-75A613765E7B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C6402A-E2BF-49F4-9BCD-27F2A53FFD43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10266E-7F74-4188-9862-432B1D644A3D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CD6D96-1B1F-4774-9814-C0FF9551F7CB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196D8-EDE8-42AE-8732-AD273D54AC3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1D3FEE-7634-4436-A630-129A9F7D8F7B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3A546-7641-4B80-AFC1-9C1E9ED0BC97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</p:spTree>
    <p:extLst>
      <p:ext uri="{BB962C8B-B14F-4D97-AF65-F5344CB8AC3E}">
        <p14:creationId xmlns:p14="http://schemas.microsoft.com/office/powerpoint/2010/main" val="10826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48863-B774-4A42-8A8B-A6D27FD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FullStack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956260-A72A-4B17-9AF7-70C68CAAF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70101"/>
              </p:ext>
            </p:extLst>
          </p:nvPr>
        </p:nvGraphicFramePr>
        <p:xfrm>
          <a:off x="1179229" y="2899956"/>
          <a:ext cx="9833547" cy="31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25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1811807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1950112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552483">
                  <a:extLst>
                    <a:ext uri="{9D8B030D-6E8A-4147-A177-3AD203B41FA5}">
                      <a16:colId xmlns:a16="http://schemas.microsoft.com/office/drawing/2014/main" val="2793113029"/>
                    </a:ext>
                  </a:extLst>
                </a:gridCol>
                <a:gridCol w="1690789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483331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782841">
                <a:tc>
                  <a:txBody>
                    <a:bodyPr/>
                    <a:lstStyle/>
                    <a:p>
                      <a:pPr algn="ctr"/>
                      <a:endParaRPr lang="en-IN" sz="2100"/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Database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Application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API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Client Side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Hosting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MEAN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Angular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MERN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React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MEVN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Vue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58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AE49A7-986A-4241-9F43-EF6461108F53}"/>
              </a:ext>
            </a:extLst>
          </p:cNvPr>
          <p:cNvSpPr/>
          <p:nvPr/>
        </p:nvSpPr>
        <p:spPr>
          <a:xfrm>
            <a:off x="4213122" y="2310580"/>
            <a:ext cx="3765755" cy="4277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3200" b="1" dirty="0"/>
              <a:t>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7FE9B6-32AB-4405-8234-F2027226021A}"/>
              </a:ext>
            </a:extLst>
          </p:cNvPr>
          <p:cNvSpPr/>
          <p:nvPr/>
        </p:nvSpPr>
        <p:spPr>
          <a:xfrm>
            <a:off x="363794" y="471948"/>
            <a:ext cx="1997021" cy="650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32C44-0F31-47F4-A213-72DFF217B307}"/>
              </a:ext>
            </a:extLst>
          </p:cNvPr>
          <p:cNvSpPr txBox="1"/>
          <p:nvPr/>
        </p:nvSpPr>
        <p:spPr>
          <a:xfrm>
            <a:off x="3425978" y="612417"/>
            <a:ext cx="53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id=“b1” onclick=“</a:t>
            </a:r>
            <a:r>
              <a:rPr lang="en-IN" dirty="0" err="1"/>
              <a:t>myFn</a:t>
            </a:r>
            <a:r>
              <a:rPr lang="en-IN" dirty="0"/>
              <a:t>()”&gt;Click Me!&lt;/button&gt;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2BD64-FC5A-4FBA-86DE-C28AF1DC2F28}"/>
              </a:ext>
            </a:extLst>
          </p:cNvPr>
          <p:cNvSpPr txBox="1"/>
          <p:nvPr/>
        </p:nvSpPr>
        <p:spPr>
          <a:xfrm>
            <a:off x="3425978" y="1571105"/>
            <a:ext cx="423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&lt;counter id=“c1” interval=“10”&gt;&lt;/counter&gt;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E986A-0C84-4317-86E7-9A302B1C398C}"/>
              </a:ext>
            </a:extLst>
          </p:cNvPr>
          <p:cNvSpPr/>
          <p:nvPr/>
        </p:nvSpPr>
        <p:spPr>
          <a:xfrm>
            <a:off x="363794" y="1571106"/>
            <a:ext cx="1695797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206F19-3260-4C36-9827-73A69E7B35F9}"/>
              </a:ext>
            </a:extLst>
          </p:cNvPr>
          <p:cNvSpPr/>
          <p:nvPr/>
        </p:nvSpPr>
        <p:spPr>
          <a:xfrm>
            <a:off x="2134405" y="1571106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9C68C0-ECE2-4E23-83C3-4034A0031859}"/>
              </a:ext>
            </a:extLst>
          </p:cNvPr>
          <p:cNvSpPr/>
          <p:nvPr/>
        </p:nvSpPr>
        <p:spPr>
          <a:xfrm>
            <a:off x="2633168" y="1571105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21501-AAC3-4337-A8AC-252CA2E1E9F0}"/>
              </a:ext>
            </a:extLst>
          </p:cNvPr>
          <p:cNvSpPr/>
          <p:nvPr/>
        </p:nvSpPr>
        <p:spPr>
          <a:xfrm>
            <a:off x="4532363" y="2904180"/>
            <a:ext cx="3127274" cy="3467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b="1" dirty="0"/>
          </a:p>
          <a:p>
            <a:pPr algn="ctr"/>
            <a:r>
              <a:rPr lang="en-IN" sz="2400" b="1" dirty="0"/>
              <a:t>UI COMPONENT</a:t>
            </a:r>
          </a:p>
          <a:p>
            <a:pPr algn="ctr"/>
            <a:endParaRPr lang="en-IN" sz="2400" b="1" dirty="0"/>
          </a:p>
          <a:p>
            <a:pPr algn="ctr"/>
            <a:r>
              <a:rPr lang="en-IN" dirty="0"/>
              <a:t>VIEW (Angular Templates)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STYLE (Inside, Outside – CSS)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(State/Properties)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BEHAVIOR (Methods)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58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A0F8-6A40-4FD2-9EFC-D750F66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Composite UI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5E4CF1-042C-486B-88CA-D611F28488B1}"/>
              </a:ext>
            </a:extLst>
          </p:cNvPr>
          <p:cNvGrpSpPr/>
          <p:nvPr/>
        </p:nvGrpSpPr>
        <p:grpSpPr>
          <a:xfrm>
            <a:off x="3525241" y="2161521"/>
            <a:ext cx="5503025" cy="3891809"/>
            <a:chOff x="3525241" y="2161521"/>
            <a:chExt cx="5503025" cy="38918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B119D6-E339-4C0D-8DE2-5A84EF674571}"/>
                </a:ext>
              </a:extLst>
            </p:cNvPr>
            <p:cNvSpPr/>
            <p:nvPr/>
          </p:nvSpPr>
          <p:spPr>
            <a:xfrm>
              <a:off x="3525241" y="2161521"/>
              <a:ext cx="5503025" cy="38918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ROOT COMPONENT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DE11F8-48AC-48CB-8896-B9F274F21953}"/>
                </a:ext>
              </a:extLst>
            </p:cNvPr>
            <p:cNvSpPr/>
            <p:nvPr/>
          </p:nvSpPr>
          <p:spPr>
            <a:xfrm>
              <a:off x="3633307" y="2516861"/>
              <a:ext cx="5286895" cy="4904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 COMPONENT + CSS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1EFB55-EB40-4737-BC45-34F1A01F3939}"/>
                </a:ext>
              </a:extLst>
            </p:cNvPr>
            <p:cNvSpPr/>
            <p:nvPr/>
          </p:nvSpPr>
          <p:spPr>
            <a:xfrm>
              <a:off x="3633307" y="3073814"/>
              <a:ext cx="1537855" cy="2876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SIDE NAV COMPONENT</a:t>
              </a:r>
            </a:p>
            <a:p>
              <a:pPr algn="ctr"/>
              <a:r>
                <a:rPr lang="en-IN" dirty="0"/>
                <a:t>+ CSS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8E38E7-2A08-42EA-8EFB-EFCAEAC89F9D}"/>
                </a:ext>
              </a:extLst>
            </p:cNvPr>
            <p:cNvSpPr/>
            <p:nvPr/>
          </p:nvSpPr>
          <p:spPr>
            <a:xfrm>
              <a:off x="5270914" y="3073814"/>
              <a:ext cx="3649287" cy="1371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LIST COMPONENT</a:t>
              </a:r>
            </a:p>
            <a:p>
              <a:pPr algn="ctr"/>
              <a:r>
                <a:rPr lang="en-IN" dirty="0"/>
                <a:t>+ CSS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F69BFB-52D9-422E-9CA8-15383ADF91EE}"/>
                </a:ext>
              </a:extLst>
            </p:cNvPr>
            <p:cNvSpPr/>
            <p:nvPr/>
          </p:nvSpPr>
          <p:spPr>
            <a:xfrm>
              <a:off x="5270914" y="4520228"/>
              <a:ext cx="3649287" cy="14297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DETAILS COMPONENT</a:t>
              </a:r>
            </a:p>
            <a:p>
              <a:pPr algn="ctr"/>
              <a:r>
                <a:rPr lang="en-IN" dirty="0"/>
                <a:t>+ 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9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434442-BD61-49C7-9315-D9C7F48D859C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09BABB-5456-4860-8344-3EAC212C2733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35341-6AE8-401F-B0E2-8CA69E3E23B7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97038-58A6-44C0-A06B-DE6AABE12B3F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23818-F4D6-4AB1-8E27-215D7AAFC0B2}"/>
              </a:ext>
            </a:extLst>
          </p:cNvPr>
          <p:cNvCxnSpPr/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6003D9-3D7E-425C-BDF1-E7EF7B7D2C91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4365C-B7B9-48AB-8B0F-14DC11FCADE0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5267D5-7F0B-4E65-BFEF-A9254C46D155}"/>
              </a:ext>
            </a:extLst>
          </p:cNvPr>
          <p:cNvCxnSpPr/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27C7EA-34A4-408C-8B54-0572D0CF8BE3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D35C6-F25B-4532-9B04-FA921CA127F2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73796-96D4-46F8-9C86-267C627D7BE1}"/>
              </a:ext>
            </a:extLst>
          </p:cNvPr>
          <p:cNvCxnSpPr/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8BDEE2-A6FE-415E-8EF5-758954C28EA9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327ADD-041E-49E3-B076-BD67B4F03DDF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E21E10-7FE9-4AB8-830D-3F3EAAF2166E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9F8AF5-5D4F-4650-896C-5C812BA1BAA0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111A5-E9FC-46B2-9A8F-59BF6516DF73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BFA98C-42E7-4544-9FFC-36F0D3BCD6FA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5ED10B-C10D-4AD9-91B7-EAC6E3ADE46B}"/>
              </a:ext>
            </a:extLst>
          </p:cNvPr>
          <p:cNvSpPr txBox="1"/>
          <p:nvPr/>
        </p:nvSpPr>
        <p:spPr>
          <a:xfrm>
            <a:off x="8235184" y="3756951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2C90F4-3D14-446F-8FC5-22C26079FB74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A361D9-992B-4B3E-82A6-82C92A05FB18}"/>
              </a:ext>
            </a:extLst>
          </p:cNvPr>
          <p:cNvSpPr txBox="1"/>
          <p:nvPr/>
        </p:nvSpPr>
        <p:spPr>
          <a:xfrm>
            <a:off x="7251539" y="2471524"/>
            <a:ext cx="106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5B3C2-DA57-4E89-8B36-CC56F746881A}"/>
              </a:ext>
            </a:extLst>
          </p:cNvPr>
          <p:cNvCxnSpPr/>
          <p:nvPr/>
        </p:nvCxnSpPr>
        <p:spPr>
          <a:xfrm flipH="1">
            <a:off x="5212079" y="17456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BC2E54-8350-4893-9119-3A41078AA96A}"/>
              </a:ext>
            </a:extLst>
          </p:cNvPr>
          <p:cNvSpPr txBox="1"/>
          <p:nvPr/>
        </p:nvSpPr>
        <p:spPr>
          <a:xfrm>
            <a:off x="5289769" y="2390585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50"/>
                </a:solidFill>
              </a:rPr>
              <a:t>Dev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397C1A-782F-45B2-9E26-485388FCB73B}"/>
              </a:ext>
            </a:extLst>
          </p:cNvPr>
          <p:cNvSpPr txBox="1"/>
          <p:nvPr/>
        </p:nvSpPr>
        <p:spPr>
          <a:xfrm>
            <a:off x="399011" y="266007"/>
            <a:ext cx="22299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TypeScript Config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Jasmine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Karma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Protractor</a:t>
            </a:r>
          </a:p>
          <a:p>
            <a:pPr>
              <a:tabLst>
                <a:tab pos="182563" algn="l"/>
                <a:tab pos="357188" algn="l"/>
              </a:tabLst>
            </a:pPr>
            <a:endParaRPr lang="en-IN" dirty="0"/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Auto Configuration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Angular CLI</a:t>
            </a:r>
          </a:p>
        </p:txBody>
      </p:sp>
    </p:spTree>
    <p:extLst>
      <p:ext uri="{BB962C8B-B14F-4D97-AF65-F5344CB8AC3E}">
        <p14:creationId xmlns:p14="http://schemas.microsoft.com/office/powerpoint/2010/main" val="278135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4CD5-DC8C-41BE-ACD1-5F8F9843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install Angular CLI &amp;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E5F1-DE19-4EF3-8BAF-CFF6B812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Latest Version of Node JS (LTS) - </a:t>
            </a:r>
            <a:r>
              <a:rPr lang="en-IN" dirty="0">
                <a:hlinkClick r:id="rId2"/>
              </a:rPr>
              <a:t>https://nodejs.org/en/</a:t>
            </a:r>
            <a:r>
              <a:rPr lang="en-IN" dirty="0"/>
              <a:t> </a:t>
            </a:r>
          </a:p>
          <a:p>
            <a:r>
              <a:rPr lang="en-IN" dirty="0" err="1"/>
              <a:t>npm</a:t>
            </a:r>
            <a:r>
              <a:rPr lang="en-IN" dirty="0"/>
              <a:t> install –g @angular/cli</a:t>
            </a:r>
          </a:p>
          <a:p>
            <a:r>
              <a:rPr lang="en-IN" dirty="0"/>
              <a:t>Latest version of Visual Studio Code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Visual Studio Code Extensions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Angular Snippets</a:t>
            </a:r>
          </a:p>
          <a:p>
            <a:pPr lvl="1"/>
            <a:r>
              <a:rPr lang="en-IN" dirty="0"/>
              <a:t>Angular 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428416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C1D68F-8837-47A0-8759-2A48DD3BD366}"/>
              </a:ext>
            </a:extLst>
          </p:cNvPr>
          <p:cNvSpPr/>
          <p:nvPr/>
        </p:nvSpPr>
        <p:spPr>
          <a:xfrm>
            <a:off x="3773136" y="390698"/>
            <a:ext cx="4645727" cy="60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57C9B-E153-4C2D-B30E-7FA2E6876EB7}"/>
              </a:ext>
            </a:extLst>
          </p:cNvPr>
          <p:cNvSpPr/>
          <p:nvPr/>
        </p:nvSpPr>
        <p:spPr>
          <a:xfrm>
            <a:off x="3965171" y="623455"/>
            <a:ext cx="4272742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Zone.js (</a:t>
            </a:r>
            <a:r>
              <a:rPr lang="en-IN" dirty="0" err="1"/>
              <a:t>NgZone</a:t>
            </a:r>
            <a:r>
              <a:rPr lang="en-IN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0557C-FDDB-4985-8E09-87BCD8509DC1}"/>
              </a:ext>
            </a:extLst>
          </p:cNvPr>
          <p:cNvSpPr/>
          <p:nvPr/>
        </p:nvSpPr>
        <p:spPr>
          <a:xfrm>
            <a:off x="3965171" y="1349433"/>
            <a:ext cx="4272742" cy="57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rxjs</a:t>
            </a:r>
            <a:r>
              <a:rPr lang="en-IN" dirty="0"/>
              <a:t>, Angular Modules &amp; 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19A22-E72E-4B0D-9BBB-DC3FBD28F893}"/>
              </a:ext>
            </a:extLst>
          </p:cNvPr>
          <p:cNvSpPr/>
          <p:nvPr/>
        </p:nvSpPr>
        <p:spPr>
          <a:xfrm>
            <a:off x="3959628" y="2075411"/>
            <a:ext cx="4272742" cy="4217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IN" sz="2800" b="1" dirty="0"/>
          </a:p>
          <a:p>
            <a:pPr algn="ctr"/>
            <a:r>
              <a:rPr lang="en-IN" sz="2800" b="1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26E53-B6B7-48C4-88B8-86B2A9C983EC}"/>
              </a:ext>
            </a:extLst>
          </p:cNvPr>
          <p:cNvSpPr/>
          <p:nvPr/>
        </p:nvSpPr>
        <p:spPr>
          <a:xfrm>
            <a:off x="4517922" y="3429000"/>
            <a:ext cx="3156154" cy="23818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39607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758</Words>
  <Application>Microsoft Office PowerPoint</Application>
  <PresentationFormat>Widescreen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FullStack Application</vt:lpstr>
      <vt:lpstr>PowerPoint Presentation</vt:lpstr>
      <vt:lpstr>Composite UI</vt:lpstr>
      <vt:lpstr>PowerPoint Presentation</vt:lpstr>
      <vt:lpstr>Steps to install Angular CLI &amp; Code</vt:lpstr>
      <vt:lpstr>PowerPoint Presentation</vt:lpstr>
      <vt:lpstr>PowerPoint Presentation</vt:lpstr>
      <vt:lpstr>Directives</vt:lpstr>
      <vt:lpstr>Promise Vs Observable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</cp:revision>
  <dcterms:created xsi:type="dcterms:W3CDTF">2021-02-10T04:13:24Z</dcterms:created>
  <dcterms:modified xsi:type="dcterms:W3CDTF">2021-04-20T05:37:21Z</dcterms:modified>
</cp:coreProperties>
</file>