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9839E-9DED-47D4-AC12-A49790BA0492}" v="14" dt="2021-02-07T10:00:0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" userId="b799adb9ba789c8f" providerId="LiveId" clId="{48C9839E-9DED-47D4-AC12-A49790BA0492}"/>
    <pc:docChg chg="undo custSel addSld modSld">
      <pc:chgData name="Manish" userId="b799adb9ba789c8f" providerId="LiveId" clId="{48C9839E-9DED-47D4-AC12-A49790BA0492}" dt="2021-02-07T10:00:07.695" v="292" actId="20577"/>
      <pc:docMkLst>
        <pc:docMk/>
      </pc:docMkLst>
      <pc:sldChg chg="modSp new mod">
        <pc:chgData name="Manish" userId="b799adb9ba789c8f" providerId="LiveId" clId="{48C9839E-9DED-47D4-AC12-A49790BA0492}" dt="2021-02-06T06:36:39.616" v="231" actId="20577"/>
        <pc:sldMkLst>
          <pc:docMk/>
          <pc:sldMk cId="1228283073" sldId="258"/>
        </pc:sldMkLst>
        <pc:spChg chg="mod">
          <ac:chgData name="Manish" userId="b799adb9ba789c8f" providerId="LiveId" clId="{48C9839E-9DED-47D4-AC12-A49790BA0492}" dt="2021-02-06T06:34:36.545" v="9" actId="20577"/>
          <ac:spMkLst>
            <pc:docMk/>
            <pc:sldMk cId="1228283073" sldId="258"/>
            <ac:spMk id="2" creationId="{62EB2008-C009-41E6-8866-4ED0107DA64A}"/>
          </ac:spMkLst>
        </pc:spChg>
        <pc:spChg chg="mod">
          <ac:chgData name="Manish" userId="b799adb9ba789c8f" providerId="LiveId" clId="{48C9839E-9DED-47D4-AC12-A49790BA0492}" dt="2021-02-06T06:36:39.616" v="231" actId="20577"/>
          <ac:spMkLst>
            <pc:docMk/>
            <pc:sldMk cId="1228283073" sldId="258"/>
            <ac:spMk id="3" creationId="{7403A093-7498-41DA-9A08-B33892C7E392}"/>
          </ac:spMkLst>
        </pc:spChg>
      </pc:sldChg>
      <pc:sldChg chg="modSp new mod">
        <pc:chgData name="Manish" userId="b799adb9ba789c8f" providerId="LiveId" clId="{48C9839E-9DED-47D4-AC12-A49790BA0492}" dt="2021-02-07T03:43:23.279" v="237" actId="20577"/>
        <pc:sldMkLst>
          <pc:docMk/>
          <pc:sldMk cId="2451713000" sldId="259"/>
        </pc:sldMkLst>
        <pc:spChg chg="mod">
          <ac:chgData name="Manish" userId="b799adb9ba789c8f" providerId="LiveId" clId="{48C9839E-9DED-47D4-AC12-A49790BA0492}" dt="2021-02-07T03:43:12.138" v="233"/>
          <ac:spMkLst>
            <pc:docMk/>
            <pc:sldMk cId="2451713000" sldId="259"/>
            <ac:spMk id="2" creationId="{06FEC41A-86B2-46EE-B283-02AD9DC5B528}"/>
          </ac:spMkLst>
        </pc:spChg>
        <pc:spChg chg="mod">
          <ac:chgData name="Manish" userId="b799adb9ba789c8f" providerId="LiveId" clId="{48C9839E-9DED-47D4-AC12-A49790BA0492}" dt="2021-02-07T03:43:23.279" v="237" actId="20577"/>
          <ac:spMkLst>
            <pc:docMk/>
            <pc:sldMk cId="2451713000" sldId="259"/>
            <ac:spMk id="3" creationId="{A393CB53-6674-4F0C-9856-57F54DC4B9C0}"/>
          </ac:spMkLst>
        </pc:spChg>
      </pc:sldChg>
      <pc:sldChg chg="add">
        <pc:chgData name="Manish" userId="b799adb9ba789c8f" providerId="LiveId" clId="{48C9839E-9DED-47D4-AC12-A49790BA0492}" dt="2021-02-07T03:45:17.583" v="238"/>
        <pc:sldMkLst>
          <pc:docMk/>
          <pc:sldMk cId="661977340" sldId="260"/>
        </pc:sldMkLst>
      </pc:sldChg>
      <pc:sldChg chg="add">
        <pc:chgData name="Manish" userId="b799adb9ba789c8f" providerId="LiveId" clId="{48C9839E-9DED-47D4-AC12-A49790BA0492}" dt="2021-02-07T03:45:17.583" v="238"/>
        <pc:sldMkLst>
          <pc:docMk/>
          <pc:sldMk cId="3343793836" sldId="261"/>
        </pc:sldMkLst>
      </pc:sldChg>
      <pc:sldChg chg="add">
        <pc:chgData name="Manish" userId="b799adb9ba789c8f" providerId="LiveId" clId="{48C9839E-9DED-47D4-AC12-A49790BA0492}" dt="2021-02-07T03:45:17.583" v="238"/>
        <pc:sldMkLst>
          <pc:docMk/>
          <pc:sldMk cId="3814848512" sldId="262"/>
        </pc:sldMkLst>
      </pc:sldChg>
      <pc:sldChg chg="modSp new mod">
        <pc:chgData name="Manish" userId="b799adb9ba789c8f" providerId="LiveId" clId="{48C9839E-9DED-47D4-AC12-A49790BA0492}" dt="2021-02-07T05:24:15.503" v="244" actId="20577"/>
        <pc:sldMkLst>
          <pc:docMk/>
          <pc:sldMk cId="326244009" sldId="263"/>
        </pc:sldMkLst>
        <pc:spChg chg="mod">
          <ac:chgData name="Manish" userId="b799adb9ba789c8f" providerId="LiveId" clId="{48C9839E-9DED-47D4-AC12-A49790BA0492}" dt="2021-02-07T05:11:53.814" v="240"/>
          <ac:spMkLst>
            <pc:docMk/>
            <pc:sldMk cId="326244009" sldId="263"/>
            <ac:spMk id="2" creationId="{E24782F2-B8DC-45BE-B43C-6C3AC47F36D1}"/>
          </ac:spMkLst>
        </pc:spChg>
        <pc:spChg chg="mod">
          <ac:chgData name="Manish" userId="b799adb9ba789c8f" providerId="LiveId" clId="{48C9839E-9DED-47D4-AC12-A49790BA0492}" dt="2021-02-07T05:24:15.503" v="244" actId="20577"/>
          <ac:spMkLst>
            <pc:docMk/>
            <pc:sldMk cId="326244009" sldId="263"/>
            <ac:spMk id="3" creationId="{B08720C3-FD65-446A-84DE-AB1363729D6D}"/>
          </ac:spMkLst>
        </pc:spChg>
      </pc:sldChg>
      <pc:sldChg chg="addSp delSp modSp new mod">
        <pc:chgData name="Manish" userId="b799adb9ba789c8f" providerId="LiveId" clId="{48C9839E-9DED-47D4-AC12-A49790BA0492}" dt="2021-02-07T05:41:18.589" v="273" actId="14100"/>
        <pc:sldMkLst>
          <pc:docMk/>
          <pc:sldMk cId="3437511407" sldId="264"/>
        </pc:sldMkLst>
        <pc:spChg chg="del">
          <ac:chgData name="Manish" userId="b799adb9ba789c8f" providerId="LiveId" clId="{48C9839E-9DED-47D4-AC12-A49790BA0492}" dt="2021-02-07T05:32:54.536" v="246" actId="478"/>
          <ac:spMkLst>
            <pc:docMk/>
            <pc:sldMk cId="3437511407" sldId="264"/>
            <ac:spMk id="2" creationId="{FD20558F-AC60-4296-A341-96964D2BC4E8}"/>
          </ac:spMkLst>
        </pc:spChg>
        <pc:spChg chg="del">
          <ac:chgData name="Manish" userId="b799adb9ba789c8f" providerId="LiveId" clId="{48C9839E-9DED-47D4-AC12-A49790BA0492}" dt="2021-02-07T05:32:54.536" v="246" actId="478"/>
          <ac:spMkLst>
            <pc:docMk/>
            <pc:sldMk cId="3437511407" sldId="264"/>
            <ac:spMk id="3" creationId="{F292C30A-75E6-4789-94F8-468F55C0EA80}"/>
          </ac:spMkLst>
        </pc:spChg>
        <pc:spChg chg="add mod">
          <ac:chgData name="Manish" userId="b799adb9ba789c8f" providerId="LiveId" clId="{48C9839E-9DED-47D4-AC12-A49790BA0492}" dt="2021-02-07T05:40:29.029" v="266" actId="20577"/>
          <ac:spMkLst>
            <pc:docMk/>
            <pc:sldMk cId="3437511407" sldId="264"/>
            <ac:spMk id="4" creationId="{0D74F74C-7678-4F31-B98D-EE1A1885C980}"/>
          </ac:spMkLst>
        </pc:spChg>
        <pc:spChg chg="add mod">
          <ac:chgData name="Manish" userId="b799adb9ba789c8f" providerId="LiveId" clId="{48C9839E-9DED-47D4-AC12-A49790BA0492}" dt="2021-02-07T05:33:03.032" v="247"/>
          <ac:spMkLst>
            <pc:docMk/>
            <pc:sldMk cId="3437511407" sldId="264"/>
            <ac:spMk id="5" creationId="{76C90DD2-3AA1-4B96-ABE5-3672C15BA1CA}"/>
          </ac:spMkLst>
        </pc:spChg>
        <pc:spChg chg="add mod">
          <ac:chgData name="Manish" userId="b799adb9ba789c8f" providerId="LiveId" clId="{48C9839E-9DED-47D4-AC12-A49790BA0492}" dt="2021-02-07T05:41:14.942" v="272" actId="1076"/>
          <ac:spMkLst>
            <pc:docMk/>
            <pc:sldMk cId="3437511407" sldId="264"/>
            <ac:spMk id="6" creationId="{A1748B36-BA8B-4004-A8FB-26F8CF875ED3}"/>
          </ac:spMkLst>
        </pc:spChg>
        <pc:spChg chg="add mod">
          <ac:chgData name="Manish" userId="b799adb9ba789c8f" providerId="LiveId" clId="{48C9839E-9DED-47D4-AC12-A49790BA0492}" dt="2021-02-07T05:41:14.942" v="272" actId="1076"/>
          <ac:spMkLst>
            <pc:docMk/>
            <pc:sldMk cId="3437511407" sldId="264"/>
            <ac:spMk id="8" creationId="{4C797F53-208F-40BE-9F8A-AA624373E36D}"/>
          </ac:spMkLst>
        </pc:spChg>
        <pc:cxnChg chg="add mod">
          <ac:chgData name="Manish" userId="b799adb9ba789c8f" providerId="LiveId" clId="{48C9839E-9DED-47D4-AC12-A49790BA0492}" dt="2021-02-07T05:41:18.589" v="273" actId="14100"/>
          <ac:cxnSpMkLst>
            <pc:docMk/>
            <pc:sldMk cId="3437511407" sldId="264"/>
            <ac:cxnSpMk id="7" creationId="{5525D48D-7DBB-44B6-850C-32123A73F21D}"/>
          </ac:cxnSpMkLst>
        </pc:cxnChg>
        <pc:cxnChg chg="add mod">
          <ac:chgData name="Manish" userId="b799adb9ba789c8f" providerId="LiveId" clId="{48C9839E-9DED-47D4-AC12-A49790BA0492}" dt="2021-02-07T05:41:14.942" v="272" actId="1076"/>
          <ac:cxnSpMkLst>
            <pc:docMk/>
            <pc:sldMk cId="3437511407" sldId="264"/>
            <ac:cxnSpMk id="9" creationId="{B31FA26B-CE14-4364-9DF3-6E7B1300E809}"/>
          </ac:cxnSpMkLst>
        </pc:cxnChg>
      </pc:sldChg>
      <pc:sldChg chg="addSp delSp modSp new mod">
        <pc:chgData name="Manish" userId="b799adb9ba789c8f" providerId="LiveId" clId="{48C9839E-9DED-47D4-AC12-A49790BA0492}" dt="2021-02-07T07:25:44.573" v="278"/>
        <pc:sldMkLst>
          <pc:docMk/>
          <pc:sldMk cId="2704929570" sldId="265"/>
        </pc:sldMkLst>
        <pc:spChg chg="del">
          <ac:chgData name="Manish" userId="b799adb9ba789c8f" providerId="LiveId" clId="{48C9839E-9DED-47D4-AC12-A49790BA0492}" dt="2021-02-07T07:25:28.544" v="275" actId="478"/>
          <ac:spMkLst>
            <pc:docMk/>
            <pc:sldMk cId="2704929570" sldId="265"/>
            <ac:spMk id="2" creationId="{830ABFB5-E0C8-461D-B978-BF296886608B}"/>
          </ac:spMkLst>
        </pc:spChg>
        <pc:spChg chg="del">
          <ac:chgData name="Manish" userId="b799adb9ba789c8f" providerId="LiveId" clId="{48C9839E-9DED-47D4-AC12-A49790BA0492}" dt="2021-02-07T07:25:28.544" v="275" actId="478"/>
          <ac:spMkLst>
            <pc:docMk/>
            <pc:sldMk cId="2704929570" sldId="265"/>
            <ac:spMk id="3" creationId="{8AD1A94B-0CE9-4FD4-BB24-F14282C57807}"/>
          </ac:spMkLst>
        </pc:spChg>
        <pc:spChg chg="add mod">
          <ac:chgData name="Manish" userId="b799adb9ba789c8f" providerId="LiveId" clId="{48C9839E-9DED-47D4-AC12-A49790BA0492}" dt="2021-02-07T07:25:29.056" v="276"/>
          <ac:spMkLst>
            <pc:docMk/>
            <pc:sldMk cId="2704929570" sldId="265"/>
            <ac:spMk id="4" creationId="{1835B75B-4ED7-49D7-BA61-C00F00750FBB}"/>
          </ac:spMkLst>
        </pc:spChg>
        <pc:spChg chg="add mod">
          <ac:chgData name="Manish" userId="b799adb9ba789c8f" providerId="LiveId" clId="{48C9839E-9DED-47D4-AC12-A49790BA0492}" dt="2021-02-07T07:25:29.056" v="276"/>
          <ac:spMkLst>
            <pc:docMk/>
            <pc:sldMk cId="2704929570" sldId="265"/>
            <ac:spMk id="5" creationId="{0B20F73B-A885-49C6-B7CE-F63FD2C5523A}"/>
          </ac:spMkLst>
        </pc:spChg>
        <pc:spChg chg="add mod">
          <ac:chgData name="Manish" userId="b799adb9ba789c8f" providerId="LiveId" clId="{48C9839E-9DED-47D4-AC12-A49790BA0492}" dt="2021-02-07T07:25:29.056" v="276"/>
          <ac:spMkLst>
            <pc:docMk/>
            <pc:sldMk cId="2704929570" sldId="265"/>
            <ac:spMk id="7" creationId="{59099730-6B39-47C8-9E58-3D5EA852CA1A}"/>
          </ac:spMkLst>
        </pc:spChg>
        <pc:spChg chg="add mod">
          <ac:chgData name="Manish" userId="b799adb9ba789c8f" providerId="LiveId" clId="{48C9839E-9DED-47D4-AC12-A49790BA0492}" dt="2021-02-07T07:25:37.475" v="277"/>
          <ac:spMkLst>
            <pc:docMk/>
            <pc:sldMk cId="2704929570" sldId="265"/>
            <ac:spMk id="9" creationId="{FCD5B481-BF30-4692-9E44-F7274BB8D82E}"/>
          </ac:spMkLst>
        </pc:spChg>
        <pc:spChg chg="add mod">
          <ac:chgData name="Manish" userId="b799adb9ba789c8f" providerId="LiveId" clId="{48C9839E-9DED-47D4-AC12-A49790BA0492}" dt="2021-02-07T07:25:37.475" v="277"/>
          <ac:spMkLst>
            <pc:docMk/>
            <pc:sldMk cId="2704929570" sldId="265"/>
            <ac:spMk id="10" creationId="{622409A7-79F6-423F-9253-0F965C37C99F}"/>
          </ac:spMkLst>
        </pc:spChg>
        <pc:spChg chg="add mod">
          <ac:chgData name="Manish" userId="b799adb9ba789c8f" providerId="LiveId" clId="{48C9839E-9DED-47D4-AC12-A49790BA0492}" dt="2021-02-07T07:25:44.573" v="278"/>
          <ac:spMkLst>
            <pc:docMk/>
            <pc:sldMk cId="2704929570" sldId="265"/>
            <ac:spMk id="11" creationId="{7865DC64-34E1-4CD5-89F8-4F0E1527DF5B}"/>
          </ac:spMkLst>
        </pc:spChg>
        <pc:cxnChg chg="add mod">
          <ac:chgData name="Manish" userId="b799adb9ba789c8f" providerId="LiveId" clId="{48C9839E-9DED-47D4-AC12-A49790BA0492}" dt="2021-02-07T07:25:29.056" v="276"/>
          <ac:cxnSpMkLst>
            <pc:docMk/>
            <pc:sldMk cId="2704929570" sldId="265"/>
            <ac:cxnSpMk id="6" creationId="{F0B1D854-F648-465B-9A5E-29A208CB81B6}"/>
          </ac:cxnSpMkLst>
        </pc:cxnChg>
        <pc:cxnChg chg="add mod">
          <ac:chgData name="Manish" userId="b799adb9ba789c8f" providerId="LiveId" clId="{48C9839E-9DED-47D4-AC12-A49790BA0492}" dt="2021-02-07T07:25:29.056" v="276"/>
          <ac:cxnSpMkLst>
            <pc:docMk/>
            <pc:sldMk cId="2704929570" sldId="265"/>
            <ac:cxnSpMk id="8" creationId="{372E1DAE-66FE-4C08-82CC-C2E05626049B}"/>
          </ac:cxnSpMkLst>
        </pc:cxnChg>
      </pc:sldChg>
      <pc:sldChg chg="addSp delSp modSp new mod">
        <pc:chgData name="Manish" userId="b799adb9ba789c8f" providerId="LiveId" clId="{48C9839E-9DED-47D4-AC12-A49790BA0492}" dt="2021-02-07T07:27:19.360" v="281"/>
        <pc:sldMkLst>
          <pc:docMk/>
          <pc:sldMk cId="1908788892" sldId="266"/>
        </pc:sldMkLst>
        <pc:spChg chg="del">
          <ac:chgData name="Manish" userId="b799adb9ba789c8f" providerId="LiveId" clId="{48C9839E-9DED-47D4-AC12-A49790BA0492}" dt="2021-02-07T07:27:18.879" v="280" actId="478"/>
          <ac:spMkLst>
            <pc:docMk/>
            <pc:sldMk cId="1908788892" sldId="266"/>
            <ac:spMk id="2" creationId="{EF7F979D-23DD-48F1-B0D9-E9F175ADF9FB}"/>
          </ac:spMkLst>
        </pc:spChg>
        <pc:spChg chg="del">
          <ac:chgData name="Manish" userId="b799adb9ba789c8f" providerId="LiveId" clId="{48C9839E-9DED-47D4-AC12-A49790BA0492}" dt="2021-02-07T07:27:18.879" v="280" actId="478"/>
          <ac:spMkLst>
            <pc:docMk/>
            <pc:sldMk cId="1908788892" sldId="266"/>
            <ac:spMk id="3" creationId="{DB824088-9CD1-4953-B10D-0231D20021FA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4" creationId="{0C656B18-28CB-4720-97A1-8DBABBCFA1F8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5" creationId="{A67C71F9-A240-405D-B000-5CA58B15CA34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6" creationId="{A9EFA988-2603-4C8A-9B44-9A0CBDBB4E9F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7" creationId="{622962D6-16E7-40DE-9636-36E6B1876CFE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9" creationId="{0E639565-E423-445B-9766-C95B8DD4B924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11" creationId="{DD6B4991-5923-4FE5-BBC5-6984E6C433CF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12" creationId="{EC5C73B5-8CA1-4411-83CB-A03DB174347E}"/>
          </ac:spMkLst>
        </pc:spChg>
        <pc:spChg chg="add mod">
          <ac:chgData name="Manish" userId="b799adb9ba789c8f" providerId="LiveId" clId="{48C9839E-9DED-47D4-AC12-A49790BA0492}" dt="2021-02-07T07:27:19.360" v="281"/>
          <ac:spMkLst>
            <pc:docMk/>
            <pc:sldMk cId="1908788892" sldId="266"/>
            <ac:spMk id="13" creationId="{441DC4CD-2743-42BB-A498-D29301958B5A}"/>
          </ac:spMkLst>
        </pc:spChg>
        <pc:cxnChg chg="add mod">
          <ac:chgData name="Manish" userId="b799adb9ba789c8f" providerId="LiveId" clId="{48C9839E-9DED-47D4-AC12-A49790BA0492}" dt="2021-02-07T07:27:19.360" v="281"/>
          <ac:cxnSpMkLst>
            <pc:docMk/>
            <pc:sldMk cId="1908788892" sldId="266"/>
            <ac:cxnSpMk id="8" creationId="{211DFD4C-AC1B-4BCE-A949-CF13AF9DC378}"/>
          </ac:cxnSpMkLst>
        </pc:cxnChg>
        <pc:cxnChg chg="add mod">
          <ac:chgData name="Manish" userId="b799adb9ba789c8f" providerId="LiveId" clId="{48C9839E-9DED-47D4-AC12-A49790BA0492}" dt="2021-02-07T07:27:19.360" v="281"/>
          <ac:cxnSpMkLst>
            <pc:docMk/>
            <pc:sldMk cId="1908788892" sldId="266"/>
            <ac:cxnSpMk id="10" creationId="{94CF45D8-9ADF-4940-91F2-749A1DB91F7A}"/>
          </ac:cxnSpMkLst>
        </pc:cxnChg>
        <pc:cxnChg chg="add mod">
          <ac:chgData name="Manish" userId="b799adb9ba789c8f" providerId="LiveId" clId="{48C9839E-9DED-47D4-AC12-A49790BA0492}" dt="2021-02-07T07:27:19.360" v="281"/>
          <ac:cxnSpMkLst>
            <pc:docMk/>
            <pc:sldMk cId="1908788892" sldId="266"/>
            <ac:cxnSpMk id="14" creationId="{7413550B-5658-41A4-A24C-010188C4AB44}"/>
          </ac:cxnSpMkLst>
        </pc:cxnChg>
      </pc:sldChg>
      <pc:sldChg chg="modSp new mod">
        <pc:chgData name="Manish" userId="b799adb9ba789c8f" providerId="LiveId" clId="{48C9839E-9DED-47D4-AC12-A49790BA0492}" dt="2021-02-07T10:00:07.695" v="292" actId="20577"/>
        <pc:sldMkLst>
          <pc:docMk/>
          <pc:sldMk cId="1751160279" sldId="267"/>
        </pc:sldMkLst>
        <pc:spChg chg="mod">
          <ac:chgData name="Manish" userId="b799adb9ba789c8f" providerId="LiveId" clId="{48C9839E-9DED-47D4-AC12-A49790BA0492}" dt="2021-02-07T09:59:48.105" v="289" actId="20577"/>
          <ac:spMkLst>
            <pc:docMk/>
            <pc:sldMk cId="1751160279" sldId="267"/>
            <ac:spMk id="2" creationId="{02819A22-3099-4293-A7ED-DEAAF5F55378}"/>
          </ac:spMkLst>
        </pc:spChg>
        <pc:spChg chg="mod">
          <ac:chgData name="Manish" userId="b799adb9ba789c8f" providerId="LiveId" clId="{48C9839E-9DED-47D4-AC12-A49790BA0492}" dt="2021-02-07T10:00:07.695" v="292" actId="20577"/>
          <ac:spMkLst>
            <pc:docMk/>
            <pc:sldMk cId="1751160279" sldId="267"/>
            <ac:spMk id="3" creationId="{A4EF14C7-3D54-486E-A10F-572A0F858C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5786-783F-4386-B488-F7AEAB636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1A471-C209-4BD3-8755-6299C68A2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E20B-4950-4339-AA9E-EA4D3C23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4680-7A64-427B-A33A-82521C08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F6CC-873C-4B75-8E01-2AA81972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A56B-4E6D-4121-9257-08C828CB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33EAB-A0CC-402E-9310-628E152A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5DC9-4596-4BCB-91BE-696465E2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3DA2-1417-4575-AA06-49845321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7E02-D55B-4947-8523-8B251076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B914-AC1D-47B9-9EDF-5F82EC972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3397-177C-43A6-B611-76F3F483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E77F-FAB9-421B-B5C0-358A0D31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B32C-BE9D-4CA7-965F-6D69399E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8B4B-3CEF-47AD-B7D5-B0ED560E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1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F3F-4632-46ED-AA16-B72F97F6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FD3F-3DE7-461B-AC22-06F94B63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F969-14A3-4E58-8B29-D93F7DDE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CE4C-A9AF-433A-AD86-3E010B99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E1CC-2435-4093-986A-38EB55AB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6E6D-DC86-425E-88A9-5DFAE8D1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7CB5-CBC2-4EB8-BA37-384CEF2B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85B9-D296-4FAC-83F7-22A5EB22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2044-2A3D-4E48-A332-446D3F5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B3CA-FB6E-4F9D-8EA8-D93E3F4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1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C117-CAC7-4B6F-BB2F-FEAD31CF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A0E8-3643-4499-B50F-D2B6DBB8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B0BCE-B6F3-4B43-8031-3249CCA5E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88E40-1E6E-4778-8CB9-AE4BAB0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AECDD-F6F8-4E6B-A04D-7F48F1E9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E8889-0722-4F7D-A66D-095E89E6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078-36B6-44DC-BC66-1E4B312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02F3-C282-41A0-91FC-AAA16CE2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CA928-CD8C-4133-B9B8-63353383F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AA29-A3E3-4819-B9C6-2FD11FBAB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0BFB9-EE94-4806-A6A2-6391FE3A8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0F2AE-F1C3-4359-90E4-2753FA4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95731-7FC8-416B-BF6D-1AA5890F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F3D8-03B1-42B6-A19C-668BC07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C352-1858-4CC7-B37A-076619D2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1838E-6C2C-470C-94CE-7258253E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8ED89-3336-4575-AFF8-26E13F02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2F9B-791A-41D6-84DA-9A7E3A71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13FDE-1480-4994-9BE4-4D1D445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B26A-6B21-4F30-8F26-AC3A46C2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9B75B-CE6C-4C00-8C71-CF408794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CF3-E3B9-437B-A111-52C1A4D1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66E7-CC26-411A-97E0-7F4BBC4F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87F8-2CAC-4595-B98E-36F1AEA5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6BC56-D864-4038-9374-CF751030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3DDB-954B-4EF1-9B84-A8DA7FA6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8CC2-8834-44F1-9E71-D47330A5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877E-39BF-464E-A551-090A653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01E4C-D996-41F8-9797-804A7EAD4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6B39-D203-4281-8871-2CB2C80AE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65DDC-BA77-4461-BC80-EAD2788B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E31F2-9267-4FF8-B0D2-320B39D2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54FA-49F7-48C4-BD88-B7FF8BD0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654EA-003A-4B5E-A1BF-F8AA60AD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B6993-6F43-425A-8A1F-84E4D62A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DCD0-56BF-4E44-A47D-069345BD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54A6-0149-4369-AB62-37580C24C311}" type="datetimeFigureOut">
              <a:rPr lang="en-IN" smtClean="0"/>
              <a:t>06-Feb-2021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97FB-061C-4000-AE98-1619B717B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1317-5A30-46D3-8CBF-4F791FB26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B86E-EAFA-4979-9935-B4C0CA32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0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94F69C-4B8B-4C12-8074-C7EBDD709796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68D798-CD6A-42BD-BB67-7ECE9256DD32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0C7820-9984-4FA8-BEF0-87177C38DEEB}"/>
              </a:ext>
            </a:extLst>
          </p:cNvPr>
          <p:cNvSpPr txBox="1"/>
          <p:nvPr/>
        </p:nvSpPr>
        <p:spPr>
          <a:xfrm>
            <a:off x="9548836" y="1364318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</a:t>
            </a:r>
          </a:p>
          <a:p>
            <a:r>
              <a:rPr lang="en-IN" dirty="0" err="1"/>
              <a:t>Preset</a:t>
            </a:r>
            <a:r>
              <a:rPr lang="en-IN" dirty="0"/>
              <a:t> (Env)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754C3-AC97-4F43-BDFB-B84251970F6B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7A373-F763-4FA4-8266-398CD80B2E9F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92052C-5F1B-4563-8995-65F441AA8D7A}"/>
              </a:ext>
            </a:extLst>
          </p:cNvPr>
          <p:cNvSpPr txBox="1"/>
          <p:nvPr/>
        </p:nvSpPr>
        <p:spPr>
          <a:xfrm>
            <a:off x="9749595" y="3429000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D053D-BC46-49BF-B29F-E1786AC29889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(Single File)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C23DF5-BC3E-48A7-89A4-D9A4D6A28F22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8AAE9D-C71F-4945-8DED-E83569148141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668B1-8AE8-42CA-9D62-AB3B0C7908E3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905B3-15EC-4A22-B561-E99138A164C8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D66AEF-919A-4315-9E89-6D51C0F3E641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432FA-7C38-4AAD-A7B3-D291BE5857EC}"/>
              </a:ext>
            </a:extLst>
          </p:cNvPr>
          <p:cNvSpPr txBox="1"/>
          <p:nvPr/>
        </p:nvSpPr>
        <p:spPr>
          <a:xfrm>
            <a:off x="5880031" y="599286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960570-2BCD-4F23-AFBB-47E0FE6EEE31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6D77EA-E342-4D86-B52E-407EE37EDD04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D67471-A637-4E92-AF2A-50582FD2DFB4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D687ED-6B89-4D08-9819-368416574E59}"/>
              </a:ext>
            </a:extLst>
          </p:cNvPr>
          <p:cNvCxnSpPr/>
          <p:nvPr/>
        </p:nvCxnSpPr>
        <p:spPr>
          <a:xfrm>
            <a:off x="3017520" y="232756"/>
            <a:ext cx="0" cy="646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A99820-716C-433E-9504-1B0D3A0CC160}"/>
              </a:ext>
            </a:extLst>
          </p:cNvPr>
          <p:cNvSpPr txBox="1"/>
          <p:nvPr/>
        </p:nvSpPr>
        <p:spPr>
          <a:xfrm>
            <a:off x="7922029" y="4015047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B5928-5D67-4710-93F4-3FDE3377C3B6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05AE7-3168-44FF-87E7-C17E481B1D67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2C5259-CCE5-4B7E-9092-5905D77593F7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7C444E-63C3-400F-B3FC-06E764D24EB7}"/>
              </a:ext>
            </a:extLst>
          </p:cNvPr>
          <p:cNvSpPr txBox="1"/>
          <p:nvPr/>
        </p:nvSpPr>
        <p:spPr>
          <a:xfrm>
            <a:off x="3792768" y="1995306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FCBC1-3B2F-4BA4-873C-80A26095F2F2}"/>
              </a:ext>
            </a:extLst>
          </p:cNvPr>
          <p:cNvSpPr txBox="1"/>
          <p:nvPr/>
        </p:nvSpPr>
        <p:spPr>
          <a:xfrm>
            <a:off x="440575" y="673331"/>
            <a:ext cx="2022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Manually Configure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Babel</a:t>
            </a:r>
          </a:p>
        </p:txBody>
      </p:sp>
    </p:spTree>
    <p:extLst>
      <p:ext uri="{BB962C8B-B14F-4D97-AF65-F5344CB8AC3E}">
        <p14:creationId xmlns:p14="http://schemas.microsoft.com/office/powerpoint/2010/main" val="36328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35B75B-4ED7-49D7-BA61-C00F00750FBB}"/>
              </a:ext>
            </a:extLst>
          </p:cNvPr>
          <p:cNvSpPr/>
          <p:nvPr/>
        </p:nvSpPr>
        <p:spPr>
          <a:xfrm>
            <a:off x="8761615" y="1379913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constructor()</a:t>
            </a:r>
          </a:p>
          <a:p>
            <a:pPr algn="ctr"/>
            <a:r>
              <a:rPr lang="en-US" dirty="0" err="1"/>
              <a:t>hasOwnProperty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isPrototypeOf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 err="1"/>
              <a:t>toString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0F73B-A885-49C6-B7CE-F63FD2C5523A}"/>
              </a:ext>
            </a:extLst>
          </p:cNvPr>
          <p:cNvSpPr/>
          <p:nvPr/>
        </p:nvSpPr>
        <p:spPr>
          <a:xfrm>
            <a:off x="4865716" y="2330335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start()</a:t>
            </a:r>
          </a:p>
          <a:p>
            <a:pPr algn="ctr"/>
            <a:r>
              <a:rPr lang="en-US" dirty="0"/>
              <a:t>__proto__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B1D854-F648-465B-9A5E-29A208CB81B6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326284" y="3162993"/>
            <a:ext cx="1435331" cy="95042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099730-6B39-47C8-9E58-3D5EA852CA1A}"/>
              </a:ext>
            </a:extLst>
          </p:cNvPr>
          <p:cNvSpPr/>
          <p:nvPr/>
        </p:nvSpPr>
        <p:spPr>
          <a:xfrm>
            <a:off x="1753987" y="4624647"/>
            <a:ext cx="1371599" cy="12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_make</a:t>
            </a:r>
          </a:p>
          <a:p>
            <a:pPr algn="ctr"/>
            <a:r>
              <a:rPr lang="en-IN" dirty="0"/>
              <a:t>__proto__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2E1DAE-66FE-4C08-82CC-C2E05626049B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125586" y="4113415"/>
            <a:ext cx="1740130" cy="114715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D5B481-BF30-4692-9E44-F7274BB8D82E}"/>
              </a:ext>
            </a:extLst>
          </p:cNvPr>
          <p:cNvSpPr txBox="1"/>
          <p:nvPr/>
        </p:nvSpPr>
        <p:spPr>
          <a:xfrm>
            <a:off x="9093832" y="93102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Object.prototype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409A7-79F6-423F-9253-0F965C37C99F}"/>
              </a:ext>
            </a:extLst>
          </p:cNvPr>
          <p:cNvSpPr txBox="1"/>
          <p:nvPr/>
        </p:nvSpPr>
        <p:spPr>
          <a:xfrm>
            <a:off x="5197933" y="1881448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Vehicle.prototype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5DC64-34E1-4CD5-89F8-4F0E1527DF5B}"/>
              </a:ext>
            </a:extLst>
          </p:cNvPr>
          <p:cNvSpPr txBox="1"/>
          <p:nvPr/>
        </p:nvSpPr>
        <p:spPr>
          <a:xfrm>
            <a:off x="2295356" y="41843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0492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656B18-28CB-4720-97A1-8DBABBCFA1F8}"/>
              </a:ext>
            </a:extLst>
          </p:cNvPr>
          <p:cNvSpPr/>
          <p:nvPr/>
        </p:nvSpPr>
        <p:spPr>
          <a:xfrm>
            <a:off x="8470669" y="1288473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constructor()</a:t>
            </a:r>
          </a:p>
          <a:p>
            <a:pPr algn="ctr"/>
            <a:r>
              <a:rPr lang="en-US" dirty="0" err="1"/>
              <a:t>hasOwnProperty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isPrototypeOf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 err="1"/>
              <a:t>toString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C71F9-A240-405D-B000-5CA58B15CA34}"/>
              </a:ext>
            </a:extLst>
          </p:cNvPr>
          <p:cNvSpPr txBox="1"/>
          <p:nvPr/>
        </p:nvSpPr>
        <p:spPr>
          <a:xfrm>
            <a:off x="8802886" y="839586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Object.prototype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FA988-2603-4C8A-9B44-9A0CBDBB4E9F}"/>
              </a:ext>
            </a:extLst>
          </p:cNvPr>
          <p:cNvSpPr/>
          <p:nvPr/>
        </p:nvSpPr>
        <p:spPr>
          <a:xfrm>
            <a:off x="5638952" y="3142210"/>
            <a:ext cx="1853585" cy="23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start()</a:t>
            </a:r>
          </a:p>
          <a:p>
            <a:pPr algn="ctr"/>
            <a:r>
              <a:rPr lang="en-US" dirty="0"/>
              <a:t>__proto__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962D6-16E7-40DE-9636-36E6B1876CFE}"/>
              </a:ext>
            </a:extLst>
          </p:cNvPr>
          <p:cNvSpPr txBox="1"/>
          <p:nvPr/>
        </p:nvSpPr>
        <p:spPr>
          <a:xfrm>
            <a:off x="5638952" y="2702221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Vehicle.prototype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DFD4C-AC1B-4BCE-A949-CF13AF9DC3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92537" y="3071553"/>
            <a:ext cx="978132" cy="12699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639565-E423-445B-9766-C95B8DD4B924}"/>
              </a:ext>
            </a:extLst>
          </p:cNvPr>
          <p:cNvSpPr/>
          <p:nvPr/>
        </p:nvSpPr>
        <p:spPr>
          <a:xfrm>
            <a:off x="149631" y="4904910"/>
            <a:ext cx="1371599" cy="12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_make</a:t>
            </a:r>
          </a:p>
          <a:p>
            <a:pPr algn="ctr"/>
            <a:r>
              <a:rPr lang="en-IN" dirty="0"/>
              <a:t>__proto__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F45D8-9ADF-4940-91F2-749A1DB91F7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521230" y="5105892"/>
            <a:ext cx="730361" cy="43494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6B4991-5923-4FE5-BBC5-6984E6C433CF}"/>
              </a:ext>
            </a:extLst>
          </p:cNvPr>
          <p:cNvSpPr txBox="1"/>
          <p:nvPr/>
        </p:nvSpPr>
        <p:spPr>
          <a:xfrm>
            <a:off x="690999" y="44853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C73B5-8CA1-4411-83CB-A03DB174347E}"/>
              </a:ext>
            </a:extLst>
          </p:cNvPr>
          <p:cNvSpPr/>
          <p:nvPr/>
        </p:nvSpPr>
        <p:spPr>
          <a:xfrm>
            <a:off x="2251591" y="3906580"/>
            <a:ext cx="1853585" cy="23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DC4CD-2743-42BB-A498-D29301958B5A}"/>
              </a:ext>
            </a:extLst>
          </p:cNvPr>
          <p:cNvSpPr txBox="1"/>
          <p:nvPr/>
        </p:nvSpPr>
        <p:spPr>
          <a:xfrm>
            <a:off x="1984915" y="3537248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FourWheeler.prototype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3550B-5658-41A4-A24C-010188C4AB44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4105176" y="4341522"/>
            <a:ext cx="1533776" cy="764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8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A22-3099-4293-A7ED-DEAAF5F5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14C7-3D54-486E-A10F-572A0F85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Promise object represents the eventual completion (or failure) of an asynchronous operation, and its resulting value.</a:t>
            </a:r>
          </a:p>
          <a:p>
            <a:r>
              <a:rPr lang="en-US" dirty="0"/>
              <a:t>It allows you to associate handlers with an asynchronous action's eventual success value or failure reason. </a:t>
            </a:r>
          </a:p>
          <a:p>
            <a:r>
              <a:rPr lang="en-US" dirty="0"/>
              <a:t>This lets asynchronous methods return values like synchronous methods: instead of immediately returning the final value, the asynchronous method returns a promise to supply the value at some point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511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D62-D095-42B3-8D5C-52548527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Webpack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41D6-41DC-46A8-9BB3-33EBFA0D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Point</a:t>
            </a:r>
          </a:p>
          <a:p>
            <a:r>
              <a:rPr lang="en-IN" dirty="0"/>
              <a:t>Extensions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Optimization</a:t>
            </a:r>
          </a:p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66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2008-C009-41E6-8866-4ED0107D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A093-7498-41DA-9A08-B33892C7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Primitive Types – Immutable</a:t>
            </a:r>
          </a:p>
          <a:p>
            <a:pPr lvl="1"/>
            <a:r>
              <a:rPr lang="en-IN" dirty="0"/>
              <a:t>Primitive Values</a:t>
            </a:r>
          </a:p>
          <a:p>
            <a:pPr lvl="2"/>
            <a:r>
              <a:rPr lang="en-IN" dirty="0"/>
              <a:t>undefined</a:t>
            </a:r>
          </a:p>
          <a:p>
            <a:pPr lvl="2"/>
            <a:r>
              <a:rPr lang="en-IN" dirty="0"/>
              <a:t>null</a:t>
            </a:r>
          </a:p>
          <a:p>
            <a:pPr lvl="1"/>
            <a:r>
              <a:rPr lang="en-IN" dirty="0"/>
              <a:t>Primitive Datatypes</a:t>
            </a:r>
          </a:p>
          <a:p>
            <a:pPr lvl="2"/>
            <a:r>
              <a:rPr lang="en-IN" dirty="0"/>
              <a:t>string		String()</a:t>
            </a:r>
          </a:p>
          <a:p>
            <a:pPr lvl="2"/>
            <a:r>
              <a:rPr lang="en-IN" dirty="0"/>
              <a:t>number	Number()</a:t>
            </a:r>
          </a:p>
          <a:p>
            <a:pPr lvl="2"/>
            <a:r>
              <a:rPr lang="en-IN" dirty="0" err="1"/>
              <a:t>boolean</a:t>
            </a:r>
            <a:r>
              <a:rPr lang="en-IN" dirty="0"/>
              <a:t>	Boolean()</a:t>
            </a:r>
          </a:p>
          <a:p>
            <a:pPr lvl="2"/>
            <a:r>
              <a:rPr lang="en-IN" dirty="0"/>
              <a:t>symbol	Symbol()</a:t>
            </a:r>
          </a:p>
          <a:p>
            <a:r>
              <a:rPr lang="en-IN" dirty="0"/>
              <a:t>Object Types – Mutable</a:t>
            </a:r>
          </a:p>
          <a:p>
            <a:pPr lvl="1"/>
            <a:r>
              <a:rPr lang="en-IN" dirty="0"/>
              <a:t>object		Object()</a:t>
            </a:r>
          </a:p>
        </p:txBody>
      </p:sp>
    </p:spTree>
    <p:extLst>
      <p:ext uri="{BB962C8B-B14F-4D97-AF65-F5344CB8AC3E}">
        <p14:creationId xmlns:p14="http://schemas.microsoft.com/office/powerpoint/2010/main" val="12282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01B3-75A7-4411-9CBA-034B705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54C6-BE7D-401D-90B0-0F81D694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Engine </a:t>
            </a:r>
            <a:r>
              <a:rPr lang="en-US" dirty="0"/>
              <a:t>handles mutable and immutable objects differently.</a:t>
            </a:r>
          </a:p>
          <a:p>
            <a:r>
              <a:rPr lang="en-US" dirty="0"/>
              <a:t>Immutable are quicker to access than mutable objects.</a:t>
            </a:r>
          </a:p>
          <a:p>
            <a:r>
              <a:rPr lang="en-US" dirty="0"/>
              <a:t>Mutable objects are great to use when you need to change the size of the object, example array, set etc.. </a:t>
            </a:r>
          </a:p>
          <a:p>
            <a:r>
              <a:rPr lang="en-US" dirty="0"/>
              <a:t>Immutable are used when you need to ensure that the object you made will always stay the same.</a:t>
            </a:r>
          </a:p>
          <a:p>
            <a:r>
              <a:rPr lang="en-US" dirty="0"/>
              <a:t>Immutable objects are fundamentally expensive to “change”, because doing so involves creating a copy. </a:t>
            </a:r>
          </a:p>
          <a:p>
            <a:r>
              <a:rPr lang="en-US" dirty="0"/>
              <a:t>Changing mutable objects is cheap.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97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7098-6F46-4B91-A03B-F00AAD34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1ABD-68DF-4583-8D41-F511BD18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Control Flow</a:t>
            </a:r>
          </a:p>
          <a:p>
            <a:pPr lvl="1"/>
            <a:r>
              <a:rPr lang="en-IN" dirty="0"/>
              <a:t>Block { }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</a:t>
            </a:r>
          </a:p>
          <a:p>
            <a:pPr lvl="1"/>
            <a:r>
              <a:rPr lang="en-IN" dirty="0"/>
              <a:t>Empty</a:t>
            </a:r>
          </a:p>
          <a:p>
            <a:pPr lvl="1"/>
            <a:r>
              <a:rPr lang="en-IN" dirty="0"/>
              <a:t>if…else</a:t>
            </a:r>
          </a:p>
          <a:p>
            <a:pPr lvl="1"/>
            <a:r>
              <a:rPr lang="en-IN" dirty="0"/>
              <a:t>switch</a:t>
            </a:r>
          </a:p>
          <a:p>
            <a:pPr lvl="1"/>
            <a:r>
              <a:rPr lang="en-IN" dirty="0"/>
              <a:t>throw</a:t>
            </a:r>
          </a:p>
          <a:p>
            <a:pPr lvl="1"/>
            <a:r>
              <a:rPr lang="en-IN" dirty="0"/>
              <a:t>try…catch</a:t>
            </a:r>
          </a:p>
          <a:p>
            <a:r>
              <a:rPr lang="en-IN" dirty="0"/>
              <a:t>Iterations</a:t>
            </a:r>
          </a:p>
          <a:p>
            <a:pPr lvl="1"/>
            <a:r>
              <a:rPr lang="en-IN" dirty="0"/>
              <a:t>for</a:t>
            </a:r>
          </a:p>
          <a:p>
            <a:pPr lvl="1"/>
            <a:r>
              <a:rPr lang="en-IN" dirty="0"/>
              <a:t>for...in</a:t>
            </a:r>
          </a:p>
          <a:p>
            <a:pPr lvl="1"/>
            <a:r>
              <a:rPr lang="en-IN" dirty="0"/>
              <a:t>for…of</a:t>
            </a:r>
          </a:p>
          <a:p>
            <a:pPr lvl="1"/>
            <a:r>
              <a:rPr lang="en-IN" dirty="0"/>
              <a:t>while</a:t>
            </a:r>
          </a:p>
          <a:p>
            <a:pPr lvl="1"/>
            <a:r>
              <a:rPr lang="en-IN" dirty="0"/>
              <a:t>do…while</a:t>
            </a:r>
          </a:p>
        </p:txBody>
      </p:sp>
    </p:spTree>
    <p:extLst>
      <p:ext uri="{BB962C8B-B14F-4D97-AF65-F5344CB8AC3E}">
        <p14:creationId xmlns:p14="http://schemas.microsoft.com/office/powerpoint/2010/main" val="33437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13ED-ECB1-4CCA-B0A6-2D7023C4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068-4B22-45C9-95C8-B88D0C12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  <a:p>
            <a:pPr lvl="1"/>
            <a:r>
              <a:rPr lang="en-US" dirty="0"/>
              <a:t>Declares a function with the specified parameters.</a:t>
            </a:r>
          </a:p>
          <a:p>
            <a:r>
              <a:rPr lang="en-US" dirty="0"/>
              <a:t>function*</a:t>
            </a:r>
          </a:p>
          <a:p>
            <a:pPr lvl="1"/>
            <a:r>
              <a:rPr lang="en-US" dirty="0"/>
              <a:t>Generator Functions enable writing iterators more easily.</a:t>
            </a:r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Specifies the value to be returned by a function.</a:t>
            </a:r>
          </a:p>
          <a:p>
            <a:r>
              <a:rPr lang="en-US" dirty="0"/>
              <a:t>async function</a:t>
            </a:r>
          </a:p>
          <a:p>
            <a:pPr lvl="1"/>
            <a:r>
              <a:rPr lang="en-US" dirty="0"/>
              <a:t>Declares an async function with the specified 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84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C41A-86B2-46EE-B283-02AD9DC5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CB53-6674-4F0C-9856-57F54DC4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closure is a function or reference to a function together with a referencing environment — a table storing a reference to each of the non-local variables of that function.</a:t>
            </a: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Closures are functions that refer to independent (free) variables. In other words, the function defined in the closure 'remembers' the environment in which it was created.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 closure is a special kind of object that combines two things: a function, and the environment in which that function was created. The environment consists of any local variables that were in-scope at the time that the closure was created.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1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82F2-B8DC-45BE-B43C-6C3AC47F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</a:t>
            </a:r>
            <a:r>
              <a:rPr lang="en-US" dirty="0"/>
              <a:t>Currying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20C3-FD65-446A-84DE-AB136372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Currying is a way of constructing functions that allows partial application of a function’s arguments. </a:t>
            </a:r>
          </a:p>
          <a:p>
            <a:r>
              <a:rPr lang="en-US" dirty="0"/>
              <a:t>What this means is that you can pass all the arguments a function is expecting and get the result or pass a subset of those arguments and get a function back that’s waiting for the rest of the arguments.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74F74C-7678-4F31-B98D-EE1A1885C980}"/>
              </a:ext>
            </a:extLst>
          </p:cNvPr>
          <p:cNvSpPr/>
          <p:nvPr/>
        </p:nvSpPr>
        <p:spPr>
          <a:xfrm>
            <a:off x="7855527" y="814647"/>
            <a:ext cx="2460568" cy="3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constructor()</a:t>
            </a:r>
          </a:p>
          <a:p>
            <a:pPr algn="ctr"/>
            <a:r>
              <a:rPr lang="en-US" dirty="0" err="1"/>
              <a:t>hasOwnProperty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isPrototypeOf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color</a:t>
            </a:r>
          </a:p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90DD2-3AA1-4B96-ABE5-3672C15BA1CA}"/>
              </a:ext>
            </a:extLst>
          </p:cNvPr>
          <p:cNvSpPr txBox="1"/>
          <p:nvPr/>
        </p:nvSpPr>
        <p:spPr>
          <a:xfrm>
            <a:off x="8187744" y="365760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Object.prototype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48B36-BA8B-4004-A8FB-26F8CF875ED3}"/>
              </a:ext>
            </a:extLst>
          </p:cNvPr>
          <p:cNvSpPr/>
          <p:nvPr/>
        </p:nvSpPr>
        <p:spPr>
          <a:xfrm>
            <a:off x="2394065" y="1371599"/>
            <a:ext cx="1870364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toy1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__proto__</a:t>
            </a:r>
          </a:p>
          <a:p>
            <a:pPr algn="ctr"/>
            <a:r>
              <a:rPr lang="en-US" dirty="0"/>
              <a:t>color</a:t>
            </a:r>
          </a:p>
          <a:p>
            <a:pPr algn="ctr"/>
            <a:r>
              <a:rPr lang="en-US" dirty="0"/>
              <a:t>shape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25D48D-7DBB-44B6-850C-32123A73F21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264429" y="2514599"/>
            <a:ext cx="3591098" cy="831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97F53-208F-40BE-9F8A-AA624373E36D}"/>
              </a:ext>
            </a:extLst>
          </p:cNvPr>
          <p:cNvSpPr/>
          <p:nvPr/>
        </p:nvSpPr>
        <p:spPr>
          <a:xfrm>
            <a:off x="2394065" y="3840479"/>
            <a:ext cx="1870364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toy2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__proto__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FA26B-CE14-4364-9DF3-6E7B1300E80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264429" y="2597727"/>
            <a:ext cx="3591098" cy="238575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1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577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Webpack Configuration</vt:lpstr>
      <vt:lpstr>DataTypes</vt:lpstr>
      <vt:lpstr>Mutable vs Immutable</vt:lpstr>
      <vt:lpstr>Statements</vt:lpstr>
      <vt:lpstr>Functions</vt:lpstr>
      <vt:lpstr>Closure</vt:lpstr>
      <vt:lpstr>Function Currying</vt:lpstr>
      <vt:lpstr>PowerPoint Presentation</vt:lpstr>
      <vt:lpstr>PowerPoint Presentation</vt:lpstr>
      <vt:lpstr>PowerPoint Presentation</vt:lpstr>
      <vt:lpstr>Promise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2021-02-06T04:07:52Z</dcterms:created>
  <dcterms:modified xsi:type="dcterms:W3CDTF">2021-02-07T10:00:16Z</dcterms:modified>
</cp:coreProperties>
</file>