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8389F-92D0-42F9-A0D6-6EF673670200}" v="55" dt="2021-02-14T07:23:05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" userId="b799adb9ba789c8f" providerId="LiveId" clId="{6A78389F-92D0-42F9-A0D6-6EF673670200}"/>
    <pc:docChg chg="undo custSel addSld modSld">
      <pc:chgData name="Manish" userId="b799adb9ba789c8f" providerId="LiveId" clId="{6A78389F-92D0-42F9-A0D6-6EF673670200}" dt="2021-02-14T07:23:15.095" v="207" actId="1076"/>
      <pc:docMkLst>
        <pc:docMk/>
      </pc:docMkLst>
      <pc:sldChg chg="addSp delSp modSp new mod">
        <pc:chgData name="Manish" userId="b799adb9ba789c8f" providerId="LiveId" clId="{6A78389F-92D0-42F9-A0D6-6EF673670200}" dt="2021-02-13T07:26:59.584" v="53"/>
        <pc:sldMkLst>
          <pc:docMk/>
          <pc:sldMk cId="2527855568" sldId="260"/>
        </pc:sldMkLst>
        <pc:spChg chg="del">
          <ac:chgData name="Manish" userId="b799adb9ba789c8f" providerId="LiveId" clId="{6A78389F-92D0-42F9-A0D6-6EF673670200}" dt="2021-02-13T06:31:11.792" v="1" actId="478"/>
          <ac:spMkLst>
            <pc:docMk/>
            <pc:sldMk cId="2527855568" sldId="260"/>
            <ac:spMk id="2" creationId="{71750CED-220E-4CB6-9DB6-21C725DD24B6}"/>
          </ac:spMkLst>
        </pc:spChg>
        <pc:spChg chg="del">
          <ac:chgData name="Manish" userId="b799adb9ba789c8f" providerId="LiveId" clId="{6A78389F-92D0-42F9-A0D6-6EF673670200}" dt="2021-02-13T06:31:11.792" v="1" actId="478"/>
          <ac:spMkLst>
            <pc:docMk/>
            <pc:sldMk cId="2527855568" sldId="260"/>
            <ac:spMk id="3" creationId="{36218307-73CD-463E-B788-9FE2FDFE5E3B}"/>
          </ac:spMkLst>
        </pc:spChg>
        <pc:spChg chg="add mod">
          <ac:chgData name="Manish" userId="b799adb9ba789c8f" providerId="LiveId" clId="{6A78389F-92D0-42F9-A0D6-6EF673670200}" dt="2021-02-13T06:31:22.056" v="2"/>
          <ac:spMkLst>
            <pc:docMk/>
            <pc:sldMk cId="2527855568" sldId="260"/>
            <ac:spMk id="4" creationId="{85D3DE11-9FAD-45A1-9B98-93D9C2102D48}"/>
          </ac:spMkLst>
        </pc:spChg>
        <pc:spChg chg="add mod">
          <ac:chgData name="Manish" userId="b799adb9ba789c8f" providerId="LiveId" clId="{6A78389F-92D0-42F9-A0D6-6EF673670200}" dt="2021-02-13T06:31:22.056" v="2"/>
          <ac:spMkLst>
            <pc:docMk/>
            <pc:sldMk cId="2527855568" sldId="260"/>
            <ac:spMk id="5" creationId="{1B5111B9-066F-4C5B-A82F-3FF8C8FA0019}"/>
          </ac:spMkLst>
        </pc:spChg>
        <pc:spChg chg="add mod">
          <ac:chgData name="Manish" userId="b799adb9ba789c8f" providerId="LiveId" clId="{6A78389F-92D0-42F9-A0D6-6EF673670200}" dt="2021-02-13T06:31:32.754" v="3"/>
          <ac:spMkLst>
            <pc:docMk/>
            <pc:sldMk cId="2527855568" sldId="260"/>
            <ac:spMk id="6" creationId="{F5D6F411-112A-44A4-90A7-EE2FB273D10C}"/>
          </ac:spMkLst>
        </pc:spChg>
        <pc:spChg chg="add mod">
          <ac:chgData name="Manish" userId="b799adb9ba789c8f" providerId="LiveId" clId="{6A78389F-92D0-42F9-A0D6-6EF673670200}" dt="2021-02-13T06:31:32.754" v="3"/>
          <ac:spMkLst>
            <pc:docMk/>
            <pc:sldMk cId="2527855568" sldId="260"/>
            <ac:spMk id="8" creationId="{5DBEB596-0D2E-4381-991B-BAAE8AFA111E}"/>
          </ac:spMkLst>
        </pc:spChg>
        <pc:spChg chg="add mod">
          <ac:chgData name="Manish" userId="b799adb9ba789c8f" providerId="LiveId" clId="{6A78389F-92D0-42F9-A0D6-6EF673670200}" dt="2021-02-13T06:31:43.770" v="4"/>
          <ac:spMkLst>
            <pc:docMk/>
            <pc:sldMk cId="2527855568" sldId="260"/>
            <ac:spMk id="10" creationId="{0F9ADC1B-4DCF-4C34-8E78-EFA98F2452FF}"/>
          </ac:spMkLst>
        </pc:spChg>
        <pc:spChg chg="add del mod">
          <ac:chgData name="Manish" userId="b799adb9ba789c8f" providerId="LiveId" clId="{6A78389F-92D0-42F9-A0D6-6EF673670200}" dt="2021-02-13T06:31:51.022" v="6"/>
          <ac:spMkLst>
            <pc:docMk/>
            <pc:sldMk cId="2527855568" sldId="260"/>
            <ac:spMk id="12" creationId="{0D491E81-397F-424F-ADC0-0DFBA835C4AA}"/>
          </ac:spMkLst>
        </pc:spChg>
        <pc:spChg chg="add mod">
          <ac:chgData name="Manish" userId="b799adb9ba789c8f" providerId="LiveId" clId="{6A78389F-92D0-42F9-A0D6-6EF673670200}" dt="2021-02-13T06:31:57.923" v="7"/>
          <ac:spMkLst>
            <pc:docMk/>
            <pc:sldMk cId="2527855568" sldId="260"/>
            <ac:spMk id="13" creationId="{B78AB094-8DCC-4633-90C9-A4691AB8FDAC}"/>
          </ac:spMkLst>
        </pc:spChg>
        <pc:spChg chg="add mod">
          <ac:chgData name="Manish" userId="b799adb9ba789c8f" providerId="LiveId" clId="{6A78389F-92D0-42F9-A0D6-6EF673670200}" dt="2021-02-13T06:32:09.586" v="8"/>
          <ac:spMkLst>
            <pc:docMk/>
            <pc:sldMk cId="2527855568" sldId="260"/>
            <ac:spMk id="14" creationId="{5ECAF44F-EFB5-4A2F-B908-E11108D907A3}"/>
          </ac:spMkLst>
        </pc:spChg>
        <pc:spChg chg="add mod">
          <ac:chgData name="Manish" userId="b799adb9ba789c8f" providerId="LiveId" clId="{6A78389F-92D0-42F9-A0D6-6EF673670200}" dt="2021-02-13T06:32:09.586" v="8"/>
          <ac:spMkLst>
            <pc:docMk/>
            <pc:sldMk cId="2527855568" sldId="260"/>
            <ac:spMk id="16" creationId="{A00C6A65-5EEB-4BEB-BBED-7BD818458433}"/>
          </ac:spMkLst>
        </pc:spChg>
        <pc:spChg chg="add mod">
          <ac:chgData name="Manish" userId="b799adb9ba789c8f" providerId="LiveId" clId="{6A78389F-92D0-42F9-A0D6-6EF673670200}" dt="2021-02-13T06:33:01.773" v="9"/>
          <ac:spMkLst>
            <pc:docMk/>
            <pc:sldMk cId="2527855568" sldId="260"/>
            <ac:spMk id="18" creationId="{F18EA663-1BDD-4F89-B963-D2CCA0376D4A}"/>
          </ac:spMkLst>
        </pc:spChg>
        <pc:spChg chg="add mod">
          <ac:chgData name="Manish" userId="b799adb9ba789c8f" providerId="LiveId" clId="{6A78389F-92D0-42F9-A0D6-6EF673670200}" dt="2021-02-13T06:33:10.313" v="10"/>
          <ac:spMkLst>
            <pc:docMk/>
            <pc:sldMk cId="2527855568" sldId="260"/>
            <ac:spMk id="19" creationId="{42BD84C7-E57F-475B-8010-5347A02ED02D}"/>
          </ac:spMkLst>
        </pc:spChg>
        <pc:spChg chg="add mod">
          <ac:chgData name="Manish" userId="b799adb9ba789c8f" providerId="LiveId" clId="{6A78389F-92D0-42F9-A0D6-6EF673670200}" dt="2021-02-13T06:33:32.522" v="11"/>
          <ac:spMkLst>
            <pc:docMk/>
            <pc:sldMk cId="2527855568" sldId="260"/>
            <ac:spMk id="20" creationId="{C3A9A384-3D15-4B2D-AC67-C33F791F45A8}"/>
          </ac:spMkLst>
        </pc:spChg>
        <pc:spChg chg="add mod">
          <ac:chgData name="Manish" userId="b799adb9ba789c8f" providerId="LiveId" clId="{6A78389F-92D0-42F9-A0D6-6EF673670200}" dt="2021-02-13T06:33:32.522" v="11"/>
          <ac:spMkLst>
            <pc:docMk/>
            <pc:sldMk cId="2527855568" sldId="260"/>
            <ac:spMk id="22" creationId="{C71E25CE-C1A0-4C9C-A39B-9183E4784E78}"/>
          </ac:spMkLst>
        </pc:spChg>
        <pc:spChg chg="add mod">
          <ac:chgData name="Manish" userId="b799adb9ba789c8f" providerId="LiveId" clId="{6A78389F-92D0-42F9-A0D6-6EF673670200}" dt="2021-02-13T06:33:43.564" v="12"/>
          <ac:spMkLst>
            <pc:docMk/>
            <pc:sldMk cId="2527855568" sldId="260"/>
            <ac:spMk id="24" creationId="{0B1FA4E5-0B65-4E81-930A-D6D3F52151C6}"/>
          </ac:spMkLst>
        </pc:spChg>
        <pc:spChg chg="add mod">
          <ac:chgData name="Manish" userId="b799adb9ba789c8f" providerId="LiveId" clId="{6A78389F-92D0-42F9-A0D6-6EF673670200}" dt="2021-02-13T06:34:16.802" v="13"/>
          <ac:spMkLst>
            <pc:docMk/>
            <pc:sldMk cId="2527855568" sldId="260"/>
            <ac:spMk id="25" creationId="{B60EE92E-6748-4308-B9F7-F4BC0159B497}"/>
          </ac:spMkLst>
        </pc:spChg>
        <pc:spChg chg="add mod">
          <ac:chgData name="Manish" userId="b799adb9ba789c8f" providerId="LiveId" clId="{6A78389F-92D0-42F9-A0D6-6EF673670200}" dt="2021-02-13T06:34:16.802" v="13"/>
          <ac:spMkLst>
            <pc:docMk/>
            <pc:sldMk cId="2527855568" sldId="260"/>
            <ac:spMk id="27" creationId="{7B22CCDE-9713-4046-833B-49B04A73F88A}"/>
          </ac:spMkLst>
        </pc:spChg>
        <pc:spChg chg="add mod">
          <ac:chgData name="Manish" userId="b799adb9ba789c8f" providerId="LiveId" clId="{6A78389F-92D0-42F9-A0D6-6EF673670200}" dt="2021-02-13T06:36:31.031" v="14"/>
          <ac:spMkLst>
            <pc:docMk/>
            <pc:sldMk cId="2527855568" sldId="260"/>
            <ac:spMk id="29" creationId="{CA4EEC68-AB2E-4086-BEAF-61711B9D0442}"/>
          </ac:spMkLst>
        </pc:spChg>
        <pc:spChg chg="add mod">
          <ac:chgData name="Manish" userId="b799adb9ba789c8f" providerId="LiveId" clId="{6A78389F-92D0-42F9-A0D6-6EF673670200}" dt="2021-02-13T06:36:43.275" v="15"/>
          <ac:spMkLst>
            <pc:docMk/>
            <pc:sldMk cId="2527855568" sldId="260"/>
            <ac:spMk id="30" creationId="{0C2CB42B-90D4-412D-B009-2B89E7C0EFCA}"/>
          </ac:spMkLst>
        </pc:spChg>
        <pc:spChg chg="add mod">
          <ac:chgData name="Manish" userId="b799adb9ba789c8f" providerId="LiveId" clId="{6A78389F-92D0-42F9-A0D6-6EF673670200}" dt="2021-02-13T06:37:07.224" v="17"/>
          <ac:spMkLst>
            <pc:docMk/>
            <pc:sldMk cId="2527855568" sldId="260"/>
            <ac:spMk id="33" creationId="{61BC1BC9-13AF-49DE-ACB0-581025B3B3C5}"/>
          </ac:spMkLst>
        </pc:spChg>
        <pc:spChg chg="add mod">
          <ac:chgData name="Manish" userId="b799adb9ba789c8f" providerId="LiveId" clId="{6A78389F-92D0-42F9-A0D6-6EF673670200}" dt="2021-02-13T06:37:21.976" v="18"/>
          <ac:spMkLst>
            <pc:docMk/>
            <pc:sldMk cId="2527855568" sldId="260"/>
            <ac:spMk id="34" creationId="{D97BDEA6-9384-4E59-8725-08B284ABCD62}"/>
          </ac:spMkLst>
        </pc:spChg>
        <pc:spChg chg="add mod">
          <ac:chgData name="Manish" userId="b799adb9ba789c8f" providerId="LiveId" clId="{6A78389F-92D0-42F9-A0D6-6EF673670200}" dt="2021-02-13T06:37:21.976" v="18"/>
          <ac:spMkLst>
            <pc:docMk/>
            <pc:sldMk cId="2527855568" sldId="260"/>
            <ac:spMk id="36" creationId="{D44A5364-04FB-4A26-8A4D-0C0977ECDA66}"/>
          </ac:spMkLst>
        </pc:spChg>
        <pc:spChg chg="add mod">
          <ac:chgData name="Manish" userId="b799adb9ba789c8f" providerId="LiveId" clId="{6A78389F-92D0-42F9-A0D6-6EF673670200}" dt="2021-02-13T06:37:31.062" v="19"/>
          <ac:spMkLst>
            <pc:docMk/>
            <pc:sldMk cId="2527855568" sldId="260"/>
            <ac:spMk id="38" creationId="{A976FD79-5302-49C2-8A3B-F3A1A6CD94C7}"/>
          </ac:spMkLst>
        </pc:spChg>
        <pc:spChg chg="add mod">
          <ac:chgData name="Manish" userId="b799adb9ba789c8f" providerId="LiveId" clId="{6A78389F-92D0-42F9-A0D6-6EF673670200}" dt="2021-02-13T06:37:43.942" v="20"/>
          <ac:spMkLst>
            <pc:docMk/>
            <pc:sldMk cId="2527855568" sldId="260"/>
            <ac:spMk id="39" creationId="{D3EB08C3-1D4A-407A-87AD-B52C4EE46E54}"/>
          </ac:spMkLst>
        </pc:spChg>
        <pc:spChg chg="add mod">
          <ac:chgData name="Manish" userId="b799adb9ba789c8f" providerId="LiveId" clId="{6A78389F-92D0-42F9-A0D6-6EF673670200}" dt="2021-02-13T06:37:43.942" v="20"/>
          <ac:spMkLst>
            <pc:docMk/>
            <pc:sldMk cId="2527855568" sldId="260"/>
            <ac:spMk id="41" creationId="{B002D916-ACED-4A90-90D5-78690B5CDEC3}"/>
          </ac:spMkLst>
        </pc:spChg>
        <pc:spChg chg="add mod">
          <ac:chgData name="Manish" userId="b799adb9ba789c8f" providerId="LiveId" clId="{6A78389F-92D0-42F9-A0D6-6EF673670200}" dt="2021-02-13T06:37:52.020" v="21"/>
          <ac:spMkLst>
            <pc:docMk/>
            <pc:sldMk cId="2527855568" sldId="260"/>
            <ac:spMk id="42" creationId="{C331D9AB-B7D1-40DC-AE98-F72738451A98}"/>
          </ac:spMkLst>
        </pc:spChg>
        <pc:cxnChg chg="add mod">
          <ac:chgData name="Manish" userId="b799adb9ba789c8f" providerId="LiveId" clId="{6A78389F-92D0-42F9-A0D6-6EF673670200}" dt="2021-02-13T06:31:32.754" v="3"/>
          <ac:cxnSpMkLst>
            <pc:docMk/>
            <pc:sldMk cId="2527855568" sldId="260"/>
            <ac:cxnSpMk id="7" creationId="{78AE0DC4-C319-45C7-9332-5D436DE6722A}"/>
          </ac:cxnSpMkLst>
        </pc:cxnChg>
        <pc:cxnChg chg="add mod">
          <ac:chgData name="Manish" userId="b799adb9ba789c8f" providerId="LiveId" clId="{6A78389F-92D0-42F9-A0D6-6EF673670200}" dt="2021-02-13T06:31:43.770" v="4"/>
          <ac:cxnSpMkLst>
            <pc:docMk/>
            <pc:sldMk cId="2527855568" sldId="260"/>
            <ac:cxnSpMk id="9" creationId="{85DBA215-9490-41BE-BADE-F020E4712C01}"/>
          </ac:cxnSpMkLst>
        </pc:cxnChg>
        <pc:cxnChg chg="add del mod">
          <ac:chgData name="Manish" userId="b799adb9ba789c8f" providerId="LiveId" clId="{6A78389F-92D0-42F9-A0D6-6EF673670200}" dt="2021-02-13T06:31:51.022" v="6"/>
          <ac:cxnSpMkLst>
            <pc:docMk/>
            <pc:sldMk cId="2527855568" sldId="260"/>
            <ac:cxnSpMk id="11" creationId="{7EDE2DA2-BBBB-4A30-B5C5-7139A3D9777C}"/>
          </ac:cxnSpMkLst>
        </pc:cxnChg>
        <pc:cxnChg chg="add mod">
          <ac:chgData name="Manish" userId="b799adb9ba789c8f" providerId="LiveId" clId="{6A78389F-92D0-42F9-A0D6-6EF673670200}" dt="2021-02-13T06:32:09.586" v="8"/>
          <ac:cxnSpMkLst>
            <pc:docMk/>
            <pc:sldMk cId="2527855568" sldId="260"/>
            <ac:cxnSpMk id="15" creationId="{486F9C9C-0E78-409E-88AE-95319E029FE6}"/>
          </ac:cxnSpMkLst>
        </pc:cxnChg>
        <pc:cxnChg chg="add mod">
          <ac:chgData name="Manish" userId="b799adb9ba789c8f" providerId="LiveId" clId="{6A78389F-92D0-42F9-A0D6-6EF673670200}" dt="2021-02-13T06:33:01.773" v="9"/>
          <ac:cxnSpMkLst>
            <pc:docMk/>
            <pc:sldMk cId="2527855568" sldId="260"/>
            <ac:cxnSpMk id="17" creationId="{D0CAC110-2603-41C6-A09B-5EC36FCCB38C}"/>
          </ac:cxnSpMkLst>
        </pc:cxnChg>
        <pc:cxnChg chg="add mod">
          <ac:chgData name="Manish" userId="b799adb9ba789c8f" providerId="LiveId" clId="{6A78389F-92D0-42F9-A0D6-6EF673670200}" dt="2021-02-13T06:33:32.522" v="11"/>
          <ac:cxnSpMkLst>
            <pc:docMk/>
            <pc:sldMk cId="2527855568" sldId="260"/>
            <ac:cxnSpMk id="21" creationId="{CB467CA9-541C-4155-9755-377381D76015}"/>
          </ac:cxnSpMkLst>
        </pc:cxnChg>
        <pc:cxnChg chg="add mod">
          <ac:chgData name="Manish" userId="b799adb9ba789c8f" providerId="LiveId" clId="{6A78389F-92D0-42F9-A0D6-6EF673670200}" dt="2021-02-13T06:33:43.564" v="12"/>
          <ac:cxnSpMkLst>
            <pc:docMk/>
            <pc:sldMk cId="2527855568" sldId="260"/>
            <ac:cxnSpMk id="23" creationId="{64B0D6F6-54C5-4A78-AD5D-888D0294518C}"/>
          </ac:cxnSpMkLst>
        </pc:cxnChg>
        <pc:cxnChg chg="add mod">
          <ac:chgData name="Manish" userId="b799adb9ba789c8f" providerId="LiveId" clId="{6A78389F-92D0-42F9-A0D6-6EF673670200}" dt="2021-02-13T06:34:16.802" v="13"/>
          <ac:cxnSpMkLst>
            <pc:docMk/>
            <pc:sldMk cId="2527855568" sldId="260"/>
            <ac:cxnSpMk id="26" creationId="{16F87582-99C8-4359-B5A2-8E34C39279E8}"/>
          </ac:cxnSpMkLst>
        </pc:cxnChg>
        <pc:cxnChg chg="add mod">
          <ac:chgData name="Manish" userId="b799adb9ba789c8f" providerId="LiveId" clId="{6A78389F-92D0-42F9-A0D6-6EF673670200}" dt="2021-02-13T06:36:49.480" v="16" actId="14100"/>
          <ac:cxnSpMkLst>
            <pc:docMk/>
            <pc:sldMk cId="2527855568" sldId="260"/>
            <ac:cxnSpMk id="28" creationId="{D509A873-CB29-498B-9942-EEC87B5D10BD}"/>
          </ac:cxnSpMkLst>
        </pc:cxnChg>
        <pc:cxnChg chg="add mod">
          <ac:chgData name="Manish" userId="b799adb9ba789c8f" providerId="LiveId" clId="{6A78389F-92D0-42F9-A0D6-6EF673670200}" dt="2021-02-13T06:37:07.224" v="17"/>
          <ac:cxnSpMkLst>
            <pc:docMk/>
            <pc:sldMk cId="2527855568" sldId="260"/>
            <ac:cxnSpMk id="32" creationId="{29A1BCE7-06B4-42B7-A144-4689FC71C2A5}"/>
          </ac:cxnSpMkLst>
        </pc:cxnChg>
        <pc:cxnChg chg="add mod">
          <ac:chgData name="Manish" userId="b799adb9ba789c8f" providerId="LiveId" clId="{6A78389F-92D0-42F9-A0D6-6EF673670200}" dt="2021-02-13T06:37:21.976" v="18"/>
          <ac:cxnSpMkLst>
            <pc:docMk/>
            <pc:sldMk cId="2527855568" sldId="260"/>
            <ac:cxnSpMk id="35" creationId="{6E8F749D-857E-4ACA-BBE2-E3C355072155}"/>
          </ac:cxnSpMkLst>
        </pc:cxnChg>
        <pc:cxnChg chg="add mod">
          <ac:chgData name="Manish" userId="b799adb9ba789c8f" providerId="LiveId" clId="{6A78389F-92D0-42F9-A0D6-6EF673670200}" dt="2021-02-13T06:37:31.062" v="19"/>
          <ac:cxnSpMkLst>
            <pc:docMk/>
            <pc:sldMk cId="2527855568" sldId="260"/>
            <ac:cxnSpMk id="37" creationId="{B5CE1668-184F-4E4B-AD5E-47C0C9D9A20C}"/>
          </ac:cxnSpMkLst>
        </pc:cxnChg>
        <pc:cxnChg chg="add mod">
          <ac:chgData name="Manish" userId="b799adb9ba789c8f" providerId="LiveId" clId="{6A78389F-92D0-42F9-A0D6-6EF673670200}" dt="2021-02-13T06:37:43.942" v="20"/>
          <ac:cxnSpMkLst>
            <pc:docMk/>
            <pc:sldMk cId="2527855568" sldId="260"/>
            <ac:cxnSpMk id="40" creationId="{12AFEFD3-22F4-405D-84C8-2E0A3981CBE8}"/>
          </ac:cxnSpMkLst>
        </pc:cxnChg>
        <pc:cxnChg chg="add mod">
          <ac:chgData name="Manish" userId="b799adb9ba789c8f" providerId="LiveId" clId="{6A78389F-92D0-42F9-A0D6-6EF673670200}" dt="2021-02-13T07:26:59.584" v="53"/>
          <ac:cxnSpMkLst>
            <pc:docMk/>
            <pc:sldMk cId="2527855568" sldId="260"/>
            <ac:cxnSpMk id="43" creationId="{0ECB78B5-C3FA-4801-8116-52DD037FC9A4}"/>
          </ac:cxnSpMkLst>
        </pc:cxnChg>
      </pc:sldChg>
      <pc:sldChg chg="addSp delSp modSp new mod">
        <pc:chgData name="Manish" userId="b799adb9ba789c8f" providerId="LiveId" clId="{6A78389F-92D0-42F9-A0D6-6EF673670200}" dt="2021-02-13T07:23:08.842" v="35"/>
        <pc:sldMkLst>
          <pc:docMk/>
          <pc:sldMk cId="4231189064" sldId="261"/>
        </pc:sldMkLst>
        <pc:spChg chg="mod">
          <ac:chgData name="Manish" userId="b799adb9ba789c8f" providerId="LiveId" clId="{6A78389F-92D0-42F9-A0D6-6EF673670200}" dt="2021-02-13T07:23:02.389" v="32" actId="20577"/>
          <ac:spMkLst>
            <pc:docMk/>
            <pc:sldMk cId="4231189064" sldId="261"/>
            <ac:spMk id="2" creationId="{26AC78F9-DA02-4EBC-BA98-C24452E3ACB0}"/>
          </ac:spMkLst>
        </pc:spChg>
        <pc:spChg chg="add del mod">
          <ac:chgData name="Manish" userId="b799adb9ba789c8f" providerId="LiveId" clId="{6A78389F-92D0-42F9-A0D6-6EF673670200}" dt="2021-02-13T07:23:08.842" v="35"/>
          <ac:spMkLst>
            <pc:docMk/>
            <pc:sldMk cId="4231189064" sldId="261"/>
            <ac:spMk id="3" creationId="{4552F526-0FB7-4F0C-8A89-091CC69DD6D3}"/>
          </ac:spMkLst>
        </pc:spChg>
        <pc:spChg chg="add del mod">
          <ac:chgData name="Manish" userId="b799adb9ba789c8f" providerId="LiveId" clId="{6A78389F-92D0-42F9-A0D6-6EF673670200}" dt="2021-02-13T07:23:08.800" v="34"/>
          <ac:spMkLst>
            <pc:docMk/>
            <pc:sldMk cId="4231189064" sldId="261"/>
            <ac:spMk id="4" creationId="{DBC75EB2-CFA8-47E7-B476-8C36C420D160}"/>
          </ac:spMkLst>
        </pc:spChg>
      </pc:sldChg>
      <pc:sldChg chg="addSp delSp modSp new mod">
        <pc:chgData name="Manish" userId="b799adb9ba789c8f" providerId="LiveId" clId="{6A78389F-92D0-42F9-A0D6-6EF673670200}" dt="2021-02-13T07:23:53.230" v="52"/>
        <pc:sldMkLst>
          <pc:docMk/>
          <pc:sldMk cId="4269081127" sldId="262"/>
        </pc:sldMkLst>
        <pc:spChg chg="mod">
          <ac:chgData name="Manish" userId="b799adb9ba789c8f" providerId="LiveId" clId="{6A78389F-92D0-42F9-A0D6-6EF673670200}" dt="2021-02-13T07:23:38.348" v="49" actId="20577"/>
          <ac:spMkLst>
            <pc:docMk/>
            <pc:sldMk cId="4269081127" sldId="262"/>
            <ac:spMk id="2" creationId="{4AF0CBF9-9E14-40DF-BA88-9106E987B9B8}"/>
          </ac:spMkLst>
        </pc:spChg>
        <pc:spChg chg="add del mod">
          <ac:chgData name="Manish" userId="b799adb9ba789c8f" providerId="LiveId" clId="{6A78389F-92D0-42F9-A0D6-6EF673670200}" dt="2021-02-13T07:23:53.230" v="52"/>
          <ac:spMkLst>
            <pc:docMk/>
            <pc:sldMk cId="4269081127" sldId="262"/>
            <ac:spMk id="3" creationId="{3C5C20BE-CD75-4CDB-B83A-9E710C074F2E}"/>
          </ac:spMkLst>
        </pc:spChg>
        <pc:spChg chg="add del mod">
          <ac:chgData name="Manish" userId="b799adb9ba789c8f" providerId="LiveId" clId="{6A78389F-92D0-42F9-A0D6-6EF673670200}" dt="2021-02-13T07:23:53.190" v="51"/>
          <ac:spMkLst>
            <pc:docMk/>
            <pc:sldMk cId="4269081127" sldId="262"/>
            <ac:spMk id="4" creationId="{6AA77283-E698-4686-BB23-1FC0F610C8CD}"/>
          </ac:spMkLst>
        </pc:spChg>
      </pc:sldChg>
      <pc:sldChg chg="addSp delSp modSp new mod">
        <pc:chgData name="Manish" userId="b799adb9ba789c8f" providerId="LiveId" clId="{6A78389F-92D0-42F9-A0D6-6EF673670200}" dt="2021-02-13T07:30:07.957" v="66"/>
        <pc:sldMkLst>
          <pc:docMk/>
          <pc:sldMk cId="3453564583" sldId="263"/>
        </pc:sldMkLst>
        <pc:spChg chg="del">
          <ac:chgData name="Manish" userId="b799adb9ba789c8f" providerId="LiveId" clId="{6A78389F-92D0-42F9-A0D6-6EF673670200}" dt="2021-02-13T07:27:07.509" v="55" actId="478"/>
          <ac:spMkLst>
            <pc:docMk/>
            <pc:sldMk cId="3453564583" sldId="263"/>
            <ac:spMk id="2" creationId="{F8802512-AAA2-4300-939A-5C3127BD1250}"/>
          </ac:spMkLst>
        </pc:spChg>
        <pc:spChg chg="del">
          <ac:chgData name="Manish" userId="b799adb9ba789c8f" providerId="LiveId" clId="{6A78389F-92D0-42F9-A0D6-6EF673670200}" dt="2021-02-13T07:27:07.509" v="55" actId="478"/>
          <ac:spMkLst>
            <pc:docMk/>
            <pc:sldMk cId="3453564583" sldId="263"/>
            <ac:spMk id="3" creationId="{18AE1814-9B5C-471F-84CA-A414EA166976}"/>
          </ac:spMkLst>
        </pc:spChg>
        <pc:spChg chg="add mod">
          <ac:chgData name="Manish" userId="b799adb9ba789c8f" providerId="LiveId" clId="{6A78389F-92D0-42F9-A0D6-6EF673670200}" dt="2021-02-13T07:27:24.439" v="56"/>
          <ac:spMkLst>
            <pc:docMk/>
            <pc:sldMk cId="3453564583" sldId="263"/>
            <ac:spMk id="4" creationId="{12F4116E-1645-4E8C-A1A0-65188020EAEE}"/>
          </ac:spMkLst>
        </pc:spChg>
        <pc:spChg chg="add mod">
          <ac:chgData name="Manish" userId="b799adb9ba789c8f" providerId="LiveId" clId="{6A78389F-92D0-42F9-A0D6-6EF673670200}" dt="2021-02-13T07:27:24.439" v="56"/>
          <ac:spMkLst>
            <pc:docMk/>
            <pc:sldMk cId="3453564583" sldId="263"/>
            <ac:spMk id="5" creationId="{79160F7D-E188-49C9-B9B2-BE048F10A616}"/>
          </ac:spMkLst>
        </pc:spChg>
        <pc:spChg chg="add mod">
          <ac:chgData name="Manish" userId="b799adb9ba789c8f" providerId="LiveId" clId="{6A78389F-92D0-42F9-A0D6-6EF673670200}" dt="2021-02-13T07:27:34.134" v="57" actId="6549"/>
          <ac:spMkLst>
            <pc:docMk/>
            <pc:sldMk cId="3453564583" sldId="263"/>
            <ac:spMk id="7" creationId="{A41E761C-D87E-4FA4-9794-F90419A3D313}"/>
          </ac:spMkLst>
        </pc:spChg>
        <pc:spChg chg="add mod">
          <ac:chgData name="Manish" userId="b799adb9ba789c8f" providerId="LiveId" clId="{6A78389F-92D0-42F9-A0D6-6EF673670200}" dt="2021-02-13T07:27:24.439" v="56"/>
          <ac:spMkLst>
            <pc:docMk/>
            <pc:sldMk cId="3453564583" sldId="263"/>
            <ac:spMk id="9" creationId="{5136885C-C268-4C59-A9F8-7010DCF1AB83}"/>
          </ac:spMkLst>
        </pc:spChg>
        <pc:spChg chg="add mod">
          <ac:chgData name="Manish" userId="b799adb9ba789c8f" providerId="LiveId" clId="{6A78389F-92D0-42F9-A0D6-6EF673670200}" dt="2021-02-13T07:27:44.616" v="58"/>
          <ac:spMkLst>
            <pc:docMk/>
            <pc:sldMk cId="3453564583" sldId="263"/>
            <ac:spMk id="10" creationId="{42581704-0C44-4229-BC39-62E98C093297}"/>
          </ac:spMkLst>
        </pc:spChg>
        <pc:spChg chg="add mod">
          <ac:chgData name="Manish" userId="b799adb9ba789c8f" providerId="LiveId" clId="{6A78389F-92D0-42F9-A0D6-6EF673670200}" dt="2021-02-13T07:27:44.616" v="58"/>
          <ac:spMkLst>
            <pc:docMk/>
            <pc:sldMk cId="3453564583" sldId="263"/>
            <ac:spMk id="12" creationId="{FC89B372-E694-41F2-8145-2A6EAD580087}"/>
          </ac:spMkLst>
        </pc:spChg>
        <pc:spChg chg="add mod">
          <ac:chgData name="Manish" userId="b799adb9ba789c8f" providerId="LiveId" clId="{6A78389F-92D0-42F9-A0D6-6EF673670200}" dt="2021-02-13T07:27:57.974" v="59"/>
          <ac:spMkLst>
            <pc:docMk/>
            <pc:sldMk cId="3453564583" sldId="263"/>
            <ac:spMk id="13" creationId="{1A835933-8364-46D2-8CB3-E8FC65428F10}"/>
          </ac:spMkLst>
        </pc:spChg>
        <pc:spChg chg="add mod">
          <ac:chgData name="Manish" userId="b799adb9ba789c8f" providerId="LiveId" clId="{6A78389F-92D0-42F9-A0D6-6EF673670200}" dt="2021-02-13T07:27:57.974" v="59"/>
          <ac:spMkLst>
            <pc:docMk/>
            <pc:sldMk cId="3453564583" sldId="263"/>
            <ac:spMk id="15" creationId="{9072D4C1-CEE7-4D5B-B028-51297B1DEC14}"/>
          </ac:spMkLst>
        </pc:spChg>
        <pc:spChg chg="add mod">
          <ac:chgData name="Manish" userId="b799adb9ba789c8f" providerId="LiveId" clId="{6A78389F-92D0-42F9-A0D6-6EF673670200}" dt="2021-02-13T07:28:58.720" v="60"/>
          <ac:spMkLst>
            <pc:docMk/>
            <pc:sldMk cId="3453564583" sldId="263"/>
            <ac:spMk id="16" creationId="{261D9FC8-49F8-4AD4-AA81-3C281A68CD7E}"/>
          </ac:spMkLst>
        </pc:spChg>
        <pc:spChg chg="add mod">
          <ac:chgData name="Manish" userId="b799adb9ba789c8f" providerId="LiveId" clId="{6A78389F-92D0-42F9-A0D6-6EF673670200}" dt="2021-02-13T07:28:58.720" v="60"/>
          <ac:spMkLst>
            <pc:docMk/>
            <pc:sldMk cId="3453564583" sldId="263"/>
            <ac:spMk id="18" creationId="{0E82BAA9-4751-47F5-A4A2-DD15920AA635}"/>
          </ac:spMkLst>
        </pc:spChg>
        <pc:spChg chg="add mod">
          <ac:chgData name="Manish" userId="b799adb9ba789c8f" providerId="LiveId" clId="{6A78389F-92D0-42F9-A0D6-6EF673670200}" dt="2021-02-13T07:29:08.097" v="61"/>
          <ac:spMkLst>
            <pc:docMk/>
            <pc:sldMk cId="3453564583" sldId="263"/>
            <ac:spMk id="19" creationId="{99A11B5E-0E99-47D5-BBBF-F90236225615}"/>
          </ac:spMkLst>
        </pc:spChg>
        <pc:spChg chg="add mod">
          <ac:chgData name="Manish" userId="b799adb9ba789c8f" providerId="LiveId" clId="{6A78389F-92D0-42F9-A0D6-6EF673670200}" dt="2021-02-13T07:29:08.097" v="61"/>
          <ac:spMkLst>
            <pc:docMk/>
            <pc:sldMk cId="3453564583" sldId="263"/>
            <ac:spMk id="21" creationId="{542DBF90-560D-4F1E-92BA-08C88D4A2DBF}"/>
          </ac:spMkLst>
        </pc:spChg>
        <pc:spChg chg="add del mod">
          <ac:chgData name="Manish" userId="b799adb9ba789c8f" providerId="LiveId" clId="{6A78389F-92D0-42F9-A0D6-6EF673670200}" dt="2021-02-13T07:29:23.800" v="63"/>
          <ac:spMkLst>
            <pc:docMk/>
            <pc:sldMk cId="3453564583" sldId="263"/>
            <ac:spMk id="22" creationId="{4D2430DD-71F3-48E5-9AD6-37CE24387C40}"/>
          </ac:spMkLst>
        </pc:spChg>
        <pc:spChg chg="add del mod">
          <ac:chgData name="Manish" userId="b799adb9ba789c8f" providerId="LiveId" clId="{6A78389F-92D0-42F9-A0D6-6EF673670200}" dt="2021-02-13T07:29:23.800" v="63"/>
          <ac:spMkLst>
            <pc:docMk/>
            <pc:sldMk cId="3453564583" sldId="263"/>
            <ac:spMk id="24" creationId="{102CF793-3456-4A45-A761-B6CC7262B73A}"/>
          </ac:spMkLst>
        </pc:spChg>
        <pc:spChg chg="add del mod">
          <ac:chgData name="Manish" userId="b799adb9ba789c8f" providerId="LiveId" clId="{6A78389F-92D0-42F9-A0D6-6EF673670200}" dt="2021-02-13T07:29:23.800" v="63"/>
          <ac:spMkLst>
            <pc:docMk/>
            <pc:sldMk cId="3453564583" sldId="263"/>
            <ac:spMk id="25" creationId="{F887ECDF-CD27-40EB-8D49-C55BD2A5395F}"/>
          </ac:spMkLst>
        </pc:spChg>
        <pc:spChg chg="add del mod">
          <ac:chgData name="Manish" userId="b799adb9ba789c8f" providerId="LiveId" clId="{6A78389F-92D0-42F9-A0D6-6EF673670200}" dt="2021-02-13T07:29:23.800" v="63"/>
          <ac:spMkLst>
            <pc:docMk/>
            <pc:sldMk cId="3453564583" sldId="263"/>
            <ac:spMk id="26" creationId="{86433BF7-48E3-4BAD-A3E0-2F136118B1EA}"/>
          </ac:spMkLst>
        </pc:spChg>
        <pc:spChg chg="add mod">
          <ac:chgData name="Manish" userId="b799adb9ba789c8f" providerId="LiveId" clId="{6A78389F-92D0-42F9-A0D6-6EF673670200}" dt="2021-02-13T07:29:32.507" v="64"/>
          <ac:spMkLst>
            <pc:docMk/>
            <pc:sldMk cId="3453564583" sldId="263"/>
            <ac:spMk id="27" creationId="{328A3CDF-BD40-4085-BAE6-7D78D5ACFF55}"/>
          </ac:spMkLst>
        </pc:spChg>
        <pc:spChg chg="add mod">
          <ac:chgData name="Manish" userId="b799adb9ba789c8f" providerId="LiveId" clId="{6A78389F-92D0-42F9-A0D6-6EF673670200}" dt="2021-02-13T07:29:32.507" v="64"/>
          <ac:spMkLst>
            <pc:docMk/>
            <pc:sldMk cId="3453564583" sldId="263"/>
            <ac:spMk id="29" creationId="{6980D538-BE15-4243-9804-F6D4B904CF29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30" creationId="{08CF6F6B-2203-4B37-871D-07D7B44098C6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31" creationId="{23AC0C12-86E8-448A-A151-2219E647B5E4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33" creationId="{2E5F7493-DF66-4386-93C7-288A8CDE36A4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35" creationId="{88113CC1-E932-4AFC-9F59-FE4205872C00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37" creationId="{C931DB97-C997-495D-9A82-975265D0A9BA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38" creationId="{D1DBA6A1-7E53-4E1D-9F3D-F601543C20E7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40" creationId="{F1B02484-E53C-443A-B47A-6D69D505D0F3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41" creationId="{A27E96DF-85B4-41EB-8D2C-3FE1FF6E5F53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43" creationId="{03AEC7F1-8CEA-4D05-BFD0-3DEFEFFB4A5E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45" creationId="{D4CDF657-76AC-465C-B661-7F1835FDAA20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46" creationId="{655E598A-567F-4232-BCD3-425F745282A4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49" creationId="{8A7C154B-50C8-4FCC-96F6-C8F38AB47A86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50" creationId="{47363B86-46AC-492D-A730-657761C6EEC5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51" creationId="{58340D5B-EDF3-4BBA-AEB9-B2DE67B694EF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53" creationId="{27DFDE43-E92B-4622-B210-76CF593ACBBD}"/>
          </ac:spMkLst>
        </pc:spChg>
        <pc:spChg chg="add mod">
          <ac:chgData name="Manish" userId="b799adb9ba789c8f" providerId="LiveId" clId="{6A78389F-92D0-42F9-A0D6-6EF673670200}" dt="2021-02-13T07:29:57.446" v="65"/>
          <ac:spMkLst>
            <pc:docMk/>
            <pc:sldMk cId="3453564583" sldId="263"/>
            <ac:spMk id="54" creationId="{A683B581-E256-4381-84A3-C6072179FFEB}"/>
          </ac:spMkLst>
        </pc:spChg>
        <pc:spChg chg="add mod">
          <ac:chgData name="Manish" userId="b799adb9ba789c8f" providerId="LiveId" clId="{6A78389F-92D0-42F9-A0D6-6EF673670200}" dt="2021-02-13T07:30:07.957" v="66"/>
          <ac:spMkLst>
            <pc:docMk/>
            <pc:sldMk cId="3453564583" sldId="263"/>
            <ac:spMk id="56" creationId="{C0D40CA0-7CF9-4547-A504-595E8892AEEF}"/>
          </ac:spMkLst>
        </pc:spChg>
        <pc:spChg chg="add mod">
          <ac:chgData name="Manish" userId="b799adb9ba789c8f" providerId="LiveId" clId="{6A78389F-92D0-42F9-A0D6-6EF673670200}" dt="2021-02-13T07:30:07.957" v="66"/>
          <ac:spMkLst>
            <pc:docMk/>
            <pc:sldMk cId="3453564583" sldId="263"/>
            <ac:spMk id="57" creationId="{2D477ECE-D82D-4012-9334-5211C65C7A1B}"/>
          </ac:spMkLst>
        </pc:spChg>
        <pc:cxnChg chg="add mod">
          <ac:chgData name="Manish" userId="b799adb9ba789c8f" providerId="LiveId" clId="{6A78389F-92D0-42F9-A0D6-6EF673670200}" dt="2021-02-13T07:27:24.439" v="56"/>
          <ac:cxnSpMkLst>
            <pc:docMk/>
            <pc:sldMk cId="3453564583" sldId="263"/>
            <ac:cxnSpMk id="6" creationId="{36570ABA-27DA-478D-8949-4884CAC8B6F9}"/>
          </ac:cxnSpMkLst>
        </pc:cxnChg>
        <pc:cxnChg chg="add mod">
          <ac:chgData name="Manish" userId="b799adb9ba789c8f" providerId="LiveId" clId="{6A78389F-92D0-42F9-A0D6-6EF673670200}" dt="2021-02-13T07:27:24.439" v="56"/>
          <ac:cxnSpMkLst>
            <pc:docMk/>
            <pc:sldMk cId="3453564583" sldId="263"/>
            <ac:cxnSpMk id="8" creationId="{B2D8C067-DA39-4237-A07B-EB8358601229}"/>
          </ac:cxnSpMkLst>
        </pc:cxnChg>
        <pc:cxnChg chg="add mod">
          <ac:chgData name="Manish" userId="b799adb9ba789c8f" providerId="LiveId" clId="{6A78389F-92D0-42F9-A0D6-6EF673670200}" dt="2021-02-13T07:27:44.616" v="58"/>
          <ac:cxnSpMkLst>
            <pc:docMk/>
            <pc:sldMk cId="3453564583" sldId="263"/>
            <ac:cxnSpMk id="11" creationId="{85CD2C85-1B86-4DE0-AB8E-684A887AF5C8}"/>
          </ac:cxnSpMkLst>
        </pc:cxnChg>
        <pc:cxnChg chg="add mod">
          <ac:chgData name="Manish" userId="b799adb9ba789c8f" providerId="LiveId" clId="{6A78389F-92D0-42F9-A0D6-6EF673670200}" dt="2021-02-13T07:27:57.974" v="59"/>
          <ac:cxnSpMkLst>
            <pc:docMk/>
            <pc:sldMk cId="3453564583" sldId="263"/>
            <ac:cxnSpMk id="14" creationId="{80CB0413-AF38-4DFA-A97A-8BC0F2636A3D}"/>
          </ac:cxnSpMkLst>
        </pc:cxnChg>
        <pc:cxnChg chg="add mod">
          <ac:chgData name="Manish" userId="b799adb9ba789c8f" providerId="LiveId" clId="{6A78389F-92D0-42F9-A0D6-6EF673670200}" dt="2021-02-13T07:28:58.720" v="60"/>
          <ac:cxnSpMkLst>
            <pc:docMk/>
            <pc:sldMk cId="3453564583" sldId="263"/>
            <ac:cxnSpMk id="17" creationId="{DD22D40C-9229-4C32-8366-645EA8A235BE}"/>
          </ac:cxnSpMkLst>
        </pc:cxnChg>
        <pc:cxnChg chg="add mod">
          <ac:chgData name="Manish" userId="b799adb9ba789c8f" providerId="LiveId" clId="{6A78389F-92D0-42F9-A0D6-6EF673670200}" dt="2021-02-13T07:29:08.097" v="61"/>
          <ac:cxnSpMkLst>
            <pc:docMk/>
            <pc:sldMk cId="3453564583" sldId="263"/>
            <ac:cxnSpMk id="20" creationId="{4F373892-F089-41B9-93F5-6563D61FC6CF}"/>
          </ac:cxnSpMkLst>
        </pc:cxnChg>
        <pc:cxnChg chg="add del mod">
          <ac:chgData name="Manish" userId="b799adb9ba789c8f" providerId="LiveId" clId="{6A78389F-92D0-42F9-A0D6-6EF673670200}" dt="2021-02-13T07:29:23.800" v="63"/>
          <ac:cxnSpMkLst>
            <pc:docMk/>
            <pc:sldMk cId="3453564583" sldId="263"/>
            <ac:cxnSpMk id="23" creationId="{98D74EE4-A5F7-4F19-B644-0CD579D151CD}"/>
          </ac:cxnSpMkLst>
        </pc:cxnChg>
        <pc:cxnChg chg="add mod">
          <ac:chgData name="Manish" userId="b799adb9ba789c8f" providerId="LiveId" clId="{6A78389F-92D0-42F9-A0D6-6EF673670200}" dt="2021-02-13T07:29:32.507" v="64"/>
          <ac:cxnSpMkLst>
            <pc:docMk/>
            <pc:sldMk cId="3453564583" sldId="263"/>
            <ac:cxnSpMk id="28" creationId="{285527FE-BEE1-4E40-9210-CF3599E8A206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32" creationId="{52C9CE16-45B3-4337-BDAB-95FC5EA52CA7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34" creationId="{5753D287-7962-4C1D-9C86-4FAB0239D191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36" creationId="{74045913-13F6-4B36-ACBA-CF8831D23ABA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39" creationId="{2B935E8B-8626-42FB-9816-713F7CADF89A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42" creationId="{95F4CDE0-68A0-4601-B74E-17E658EA56C0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44" creationId="{A4E35183-9B61-452C-86D8-F7F2BF3739F6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47" creationId="{A9D3F244-D16A-4FFF-9818-02CD14F48970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48" creationId="{14445E02-EA43-4554-ACEB-D27688DF05EB}"/>
          </ac:cxnSpMkLst>
        </pc:cxnChg>
        <pc:cxnChg chg="add mod">
          <ac:chgData name="Manish" userId="b799adb9ba789c8f" providerId="LiveId" clId="{6A78389F-92D0-42F9-A0D6-6EF673670200}" dt="2021-02-13T07:29:57.446" v="65"/>
          <ac:cxnSpMkLst>
            <pc:docMk/>
            <pc:sldMk cId="3453564583" sldId="263"/>
            <ac:cxnSpMk id="52" creationId="{7A6AFB62-5B6C-427A-99EF-8925118484D2}"/>
          </ac:cxnSpMkLst>
        </pc:cxnChg>
        <pc:cxnChg chg="add mod">
          <ac:chgData name="Manish" userId="b799adb9ba789c8f" providerId="LiveId" clId="{6A78389F-92D0-42F9-A0D6-6EF673670200}" dt="2021-02-13T07:30:07.957" v="66"/>
          <ac:cxnSpMkLst>
            <pc:docMk/>
            <pc:sldMk cId="3453564583" sldId="263"/>
            <ac:cxnSpMk id="55" creationId="{6ECE6896-6783-4C51-98CF-2D871F9CF12C}"/>
          </ac:cxnSpMkLst>
        </pc:cxnChg>
      </pc:sldChg>
      <pc:sldChg chg="addSp delSp modSp new mod">
        <pc:chgData name="Manish" userId="b799adb9ba789c8f" providerId="LiveId" clId="{6A78389F-92D0-42F9-A0D6-6EF673670200}" dt="2021-02-13T11:03:25.021" v="84" actId="20577"/>
        <pc:sldMkLst>
          <pc:docMk/>
          <pc:sldMk cId="1981016568" sldId="264"/>
        </pc:sldMkLst>
        <pc:spChg chg="del">
          <ac:chgData name="Manish" userId="b799adb9ba789c8f" providerId="LiveId" clId="{6A78389F-92D0-42F9-A0D6-6EF673670200}" dt="2021-02-13T11:01:49.837" v="68" actId="478"/>
          <ac:spMkLst>
            <pc:docMk/>
            <pc:sldMk cId="1981016568" sldId="264"/>
            <ac:spMk id="2" creationId="{DAA50817-BA1E-4683-A16B-37F54BE9DD92}"/>
          </ac:spMkLst>
        </pc:spChg>
        <pc:spChg chg="del">
          <ac:chgData name="Manish" userId="b799adb9ba789c8f" providerId="LiveId" clId="{6A78389F-92D0-42F9-A0D6-6EF673670200}" dt="2021-02-13T11:01:49.837" v="68" actId="478"/>
          <ac:spMkLst>
            <pc:docMk/>
            <pc:sldMk cId="1981016568" sldId="264"/>
            <ac:spMk id="3" creationId="{DF2CBCA8-96BA-47CC-83B3-03D9CAEC9E82}"/>
          </ac:spMkLst>
        </pc:spChg>
        <pc:spChg chg="add mod">
          <ac:chgData name="Manish" userId="b799adb9ba789c8f" providerId="LiveId" clId="{6A78389F-92D0-42F9-A0D6-6EF673670200}" dt="2021-02-13T11:01:50.677" v="69"/>
          <ac:spMkLst>
            <pc:docMk/>
            <pc:sldMk cId="1981016568" sldId="264"/>
            <ac:spMk id="4" creationId="{306E3E92-80B4-4DE2-97C4-725BF4AE0820}"/>
          </ac:spMkLst>
        </pc:spChg>
        <pc:spChg chg="add mod">
          <ac:chgData name="Manish" userId="b799adb9ba789c8f" providerId="LiveId" clId="{6A78389F-92D0-42F9-A0D6-6EF673670200}" dt="2021-02-13T11:02:03.593" v="72" actId="6549"/>
          <ac:spMkLst>
            <pc:docMk/>
            <pc:sldMk cId="1981016568" sldId="264"/>
            <ac:spMk id="5" creationId="{166ACC5B-DE85-45B5-817B-6AEE69C58D56}"/>
          </ac:spMkLst>
        </pc:spChg>
        <pc:spChg chg="add mod">
          <ac:chgData name="Manish" userId="b799adb9ba789c8f" providerId="LiveId" clId="{6A78389F-92D0-42F9-A0D6-6EF673670200}" dt="2021-02-13T11:02:09.318" v="77" actId="6549"/>
          <ac:spMkLst>
            <pc:docMk/>
            <pc:sldMk cId="1981016568" sldId="264"/>
            <ac:spMk id="6" creationId="{90BC7996-C3F7-46DD-8022-520B30BD1C6D}"/>
          </ac:spMkLst>
        </pc:spChg>
        <pc:spChg chg="add mod">
          <ac:chgData name="Manish" userId="b799adb9ba789c8f" providerId="LiveId" clId="{6A78389F-92D0-42F9-A0D6-6EF673670200}" dt="2021-02-13T11:02:39.311" v="79" actId="20577"/>
          <ac:spMkLst>
            <pc:docMk/>
            <pc:sldMk cId="1981016568" sldId="264"/>
            <ac:spMk id="7" creationId="{26C66DE6-214C-4CE6-9793-8E5EED1FF584}"/>
          </ac:spMkLst>
        </pc:spChg>
        <pc:spChg chg="add mod">
          <ac:chgData name="Manish" userId="b799adb9ba789c8f" providerId="LiveId" clId="{6A78389F-92D0-42F9-A0D6-6EF673670200}" dt="2021-02-13T11:03:25.021" v="84" actId="20577"/>
          <ac:spMkLst>
            <pc:docMk/>
            <pc:sldMk cId="1981016568" sldId="264"/>
            <ac:spMk id="8" creationId="{0966F265-2BD4-481E-A7F6-0847E043CBCC}"/>
          </ac:spMkLst>
        </pc:spChg>
      </pc:sldChg>
      <pc:sldChg chg="addSp delSp modSp new mod">
        <pc:chgData name="Manish" userId="b799adb9ba789c8f" providerId="LiveId" clId="{6A78389F-92D0-42F9-A0D6-6EF673670200}" dt="2021-02-14T04:10:05.004" v="171" actId="20577"/>
        <pc:sldMkLst>
          <pc:docMk/>
          <pc:sldMk cId="1792228937" sldId="265"/>
        </pc:sldMkLst>
        <pc:spChg chg="add del mod">
          <ac:chgData name="Manish" userId="b799adb9ba789c8f" providerId="LiveId" clId="{6A78389F-92D0-42F9-A0D6-6EF673670200}" dt="2021-02-14T04:06:28.512" v="143" actId="108"/>
          <ac:spMkLst>
            <pc:docMk/>
            <pc:sldMk cId="1792228937" sldId="265"/>
            <ac:spMk id="2" creationId="{943E8703-C8F0-4DB2-A1AA-65B21A53F883}"/>
          </ac:spMkLst>
        </pc:spChg>
        <pc:spChg chg="add del mod">
          <ac:chgData name="Manish" userId="b799adb9ba789c8f" providerId="LiveId" clId="{6A78389F-92D0-42F9-A0D6-6EF673670200}" dt="2021-02-14T04:10:05.004" v="171" actId="20577"/>
          <ac:spMkLst>
            <pc:docMk/>
            <pc:sldMk cId="1792228937" sldId="265"/>
            <ac:spMk id="3" creationId="{5F78980D-9398-424F-883E-257888C6348A}"/>
          </ac:spMkLst>
        </pc:spChg>
        <pc:spChg chg="add del">
          <ac:chgData name="Manish" userId="b799adb9ba789c8f" providerId="LiveId" clId="{6A78389F-92D0-42F9-A0D6-6EF673670200}" dt="2021-02-14T04:04:12.174" v="88"/>
          <ac:spMkLst>
            <pc:docMk/>
            <pc:sldMk cId="1792228937" sldId="265"/>
            <ac:spMk id="4" creationId="{6786598D-5A93-4759-AEAC-4F48E0F8C7FB}"/>
          </ac:spMkLst>
        </pc:spChg>
        <pc:spChg chg="add del mod">
          <ac:chgData name="Manish" userId="b799adb9ba789c8f" providerId="LiveId" clId="{6A78389F-92D0-42F9-A0D6-6EF673670200}" dt="2021-02-14T04:04:18.248" v="91"/>
          <ac:spMkLst>
            <pc:docMk/>
            <pc:sldMk cId="1792228937" sldId="265"/>
            <ac:spMk id="5" creationId="{80F3A0EA-EEE4-48DF-A035-02A9A782DD66}"/>
          </ac:spMkLst>
        </pc:spChg>
      </pc:sldChg>
      <pc:sldChg chg="addSp delSp modSp new mod">
        <pc:chgData name="Manish" userId="b799adb9ba789c8f" providerId="LiveId" clId="{6A78389F-92D0-42F9-A0D6-6EF673670200}" dt="2021-02-14T04:07:34.295" v="161"/>
        <pc:sldMkLst>
          <pc:docMk/>
          <pc:sldMk cId="2119536371" sldId="266"/>
        </pc:sldMkLst>
        <pc:spChg chg="mod">
          <ac:chgData name="Manish" userId="b799adb9ba789c8f" providerId="LiveId" clId="{6A78389F-92D0-42F9-A0D6-6EF673670200}" dt="2021-02-14T04:06:03.044" v="138"/>
          <ac:spMkLst>
            <pc:docMk/>
            <pc:sldMk cId="2119536371" sldId="266"/>
            <ac:spMk id="2" creationId="{405B7CE7-A7B2-443C-82C0-73B4A7880024}"/>
          </ac:spMkLst>
        </pc:spChg>
        <pc:spChg chg="add del mod">
          <ac:chgData name="Manish" userId="b799adb9ba789c8f" providerId="LiveId" clId="{6A78389F-92D0-42F9-A0D6-6EF673670200}" dt="2021-02-14T04:07:34.295" v="161"/>
          <ac:spMkLst>
            <pc:docMk/>
            <pc:sldMk cId="2119536371" sldId="266"/>
            <ac:spMk id="3" creationId="{B6FE1BA3-64A4-4875-877D-5601B8772D99}"/>
          </ac:spMkLst>
        </pc:spChg>
        <pc:spChg chg="add del mod">
          <ac:chgData name="Manish" userId="b799adb9ba789c8f" providerId="LiveId" clId="{6A78389F-92D0-42F9-A0D6-6EF673670200}" dt="2021-02-14T04:05:46.436" v="128"/>
          <ac:spMkLst>
            <pc:docMk/>
            <pc:sldMk cId="2119536371" sldId="266"/>
            <ac:spMk id="4" creationId="{9F4B0D57-0E1B-4DED-ACA9-69D3867C7DEB}"/>
          </ac:spMkLst>
        </pc:spChg>
      </pc:sldChg>
      <pc:sldChg chg="addSp delSp modSp new mod">
        <pc:chgData name="Manish" userId="b799adb9ba789c8f" providerId="LiveId" clId="{6A78389F-92D0-42F9-A0D6-6EF673670200}" dt="2021-02-14T07:23:00.084" v="203" actId="14100"/>
        <pc:sldMkLst>
          <pc:docMk/>
          <pc:sldMk cId="1154932820" sldId="267"/>
        </pc:sldMkLst>
        <pc:spChg chg="del">
          <ac:chgData name="Manish" userId="b799adb9ba789c8f" providerId="LiveId" clId="{6A78389F-92D0-42F9-A0D6-6EF673670200}" dt="2021-02-14T07:17:59.678" v="173" actId="478"/>
          <ac:spMkLst>
            <pc:docMk/>
            <pc:sldMk cId="1154932820" sldId="267"/>
            <ac:spMk id="2" creationId="{C3978464-AC64-444E-82C0-2CBD445A6951}"/>
          </ac:spMkLst>
        </pc:spChg>
        <pc:spChg chg="del">
          <ac:chgData name="Manish" userId="b799adb9ba789c8f" providerId="LiveId" clId="{6A78389F-92D0-42F9-A0D6-6EF673670200}" dt="2021-02-14T07:17:59.678" v="173" actId="478"/>
          <ac:spMkLst>
            <pc:docMk/>
            <pc:sldMk cId="1154932820" sldId="267"/>
            <ac:spMk id="3" creationId="{0CC5BF54-B592-458E-98F8-C81F7A590A24}"/>
          </ac:spMkLst>
        </pc:spChg>
        <pc:spChg chg="add mod">
          <ac:chgData name="Manish" userId="b799adb9ba789c8f" providerId="LiveId" clId="{6A78389F-92D0-42F9-A0D6-6EF673670200}" dt="2021-02-14T07:19:18.799" v="174"/>
          <ac:spMkLst>
            <pc:docMk/>
            <pc:sldMk cId="1154932820" sldId="267"/>
            <ac:spMk id="4" creationId="{5C139457-8A12-4834-9D9C-705F6AEFF552}"/>
          </ac:spMkLst>
        </pc:spChg>
        <pc:spChg chg="add mod">
          <ac:chgData name="Manish" userId="b799adb9ba789c8f" providerId="LiveId" clId="{6A78389F-92D0-42F9-A0D6-6EF673670200}" dt="2021-02-14T07:20:27.808" v="178" actId="1076"/>
          <ac:spMkLst>
            <pc:docMk/>
            <pc:sldMk cId="1154932820" sldId="267"/>
            <ac:spMk id="6" creationId="{136329D3-22D0-4BCC-96AF-E4C5AA18C87B}"/>
          </ac:spMkLst>
        </pc:spChg>
        <pc:spChg chg="add mod">
          <ac:chgData name="Manish" userId="b799adb9ba789c8f" providerId="LiveId" clId="{6A78389F-92D0-42F9-A0D6-6EF673670200}" dt="2021-02-14T07:19:31.222" v="175"/>
          <ac:spMkLst>
            <pc:docMk/>
            <pc:sldMk cId="1154932820" sldId="267"/>
            <ac:spMk id="7" creationId="{41164EB8-B7B5-465C-90D9-2362B97B0562}"/>
          </ac:spMkLst>
        </pc:spChg>
        <pc:spChg chg="add mod">
          <ac:chgData name="Manish" userId="b799adb9ba789c8f" providerId="LiveId" clId="{6A78389F-92D0-42F9-A0D6-6EF673670200}" dt="2021-02-14T07:19:31.222" v="175"/>
          <ac:spMkLst>
            <pc:docMk/>
            <pc:sldMk cId="1154932820" sldId="267"/>
            <ac:spMk id="10" creationId="{1BBB0769-6831-4F42-AA32-8E688D38F28D}"/>
          </ac:spMkLst>
        </pc:spChg>
        <pc:spChg chg="add mod">
          <ac:chgData name="Manish" userId="b799adb9ba789c8f" providerId="LiveId" clId="{6A78389F-92D0-42F9-A0D6-6EF673670200}" dt="2021-02-14T07:19:31.222" v="175"/>
          <ac:spMkLst>
            <pc:docMk/>
            <pc:sldMk cId="1154932820" sldId="267"/>
            <ac:spMk id="11" creationId="{F03CECE6-5B9E-4D03-BBD5-3967EE15E6C6}"/>
          </ac:spMkLst>
        </pc:spChg>
        <pc:spChg chg="add mod">
          <ac:chgData name="Manish" userId="b799adb9ba789c8f" providerId="LiveId" clId="{6A78389F-92D0-42F9-A0D6-6EF673670200}" dt="2021-02-14T07:19:45.005" v="176"/>
          <ac:spMkLst>
            <pc:docMk/>
            <pc:sldMk cId="1154932820" sldId="267"/>
            <ac:spMk id="12" creationId="{6A607A99-C735-41C7-8831-502D4EADE19E}"/>
          </ac:spMkLst>
        </pc:spChg>
        <pc:spChg chg="add mod">
          <ac:chgData name="Manish" userId="b799adb9ba789c8f" providerId="LiveId" clId="{6A78389F-92D0-42F9-A0D6-6EF673670200}" dt="2021-02-14T07:19:45.005" v="176"/>
          <ac:spMkLst>
            <pc:docMk/>
            <pc:sldMk cId="1154932820" sldId="267"/>
            <ac:spMk id="15" creationId="{90FB3FB0-044D-417F-9809-0A62E56EAE22}"/>
          </ac:spMkLst>
        </pc:spChg>
        <pc:spChg chg="add mod">
          <ac:chgData name="Manish" userId="b799adb9ba789c8f" providerId="LiveId" clId="{6A78389F-92D0-42F9-A0D6-6EF673670200}" dt="2021-02-14T07:19:45.005" v="176"/>
          <ac:spMkLst>
            <pc:docMk/>
            <pc:sldMk cId="1154932820" sldId="267"/>
            <ac:spMk id="16" creationId="{AF93C882-42AC-4F90-9C6B-22FEDA19A90F}"/>
          </ac:spMkLst>
        </pc:spChg>
        <pc:spChg chg="add mod">
          <ac:chgData name="Manish" userId="b799adb9ba789c8f" providerId="LiveId" clId="{6A78389F-92D0-42F9-A0D6-6EF673670200}" dt="2021-02-14T07:22:36.882" v="198" actId="1076"/>
          <ac:spMkLst>
            <pc:docMk/>
            <pc:sldMk cId="1154932820" sldId="267"/>
            <ac:spMk id="18" creationId="{165912E5-E428-4C25-A88D-76E0F59AE467}"/>
          </ac:spMkLst>
        </pc:spChg>
        <pc:spChg chg="add mod">
          <ac:chgData name="Manish" userId="b799adb9ba789c8f" providerId="LiveId" clId="{6A78389F-92D0-42F9-A0D6-6EF673670200}" dt="2021-02-14T07:23:00.084" v="203" actId="14100"/>
          <ac:spMkLst>
            <pc:docMk/>
            <pc:sldMk cId="1154932820" sldId="267"/>
            <ac:spMk id="19" creationId="{A2AF91B0-B426-4D0F-86F3-DD9113DF5E27}"/>
          </ac:spMkLst>
        </pc:spChg>
        <pc:spChg chg="add mod">
          <ac:chgData name="Manish" userId="b799adb9ba789c8f" providerId="LiveId" clId="{6A78389F-92D0-42F9-A0D6-6EF673670200}" dt="2021-02-14T07:23:00.084" v="203" actId="14100"/>
          <ac:spMkLst>
            <pc:docMk/>
            <pc:sldMk cId="1154932820" sldId="267"/>
            <ac:spMk id="20" creationId="{6BCA7F83-B639-4603-9C90-FBEE2F9ACD09}"/>
          </ac:spMkLst>
        </pc:spChg>
        <pc:spChg chg="add mod">
          <ac:chgData name="Manish" userId="b799adb9ba789c8f" providerId="LiveId" clId="{6A78389F-92D0-42F9-A0D6-6EF673670200}" dt="2021-02-14T07:23:00.084" v="203" actId="14100"/>
          <ac:spMkLst>
            <pc:docMk/>
            <pc:sldMk cId="1154932820" sldId="267"/>
            <ac:spMk id="21" creationId="{9C4EEF1E-D65C-45B0-8ED8-C19718B6A9B2}"/>
          </ac:spMkLst>
        </pc:spChg>
        <pc:cxnChg chg="add mod">
          <ac:chgData name="Manish" userId="b799adb9ba789c8f" providerId="LiveId" clId="{6A78389F-92D0-42F9-A0D6-6EF673670200}" dt="2021-02-14T07:19:18.799" v="174"/>
          <ac:cxnSpMkLst>
            <pc:docMk/>
            <pc:sldMk cId="1154932820" sldId="267"/>
            <ac:cxnSpMk id="5" creationId="{12D1CCCE-E11C-4188-9AE9-A4EAF214054E}"/>
          </ac:cxnSpMkLst>
        </pc:cxnChg>
        <pc:cxnChg chg="add mod">
          <ac:chgData name="Manish" userId="b799adb9ba789c8f" providerId="LiveId" clId="{6A78389F-92D0-42F9-A0D6-6EF673670200}" dt="2021-02-14T07:19:31.222" v="175"/>
          <ac:cxnSpMkLst>
            <pc:docMk/>
            <pc:sldMk cId="1154932820" sldId="267"/>
            <ac:cxnSpMk id="8" creationId="{DD876E1A-A6C9-44A9-A0F3-EA3E070D38C0}"/>
          </ac:cxnSpMkLst>
        </pc:cxnChg>
        <pc:cxnChg chg="add mod">
          <ac:chgData name="Manish" userId="b799adb9ba789c8f" providerId="LiveId" clId="{6A78389F-92D0-42F9-A0D6-6EF673670200}" dt="2021-02-14T07:19:31.222" v="175"/>
          <ac:cxnSpMkLst>
            <pc:docMk/>
            <pc:sldMk cId="1154932820" sldId="267"/>
            <ac:cxnSpMk id="9" creationId="{A1056B00-2AE6-45F1-806A-695410BDF8D0}"/>
          </ac:cxnSpMkLst>
        </pc:cxnChg>
        <pc:cxnChg chg="add mod">
          <ac:chgData name="Manish" userId="b799adb9ba789c8f" providerId="LiveId" clId="{6A78389F-92D0-42F9-A0D6-6EF673670200}" dt="2021-02-14T07:19:45.005" v="176"/>
          <ac:cxnSpMkLst>
            <pc:docMk/>
            <pc:sldMk cId="1154932820" sldId="267"/>
            <ac:cxnSpMk id="13" creationId="{50B65BC4-1B81-4DBD-ACD8-BF5B04AAF18A}"/>
          </ac:cxnSpMkLst>
        </pc:cxnChg>
        <pc:cxnChg chg="add mod">
          <ac:chgData name="Manish" userId="b799adb9ba789c8f" providerId="LiveId" clId="{6A78389F-92D0-42F9-A0D6-6EF673670200}" dt="2021-02-14T07:19:45.005" v="176"/>
          <ac:cxnSpMkLst>
            <pc:docMk/>
            <pc:sldMk cId="1154932820" sldId="267"/>
            <ac:cxnSpMk id="14" creationId="{B1181F43-8873-41DD-A01B-7418EA0131CC}"/>
          </ac:cxnSpMkLst>
        </pc:cxnChg>
        <pc:cxnChg chg="add mod">
          <ac:chgData name="Manish" userId="b799adb9ba789c8f" providerId="LiveId" clId="{6A78389F-92D0-42F9-A0D6-6EF673670200}" dt="2021-02-14T07:19:54.128" v="177"/>
          <ac:cxnSpMkLst>
            <pc:docMk/>
            <pc:sldMk cId="1154932820" sldId="267"/>
            <ac:cxnSpMk id="17" creationId="{4DBB2AAB-C639-4B43-9398-BDF1AEC8F2E1}"/>
          </ac:cxnSpMkLst>
        </pc:cxnChg>
      </pc:sldChg>
      <pc:sldChg chg="addSp delSp modSp new mod">
        <pc:chgData name="Manish" userId="b799adb9ba789c8f" providerId="LiveId" clId="{6A78389F-92D0-42F9-A0D6-6EF673670200}" dt="2021-02-14T07:23:15.095" v="207" actId="1076"/>
        <pc:sldMkLst>
          <pc:docMk/>
          <pc:sldMk cId="1339569630" sldId="268"/>
        </pc:sldMkLst>
        <pc:spChg chg="del">
          <ac:chgData name="Manish" userId="b799adb9ba789c8f" providerId="LiveId" clId="{6A78389F-92D0-42F9-A0D6-6EF673670200}" dt="2021-02-14T07:21:49.375" v="195" actId="478"/>
          <ac:spMkLst>
            <pc:docMk/>
            <pc:sldMk cId="1339569630" sldId="268"/>
            <ac:spMk id="2" creationId="{876A173A-1609-42DC-918F-837F3AFEC286}"/>
          </ac:spMkLst>
        </pc:spChg>
        <pc:spChg chg="del">
          <ac:chgData name="Manish" userId="b799adb9ba789c8f" providerId="LiveId" clId="{6A78389F-92D0-42F9-A0D6-6EF673670200}" dt="2021-02-14T07:21:49.375" v="195" actId="478"/>
          <ac:spMkLst>
            <pc:docMk/>
            <pc:sldMk cId="1339569630" sldId="268"/>
            <ac:spMk id="3" creationId="{62EC8071-84B2-4EE0-8E05-5766C3CE0412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4" creationId="{B5C27212-08D1-4516-B109-762E9601A65B}"/>
          </ac:spMkLst>
        </pc:spChg>
        <pc:spChg chg="add mod">
          <ac:chgData name="Manish" userId="b799adb9ba789c8f" providerId="LiveId" clId="{6A78389F-92D0-42F9-A0D6-6EF673670200}" dt="2021-02-14T07:23:15.095" v="207" actId="1076"/>
          <ac:spMkLst>
            <pc:docMk/>
            <pc:sldMk cId="1339569630" sldId="268"/>
            <ac:spMk id="6" creationId="{386C1C55-5F8F-4FF4-898B-DF0E405B75B3}"/>
          </ac:spMkLst>
        </pc:spChg>
        <pc:spChg chg="add mod">
          <ac:chgData name="Manish" userId="b799adb9ba789c8f" providerId="LiveId" clId="{6A78389F-92D0-42F9-A0D6-6EF673670200}" dt="2021-02-14T07:23:12.534" v="206" actId="1076"/>
          <ac:spMkLst>
            <pc:docMk/>
            <pc:sldMk cId="1339569630" sldId="268"/>
            <ac:spMk id="8" creationId="{223FFB9D-0942-47D1-B18C-49FBF5017C26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9" creationId="{E863118B-CE43-478C-B645-2E6B8C782C4F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10" creationId="{59561E47-AE54-4ACC-9BA5-3C4081AD2BE2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12" creationId="{6F596765-9923-435E-A101-55CE0F43DC7E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15" creationId="{CE4EC995-445A-4F00-A132-9505CA57746B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16" creationId="{F9D06A16-9374-4154-B540-60F40D71B9F4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17" creationId="{B75D5AE1-6A19-4C5F-85A3-4CDD4B4DEABD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20" creationId="{1A7A9E1A-16B2-4724-961B-4827A71B150A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21" creationId="{E4B67822-7A4F-479D-84F1-B17B727EB259}"/>
          </ac:spMkLst>
        </pc:spChg>
        <pc:spChg chg="add mod">
          <ac:chgData name="Manish" userId="b799adb9ba789c8f" providerId="LiveId" clId="{6A78389F-92D0-42F9-A0D6-6EF673670200}" dt="2021-02-14T07:22:21.270" v="196"/>
          <ac:spMkLst>
            <pc:docMk/>
            <pc:sldMk cId="1339569630" sldId="268"/>
            <ac:spMk id="23" creationId="{F4BE0CF3-E619-46BA-80E2-065E4D4C2DD1}"/>
          </ac:spMkLst>
        </pc:spChg>
        <pc:spChg chg="add mod">
          <ac:chgData name="Manish" userId="b799adb9ba789c8f" providerId="LiveId" clId="{6A78389F-92D0-42F9-A0D6-6EF673670200}" dt="2021-02-14T07:23:08.657" v="205" actId="1076"/>
          <ac:spMkLst>
            <pc:docMk/>
            <pc:sldMk cId="1339569630" sldId="268"/>
            <ac:spMk id="24" creationId="{0848D244-9F23-40D5-B4B2-F09D54587651}"/>
          </ac:spMkLst>
        </pc:spChg>
        <pc:spChg chg="add mod">
          <ac:chgData name="Manish" userId="b799adb9ba789c8f" providerId="LiveId" clId="{6A78389F-92D0-42F9-A0D6-6EF673670200}" dt="2021-02-14T07:23:08.657" v="205" actId="1076"/>
          <ac:spMkLst>
            <pc:docMk/>
            <pc:sldMk cId="1339569630" sldId="268"/>
            <ac:spMk id="25" creationId="{6AD08D54-8CC1-4CA2-8B0A-85C64F2D83E5}"/>
          </ac:spMkLst>
        </pc:spChg>
        <pc:spChg chg="add mod">
          <ac:chgData name="Manish" userId="b799adb9ba789c8f" providerId="LiveId" clId="{6A78389F-92D0-42F9-A0D6-6EF673670200}" dt="2021-02-14T07:23:08.657" v="205" actId="1076"/>
          <ac:spMkLst>
            <pc:docMk/>
            <pc:sldMk cId="1339569630" sldId="268"/>
            <ac:spMk id="26" creationId="{E53DE2DC-49C4-44D3-AA23-DF7DC612AF56}"/>
          </ac:spMkLst>
        </pc:spChg>
        <pc:cxnChg chg="add mod">
          <ac:chgData name="Manish" userId="b799adb9ba789c8f" providerId="LiveId" clId="{6A78389F-92D0-42F9-A0D6-6EF673670200}" dt="2021-02-14T07:22:21.270" v="196"/>
          <ac:cxnSpMkLst>
            <pc:docMk/>
            <pc:sldMk cId="1339569630" sldId="268"/>
            <ac:cxnSpMk id="5" creationId="{97843259-68F1-43ED-8EAB-63202C51E706}"/>
          </ac:cxnSpMkLst>
        </pc:cxnChg>
        <pc:cxnChg chg="add mod">
          <ac:chgData name="Manish" userId="b799adb9ba789c8f" providerId="LiveId" clId="{6A78389F-92D0-42F9-A0D6-6EF673670200}" dt="2021-02-14T07:22:21.270" v="196"/>
          <ac:cxnSpMkLst>
            <pc:docMk/>
            <pc:sldMk cId="1339569630" sldId="268"/>
            <ac:cxnSpMk id="7" creationId="{B9875B72-54FA-4116-A346-1E3226ED662D}"/>
          </ac:cxnSpMkLst>
        </pc:cxnChg>
        <pc:cxnChg chg="add mod">
          <ac:chgData name="Manish" userId="b799adb9ba789c8f" providerId="LiveId" clId="{6A78389F-92D0-42F9-A0D6-6EF673670200}" dt="2021-02-14T07:22:21.270" v="196"/>
          <ac:cxnSpMkLst>
            <pc:docMk/>
            <pc:sldMk cId="1339569630" sldId="268"/>
            <ac:cxnSpMk id="11" creationId="{F3445707-D062-455A-A243-2BE74BF79D3F}"/>
          </ac:cxnSpMkLst>
        </pc:cxnChg>
        <pc:cxnChg chg="add mod">
          <ac:chgData name="Manish" userId="b799adb9ba789c8f" providerId="LiveId" clId="{6A78389F-92D0-42F9-A0D6-6EF673670200}" dt="2021-02-14T07:22:21.270" v="196"/>
          <ac:cxnSpMkLst>
            <pc:docMk/>
            <pc:sldMk cId="1339569630" sldId="268"/>
            <ac:cxnSpMk id="13" creationId="{D5190B43-CC58-426A-9AEA-63806BF64D25}"/>
          </ac:cxnSpMkLst>
        </pc:cxnChg>
        <pc:cxnChg chg="add mod">
          <ac:chgData name="Manish" userId="b799adb9ba789c8f" providerId="LiveId" clId="{6A78389F-92D0-42F9-A0D6-6EF673670200}" dt="2021-02-14T07:22:21.270" v="196"/>
          <ac:cxnSpMkLst>
            <pc:docMk/>
            <pc:sldMk cId="1339569630" sldId="268"/>
            <ac:cxnSpMk id="14" creationId="{2AB03396-408D-46C2-A68D-2D49941E3AD4}"/>
          </ac:cxnSpMkLst>
        </pc:cxnChg>
        <pc:cxnChg chg="add mod">
          <ac:chgData name="Manish" userId="b799adb9ba789c8f" providerId="LiveId" clId="{6A78389F-92D0-42F9-A0D6-6EF673670200}" dt="2021-02-14T07:22:21.270" v="196"/>
          <ac:cxnSpMkLst>
            <pc:docMk/>
            <pc:sldMk cId="1339569630" sldId="268"/>
            <ac:cxnSpMk id="18" creationId="{C2AABE2A-85EF-46F1-8A23-639EF122E388}"/>
          </ac:cxnSpMkLst>
        </pc:cxnChg>
        <pc:cxnChg chg="add mod">
          <ac:chgData name="Manish" userId="b799adb9ba789c8f" providerId="LiveId" clId="{6A78389F-92D0-42F9-A0D6-6EF673670200}" dt="2021-02-14T07:22:21.270" v="196"/>
          <ac:cxnSpMkLst>
            <pc:docMk/>
            <pc:sldMk cId="1339569630" sldId="268"/>
            <ac:cxnSpMk id="19" creationId="{97AE5D13-DB23-4831-A0EF-8C5999C05F44}"/>
          </ac:cxnSpMkLst>
        </pc:cxnChg>
        <pc:cxnChg chg="add mod">
          <ac:chgData name="Manish" userId="b799adb9ba789c8f" providerId="LiveId" clId="{6A78389F-92D0-42F9-A0D6-6EF673670200}" dt="2021-02-14T07:22:21.270" v="196"/>
          <ac:cxnSpMkLst>
            <pc:docMk/>
            <pc:sldMk cId="1339569630" sldId="268"/>
            <ac:cxnSpMk id="22" creationId="{8FBAE93A-EE19-46FF-8662-741C8BED06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258-0F34-493D-8BCE-77044C938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E361-F585-4CF7-86AA-22AB70462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F53B-0D63-4ADD-818D-E1DFC50D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F4E6-98A3-4A1F-89FB-A734A68C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2EE0-077E-4160-A094-97934B10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C04-3F55-4A9A-BAD2-46880BDA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CBB8E-DA7D-44CA-B149-F292AB1FB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F442-7096-4AA5-AC3B-9BF0420E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2F372-A4EB-443E-BD54-093C4FB7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26D74-AA75-4448-8EDB-8B64BA9C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335BC-915A-4C79-9DB0-03CF21551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885F5-45E9-486D-8F04-C871BB375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FDD6-28C9-45DD-84BD-1B37E823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8AB7-BF22-4E2A-A815-8A727910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7A5C-80F1-4639-A9EA-D0A1B84C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9912-C336-44D5-B9B2-A1224A7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C7A7-21CE-4840-800A-C683AE1D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B755-8CA9-4A69-894B-C3CF4938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FABB-8FB0-4D2D-81CF-99F184F9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A131-29B3-49B9-BB89-1856F048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7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89BE-0095-4F13-8B17-718E753C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78504-2D80-438A-B6AA-FB8D4CE2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C09E-2F3C-4EF6-B7C9-D4A2806F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2F5E-8C10-4411-B13E-5F99C6B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3E67-8A00-417F-B665-26F09A1D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1E63-B8FA-48A9-BEAE-4E63CB14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C482-D749-46B0-B972-9400F07B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B790-BD20-4532-B7FC-96E34C2E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372E5-DEF9-4C4C-889A-86221602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E2FAF-533E-44E2-A2EF-8E49A795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0A115-0603-4D6A-835F-40B7F238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9232-CF32-49A9-BBA8-6731DBBB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F5F5-CE51-4F72-AA92-BC89F26B2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AE8C4-8779-4FC5-BB5B-7EFA431F2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59475-5C07-46F0-9CDA-8F499DB47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BCC9-AC9D-4E86-8936-8B4DDEC98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686E0-E46C-43B2-B050-53EA481C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E7827-A020-4B6F-BFEF-28F835C2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B8B2D-3B77-4909-B988-37257EBD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8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3992-9FE0-478E-A35E-83D159A5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2F129-6A3C-43FC-83DC-999BC6A9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E3AE2-47F5-4BFE-BA0B-5AA82C2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4828A-F026-45E5-9160-1B89F02E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2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26AE2-B5DC-4644-AD50-8DB4B142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BFDB8-CEF4-4B94-9288-659C325A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FC42-9733-4FF4-998A-ED8707AB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E4DD-CD15-44D7-A98D-85309E9D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1A18-F73C-408A-99D1-A000B8C0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8E617-813A-4D14-BA05-899F528C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455C-8EF3-40B3-8D96-A7370352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6D1E-5B40-4A2D-8DAE-D4CB775E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F09C-5C11-41B8-8E42-6FFF91EF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3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CA58-99F5-4A12-8391-AE1419F8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9FE2D-3E69-4D54-ABBB-D08E8152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8109-FF1D-404A-A0D3-5B28DFB93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B52B6-199A-42AC-B04E-B71E4551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4DDD0-18B5-47E3-8666-587C6D10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90675-0C4C-42DB-89AE-ADB02E3F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6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B6C5-8025-4684-BBB5-03F37094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E8BF-9F66-408C-A9D3-001C206D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1A23-3E47-40D9-A4CF-D52038A83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CF0A-1FFF-42A7-BC55-0634907BD9DD}" type="datetimeFigureOut">
              <a:rPr lang="en-IN" smtClean="0"/>
              <a:t>14-Feb-2021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CC03-FD03-42F3-890B-C60DE9E47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BF20-26C1-4461-926D-7639E69CE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6475-42DA-4894-8A1D-FCB8524B7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1D93C-4A0B-41B4-997E-84FDA8401BD5}"/>
              </a:ext>
            </a:extLst>
          </p:cNvPr>
          <p:cNvSpPr/>
          <p:nvPr/>
        </p:nvSpPr>
        <p:spPr>
          <a:xfrm>
            <a:off x="4130040" y="818804"/>
            <a:ext cx="3931920" cy="522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E08BD-8161-4415-B996-29A16FB1E0B4}"/>
              </a:ext>
            </a:extLst>
          </p:cNvPr>
          <p:cNvSpPr/>
          <p:nvPr/>
        </p:nvSpPr>
        <p:spPr>
          <a:xfrm>
            <a:off x="4397478" y="1405704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V8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E18C5-F201-4E16-A3D6-2E7801CE544E}"/>
              </a:ext>
            </a:extLst>
          </p:cNvPr>
          <p:cNvSpPr/>
          <p:nvPr/>
        </p:nvSpPr>
        <p:spPr>
          <a:xfrm>
            <a:off x="6245328" y="1405704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API’s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3C6FB-34F7-4EF0-ACAF-40B0AD17EDED}"/>
              </a:ext>
            </a:extLst>
          </p:cNvPr>
          <p:cNvSpPr/>
          <p:nvPr/>
        </p:nvSpPr>
        <p:spPr>
          <a:xfrm>
            <a:off x="4400550" y="2818964"/>
            <a:ext cx="3390900" cy="2865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(JavaScript + other API’s)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FF870-482B-46E3-93B1-AB2C2FDE66CD}"/>
              </a:ext>
            </a:extLst>
          </p:cNvPr>
          <p:cNvSpPr txBox="1"/>
          <p:nvPr/>
        </p:nvSpPr>
        <p:spPr>
          <a:xfrm>
            <a:off x="5374103" y="603919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NATIVE CODE</a:t>
            </a:r>
          </a:p>
        </p:txBody>
      </p:sp>
    </p:spTree>
    <p:extLst>
      <p:ext uri="{BB962C8B-B14F-4D97-AF65-F5344CB8AC3E}">
        <p14:creationId xmlns:p14="http://schemas.microsoft.com/office/powerpoint/2010/main" val="109294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8703-C8F0-4DB2-A1AA-65B21A53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Multithreaded</a:t>
            </a:r>
            <a:r>
              <a:rPr lang="en-IN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dirty="0"/>
              <a:t>Network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980D-9398-424F-883E-257888C6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request ──&gt; spawn thread</a:t>
            </a:r>
          </a:p>
          <a:p>
            <a:pPr marL="0" indent="0">
              <a:buNone/>
            </a:pPr>
            <a:r>
              <a:rPr lang="en-IN" dirty="0"/>
              <a:t>              └──&gt; wait for file request</a:t>
            </a:r>
          </a:p>
          <a:p>
            <a:pPr marL="0" indent="0">
              <a:buNone/>
            </a:pPr>
            <a:r>
              <a:rPr lang="en-IN" dirty="0"/>
              <a:t>                     └──&gt; answer request</a:t>
            </a:r>
          </a:p>
          <a:p>
            <a:r>
              <a:rPr lang="en-IN" dirty="0"/>
              <a:t>request ──&gt; spawn thread</a:t>
            </a:r>
          </a:p>
          <a:p>
            <a:pPr marL="0" indent="0">
              <a:buNone/>
            </a:pPr>
            <a:r>
              <a:rPr lang="en-IN" dirty="0"/>
              <a:t>              └──&gt; wait for file request</a:t>
            </a:r>
          </a:p>
          <a:p>
            <a:pPr marL="0" indent="0">
              <a:buNone/>
            </a:pPr>
            <a:r>
              <a:rPr lang="en-IN" dirty="0"/>
              <a:t>                     └──&gt; answer request</a:t>
            </a:r>
          </a:p>
          <a:p>
            <a:r>
              <a:rPr lang="en-IN" dirty="0"/>
              <a:t>request ──&gt; spawn thread</a:t>
            </a:r>
          </a:p>
          <a:p>
            <a:pPr marL="0" indent="0">
              <a:buNone/>
            </a:pPr>
            <a:r>
              <a:rPr lang="en-IN" dirty="0"/>
              <a:t>              └──&gt; wait for file request</a:t>
            </a:r>
          </a:p>
          <a:p>
            <a:pPr marL="0" indent="0">
              <a:buNone/>
            </a:pPr>
            <a:r>
              <a:rPr lang="en-IN" dirty="0"/>
              <a:t>                     └──&gt; answer request</a:t>
            </a:r>
          </a:p>
          <a:p>
            <a:pPr marL="0" indent="0">
              <a:buNone/>
            </a:pPr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thread spend most of their time using 0% CPU waiting for the file to return data.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22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7CE7-A7B2-443C-82C0-73B4A788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1BA3-64A4-4875-877D-5601B877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request ──&gt; make file request</a:t>
            </a:r>
          </a:p>
          <a:p>
            <a:r>
              <a:rPr lang="en-IN" dirty="0"/>
              <a:t>request ──&gt; make file request</a:t>
            </a:r>
          </a:p>
          <a:p>
            <a:r>
              <a:rPr lang="en-IN" dirty="0"/>
              <a:t>request ──&gt; make file request</a:t>
            </a:r>
          </a:p>
          <a:p>
            <a:r>
              <a:rPr lang="en-IN" dirty="0"/>
              <a:t>file request complete ──&gt; send response</a:t>
            </a:r>
          </a:p>
          <a:p>
            <a:r>
              <a:rPr lang="en-IN" dirty="0"/>
              <a:t>file request complete ──&gt; send response</a:t>
            </a:r>
          </a:p>
          <a:p>
            <a:r>
              <a:rPr lang="en-IN" dirty="0"/>
              <a:t>file request complete ──&gt; send response</a:t>
            </a:r>
          </a:p>
        </p:txBody>
      </p:sp>
    </p:spTree>
    <p:extLst>
      <p:ext uri="{BB962C8B-B14F-4D97-AF65-F5344CB8AC3E}">
        <p14:creationId xmlns:p14="http://schemas.microsoft.com/office/powerpoint/2010/main" val="211953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139457-8A12-4834-9D9C-705F6AEFF552}"/>
              </a:ext>
            </a:extLst>
          </p:cNvPr>
          <p:cNvSpPr/>
          <p:nvPr/>
        </p:nvSpPr>
        <p:spPr>
          <a:xfrm>
            <a:off x="5926974" y="2327563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D1CCCE-E11C-4188-9AE9-A4EAF214054E}"/>
              </a:ext>
            </a:extLst>
          </p:cNvPr>
          <p:cNvCxnSpPr/>
          <p:nvPr/>
        </p:nvCxnSpPr>
        <p:spPr>
          <a:xfrm>
            <a:off x="2003367" y="26101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6329D3-22D0-4BCC-96AF-E4C5AA18C87B}"/>
              </a:ext>
            </a:extLst>
          </p:cNvPr>
          <p:cNvSpPr txBox="1"/>
          <p:nvPr/>
        </p:nvSpPr>
        <p:spPr>
          <a:xfrm>
            <a:off x="3465923" y="1704110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164EB8-B7B5-465C-90D9-2362B97B0562}"/>
              </a:ext>
            </a:extLst>
          </p:cNvPr>
          <p:cNvSpPr/>
          <p:nvPr/>
        </p:nvSpPr>
        <p:spPr>
          <a:xfrm>
            <a:off x="7539644" y="731520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876E1A-A6C9-44A9-A0F3-EA3E070D38C0}"/>
              </a:ext>
            </a:extLst>
          </p:cNvPr>
          <p:cNvCxnSpPr/>
          <p:nvPr/>
        </p:nvCxnSpPr>
        <p:spPr>
          <a:xfrm flipV="1">
            <a:off x="6849687" y="1429789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056B00-2AE6-45F1-806A-695410BDF8D0}"/>
              </a:ext>
            </a:extLst>
          </p:cNvPr>
          <p:cNvCxnSpPr>
            <a:cxnSpLocks/>
          </p:cNvCxnSpPr>
          <p:nvPr/>
        </p:nvCxnSpPr>
        <p:spPr>
          <a:xfrm flipH="1">
            <a:off x="7356763" y="1795549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BB0769-6831-4F42-AA32-8E688D38F28D}"/>
              </a:ext>
            </a:extLst>
          </p:cNvPr>
          <p:cNvSpPr txBox="1"/>
          <p:nvPr/>
        </p:nvSpPr>
        <p:spPr>
          <a:xfrm>
            <a:off x="6567054" y="1645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CECE6-5B9E-4D03-BBD5-3967EE15E6C6}"/>
              </a:ext>
            </a:extLst>
          </p:cNvPr>
          <p:cNvSpPr txBox="1"/>
          <p:nvPr/>
        </p:nvSpPr>
        <p:spPr>
          <a:xfrm>
            <a:off x="7800281" y="2060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07A99-C735-41C7-8831-502D4EADE19E}"/>
              </a:ext>
            </a:extLst>
          </p:cNvPr>
          <p:cNvSpPr/>
          <p:nvPr/>
        </p:nvSpPr>
        <p:spPr>
          <a:xfrm>
            <a:off x="7257011" y="4962698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B65BC4-1B81-4DBD-ACD8-BF5B04AAF18A}"/>
              </a:ext>
            </a:extLst>
          </p:cNvPr>
          <p:cNvCxnSpPr/>
          <p:nvPr/>
        </p:nvCxnSpPr>
        <p:spPr>
          <a:xfrm>
            <a:off x="7439891" y="3848792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81F43-8873-41DD-A01B-7418EA0131CC}"/>
              </a:ext>
            </a:extLst>
          </p:cNvPr>
          <p:cNvCxnSpPr/>
          <p:nvPr/>
        </p:nvCxnSpPr>
        <p:spPr>
          <a:xfrm flipH="1" flipV="1">
            <a:off x="6849687" y="3923607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FB3FB0-044D-417F-9809-0A62E56EAE22}"/>
              </a:ext>
            </a:extLst>
          </p:cNvPr>
          <p:cNvSpPr txBox="1"/>
          <p:nvPr/>
        </p:nvSpPr>
        <p:spPr>
          <a:xfrm>
            <a:off x="7854314" y="395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3C882-42AC-4F90-9C6B-22FEDA19A90F}"/>
              </a:ext>
            </a:extLst>
          </p:cNvPr>
          <p:cNvSpPr txBox="1"/>
          <p:nvPr/>
        </p:nvSpPr>
        <p:spPr>
          <a:xfrm>
            <a:off x="6776087" y="4258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BB2AAB-C639-4B43-9398-BDF1AEC8F2E1}"/>
              </a:ext>
            </a:extLst>
          </p:cNvPr>
          <p:cNvCxnSpPr/>
          <p:nvPr/>
        </p:nvCxnSpPr>
        <p:spPr>
          <a:xfrm flipH="1">
            <a:off x="2003367" y="3516283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5912E5-E428-4C25-A88D-76E0F59AE467}"/>
              </a:ext>
            </a:extLst>
          </p:cNvPr>
          <p:cNvSpPr txBox="1"/>
          <p:nvPr/>
        </p:nvSpPr>
        <p:spPr>
          <a:xfrm>
            <a:off x="3719246" y="407382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 . HTML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AF91B0-B426-4D0F-86F3-DD9113DF5E27}"/>
              </a:ext>
            </a:extLst>
          </p:cNvPr>
          <p:cNvSpPr/>
          <p:nvPr/>
        </p:nvSpPr>
        <p:spPr>
          <a:xfrm>
            <a:off x="2175856" y="2327562"/>
            <a:ext cx="523702" cy="1596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CA7F83-B639-4603-9C90-FBEE2F9ACD09}"/>
              </a:ext>
            </a:extLst>
          </p:cNvPr>
          <p:cNvSpPr/>
          <p:nvPr/>
        </p:nvSpPr>
        <p:spPr>
          <a:xfrm>
            <a:off x="2925730" y="2327562"/>
            <a:ext cx="523702" cy="1596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4EEF1E-D65C-45B0-8ED8-C19718B6A9B2}"/>
              </a:ext>
            </a:extLst>
          </p:cNvPr>
          <p:cNvSpPr/>
          <p:nvPr/>
        </p:nvSpPr>
        <p:spPr>
          <a:xfrm>
            <a:off x="3676303" y="2327562"/>
            <a:ext cx="523702" cy="1596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93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C27212-08D1-4516-B109-762E9601A65B}"/>
              </a:ext>
            </a:extLst>
          </p:cNvPr>
          <p:cNvSpPr/>
          <p:nvPr/>
        </p:nvSpPr>
        <p:spPr>
          <a:xfrm>
            <a:off x="4148050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843259-68F1-43ED-8EAB-63202C51E706}"/>
              </a:ext>
            </a:extLst>
          </p:cNvPr>
          <p:cNvCxnSpPr/>
          <p:nvPr/>
        </p:nvCxnSpPr>
        <p:spPr>
          <a:xfrm>
            <a:off x="224443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6C1C55-5F8F-4FF4-898B-DF0E405B75B3}"/>
              </a:ext>
            </a:extLst>
          </p:cNvPr>
          <p:cNvSpPr txBox="1"/>
          <p:nvPr/>
        </p:nvSpPr>
        <p:spPr>
          <a:xfrm>
            <a:off x="1660817" y="185968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875B72-54FA-4116-A346-1E3226ED662D}"/>
              </a:ext>
            </a:extLst>
          </p:cNvPr>
          <p:cNvCxnSpPr/>
          <p:nvPr/>
        </p:nvCxnSpPr>
        <p:spPr>
          <a:xfrm flipH="1">
            <a:off x="224443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3FFB9D-0942-47D1-B18C-49FBF5017C26}"/>
              </a:ext>
            </a:extLst>
          </p:cNvPr>
          <p:cNvSpPr txBox="1"/>
          <p:nvPr/>
        </p:nvSpPr>
        <p:spPr>
          <a:xfrm>
            <a:off x="1848678" y="404351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 .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3118B-CE43-478C-B645-2E6B8C782C4F}"/>
              </a:ext>
            </a:extLst>
          </p:cNvPr>
          <p:cNvSpPr txBox="1"/>
          <p:nvPr/>
        </p:nvSpPr>
        <p:spPr>
          <a:xfrm>
            <a:off x="5981265" y="230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561E47-AE54-4ACC-9BA5-3C4081AD2BE2}"/>
              </a:ext>
            </a:extLst>
          </p:cNvPr>
          <p:cNvSpPr/>
          <p:nvPr/>
        </p:nvSpPr>
        <p:spPr>
          <a:xfrm>
            <a:off x="6479771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445707-D062-455A-A243-2BE74BF79D3F}"/>
              </a:ext>
            </a:extLst>
          </p:cNvPr>
          <p:cNvCxnSpPr/>
          <p:nvPr/>
        </p:nvCxnSpPr>
        <p:spPr>
          <a:xfrm>
            <a:off x="5760720" y="2693324"/>
            <a:ext cx="71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596765-9923-435E-A101-55CE0F43DC7E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190B43-CC58-426A-9AEA-63806BF64D25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B03396-408D-46C2-A68D-2D49941E3AD4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4EC995-445A-4F00-A132-9505CA57746B}"/>
              </a:ext>
            </a:extLst>
          </p:cNvPr>
          <p:cNvSpPr txBox="1"/>
          <p:nvPr/>
        </p:nvSpPr>
        <p:spPr>
          <a:xfrm>
            <a:off x="7379274" y="170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06A16-9374-4154-B540-60F40D71B9F4}"/>
              </a:ext>
            </a:extLst>
          </p:cNvPr>
          <p:cNvSpPr txBox="1"/>
          <p:nvPr/>
        </p:nvSpPr>
        <p:spPr>
          <a:xfrm>
            <a:off x="8231514" y="207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5D5AE1-6A19-4C5F-85A3-4CDD4B4DEABD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AABE2A-85EF-46F1-8A23-639EF122E388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AE5D13-DB23-4831-A0EF-8C5999C05F44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7A9E1A-16B2-4724-961B-4827A71B150A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67822-7A4F-479D-84F1-B17B727EB259}"/>
              </a:ext>
            </a:extLst>
          </p:cNvPr>
          <p:cNvSpPr txBox="1"/>
          <p:nvPr/>
        </p:nvSpPr>
        <p:spPr>
          <a:xfrm>
            <a:off x="8497851" y="4044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BAE93A-EE19-46FF-8662-741C8BED06A5}"/>
              </a:ext>
            </a:extLst>
          </p:cNvPr>
          <p:cNvCxnSpPr/>
          <p:nvPr/>
        </p:nvCxnSpPr>
        <p:spPr>
          <a:xfrm flipH="1">
            <a:off x="5760720" y="3469979"/>
            <a:ext cx="74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E0CF3-E619-46BA-80E2-065E4D4C2DD1}"/>
              </a:ext>
            </a:extLst>
          </p:cNvPr>
          <p:cNvSpPr txBox="1"/>
          <p:nvPr/>
        </p:nvSpPr>
        <p:spPr>
          <a:xfrm>
            <a:off x="5969402" y="3604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48D244-9F23-40D5-B4B2-F09D54587651}"/>
              </a:ext>
            </a:extLst>
          </p:cNvPr>
          <p:cNvSpPr/>
          <p:nvPr/>
        </p:nvSpPr>
        <p:spPr>
          <a:xfrm>
            <a:off x="1137115" y="2309737"/>
            <a:ext cx="523702" cy="1596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AD08D54-8CC1-4CA2-8B0A-85C64F2D83E5}"/>
              </a:ext>
            </a:extLst>
          </p:cNvPr>
          <p:cNvSpPr/>
          <p:nvPr/>
        </p:nvSpPr>
        <p:spPr>
          <a:xfrm>
            <a:off x="1886989" y="2309737"/>
            <a:ext cx="523702" cy="1596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53DE2DC-49C4-44D3-AA23-DF7DC612AF56}"/>
              </a:ext>
            </a:extLst>
          </p:cNvPr>
          <p:cNvSpPr/>
          <p:nvPr/>
        </p:nvSpPr>
        <p:spPr>
          <a:xfrm>
            <a:off x="2637562" y="2309737"/>
            <a:ext cx="523702" cy="1596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56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F6A91F5-2D01-409A-BE9D-B513F785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75249"/>
            <a:ext cx="10905066" cy="43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0348ED0-9527-4FFB-B1C6-5D0B0EB490F4}"/>
              </a:ext>
            </a:extLst>
          </p:cNvPr>
          <p:cNvSpPr/>
          <p:nvPr/>
        </p:nvSpPr>
        <p:spPr>
          <a:xfrm>
            <a:off x="10540537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090AB-7408-4CBC-8E3D-3BAA15719D6C}"/>
              </a:ext>
            </a:extLst>
          </p:cNvPr>
          <p:cNvSpPr/>
          <p:nvPr/>
        </p:nvSpPr>
        <p:spPr>
          <a:xfrm>
            <a:off x="6308148" y="657744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2A1253-D23E-40C3-8C67-231A8E68C2BC}"/>
              </a:ext>
            </a:extLst>
          </p:cNvPr>
          <p:cNvCxnSpPr/>
          <p:nvPr/>
        </p:nvCxnSpPr>
        <p:spPr>
          <a:xfrm>
            <a:off x="9679998" y="3121902"/>
            <a:ext cx="8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3BD8BC-B8D1-434E-A02E-A2484D36921D}"/>
              </a:ext>
            </a:extLst>
          </p:cNvPr>
          <p:cNvCxnSpPr/>
          <p:nvPr/>
        </p:nvCxnSpPr>
        <p:spPr>
          <a:xfrm flipH="1">
            <a:off x="9679998" y="3790604"/>
            <a:ext cx="8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89C17D-5260-4134-B09F-91E19F291D53}"/>
              </a:ext>
            </a:extLst>
          </p:cNvPr>
          <p:cNvSpPr/>
          <p:nvPr/>
        </p:nvSpPr>
        <p:spPr>
          <a:xfrm>
            <a:off x="6770110" y="1781174"/>
            <a:ext cx="2447925" cy="329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2ADEC-79AA-4225-9D0B-F7680C4EBB42}"/>
              </a:ext>
            </a:extLst>
          </p:cNvPr>
          <p:cNvSpPr/>
          <p:nvPr/>
        </p:nvSpPr>
        <p:spPr>
          <a:xfrm>
            <a:off x="202191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41AD8-1462-4B56-A067-FF69CA95DC72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AFFEC-5243-4ED1-94AA-E2DC87D9DF63}"/>
              </a:ext>
            </a:extLst>
          </p:cNvPr>
          <p:cNvCxnSpPr>
            <a:cxnSpLocks/>
          </p:cNvCxnSpPr>
          <p:nvPr/>
        </p:nvCxnSpPr>
        <p:spPr>
          <a:xfrm>
            <a:off x="2990850" y="2047875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038BF1-B1DE-444F-AD27-D7B43450B6C7}"/>
              </a:ext>
            </a:extLst>
          </p:cNvPr>
          <p:cNvCxnSpPr>
            <a:cxnSpLocks/>
          </p:cNvCxnSpPr>
          <p:nvPr/>
        </p:nvCxnSpPr>
        <p:spPr>
          <a:xfrm flipH="1">
            <a:off x="2990851" y="2605087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0D0F85-85B3-42F7-8A08-92BBE199DF56}"/>
              </a:ext>
            </a:extLst>
          </p:cNvPr>
          <p:cNvSpPr txBox="1"/>
          <p:nvPr/>
        </p:nvSpPr>
        <p:spPr>
          <a:xfrm>
            <a:off x="3718446" y="2605086"/>
            <a:ext cx="19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A10BA-88E7-410C-BABE-43BBA86FA6BD}"/>
              </a:ext>
            </a:extLst>
          </p:cNvPr>
          <p:cNvSpPr txBox="1"/>
          <p:nvPr/>
        </p:nvSpPr>
        <p:spPr>
          <a:xfrm>
            <a:off x="4057985" y="326904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037064-0ECD-4E65-824B-6EF296E47037}"/>
              </a:ext>
            </a:extLst>
          </p:cNvPr>
          <p:cNvCxnSpPr>
            <a:cxnSpLocks/>
          </p:cNvCxnSpPr>
          <p:nvPr/>
        </p:nvCxnSpPr>
        <p:spPr>
          <a:xfrm>
            <a:off x="3005375" y="3638376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4AD0E-B030-4EC9-968A-C11974A58EF1}"/>
              </a:ext>
            </a:extLst>
          </p:cNvPr>
          <p:cNvCxnSpPr>
            <a:cxnSpLocks/>
          </p:cNvCxnSpPr>
          <p:nvPr/>
        </p:nvCxnSpPr>
        <p:spPr>
          <a:xfrm flipH="1">
            <a:off x="2980437" y="4195588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A08E16-D849-43AE-9957-097DD58DAE53}"/>
              </a:ext>
            </a:extLst>
          </p:cNvPr>
          <p:cNvSpPr txBox="1"/>
          <p:nvPr/>
        </p:nvSpPr>
        <p:spPr>
          <a:xfrm>
            <a:off x="3924920" y="4172528"/>
            <a:ext cx="181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530F6-541E-4F00-8A35-6656A38B6294}"/>
              </a:ext>
            </a:extLst>
          </p:cNvPr>
          <p:cNvSpPr txBox="1"/>
          <p:nvPr/>
        </p:nvSpPr>
        <p:spPr>
          <a:xfrm>
            <a:off x="3796854" y="4516336"/>
            <a:ext cx="1492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&lt;table&gt;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</a:t>
            </a:r>
            <a:r>
              <a:rPr lang="en-IN" sz="1200" dirty="0" err="1"/>
              <a:t>thead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1200" dirty="0"/>
              <a:t>			&lt;</a:t>
            </a:r>
            <a:r>
              <a:rPr lang="en-IN" sz="1200" dirty="0" err="1"/>
              <a:t>th</a:t>
            </a:r>
            <a:r>
              <a:rPr lang="en-IN" sz="1200" dirty="0"/>
              <a:t>&gt;ID&lt;/</a:t>
            </a:r>
            <a:r>
              <a:rPr lang="en-IN" sz="1200" dirty="0" err="1"/>
              <a:t>th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&lt;/</a:t>
            </a:r>
            <a:r>
              <a:rPr lang="en-IN" sz="1200" dirty="0" err="1"/>
              <a:t>thead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</a:t>
            </a:r>
            <a:r>
              <a:rPr lang="en-IN" sz="1200" dirty="0" err="1"/>
              <a:t>tbody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1200" dirty="0"/>
              <a:t>			&lt;td&gt;1&lt;/td&gt;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&lt;/</a:t>
            </a:r>
            <a:r>
              <a:rPr lang="en-IN" sz="1200" dirty="0" err="1"/>
              <a:t>tbody</a:t>
            </a:r>
            <a:r>
              <a:rPr lang="en-IN" sz="1200" dirty="0"/>
              <a:t>&gt;</a:t>
            </a:r>
          </a:p>
          <a:p>
            <a:r>
              <a:rPr lang="en-IN" sz="1200" dirty="0"/>
              <a:t>&lt;/table&gt;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09049-F78C-4C01-81F6-64012C5F702B}"/>
              </a:ext>
            </a:extLst>
          </p:cNvPr>
          <p:cNvSpPr/>
          <p:nvPr/>
        </p:nvSpPr>
        <p:spPr>
          <a:xfrm>
            <a:off x="465513" y="3715789"/>
            <a:ext cx="2194560" cy="11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6C6743-87C0-4A95-A6A1-88E4D94CF386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465513" y="4272742"/>
            <a:ext cx="21945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9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6E5C745-08D0-4FA3-96D7-33E4C15FCA65}"/>
              </a:ext>
            </a:extLst>
          </p:cNvPr>
          <p:cNvSpPr/>
          <p:nvPr/>
        </p:nvSpPr>
        <p:spPr>
          <a:xfrm>
            <a:off x="10540537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81BC28-CBC8-4C46-9187-D424EB82F609}"/>
              </a:ext>
            </a:extLst>
          </p:cNvPr>
          <p:cNvSpPr/>
          <p:nvPr/>
        </p:nvSpPr>
        <p:spPr>
          <a:xfrm>
            <a:off x="6308148" y="657744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96A41-5398-4BE5-852B-BC72E99181C4}"/>
              </a:ext>
            </a:extLst>
          </p:cNvPr>
          <p:cNvCxnSpPr/>
          <p:nvPr/>
        </p:nvCxnSpPr>
        <p:spPr>
          <a:xfrm>
            <a:off x="9679998" y="3121902"/>
            <a:ext cx="8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BC271D-2F72-453D-949B-033F9B6EF6E5}"/>
              </a:ext>
            </a:extLst>
          </p:cNvPr>
          <p:cNvCxnSpPr/>
          <p:nvPr/>
        </p:nvCxnSpPr>
        <p:spPr>
          <a:xfrm flipH="1">
            <a:off x="9679998" y="3790604"/>
            <a:ext cx="8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ADA5C-AA78-49E3-A0C5-2ECE0926D389}"/>
              </a:ext>
            </a:extLst>
          </p:cNvPr>
          <p:cNvSpPr/>
          <p:nvPr/>
        </p:nvSpPr>
        <p:spPr>
          <a:xfrm>
            <a:off x="6770110" y="1303940"/>
            <a:ext cx="2447925" cy="1487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B53E7-2B26-4039-B97C-9538969E97C9}"/>
              </a:ext>
            </a:extLst>
          </p:cNvPr>
          <p:cNvSpPr/>
          <p:nvPr/>
        </p:nvSpPr>
        <p:spPr>
          <a:xfrm>
            <a:off x="202191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EEB81-8804-4655-8609-15ECED41AD4D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DA1D74-2A8C-41F0-AD88-4783F957BF44}"/>
              </a:ext>
            </a:extLst>
          </p:cNvPr>
          <p:cNvCxnSpPr>
            <a:cxnSpLocks/>
          </p:cNvCxnSpPr>
          <p:nvPr/>
        </p:nvCxnSpPr>
        <p:spPr>
          <a:xfrm>
            <a:off x="2990850" y="2047875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ADAAC-61D1-46D5-9902-60DA50A25981}"/>
              </a:ext>
            </a:extLst>
          </p:cNvPr>
          <p:cNvCxnSpPr>
            <a:cxnSpLocks/>
          </p:cNvCxnSpPr>
          <p:nvPr/>
        </p:nvCxnSpPr>
        <p:spPr>
          <a:xfrm flipH="1">
            <a:off x="2990851" y="2605087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23ED8-1824-407C-9494-126386B6A071}"/>
              </a:ext>
            </a:extLst>
          </p:cNvPr>
          <p:cNvSpPr txBox="1"/>
          <p:nvPr/>
        </p:nvSpPr>
        <p:spPr>
          <a:xfrm>
            <a:off x="3718446" y="2605086"/>
            <a:ext cx="19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6CCE6-75DA-4095-A6E1-97E345632F75}"/>
              </a:ext>
            </a:extLst>
          </p:cNvPr>
          <p:cNvSpPr txBox="1"/>
          <p:nvPr/>
        </p:nvSpPr>
        <p:spPr>
          <a:xfrm>
            <a:off x="4057985" y="326904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CBF7C4-C445-4DF0-97B3-907D8385DB9F}"/>
              </a:ext>
            </a:extLst>
          </p:cNvPr>
          <p:cNvCxnSpPr>
            <a:cxnSpLocks/>
          </p:cNvCxnSpPr>
          <p:nvPr/>
        </p:nvCxnSpPr>
        <p:spPr>
          <a:xfrm>
            <a:off x="3005375" y="3638376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9C341E-C049-4514-9C21-63DCAAF58A30}"/>
              </a:ext>
            </a:extLst>
          </p:cNvPr>
          <p:cNvCxnSpPr>
            <a:cxnSpLocks/>
          </p:cNvCxnSpPr>
          <p:nvPr/>
        </p:nvCxnSpPr>
        <p:spPr>
          <a:xfrm flipH="1">
            <a:off x="2980437" y="4195588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DBD33A-F208-489A-BAF9-101FDCE0A0B3}"/>
              </a:ext>
            </a:extLst>
          </p:cNvPr>
          <p:cNvSpPr txBox="1"/>
          <p:nvPr/>
        </p:nvSpPr>
        <p:spPr>
          <a:xfrm>
            <a:off x="4232847" y="4165811"/>
            <a:ext cx="71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32FA9-679F-4712-B919-F2E50D0EBB7A}"/>
              </a:ext>
            </a:extLst>
          </p:cNvPr>
          <p:cNvSpPr txBox="1"/>
          <p:nvPr/>
        </p:nvSpPr>
        <p:spPr>
          <a:xfrm>
            <a:off x="0" y="5288340"/>
            <a:ext cx="1239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&lt;table&gt;</a:t>
            </a:r>
          </a:p>
          <a:p>
            <a:pPr>
              <a:tabLst>
                <a:tab pos="182563" algn="l"/>
              </a:tabLst>
            </a:pPr>
            <a:r>
              <a:rPr lang="en-IN" sz="800" dirty="0"/>
              <a:t>	&lt;</a:t>
            </a:r>
            <a:r>
              <a:rPr lang="en-IN" sz="800" dirty="0" err="1"/>
              <a:t>thead</a:t>
            </a:r>
            <a:r>
              <a:rPr lang="en-IN" sz="8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8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800" dirty="0"/>
              <a:t>			&lt;</a:t>
            </a:r>
            <a:r>
              <a:rPr lang="en-IN" sz="800" dirty="0" err="1"/>
              <a:t>th</a:t>
            </a:r>
            <a:r>
              <a:rPr lang="en-IN" sz="800" dirty="0"/>
              <a:t>&gt;ID&lt;/</a:t>
            </a:r>
            <a:r>
              <a:rPr lang="en-IN" sz="800" dirty="0" err="1"/>
              <a:t>th</a:t>
            </a:r>
            <a:r>
              <a:rPr lang="en-IN" sz="8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8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800" dirty="0"/>
              <a:t>	&lt;/</a:t>
            </a:r>
            <a:r>
              <a:rPr lang="en-IN" sz="800" dirty="0" err="1"/>
              <a:t>thead</a:t>
            </a:r>
            <a:r>
              <a:rPr lang="en-IN" sz="800" dirty="0"/>
              <a:t>&gt;</a:t>
            </a:r>
          </a:p>
          <a:p>
            <a:pPr>
              <a:tabLst>
                <a:tab pos="182563" algn="l"/>
              </a:tabLst>
            </a:pPr>
            <a:r>
              <a:rPr lang="en-IN" sz="800" dirty="0"/>
              <a:t>	&lt;</a:t>
            </a:r>
            <a:r>
              <a:rPr lang="en-IN" sz="800" dirty="0" err="1"/>
              <a:t>tbody</a:t>
            </a:r>
            <a:r>
              <a:rPr lang="en-IN" sz="8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8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800" dirty="0"/>
              <a:t>			&lt;td&gt;1&lt;/td&gt;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8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800" dirty="0"/>
              <a:t>	&lt;/</a:t>
            </a:r>
            <a:r>
              <a:rPr lang="en-IN" sz="800" dirty="0" err="1"/>
              <a:t>tbody</a:t>
            </a:r>
            <a:r>
              <a:rPr lang="en-IN" sz="800" dirty="0"/>
              <a:t>&gt;</a:t>
            </a:r>
          </a:p>
          <a:p>
            <a:r>
              <a:rPr lang="en-IN" sz="800" dirty="0"/>
              <a:t>&lt;/table&gt;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B406E-E258-4FC3-94F0-161BBF1CE01D}"/>
              </a:ext>
            </a:extLst>
          </p:cNvPr>
          <p:cNvSpPr/>
          <p:nvPr/>
        </p:nvSpPr>
        <p:spPr>
          <a:xfrm>
            <a:off x="465513" y="3715789"/>
            <a:ext cx="2194560" cy="11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D6CC0D-08DC-4450-906A-07C1680A89BD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465513" y="4272742"/>
            <a:ext cx="21945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7CD2CE-15EA-42A7-B9BF-5AA272C2A1CD}"/>
              </a:ext>
            </a:extLst>
          </p:cNvPr>
          <p:cNvSpPr/>
          <p:nvPr/>
        </p:nvSpPr>
        <p:spPr>
          <a:xfrm>
            <a:off x="6852246" y="3613259"/>
            <a:ext cx="2447925" cy="1487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480D5A-C470-467A-B7DC-00343A19338D}"/>
              </a:ext>
            </a:extLst>
          </p:cNvPr>
          <p:cNvSpPr txBox="1"/>
          <p:nvPr/>
        </p:nvSpPr>
        <p:spPr>
          <a:xfrm>
            <a:off x="4151857" y="465917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{“id”:1}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1EC69-9F1D-4D27-A34F-864F88B62D30}"/>
              </a:ext>
            </a:extLst>
          </p:cNvPr>
          <p:cNvSpPr txBox="1"/>
          <p:nvPr/>
        </p:nvSpPr>
        <p:spPr>
          <a:xfrm>
            <a:off x="378975" y="4874351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to HTML Convert.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88483-7107-4493-B8D9-D0E444AEE712}"/>
              </a:ext>
            </a:extLst>
          </p:cNvPr>
          <p:cNvSpPr txBox="1"/>
          <p:nvPr/>
        </p:nvSpPr>
        <p:spPr>
          <a:xfrm>
            <a:off x="1239442" y="5495746"/>
            <a:ext cx="2088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</a:t>
            </a:r>
          </a:p>
          <a:p>
            <a:r>
              <a:rPr lang="en-IN" dirty="0"/>
              <a:t>jQuery</a:t>
            </a:r>
          </a:p>
          <a:p>
            <a:r>
              <a:rPr lang="en-IN" dirty="0"/>
              <a:t>Backbone, Knockout</a:t>
            </a:r>
          </a:p>
          <a:p>
            <a:r>
              <a:rPr lang="en-IN" dirty="0"/>
              <a:t>Angular, React, Vue</a:t>
            </a:r>
          </a:p>
        </p:txBody>
      </p:sp>
    </p:spTree>
    <p:extLst>
      <p:ext uri="{BB962C8B-B14F-4D97-AF65-F5344CB8AC3E}">
        <p14:creationId xmlns:p14="http://schemas.microsoft.com/office/powerpoint/2010/main" val="40463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3DE11-9FAD-45A1-9B98-93D9C2102D48}"/>
              </a:ext>
            </a:extLst>
          </p:cNvPr>
          <p:cNvSpPr/>
          <p:nvPr/>
        </p:nvSpPr>
        <p:spPr>
          <a:xfrm>
            <a:off x="5453062" y="123825"/>
            <a:ext cx="128587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require(Path)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111B9-066F-4C5B-A82F-3FF8C8FA0019}"/>
              </a:ext>
            </a:extLst>
          </p:cNvPr>
          <p:cNvSpPr/>
          <p:nvPr/>
        </p:nvSpPr>
        <p:spPr>
          <a:xfrm>
            <a:off x="3829050" y="8572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on the path specified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6F411-112A-44A4-90A7-EE2FB273D10C}"/>
              </a:ext>
            </a:extLst>
          </p:cNvPr>
          <p:cNvSpPr/>
          <p:nvPr/>
        </p:nvSpPr>
        <p:spPr>
          <a:xfrm>
            <a:off x="752475" y="18097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AE0DC4-C319-45C7-9332-5D436DE6722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505075" y="12382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BEB596-0D2E-4381-991B-BAAE8AFA111E}"/>
              </a:ext>
            </a:extLst>
          </p:cNvPr>
          <p:cNvSpPr txBox="1"/>
          <p:nvPr/>
        </p:nvSpPr>
        <p:spPr>
          <a:xfrm>
            <a:off x="3019425" y="135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BA215-9490-41BE-BADE-F020E4712C01}"/>
              </a:ext>
            </a:extLst>
          </p:cNvPr>
          <p:cNvCxnSpPr>
            <a:cxnSpLocks/>
          </p:cNvCxnSpPr>
          <p:nvPr/>
        </p:nvCxnSpPr>
        <p:spPr>
          <a:xfrm>
            <a:off x="6096000" y="12382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9ADC1B-4DCF-4C34-8E78-EFA98F2452FF}"/>
              </a:ext>
            </a:extLst>
          </p:cNvPr>
          <p:cNvSpPr txBox="1"/>
          <p:nvPr/>
        </p:nvSpPr>
        <p:spPr>
          <a:xfrm>
            <a:off x="8297876" y="1352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AB094-8DCC-4633-90C9-A4691AB8FDAC}"/>
              </a:ext>
            </a:extLst>
          </p:cNvPr>
          <p:cNvSpPr/>
          <p:nvPr/>
        </p:nvSpPr>
        <p:spPr>
          <a:xfrm>
            <a:off x="6905625" y="18097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on the path specified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CAF44F-EFB5-4A2F-B908-E11108D907A3}"/>
              </a:ext>
            </a:extLst>
          </p:cNvPr>
          <p:cNvSpPr/>
          <p:nvPr/>
        </p:nvSpPr>
        <p:spPr>
          <a:xfrm>
            <a:off x="9858374" y="30480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F9C9C-0E78-409E-88AE-95319E029FE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172575" y="21907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0C6A65-5EEB-4BEB-BBED-7BD818458433}"/>
              </a:ext>
            </a:extLst>
          </p:cNvPr>
          <p:cNvSpPr txBox="1"/>
          <p:nvPr/>
        </p:nvSpPr>
        <p:spPr>
          <a:xfrm>
            <a:off x="10250501" y="24347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CAC110-2603-41C6-A09B-5EC36FCCB38C}"/>
              </a:ext>
            </a:extLst>
          </p:cNvPr>
          <p:cNvCxnSpPr>
            <a:cxnSpLocks/>
          </p:cNvCxnSpPr>
          <p:nvPr/>
        </p:nvCxnSpPr>
        <p:spPr>
          <a:xfrm flipH="1">
            <a:off x="6948486" y="21907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8EA663-1BDD-4F89-B963-D2CCA0376D4A}"/>
              </a:ext>
            </a:extLst>
          </p:cNvPr>
          <p:cNvSpPr txBox="1"/>
          <p:nvPr/>
        </p:nvSpPr>
        <p:spPr>
          <a:xfrm>
            <a:off x="7485849" y="2434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D84C7-E57F-475B-8010-5347A02ED02D}"/>
              </a:ext>
            </a:extLst>
          </p:cNvPr>
          <p:cNvSpPr/>
          <p:nvPr/>
        </p:nvSpPr>
        <p:spPr>
          <a:xfrm>
            <a:off x="4681536" y="30480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A9A384-3D15-4B2D-AC67-C33F791F45A8}"/>
              </a:ext>
            </a:extLst>
          </p:cNvPr>
          <p:cNvSpPr/>
          <p:nvPr/>
        </p:nvSpPr>
        <p:spPr>
          <a:xfrm>
            <a:off x="5608623" y="40422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467CA9-541C-4155-9755-377381D7601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48486" y="34290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1E25CE-C1A0-4C9C-A39B-9183E4784E78}"/>
              </a:ext>
            </a:extLst>
          </p:cNvPr>
          <p:cNvSpPr txBox="1"/>
          <p:nvPr/>
        </p:nvSpPr>
        <p:spPr>
          <a:xfrm>
            <a:off x="7300541" y="35509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4B0D6F6-54C5-4A78-AD5D-888D0294518C}"/>
              </a:ext>
            </a:extLst>
          </p:cNvPr>
          <p:cNvCxnSpPr/>
          <p:nvPr/>
        </p:nvCxnSpPr>
        <p:spPr>
          <a:xfrm flipV="1">
            <a:off x="9363075" y="34290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1FA4E5-0B65-4E81-930A-D6D3F52151C6}"/>
              </a:ext>
            </a:extLst>
          </p:cNvPr>
          <p:cNvSpPr txBox="1"/>
          <p:nvPr/>
        </p:nvSpPr>
        <p:spPr>
          <a:xfrm>
            <a:off x="9893723" y="38671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0EE92E-6748-4308-B9F7-F4BC0159B497}"/>
              </a:ext>
            </a:extLst>
          </p:cNvPr>
          <p:cNvSpPr/>
          <p:nvPr/>
        </p:nvSpPr>
        <p:spPr>
          <a:xfrm>
            <a:off x="7830350" y="54175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F87582-99C8-4359-B5A2-8E34C39279E8}"/>
              </a:ext>
            </a:extLst>
          </p:cNvPr>
          <p:cNvCxnSpPr>
            <a:endCxn id="25" idx="0"/>
          </p:cNvCxnSpPr>
          <p:nvPr/>
        </p:nvCxnSpPr>
        <p:spPr>
          <a:xfrm>
            <a:off x="7485849" y="44232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22CCDE-9713-4046-833B-49B04A73F88A}"/>
              </a:ext>
            </a:extLst>
          </p:cNvPr>
          <p:cNvSpPr txBox="1"/>
          <p:nvPr/>
        </p:nvSpPr>
        <p:spPr>
          <a:xfrm>
            <a:off x="8214512" y="4450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09A873-CB29-498B-9942-EEC87B5D10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019425" y="3429000"/>
            <a:ext cx="3929062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4EEC68-AB2E-4086-BEAF-61711B9D0442}"/>
              </a:ext>
            </a:extLst>
          </p:cNvPr>
          <p:cNvSpPr txBox="1"/>
          <p:nvPr/>
        </p:nvSpPr>
        <p:spPr>
          <a:xfrm>
            <a:off x="4291812" y="3459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2CB42B-90D4-412D-B009-2B89E7C0EFCA}"/>
              </a:ext>
            </a:extLst>
          </p:cNvPr>
          <p:cNvSpPr/>
          <p:nvPr/>
        </p:nvSpPr>
        <p:spPr>
          <a:xfrm>
            <a:off x="1142199" y="40346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A1BCE7-06B4-42B7-A144-4689FC71C2A5}"/>
              </a:ext>
            </a:extLst>
          </p:cNvPr>
          <p:cNvCxnSpPr/>
          <p:nvPr/>
        </p:nvCxnSpPr>
        <p:spPr>
          <a:xfrm rot="16200000" flipH="1">
            <a:off x="5248797" y="21862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BC1BC9-13AF-49DE-ACB0-581025B3B3C5}"/>
              </a:ext>
            </a:extLst>
          </p:cNvPr>
          <p:cNvSpPr txBox="1"/>
          <p:nvPr/>
        </p:nvSpPr>
        <p:spPr>
          <a:xfrm>
            <a:off x="5119316" y="431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7BDEA6-9384-4E59-8725-08B284ABCD62}"/>
              </a:ext>
            </a:extLst>
          </p:cNvPr>
          <p:cNvSpPr/>
          <p:nvPr/>
        </p:nvSpPr>
        <p:spPr>
          <a:xfrm>
            <a:off x="945570" y="51244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8F749D-857E-4ACA-BBE2-E3C355072155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221920" y="44156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4A5364-04FB-4A26-8A4D-0C0977ECDA66}"/>
              </a:ext>
            </a:extLst>
          </p:cNvPr>
          <p:cNvSpPr txBox="1"/>
          <p:nvPr/>
        </p:nvSpPr>
        <p:spPr>
          <a:xfrm>
            <a:off x="2321132" y="4535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CE1668-184F-4E4B-AD5E-47C0C9D9A20C}"/>
              </a:ext>
            </a:extLst>
          </p:cNvPr>
          <p:cNvCxnSpPr/>
          <p:nvPr/>
        </p:nvCxnSpPr>
        <p:spPr>
          <a:xfrm rot="5400000" flipH="1" flipV="1">
            <a:off x="4312804" y="23324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976FD79-5302-49C2-8A3B-F3A1A6CD94C7}"/>
              </a:ext>
            </a:extLst>
          </p:cNvPr>
          <p:cNvSpPr txBox="1"/>
          <p:nvPr/>
        </p:nvSpPr>
        <p:spPr>
          <a:xfrm>
            <a:off x="4514663" y="5404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EB08C3-1D4A-407A-87AD-B52C4EE46E54}"/>
              </a:ext>
            </a:extLst>
          </p:cNvPr>
          <p:cNvSpPr/>
          <p:nvPr/>
        </p:nvSpPr>
        <p:spPr>
          <a:xfrm>
            <a:off x="138912" y="62542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AFEFD3-22F4-405D-84C8-2E0A3981CBE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793481" y="55054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02D916-ACED-4A90-90D5-78690B5CDEC3}"/>
              </a:ext>
            </a:extLst>
          </p:cNvPr>
          <p:cNvSpPr txBox="1"/>
          <p:nvPr/>
        </p:nvSpPr>
        <p:spPr>
          <a:xfrm>
            <a:off x="1728786" y="5701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31D9AB-B7D1-40DC-AE98-F72738451A98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CB78B5-C3FA-4801-8116-52DD037FC9A4}"/>
              </a:ext>
            </a:extLst>
          </p:cNvPr>
          <p:cNvCxnSpPr/>
          <p:nvPr/>
        </p:nvCxnSpPr>
        <p:spPr>
          <a:xfrm>
            <a:off x="6096000" y="504825"/>
            <a:ext cx="0" cy="352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5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78F9-DA02-4EBC-BA98-C24452E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ReadStream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F526-0FB7-4F0C-8A89-091CC69D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responses, on the client</a:t>
            </a:r>
          </a:p>
          <a:p>
            <a:r>
              <a:rPr lang="en-US" dirty="0"/>
              <a:t>HTTP requests, on the server</a:t>
            </a:r>
          </a:p>
          <a:p>
            <a:r>
              <a:rPr lang="en-US" dirty="0"/>
              <a:t>fs read streams</a:t>
            </a:r>
          </a:p>
          <a:p>
            <a:r>
              <a:rPr lang="en-US" dirty="0" err="1"/>
              <a:t>zlib</a:t>
            </a:r>
            <a:r>
              <a:rPr lang="en-US" dirty="0"/>
              <a:t> streams</a:t>
            </a:r>
          </a:p>
          <a:p>
            <a:r>
              <a:rPr lang="en-US" dirty="0"/>
              <a:t>crypto streams</a:t>
            </a:r>
          </a:p>
          <a:p>
            <a:r>
              <a:rPr lang="en-US" dirty="0"/>
              <a:t>TCP sockets</a:t>
            </a:r>
          </a:p>
          <a:p>
            <a:r>
              <a:rPr lang="en-US" dirty="0"/>
              <a:t>child process </a:t>
            </a:r>
            <a:r>
              <a:rPr lang="en-US" dirty="0" err="1"/>
              <a:t>stdout</a:t>
            </a:r>
            <a:r>
              <a:rPr lang="en-US" dirty="0"/>
              <a:t> and stderr</a:t>
            </a:r>
          </a:p>
          <a:p>
            <a:r>
              <a:rPr lang="en-US" dirty="0" err="1"/>
              <a:t>process.stdin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18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CBF9-9E14-40DF-BA88-9106E987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WriteStream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20BE-CD75-4CDB-B83A-9E710C07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requests, on the client</a:t>
            </a:r>
          </a:p>
          <a:p>
            <a:r>
              <a:rPr lang="en-IN" dirty="0"/>
              <a:t>HTTP responses, on the server</a:t>
            </a:r>
          </a:p>
          <a:p>
            <a:r>
              <a:rPr lang="en-IN" dirty="0"/>
              <a:t>fs write streams</a:t>
            </a:r>
          </a:p>
          <a:p>
            <a:r>
              <a:rPr lang="en-IN" dirty="0" err="1"/>
              <a:t>zlib</a:t>
            </a:r>
            <a:r>
              <a:rPr lang="en-IN" dirty="0"/>
              <a:t> streams</a:t>
            </a:r>
          </a:p>
          <a:p>
            <a:r>
              <a:rPr lang="en-IN" dirty="0"/>
              <a:t>crypto streams</a:t>
            </a:r>
          </a:p>
          <a:p>
            <a:r>
              <a:rPr lang="en-IN" dirty="0"/>
              <a:t>TCP sockets</a:t>
            </a:r>
          </a:p>
          <a:p>
            <a:r>
              <a:rPr lang="en-IN" dirty="0"/>
              <a:t>child process stdin</a:t>
            </a:r>
          </a:p>
          <a:p>
            <a:r>
              <a:rPr lang="en-IN" dirty="0" err="1"/>
              <a:t>process.stdout</a:t>
            </a:r>
            <a:r>
              <a:rPr lang="en-IN" dirty="0"/>
              <a:t>, </a:t>
            </a:r>
            <a:r>
              <a:rPr lang="en-IN" dirty="0" err="1"/>
              <a:t>process.stderr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0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4116E-1645-4E8C-A1A0-65188020EAEE}"/>
              </a:ext>
            </a:extLst>
          </p:cNvPr>
          <p:cNvSpPr/>
          <p:nvPr/>
        </p:nvSpPr>
        <p:spPr>
          <a:xfrm>
            <a:off x="244682" y="152400"/>
            <a:ext cx="20764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</a:t>
            </a:r>
            <a:r>
              <a:rPr lang="en-IN" sz="1400" dirty="0" err="1"/>
              <a:t>ModuleName</a:t>
            </a:r>
            <a:r>
              <a:rPr lang="en-IN" sz="1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60F7D-E188-49C9-B9B2-BE048F10A616}"/>
              </a:ext>
            </a:extLst>
          </p:cNvPr>
          <p:cNvSpPr/>
          <p:nvPr/>
        </p:nvSpPr>
        <p:spPr>
          <a:xfrm>
            <a:off x="2819029" y="152400"/>
            <a:ext cx="359092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 built in modules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70ABA-27DA-478D-8949-4884CAC8B6F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498518" y="533400"/>
            <a:ext cx="3115974" cy="636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1E761C-D87E-4FA4-9794-F90419A3D313}"/>
              </a:ext>
            </a:extLst>
          </p:cNvPr>
          <p:cNvSpPr/>
          <p:nvPr/>
        </p:nvSpPr>
        <p:spPr>
          <a:xfrm>
            <a:off x="178007" y="1169432"/>
            <a:ext cx="264102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the module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8C067-DA39-4237-A07B-EB8358601229}"/>
              </a:ext>
            </a:extLst>
          </p:cNvPr>
          <p:cNvCxnSpPr>
            <a:cxnSpLocks/>
          </p:cNvCxnSpPr>
          <p:nvPr/>
        </p:nvCxnSpPr>
        <p:spPr>
          <a:xfrm>
            <a:off x="2321132" y="342900"/>
            <a:ext cx="4978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36885C-C268-4C59-A9F8-7010DCF1AB83}"/>
              </a:ext>
            </a:extLst>
          </p:cNvPr>
          <p:cNvSpPr txBox="1"/>
          <p:nvPr/>
        </p:nvSpPr>
        <p:spPr>
          <a:xfrm>
            <a:off x="2545769" y="58686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81704-0C44-4229-BC39-62E98C093297}"/>
              </a:ext>
            </a:extLst>
          </p:cNvPr>
          <p:cNvSpPr/>
          <p:nvPr/>
        </p:nvSpPr>
        <p:spPr>
          <a:xfrm>
            <a:off x="6993322" y="74250"/>
            <a:ext cx="3590925" cy="54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inside </a:t>
            </a:r>
            <a:r>
              <a:rPr lang="en-IN" sz="1400" dirty="0" err="1"/>
              <a:t>node_modules</a:t>
            </a:r>
            <a:r>
              <a:rPr lang="en-IN" sz="1400" dirty="0"/>
              <a:t> folder of your 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D2C85-1B86-4DE0-AB8E-684A887AF5C8}"/>
              </a:ext>
            </a:extLst>
          </p:cNvPr>
          <p:cNvCxnSpPr>
            <a:endCxn id="10" idx="1"/>
          </p:cNvCxnSpPr>
          <p:nvPr/>
        </p:nvCxnSpPr>
        <p:spPr>
          <a:xfrm>
            <a:off x="6409954" y="342900"/>
            <a:ext cx="583368" cy="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89B372-E694-41F2-8145-2A6EAD580087}"/>
              </a:ext>
            </a:extLst>
          </p:cNvPr>
          <p:cNvSpPr txBox="1"/>
          <p:nvPr/>
        </p:nvSpPr>
        <p:spPr>
          <a:xfrm>
            <a:off x="6534765" y="-264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35933-8364-46D2-8CB3-E8FC65428F10}"/>
              </a:ext>
            </a:extLst>
          </p:cNvPr>
          <p:cNvSpPr/>
          <p:nvPr/>
        </p:nvSpPr>
        <p:spPr>
          <a:xfrm>
            <a:off x="10074790" y="100965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CB0413-AF38-4DFA-A97A-8BC0F2636A3D}"/>
              </a:ext>
            </a:extLst>
          </p:cNvPr>
          <p:cNvCxnSpPr>
            <a:endCxn id="13" idx="0"/>
          </p:cNvCxnSpPr>
          <p:nvPr/>
        </p:nvCxnSpPr>
        <p:spPr>
          <a:xfrm>
            <a:off x="10584247" y="344775"/>
            <a:ext cx="428756" cy="6648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72D4C1-CEE7-4D5B-B028-51297B1DEC14}"/>
              </a:ext>
            </a:extLst>
          </p:cNvPr>
          <p:cNvSpPr txBox="1"/>
          <p:nvPr/>
        </p:nvSpPr>
        <p:spPr>
          <a:xfrm>
            <a:off x="11013003" y="819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1D9FC8-49F8-4AD4-AA81-3C281A68CD7E}"/>
              </a:ext>
            </a:extLst>
          </p:cNvPr>
          <p:cNvSpPr/>
          <p:nvPr/>
        </p:nvSpPr>
        <p:spPr>
          <a:xfrm>
            <a:off x="3829050" y="10096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22D40C-9229-4C32-8366-645EA8A235BE}"/>
              </a:ext>
            </a:extLst>
          </p:cNvPr>
          <p:cNvCxnSpPr>
            <a:endCxn id="16" idx="3"/>
          </p:cNvCxnSpPr>
          <p:nvPr/>
        </p:nvCxnSpPr>
        <p:spPr>
          <a:xfrm rot="5400000">
            <a:off x="8283443" y="694808"/>
            <a:ext cx="584850" cy="42583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82BAA9-4751-47F5-A4A2-DD15920AA635}"/>
              </a:ext>
            </a:extLst>
          </p:cNvPr>
          <p:cNvSpPr txBox="1"/>
          <p:nvPr/>
        </p:nvSpPr>
        <p:spPr>
          <a:xfrm>
            <a:off x="8812578" y="73970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A11B5E-0E99-47D5-BBBF-F90236225615}"/>
              </a:ext>
            </a:extLst>
          </p:cNvPr>
          <p:cNvSpPr/>
          <p:nvPr/>
        </p:nvSpPr>
        <p:spPr>
          <a:xfrm>
            <a:off x="752475" y="19621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373892-F089-41B9-93F5-6563D61FC6C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05075" y="13906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2DBF90-560D-4F1E-92BA-08C88D4A2DBF}"/>
              </a:ext>
            </a:extLst>
          </p:cNvPr>
          <p:cNvSpPr txBox="1"/>
          <p:nvPr/>
        </p:nvSpPr>
        <p:spPr>
          <a:xfrm>
            <a:off x="3019425" y="1504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8A3CDF-BD40-4085-BAE6-7D78D5ACFF55}"/>
              </a:ext>
            </a:extLst>
          </p:cNvPr>
          <p:cNvSpPr/>
          <p:nvPr/>
        </p:nvSpPr>
        <p:spPr>
          <a:xfrm>
            <a:off x="6905625" y="19621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5527FE-BEE1-4E40-9210-CF3599E8A20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96000" y="13906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80D538-BE15-4243-9804-F6D4B904CF29}"/>
              </a:ext>
            </a:extLst>
          </p:cNvPr>
          <p:cNvSpPr txBox="1"/>
          <p:nvPr/>
        </p:nvSpPr>
        <p:spPr>
          <a:xfrm>
            <a:off x="8297876" y="15049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F6F6B-2203-4B37-871D-07D7B44098C6}"/>
              </a:ext>
            </a:extLst>
          </p:cNvPr>
          <p:cNvSpPr/>
          <p:nvPr/>
        </p:nvSpPr>
        <p:spPr>
          <a:xfrm>
            <a:off x="9858374" y="32004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AC0C12-86E8-448A-A151-2219E647B5E4}"/>
              </a:ext>
            </a:extLst>
          </p:cNvPr>
          <p:cNvSpPr/>
          <p:nvPr/>
        </p:nvSpPr>
        <p:spPr>
          <a:xfrm>
            <a:off x="4681536" y="32004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C9CE16-45B3-4337-BDAB-95FC5EA52CA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948486" y="23431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5F7493-DF66-4386-93C7-288A8CDE36A4}"/>
              </a:ext>
            </a:extLst>
          </p:cNvPr>
          <p:cNvSpPr/>
          <p:nvPr/>
        </p:nvSpPr>
        <p:spPr>
          <a:xfrm>
            <a:off x="5608623" y="41946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53D287-7962-4C1D-9C86-4FAB0239D191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948486" y="35814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113CC1-E932-4AFC-9F59-FE4205872C00}"/>
              </a:ext>
            </a:extLst>
          </p:cNvPr>
          <p:cNvSpPr txBox="1"/>
          <p:nvPr/>
        </p:nvSpPr>
        <p:spPr>
          <a:xfrm>
            <a:off x="7300541" y="37033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045913-13F6-4B36-ACBA-CF8831D23ABA}"/>
              </a:ext>
            </a:extLst>
          </p:cNvPr>
          <p:cNvCxnSpPr>
            <a:stCxn id="33" idx="3"/>
            <a:endCxn id="30" idx="2"/>
          </p:cNvCxnSpPr>
          <p:nvPr/>
        </p:nvCxnSpPr>
        <p:spPr>
          <a:xfrm flipV="1">
            <a:off x="9363075" y="35814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31DB97-C997-495D-9A82-975265D0A9BA}"/>
              </a:ext>
            </a:extLst>
          </p:cNvPr>
          <p:cNvSpPr txBox="1"/>
          <p:nvPr/>
        </p:nvSpPr>
        <p:spPr>
          <a:xfrm>
            <a:off x="9893723" y="4019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DBA6A1-7E53-4E1D-9F3D-F601543C20E7}"/>
              </a:ext>
            </a:extLst>
          </p:cNvPr>
          <p:cNvSpPr/>
          <p:nvPr/>
        </p:nvSpPr>
        <p:spPr>
          <a:xfrm>
            <a:off x="7830350" y="55699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935E8B-8626-42FB-9816-713F7CADF89A}"/>
              </a:ext>
            </a:extLst>
          </p:cNvPr>
          <p:cNvCxnSpPr>
            <a:stCxn id="33" idx="2"/>
            <a:endCxn id="38" idx="0"/>
          </p:cNvCxnSpPr>
          <p:nvPr/>
        </p:nvCxnSpPr>
        <p:spPr>
          <a:xfrm>
            <a:off x="7485849" y="45756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02484-E53C-443A-B47A-6D69D505D0F3}"/>
              </a:ext>
            </a:extLst>
          </p:cNvPr>
          <p:cNvSpPr txBox="1"/>
          <p:nvPr/>
        </p:nvSpPr>
        <p:spPr>
          <a:xfrm>
            <a:off x="8214512" y="46030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7E96DF-85B4-41EB-8D2C-3FE1FF6E5F53}"/>
              </a:ext>
            </a:extLst>
          </p:cNvPr>
          <p:cNvSpPr/>
          <p:nvPr/>
        </p:nvSpPr>
        <p:spPr>
          <a:xfrm>
            <a:off x="1142199" y="41870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F4CDE0-68A0-4601-B74E-17E658EA56C0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3019425" y="35814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AEC7F1-8CEA-4D05-BFD0-3DEFEFFB4A5E}"/>
              </a:ext>
            </a:extLst>
          </p:cNvPr>
          <p:cNvSpPr txBox="1"/>
          <p:nvPr/>
        </p:nvSpPr>
        <p:spPr>
          <a:xfrm>
            <a:off x="4291812" y="3612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4E35183-9B61-452C-86D8-F7F2BF3739F6}"/>
              </a:ext>
            </a:extLst>
          </p:cNvPr>
          <p:cNvCxnSpPr>
            <a:stCxn id="41" idx="2"/>
            <a:endCxn id="33" idx="2"/>
          </p:cNvCxnSpPr>
          <p:nvPr/>
        </p:nvCxnSpPr>
        <p:spPr>
          <a:xfrm rot="16200000" flipH="1">
            <a:off x="5248797" y="23386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CDF657-76AC-465C-B661-7F1835FDAA20}"/>
              </a:ext>
            </a:extLst>
          </p:cNvPr>
          <p:cNvSpPr txBox="1"/>
          <p:nvPr/>
        </p:nvSpPr>
        <p:spPr>
          <a:xfrm>
            <a:off x="5119316" y="44675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5E598A-567F-4232-BCD3-425F745282A4}"/>
              </a:ext>
            </a:extLst>
          </p:cNvPr>
          <p:cNvSpPr/>
          <p:nvPr/>
        </p:nvSpPr>
        <p:spPr>
          <a:xfrm>
            <a:off x="945570" y="52768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D3F244-D16A-4FFF-9818-02CD14F48970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flipH="1">
            <a:off x="2221920" y="45680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4445E02-EA43-4554-ACEB-D27688DF05EB}"/>
              </a:ext>
            </a:extLst>
          </p:cNvPr>
          <p:cNvCxnSpPr>
            <a:stCxn id="46" idx="2"/>
            <a:endCxn id="33" idx="2"/>
          </p:cNvCxnSpPr>
          <p:nvPr/>
        </p:nvCxnSpPr>
        <p:spPr>
          <a:xfrm rot="5400000" flipH="1" flipV="1">
            <a:off x="4312804" y="24848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7C154B-50C8-4FCC-96F6-C8F38AB47A86}"/>
              </a:ext>
            </a:extLst>
          </p:cNvPr>
          <p:cNvSpPr txBox="1"/>
          <p:nvPr/>
        </p:nvSpPr>
        <p:spPr>
          <a:xfrm>
            <a:off x="4514663" y="5556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363B86-46AC-492D-A730-657761C6EEC5}"/>
              </a:ext>
            </a:extLst>
          </p:cNvPr>
          <p:cNvSpPr txBox="1"/>
          <p:nvPr/>
        </p:nvSpPr>
        <p:spPr>
          <a:xfrm>
            <a:off x="2321132" y="4688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340D5B-EDF3-4BBA-AEB9-B2DE67B694EF}"/>
              </a:ext>
            </a:extLst>
          </p:cNvPr>
          <p:cNvSpPr/>
          <p:nvPr/>
        </p:nvSpPr>
        <p:spPr>
          <a:xfrm>
            <a:off x="138912" y="64066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6AFB62-5B6C-427A-99EF-8925118484D2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1793481" y="56578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7DFDE43-E92B-4622-B210-76CF593ACBBD}"/>
              </a:ext>
            </a:extLst>
          </p:cNvPr>
          <p:cNvSpPr txBox="1"/>
          <p:nvPr/>
        </p:nvSpPr>
        <p:spPr>
          <a:xfrm>
            <a:off x="1728786" y="5854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83B581-E256-4381-84A3-C6072179FFEB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CE6896-6783-4C51-98CF-2D871F9CF12C}"/>
              </a:ext>
            </a:extLst>
          </p:cNvPr>
          <p:cNvCxnSpPr>
            <a:cxnSpLocks/>
          </p:cNvCxnSpPr>
          <p:nvPr/>
        </p:nvCxnSpPr>
        <p:spPr>
          <a:xfrm>
            <a:off x="9172575" y="23431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0D40CA0-7CF9-4547-A504-595E8892AEEF}"/>
              </a:ext>
            </a:extLst>
          </p:cNvPr>
          <p:cNvSpPr txBox="1"/>
          <p:nvPr/>
        </p:nvSpPr>
        <p:spPr>
          <a:xfrm>
            <a:off x="10250501" y="25871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477ECE-D82D-4012-9334-5211C65C7A1B}"/>
              </a:ext>
            </a:extLst>
          </p:cNvPr>
          <p:cNvSpPr txBox="1"/>
          <p:nvPr/>
        </p:nvSpPr>
        <p:spPr>
          <a:xfrm>
            <a:off x="7485849" y="2587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5356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6E3E92-80B4-4DE2-97C4-725BF4AE0820}"/>
              </a:ext>
            </a:extLst>
          </p:cNvPr>
          <p:cNvSpPr/>
          <p:nvPr/>
        </p:nvSpPr>
        <p:spPr>
          <a:xfrm>
            <a:off x="315884" y="257695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6ACC5B-DE85-45B5-817B-6AEE69C58D56}"/>
              </a:ext>
            </a:extLst>
          </p:cNvPr>
          <p:cNvSpPr/>
          <p:nvPr/>
        </p:nvSpPr>
        <p:spPr>
          <a:xfrm>
            <a:off x="1030777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BC7996-C3F7-46DD-8022-520B30BD1C6D}"/>
              </a:ext>
            </a:extLst>
          </p:cNvPr>
          <p:cNvSpPr/>
          <p:nvPr/>
        </p:nvSpPr>
        <p:spPr>
          <a:xfrm>
            <a:off x="3618806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DE6-214C-4CE6-9793-8E5EED1FF584}"/>
              </a:ext>
            </a:extLst>
          </p:cNvPr>
          <p:cNvSpPr txBox="1"/>
          <p:nvPr/>
        </p:nvSpPr>
        <p:spPr>
          <a:xfrm>
            <a:off x="4015046" y="550685"/>
            <a:ext cx="76348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endParaRPr lang="en-IN" dirty="0"/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66F265-2BD4-481E-A7F6-0847E043CBCC}"/>
              </a:ext>
            </a:extLst>
          </p:cNvPr>
          <p:cNvSpPr/>
          <p:nvPr/>
        </p:nvSpPr>
        <p:spPr>
          <a:xfrm>
            <a:off x="6206835" y="4256116"/>
            <a:ext cx="1956262" cy="21017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WhatsApp </a:t>
            </a:r>
            <a:r>
              <a:rPr lang="en-IN" dirty="0"/>
              <a:t>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01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771</Words>
  <Application>Microsoft Office PowerPoint</Application>
  <PresentationFormat>Widescreen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ReadStream</vt:lpstr>
      <vt:lpstr>WriteStream</vt:lpstr>
      <vt:lpstr>PowerPoint Presentation</vt:lpstr>
      <vt:lpstr>PowerPoint Presentation</vt:lpstr>
      <vt:lpstr>Multithreaded Network App</vt:lpstr>
      <vt:lpstr>Node event loop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3</cp:revision>
  <dcterms:created xsi:type="dcterms:W3CDTF">2021-02-13T04:26:32Z</dcterms:created>
  <dcterms:modified xsi:type="dcterms:W3CDTF">2021-02-14T07:23:30Z</dcterms:modified>
</cp:coreProperties>
</file>