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77B84028-A491-45BA-AC31-A6593E127A8C}"/>
    <pc:docChg chg="custSel addSld modSld">
      <pc:chgData name="Manish Sharma" userId="b799adb9ba789c8f" providerId="LiveId" clId="{77B84028-A491-45BA-AC31-A6593E127A8C}" dt="2021-01-17T05:50:58.967" v="755" actId="20577"/>
      <pc:docMkLst>
        <pc:docMk/>
      </pc:docMkLst>
      <pc:sldChg chg="modSp">
        <pc:chgData name="Manish Sharma" userId="b799adb9ba789c8f" providerId="LiveId" clId="{77B84028-A491-45BA-AC31-A6593E127A8C}" dt="2021-01-17T05:27:51.401" v="691" actId="20577"/>
        <pc:sldMkLst>
          <pc:docMk/>
          <pc:sldMk cId="799884244" sldId="258"/>
        </pc:sldMkLst>
        <pc:spChg chg="mod">
          <ac:chgData name="Manish Sharma" userId="b799adb9ba789c8f" providerId="LiveId" clId="{77B84028-A491-45BA-AC31-A6593E127A8C}" dt="2021-01-17T05:27:51.401" v="691" actId="20577"/>
          <ac:spMkLst>
            <pc:docMk/>
            <pc:sldMk cId="799884244" sldId="258"/>
            <ac:spMk id="21" creationId="{F2787C5C-A7F4-43F3-AAE7-5B8C6EE936E2}"/>
          </ac:spMkLst>
        </pc:spChg>
      </pc:sldChg>
      <pc:sldChg chg="addSp delSp modSp add">
        <pc:chgData name="Manish Sharma" userId="b799adb9ba789c8f" providerId="LiveId" clId="{77B84028-A491-45BA-AC31-A6593E127A8C}" dt="2021-01-16T04:31:17.737" v="119" actId="1076"/>
        <pc:sldMkLst>
          <pc:docMk/>
          <pc:sldMk cId="4142667794" sldId="260"/>
        </pc:sldMkLst>
        <pc:spChg chg="del">
          <ac:chgData name="Manish Sharma" userId="b799adb9ba789c8f" providerId="LiveId" clId="{77B84028-A491-45BA-AC31-A6593E127A8C}" dt="2021-01-16T04:17:36.937" v="1" actId="478"/>
          <ac:spMkLst>
            <pc:docMk/>
            <pc:sldMk cId="4142667794" sldId="260"/>
            <ac:spMk id="2" creationId="{476C2D1A-A13E-41B0-A66F-227E16DE5877}"/>
          </ac:spMkLst>
        </pc:spChg>
        <pc:spChg chg="del">
          <ac:chgData name="Manish Sharma" userId="b799adb9ba789c8f" providerId="LiveId" clId="{77B84028-A491-45BA-AC31-A6593E127A8C}" dt="2021-01-16T04:17:36.937" v="1" actId="478"/>
          <ac:spMkLst>
            <pc:docMk/>
            <pc:sldMk cId="4142667794" sldId="260"/>
            <ac:spMk id="3" creationId="{8260B7F4-8B31-459B-82B5-FF57AA648E6D}"/>
          </ac:spMkLst>
        </pc:spChg>
        <pc:spChg chg="add mod">
          <ac:chgData name="Manish Sharma" userId="b799adb9ba789c8f" providerId="LiveId" clId="{77B84028-A491-45BA-AC31-A6593E127A8C}" dt="2021-01-16T04:31:12.153" v="117" actId="1076"/>
          <ac:spMkLst>
            <pc:docMk/>
            <pc:sldMk cId="4142667794" sldId="260"/>
            <ac:spMk id="4" creationId="{304CD7CB-7852-4496-8B6D-DAB4FDC952A1}"/>
          </ac:spMkLst>
        </pc:spChg>
        <pc:spChg chg="add mod">
          <ac:chgData name="Manish Sharma" userId="b799adb9ba789c8f" providerId="LiveId" clId="{77B84028-A491-45BA-AC31-A6593E127A8C}" dt="2021-01-16T04:31:12.153" v="117" actId="1076"/>
          <ac:spMkLst>
            <pc:docMk/>
            <pc:sldMk cId="4142667794" sldId="260"/>
            <ac:spMk id="5" creationId="{4F43FA5C-562E-4283-A689-8E1590D94327}"/>
          </ac:spMkLst>
        </pc:spChg>
        <pc:spChg chg="add">
          <ac:chgData name="Manish Sharma" userId="b799adb9ba789c8f" providerId="LiveId" clId="{77B84028-A491-45BA-AC31-A6593E127A8C}" dt="2021-01-16T04:27:35.685" v="3"/>
          <ac:spMkLst>
            <pc:docMk/>
            <pc:sldMk cId="4142667794" sldId="260"/>
            <ac:spMk id="6" creationId="{82B8C8EE-A38B-4145-B197-68E55B8C3DB5}"/>
          </ac:spMkLst>
        </pc:spChg>
        <pc:spChg chg="add">
          <ac:chgData name="Manish Sharma" userId="b799adb9ba789c8f" providerId="LiveId" clId="{77B84028-A491-45BA-AC31-A6593E127A8C}" dt="2021-01-16T04:27:46.382" v="4"/>
          <ac:spMkLst>
            <pc:docMk/>
            <pc:sldMk cId="4142667794" sldId="260"/>
            <ac:spMk id="7" creationId="{86E98674-9C29-4472-9EA7-A64F8EA868D6}"/>
          </ac:spMkLst>
        </pc:spChg>
        <pc:spChg chg="add del">
          <ac:chgData name="Manish Sharma" userId="b799adb9ba789c8f" providerId="LiveId" clId="{77B84028-A491-45BA-AC31-A6593E127A8C}" dt="2021-01-16T04:31:07.591" v="116"/>
          <ac:spMkLst>
            <pc:docMk/>
            <pc:sldMk cId="4142667794" sldId="260"/>
            <ac:spMk id="8" creationId="{6F675E57-1EDB-47F7-8B2F-73212FA022CD}"/>
          </ac:spMkLst>
        </pc:spChg>
        <pc:spChg chg="add del">
          <ac:chgData name="Manish Sharma" userId="b799adb9ba789c8f" providerId="LiveId" clId="{77B84028-A491-45BA-AC31-A6593E127A8C}" dt="2021-01-16T04:31:07.591" v="116"/>
          <ac:spMkLst>
            <pc:docMk/>
            <pc:sldMk cId="4142667794" sldId="260"/>
            <ac:spMk id="9" creationId="{17255BBB-5701-4961-BC2B-FFF4EA16D996}"/>
          </ac:spMkLst>
        </pc:spChg>
        <pc:spChg chg="add del">
          <ac:chgData name="Manish Sharma" userId="b799adb9ba789c8f" providerId="LiveId" clId="{77B84028-A491-45BA-AC31-A6593E127A8C}" dt="2021-01-16T04:31:07.591" v="116"/>
          <ac:spMkLst>
            <pc:docMk/>
            <pc:sldMk cId="4142667794" sldId="260"/>
            <ac:spMk id="10" creationId="{4989E881-C729-4007-8798-69F6C31529E7}"/>
          </ac:spMkLst>
        </pc:spChg>
        <pc:spChg chg="add del">
          <ac:chgData name="Manish Sharma" userId="b799adb9ba789c8f" providerId="LiveId" clId="{77B84028-A491-45BA-AC31-A6593E127A8C}" dt="2021-01-16T04:31:07.591" v="116"/>
          <ac:spMkLst>
            <pc:docMk/>
            <pc:sldMk cId="4142667794" sldId="260"/>
            <ac:spMk id="11" creationId="{2AAD369B-6AD4-43B3-897C-1AC61A3E6D51}"/>
          </ac:spMkLst>
        </pc:spChg>
        <pc:spChg chg="add mod">
          <ac:chgData name="Manish Sharma" userId="b799adb9ba789c8f" providerId="LiveId" clId="{77B84028-A491-45BA-AC31-A6593E127A8C}" dt="2021-01-16T04:31:17.737" v="119" actId="1076"/>
          <ac:spMkLst>
            <pc:docMk/>
            <pc:sldMk cId="4142667794" sldId="260"/>
            <ac:spMk id="12" creationId="{C9CA7C8E-6635-4847-9819-74465CC13900}"/>
          </ac:spMkLst>
        </pc:spChg>
        <pc:spChg chg="add mod">
          <ac:chgData name="Manish Sharma" userId="b799adb9ba789c8f" providerId="LiveId" clId="{77B84028-A491-45BA-AC31-A6593E127A8C}" dt="2021-01-16T04:31:17.737" v="119" actId="1076"/>
          <ac:spMkLst>
            <pc:docMk/>
            <pc:sldMk cId="4142667794" sldId="260"/>
            <ac:spMk id="13" creationId="{8DB668AA-9CEC-4875-9587-F872D9EF117E}"/>
          </ac:spMkLst>
        </pc:spChg>
        <pc:spChg chg="add mod">
          <ac:chgData name="Manish Sharma" userId="b799adb9ba789c8f" providerId="LiveId" clId="{77B84028-A491-45BA-AC31-A6593E127A8C}" dt="2021-01-16T04:31:17.737" v="119" actId="1076"/>
          <ac:spMkLst>
            <pc:docMk/>
            <pc:sldMk cId="4142667794" sldId="260"/>
            <ac:spMk id="14" creationId="{6FE77D6C-E6D4-4B48-BF99-22014E6A99EF}"/>
          </ac:spMkLst>
        </pc:spChg>
        <pc:spChg chg="add mod">
          <ac:chgData name="Manish Sharma" userId="b799adb9ba789c8f" providerId="LiveId" clId="{77B84028-A491-45BA-AC31-A6593E127A8C}" dt="2021-01-16T04:31:17.737" v="119" actId="1076"/>
          <ac:spMkLst>
            <pc:docMk/>
            <pc:sldMk cId="4142667794" sldId="260"/>
            <ac:spMk id="15" creationId="{D448A474-C34C-445A-A740-BA3645277202}"/>
          </ac:spMkLst>
        </pc:spChg>
      </pc:sldChg>
      <pc:sldChg chg="addSp delSp modSp add">
        <pc:chgData name="Manish Sharma" userId="b799adb9ba789c8f" providerId="LiveId" clId="{77B84028-A491-45BA-AC31-A6593E127A8C}" dt="2021-01-16T04:32:17.881" v="124" actId="167"/>
        <pc:sldMkLst>
          <pc:docMk/>
          <pc:sldMk cId="3944300430" sldId="261"/>
        </pc:sldMkLst>
        <pc:spChg chg="del">
          <ac:chgData name="Manish Sharma" userId="b799adb9ba789c8f" providerId="LiveId" clId="{77B84028-A491-45BA-AC31-A6593E127A8C}" dt="2021-01-16T04:31:57.685" v="121" actId="478"/>
          <ac:spMkLst>
            <pc:docMk/>
            <pc:sldMk cId="3944300430" sldId="261"/>
            <ac:spMk id="2" creationId="{D2A7CE7E-283D-4701-B930-C875DF1118AC}"/>
          </ac:spMkLst>
        </pc:spChg>
        <pc:spChg chg="del">
          <ac:chgData name="Manish Sharma" userId="b799adb9ba789c8f" providerId="LiveId" clId="{77B84028-A491-45BA-AC31-A6593E127A8C}" dt="2021-01-16T04:31:57.685" v="121" actId="478"/>
          <ac:spMkLst>
            <pc:docMk/>
            <pc:sldMk cId="3944300430" sldId="261"/>
            <ac:spMk id="3" creationId="{7327C2ED-9B05-40F3-BE7E-6874A31A90F8}"/>
          </ac:spMkLst>
        </pc:spChg>
        <pc:spChg chg="add">
          <ac:chgData name="Manish Sharma" userId="b799adb9ba789c8f" providerId="LiveId" clId="{77B84028-A491-45BA-AC31-A6593E127A8C}" dt="2021-01-16T04:32:03.898" v="122"/>
          <ac:spMkLst>
            <pc:docMk/>
            <pc:sldMk cId="3944300430" sldId="261"/>
            <ac:spMk id="4" creationId="{E64AAF26-E32A-4CDC-A601-32FB39A60748}"/>
          </ac:spMkLst>
        </pc:spChg>
        <pc:spChg chg="add">
          <ac:chgData name="Manish Sharma" userId="b799adb9ba789c8f" providerId="LiveId" clId="{77B84028-A491-45BA-AC31-A6593E127A8C}" dt="2021-01-16T04:32:03.898" v="122"/>
          <ac:spMkLst>
            <pc:docMk/>
            <pc:sldMk cId="3944300430" sldId="261"/>
            <ac:spMk id="5" creationId="{3BB42E60-23A5-4856-AF8D-EBDD70093CE2}"/>
          </ac:spMkLst>
        </pc:spChg>
        <pc:spChg chg="add">
          <ac:chgData name="Manish Sharma" userId="b799adb9ba789c8f" providerId="LiveId" clId="{77B84028-A491-45BA-AC31-A6593E127A8C}" dt="2021-01-16T04:32:03.898" v="122"/>
          <ac:spMkLst>
            <pc:docMk/>
            <pc:sldMk cId="3944300430" sldId="261"/>
            <ac:spMk id="6" creationId="{1A473FC7-BB9C-4B96-99CC-E7FC4CC7F6E9}"/>
          </ac:spMkLst>
        </pc:spChg>
        <pc:spChg chg="add">
          <ac:chgData name="Manish Sharma" userId="b799adb9ba789c8f" providerId="LiveId" clId="{77B84028-A491-45BA-AC31-A6593E127A8C}" dt="2021-01-16T04:32:03.898" v="122"/>
          <ac:spMkLst>
            <pc:docMk/>
            <pc:sldMk cId="3944300430" sldId="261"/>
            <ac:spMk id="7" creationId="{2BDDFC22-07D9-4E50-A057-8ED6E3E0C594}"/>
          </ac:spMkLst>
        </pc:spChg>
        <pc:spChg chg="add ord">
          <ac:chgData name="Manish Sharma" userId="b799adb9ba789c8f" providerId="LiveId" clId="{77B84028-A491-45BA-AC31-A6593E127A8C}" dt="2021-01-16T04:32:17.881" v="124" actId="167"/>
          <ac:spMkLst>
            <pc:docMk/>
            <pc:sldMk cId="3944300430" sldId="261"/>
            <ac:spMk id="8" creationId="{40149598-E73F-4D74-BAA4-2550E7E93454}"/>
          </ac:spMkLst>
        </pc:spChg>
      </pc:sldChg>
      <pc:sldChg chg="addSp delSp add">
        <pc:chgData name="Manish Sharma" userId="b799adb9ba789c8f" providerId="LiveId" clId="{77B84028-A491-45BA-AC31-A6593E127A8C}" dt="2021-01-16T04:36:33.859" v="138"/>
        <pc:sldMkLst>
          <pc:docMk/>
          <pc:sldMk cId="576936757" sldId="262"/>
        </pc:sldMkLst>
        <pc:spChg chg="del">
          <ac:chgData name="Manish Sharma" userId="b799adb9ba789c8f" providerId="LiveId" clId="{77B84028-A491-45BA-AC31-A6593E127A8C}" dt="2021-01-16T04:33:38.488" v="126" actId="478"/>
          <ac:spMkLst>
            <pc:docMk/>
            <pc:sldMk cId="576936757" sldId="262"/>
            <ac:spMk id="2" creationId="{1D9E8360-CC51-4142-8450-9F880F150666}"/>
          </ac:spMkLst>
        </pc:spChg>
        <pc:spChg chg="del">
          <ac:chgData name="Manish Sharma" userId="b799adb9ba789c8f" providerId="LiveId" clId="{77B84028-A491-45BA-AC31-A6593E127A8C}" dt="2021-01-16T04:33:38.488" v="126" actId="478"/>
          <ac:spMkLst>
            <pc:docMk/>
            <pc:sldMk cId="576936757" sldId="262"/>
            <ac:spMk id="3" creationId="{2A0B05F4-65A2-4340-9E53-2206A2CC5C9B}"/>
          </ac:spMkLst>
        </pc:spChg>
        <pc:spChg chg="add">
          <ac:chgData name="Manish Sharma" userId="b799adb9ba789c8f" providerId="LiveId" clId="{77B84028-A491-45BA-AC31-A6593E127A8C}" dt="2021-01-16T04:33:47.533" v="127"/>
          <ac:spMkLst>
            <pc:docMk/>
            <pc:sldMk cId="576936757" sldId="262"/>
            <ac:spMk id="4" creationId="{FF4534B7-6DE3-4589-B52B-8E810D786D09}"/>
          </ac:spMkLst>
        </pc:spChg>
        <pc:spChg chg="add">
          <ac:chgData name="Manish Sharma" userId="b799adb9ba789c8f" providerId="LiveId" clId="{77B84028-A491-45BA-AC31-A6593E127A8C}" dt="2021-01-16T04:33:47.533" v="127"/>
          <ac:spMkLst>
            <pc:docMk/>
            <pc:sldMk cId="576936757" sldId="262"/>
            <ac:spMk id="6" creationId="{4115C1CF-DA35-4FBD-A892-CDBE7EAC36A1}"/>
          </ac:spMkLst>
        </pc:spChg>
        <pc:spChg chg="add">
          <ac:chgData name="Manish Sharma" userId="b799adb9ba789c8f" providerId="LiveId" clId="{77B84028-A491-45BA-AC31-A6593E127A8C}" dt="2021-01-16T04:33:55.469" v="128"/>
          <ac:spMkLst>
            <pc:docMk/>
            <pc:sldMk cId="576936757" sldId="262"/>
            <ac:spMk id="7" creationId="{B3257259-08FB-42C4-877D-E6B7F87CFA4A}"/>
          </ac:spMkLst>
        </pc:spChg>
        <pc:spChg chg="add">
          <ac:chgData name="Manish Sharma" userId="b799adb9ba789c8f" providerId="LiveId" clId="{77B84028-A491-45BA-AC31-A6593E127A8C}" dt="2021-01-16T04:34:15.663" v="129"/>
          <ac:spMkLst>
            <pc:docMk/>
            <pc:sldMk cId="576936757" sldId="262"/>
            <ac:spMk id="9" creationId="{2E79D0C4-E5F6-48B7-925A-9229EB7A734E}"/>
          </ac:spMkLst>
        </pc:spChg>
        <pc:spChg chg="add">
          <ac:chgData name="Manish Sharma" userId="b799adb9ba789c8f" providerId="LiveId" clId="{77B84028-A491-45BA-AC31-A6593E127A8C}" dt="2021-01-16T04:34:30.353" v="130"/>
          <ac:spMkLst>
            <pc:docMk/>
            <pc:sldMk cId="576936757" sldId="262"/>
            <ac:spMk id="10" creationId="{9C788608-FD33-4344-B500-29EEEC62698F}"/>
          </ac:spMkLst>
        </pc:spChg>
        <pc:spChg chg="add">
          <ac:chgData name="Manish Sharma" userId="b799adb9ba789c8f" providerId="LiveId" clId="{77B84028-A491-45BA-AC31-A6593E127A8C}" dt="2021-01-16T04:34:30.353" v="130"/>
          <ac:spMkLst>
            <pc:docMk/>
            <pc:sldMk cId="576936757" sldId="262"/>
            <ac:spMk id="12" creationId="{61F91902-F7EB-42F5-A44E-938DBA92E3BB}"/>
          </ac:spMkLst>
        </pc:spChg>
        <pc:spChg chg="add">
          <ac:chgData name="Manish Sharma" userId="b799adb9ba789c8f" providerId="LiveId" clId="{77B84028-A491-45BA-AC31-A6593E127A8C}" dt="2021-01-16T04:34:39.310" v="131"/>
          <ac:spMkLst>
            <pc:docMk/>
            <pc:sldMk cId="576936757" sldId="262"/>
            <ac:spMk id="13" creationId="{84F93E71-74D5-4B89-92EC-28BEBF70F4B1}"/>
          </ac:spMkLst>
        </pc:spChg>
        <pc:spChg chg="add">
          <ac:chgData name="Manish Sharma" userId="b799adb9ba789c8f" providerId="LiveId" clId="{77B84028-A491-45BA-AC31-A6593E127A8C}" dt="2021-01-16T04:34:55.630" v="132"/>
          <ac:spMkLst>
            <pc:docMk/>
            <pc:sldMk cId="576936757" sldId="262"/>
            <ac:spMk id="15" creationId="{2B03C216-1606-4B72-90E1-E9537BF3ED84}"/>
          </ac:spMkLst>
        </pc:spChg>
        <pc:spChg chg="add">
          <ac:chgData name="Manish Sharma" userId="b799adb9ba789c8f" providerId="LiveId" clId="{77B84028-A491-45BA-AC31-A6593E127A8C}" dt="2021-01-16T04:34:55.630" v="132"/>
          <ac:spMkLst>
            <pc:docMk/>
            <pc:sldMk cId="576936757" sldId="262"/>
            <ac:spMk id="16" creationId="{AAF7FC5E-1159-49E0-AEFD-1579F58ED9E5}"/>
          </ac:spMkLst>
        </pc:spChg>
        <pc:spChg chg="add">
          <ac:chgData name="Manish Sharma" userId="b799adb9ba789c8f" providerId="LiveId" clId="{77B84028-A491-45BA-AC31-A6593E127A8C}" dt="2021-01-16T04:35:06.636" v="133"/>
          <ac:spMkLst>
            <pc:docMk/>
            <pc:sldMk cId="576936757" sldId="262"/>
            <ac:spMk id="17" creationId="{CA22DB08-88A2-44FE-B644-65364261A9B6}"/>
          </ac:spMkLst>
        </pc:spChg>
        <pc:spChg chg="add">
          <ac:chgData name="Manish Sharma" userId="b799adb9ba789c8f" providerId="LiveId" clId="{77B84028-A491-45BA-AC31-A6593E127A8C}" dt="2021-01-16T04:35:34.379" v="135"/>
          <ac:spMkLst>
            <pc:docMk/>
            <pc:sldMk cId="576936757" sldId="262"/>
            <ac:spMk id="21" creationId="{1AD16B1C-9B54-4A77-9C9F-A63317C10900}"/>
          </ac:spMkLst>
        </pc:spChg>
        <pc:spChg chg="add">
          <ac:chgData name="Manish Sharma" userId="b799adb9ba789c8f" providerId="LiveId" clId="{77B84028-A491-45BA-AC31-A6593E127A8C}" dt="2021-01-16T04:35:52.261" v="136"/>
          <ac:spMkLst>
            <pc:docMk/>
            <pc:sldMk cId="576936757" sldId="262"/>
            <ac:spMk id="23" creationId="{4C5DD305-CAB8-4B5E-9AD5-C7FD9789A125}"/>
          </ac:spMkLst>
        </pc:spChg>
        <pc:spChg chg="add">
          <ac:chgData name="Manish Sharma" userId="b799adb9ba789c8f" providerId="LiveId" clId="{77B84028-A491-45BA-AC31-A6593E127A8C}" dt="2021-01-16T04:36:11.324" v="137"/>
          <ac:spMkLst>
            <pc:docMk/>
            <pc:sldMk cId="576936757" sldId="262"/>
            <ac:spMk id="25" creationId="{259A00F1-DECD-48DE-BBE2-A9C7F78DDD2E}"/>
          </ac:spMkLst>
        </pc:spChg>
        <pc:spChg chg="add">
          <ac:chgData name="Manish Sharma" userId="b799adb9ba789c8f" providerId="LiveId" clId="{77B84028-A491-45BA-AC31-A6593E127A8C}" dt="2021-01-16T04:36:33.859" v="138"/>
          <ac:spMkLst>
            <pc:docMk/>
            <pc:sldMk cId="576936757" sldId="262"/>
            <ac:spMk id="26" creationId="{7CEB520F-1502-44DD-9ED3-A17BF024EE6A}"/>
          </ac:spMkLst>
        </pc:spChg>
        <pc:cxnChg chg="add">
          <ac:chgData name="Manish Sharma" userId="b799adb9ba789c8f" providerId="LiveId" clId="{77B84028-A491-45BA-AC31-A6593E127A8C}" dt="2021-01-16T04:33:47.533" v="127"/>
          <ac:cxnSpMkLst>
            <pc:docMk/>
            <pc:sldMk cId="576936757" sldId="262"/>
            <ac:cxnSpMk id="5" creationId="{85FAF6FD-5FFA-479E-B551-F845E826BA94}"/>
          </ac:cxnSpMkLst>
        </pc:cxnChg>
        <pc:cxnChg chg="add">
          <ac:chgData name="Manish Sharma" userId="b799adb9ba789c8f" providerId="LiveId" clId="{77B84028-A491-45BA-AC31-A6593E127A8C}" dt="2021-01-16T04:34:15.663" v="129"/>
          <ac:cxnSpMkLst>
            <pc:docMk/>
            <pc:sldMk cId="576936757" sldId="262"/>
            <ac:cxnSpMk id="8" creationId="{0204120C-E07C-4A7B-A989-712318698C5B}"/>
          </ac:cxnSpMkLst>
        </pc:cxnChg>
        <pc:cxnChg chg="add">
          <ac:chgData name="Manish Sharma" userId="b799adb9ba789c8f" providerId="LiveId" clId="{77B84028-A491-45BA-AC31-A6593E127A8C}" dt="2021-01-16T04:34:30.353" v="130"/>
          <ac:cxnSpMkLst>
            <pc:docMk/>
            <pc:sldMk cId="576936757" sldId="262"/>
            <ac:cxnSpMk id="11" creationId="{EEE19AEE-5CA2-4339-9923-F7E79A337569}"/>
          </ac:cxnSpMkLst>
        </pc:cxnChg>
        <pc:cxnChg chg="add">
          <ac:chgData name="Manish Sharma" userId="b799adb9ba789c8f" providerId="LiveId" clId="{77B84028-A491-45BA-AC31-A6593E127A8C}" dt="2021-01-16T04:34:55.630" v="132"/>
          <ac:cxnSpMkLst>
            <pc:docMk/>
            <pc:sldMk cId="576936757" sldId="262"/>
            <ac:cxnSpMk id="14" creationId="{4133CD54-230E-4A0B-8123-DC00E612CE97}"/>
          </ac:cxnSpMkLst>
        </pc:cxnChg>
        <pc:cxnChg chg="add">
          <ac:chgData name="Manish Sharma" userId="b799adb9ba789c8f" providerId="LiveId" clId="{77B84028-A491-45BA-AC31-A6593E127A8C}" dt="2021-01-16T04:35:06.636" v="133"/>
          <ac:cxnSpMkLst>
            <pc:docMk/>
            <pc:sldMk cId="576936757" sldId="262"/>
            <ac:cxnSpMk id="18" creationId="{19DDD9DA-370D-43C6-AD99-3BE0B35E784E}"/>
          </ac:cxnSpMkLst>
        </pc:cxnChg>
        <pc:cxnChg chg="add">
          <ac:chgData name="Manish Sharma" userId="b799adb9ba789c8f" providerId="LiveId" clId="{77B84028-A491-45BA-AC31-A6593E127A8C}" dt="2021-01-16T04:35:06.636" v="133"/>
          <ac:cxnSpMkLst>
            <pc:docMk/>
            <pc:sldMk cId="576936757" sldId="262"/>
            <ac:cxnSpMk id="19" creationId="{1996701F-F88F-4A4D-B8E9-9DF2CCF07F36}"/>
          </ac:cxnSpMkLst>
        </pc:cxnChg>
        <pc:cxnChg chg="add">
          <ac:chgData name="Manish Sharma" userId="b799adb9ba789c8f" providerId="LiveId" clId="{77B84028-A491-45BA-AC31-A6593E127A8C}" dt="2021-01-16T04:35:16.468" v="134"/>
          <ac:cxnSpMkLst>
            <pc:docMk/>
            <pc:sldMk cId="576936757" sldId="262"/>
            <ac:cxnSpMk id="20" creationId="{503D5596-222D-4B80-87C7-FA7C24064076}"/>
          </ac:cxnSpMkLst>
        </pc:cxnChg>
        <pc:cxnChg chg="add">
          <ac:chgData name="Manish Sharma" userId="b799adb9ba789c8f" providerId="LiveId" clId="{77B84028-A491-45BA-AC31-A6593E127A8C}" dt="2021-01-16T04:35:52.261" v="136"/>
          <ac:cxnSpMkLst>
            <pc:docMk/>
            <pc:sldMk cId="576936757" sldId="262"/>
            <ac:cxnSpMk id="22" creationId="{1727790E-37A9-4DD7-AD56-6823439E7EB7}"/>
          </ac:cxnSpMkLst>
        </pc:cxnChg>
        <pc:cxnChg chg="add">
          <ac:chgData name="Manish Sharma" userId="b799adb9ba789c8f" providerId="LiveId" clId="{77B84028-A491-45BA-AC31-A6593E127A8C}" dt="2021-01-16T04:36:11.324" v="137"/>
          <ac:cxnSpMkLst>
            <pc:docMk/>
            <pc:sldMk cId="576936757" sldId="262"/>
            <ac:cxnSpMk id="24" creationId="{C5BDD6E9-FA0B-4863-91B2-CB22F8ECB991}"/>
          </ac:cxnSpMkLst>
        </pc:cxnChg>
      </pc:sldChg>
      <pc:sldChg chg="modSp add">
        <pc:chgData name="Manish Sharma" userId="b799adb9ba789c8f" providerId="LiveId" clId="{77B84028-A491-45BA-AC31-A6593E127A8C}" dt="2021-01-16T04:45:07.620" v="375" actId="20577"/>
        <pc:sldMkLst>
          <pc:docMk/>
          <pc:sldMk cId="3427205902" sldId="263"/>
        </pc:sldMkLst>
        <pc:spChg chg="mod">
          <ac:chgData name="Manish Sharma" userId="b799adb9ba789c8f" providerId="LiveId" clId="{77B84028-A491-45BA-AC31-A6593E127A8C}" dt="2021-01-16T04:38:26.120" v="161" actId="20577"/>
          <ac:spMkLst>
            <pc:docMk/>
            <pc:sldMk cId="3427205902" sldId="263"/>
            <ac:spMk id="2" creationId="{13619DE4-903E-46E3-9295-595658F036FF}"/>
          </ac:spMkLst>
        </pc:spChg>
        <pc:spChg chg="mod">
          <ac:chgData name="Manish Sharma" userId="b799adb9ba789c8f" providerId="LiveId" clId="{77B84028-A491-45BA-AC31-A6593E127A8C}" dt="2021-01-16T04:45:07.620" v="375" actId="20577"/>
          <ac:spMkLst>
            <pc:docMk/>
            <pc:sldMk cId="3427205902" sldId="263"/>
            <ac:spMk id="3" creationId="{445FFD78-3E32-436A-83B5-BA8CD2517E40}"/>
          </ac:spMkLst>
        </pc:spChg>
      </pc:sldChg>
      <pc:sldChg chg="addSp delSp modSp add">
        <pc:chgData name="Manish Sharma" userId="b799adb9ba789c8f" providerId="LiveId" clId="{77B84028-A491-45BA-AC31-A6593E127A8C}" dt="2021-01-17T05:50:58.967" v="755" actId="20577"/>
        <pc:sldMkLst>
          <pc:docMk/>
          <pc:sldMk cId="3835840901" sldId="264"/>
        </pc:sldMkLst>
        <pc:spChg chg="del">
          <ac:chgData name="Manish Sharma" userId="b799adb9ba789c8f" providerId="LiveId" clId="{77B84028-A491-45BA-AC31-A6593E127A8C}" dt="2021-01-17T03:43:49.206" v="377" actId="478"/>
          <ac:spMkLst>
            <pc:docMk/>
            <pc:sldMk cId="3835840901" sldId="264"/>
            <ac:spMk id="2" creationId="{1DFB03AE-8E59-4412-AB6B-5D8A586BB507}"/>
          </ac:spMkLst>
        </pc:spChg>
        <pc:spChg chg="del">
          <ac:chgData name="Manish Sharma" userId="b799adb9ba789c8f" providerId="LiveId" clId="{77B84028-A491-45BA-AC31-A6593E127A8C}" dt="2021-01-17T03:43:49.206" v="377" actId="478"/>
          <ac:spMkLst>
            <pc:docMk/>
            <pc:sldMk cId="3835840901" sldId="264"/>
            <ac:spMk id="3" creationId="{CE6D0C25-3A87-48CA-A386-3FF2EB779832}"/>
          </ac:spMkLst>
        </pc:spChg>
        <pc:spChg chg="add mod">
          <ac:chgData name="Manish Sharma" userId="b799adb9ba789c8f" providerId="LiveId" clId="{77B84028-A491-45BA-AC31-A6593E127A8C}" dt="2021-01-17T03:45:47.846" v="445" actId="20577"/>
          <ac:spMkLst>
            <pc:docMk/>
            <pc:sldMk cId="3835840901" sldId="264"/>
            <ac:spMk id="4" creationId="{916AC73C-51BE-4D55-8AEB-86F36086869E}"/>
          </ac:spMkLst>
        </pc:spChg>
        <pc:spChg chg="add mod">
          <ac:chgData name="Manish Sharma" userId="b799adb9ba789c8f" providerId="LiveId" clId="{77B84028-A491-45BA-AC31-A6593E127A8C}" dt="2021-01-17T03:47:14.898" v="504" actId="1076"/>
          <ac:spMkLst>
            <pc:docMk/>
            <pc:sldMk cId="3835840901" sldId="264"/>
            <ac:spMk id="5" creationId="{223DDFC8-2C5E-4E2F-9CD6-1FDC3857AD77}"/>
          </ac:spMkLst>
        </pc:spChg>
        <pc:spChg chg="add mod">
          <ac:chgData name="Manish Sharma" userId="b799adb9ba789c8f" providerId="LiveId" clId="{77B84028-A491-45BA-AC31-A6593E127A8C}" dt="2021-01-17T05:50:43.018" v="747" actId="20577"/>
          <ac:spMkLst>
            <pc:docMk/>
            <pc:sldMk cId="3835840901" sldId="264"/>
            <ac:spMk id="8" creationId="{A5142A01-C936-4260-9512-747F6F828A1C}"/>
          </ac:spMkLst>
        </pc:spChg>
        <pc:spChg chg="add mod">
          <ac:chgData name="Manish Sharma" userId="b799adb9ba789c8f" providerId="LiveId" clId="{77B84028-A491-45BA-AC31-A6593E127A8C}" dt="2021-01-17T05:50:49.656" v="750" actId="20577"/>
          <ac:spMkLst>
            <pc:docMk/>
            <pc:sldMk cId="3835840901" sldId="264"/>
            <ac:spMk id="11" creationId="{39F14873-FC56-40D5-BA2C-601AF63ADB54}"/>
          </ac:spMkLst>
        </pc:spChg>
        <pc:spChg chg="add mod">
          <ac:chgData name="Manish Sharma" userId="b799adb9ba789c8f" providerId="LiveId" clId="{77B84028-A491-45BA-AC31-A6593E127A8C}" dt="2021-01-17T05:50:58.967" v="755" actId="20577"/>
          <ac:spMkLst>
            <pc:docMk/>
            <pc:sldMk cId="3835840901" sldId="264"/>
            <ac:spMk id="14" creationId="{1A4B1C32-0E86-4231-B1A9-2EA6AA20CE92}"/>
          </ac:spMkLst>
        </pc:spChg>
        <pc:cxnChg chg="add mod">
          <ac:chgData name="Manish Sharma" userId="b799adb9ba789c8f" providerId="LiveId" clId="{77B84028-A491-45BA-AC31-A6593E127A8C}" dt="2021-01-17T03:47:51.934" v="507" actId="1582"/>
          <ac:cxnSpMkLst>
            <pc:docMk/>
            <pc:sldMk cId="3835840901" sldId="264"/>
            <ac:cxnSpMk id="7" creationId="{61B0A5AC-88BF-48F1-8678-27786A904D2B}"/>
          </ac:cxnSpMkLst>
        </pc:cxnChg>
        <pc:cxnChg chg="add mod">
          <ac:chgData name="Manish Sharma" userId="b799adb9ba789c8f" providerId="LiveId" clId="{77B84028-A491-45BA-AC31-A6593E127A8C}" dt="2021-01-17T05:49:20.659" v="693" actId="108"/>
          <ac:cxnSpMkLst>
            <pc:docMk/>
            <pc:sldMk cId="3835840901" sldId="264"/>
            <ac:cxnSpMk id="10" creationId="{AF50F356-8935-47FE-B164-511764E4B9F4}"/>
          </ac:cxnSpMkLst>
        </pc:cxnChg>
        <pc:cxnChg chg="add mod">
          <ac:chgData name="Manish Sharma" userId="b799adb9ba789c8f" providerId="LiveId" clId="{77B84028-A491-45BA-AC31-A6593E127A8C}" dt="2021-01-17T05:49:50.583" v="713" actId="1076"/>
          <ac:cxnSpMkLst>
            <pc:docMk/>
            <pc:sldMk cId="3835840901" sldId="264"/>
            <ac:cxnSpMk id="12" creationId="{A3E8FF12-56A9-4409-852E-010B8F3CB3C7}"/>
          </ac:cxnSpMkLst>
        </pc:cxnChg>
        <pc:cxnChg chg="add mod">
          <ac:chgData name="Manish Sharma" userId="b799adb9ba789c8f" providerId="LiveId" clId="{77B84028-A491-45BA-AC31-A6593E127A8C}" dt="2021-01-17T05:49:55.600" v="715" actId="1076"/>
          <ac:cxnSpMkLst>
            <pc:docMk/>
            <pc:sldMk cId="3835840901" sldId="264"/>
            <ac:cxnSpMk id="13" creationId="{F0DD5D20-1EC6-4959-825E-A0B50271A9DD}"/>
          </ac:cxnSpMkLst>
        </pc:cxnChg>
      </pc:sldChg>
      <pc:sldChg chg="addSp delSp modSp add">
        <pc:chgData name="Manish Sharma" userId="b799adb9ba789c8f" providerId="LiveId" clId="{77B84028-A491-45BA-AC31-A6593E127A8C}" dt="2021-01-17T05:16:10.436" v="668" actId="1076"/>
        <pc:sldMkLst>
          <pc:docMk/>
          <pc:sldMk cId="2140215997" sldId="265"/>
        </pc:sldMkLst>
        <pc:spChg chg="del">
          <ac:chgData name="Manish Sharma" userId="b799adb9ba789c8f" providerId="LiveId" clId="{77B84028-A491-45BA-AC31-A6593E127A8C}" dt="2021-01-17T05:09:36.469" v="558" actId="478"/>
          <ac:spMkLst>
            <pc:docMk/>
            <pc:sldMk cId="2140215997" sldId="265"/>
            <ac:spMk id="2" creationId="{737B7F25-9C68-4C0B-BD15-C92E943351C1}"/>
          </ac:spMkLst>
        </pc:spChg>
        <pc:spChg chg="del">
          <ac:chgData name="Manish Sharma" userId="b799adb9ba789c8f" providerId="LiveId" clId="{77B84028-A491-45BA-AC31-A6593E127A8C}" dt="2021-01-17T05:09:36.469" v="558" actId="478"/>
          <ac:spMkLst>
            <pc:docMk/>
            <pc:sldMk cId="2140215997" sldId="265"/>
            <ac:spMk id="3" creationId="{71C47FAB-4598-4F3B-ADDD-4334F226B1F8}"/>
          </ac:spMkLst>
        </pc:spChg>
        <pc:spChg chg="add mod ord">
          <ac:chgData name="Manish Sharma" userId="b799adb9ba789c8f" providerId="LiveId" clId="{77B84028-A491-45BA-AC31-A6593E127A8C}" dt="2021-01-17T05:16:10.436" v="668" actId="1076"/>
          <ac:spMkLst>
            <pc:docMk/>
            <pc:sldMk cId="2140215997" sldId="265"/>
            <ac:spMk id="4" creationId="{E296E53B-41D8-4912-BFC3-C63BA49D17DA}"/>
          </ac:spMkLst>
        </pc:spChg>
        <pc:spChg chg="add mod ord">
          <ac:chgData name="Manish Sharma" userId="b799adb9ba789c8f" providerId="LiveId" clId="{77B84028-A491-45BA-AC31-A6593E127A8C}" dt="2021-01-17T05:16:10.436" v="668" actId="1076"/>
          <ac:spMkLst>
            <pc:docMk/>
            <pc:sldMk cId="2140215997" sldId="265"/>
            <ac:spMk id="5" creationId="{22E0D8C2-4781-4856-AD33-865014377AAF}"/>
          </ac:spMkLst>
        </pc:spChg>
        <pc:spChg chg="add mod">
          <ac:chgData name="Manish Sharma" userId="b799adb9ba789c8f" providerId="LiveId" clId="{77B84028-A491-45BA-AC31-A6593E127A8C}" dt="2021-01-17T05:16:04.762" v="667" actId="1076"/>
          <ac:spMkLst>
            <pc:docMk/>
            <pc:sldMk cId="2140215997" sldId="265"/>
            <ac:spMk id="6" creationId="{9C1E9BDF-B81B-42BF-93C5-EDF46333623A}"/>
          </ac:spMkLst>
        </pc:spChg>
        <pc:spChg chg="add mod ord">
          <ac:chgData name="Manish Sharma" userId="b799adb9ba789c8f" providerId="LiveId" clId="{77B84028-A491-45BA-AC31-A6593E127A8C}" dt="2021-01-17T05:16:00.589" v="666" actId="167"/>
          <ac:spMkLst>
            <pc:docMk/>
            <pc:sldMk cId="2140215997" sldId="265"/>
            <ac:spMk id="7" creationId="{525CCE6A-F5E3-462B-9D6B-4C0FD913D3ED}"/>
          </ac:spMkLst>
        </pc:spChg>
      </pc:sldChg>
    </pc:docChg>
  </pc:docChgLst>
  <pc:docChgLst>
    <pc:chgData name="Manish" userId="b799adb9ba789c8f" providerId="LiveId" clId="{77B84028-A491-45BA-AC31-A6593E127A8C}"/>
    <pc:docChg chg="custSel addSld modSld">
      <pc:chgData name="Manish" userId="b799adb9ba789c8f" providerId="LiveId" clId="{77B84028-A491-45BA-AC31-A6593E127A8C}" dt="2021-01-24T07:40:33.413" v="686" actId="20577"/>
      <pc:docMkLst>
        <pc:docMk/>
      </pc:docMkLst>
      <pc:sldChg chg="addSp delSp modSp add">
        <pc:chgData name="Manish" userId="b799adb9ba789c8f" providerId="LiveId" clId="{77B84028-A491-45BA-AC31-A6593E127A8C}" dt="2021-01-23T06:33:45.058" v="373" actId="20577"/>
        <pc:sldMkLst>
          <pc:docMk/>
          <pc:sldMk cId="1284694937" sldId="266"/>
        </pc:sldMkLst>
        <pc:spChg chg="mod">
          <ac:chgData name="Manish" userId="b799adb9ba789c8f" providerId="LiveId" clId="{77B84028-A491-45BA-AC31-A6593E127A8C}" dt="2021-01-23T06:19:42.334" v="21" actId="20577"/>
          <ac:spMkLst>
            <pc:docMk/>
            <pc:sldMk cId="1284694937" sldId="266"/>
            <ac:spMk id="2" creationId="{9276B3BB-0DF9-4546-8DC8-A531D7172BA2}"/>
          </ac:spMkLst>
        </pc:spChg>
        <pc:spChg chg="del">
          <ac:chgData name="Manish" userId="b799adb9ba789c8f" providerId="LiveId" clId="{77B84028-A491-45BA-AC31-A6593E127A8C}" dt="2021-01-23T06:19:58.171" v="22" actId="3680"/>
          <ac:spMkLst>
            <pc:docMk/>
            <pc:sldMk cId="1284694937" sldId="266"/>
            <ac:spMk id="3" creationId="{9014B1E8-83CC-4B96-BEA8-CBCCC72F1CF1}"/>
          </ac:spMkLst>
        </pc:spChg>
        <pc:graphicFrameChg chg="add mod ord modGraphic">
          <ac:chgData name="Manish" userId="b799adb9ba789c8f" providerId="LiveId" clId="{77B84028-A491-45BA-AC31-A6593E127A8C}" dt="2021-01-23T06:33:45.058" v="373" actId="20577"/>
          <ac:graphicFrameMkLst>
            <pc:docMk/>
            <pc:sldMk cId="1284694937" sldId="266"/>
            <ac:graphicFrameMk id="4" creationId="{69C87EFB-B04D-4237-80EB-4242B3445139}"/>
          </ac:graphicFrameMkLst>
        </pc:graphicFrameChg>
      </pc:sldChg>
      <pc:sldChg chg="addSp delSp modSp add">
        <pc:chgData name="Manish" userId="b799adb9ba789c8f" providerId="LiveId" clId="{77B84028-A491-45BA-AC31-A6593E127A8C}" dt="2021-01-24T07:40:33.413" v="686" actId="20577"/>
        <pc:sldMkLst>
          <pc:docMk/>
          <pc:sldMk cId="890911605" sldId="267"/>
        </pc:sldMkLst>
        <pc:spChg chg="del">
          <ac:chgData name="Manish" userId="b799adb9ba789c8f" providerId="LiveId" clId="{77B84028-A491-45BA-AC31-A6593E127A8C}" dt="2021-01-24T07:06:42.428" v="375" actId="478"/>
          <ac:spMkLst>
            <pc:docMk/>
            <pc:sldMk cId="890911605" sldId="267"/>
            <ac:spMk id="2" creationId="{17C71C68-F93B-431E-B65C-609CF4A0EEE9}"/>
          </ac:spMkLst>
        </pc:spChg>
        <pc:spChg chg="del">
          <ac:chgData name="Manish" userId="b799adb9ba789c8f" providerId="LiveId" clId="{77B84028-A491-45BA-AC31-A6593E127A8C}" dt="2021-01-24T07:06:42.428" v="375" actId="478"/>
          <ac:spMkLst>
            <pc:docMk/>
            <pc:sldMk cId="890911605" sldId="267"/>
            <ac:spMk id="3" creationId="{53B64BC0-EE60-4223-9598-DC58DCF487E0}"/>
          </ac:spMkLst>
        </pc:spChg>
        <pc:spChg chg="add">
          <ac:chgData name="Manish" userId="b799adb9ba789c8f" providerId="LiveId" clId="{77B84028-A491-45BA-AC31-A6593E127A8C}" dt="2021-01-24T07:16:16.553" v="376"/>
          <ac:spMkLst>
            <pc:docMk/>
            <pc:sldMk cId="890911605" sldId="267"/>
            <ac:spMk id="4" creationId="{92CEA370-2C2E-4AFB-B094-3F4CB08BC582}"/>
          </ac:spMkLst>
        </pc:spChg>
        <pc:spChg chg="add">
          <ac:chgData name="Manish" userId="b799adb9ba789c8f" providerId="LiveId" clId="{77B84028-A491-45BA-AC31-A6593E127A8C}" dt="2021-01-24T07:16:16.553" v="376"/>
          <ac:spMkLst>
            <pc:docMk/>
            <pc:sldMk cId="890911605" sldId="267"/>
            <ac:spMk id="5" creationId="{9FD22A32-A722-43CA-A2B8-4281D6EE5F0B}"/>
          </ac:spMkLst>
        </pc:spChg>
        <pc:spChg chg="add">
          <ac:chgData name="Manish" userId="b799adb9ba789c8f" providerId="LiveId" clId="{77B84028-A491-45BA-AC31-A6593E127A8C}" dt="2021-01-24T07:16:16.553" v="376"/>
          <ac:spMkLst>
            <pc:docMk/>
            <pc:sldMk cId="890911605" sldId="267"/>
            <ac:spMk id="6" creationId="{1525E770-11AE-4620-9DA5-F199CA4E7B41}"/>
          </ac:spMkLst>
        </pc:spChg>
        <pc:spChg chg="add">
          <ac:chgData name="Manish" userId="b799adb9ba789c8f" providerId="LiveId" clId="{77B84028-A491-45BA-AC31-A6593E127A8C}" dt="2021-01-24T07:16:43.815" v="377"/>
          <ac:spMkLst>
            <pc:docMk/>
            <pc:sldMk cId="890911605" sldId="267"/>
            <ac:spMk id="9" creationId="{CC53E72D-CBD3-4C8F-BF20-42AA83E978BD}"/>
          </ac:spMkLst>
        </pc:spChg>
        <pc:spChg chg="add">
          <ac:chgData name="Manish" userId="b799adb9ba789c8f" providerId="LiveId" clId="{77B84028-A491-45BA-AC31-A6593E127A8C}" dt="2021-01-24T07:16:43.815" v="377"/>
          <ac:spMkLst>
            <pc:docMk/>
            <pc:sldMk cId="890911605" sldId="267"/>
            <ac:spMk id="12" creationId="{B403DEE1-C2EB-49E5-88EC-0B71B031A951}"/>
          </ac:spMkLst>
        </pc:spChg>
        <pc:spChg chg="add">
          <ac:chgData name="Manish" userId="b799adb9ba789c8f" providerId="LiveId" clId="{77B84028-A491-45BA-AC31-A6593E127A8C}" dt="2021-01-24T07:16:43.815" v="377"/>
          <ac:spMkLst>
            <pc:docMk/>
            <pc:sldMk cId="890911605" sldId="267"/>
            <ac:spMk id="13" creationId="{CED1A935-B0E2-4A6D-9295-8B2DE47C12A8}"/>
          </ac:spMkLst>
        </pc:spChg>
        <pc:spChg chg="add">
          <ac:chgData name="Manish" userId="b799adb9ba789c8f" providerId="LiveId" clId="{77B84028-A491-45BA-AC31-A6593E127A8C}" dt="2021-01-24T07:17:03.049" v="378"/>
          <ac:spMkLst>
            <pc:docMk/>
            <pc:sldMk cId="890911605" sldId="267"/>
            <ac:spMk id="14" creationId="{08F3E197-C412-406A-8A74-83AD036866C4}"/>
          </ac:spMkLst>
        </pc:spChg>
        <pc:spChg chg="add">
          <ac:chgData name="Manish" userId="b799adb9ba789c8f" providerId="LiveId" clId="{77B84028-A491-45BA-AC31-A6593E127A8C}" dt="2021-01-24T07:17:03.049" v="378"/>
          <ac:spMkLst>
            <pc:docMk/>
            <pc:sldMk cId="890911605" sldId="267"/>
            <ac:spMk id="17" creationId="{CD8D76C9-0344-4370-A171-228071216F4B}"/>
          </ac:spMkLst>
        </pc:spChg>
        <pc:spChg chg="add mod">
          <ac:chgData name="Manish" userId="b799adb9ba789c8f" providerId="LiveId" clId="{77B84028-A491-45BA-AC31-A6593E127A8C}" dt="2021-01-24T07:40:33.413" v="686" actId="20577"/>
          <ac:spMkLst>
            <pc:docMk/>
            <pc:sldMk cId="890911605" sldId="267"/>
            <ac:spMk id="18" creationId="{6E08322A-2D7C-4152-8423-B26E2060C34F}"/>
          </ac:spMkLst>
        </pc:spChg>
        <pc:cxnChg chg="add">
          <ac:chgData name="Manish" userId="b799adb9ba789c8f" providerId="LiveId" clId="{77B84028-A491-45BA-AC31-A6593E127A8C}" dt="2021-01-24T07:16:16.553" v="376"/>
          <ac:cxnSpMkLst>
            <pc:docMk/>
            <pc:sldMk cId="890911605" sldId="267"/>
            <ac:cxnSpMk id="7" creationId="{74111A96-6E8E-4230-B9FC-19F934997133}"/>
          </ac:cxnSpMkLst>
        </pc:cxnChg>
        <pc:cxnChg chg="add">
          <ac:chgData name="Manish" userId="b799adb9ba789c8f" providerId="LiveId" clId="{77B84028-A491-45BA-AC31-A6593E127A8C}" dt="2021-01-24T07:16:16.553" v="376"/>
          <ac:cxnSpMkLst>
            <pc:docMk/>
            <pc:sldMk cId="890911605" sldId="267"/>
            <ac:cxnSpMk id="8" creationId="{12C79528-B3F7-47D0-8505-73B162BA7EE8}"/>
          </ac:cxnSpMkLst>
        </pc:cxnChg>
        <pc:cxnChg chg="add">
          <ac:chgData name="Manish" userId="b799adb9ba789c8f" providerId="LiveId" clId="{77B84028-A491-45BA-AC31-A6593E127A8C}" dt="2021-01-24T07:16:43.815" v="377"/>
          <ac:cxnSpMkLst>
            <pc:docMk/>
            <pc:sldMk cId="890911605" sldId="267"/>
            <ac:cxnSpMk id="10" creationId="{9BB09553-69B1-4928-A671-166BC1E2B362}"/>
          </ac:cxnSpMkLst>
        </pc:cxnChg>
        <pc:cxnChg chg="add">
          <ac:chgData name="Manish" userId="b799adb9ba789c8f" providerId="LiveId" clId="{77B84028-A491-45BA-AC31-A6593E127A8C}" dt="2021-01-24T07:16:43.815" v="377"/>
          <ac:cxnSpMkLst>
            <pc:docMk/>
            <pc:sldMk cId="890911605" sldId="267"/>
            <ac:cxnSpMk id="11" creationId="{E179707D-9A4F-4A95-BBF2-DF5E9CB488FB}"/>
          </ac:cxnSpMkLst>
        </pc:cxnChg>
        <pc:cxnChg chg="add">
          <ac:chgData name="Manish" userId="b799adb9ba789c8f" providerId="LiveId" clId="{77B84028-A491-45BA-AC31-A6593E127A8C}" dt="2021-01-24T07:17:03.049" v="378"/>
          <ac:cxnSpMkLst>
            <pc:docMk/>
            <pc:sldMk cId="890911605" sldId="267"/>
            <ac:cxnSpMk id="15" creationId="{DC519241-E866-4CBD-BDD4-8A6E5FD306E1}"/>
          </ac:cxnSpMkLst>
        </pc:cxnChg>
        <pc:cxnChg chg="add">
          <ac:chgData name="Manish" userId="b799adb9ba789c8f" providerId="LiveId" clId="{77B84028-A491-45BA-AC31-A6593E127A8C}" dt="2021-01-24T07:17:03.049" v="378"/>
          <ac:cxnSpMkLst>
            <pc:docMk/>
            <pc:sldMk cId="890911605" sldId="267"/>
            <ac:cxnSpMk id="16" creationId="{36837096-8B15-400F-A9DF-04417221088B}"/>
          </ac:cxnSpMkLst>
        </pc:cxnChg>
      </pc:sldChg>
    </pc:docChg>
  </pc:docChgLst>
  <pc:docChgLst>
    <pc:chgData name="Manish" userId="b799adb9ba789c8f" providerId="LiveId" clId="{C228B883-78FB-433B-B0BE-90989227031B}"/>
    <pc:docChg chg="modSld">
      <pc:chgData name="Manish" userId="b799adb9ba789c8f" providerId="LiveId" clId="{C228B883-78FB-433B-B0BE-90989227031B}" dt="2021-02-12T04:17:47.419" v="8" actId="20577"/>
      <pc:docMkLst>
        <pc:docMk/>
      </pc:docMkLst>
      <pc:sldChg chg="modSp mod">
        <pc:chgData name="Manish" userId="b799adb9ba789c8f" providerId="LiveId" clId="{C228B883-78FB-433B-B0BE-90989227031B}" dt="2021-02-12T04:17:47.419" v="8" actId="20577"/>
        <pc:sldMkLst>
          <pc:docMk/>
          <pc:sldMk cId="1284694937" sldId="266"/>
        </pc:sldMkLst>
        <pc:graphicFrameChg chg="modGraphic">
          <ac:chgData name="Manish" userId="b799adb9ba789c8f" providerId="LiveId" clId="{C228B883-78FB-433B-B0BE-90989227031B}" dt="2021-02-12T04:17:47.419" v="8" actId="20577"/>
          <ac:graphicFrameMkLst>
            <pc:docMk/>
            <pc:sldMk cId="1284694937" sldId="266"/>
            <ac:graphicFrameMk id="4" creationId="{69C87EFB-B04D-4237-80EB-4242B344513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C77-750A-401C-8D1F-70C6E568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D7DAA-BE76-43A9-8C65-BFE7C9B06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5CD5-9743-4998-AB2D-8C084208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1BB4-6C92-43E0-9634-FC6E0AC8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870D-1658-41F6-B1D2-0F30B0F3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4DF-A1FA-4072-84C4-E2102F3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7F8A-7E89-4F1A-A5DD-AA668A59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B574-5841-4788-BE6D-2EB41845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9354-185B-427E-987E-B64C11BB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24C1-FFD8-4806-B089-1D149038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E598A-7CC0-408E-B76E-89AD1419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D5C64-421A-464D-8F44-45F219BF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B75E-C53C-414D-9E65-A1DDE53E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63FA-BD18-43E5-9C43-B44660C5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E12A-162A-4F3D-B45E-5389E45F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A637-F735-4F57-8E68-240864BD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B28C-3DF3-4AAD-B73D-88527176D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2A7D-7EEA-4D02-91F8-1C9DD62A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0426B-017F-4C37-ACA2-690F1083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7899-297A-4115-A890-73DECDFE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7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0EF3-5AB8-44DB-9F87-9FA63D86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8AB0-8DCD-41C1-A1CC-6450CF48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CE52-AC19-4293-9C88-C838DA41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5514-0A5E-45F6-9AD9-19E3BF52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52D5-39F4-4E49-B6E4-D1E9805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1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1E9D-6E42-49DD-AC42-FFF941E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EF7A-3FA9-42C1-872A-3E576788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A833-2373-4CEB-A74E-3C2CC05C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4E3E-7A07-400D-BE80-2CB52876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C3D1A-B0EE-4D11-9B3A-976B95B0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8DAB9-2E6E-4B9C-800B-785E6A18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7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78C5-1A16-4200-9844-13D6B124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5878-D2EE-48E6-B7E2-044AED67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B481-31F0-48DB-826B-340CF596D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FC0B-D012-4FC2-9940-FD6769FDE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D64D6-6186-4694-807F-7721B14D1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FFF6C-2749-404C-B97C-42DA97F4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03BBA-5FBD-4CB8-9809-062D0290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A14F1-BCB3-4DF0-9778-4F383D6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C464-3286-4D18-A403-495BFDB0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A5CEC-A68D-4323-A25D-312BED6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48868-88C7-408F-A167-0E841E0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0B5C-CD28-4B83-AEF3-99CACD32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ADB11-0B1C-42F1-AFBA-49916C42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BB3C0-1663-494B-A6D4-B02F396A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E542-7B04-43E8-9BB8-7EFF7CFC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72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C345-0A7A-49F6-9F02-4248264A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8D7C-CC6E-4E3C-866F-A47D2937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2BC4-478E-4893-9E14-1240EC27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42056-4934-4DDF-9118-63E308BD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77A86-C74D-4D18-A974-0C7F45D8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9961-CA0B-483C-B0D6-B8270787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3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FA5B-CF19-48B7-86CB-CFD86E3A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6110A-B521-47FF-9C9C-28AB506D0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5FB2F-8B72-402D-AE8A-269EC8475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799D-723F-42DF-ACCB-F13A2770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2940D-17C0-4A00-BB46-985D211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F918-DDBB-44A1-A478-EAB5FB9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7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C57C6-3184-49BA-B2D5-C3650F8C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E4B-47EC-41A3-B5B5-4CA77375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C491-9AB6-44E9-AF2A-960DB8D04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4CBDD-E216-4C78-8CD9-FE736C4AE0EA}" type="datetimeFigureOut">
              <a:rPr lang="en-IN" smtClean="0"/>
              <a:t>12-Feb-2021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DA-613A-464A-B758-D03FD6BC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6BA4-D3E8-445E-811B-6804A0C7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7D99-BB65-4501-9FF7-3F1FD9CA2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4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A793C1-E026-4F04-B607-6BBE174D8541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24495D-3750-4466-8F18-E9D09AA909D6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9792AB6-2244-4D5B-80BB-57AFC07F821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CB35FA-76C3-4082-9852-B20C9C67EE0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A54B3-BB34-450D-B2C7-89F71555AF9E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823F99-1DF3-4CE5-AE77-ECF9FDC77F4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7B31E20-DB90-4E39-9B3E-5BFF55F2985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0BC2E15-CDD6-414D-B500-551AFDD3CC27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089594-8372-4747-ADA5-30065767DBA4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D3F6F4-5F24-4495-8469-9C93BABF96B5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2C9772-F9C7-4B98-961B-B403670EC22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C3491-F1BD-48AD-9386-DB606C32486E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F89D3-8151-4F0C-953A-82262BEB49E4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4EC0E1-7E88-455D-B6F7-04AE68937B8C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7EACF9-A39D-4C6F-BD48-E6854EC9A84C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5D024B-199E-462D-99B0-5273C6194626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33514C-6F82-47AC-B128-2C8482AB18B0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9B51BB-37D9-4C80-B60C-A33EA6D01112}"/>
              </a:ext>
            </a:extLst>
          </p:cNvPr>
          <p:cNvCxnSpPr>
            <a:cxnSpLocks/>
          </p:cNvCxnSpPr>
          <p:nvPr/>
        </p:nvCxnSpPr>
        <p:spPr>
          <a:xfrm>
            <a:off x="4150064" y="306171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48102-6BAD-4626-B0B0-975FC2BE2B74}"/>
              </a:ext>
            </a:extLst>
          </p:cNvPr>
          <p:cNvCxnSpPr/>
          <p:nvPr/>
        </p:nvCxnSpPr>
        <p:spPr>
          <a:xfrm flipH="1">
            <a:off x="4150064" y="345677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7FA344-DCB6-4AB4-9354-E21640837174}"/>
              </a:ext>
            </a:extLst>
          </p:cNvPr>
          <p:cNvSpPr txBox="1"/>
          <p:nvPr/>
        </p:nvSpPr>
        <p:spPr>
          <a:xfrm>
            <a:off x="5499470" y="270524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FF06F-D6EF-4C2C-B3E1-C9A0595345E0}"/>
              </a:ext>
            </a:extLst>
          </p:cNvPr>
          <p:cNvSpPr/>
          <p:nvPr/>
        </p:nvSpPr>
        <p:spPr>
          <a:xfrm>
            <a:off x="5499470" y="346963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148251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AC73C-51BE-4D55-8AEB-86F36086869E}"/>
              </a:ext>
            </a:extLst>
          </p:cNvPr>
          <p:cNvSpPr txBox="1"/>
          <p:nvPr/>
        </p:nvSpPr>
        <p:spPr>
          <a:xfrm>
            <a:off x="606829" y="980902"/>
            <a:ext cx="1811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  <a:p>
            <a:r>
              <a:rPr lang="en-IN" dirty="0"/>
              <a:t>Component Class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Data Members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DDFC8-2C5E-4E2F-9CD6-1FDC3857AD77}"/>
              </a:ext>
            </a:extLst>
          </p:cNvPr>
          <p:cNvSpPr txBox="1"/>
          <p:nvPr/>
        </p:nvSpPr>
        <p:spPr>
          <a:xfrm>
            <a:off x="9375912" y="980901"/>
            <a:ext cx="220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</a:t>
            </a:r>
          </a:p>
          <a:p>
            <a:r>
              <a:rPr lang="en-IN" dirty="0"/>
              <a:t>Component Template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 Properties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 Attributes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0A5AC-88BF-48F1-8678-27786A904D2B}"/>
              </a:ext>
            </a:extLst>
          </p:cNvPr>
          <p:cNvCxnSpPr/>
          <p:nvPr/>
        </p:nvCxnSpPr>
        <p:spPr>
          <a:xfrm>
            <a:off x="3208713" y="2493818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142A01-C936-4260-9512-747F6F828A1C}"/>
              </a:ext>
            </a:extLst>
          </p:cNvPr>
          <p:cNvSpPr txBox="1"/>
          <p:nvPr/>
        </p:nvSpPr>
        <p:spPr>
          <a:xfrm>
            <a:off x="4365590" y="1770611"/>
            <a:ext cx="306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Property and Attribute Binding</a:t>
            </a:r>
          </a:p>
          <a:p>
            <a:pPr algn="ctr"/>
            <a:r>
              <a:rPr lang="en-IN" dirty="0"/>
              <a:t>One Way Binding []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0F356-8935-47FE-B164-511764E4B9F4}"/>
              </a:ext>
            </a:extLst>
          </p:cNvPr>
          <p:cNvCxnSpPr/>
          <p:nvPr/>
        </p:nvCxnSpPr>
        <p:spPr>
          <a:xfrm flipH="1">
            <a:off x="3208713" y="3591098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F14873-FC56-40D5-BA2C-601AF63ADB54}"/>
              </a:ext>
            </a:extLst>
          </p:cNvPr>
          <p:cNvSpPr txBox="1"/>
          <p:nvPr/>
        </p:nvSpPr>
        <p:spPr>
          <a:xfrm>
            <a:off x="4533108" y="2867890"/>
            <a:ext cx="2945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Event Binding</a:t>
            </a:r>
          </a:p>
          <a:p>
            <a:pPr algn="ctr"/>
            <a:r>
              <a:rPr lang="en-IN" dirty="0"/>
              <a:t>One Way To Source Binding 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FF12-56A9-4409-852E-010B8F3CB3C7}"/>
              </a:ext>
            </a:extLst>
          </p:cNvPr>
          <p:cNvCxnSpPr/>
          <p:nvPr/>
        </p:nvCxnSpPr>
        <p:spPr>
          <a:xfrm>
            <a:off x="3298767" y="4898967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D5D20-1EC6-4959-825E-A0B50271A9DD}"/>
              </a:ext>
            </a:extLst>
          </p:cNvPr>
          <p:cNvCxnSpPr/>
          <p:nvPr/>
        </p:nvCxnSpPr>
        <p:spPr>
          <a:xfrm flipH="1">
            <a:off x="3298766" y="5123410"/>
            <a:ext cx="559446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4B1C32-0E86-4231-B1A9-2EA6AA20CE92}"/>
              </a:ext>
            </a:extLst>
          </p:cNvPr>
          <p:cNvSpPr txBox="1"/>
          <p:nvPr/>
        </p:nvSpPr>
        <p:spPr>
          <a:xfrm>
            <a:off x="5103741" y="4226343"/>
            <a:ext cx="2125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Two Way Binding [()]</a:t>
            </a:r>
          </a:p>
          <a:p>
            <a:pPr algn="ctr"/>
            <a:r>
              <a:rPr lang="en-IN" dirty="0"/>
              <a:t>[(</a:t>
            </a:r>
            <a:r>
              <a:rPr lang="en-IN" dirty="0" err="1"/>
              <a:t>ngModel</a:t>
            </a:r>
            <a:r>
              <a:rPr lang="en-I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83584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B3BB-0DF9-4546-8DC8-A531D717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Promise Vs Observable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87EFB-B04D-4237-80EB-4242B3445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72521"/>
              </p:ext>
            </p:extLst>
          </p:nvPr>
        </p:nvGraphicFramePr>
        <p:xfrm>
          <a:off x="838200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4072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5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Observable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0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Emit Single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Emit multiple Values, over a period of time (Stream of 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84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Not Lazy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Lazy, observables will not execute unless we subscribe to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0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Cannot be Cancelled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be Cancelled by using unsubscribe()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78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Does not provide any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Observables provide a lot of built in operators i.e. map, </a:t>
                      </a:r>
                      <a:r>
                        <a:rPr lang="en-IN" dirty="0" err="1"/>
                        <a:t>forEach</a:t>
                      </a:r>
                      <a:r>
                        <a:rPr lang="en-IN" dirty="0"/>
                        <a:t>, filter, reduce, retry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14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9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2CEA370-2C2E-4AFB-B094-3F4CB08BC582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D22A32-A722-43CA-A2B8-4281D6EE5F0B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5E770-11AE-4620-9DA5-F199CA4E7B41}"/>
              </a:ext>
            </a:extLst>
          </p:cNvPr>
          <p:cNvSpPr/>
          <p:nvPr/>
        </p:nvSpPr>
        <p:spPr>
          <a:xfrm>
            <a:off x="7286391" y="1562794"/>
            <a:ext cx="2276054" cy="23081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4111A96-6E8E-4230-B9FC-19F93499713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2C79528-B3F7-47D0-8505-73B162BA7E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53E72D-CBD3-4C8F-BF20-42AA83E978BD}"/>
              </a:ext>
            </a:extLst>
          </p:cNvPr>
          <p:cNvSpPr/>
          <p:nvPr/>
        </p:nvSpPr>
        <p:spPr>
          <a:xfrm>
            <a:off x="249382" y="1931409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B09553-69B1-4928-A671-166BC1E2B362}"/>
              </a:ext>
            </a:extLst>
          </p:cNvPr>
          <p:cNvCxnSpPr/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707D-9A4F-4A95-BBF2-DF5E9CB488FB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3DEE1-C2EB-49E5-88EC-0B71B031A951}"/>
              </a:ext>
            </a:extLst>
          </p:cNvPr>
          <p:cNvSpPr txBox="1"/>
          <p:nvPr/>
        </p:nvSpPr>
        <p:spPr>
          <a:xfrm>
            <a:off x="3492584" y="4217327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1A935-B0E2-4A6D-9295-8B2DE47C12A8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3E197-C412-406A-8A74-83AD036866C4}"/>
              </a:ext>
            </a:extLst>
          </p:cNvPr>
          <p:cNvSpPr/>
          <p:nvPr/>
        </p:nvSpPr>
        <p:spPr>
          <a:xfrm>
            <a:off x="3307467" y="1746743"/>
            <a:ext cx="3185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519241-E866-4CBD-BDD4-8A6E5FD306E1}"/>
              </a:ext>
            </a:extLst>
          </p:cNvPr>
          <p:cNvCxnSpPr>
            <a:cxnSpLocks/>
          </p:cNvCxnSpPr>
          <p:nvPr/>
        </p:nvCxnSpPr>
        <p:spPr>
          <a:xfrm>
            <a:off x="3021156" y="2210848"/>
            <a:ext cx="383852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837096-8B15-400F-A9DF-04417221088B}"/>
              </a:ext>
            </a:extLst>
          </p:cNvPr>
          <p:cNvCxnSpPr/>
          <p:nvPr/>
        </p:nvCxnSpPr>
        <p:spPr>
          <a:xfrm flipH="1" flipV="1">
            <a:off x="3021156" y="2523427"/>
            <a:ext cx="3827319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8D76C9-0344-4370-A171-228071216F4B}"/>
              </a:ext>
            </a:extLst>
          </p:cNvPr>
          <p:cNvSpPr txBox="1"/>
          <p:nvPr/>
        </p:nvSpPr>
        <p:spPr>
          <a:xfrm>
            <a:off x="3968508" y="2569925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8322A-2D7C-4152-8423-B26E2060C34F}"/>
              </a:ext>
            </a:extLst>
          </p:cNvPr>
          <p:cNvSpPr txBox="1"/>
          <p:nvPr/>
        </p:nvSpPr>
        <p:spPr>
          <a:xfrm>
            <a:off x="77642" y="130649"/>
            <a:ext cx="68689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Click on Admin Link, which will use </a:t>
            </a:r>
            <a:r>
              <a:rPr lang="en-IN" sz="1600" dirty="0" err="1"/>
              <a:t>AuthGuard</a:t>
            </a:r>
            <a:r>
              <a:rPr lang="en-IN" sz="1600" dirty="0"/>
              <a:t> to verify the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 err="1"/>
              <a:t>AuthGuard</a:t>
            </a:r>
            <a:r>
              <a:rPr lang="en-IN" sz="1600" dirty="0"/>
              <a:t> Service will redirect to login, if Token is not available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Once you login with correct username and password, token will be received </a:t>
            </a:r>
          </a:p>
          <a:p>
            <a:r>
              <a:rPr lang="en-IN" sz="1600" dirty="0"/>
              <a:t>from the server and stored in </a:t>
            </a:r>
            <a:r>
              <a:rPr lang="en-IN" sz="1600" dirty="0" err="1"/>
              <a:t>sessionStorage</a:t>
            </a:r>
            <a:r>
              <a:rPr lang="en-IN" sz="1600" dirty="0"/>
              <a:t> of the browser.</a:t>
            </a:r>
          </a:p>
          <a:p>
            <a:r>
              <a:rPr lang="en-IN" sz="1600" dirty="0"/>
              <a:t>4.    Read and attach Token will be done by the </a:t>
            </a:r>
            <a:r>
              <a:rPr lang="en-IN" sz="1600" dirty="0" err="1"/>
              <a:t>TokenInterceptor</a:t>
            </a:r>
            <a:r>
              <a:rPr lang="en-IN" sz="1600" dirty="0"/>
              <a:t> Service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09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5ED688-CB74-44D0-9DC1-5DBF79F96EA4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CAEE4E-E94A-4845-9DD7-6EE84CE21949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7BA8D8-B88D-42A9-B017-C96232801FC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DDF28C4-9E4A-4E06-91F3-E3F03FDDE7C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6FD3EF-00C4-40BF-A3E2-9FC2FA42AB1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23CC7C-B781-4ED7-A547-431DEE7D372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ACAB65-DEE0-4CE6-8EAC-5DC86EE9D03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841D5F-5E65-43AC-9027-DC04110F1C71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B0AAF0-1A3C-439A-BF56-532C3DAB5E7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B63B85-95E1-4DA3-BEE7-DF5C35DC2B7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2C2772-B999-4F63-A045-ACB3E4F439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E21AC5-E491-4339-AC84-AB93DDAD7BE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FD9638-E9E5-4E80-9020-3F53967F8F06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64062644-267A-40E9-A5EF-0CDA85AC452B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633110-14D9-44D0-95F3-903FFB5901B7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D641C-4A10-41C1-BE3B-1C501DCDFFA5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47427-6068-4AF9-BB23-556EE25D1DB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C1F9A-5CB0-4A77-A354-DBB75344C9E0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894C54-D681-4DCD-8D7D-D4E1347FC21B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64E395-0986-4B5C-AED2-69D5128E292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8D7C23-8F2B-49CD-B43B-9190D4F5884B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12A3B-BC0B-49E4-9DB9-D4BAF313992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40927A-4807-4902-B7E6-C7DD5801794B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9AABC2-D0FB-4C8A-97FB-0F038C9356A5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AA927DA-437E-4531-BC57-9E0909F3CCB1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D503084-695D-43EB-9E63-FD05C881FC71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C9362C-BBA3-44A5-AF48-311DAE63D30A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DD9819-0159-438F-B4C0-AEBA4F9B6427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6021BC-23EA-4F25-B785-ACF7E36A42F3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1B2CA6-7D9E-49CF-852B-E167FE1025B6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E8782-AA2D-484A-B526-A83815AE54CF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156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5C90B-E9C8-487D-BA27-76E3DBCBC224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3E41C-DC20-46CF-9D85-255BF9E49773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A9A4-A157-42D7-A7DE-4D5D8C77B4AF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498BD-E67A-412C-8152-32DC873DF99A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63D7479-EEF5-4F6F-A968-0E4C05DD4BC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3C734F-C526-4517-9E6B-A06959C0369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85EF11-9523-4C96-849B-CEB08BAB1469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EFA30C0-241E-407C-A6EE-78A582052EB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99B5CB-A771-4732-81F3-C08F38244C2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D63AC-4D90-4979-878A-EC43BD4C821E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E69CE2-E423-446D-9364-2101927A105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9A45CA-4E97-4E51-A788-9EF197C9512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D9EDBB-FC0C-4B90-A93D-C5AD175D5DE7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313A5-45F3-4F96-8D01-B5D85E9A2EFF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71034C-2DD3-4061-815B-22B6705170B0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427907-2719-4762-B245-932DB8D52C51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5BB9A-6B60-4754-8A5F-7E1053A21D07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87C5C-A7F4-43F3-AAE7-5B8C6EE936E2}"/>
              </a:ext>
            </a:extLst>
          </p:cNvPr>
          <p:cNvSpPr txBox="1"/>
          <p:nvPr/>
        </p:nvSpPr>
        <p:spPr>
          <a:xfrm>
            <a:off x="4527007" y="209866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 </a:t>
            </a:r>
          </a:p>
          <a:p>
            <a:r>
              <a:rPr lang="en-IN" dirty="0"/>
              <a:t>	(Angular FW &amp; App)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C1E7F-ADF3-43BF-98E6-8CEB296B669E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6DFE38-0285-4D61-BDF6-B1EEB609366B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5B65E8D-CED2-4C11-BB2C-918546E3E42F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73F169-C1C2-4367-91E5-C194FD0C12BE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2FE3CD-592F-4FFF-B8F4-973718FCA48B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DEA2603-9794-4592-A316-8B22442B3D19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BD5E66-B9C7-4D11-A2B4-6E3C01C87D50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CBF0B2-8B07-4C26-B027-7E23AC255885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0B857-3306-4D00-B64C-8CCEB2AE9DCA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5C67B8-6F67-4263-87BB-5D1613683217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ED9EA4-616E-40F8-B062-6C5632BB166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C49295-1207-46ED-9BEC-0AE338FFB181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58FB86-B56A-46BA-9E82-3EF4392D74AD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11366B-C99F-4898-AC06-BEECAF881C1E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48BB7A-E513-48AF-ADA2-C2DBED853FAD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5C6F3-79DD-436F-94D7-0B1578E13BE3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94D7B-93D6-401E-BDE6-31099D1F7A8B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</p:spTree>
    <p:extLst>
      <p:ext uri="{BB962C8B-B14F-4D97-AF65-F5344CB8AC3E}">
        <p14:creationId xmlns:p14="http://schemas.microsoft.com/office/powerpoint/2010/main" val="79988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F35B7-8C51-4968-8C9F-7318D2E253F5}"/>
              </a:ext>
            </a:extLst>
          </p:cNvPr>
          <p:cNvSpPr txBox="1"/>
          <p:nvPr/>
        </p:nvSpPr>
        <p:spPr>
          <a:xfrm>
            <a:off x="1753985" y="1005840"/>
            <a:ext cx="2378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Application Server</a:t>
            </a:r>
          </a:p>
          <a:p>
            <a:endParaRPr lang="en-US" dirty="0"/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Client-Side FW / Library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D2694-0647-4016-A93A-4703B56B5881}"/>
              </a:ext>
            </a:extLst>
          </p:cNvPr>
          <p:cNvSpPr txBox="1"/>
          <p:nvPr/>
        </p:nvSpPr>
        <p:spPr>
          <a:xfrm>
            <a:off x="4757650" y="1005839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Angular</a:t>
            </a:r>
          </a:p>
          <a:p>
            <a:endParaRPr lang="en-US" dirty="0"/>
          </a:p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DCBAF-919A-4068-996F-F15B6AF5DD1F}"/>
              </a:ext>
            </a:extLst>
          </p:cNvPr>
          <p:cNvSpPr txBox="1"/>
          <p:nvPr/>
        </p:nvSpPr>
        <p:spPr>
          <a:xfrm>
            <a:off x="6505650" y="1005838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r>
              <a:rPr lang="en-US" dirty="0"/>
              <a:t>MERN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66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CD7CB-7852-4496-8B6D-DAB4FDC952A1}"/>
              </a:ext>
            </a:extLst>
          </p:cNvPr>
          <p:cNvSpPr/>
          <p:nvPr/>
        </p:nvSpPr>
        <p:spPr>
          <a:xfrm>
            <a:off x="4292138" y="1537854"/>
            <a:ext cx="3607724" cy="4123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3FA5C-562E-4283-A689-8E1590D94327}"/>
              </a:ext>
            </a:extLst>
          </p:cNvPr>
          <p:cNvSpPr/>
          <p:nvPr/>
        </p:nvSpPr>
        <p:spPr>
          <a:xfrm>
            <a:off x="4619105" y="2202872"/>
            <a:ext cx="2953790" cy="31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(Angular Templates)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 (Inside, outside – CSS)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(State/Properties)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BEHAVIOR (Methods)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B8C8EE-A38B-4145-B197-68E55B8C3DB5}"/>
              </a:ext>
            </a:extLst>
          </p:cNvPr>
          <p:cNvSpPr/>
          <p:nvPr/>
        </p:nvSpPr>
        <p:spPr>
          <a:xfrm>
            <a:off x="390698" y="340822"/>
            <a:ext cx="1770611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98674-9C29-4472-9EA7-A64F8EA868D6}"/>
              </a:ext>
            </a:extLst>
          </p:cNvPr>
          <p:cNvSpPr txBox="1"/>
          <p:nvPr/>
        </p:nvSpPr>
        <p:spPr>
          <a:xfrm>
            <a:off x="2751513" y="467883"/>
            <a:ext cx="53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id=“b1” onclick=“</a:t>
            </a:r>
            <a:r>
              <a:rPr lang="en-IN" dirty="0" err="1"/>
              <a:t>myFn</a:t>
            </a:r>
            <a:r>
              <a:rPr lang="en-IN" dirty="0"/>
              <a:t>()”&gt;Click Me!&lt;/button&gt;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7C8E-6635-4847-9819-74465CC13900}"/>
              </a:ext>
            </a:extLst>
          </p:cNvPr>
          <p:cNvSpPr txBox="1"/>
          <p:nvPr/>
        </p:nvSpPr>
        <p:spPr>
          <a:xfrm>
            <a:off x="5278578" y="6037409"/>
            <a:ext cx="423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&lt;counter id=“c1” interval=“10”&gt;&lt;/counter&gt;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668AA-9CEC-4875-9587-F872D9EF117E}"/>
              </a:ext>
            </a:extLst>
          </p:cNvPr>
          <p:cNvSpPr/>
          <p:nvPr/>
        </p:nvSpPr>
        <p:spPr>
          <a:xfrm>
            <a:off x="1845422" y="6010102"/>
            <a:ext cx="1695797" cy="423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E77D6C-E6D4-4B48-BF99-22014E6A99EF}"/>
              </a:ext>
            </a:extLst>
          </p:cNvPr>
          <p:cNvSpPr/>
          <p:nvPr/>
        </p:nvSpPr>
        <p:spPr>
          <a:xfrm>
            <a:off x="3616033" y="6010102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48A474-C34C-445A-A740-BA3645277202}"/>
              </a:ext>
            </a:extLst>
          </p:cNvPr>
          <p:cNvSpPr/>
          <p:nvPr/>
        </p:nvSpPr>
        <p:spPr>
          <a:xfrm>
            <a:off x="4114796" y="6010101"/>
            <a:ext cx="448888" cy="42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4266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149598-E73F-4D74-BAA4-2550E7E93454}"/>
              </a:ext>
            </a:extLst>
          </p:cNvPr>
          <p:cNvSpPr/>
          <p:nvPr/>
        </p:nvSpPr>
        <p:spPr>
          <a:xfrm>
            <a:off x="3525241" y="1483095"/>
            <a:ext cx="5503025" cy="3891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ROOT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AAF26-E32A-4CDC-A601-32FB39A60748}"/>
              </a:ext>
            </a:extLst>
          </p:cNvPr>
          <p:cNvSpPr/>
          <p:nvPr/>
        </p:nvSpPr>
        <p:spPr>
          <a:xfrm>
            <a:off x="3633307" y="1858100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42E60-23A5-4856-AF8D-EBDD70093CE2}"/>
              </a:ext>
            </a:extLst>
          </p:cNvPr>
          <p:cNvSpPr/>
          <p:nvPr/>
        </p:nvSpPr>
        <p:spPr>
          <a:xfrm>
            <a:off x="3633307" y="2415053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73FC7-BB9C-4B96-99CC-E7FC4CC7F6E9}"/>
              </a:ext>
            </a:extLst>
          </p:cNvPr>
          <p:cNvSpPr/>
          <p:nvPr/>
        </p:nvSpPr>
        <p:spPr>
          <a:xfrm>
            <a:off x="5270914" y="2415053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DFC22-07D9-4E50-A057-8ED6E3E0C594}"/>
              </a:ext>
            </a:extLst>
          </p:cNvPr>
          <p:cNvSpPr/>
          <p:nvPr/>
        </p:nvSpPr>
        <p:spPr>
          <a:xfrm>
            <a:off x="5270914" y="3861467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</p:spTree>
    <p:extLst>
      <p:ext uri="{BB962C8B-B14F-4D97-AF65-F5344CB8AC3E}">
        <p14:creationId xmlns:p14="http://schemas.microsoft.com/office/powerpoint/2010/main" val="394430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5CCE6A-F5E3-462B-9D6B-4C0FD913D3ED}"/>
              </a:ext>
            </a:extLst>
          </p:cNvPr>
          <p:cNvSpPr/>
          <p:nvPr/>
        </p:nvSpPr>
        <p:spPr>
          <a:xfrm>
            <a:off x="2952106" y="432262"/>
            <a:ext cx="7821189" cy="607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E9BDF-B81B-42BF-93C5-EDF46333623A}"/>
              </a:ext>
            </a:extLst>
          </p:cNvPr>
          <p:cNvSpPr/>
          <p:nvPr/>
        </p:nvSpPr>
        <p:spPr>
          <a:xfrm>
            <a:off x="3336175" y="1005840"/>
            <a:ext cx="3981796" cy="497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Zone.js, </a:t>
            </a:r>
            <a:r>
              <a:rPr lang="en-IN" dirty="0" err="1"/>
              <a:t>Rxjs</a:t>
            </a:r>
            <a:r>
              <a:rPr lang="en-IN" dirty="0"/>
              <a:t>, Angular Modules &amp; Runtime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6E53B-41D8-4912-BFC3-C63BA49D17DA}"/>
              </a:ext>
            </a:extLst>
          </p:cNvPr>
          <p:cNvSpPr/>
          <p:nvPr/>
        </p:nvSpPr>
        <p:spPr>
          <a:xfrm>
            <a:off x="3915295" y="2177935"/>
            <a:ext cx="2870662" cy="3133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0D8C2-4781-4856-AD33-865014377AAF}"/>
              </a:ext>
            </a:extLst>
          </p:cNvPr>
          <p:cNvSpPr/>
          <p:nvPr/>
        </p:nvSpPr>
        <p:spPr>
          <a:xfrm>
            <a:off x="4175462" y="2834098"/>
            <a:ext cx="2350327" cy="2336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14021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4534B7-6DE3-4589-B52B-8E810D786D09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FAF6FD-5FFA-479E-B551-F845E826BA94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15C1CF-DA35-4FBD-A892-CDBE7EAC36A1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57259-08FB-42C4-877D-E6B7F87CFA4A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4120C-E07C-4A7B-A989-712318698C5B}"/>
              </a:ext>
            </a:extLst>
          </p:cNvPr>
          <p:cNvCxnSpPr/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9D0C4-E5F6-48B7-925A-9229EB7A734E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88608-FD33-4344-B500-29EEEC62698F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E19AEE-5CA2-4339-9923-F7E79A337569}"/>
              </a:ext>
            </a:extLst>
          </p:cNvPr>
          <p:cNvCxnSpPr/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F91902-F7EB-42F5-A44E-938DBA92E3BB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F93E71-74D5-4B89-92EC-28BEBF70F4B1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3CD54-230E-4A0B-8123-DC00E612CE97}"/>
              </a:ext>
            </a:extLst>
          </p:cNvPr>
          <p:cNvCxnSpPr/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03C216-1606-4B72-90E1-E9537BF3ED84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7FC5E-1159-49E0-AEFD-1579F58ED9E5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2DB08-88A2-44FE-B644-65364261A9B6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DD9DA-370D-43C6-AD99-3BE0B35E784E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96701F-F88F-4A4D-B8E9-9DF2CCF07F36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3D5596-222D-4B80-87C7-FA7C24064076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D16B1C-9B54-4A77-9C9F-A63317C10900}"/>
              </a:ext>
            </a:extLst>
          </p:cNvPr>
          <p:cNvSpPr txBox="1"/>
          <p:nvPr/>
        </p:nvSpPr>
        <p:spPr>
          <a:xfrm>
            <a:off x="8235184" y="3756951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7790E-37A9-4DD7-AD56-6823439E7EB7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5DD305-CAB8-4B5E-9AD5-C7FD9789A125}"/>
              </a:ext>
            </a:extLst>
          </p:cNvPr>
          <p:cNvSpPr txBox="1"/>
          <p:nvPr/>
        </p:nvSpPr>
        <p:spPr>
          <a:xfrm>
            <a:off x="7251539" y="2471524"/>
            <a:ext cx="106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BDD6E9-FA0B-4863-91B2-CB22F8ECB991}"/>
              </a:ext>
            </a:extLst>
          </p:cNvPr>
          <p:cNvCxnSpPr/>
          <p:nvPr/>
        </p:nvCxnSpPr>
        <p:spPr>
          <a:xfrm flipH="1">
            <a:off x="5212079" y="17456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9A00F1-DECD-48DE-BBE2-A9C7F78DDD2E}"/>
              </a:ext>
            </a:extLst>
          </p:cNvPr>
          <p:cNvSpPr txBox="1"/>
          <p:nvPr/>
        </p:nvSpPr>
        <p:spPr>
          <a:xfrm>
            <a:off x="5289769" y="2390585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00B050"/>
                </a:solidFill>
              </a:rPr>
              <a:t>Webpack</a:t>
            </a:r>
          </a:p>
          <a:p>
            <a:pPr algn="ctr"/>
            <a:r>
              <a:rPr lang="en-IN" b="1" dirty="0">
                <a:solidFill>
                  <a:srgbClr val="00B050"/>
                </a:solidFill>
              </a:rPr>
              <a:t>Dev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EB520F-1502-44DD-9ED3-A17BF024EE6A}"/>
              </a:ext>
            </a:extLst>
          </p:cNvPr>
          <p:cNvSpPr txBox="1"/>
          <p:nvPr/>
        </p:nvSpPr>
        <p:spPr>
          <a:xfrm>
            <a:off x="399011" y="374073"/>
            <a:ext cx="22299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Jasmine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Karma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Protractor</a:t>
            </a:r>
          </a:p>
          <a:p>
            <a:pPr>
              <a:tabLst>
                <a:tab pos="182563" algn="l"/>
                <a:tab pos="357188" algn="l"/>
              </a:tabLst>
            </a:pPr>
            <a:endParaRPr lang="en-IN" dirty="0"/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Auto Configuration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Angular CLI</a:t>
            </a:r>
          </a:p>
        </p:txBody>
      </p:sp>
    </p:spTree>
    <p:extLst>
      <p:ext uri="{BB962C8B-B14F-4D97-AF65-F5344CB8AC3E}">
        <p14:creationId xmlns:p14="http://schemas.microsoft.com/office/powerpoint/2010/main" val="57693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9DE4-903E-46E3-9295-595658F0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to install 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FD78-3E32-436A-83B5-BA8CD251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Latest Version of Node JS (LTS) (</a:t>
            </a:r>
            <a:r>
              <a:rPr lang="en-IN" dirty="0">
                <a:hlinkClick r:id="rId2"/>
              </a:rPr>
              <a:t>https://nodejs.org/en/</a:t>
            </a:r>
            <a:r>
              <a:rPr lang="en-IN" dirty="0"/>
              <a:t>)</a:t>
            </a:r>
          </a:p>
          <a:p>
            <a:r>
              <a:rPr lang="en-IN" dirty="0" err="1"/>
              <a:t>npm</a:t>
            </a:r>
            <a:r>
              <a:rPr lang="en-IN" dirty="0"/>
              <a:t> install –g @angular/cli</a:t>
            </a:r>
          </a:p>
          <a:p>
            <a:r>
              <a:rPr lang="en-IN" dirty="0"/>
              <a:t>Latest version of Visual Studio Code (</a:t>
            </a:r>
            <a:r>
              <a:rPr lang="en-IN" dirty="0">
                <a:hlinkClick r:id="rId3"/>
              </a:rPr>
              <a:t>https://code.visualstudio.com/</a:t>
            </a:r>
            <a:r>
              <a:rPr lang="en-IN" dirty="0"/>
              <a:t>)</a:t>
            </a:r>
          </a:p>
          <a:p>
            <a:r>
              <a:rPr lang="en-IN" dirty="0"/>
              <a:t>Visual Studio Extensions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Angular Snippets</a:t>
            </a:r>
          </a:p>
          <a:p>
            <a:pPr lvl="1"/>
            <a:r>
              <a:rPr lang="en-IN" dirty="0"/>
              <a:t>Angular Language Service</a:t>
            </a:r>
          </a:p>
        </p:txBody>
      </p:sp>
    </p:spTree>
    <p:extLst>
      <p:ext uri="{BB962C8B-B14F-4D97-AF65-F5344CB8AC3E}">
        <p14:creationId xmlns:p14="http://schemas.microsoft.com/office/powerpoint/2010/main" val="342720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693</Words>
  <Application>Microsoft Office PowerPoint</Application>
  <PresentationFormat>Widescreen</PresentationFormat>
  <Paragraphs>229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to install ng CLI</vt:lpstr>
      <vt:lpstr>PowerPoint Presentation</vt:lpstr>
      <vt:lpstr>Promise Vs Observable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 Sharma</cp:lastModifiedBy>
  <cp:revision>2</cp:revision>
  <dcterms:created xsi:type="dcterms:W3CDTF">2021-01-16T03:57:05Z</dcterms:created>
  <dcterms:modified xsi:type="dcterms:W3CDTF">2021-02-12T04:17:57Z</dcterms:modified>
</cp:coreProperties>
</file>