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sh Sharma" initials="MS" lastIdx="1" clrIdx="0">
    <p:extLst>
      <p:ext uri="{19B8F6BF-5375-455C-9EA6-DF929625EA0E}">
        <p15:presenceInfo xmlns:p15="http://schemas.microsoft.com/office/powerpoint/2012/main" userId="b799adb9ba789c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96064F32-BC4D-4E0F-B58E-50EB2C2BA677}"/>
    <pc:docChg chg="undo custSel addSld modSld">
      <pc:chgData name="Manish Sharma" userId="b799adb9ba789c8f" providerId="LiveId" clId="{96064F32-BC4D-4E0F-B58E-50EB2C2BA677}" dt="2021-01-05T10:32:03.663" v="213" actId="6549"/>
      <pc:docMkLst>
        <pc:docMk/>
      </pc:docMkLst>
      <pc:sldChg chg="modSp add">
        <pc:chgData name="Manish Sharma" userId="b799adb9ba789c8f" providerId="LiveId" clId="{96064F32-BC4D-4E0F-B58E-50EB2C2BA677}" dt="2021-01-05T04:01:20.872" v="5" actId="20577"/>
        <pc:sldMkLst>
          <pc:docMk/>
          <pc:sldMk cId="714736388" sldId="262"/>
        </pc:sldMkLst>
        <pc:spChg chg="mod">
          <ac:chgData name="Manish Sharma" userId="b799adb9ba789c8f" providerId="LiveId" clId="{96064F32-BC4D-4E0F-B58E-50EB2C2BA677}" dt="2021-01-05T04:01:09.348" v="1"/>
          <ac:spMkLst>
            <pc:docMk/>
            <pc:sldMk cId="714736388" sldId="262"/>
            <ac:spMk id="2" creationId="{C0FE2201-8124-41BF-A98A-F03395477AFC}"/>
          </ac:spMkLst>
        </pc:spChg>
        <pc:spChg chg="mod">
          <ac:chgData name="Manish Sharma" userId="b799adb9ba789c8f" providerId="LiveId" clId="{96064F32-BC4D-4E0F-B58E-50EB2C2BA677}" dt="2021-01-05T04:01:20.872" v="5" actId="20577"/>
          <ac:spMkLst>
            <pc:docMk/>
            <pc:sldMk cId="714736388" sldId="262"/>
            <ac:spMk id="3" creationId="{4FCC938B-B7E2-4CAE-B3E3-3C6222C35F59}"/>
          </ac:spMkLst>
        </pc:spChg>
      </pc:sldChg>
      <pc:sldChg chg="modSp add addCm delCm">
        <pc:chgData name="Manish Sharma" userId="b799adb9ba789c8f" providerId="LiveId" clId="{96064F32-BC4D-4E0F-B58E-50EB2C2BA677}" dt="2021-01-05T05:14:55.675" v="25"/>
        <pc:sldMkLst>
          <pc:docMk/>
          <pc:sldMk cId="855556189" sldId="263"/>
        </pc:sldMkLst>
        <pc:spChg chg="mod">
          <ac:chgData name="Manish Sharma" userId="b799adb9ba789c8f" providerId="LiveId" clId="{96064F32-BC4D-4E0F-B58E-50EB2C2BA677}" dt="2021-01-05T05:14:55.675" v="25"/>
          <ac:spMkLst>
            <pc:docMk/>
            <pc:sldMk cId="855556189" sldId="263"/>
            <ac:spMk id="2" creationId="{D81D176F-8E80-418D-918D-942F4D367325}"/>
          </ac:spMkLst>
        </pc:spChg>
        <pc:spChg chg="mod">
          <ac:chgData name="Manish Sharma" userId="b799adb9ba789c8f" providerId="LiveId" clId="{96064F32-BC4D-4E0F-B58E-50EB2C2BA677}" dt="2021-01-05T05:14:25.268" v="14" actId="20577"/>
          <ac:spMkLst>
            <pc:docMk/>
            <pc:sldMk cId="855556189" sldId="263"/>
            <ac:spMk id="3" creationId="{D3825010-9934-4C5B-A988-A3B1C42DBC49}"/>
          </ac:spMkLst>
        </pc:spChg>
      </pc:sldChg>
      <pc:sldChg chg="addSp delSp modSp add">
        <pc:chgData name="Manish Sharma" userId="b799adb9ba789c8f" providerId="LiveId" clId="{96064F32-BC4D-4E0F-B58E-50EB2C2BA677}" dt="2021-01-05T05:42:18.695" v="87" actId="1582"/>
        <pc:sldMkLst>
          <pc:docMk/>
          <pc:sldMk cId="3799030798" sldId="264"/>
        </pc:sldMkLst>
        <pc:spChg chg="del">
          <ac:chgData name="Manish Sharma" userId="b799adb9ba789c8f" providerId="LiveId" clId="{96064F32-BC4D-4E0F-B58E-50EB2C2BA677}" dt="2021-01-05T05:33:15.064" v="27" actId="478"/>
          <ac:spMkLst>
            <pc:docMk/>
            <pc:sldMk cId="3799030798" sldId="264"/>
            <ac:spMk id="2" creationId="{10193C70-3B27-4974-9B29-5B9CCB699AF6}"/>
          </ac:spMkLst>
        </pc:spChg>
        <pc:spChg chg="del">
          <ac:chgData name="Manish Sharma" userId="b799adb9ba789c8f" providerId="LiveId" clId="{96064F32-BC4D-4E0F-B58E-50EB2C2BA677}" dt="2021-01-05T05:33:15.064" v="27" actId="478"/>
          <ac:spMkLst>
            <pc:docMk/>
            <pc:sldMk cId="3799030798" sldId="264"/>
            <ac:spMk id="3" creationId="{D18DCBFA-1158-4C0A-AD8A-EE09DB8A6EB8}"/>
          </ac:spMkLst>
        </pc:spChg>
        <pc:spChg chg="add mod">
          <ac:chgData name="Manish Sharma" userId="b799adb9ba789c8f" providerId="LiveId" clId="{96064F32-BC4D-4E0F-B58E-50EB2C2BA677}" dt="2021-01-05T05:41:24.321" v="85" actId="20577"/>
          <ac:spMkLst>
            <pc:docMk/>
            <pc:sldMk cId="3799030798" sldId="264"/>
            <ac:spMk id="4" creationId="{B2C714E1-3943-47F5-86FC-581A8276DCA2}"/>
          </ac:spMkLst>
        </pc:spChg>
        <pc:spChg chg="add mod">
          <ac:chgData name="Manish Sharma" userId="b799adb9ba789c8f" providerId="LiveId" clId="{96064F32-BC4D-4E0F-B58E-50EB2C2BA677}" dt="2021-01-05T05:38:35.894" v="66" actId="20577"/>
          <ac:spMkLst>
            <pc:docMk/>
            <pc:sldMk cId="3799030798" sldId="264"/>
            <ac:spMk id="5" creationId="{387204AC-5FB4-416F-86D5-BC0EAA55AEED}"/>
          </ac:spMkLst>
        </pc:spChg>
        <pc:spChg chg="add mod">
          <ac:chgData name="Manish Sharma" userId="b799adb9ba789c8f" providerId="LiveId" clId="{96064F32-BC4D-4E0F-B58E-50EB2C2BA677}" dt="2021-01-05T05:35:23.485" v="52" actId="1076"/>
          <ac:spMkLst>
            <pc:docMk/>
            <pc:sldMk cId="3799030798" sldId="264"/>
            <ac:spMk id="6" creationId="{B4CAD889-25F6-46D8-B01F-852B2E8C7DD5}"/>
          </ac:spMkLst>
        </pc:spChg>
        <pc:spChg chg="add mod">
          <ac:chgData name="Manish Sharma" userId="b799adb9ba789c8f" providerId="LiveId" clId="{96064F32-BC4D-4E0F-B58E-50EB2C2BA677}" dt="2021-01-05T05:38:45.036" v="70" actId="20577"/>
          <ac:spMkLst>
            <pc:docMk/>
            <pc:sldMk cId="3799030798" sldId="264"/>
            <ac:spMk id="13" creationId="{DB78D961-FBF6-4275-A234-88A82B16FCD9}"/>
          </ac:spMkLst>
        </pc:spChg>
        <pc:cxnChg chg="add del mod">
          <ac:chgData name="Manish Sharma" userId="b799adb9ba789c8f" providerId="LiveId" clId="{96064F32-BC4D-4E0F-B58E-50EB2C2BA677}" dt="2021-01-05T05:35:18.738" v="51" actId="478"/>
          <ac:cxnSpMkLst>
            <pc:docMk/>
            <pc:sldMk cId="3799030798" sldId="264"/>
            <ac:cxnSpMk id="8" creationId="{0CBCC774-5C74-46F2-9D97-B0C87B91EB98}"/>
          </ac:cxnSpMkLst>
        </pc:cxnChg>
        <pc:cxnChg chg="add mod">
          <ac:chgData name="Manish Sharma" userId="b799adb9ba789c8f" providerId="LiveId" clId="{96064F32-BC4D-4E0F-B58E-50EB2C2BA677}" dt="2021-01-05T05:35:09.177" v="49" actId="11529"/>
          <ac:cxnSpMkLst>
            <pc:docMk/>
            <pc:sldMk cId="3799030798" sldId="264"/>
            <ac:cxnSpMk id="10" creationId="{EF1F7025-C58C-4712-9CC5-E4E5B12146EF}"/>
          </ac:cxnSpMkLst>
        </pc:cxnChg>
        <pc:cxnChg chg="add mod">
          <ac:chgData name="Manish Sharma" userId="b799adb9ba789c8f" providerId="LiveId" clId="{96064F32-BC4D-4E0F-B58E-50EB2C2BA677}" dt="2021-01-05T05:42:18.695" v="87" actId="1582"/>
          <ac:cxnSpMkLst>
            <pc:docMk/>
            <pc:sldMk cId="3799030798" sldId="264"/>
            <ac:cxnSpMk id="12" creationId="{44BEF525-2ACF-4B5C-B24D-3A7B9C563CA9}"/>
          </ac:cxnSpMkLst>
        </pc:cxnChg>
        <pc:cxnChg chg="add mod">
          <ac:chgData name="Manish Sharma" userId="b799adb9ba789c8f" providerId="LiveId" clId="{96064F32-BC4D-4E0F-B58E-50EB2C2BA677}" dt="2021-01-05T05:42:18.695" v="87" actId="1582"/>
          <ac:cxnSpMkLst>
            <pc:docMk/>
            <pc:sldMk cId="3799030798" sldId="264"/>
            <ac:cxnSpMk id="15" creationId="{D992C0C8-0A5C-435F-A26E-6D35F8308DE5}"/>
          </ac:cxnSpMkLst>
        </pc:cxnChg>
      </pc:sldChg>
      <pc:sldChg chg="addSp delSp modSp add">
        <pc:chgData name="Manish Sharma" userId="b799adb9ba789c8f" providerId="LiveId" clId="{96064F32-BC4D-4E0F-B58E-50EB2C2BA677}" dt="2021-01-05T07:24:21.635" v="150" actId="1076"/>
        <pc:sldMkLst>
          <pc:docMk/>
          <pc:sldMk cId="953545449" sldId="265"/>
        </pc:sldMkLst>
        <pc:spChg chg="del">
          <ac:chgData name="Manish Sharma" userId="b799adb9ba789c8f" providerId="LiveId" clId="{96064F32-BC4D-4E0F-B58E-50EB2C2BA677}" dt="2021-01-05T07:20:10.062" v="89" actId="478"/>
          <ac:spMkLst>
            <pc:docMk/>
            <pc:sldMk cId="953545449" sldId="265"/>
            <ac:spMk id="2" creationId="{F3E45125-4FED-46E7-9880-458D253E4C38}"/>
          </ac:spMkLst>
        </pc:spChg>
        <pc:spChg chg="del">
          <ac:chgData name="Manish Sharma" userId="b799adb9ba789c8f" providerId="LiveId" clId="{96064F32-BC4D-4E0F-B58E-50EB2C2BA677}" dt="2021-01-05T07:20:10.062" v="89" actId="478"/>
          <ac:spMkLst>
            <pc:docMk/>
            <pc:sldMk cId="953545449" sldId="265"/>
            <ac:spMk id="3" creationId="{7A33A8BE-6504-4D6C-8F67-AABA2038899F}"/>
          </ac:spMkLst>
        </pc:spChg>
        <pc:spChg chg="add mod">
          <ac:chgData name="Manish Sharma" userId="b799adb9ba789c8f" providerId="LiveId" clId="{96064F32-BC4D-4E0F-B58E-50EB2C2BA677}" dt="2021-01-05T07:20:36.762" v="103" actId="20577"/>
          <ac:spMkLst>
            <pc:docMk/>
            <pc:sldMk cId="953545449" sldId="265"/>
            <ac:spMk id="4" creationId="{254181E6-81CE-490D-9EA5-8C6F8474C26F}"/>
          </ac:spMkLst>
        </pc:spChg>
        <pc:spChg chg="add mod">
          <ac:chgData name="Manish Sharma" userId="b799adb9ba789c8f" providerId="LiveId" clId="{96064F32-BC4D-4E0F-B58E-50EB2C2BA677}" dt="2021-01-05T07:20:25.587" v="91" actId="1076"/>
          <ac:spMkLst>
            <pc:docMk/>
            <pc:sldMk cId="953545449" sldId="265"/>
            <ac:spMk id="5" creationId="{FB0CC517-91E6-4C5C-ADDC-82A72D474277}"/>
          </ac:spMkLst>
        </pc:spChg>
        <pc:spChg chg="add mod">
          <ac:chgData name="Manish Sharma" userId="b799adb9ba789c8f" providerId="LiveId" clId="{96064F32-BC4D-4E0F-B58E-50EB2C2BA677}" dt="2021-01-05T07:21:56.135" v="140" actId="20577"/>
          <ac:spMkLst>
            <pc:docMk/>
            <pc:sldMk cId="953545449" sldId="265"/>
            <ac:spMk id="6" creationId="{2A593E50-787A-492F-9FB9-00E399C0EED6}"/>
          </ac:spMkLst>
        </pc:spChg>
        <pc:spChg chg="add mod">
          <ac:chgData name="Manish Sharma" userId="b799adb9ba789c8f" providerId="LiveId" clId="{96064F32-BC4D-4E0F-B58E-50EB2C2BA677}" dt="2021-01-05T07:21:00.373" v="112" actId="20577"/>
          <ac:spMkLst>
            <pc:docMk/>
            <pc:sldMk cId="953545449" sldId="265"/>
            <ac:spMk id="7" creationId="{BDED8923-BA31-436D-9406-000DB1E0ACE4}"/>
          </ac:spMkLst>
        </pc:spChg>
        <pc:spChg chg="add mod">
          <ac:chgData name="Manish Sharma" userId="b799adb9ba789c8f" providerId="LiveId" clId="{96064F32-BC4D-4E0F-B58E-50EB2C2BA677}" dt="2021-01-05T07:23:58.282" v="144" actId="1076"/>
          <ac:spMkLst>
            <pc:docMk/>
            <pc:sldMk cId="953545449" sldId="265"/>
            <ac:spMk id="10" creationId="{F13A7010-E3B3-4ECB-870F-DD1749A1EFC7}"/>
          </ac:spMkLst>
        </pc:spChg>
        <pc:spChg chg="add mod">
          <ac:chgData name="Manish Sharma" userId="b799adb9ba789c8f" providerId="LiveId" clId="{96064F32-BC4D-4E0F-B58E-50EB2C2BA677}" dt="2021-01-05T07:24:21.635" v="150" actId="1076"/>
          <ac:spMkLst>
            <pc:docMk/>
            <pc:sldMk cId="953545449" sldId="265"/>
            <ac:spMk id="13" creationId="{A8F62972-C1A9-4907-B8E7-5FA5961A7C21}"/>
          </ac:spMkLst>
        </pc:spChg>
        <pc:cxnChg chg="add mod">
          <ac:chgData name="Manish Sharma" userId="b799adb9ba789c8f" providerId="LiveId" clId="{96064F32-BC4D-4E0F-B58E-50EB2C2BA677}" dt="2021-01-05T07:21:35.895" v="138" actId="208"/>
          <ac:cxnSpMkLst>
            <pc:docMk/>
            <pc:sldMk cId="953545449" sldId="265"/>
            <ac:cxnSpMk id="9" creationId="{BEB41E1E-0C7A-4B61-9C6A-F727C0C954E1}"/>
          </ac:cxnSpMkLst>
        </pc:cxnChg>
        <pc:cxnChg chg="add mod">
          <ac:chgData name="Manish Sharma" userId="b799adb9ba789c8f" providerId="LiveId" clId="{96064F32-BC4D-4E0F-B58E-50EB2C2BA677}" dt="2021-01-05T07:24:10.498" v="146" actId="108"/>
          <ac:cxnSpMkLst>
            <pc:docMk/>
            <pc:sldMk cId="953545449" sldId="265"/>
            <ac:cxnSpMk id="12" creationId="{5DE00FCB-0819-4DD0-8265-90CE7AE36134}"/>
          </ac:cxnSpMkLst>
        </pc:cxnChg>
      </pc:sldChg>
      <pc:sldChg chg="addSp delSp modSp add">
        <pc:chgData name="Manish Sharma" userId="b799adb9ba789c8f" providerId="LiveId" clId="{96064F32-BC4D-4E0F-B58E-50EB2C2BA677}" dt="2021-01-05T07:30:11.669" v="185" actId="1582"/>
        <pc:sldMkLst>
          <pc:docMk/>
          <pc:sldMk cId="914520264" sldId="266"/>
        </pc:sldMkLst>
        <pc:spChg chg="del">
          <ac:chgData name="Manish Sharma" userId="b799adb9ba789c8f" providerId="LiveId" clId="{96064F32-BC4D-4E0F-B58E-50EB2C2BA677}" dt="2021-01-05T07:26:18.862" v="152" actId="478"/>
          <ac:spMkLst>
            <pc:docMk/>
            <pc:sldMk cId="914520264" sldId="266"/>
            <ac:spMk id="2" creationId="{83B91B9E-4256-4BFE-81A1-A905AB8101A0}"/>
          </ac:spMkLst>
        </pc:spChg>
        <pc:spChg chg="del">
          <ac:chgData name="Manish Sharma" userId="b799adb9ba789c8f" providerId="LiveId" clId="{96064F32-BC4D-4E0F-B58E-50EB2C2BA677}" dt="2021-01-05T07:26:18.862" v="152" actId="478"/>
          <ac:spMkLst>
            <pc:docMk/>
            <pc:sldMk cId="914520264" sldId="266"/>
            <ac:spMk id="3" creationId="{FA39B292-1A3F-4626-912F-9D7FEAB98E48}"/>
          </ac:spMkLst>
        </pc:spChg>
        <pc:spChg chg="add mod">
          <ac:chgData name="Manish Sharma" userId="b799adb9ba789c8f" providerId="LiveId" clId="{96064F32-BC4D-4E0F-B58E-50EB2C2BA677}" dt="2021-01-05T07:26:29.860" v="154" actId="1076"/>
          <ac:spMkLst>
            <pc:docMk/>
            <pc:sldMk cId="914520264" sldId="266"/>
            <ac:spMk id="4" creationId="{FEEC21CF-7D97-466F-8A11-CBEBDA420481}"/>
          </ac:spMkLst>
        </pc:spChg>
        <pc:spChg chg="add mod">
          <ac:chgData name="Manish Sharma" userId="b799adb9ba789c8f" providerId="LiveId" clId="{96064F32-BC4D-4E0F-B58E-50EB2C2BA677}" dt="2021-01-05T07:26:29.860" v="154" actId="1076"/>
          <ac:spMkLst>
            <pc:docMk/>
            <pc:sldMk cId="914520264" sldId="266"/>
            <ac:spMk id="5" creationId="{AC51E5BA-05FE-4067-9662-24E7FC7E3B6B}"/>
          </ac:spMkLst>
        </pc:spChg>
        <pc:spChg chg="add mod">
          <ac:chgData name="Manish Sharma" userId="b799adb9ba789c8f" providerId="LiveId" clId="{96064F32-BC4D-4E0F-B58E-50EB2C2BA677}" dt="2021-01-05T07:27:29.171" v="169" actId="1076"/>
          <ac:spMkLst>
            <pc:docMk/>
            <pc:sldMk cId="914520264" sldId="266"/>
            <ac:spMk id="6" creationId="{AB3C0F80-A624-42A2-8B11-DED63E8EB32B}"/>
          </ac:spMkLst>
        </pc:spChg>
        <pc:spChg chg="add mod">
          <ac:chgData name="Manish Sharma" userId="b799adb9ba789c8f" providerId="LiveId" clId="{96064F32-BC4D-4E0F-B58E-50EB2C2BA677}" dt="2021-01-05T07:27:09.727" v="164" actId="1076"/>
          <ac:spMkLst>
            <pc:docMk/>
            <pc:sldMk cId="914520264" sldId="266"/>
            <ac:spMk id="7" creationId="{14C5F3A3-4B2C-424C-958A-ED2657242191}"/>
          </ac:spMkLst>
        </pc:spChg>
        <pc:spChg chg="add mod">
          <ac:chgData name="Manish Sharma" userId="b799adb9ba789c8f" providerId="LiveId" clId="{96064F32-BC4D-4E0F-B58E-50EB2C2BA677}" dt="2021-01-05T07:26:42.501" v="158" actId="1076"/>
          <ac:spMkLst>
            <pc:docMk/>
            <pc:sldMk cId="914520264" sldId="266"/>
            <ac:spMk id="9" creationId="{8952ACF9-719C-4424-A504-E9BC110C0A66}"/>
          </ac:spMkLst>
        </pc:spChg>
        <pc:spChg chg="add mod">
          <ac:chgData name="Manish Sharma" userId="b799adb9ba789c8f" providerId="LiveId" clId="{96064F32-BC4D-4E0F-B58E-50EB2C2BA677}" dt="2021-01-05T07:26:46.655" v="159" actId="1076"/>
          <ac:spMkLst>
            <pc:docMk/>
            <pc:sldMk cId="914520264" sldId="266"/>
            <ac:spMk id="11" creationId="{45B6E0C8-2817-48A2-AAAC-0152B16614F1}"/>
          </ac:spMkLst>
        </pc:spChg>
        <pc:spChg chg="add mod">
          <ac:chgData name="Manish Sharma" userId="b799adb9ba789c8f" providerId="LiveId" clId="{96064F32-BC4D-4E0F-B58E-50EB2C2BA677}" dt="2021-01-05T07:28:50.555" v="183" actId="6549"/>
          <ac:spMkLst>
            <pc:docMk/>
            <pc:sldMk cId="914520264" sldId="266"/>
            <ac:spMk id="15" creationId="{0467C6A8-9CE7-4898-98FE-9F964A047F5B}"/>
          </ac:spMkLst>
        </pc:spChg>
        <pc:spChg chg="add mod">
          <ac:chgData name="Manish Sharma" userId="b799adb9ba789c8f" providerId="LiveId" clId="{96064F32-BC4D-4E0F-B58E-50EB2C2BA677}" dt="2021-01-05T07:27:43.565" v="182" actId="1076"/>
          <ac:spMkLst>
            <pc:docMk/>
            <pc:sldMk cId="914520264" sldId="266"/>
            <ac:spMk id="20" creationId="{EC75A33F-7315-41F2-80AC-69FEB1D6014A}"/>
          </ac:spMkLst>
        </pc:spChg>
        <pc:cxnChg chg="add mod">
          <ac:chgData name="Manish Sharma" userId="b799adb9ba789c8f" providerId="LiveId" clId="{96064F32-BC4D-4E0F-B58E-50EB2C2BA677}" dt="2021-01-05T07:27:29.171" v="169" actId="1076"/>
          <ac:cxnSpMkLst>
            <pc:docMk/>
            <pc:sldMk cId="914520264" sldId="266"/>
            <ac:cxnSpMk id="8" creationId="{76E57A9C-B916-4E40-B811-376E2076B272}"/>
          </ac:cxnSpMkLst>
        </pc:cxnChg>
        <pc:cxnChg chg="add mod">
          <ac:chgData name="Manish Sharma" userId="b799adb9ba789c8f" providerId="LiveId" clId="{96064F32-BC4D-4E0F-B58E-50EB2C2BA677}" dt="2021-01-05T07:27:13.420" v="165" actId="1076"/>
          <ac:cxnSpMkLst>
            <pc:docMk/>
            <pc:sldMk cId="914520264" sldId="266"/>
            <ac:cxnSpMk id="10" creationId="{AE4A7B96-D3E8-43D8-B119-49B17984771B}"/>
          </ac:cxnSpMkLst>
        </pc:cxnChg>
        <pc:cxnChg chg="add mod">
          <ac:chgData name="Manish Sharma" userId="b799adb9ba789c8f" providerId="LiveId" clId="{96064F32-BC4D-4E0F-B58E-50EB2C2BA677}" dt="2021-01-05T07:30:11.669" v="185" actId="1582"/>
          <ac:cxnSpMkLst>
            <pc:docMk/>
            <pc:sldMk cId="914520264" sldId="266"/>
            <ac:cxnSpMk id="23" creationId="{FA1B151F-8E67-473E-9440-05EB606B65CD}"/>
          </ac:cxnSpMkLst>
        </pc:cxnChg>
      </pc:sldChg>
      <pc:sldChg chg="modSp add">
        <pc:chgData name="Manish Sharma" userId="b799adb9ba789c8f" providerId="LiveId" clId="{96064F32-BC4D-4E0F-B58E-50EB2C2BA677}" dt="2021-01-05T10:32:03.663" v="213" actId="6549"/>
        <pc:sldMkLst>
          <pc:docMk/>
          <pc:sldMk cId="1001929755" sldId="267"/>
        </pc:sldMkLst>
        <pc:spChg chg="mod">
          <ac:chgData name="Manish Sharma" userId="b799adb9ba789c8f" providerId="LiveId" clId="{96064F32-BC4D-4E0F-B58E-50EB2C2BA677}" dt="2021-01-05T10:31:04.569" v="193" actId="20577"/>
          <ac:spMkLst>
            <pc:docMk/>
            <pc:sldMk cId="1001929755" sldId="267"/>
            <ac:spMk id="2" creationId="{57F736D0-D5FB-47D6-BD75-7573CFD1C6F3}"/>
          </ac:spMkLst>
        </pc:spChg>
        <pc:spChg chg="mod">
          <ac:chgData name="Manish Sharma" userId="b799adb9ba789c8f" providerId="LiveId" clId="{96064F32-BC4D-4E0F-B58E-50EB2C2BA677}" dt="2021-01-05T10:32:03.663" v="213" actId="6549"/>
          <ac:spMkLst>
            <pc:docMk/>
            <pc:sldMk cId="1001929755" sldId="267"/>
            <ac:spMk id="3" creationId="{CF3CA5C2-7F38-474F-9911-ADD5A171D52F}"/>
          </ac:spMkLst>
        </pc:spChg>
      </pc:sldChg>
    </pc:docChg>
  </pc:docChgLst>
  <pc:docChgLst>
    <pc:chgData name="Manish" userId="b799adb9ba789c8f" providerId="LiveId" clId="{B335BDAB-2EAE-4C7C-B506-A19A636B5353}"/>
    <pc:docChg chg="modSld">
      <pc:chgData name="Manish" userId="b799adb9ba789c8f" providerId="LiveId" clId="{B335BDAB-2EAE-4C7C-B506-A19A636B5353}" dt="2021-02-07T05:33:14.244" v="0" actId="6549"/>
      <pc:docMkLst>
        <pc:docMk/>
      </pc:docMkLst>
      <pc:sldChg chg="modSp mod">
        <pc:chgData name="Manish" userId="b799adb9ba789c8f" providerId="LiveId" clId="{B335BDAB-2EAE-4C7C-B506-A19A636B5353}" dt="2021-02-07T05:33:14.244" v="0" actId="6549"/>
        <pc:sldMkLst>
          <pc:docMk/>
          <pc:sldMk cId="3799030798" sldId="264"/>
        </pc:sldMkLst>
        <pc:spChg chg="mod">
          <ac:chgData name="Manish" userId="b799adb9ba789c8f" providerId="LiveId" clId="{B335BDAB-2EAE-4C7C-B506-A19A636B5353}" dt="2021-02-07T05:33:14.244" v="0" actId="6549"/>
          <ac:spMkLst>
            <pc:docMk/>
            <pc:sldMk cId="3799030798" sldId="264"/>
            <ac:spMk id="4" creationId="{B2C714E1-3943-47F5-86FC-581A8276DC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04F3-6C1F-43F8-8FD3-B15CD77CF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BBA81-0275-4B88-8ECB-A04F39894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5897-A9A7-4B18-9B4A-BAB8FB53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220D-7618-40B2-AEB4-AB9734855ECC}" type="datetimeFigureOut">
              <a:rPr lang="en-IN" smtClean="0"/>
              <a:t>07-Feb-2021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407F-D728-4E73-8D00-F4123C1D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71C03-B91F-41D6-B3B9-DEFBB9EB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D2D6-9664-4E94-8FF1-549248904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513D-F1BE-43D4-980B-7935B904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7F348-F795-4E45-BE81-2E845373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C5699-9D30-4106-B9C4-42D8A63A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220D-7618-40B2-AEB4-AB9734855ECC}" type="datetimeFigureOut">
              <a:rPr lang="en-IN" smtClean="0"/>
              <a:t>07-Feb-2021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B65F-14BC-48D6-AB29-2FBB83FA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D374E-96C8-4A88-B4D7-B5779EA8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D2D6-9664-4E94-8FF1-549248904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65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85EFE-6B2A-4F2F-ACF7-836DBD676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D6206-B29B-4370-8B8C-C8750575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291E7-D926-40E5-866B-966A60A8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220D-7618-40B2-AEB4-AB9734855ECC}" type="datetimeFigureOut">
              <a:rPr lang="en-IN" smtClean="0"/>
              <a:t>07-Feb-2021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CBFA-3ACC-499F-894E-DDFA73F9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3C1C-A0E9-4F1A-8911-61D8544E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D2D6-9664-4E94-8FF1-549248904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A317-FDD5-4B3A-A4B3-30CAA881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F217-F5D0-4FA0-A720-5EDD3468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DAEB-7D92-4943-91C6-6258EDFB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220D-7618-40B2-AEB4-AB9734855ECC}" type="datetimeFigureOut">
              <a:rPr lang="en-IN" smtClean="0"/>
              <a:t>07-Feb-2021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AF250-DF96-427F-AC6D-FFDF8CCD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2C12-A5C7-4BA0-9988-6A21960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D2D6-9664-4E94-8FF1-549248904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28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AE50-3AF6-4555-BDE3-A36872FF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B598-9A66-428D-AD23-194CB41B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A3EF-0E42-48D9-B9C8-8DB0565A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220D-7618-40B2-AEB4-AB9734855ECC}" type="datetimeFigureOut">
              <a:rPr lang="en-IN" smtClean="0"/>
              <a:t>07-Feb-2021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6D59-BF1A-4777-8DF0-A1BA3D7E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D056-6C33-4253-96B5-407DC893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D2D6-9664-4E94-8FF1-549248904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5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F35C-1061-4F68-8D75-442F7B6A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4BAD-22E2-4053-901D-ABA9F5911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CE88B-226E-4169-9407-D7D94A5C9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905B4-1769-4097-AEFF-90283067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220D-7618-40B2-AEB4-AB9734855ECC}" type="datetimeFigureOut">
              <a:rPr lang="en-IN" smtClean="0"/>
              <a:t>07-Feb-2021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CE572-374F-4546-BE02-8D8C78F8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538E-BB3B-459B-B4CE-EE9975B3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D2D6-9664-4E94-8FF1-549248904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A1A7-9E70-4DE4-87F7-B22EB0CC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CF836-2177-4DDF-B413-1ABE8DB6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B0894-DB28-46FF-98C9-4686E1082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D3F9F-AC24-490C-84EE-210DB9656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4000A-47AC-4383-95F0-8D2ECAF54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950D3-FD3D-4BCA-A257-EC7E938E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220D-7618-40B2-AEB4-AB9734855ECC}" type="datetimeFigureOut">
              <a:rPr lang="en-IN" smtClean="0"/>
              <a:t>07-Feb-2021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A8763-4655-4B58-8A4D-7747E759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39F38-F609-42F7-8330-BEE37A32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D2D6-9664-4E94-8FF1-549248904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95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C1F0-04BF-4E5A-9F3B-33F24B8E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EBC18-CAB1-4EE9-8BB5-F5CAC1A4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220D-7618-40B2-AEB4-AB9734855ECC}" type="datetimeFigureOut">
              <a:rPr lang="en-IN" smtClean="0"/>
              <a:t>07-Feb-2021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63485-C7C9-4BC5-81C0-6CAEDAF2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28426-DE5D-4B81-9513-D1557E3E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D2D6-9664-4E94-8FF1-549248904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5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A3D34-C7C8-4772-A0BA-7E0DC173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220D-7618-40B2-AEB4-AB9734855ECC}" type="datetimeFigureOut">
              <a:rPr lang="en-IN" smtClean="0"/>
              <a:t>07-Feb-2021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F9588-4289-4305-AC13-42ECE93B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7411F-D006-4A8B-B53C-1B8D49DF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D2D6-9664-4E94-8FF1-549248904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6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5850-89BA-4ADA-987F-D8E46157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2973-05AD-47D1-B753-BB9EBD4A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2E90-8BF1-4BD0-9621-8766A1AE0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31249-0C1A-4B8D-82F7-A3B6E72D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220D-7618-40B2-AEB4-AB9734855ECC}" type="datetimeFigureOut">
              <a:rPr lang="en-IN" smtClean="0"/>
              <a:t>07-Feb-2021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93A7E-2EAC-448A-B05F-8AAA2308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E655D-92D8-4EAE-BC40-A1088F55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D2D6-9664-4E94-8FF1-549248904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5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2B9D-0E53-4C16-98AB-017A0BE5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F3732-0EEC-4D56-B490-98E56CEA7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870A5-E67A-4755-8568-640281E4A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37F6D-0BF1-4BEE-A578-5857114B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220D-7618-40B2-AEB4-AB9734855ECC}" type="datetimeFigureOut">
              <a:rPr lang="en-IN" smtClean="0"/>
              <a:t>07-Feb-2021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8D863-1421-4062-BE64-2212411E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047AA-753A-4333-BECE-11EFE94F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D2D6-9664-4E94-8FF1-549248904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8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D7CB0-FF5A-4E55-B58A-2DE8C455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0E15-BD17-45FA-82EC-F3CB3FEA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5E44-D121-418C-B58A-4E14BA309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220D-7618-40B2-AEB4-AB9734855ECC}" type="datetimeFigureOut">
              <a:rPr lang="en-IN" smtClean="0"/>
              <a:t>07-Feb-2021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C9E5-6F56-4F34-B9AD-11E9F846F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B4C0-5CDA-4C9A-9A34-3EA18B0E6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D2D6-9664-4E94-8FF1-549248904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3022A6-F9B4-4796-9F70-30359B2CE64E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0983C9-99AE-471F-96E8-C07A71896135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585766-9494-4451-B196-6108E0C841B2}"/>
              </a:ext>
            </a:extLst>
          </p:cNvPr>
          <p:cNvSpPr txBox="1"/>
          <p:nvPr/>
        </p:nvSpPr>
        <p:spPr>
          <a:xfrm>
            <a:off x="9548836" y="1364318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Babel + </a:t>
            </a:r>
          </a:p>
          <a:p>
            <a:r>
              <a:rPr lang="en-IN" dirty="0" err="1"/>
              <a:t>Preset</a:t>
            </a:r>
            <a:r>
              <a:rPr lang="en-IN" dirty="0"/>
              <a:t> (Env)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46BFF-1A82-4C80-8274-EB9CF17D1EC1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ES5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8A5D20-C82E-4F50-8D57-5F78B7204D9D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9D266C-0B84-4BE4-945A-3EF97F13AA31}"/>
              </a:ext>
            </a:extLst>
          </p:cNvPr>
          <p:cNvSpPr txBox="1"/>
          <p:nvPr/>
        </p:nvSpPr>
        <p:spPr>
          <a:xfrm>
            <a:off x="9749595" y="3429000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 </a:t>
            </a:r>
          </a:p>
          <a:p>
            <a:r>
              <a:rPr lang="en-IN" dirty="0"/>
              <a:t>(Webpack)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4A73A-9C17-41CC-A43A-FA9C6281C60D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ES5 (Single File)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C699A5D-E682-44E6-83B5-C07E57BE0B4A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33938D-91F9-4FCA-9977-FFFE1921E89D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73B1D8-C44C-449F-A030-303752611B61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450645-EC6A-4820-AF06-7F8F05B04CBD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A5DBB2-FC42-4FE3-9AB0-A586C1ABDE29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35AF0D-DAD2-4790-8100-369AAD917900}"/>
              </a:ext>
            </a:extLst>
          </p:cNvPr>
          <p:cNvSpPr txBox="1"/>
          <p:nvPr/>
        </p:nvSpPr>
        <p:spPr>
          <a:xfrm>
            <a:off x="5880031" y="5992861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227275-680B-472E-8BFD-B2B2D3AB0841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A29E2E-1ED4-4489-9691-50301742FD93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972BE7-3117-4993-A1A4-51FA6C1DFDA2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66D484-FAFB-4560-9364-883F76BC0B7E}"/>
              </a:ext>
            </a:extLst>
          </p:cNvPr>
          <p:cNvCxnSpPr/>
          <p:nvPr/>
        </p:nvCxnSpPr>
        <p:spPr>
          <a:xfrm>
            <a:off x="3017520" y="232756"/>
            <a:ext cx="0" cy="646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E292EE-F8A0-4B2C-998C-4819A78BC92F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89B4117-85FB-4C7E-91D5-1DDFAD4764BD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EE5156-D429-4D26-BD24-9FA4AC3C993F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8EAF75-43F7-4EAC-B93F-F1E368E27582}"/>
              </a:ext>
            </a:extLst>
          </p:cNvPr>
          <p:cNvSpPr txBox="1"/>
          <p:nvPr/>
        </p:nvSpPr>
        <p:spPr>
          <a:xfrm>
            <a:off x="3792768" y="1995306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A77389-B888-426A-A79A-458587E5DA10}"/>
              </a:ext>
            </a:extLst>
          </p:cNvPr>
          <p:cNvSpPr txBox="1"/>
          <p:nvPr/>
        </p:nvSpPr>
        <p:spPr>
          <a:xfrm>
            <a:off x="7922029" y="4015047"/>
            <a:ext cx="112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WEBPACK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67F39E-4B4D-4F44-97F4-2CDEE95E6A4D}"/>
              </a:ext>
            </a:extLst>
          </p:cNvPr>
          <p:cNvSpPr txBox="1"/>
          <p:nvPr/>
        </p:nvSpPr>
        <p:spPr>
          <a:xfrm>
            <a:off x="399011" y="640080"/>
            <a:ext cx="2022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Manually Configure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Babel</a:t>
            </a:r>
          </a:p>
        </p:txBody>
      </p:sp>
    </p:spTree>
    <p:extLst>
      <p:ext uri="{BB962C8B-B14F-4D97-AF65-F5344CB8AC3E}">
        <p14:creationId xmlns:p14="http://schemas.microsoft.com/office/powerpoint/2010/main" val="327109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4181E6-81CE-490D-9EA5-8C6F8474C26F}"/>
              </a:ext>
            </a:extLst>
          </p:cNvPr>
          <p:cNvSpPr/>
          <p:nvPr/>
        </p:nvSpPr>
        <p:spPr>
          <a:xfrm>
            <a:off x="8761615" y="1379913"/>
            <a:ext cx="2460568" cy="356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constructor()</a:t>
            </a:r>
          </a:p>
          <a:p>
            <a:pPr algn="ctr"/>
            <a:r>
              <a:rPr lang="en-US" dirty="0" err="1"/>
              <a:t>hasOwnProperty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isPrototypeOf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 err="1"/>
              <a:t>toString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CC517-91E6-4C5C-ADDC-82A72D474277}"/>
              </a:ext>
            </a:extLst>
          </p:cNvPr>
          <p:cNvSpPr txBox="1"/>
          <p:nvPr/>
        </p:nvSpPr>
        <p:spPr>
          <a:xfrm>
            <a:off x="9093832" y="931026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Object.prototype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93E50-787A-492F-9FB9-00E399C0EED6}"/>
              </a:ext>
            </a:extLst>
          </p:cNvPr>
          <p:cNvSpPr/>
          <p:nvPr/>
        </p:nvSpPr>
        <p:spPr>
          <a:xfrm>
            <a:off x="4865716" y="2330335"/>
            <a:ext cx="2460568" cy="356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start()</a:t>
            </a:r>
          </a:p>
          <a:p>
            <a:pPr algn="ctr"/>
            <a:r>
              <a:rPr lang="en-US" dirty="0"/>
              <a:t>__proto__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D8923-BA31-436D-9406-000DB1E0ACE4}"/>
              </a:ext>
            </a:extLst>
          </p:cNvPr>
          <p:cNvSpPr txBox="1"/>
          <p:nvPr/>
        </p:nvSpPr>
        <p:spPr>
          <a:xfrm>
            <a:off x="5197933" y="1881448"/>
            <a:ext cx="18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Vehicle.prototype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B41E1E-0C7A-4B61-9C6A-F727C0C954E1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7326284" y="3162993"/>
            <a:ext cx="1435331" cy="95042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13A7010-E3B3-4ECB-870F-DD1749A1EFC7}"/>
              </a:ext>
            </a:extLst>
          </p:cNvPr>
          <p:cNvSpPr/>
          <p:nvPr/>
        </p:nvSpPr>
        <p:spPr>
          <a:xfrm>
            <a:off x="1753987" y="4624647"/>
            <a:ext cx="1371599" cy="127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_make</a:t>
            </a:r>
          </a:p>
          <a:p>
            <a:pPr algn="ctr"/>
            <a:r>
              <a:rPr lang="en-IN" dirty="0"/>
              <a:t>__proto__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E00FCB-0819-4DD0-8265-90CE7AE3613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3125586" y="4113415"/>
            <a:ext cx="1740130" cy="114715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F62972-C1A9-4907-B8E7-5FA5961A7C21}"/>
              </a:ext>
            </a:extLst>
          </p:cNvPr>
          <p:cNvSpPr txBox="1"/>
          <p:nvPr/>
        </p:nvSpPr>
        <p:spPr>
          <a:xfrm>
            <a:off x="2295356" y="41843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95354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EC21CF-7D97-466F-8A11-CBEBDA420481}"/>
              </a:ext>
            </a:extLst>
          </p:cNvPr>
          <p:cNvSpPr/>
          <p:nvPr/>
        </p:nvSpPr>
        <p:spPr>
          <a:xfrm>
            <a:off x="8470669" y="1288473"/>
            <a:ext cx="2460568" cy="356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constructor()</a:t>
            </a:r>
          </a:p>
          <a:p>
            <a:pPr algn="ctr"/>
            <a:r>
              <a:rPr lang="en-US" dirty="0" err="1"/>
              <a:t>hasOwnProperty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isPrototypeOf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 err="1"/>
              <a:t>toString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1E5BA-05FE-4067-9662-24E7FC7E3B6B}"/>
              </a:ext>
            </a:extLst>
          </p:cNvPr>
          <p:cNvSpPr txBox="1"/>
          <p:nvPr/>
        </p:nvSpPr>
        <p:spPr>
          <a:xfrm>
            <a:off x="8802886" y="839586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Object.prototype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C0F80-A624-42A2-8B11-DED63E8EB32B}"/>
              </a:ext>
            </a:extLst>
          </p:cNvPr>
          <p:cNvSpPr/>
          <p:nvPr/>
        </p:nvSpPr>
        <p:spPr>
          <a:xfrm>
            <a:off x="5638952" y="3142210"/>
            <a:ext cx="1853585" cy="23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start()</a:t>
            </a:r>
          </a:p>
          <a:p>
            <a:pPr algn="ctr"/>
            <a:r>
              <a:rPr lang="en-US" dirty="0"/>
              <a:t>__proto__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5F3A3-4B2C-424C-958A-ED2657242191}"/>
              </a:ext>
            </a:extLst>
          </p:cNvPr>
          <p:cNvSpPr txBox="1"/>
          <p:nvPr/>
        </p:nvSpPr>
        <p:spPr>
          <a:xfrm>
            <a:off x="5638952" y="2702221"/>
            <a:ext cx="18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Vehicle.prototype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E57A9C-B916-4E40-B811-376E2076B272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7492537" y="3071553"/>
            <a:ext cx="978132" cy="126996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952ACF9-719C-4424-A504-E9BC110C0A66}"/>
              </a:ext>
            </a:extLst>
          </p:cNvPr>
          <p:cNvSpPr/>
          <p:nvPr/>
        </p:nvSpPr>
        <p:spPr>
          <a:xfrm>
            <a:off x="149631" y="4904910"/>
            <a:ext cx="1371599" cy="127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_make</a:t>
            </a:r>
          </a:p>
          <a:p>
            <a:pPr algn="ctr"/>
            <a:r>
              <a:rPr lang="en-IN" dirty="0"/>
              <a:t>__proto__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A7B96-D3E8-43D8-B119-49B17984771B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1521230" y="5105892"/>
            <a:ext cx="730361" cy="43494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B6E0C8-2817-48A2-AAAC-0152B16614F1}"/>
              </a:ext>
            </a:extLst>
          </p:cNvPr>
          <p:cNvSpPr txBox="1"/>
          <p:nvPr/>
        </p:nvSpPr>
        <p:spPr>
          <a:xfrm>
            <a:off x="690999" y="44853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67C6A8-9CE7-4898-98FE-9F964A047F5B}"/>
              </a:ext>
            </a:extLst>
          </p:cNvPr>
          <p:cNvSpPr/>
          <p:nvPr/>
        </p:nvSpPr>
        <p:spPr>
          <a:xfrm>
            <a:off x="2251591" y="3906580"/>
            <a:ext cx="1853585" cy="23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5A33F-7315-41F2-80AC-69FEB1D6014A}"/>
              </a:ext>
            </a:extLst>
          </p:cNvPr>
          <p:cNvSpPr txBox="1"/>
          <p:nvPr/>
        </p:nvSpPr>
        <p:spPr>
          <a:xfrm>
            <a:off x="1984915" y="3537248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FourWheeler.prototype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1B151F-8E67-473E-9440-05EB606B65CD}"/>
              </a:ext>
            </a:extLst>
          </p:cNvPr>
          <p:cNvCxnSpPr>
            <a:stCxn id="15" idx="3"/>
            <a:endCxn id="6" idx="1"/>
          </p:cNvCxnSpPr>
          <p:nvPr/>
        </p:nvCxnSpPr>
        <p:spPr>
          <a:xfrm flipV="1">
            <a:off x="4105176" y="4341522"/>
            <a:ext cx="1533776" cy="764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52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36D0-D5FB-47D6-BD75-7573CFD1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A5C2-7F38-474F-9911-ADD5A171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Promise object represents the eventual completion (or failure) of an asynchronous operation, and its resulting value.</a:t>
            </a:r>
          </a:p>
          <a:p>
            <a:r>
              <a:rPr lang="en-US" dirty="0"/>
              <a:t>It allows you to associate handlers with an asynchronous action's eventual success value or failure reason. </a:t>
            </a:r>
          </a:p>
          <a:p>
            <a:r>
              <a:rPr lang="en-US" dirty="0"/>
              <a:t>This lets asynchronous methods return values like synchronous methods: instead of immediately returning the final value</a:t>
            </a:r>
            <a:r>
              <a:rPr lang="en-US"/>
              <a:t>, the </a:t>
            </a:r>
            <a:r>
              <a:rPr lang="en-US" dirty="0"/>
              <a:t>asynchronous method returns a promise to supply the value at some point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00192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5FDA-FF17-4E60-AFBA-A6C5225C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Webpack Configuration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1E8B-9CAA-44C8-B81B-CBB126F9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Entry Point</a:t>
            </a:r>
          </a:p>
          <a:p>
            <a:r>
              <a:rPr lang="en-IN" dirty="0"/>
              <a:t>Extensions</a:t>
            </a:r>
          </a:p>
          <a:p>
            <a:r>
              <a:rPr lang="en-IN" dirty="0"/>
              <a:t>Loaders</a:t>
            </a:r>
          </a:p>
          <a:p>
            <a:r>
              <a:rPr lang="en-IN" dirty="0"/>
              <a:t>Plugins</a:t>
            </a:r>
          </a:p>
          <a:p>
            <a:r>
              <a:rPr lang="en-IN" dirty="0"/>
              <a:t>Optimization</a:t>
            </a:r>
          </a:p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4263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9416-F418-40F4-AF6E-BC798FBF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9BAE-1269-43C5-9BCE-2A90A3414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Primitive Types – Immutable</a:t>
            </a:r>
          </a:p>
          <a:p>
            <a:pPr lvl="1"/>
            <a:r>
              <a:rPr lang="en-IN" dirty="0"/>
              <a:t>Primitive Values</a:t>
            </a:r>
          </a:p>
          <a:p>
            <a:pPr lvl="2"/>
            <a:r>
              <a:rPr lang="en-IN" dirty="0"/>
              <a:t>Undefined</a:t>
            </a:r>
          </a:p>
          <a:p>
            <a:pPr lvl="2"/>
            <a:r>
              <a:rPr lang="en-IN" dirty="0"/>
              <a:t>null</a:t>
            </a:r>
          </a:p>
          <a:p>
            <a:pPr lvl="1"/>
            <a:r>
              <a:rPr lang="en-IN" dirty="0"/>
              <a:t>Primitive Data Types</a:t>
            </a:r>
          </a:p>
          <a:p>
            <a:pPr lvl="2"/>
            <a:r>
              <a:rPr lang="en-IN" dirty="0"/>
              <a:t>string			String()</a:t>
            </a:r>
          </a:p>
          <a:p>
            <a:pPr lvl="2"/>
            <a:r>
              <a:rPr lang="en-IN" dirty="0"/>
              <a:t>number		Number()</a:t>
            </a:r>
          </a:p>
          <a:p>
            <a:pPr lvl="2"/>
            <a:r>
              <a:rPr lang="en-IN" dirty="0" err="1"/>
              <a:t>boolean</a:t>
            </a:r>
            <a:r>
              <a:rPr lang="en-IN" dirty="0"/>
              <a:t>		Boolean()</a:t>
            </a:r>
          </a:p>
          <a:p>
            <a:pPr lvl="2"/>
            <a:r>
              <a:rPr lang="en-IN" dirty="0"/>
              <a:t>symbol		Symbol()</a:t>
            </a:r>
          </a:p>
          <a:p>
            <a:r>
              <a:rPr lang="en-IN" dirty="0"/>
              <a:t>Object Types – Mutable</a:t>
            </a:r>
          </a:p>
          <a:p>
            <a:pPr lvl="1"/>
            <a:r>
              <a:rPr lang="en-IN" dirty="0"/>
              <a:t>object			Object()</a:t>
            </a:r>
          </a:p>
        </p:txBody>
      </p:sp>
    </p:spTree>
    <p:extLst>
      <p:ext uri="{BB962C8B-B14F-4D97-AF65-F5344CB8AC3E}">
        <p14:creationId xmlns:p14="http://schemas.microsoft.com/office/powerpoint/2010/main" val="82411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01B3-75A7-4411-9CBA-034B705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54C6-BE7D-401D-90B0-0F81D694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Engine </a:t>
            </a:r>
            <a:r>
              <a:rPr lang="en-US" dirty="0"/>
              <a:t>handles mutable and immutable objects differently.</a:t>
            </a:r>
          </a:p>
          <a:p>
            <a:r>
              <a:rPr lang="en-US" dirty="0"/>
              <a:t>Immutable are quicker to access than mutable objects.</a:t>
            </a:r>
          </a:p>
          <a:p>
            <a:r>
              <a:rPr lang="en-US" dirty="0"/>
              <a:t>Mutable objects are great to use when you need to change the size of the object, example array, set etc.. </a:t>
            </a:r>
          </a:p>
          <a:p>
            <a:r>
              <a:rPr lang="en-US" dirty="0"/>
              <a:t>Immutable are used when you need to ensure that the object you made will always stay the same.</a:t>
            </a:r>
          </a:p>
          <a:p>
            <a:r>
              <a:rPr lang="en-US" dirty="0"/>
              <a:t>Immutable objects are fundamentally expensive to “change”, because doing so involves creating a copy. </a:t>
            </a:r>
          </a:p>
          <a:p>
            <a:r>
              <a:rPr lang="en-US" dirty="0"/>
              <a:t>Changing mutable objects is cheap.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97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7098-6F46-4B91-A03B-F00AAD34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1ABD-68DF-4583-8D41-F511BD18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Control Flow</a:t>
            </a:r>
          </a:p>
          <a:p>
            <a:pPr lvl="1"/>
            <a:r>
              <a:rPr lang="en-IN" dirty="0"/>
              <a:t>Block { }</a:t>
            </a:r>
          </a:p>
          <a:p>
            <a:pPr lvl="1"/>
            <a:r>
              <a:rPr lang="en-IN" dirty="0"/>
              <a:t>break</a:t>
            </a:r>
          </a:p>
          <a:p>
            <a:pPr lvl="1"/>
            <a:r>
              <a:rPr lang="en-IN" dirty="0"/>
              <a:t>continue</a:t>
            </a:r>
          </a:p>
          <a:p>
            <a:pPr lvl="1"/>
            <a:r>
              <a:rPr lang="en-IN" dirty="0"/>
              <a:t>Empty</a:t>
            </a:r>
          </a:p>
          <a:p>
            <a:pPr lvl="1"/>
            <a:r>
              <a:rPr lang="en-IN" dirty="0"/>
              <a:t>if…else</a:t>
            </a:r>
          </a:p>
          <a:p>
            <a:pPr lvl="1"/>
            <a:r>
              <a:rPr lang="en-IN" dirty="0"/>
              <a:t>switch</a:t>
            </a:r>
          </a:p>
          <a:p>
            <a:pPr lvl="1"/>
            <a:r>
              <a:rPr lang="en-IN" dirty="0"/>
              <a:t>throw</a:t>
            </a:r>
          </a:p>
          <a:p>
            <a:pPr lvl="1"/>
            <a:r>
              <a:rPr lang="en-IN" dirty="0"/>
              <a:t>try…catch</a:t>
            </a:r>
          </a:p>
          <a:p>
            <a:r>
              <a:rPr lang="en-IN" dirty="0"/>
              <a:t>Iterations</a:t>
            </a:r>
          </a:p>
          <a:p>
            <a:pPr lvl="1"/>
            <a:r>
              <a:rPr lang="en-IN" dirty="0"/>
              <a:t>for</a:t>
            </a:r>
          </a:p>
          <a:p>
            <a:pPr lvl="1"/>
            <a:r>
              <a:rPr lang="en-IN" dirty="0"/>
              <a:t>for...in</a:t>
            </a:r>
          </a:p>
          <a:p>
            <a:pPr lvl="1"/>
            <a:r>
              <a:rPr lang="en-IN" dirty="0"/>
              <a:t>for…of</a:t>
            </a:r>
          </a:p>
          <a:p>
            <a:pPr lvl="1"/>
            <a:r>
              <a:rPr lang="en-IN" dirty="0"/>
              <a:t>while</a:t>
            </a:r>
          </a:p>
          <a:p>
            <a:pPr lvl="1"/>
            <a:r>
              <a:rPr lang="en-IN" dirty="0"/>
              <a:t>do…while</a:t>
            </a:r>
          </a:p>
        </p:txBody>
      </p:sp>
    </p:spTree>
    <p:extLst>
      <p:ext uri="{BB962C8B-B14F-4D97-AF65-F5344CB8AC3E}">
        <p14:creationId xmlns:p14="http://schemas.microsoft.com/office/powerpoint/2010/main" val="334379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13ED-ECB1-4CCA-B0A6-2D7023C4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1068-4B22-45C9-95C8-B88D0C12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  <a:p>
            <a:pPr lvl="1"/>
            <a:r>
              <a:rPr lang="en-US" dirty="0"/>
              <a:t>Declares a function with the specified parameters.</a:t>
            </a:r>
          </a:p>
          <a:p>
            <a:r>
              <a:rPr lang="en-US" dirty="0"/>
              <a:t>function*</a:t>
            </a:r>
          </a:p>
          <a:p>
            <a:pPr lvl="1"/>
            <a:r>
              <a:rPr lang="en-US" dirty="0"/>
              <a:t>Generator Functions enable writing iterators more easily.</a:t>
            </a:r>
          </a:p>
          <a:p>
            <a:r>
              <a:rPr lang="en-US" dirty="0"/>
              <a:t>return</a:t>
            </a:r>
          </a:p>
          <a:p>
            <a:pPr lvl="1"/>
            <a:r>
              <a:rPr lang="en-US" dirty="0"/>
              <a:t>Specifies the value to be returned by a function.</a:t>
            </a:r>
          </a:p>
          <a:p>
            <a:r>
              <a:rPr lang="en-US" dirty="0"/>
              <a:t>async function</a:t>
            </a:r>
          </a:p>
          <a:p>
            <a:pPr lvl="1"/>
            <a:r>
              <a:rPr lang="en-US" dirty="0"/>
              <a:t>Declares an async function with the specified parameters.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84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2201-8124-41BF-A98A-F0339547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938B-B7E2-4CAE-B3E3-3C6222C3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closure is a function or reference to a function together with a referencing environment — a table storing a reference to each of the non-local variables of that function.</a:t>
            </a:r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Closures are functions that refer to independent (free) variables. In other words, the function defined in the closure 'remembers' the environment in which it was created.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A closure is a special kind of object that combines two things: a function, and the environment in which that function was created. The environment consists of any local variables that were in-scope at the time that the closure was created.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3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176F-8E80-418D-918D-942F4D36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</a:t>
            </a:r>
            <a:r>
              <a:rPr lang="en-US" dirty="0"/>
              <a:t>Currying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5010-9934-4C5B-A988-A3B1C42D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Currying is a way of constructing functions that allows partial application of a function’s arguments. </a:t>
            </a:r>
          </a:p>
          <a:p>
            <a:r>
              <a:rPr lang="en-US" dirty="0"/>
              <a:t>What this means is that you can pass all of the arguments a function is expecting and get the result or pass a subset of those arguments and get a function back that’s waiting for the rest of the arguments.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55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C714E1-3943-47F5-86FC-581A8276DCA2}"/>
              </a:ext>
            </a:extLst>
          </p:cNvPr>
          <p:cNvSpPr/>
          <p:nvPr/>
        </p:nvSpPr>
        <p:spPr>
          <a:xfrm>
            <a:off x="2892829" y="1911927"/>
            <a:ext cx="1870364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toy1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__proto__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204AC-5FB4-416F-86D5-BC0EAA55AEED}"/>
              </a:ext>
            </a:extLst>
          </p:cNvPr>
          <p:cNvSpPr/>
          <p:nvPr/>
        </p:nvSpPr>
        <p:spPr>
          <a:xfrm>
            <a:off x="7855527" y="814647"/>
            <a:ext cx="2460568" cy="356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constructor()</a:t>
            </a:r>
          </a:p>
          <a:p>
            <a:pPr algn="ctr"/>
            <a:r>
              <a:rPr lang="en-US" dirty="0" err="1"/>
              <a:t>hasOwnProperty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isPrototypeOf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color</a:t>
            </a:r>
          </a:p>
          <a:p>
            <a:pPr algn="ctr"/>
            <a:r>
              <a:rPr lang="en-US" dirty="0"/>
              <a:t>shape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AD889-25F6-46D8-B01F-852B2E8C7DD5}"/>
              </a:ext>
            </a:extLst>
          </p:cNvPr>
          <p:cNvSpPr txBox="1"/>
          <p:nvPr/>
        </p:nvSpPr>
        <p:spPr>
          <a:xfrm>
            <a:off x="8187744" y="365760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Object.prototype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1F7025-C58C-4712-9CC5-E4E5B12146EF}"/>
              </a:ext>
            </a:extLst>
          </p:cNvPr>
          <p:cNvCxnSpPr/>
          <p:nvPr/>
        </p:nvCxnSpPr>
        <p:spPr>
          <a:xfrm>
            <a:off x="4463935" y="332509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BEF525-2ACF-4B5C-B24D-3A7B9C563CA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63193" y="2597727"/>
            <a:ext cx="3092334" cy="4572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8D961-FBF6-4275-A234-88A82B16FCD9}"/>
              </a:ext>
            </a:extLst>
          </p:cNvPr>
          <p:cNvSpPr/>
          <p:nvPr/>
        </p:nvSpPr>
        <p:spPr>
          <a:xfrm>
            <a:off x="2914998" y="4380807"/>
            <a:ext cx="1870364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toy2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__proto__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92C0C8-0A5C-435F-A26E-6D35F8308DE5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785362" y="2597727"/>
            <a:ext cx="3070165" cy="2926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3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584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Webpack Configuration Steps</vt:lpstr>
      <vt:lpstr>Data Types</vt:lpstr>
      <vt:lpstr>Mutable vs Immutable</vt:lpstr>
      <vt:lpstr>Statements</vt:lpstr>
      <vt:lpstr>Functions</vt:lpstr>
      <vt:lpstr>Closure</vt:lpstr>
      <vt:lpstr>Function Currying</vt:lpstr>
      <vt:lpstr>PowerPoint Presentation</vt:lpstr>
      <vt:lpstr>PowerPoint Presentation</vt:lpstr>
      <vt:lpstr>PowerPoint Presentation</vt:lpstr>
      <vt:lpstr>Promise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 Sharma</cp:lastModifiedBy>
  <cp:revision>7</cp:revision>
  <dcterms:created xsi:type="dcterms:W3CDTF">2021-01-04T04:03:12Z</dcterms:created>
  <dcterms:modified xsi:type="dcterms:W3CDTF">2021-02-07T05:33:23Z</dcterms:modified>
</cp:coreProperties>
</file>