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BB3FD-33F0-42C1-86A2-8B5B8D86EA5B}" v="102" dt="2021-01-08T08:49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823BB3FD-33F0-42C1-86A2-8B5B8D86EA5B}"/>
    <pc:docChg chg="undo custSel addSld modSld sldOrd">
      <pc:chgData name="Manish Sharma" userId="b799adb9ba789c8f" providerId="LiveId" clId="{823BB3FD-33F0-42C1-86A2-8B5B8D86EA5B}" dt="2021-01-08T08:49:52.545" v="408"/>
      <pc:docMkLst>
        <pc:docMk/>
      </pc:docMkLst>
      <pc:sldChg chg="addSp delSp add">
        <pc:chgData name="Manish Sharma" userId="b799adb9ba789c8f" providerId="LiveId" clId="{823BB3FD-33F0-42C1-86A2-8B5B8D86EA5B}" dt="2021-01-06T05:40:47.485" v="15"/>
        <pc:sldMkLst>
          <pc:docMk/>
          <pc:sldMk cId="1919218181" sldId="260"/>
        </pc:sldMkLst>
        <pc:spChg chg="del">
          <ac:chgData name="Manish Sharma" userId="b799adb9ba789c8f" providerId="LiveId" clId="{823BB3FD-33F0-42C1-86A2-8B5B8D86EA5B}" dt="2021-01-06T05:31:24.352" v="1" actId="478"/>
          <ac:spMkLst>
            <pc:docMk/>
            <pc:sldMk cId="1919218181" sldId="260"/>
            <ac:spMk id="2" creationId="{1C712185-4434-49EC-85A6-E2578DA54AFA}"/>
          </ac:spMkLst>
        </pc:spChg>
        <pc:spChg chg="del">
          <ac:chgData name="Manish Sharma" userId="b799adb9ba789c8f" providerId="LiveId" clId="{823BB3FD-33F0-42C1-86A2-8B5B8D86EA5B}" dt="2021-01-06T05:31:24.352" v="1" actId="478"/>
          <ac:spMkLst>
            <pc:docMk/>
            <pc:sldMk cId="1919218181" sldId="260"/>
            <ac:spMk id="3" creationId="{F17DFF73-CE8B-4CAF-9CBC-D641DD680374}"/>
          </ac:spMkLst>
        </pc:spChg>
        <pc:spChg chg="add">
          <ac:chgData name="Manish Sharma" userId="b799adb9ba789c8f" providerId="LiveId" clId="{823BB3FD-33F0-42C1-86A2-8B5B8D86EA5B}" dt="2021-01-06T05:31:39.931" v="2"/>
          <ac:spMkLst>
            <pc:docMk/>
            <pc:sldMk cId="1919218181" sldId="260"/>
            <ac:spMk id="4" creationId="{9EC862B0-BF70-43AE-8C95-6D118E3318C4}"/>
          </ac:spMkLst>
        </pc:spChg>
        <pc:spChg chg="add">
          <ac:chgData name="Manish Sharma" userId="b799adb9ba789c8f" providerId="LiveId" clId="{823BB3FD-33F0-42C1-86A2-8B5B8D86EA5B}" dt="2021-01-06T05:31:39.931" v="2"/>
          <ac:spMkLst>
            <pc:docMk/>
            <pc:sldMk cId="1919218181" sldId="260"/>
            <ac:spMk id="5" creationId="{93668B1E-ED3C-4CCF-8D68-30FA7A024960}"/>
          </ac:spMkLst>
        </pc:spChg>
        <pc:spChg chg="add">
          <ac:chgData name="Manish Sharma" userId="b799adb9ba789c8f" providerId="LiveId" clId="{823BB3FD-33F0-42C1-86A2-8B5B8D86EA5B}" dt="2021-01-06T05:31:59.483" v="3"/>
          <ac:spMkLst>
            <pc:docMk/>
            <pc:sldMk cId="1919218181" sldId="260"/>
            <ac:spMk id="7" creationId="{856F3354-99C3-4A22-A2B4-65D6722CC5E9}"/>
          </ac:spMkLst>
        </pc:spChg>
        <pc:spChg chg="add">
          <ac:chgData name="Manish Sharma" userId="b799adb9ba789c8f" providerId="LiveId" clId="{823BB3FD-33F0-42C1-86A2-8B5B8D86EA5B}" dt="2021-01-06T05:31:59.483" v="3"/>
          <ac:spMkLst>
            <pc:docMk/>
            <pc:sldMk cId="1919218181" sldId="260"/>
            <ac:spMk id="9" creationId="{1595B8DC-7352-4814-A533-7235BD07017E}"/>
          </ac:spMkLst>
        </pc:spChg>
        <pc:spChg chg="add">
          <ac:chgData name="Manish Sharma" userId="b799adb9ba789c8f" providerId="LiveId" clId="{823BB3FD-33F0-42C1-86A2-8B5B8D86EA5B}" dt="2021-01-06T05:32:09.178" v="4"/>
          <ac:spMkLst>
            <pc:docMk/>
            <pc:sldMk cId="1919218181" sldId="260"/>
            <ac:spMk id="10" creationId="{CB2ED660-1BCE-4C8A-9174-398029CFC4FA}"/>
          </ac:spMkLst>
        </pc:spChg>
        <pc:spChg chg="add">
          <ac:chgData name="Manish Sharma" userId="b799adb9ba789c8f" providerId="LiveId" clId="{823BB3FD-33F0-42C1-86A2-8B5B8D86EA5B}" dt="2021-01-06T05:32:09.178" v="4"/>
          <ac:spMkLst>
            <pc:docMk/>
            <pc:sldMk cId="1919218181" sldId="260"/>
            <ac:spMk id="12" creationId="{3D343294-A60B-4F5D-9D1A-780450BD35DB}"/>
          </ac:spMkLst>
        </pc:spChg>
        <pc:spChg chg="add">
          <ac:chgData name="Manish Sharma" userId="b799adb9ba789c8f" providerId="LiveId" clId="{823BB3FD-33F0-42C1-86A2-8B5B8D86EA5B}" dt="2021-01-06T05:33:31.746" v="5"/>
          <ac:spMkLst>
            <pc:docMk/>
            <pc:sldMk cId="1919218181" sldId="260"/>
            <ac:spMk id="13" creationId="{583AFD79-8D60-4E38-B38A-1CD28691C160}"/>
          </ac:spMkLst>
        </pc:spChg>
        <pc:spChg chg="add">
          <ac:chgData name="Manish Sharma" userId="b799adb9ba789c8f" providerId="LiveId" clId="{823BB3FD-33F0-42C1-86A2-8B5B8D86EA5B}" dt="2021-01-06T05:33:31.746" v="5"/>
          <ac:spMkLst>
            <pc:docMk/>
            <pc:sldMk cId="1919218181" sldId="260"/>
            <ac:spMk id="15" creationId="{D42FEAAC-81D3-479B-8419-A115124DE737}"/>
          </ac:spMkLst>
        </pc:spChg>
        <pc:spChg chg="add">
          <ac:chgData name="Manish Sharma" userId="b799adb9ba789c8f" providerId="LiveId" clId="{823BB3FD-33F0-42C1-86A2-8B5B8D86EA5B}" dt="2021-01-06T05:34:05.698" v="6"/>
          <ac:spMkLst>
            <pc:docMk/>
            <pc:sldMk cId="1919218181" sldId="260"/>
            <ac:spMk id="17" creationId="{F369A8D7-D05B-4A49-85F2-37D158BEDC3B}"/>
          </ac:spMkLst>
        </pc:spChg>
        <pc:spChg chg="add">
          <ac:chgData name="Manish Sharma" userId="b799adb9ba789c8f" providerId="LiveId" clId="{823BB3FD-33F0-42C1-86A2-8B5B8D86EA5B}" dt="2021-01-06T05:34:13.746" v="7"/>
          <ac:spMkLst>
            <pc:docMk/>
            <pc:sldMk cId="1919218181" sldId="260"/>
            <ac:spMk id="18" creationId="{4FBF05FE-E466-4D62-A5E0-4AFB2CAB4D23}"/>
          </ac:spMkLst>
        </pc:spChg>
        <pc:spChg chg="add">
          <ac:chgData name="Manish Sharma" userId="b799adb9ba789c8f" providerId="LiveId" clId="{823BB3FD-33F0-42C1-86A2-8B5B8D86EA5B}" dt="2021-01-06T05:34:35.914" v="8"/>
          <ac:spMkLst>
            <pc:docMk/>
            <pc:sldMk cId="1919218181" sldId="260"/>
            <ac:spMk id="19" creationId="{0F772775-6641-438A-8D97-7F057FD8B8E7}"/>
          </ac:spMkLst>
        </pc:spChg>
        <pc:spChg chg="add">
          <ac:chgData name="Manish Sharma" userId="b799adb9ba789c8f" providerId="LiveId" clId="{823BB3FD-33F0-42C1-86A2-8B5B8D86EA5B}" dt="2021-01-06T05:34:35.914" v="8"/>
          <ac:spMkLst>
            <pc:docMk/>
            <pc:sldMk cId="1919218181" sldId="260"/>
            <ac:spMk id="21" creationId="{6E5C67D6-F72F-4620-8CAE-0A238A96523B}"/>
          </ac:spMkLst>
        </pc:spChg>
        <pc:spChg chg="add">
          <ac:chgData name="Manish Sharma" userId="b799adb9ba789c8f" providerId="LiveId" clId="{823BB3FD-33F0-42C1-86A2-8B5B8D86EA5B}" dt="2021-01-06T05:34:57.601" v="9"/>
          <ac:spMkLst>
            <pc:docMk/>
            <pc:sldMk cId="1919218181" sldId="260"/>
            <ac:spMk id="23" creationId="{E34C2D24-59D2-4280-BFA8-ECB3A8B3B4AA}"/>
          </ac:spMkLst>
        </pc:spChg>
        <pc:spChg chg="add">
          <ac:chgData name="Manish Sharma" userId="b799adb9ba789c8f" providerId="LiveId" clId="{823BB3FD-33F0-42C1-86A2-8B5B8D86EA5B}" dt="2021-01-06T05:35:55.446" v="10"/>
          <ac:spMkLst>
            <pc:docMk/>
            <pc:sldMk cId="1919218181" sldId="260"/>
            <ac:spMk id="24" creationId="{E4A3B32C-D438-48BF-AF9A-455A0FF64677}"/>
          </ac:spMkLst>
        </pc:spChg>
        <pc:spChg chg="add">
          <ac:chgData name="Manish Sharma" userId="b799adb9ba789c8f" providerId="LiveId" clId="{823BB3FD-33F0-42C1-86A2-8B5B8D86EA5B}" dt="2021-01-06T05:35:55.446" v="10"/>
          <ac:spMkLst>
            <pc:docMk/>
            <pc:sldMk cId="1919218181" sldId="260"/>
            <ac:spMk id="26" creationId="{F1682523-F67E-43C1-A429-71A55965E4A8}"/>
          </ac:spMkLst>
        </pc:spChg>
        <pc:spChg chg="add">
          <ac:chgData name="Manish Sharma" userId="b799adb9ba789c8f" providerId="LiveId" clId="{823BB3FD-33F0-42C1-86A2-8B5B8D86EA5B}" dt="2021-01-06T05:39:18.845" v="11"/>
          <ac:spMkLst>
            <pc:docMk/>
            <pc:sldMk cId="1919218181" sldId="260"/>
            <ac:spMk id="27" creationId="{B7745056-F91D-4013-80AF-8AB6EC11960A}"/>
          </ac:spMkLst>
        </pc:spChg>
        <pc:spChg chg="add">
          <ac:chgData name="Manish Sharma" userId="b799adb9ba789c8f" providerId="LiveId" clId="{823BB3FD-33F0-42C1-86A2-8B5B8D86EA5B}" dt="2021-01-06T05:39:18.845" v="11"/>
          <ac:spMkLst>
            <pc:docMk/>
            <pc:sldMk cId="1919218181" sldId="260"/>
            <ac:spMk id="29" creationId="{FCA253B5-DAA7-4B7C-8478-83FD0C2E953D}"/>
          </ac:spMkLst>
        </pc:spChg>
        <pc:spChg chg="add">
          <ac:chgData name="Manish Sharma" userId="b799adb9ba789c8f" providerId="LiveId" clId="{823BB3FD-33F0-42C1-86A2-8B5B8D86EA5B}" dt="2021-01-06T05:39:26.342" v="12"/>
          <ac:spMkLst>
            <pc:docMk/>
            <pc:sldMk cId="1919218181" sldId="260"/>
            <ac:spMk id="31" creationId="{91B8BEC4-7A67-4A5C-B0C9-2A07A78148A9}"/>
          </ac:spMkLst>
        </pc:spChg>
        <pc:spChg chg="add">
          <ac:chgData name="Manish Sharma" userId="b799adb9ba789c8f" providerId="LiveId" clId="{823BB3FD-33F0-42C1-86A2-8B5B8D86EA5B}" dt="2021-01-06T05:40:01.291" v="13"/>
          <ac:spMkLst>
            <pc:docMk/>
            <pc:sldMk cId="1919218181" sldId="260"/>
            <ac:spMk id="32" creationId="{70F47395-E4B5-40FA-92A0-7908015308AE}"/>
          </ac:spMkLst>
        </pc:spChg>
        <pc:spChg chg="add">
          <ac:chgData name="Manish Sharma" userId="b799adb9ba789c8f" providerId="LiveId" clId="{823BB3FD-33F0-42C1-86A2-8B5B8D86EA5B}" dt="2021-01-06T05:40:01.291" v="13"/>
          <ac:spMkLst>
            <pc:docMk/>
            <pc:sldMk cId="1919218181" sldId="260"/>
            <ac:spMk id="34" creationId="{4C39E4A4-E8A5-4F98-B295-B865F01C8F18}"/>
          </ac:spMkLst>
        </pc:spChg>
        <pc:spChg chg="add">
          <ac:chgData name="Manish Sharma" userId="b799adb9ba789c8f" providerId="LiveId" clId="{823BB3FD-33F0-42C1-86A2-8B5B8D86EA5B}" dt="2021-01-06T05:40:01.291" v="13"/>
          <ac:spMkLst>
            <pc:docMk/>
            <pc:sldMk cId="1919218181" sldId="260"/>
            <ac:spMk id="36" creationId="{05D89C4F-14B0-4BF2-BC12-D40F09B1F502}"/>
          </ac:spMkLst>
        </pc:spChg>
        <pc:spChg chg="add">
          <ac:chgData name="Manish Sharma" userId="b799adb9ba789c8f" providerId="LiveId" clId="{823BB3FD-33F0-42C1-86A2-8B5B8D86EA5B}" dt="2021-01-06T05:40:16.172" v="14"/>
          <ac:spMkLst>
            <pc:docMk/>
            <pc:sldMk cId="1919218181" sldId="260"/>
            <ac:spMk id="37" creationId="{B9437D50-2486-442C-8E30-A0014A6841BA}"/>
          </ac:spMkLst>
        </pc:spChg>
        <pc:spChg chg="add">
          <ac:chgData name="Manish Sharma" userId="b799adb9ba789c8f" providerId="LiveId" clId="{823BB3FD-33F0-42C1-86A2-8B5B8D86EA5B}" dt="2021-01-06T05:40:16.172" v="14"/>
          <ac:spMkLst>
            <pc:docMk/>
            <pc:sldMk cId="1919218181" sldId="260"/>
            <ac:spMk id="39" creationId="{8E6306F3-2CB9-4B53-91A8-7679322B6722}"/>
          </ac:spMkLst>
        </pc:spChg>
        <pc:spChg chg="add">
          <ac:chgData name="Manish Sharma" userId="b799adb9ba789c8f" providerId="LiveId" clId="{823BB3FD-33F0-42C1-86A2-8B5B8D86EA5B}" dt="2021-01-06T05:40:47.485" v="15"/>
          <ac:spMkLst>
            <pc:docMk/>
            <pc:sldMk cId="1919218181" sldId="260"/>
            <ac:spMk id="40" creationId="{8B12949C-6258-4A26-94D0-B66A951C2C51}"/>
          </ac:spMkLst>
        </pc:spChg>
        <pc:cxnChg chg="add">
          <ac:chgData name="Manish Sharma" userId="b799adb9ba789c8f" providerId="LiveId" clId="{823BB3FD-33F0-42C1-86A2-8B5B8D86EA5B}" dt="2021-01-06T05:31:39.931" v="2"/>
          <ac:cxnSpMkLst>
            <pc:docMk/>
            <pc:sldMk cId="1919218181" sldId="260"/>
            <ac:cxnSpMk id="6" creationId="{7CE0089D-944F-40CF-ABA5-91818032DFD6}"/>
          </ac:cxnSpMkLst>
        </pc:cxnChg>
        <pc:cxnChg chg="add">
          <ac:chgData name="Manish Sharma" userId="b799adb9ba789c8f" providerId="LiveId" clId="{823BB3FD-33F0-42C1-86A2-8B5B8D86EA5B}" dt="2021-01-06T05:31:59.483" v="3"/>
          <ac:cxnSpMkLst>
            <pc:docMk/>
            <pc:sldMk cId="1919218181" sldId="260"/>
            <ac:cxnSpMk id="8" creationId="{DC4D9DCE-6D82-467B-9C0F-3598F859F635}"/>
          </ac:cxnSpMkLst>
        </pc:cxnChg>
        <pc:cxnChg chg="add">
          <ac:chgData name="Manish Sharma" userId="b799adb9ba789c8f" providerId="LiveId" clId="{823BB3FD-33F0-42C1-86A2-8B5B8D86EA5B}" dt="2021-01-06T05:32:09.178" v="4"/>
          <ac:cxnSpMkLst>
            <pc:docMk/>
            <pc:sldMk cId="1919218181" sldId="260"/>
            <ac:cxnSpMk id="11" creationId="{14126D78-DFEC-42BD-B332-92D5B746E77C}"/>
          </ac:cxnSpMkLst>
        </pc:cxnChg>
        <pc:cxnChg chg="add">
          <ac:chgData name="Manish Sharma" userId="b799adb9ba789c8f" providerId="LiveId" clId="{823BB3FD-33F0-42C1-86A2-8B5B8D86EA5B}" dt="2021-01-06T05:33:31.746" v="5"/>
          <ac:cxnSpMkLst>
            <pc:docMk/>
            <pc:sldMk cId="1919218181" sldId="260"/>
            <ac:cxnSpMk id="14" creationId="{87FBE0F0-3FED-4DE2-ADDA-56F764318A54}"/>
          </ac:cxnSpMkLst>
        </pc:cxnChg>
        <pc:cxnChg chg="add">
          <ac:chgData name="Manish Sharma" userId="b799adb9ba789c8f" providerId="LiveId" clId="{823BB3FD-33F0-42C1-86A2-8B5B8D86EA5B}" dt="2021-01-06T05:34:05.698" v="6"/>
          <ac:cxnSpMkLst>
            <pc:docMk/>
            <pc:sldMk cId="1919218181" sldId="260"/>
            <ac:cxnSpMk id="16" creationId="{4EB0690E-E02D-49F3-9778-0672B0965F63}"/>
          </ac:cxnSpMkLst>
        </pc:cxnChg>
        <pc:cxnChg chg="add">
          <ac:chgData name="Manish Sharma" userId="b799adb9ba789c8f" providerId="LiveId" clId="{823BB3FD-33F0-42C1-86A2-8B5B8D86EA5B}" dt="2021-01-06T05:34:35.914" v="8"/>
          <ac:cxnSpMkLst>
            <pc:docMk/>
            <pc:sldMk cId="1919218181" sldId="260"/>
            <ac:cxnSpMk id="20" creationId="{E28A8A1C-681A-4C32-8453-229DEAB9472E}"/>
          </ac:cxnSpMkLst>
        </pc:cxnChg>
        <pc:cxnChg chg="add">
          <ac:chgData name="Manish Sharma" userId="b799adb9ba789c8f" providerId="LiveId" clId="{823BB3FD-33F0-42C1-86A2-8B5B8D86EA5B}" dt="2021-01-06T05:34:57.601" v="9"/>
          <ac:cxnSpMkLst>
            <pc:docMk/>
            <pc:sldMk cId="1919218181" sldId="260"/>
            <ac:cxnSpMk id="22" creationId="{8D2E9DE4-C254-4FCB-B4B6-4FC011605C4E}"/>
          </ac:cxnSpMkLst>
        </pc:cxnChg>
        <pc:cxnChg chg="add">
          <ac:chgData name="Manish Sharma" userId="b799adb9ba789c8f" providerId="LiveId" clId="{823BB3FD-33F0-42C1-86A2-8B5B8D86EA5B}" dt="2021-01-06T05:35:55.446" v="10"/>
          <ac:cxnSpMkLst>
            <pc:docMk/>
            <pc:sldMk cId="1919218181" sldId="260"/>
            <ac:cxnSpMk id="25" creationId="{487B289D-55FB-4193-B024-0DE87E9FC943}"/>
          </ac:cxnSpMkLst>
        </pc:cxnChg>
        <pc:cxnChg chg="add">
          <ac:chgData name="Manish Sharma" userId="b799adb9ba789c8f" providerId="LiveId" clId="{823BB3FD-33F0-42C1-86A2-8B5B8D86EA5B}" dt="2021-01-06T05:39:18.845" v="11"/>
          <ac:cxnSpMkLst>
            <pc:docMk/>
            <pc:sldMk cId="1919218181" sldId="260"/>
            <ac:cxnSpMk id="28" creationId="{25069C7E-8CF4-43CE-AD0F-ACA7832A3F4D}"/>
          </ac:cxnSpMkLst>
        </pc:cxnChg>
        <pc:cxnChg chg="add">
          <ac:chgData name="Manish Sharma" userId="b799adb9ba789c8f" providerId="LiveId" clId="{823BB3FD-33F0-42C1-86A2-8B5B8D86EA5B}" dt="2021-01-06T05:39:26.342" v="12"/>
          <ac:cxnSpMkLst>
            <pc:docMk/>
            <pc:sldMk cId="1919218181" sldId="260"/>
            <ac:cxnSpMk id="30" creationId="{127D351C-A289-4AF3-9C7F-4D6687E81DB2}"/>
          </ac:cxnSpMkLst>
        </pc:cxnChg>
        <pc:cxnChg chg="add">
          <ac:chgData name="Manish Sharma" userId="b799adb9ba789c8f" providerId="LiveId" clId="{823BB3FD-33F0-42C1-86A2-8B5B8D86EA5B}" dt="2021-01-06T05:40:01.291" v="13"/>
          <ac:cxnSpMkLst>
            <pc:docMk/>
            <pc:sldMk cId="1919218181" sldId="260"/>
            <ac:cxnSpMk id="33" creationId="{06813525-4EF0-4BF3-9186-B09647D4B2C7}"/>
          </ac:cxnSpMkLst>
        </pc:cxnChg>
        <pc:cxnChg chg="add">
          <ac:chgData name="Manish Sharma" userId="b799adb9ba789c8f" providerId="LiveId" clId="{823BB3FD-33F0-42C1-86A2-8B5B8D86EA5B}" dt="2021-01-06T05:40:01.291" v="13"/>
          <ac:cxnSpMkLst>
            <pc:docMk/>
            <pc:sldMk cId="1919218181" sldId="260"/>
            <ac:cxnSpMk id="35" creationId="{076523BA-05EF-4B37-93E5-0DD5F26BA6ED}"/>
          </ac:cxnSpMkLst>
        </pc:cxnChg>
        <pc:cxnChg chg="add">
          <ac:chgData name="Manish Sharma" userId="b799adb9ba789c8f" providerId="LiveId" clId="{823BB3FD-33F0-42C1-86A2-8B5B8D86EA5B}" dt="2021-01-06T05:40:16.172" v="14"/>
          <ac:cxnSpMkLst>
            <pc:docMk/>
            <pc:sldMk cId="1919218181" sldId="260"/>
            <ac:cxnSpMk id="38" creationId="{31F0132A-B8B2-46DC-AD41-592CA822957F}"/>
          </ac:cxnSpMkLst>
        </pc:cxnChg>
      </pc:sldChg>
      <pc:sldChg chg="addSp delSp modSp add">
        <pc:chgData name="Manish Sharma" userId="b799adb9ba789c8f" providerId="LiveId" clId="{823BB3FD-33F0-42C1-86A2-8B5B8D86EA5B}" dt="2021-01-06T06:47:27.352" v="39"/>
        <pc:sldMkLst>
          <pc:docMk/>
          <pc:sldMk cId="381807999" sldId="261"/>
        </pc:sldMkLst>
        <pc:spChg chg="mod">
          <ac:chgData name="Manish Sharma" userId="b799adb9ba789c8f" providerId="LiveId" clId="{823BB3FD-33F0-42C1-86A2-8B5B8D86EA5B}" dt="2021-01-06T06:46:54.239" v="26" actId="20577"/>
          <ac:spMkLst>
            <pc:docMk/>
            <pc:sldMk cId="381807999" sldId="261"/>
            <ac:spMk id="2" creationId="{5C5B88EA-B8E0-41D3-871C-748394ADF629}"/>
          </ac:spMkLst>
        </pc:spChg>
        <pc:spChg chg="add del mod">
          <ac:chgData name="Manish Sharma" userId="b799adb9ba789c8f" providerId="LiveId" clId="{823BB3FD-33F0-42C1-86A2-8B5B8D86EA5B}" dt="2021-01-06T06:47:27.352" v="39"/>
          <ac:spMkLst>
            <pc:docMk/>
            <pc:sldMk cId="381807999" sldId="261"/>
            <ac:spMk id="3" creationId="{317D55F4-8D32-4931-A801-D5A5BD73A01B}"/>
          </ac:spMkLst>
        </pc:spChg>
        <pc:spChg chg="add del">
          <ac:chgData name="Manish Sharma" userId="b799adb9ba789c8f" providerId="LiveId" clId="{823BB3FD-33F0-42C1-86A2-8B5B8D86EA5B}" dt="2021-01-06T06:47:27.301" v="38"/>
          <ac:spMkLst>
            <pc:docMk/>
            <pc:sldMk cId="381807999" sldId="261"/>
            <ac:spMk id="4" creationId="{AA0D5943-E1B9-48BF-B63D-3934148B3842}"/>
          </ac:spMkLst>
        </pc:spChg>
      </pc:sldChg>
      <pc:sldChg chg="addSp delSp modSp add">
        <pc:chgData name="Manish Sharma" userId="b799adb9ba789c8f" providerId="LiveId" clId="{823BB3FD-33F0-42C1-86A2-8B5B8D86EA5B}" dt="2021-01-06T06:48:04.388" v="56"/>
        <pc:sldMkLst>
          <pc:docMk/>
          <pc:sldMk cId="1069231303" sldId="262"/>
        </pc:sldMkLst>
        <pc:spChg chg="mod">
          <ac:chgData name="Manish Sharma" userId="b799adb9ba789c8f" providerId="LiveId" clId="{823BB3FD-33F0-42C1-86A2-8B5B8D86EA5B}" dt="2021-01-06T06:47:44.832" v="51" actId="20577"/>
          <ac:spMkLst>
            <pc:docMk/>
            <pc:sldMk cId="1069231303" sldId="262"/>
            <ac:spMk id="2" creationId="{4BB104CC-A48E-4909-80AF-876CF4F5593A}"/>
          </ac:spMkLst>
        </pc:spChg>
        <pc:spChg chg="add del mod">
          <ac:chgData name="Manish Sharma" userId="b799adb9ba789c8f" providerId="LiveId" clId="{823BB3FD-33F0-42C1-86A2-8B5B8D86EA5B}" dt="2021-01-06T06:48:04.388" v="56"/>
          <ac:spMkLst>
            <pc:docMk/>
            <pc:sldMk cId="1069231303" sldId="262"/>
            <ac:spMk id="3" creationId="{71479793-D392-4F89-BB5B-63AB440A3AA0}"/>
          </ac:spMkLst>
        </pc:spChg>
        <pc:spChg chg="add del">
          <ac:chgData name="Manish Sharma" userId="b799adb9ba789c8f" providerId="LiveId" clId="{823BB3FD-33F0-42C1-86A2-8B5B8D86EA5B}" dt="2021-01-06T06:48:04.341" v="55"/>
          <ac:spMkLst>
            <pc:docMk/>
            <pc:sldMk cId="1069231303" sldId="262"/>
            <ac:spMk id="4" creationId="{BEE59132-A23D-4F48-80AB-E8B1C4D48EB2}"/>
          </ac:spMkLst>
        </pc:spChg>
      </pc:sldChg>
      <pc:sldChg chg="addSp delSp add">
        <pc:chgData name="Manish Sharma" userId="b799adb9ba789c8f" providerId="LiveId" clId="{823BB3FD-33F0-42C1-86A2-8B5B8D86EA5B}" dt="2021-01-06T07:16:20.613" v="62"/>
        <pc:sldMkLst>
          <pc:docMk/>
          <pc:sldMk cId="1017665008" sldId="263"/>
        </pc:sldMkLst>
        <pc:spChg chg="del">
          <ac:chgData name="Manish Sharma" userId="b799adb9ba789c8f" providerId="LiveId" clId="{823BB3FD-33F0-42C1-86A2-8B5B8D86EA5B}" dt="2021-01-06T07:13:49.687" v="58" actId="478"/>
          <ac:spMkLst>
            <pc:docMk/>
            <pc:sldMk cId="1017665008" sldId="263"/>
            <ac:spMk id="2" creationId="{30B5E60D-FAE1-49D9-9555-B1A7EFF30027}"/>
          </ac:spMkLst>
        </pc:spChg>
        <pc:spChg chg="del">
          <ac:chgData name="Manish Sharma" userId="b799adb9ba789c8f" providerId="LiveId" clId="{823BB3FD-33F0-42C1-86A2-8B5B8D86EA5B}" dt="2021-01-06T07:13:49.687" v="58" actId="478"/>
          <ac:spMkLst>
            <pc:docMk/>
            <pc:sldMk cId="1017665008" sldId="263"/>
            <ac:spMk id="3" creationId="{CD89FD81-9D09-4D33-A31C-C80A1CE8BC4A}"/>
          </ac:spMkLst>
        </pc:spChg>
        <pc:spChg chg="add">
          <ac:chgData name="Manish Sharma" userId="b799adb9ba789c8f" providerId="LiveId" clId="{823BB3FD-33F0-42C1-86A2-8B5B8D86EA5B}" dt="2021-01-06T07:14:49.481" v="59"/>
          <ac:spMkLst>
            <pc:docMk/>
            <pc:sldMk cId="1017665008" sldId="263"/>
            <ac:spMk id="4" creationId="{07BD8A73-4327-4981-B02F-430566DF1F9B}"/>
          </ac:spMkLst>
        </pc:spChg>
        <pc:spChg chg="add">
          <ac:chgData name="Manish Sharma" userId="b799adb9ba789c8f" providerId="LiveId" clId="{823BB3FD-33F0-42C1-86A2-8B5B8D86EA5B}" dt="2021-01-06T07:14:49.481" v="59"/>
          <ac:spMkLst>
            <pc:docMk/>
            <pc:sldMk cId="1017665008" sldId="263"/>
            <ac:spMk id="5" creationId="{9BF78EE2-B847-4781-9808-B7693D44FB36}"/>
          </ac:spMkLst>
        </pc:spChg>
        <pc:spChg chg="add">
          <ac:chgData name="Manish Sharma" userId="b799adb9ba789c8f" providerId="LiveId" clId="{823BB3FD-33F0-42C1-86A2-8B5B8D86EA5B}" dt="2021-01-06T07:14:49.481" v="59"/>
          <ac:spMkLst>
            <pc:docMk/>
            <pc:sldMk cId="1017665008" sldId="263"/>
            <ac:spMk id="7" creationId="{CEE24544-006C-40A7-B063-4F3EAC7014D9}"/>
          </ac:spMkLst>
        </pc:spChg>
        <pc:spChg chg="add">
          <ac:chgData name="Manish Sharma" userId="b799adb9ba789c8f" providerId="LiveId" clId="{823BB3FD-33F0-42C1-86A2-8B5B8D86EA5B}" dt="2021-01-06T07:15:20.583" v="60"/>
          <ac:spMkLst>
            <pc:docMk/>
            <pc:sldMk cId="1017665008" sldId="263"/>
            <ac:spMk id="9" creationId="{4735FC5D-9B0C-4E12-8184-3760BFA48DF7}"/>
          </ac:spMkLst>
        </pc:spChg>
        <pc:spChg chg="add">
          <ac:chgData name="Manish Sharma" userId="b799adb9ba789c8f" providerId="LiveId" clId="{823BB3FD-33F0-42C1-86A2-8B5B8D86EA5B}" dt="2021-01-06T07:15:20.583" v="60"/>
          <ac:spMkLst>
            <pc:docMk/>
            <pc:sldMk cId="1017665008" sldId="263"/>
            <ac:spMk id="10" creationId="{6F71577C-25A5-498A-A2DC-F093F0B7DDA9}"/>
          </ac:spMkLst>
        </pc:spChg>
        <pc:spChg chg="add">
          <ac:chgData name="Manish Sharma" userId="b799adb9ba789c8f" providerId="LiveId" clId="{823BB3FD-33F0-42C1-86A2-8B5B8D86EA5B}" dt="2021-01-06T07:15:20.583" v="60"/>
          <ac:spMkLst>
            <pc:docMk/>
            <pc:sldMk cId="1017665008" sldId="263"/>
            <ac:spMk id="12" creationId="{68E35C78-FDB1-4640-8E4E-5F3D31D41C74}"/>
          </ac:spMkLst>
        </pc:spChg>
        <pc:spChg chg="add">
          <ac:chgData name="Manish Sharma" userId="b799adb9ba789c8f" providerId="LiveId" clId="{823BB3FD-33F0-42C1-86A2-8B5B8D86EA5B}" dt="2021-01-06T07:15:20.583" v="60"/>
          <ac:spMkLst>
            <pc:docMk/>
            <pc:sldMk cId="1017665008" sldId="263"/>
            <ac:spMk id="13" creationId="{B4C0E3C9-0BF4-4BF9-94CC-95BABFE4F6A8}"/>
          </ac:spMkLst>
        </pc:spChg>
        <pc:spChg chg="add">
          <ac:chgData name="Manish Sharma" userId="b799adb9ba789c8f" providerId="LiveId" clId="{823BB3FD-33F0-42C1-86A2-8B5B8D86EA5B}" dt="2021-01-06T07:15:20.583" v="60"/>
          <ac:spMkLst>
            <pc:docMk/>
            <pc:sldMk cId="1017665008" sldId="263"/>
            <ac:spMk id="15" creationId="{48467714-AD1E-421F-870C-A7A7D1ED46B5}"/>
          </ac:spMkLst>
        </pc:spChg>
        <pc:spChg chg="add">
          <ac:chgData name="Manish Sharma" userId="b799adb9ba789c8f" providerId="LiveId" clId="{823BB3FD-33F0-42C1-86A2-8B5B8D86EA5B}" dt="2021-01-06T07:15:46.914" v="61"/>
          <ac:spMkLst>
            <pc:docMk/>
            <pc:sldMk cId="1017665008" sldId="263"/>
            <ac:spMk id="16" creationId="{E74FC151-5016-4BAE-BC7E-353D7B3C267B}"/>
          </ac:spMkLst>
        </pc:spChg>
        <pc:spChg chg="add">
          <ac:chgData name="Manish Sharma" userId="b799adb9ba789c8f" providerId="LiveId" clId="{823BB3FD-33F0-42C1-86A2-8B5B8D86EA5B}" dt="2021-01-06T07:15:46.914" v="61"/>
          <ac:spMkLst>
            <pc:docMk/>
            <pc:sldMk cId="1017665008" sldId="263"/>
            <ac:spMk id="18" creationId="{86FDB6DB-C90C-4FF5-A1F8-3164BB6895CA}"/>
          </ac:spMkLst>
        </pc:spChg>
        <pc:spChg chg="add">
          <ac:chgData name="Manish Sharma" userId="b799adb9ba789c8f" providerId="LiveId" clId="{823BB3FD-33F0-42C1-86A2-8B5B8D86EA5B}" dt="2021-01-06T07:15:46.914" v="61"/>
          <ac:spMkLst>
            <pc:docMk/>
            <pc:sldMk cId="1017665008" sldId="263"/>
            <ac:spMk id="19" creationId="{BB825AA0-E5C0-414A-ABE6-3297DF3789C8}"/>
          </ac:spMkLst>
        </pc:spChg>
        <pc:spChg chg="add">
          <ac:chgData name="Manish Sharma" userId="b799adb9ba789c8f" providerId="LiveId" clId="{823BB3FD-33F0-42C1-86A2-8B5B8D86EA5B}" dt="2021-01-06T07:15:46.914" v="61"/>
          <ac:spMkLst>
            <pc:docMk/>
            <pc:sldMk cId="1017665008" sldId="263"/>
            <ac:spMk id="21" creationId="{BA820494-DE25-4DAD-BDF8-61C79D96699F}"/>
          </ac:spMkLst>
        </pc:spChg>
        <pc:spChg chg="add">
          <ac:chgData name="Manish Sharma" userId="b799adb9ba789c8f" providerId="LiveId" clId="{823BB3FD-33F0-42C1-86A2-8B5B8D86EA5B}" dt="2021-01-06T07:15:46.914" v="61"/>
          <ac:spMkLst>
            <pc:docMk/>
            <pc:sldMk cId="1017665008" sldId="263"/>
            <ac:spMk id="22" creationId="{D1552D17-B294-424A-802D-AD1C5833DE0E}"/>
          </ac:spMkLst>
        </pc:spChg>
        <pc:spChg chg="add">
          <ac:chgData name="Manish Sharma" userId="b799adb9ba789c8f" providerId="LiveId" clId="{823BB3FD-33F0-42C1-86A2-8B5B8D86EA5B}" dt="2021-01-06T07:15:46.914" v="61"/>
          <ac:spMkLst>
            <pc:docMk/>
            <pc:sldMk cId="1017665008" sldId="263"/>
            <ac:spMk id="24" creationId="{61C1067A-3395-4933-8EB6-B262F075C4EC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25" creationId="{63005975-8568-43A3-BC3F-FF2AB4374EC5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27" creationId="{3CA56928-3065-40F4-A960-D1D016BFD420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28" creationId="{3080E3C5-A3D3-40D4-B047-9F51DA3DF639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30" creationId="{DA629BAE-7096-40E5-9FF9-9940C7B87EE4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31" creationId="{7531231E-7E3F-41F2-B22F-9DC1F498AA87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33" creationId="{DFB621AA-B562-4293-9435-ACF14B31519F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35" creationId="{98E0A650-F8C3-4830-BD2D-A59B708498A9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36" creationId="{C266E444-D68A-419D-891B-AC009EA66D90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38" creationId="{4325B263-321B-431E-8400-8A386957E8CA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39" creationId="{386CF78C-AB6D-459B-8856-8B84E388B4E4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41" creationId="{BEEFECB5-611C-4203-B6BC-129A980438C7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43" creationId="{6E762A0E-6F81-4B33-AB06-C3FD0127B379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44" creationId="{B544B1F8-0828-45B7-A1E4-A9C75AF7FACC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47" creationId="{DAC1858C-0B94-494C-93EF-C30B138595DB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48" creationId="{A78C31D9-20FF-47FA-96A2-72739B74D432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49" creationId="{6BDE90A4-E92E-4709-BE62-46B6E2036938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51" creationId="{65CB18A5-B874-4E6A-AE30-EA510A517429}"/>
          </ac:spMkLst>
        </pc:spChg>
        <pc:spChg chg="add">
          <ac:chgData name="Manish Sharma" userId="b799adb9ba789c8f" providerId="LiveId" clId="{823BB3FD-33F0-42C1-86A2-8B5B8D86EA5B}" dt="2021-01-06T07:16:20.613" v="62"/>
          <ac:spMkLst>
            <pc:docMk/>
            <pc:sldMk cId="1017665008" sldId="263"/>
            <ac:spMk id="52" creationId="{F50A5DE3-F41F-4FBA-ABD4-7A9101FD02CC}"/>
          </ac:spMkLst>
        </pc:spChg>
        <pc:cxnChg chg="add">
          <ac:chgData name="Manish Sharma" userId="b799adb9ba789c8f" providerId="LiveId" clId="{823BB3FD-33F0-42C1-86A2-8B5B8D86EA5B}" dt="2021-01-06T07:14:49.481" v="59"/>
          <ac:cxnSpMkLst>
            <pc:docMk/>
            <pc:sldMk cId="1017665008" sldId="263"/>
            <ac:cxnSpMk id="6" creationId="{F52B7A77-398D-406E-B217-09D2C5CE1EE0}"/>
          </ac:cxnSpMkLst>
        </pc:cxnChg>
        <pc:cxnChg chg="add">
          <ac:chgData name="Manish Sharma" userId="b799adb9ba789c8f" providerId="LiveId" clId="{823BB3FD-33F0-42C1-86A2-8B5B8D86EA5B}" dt="2021-01-06T07:14:49.481" v="59"/>
          <ac:cxnSpMkLst>
            <pc:docMk/>
            <pc:sldMk cId="1017665008" sldId="263"/>
            <ac:cxnSpMk id="8" creationId="{60F92C65-FF2B-4426-A51F-071236784C90}"/>
          </ac:cxnSpMkLst>
        </pc:cxnChg>
        <pc:cxnChg chg="add">
          <ac:chgData name="Manish Sharma" userId="b799adb9ba789c8f" providerId="LiveId" clId="{823BB3FD-33F0-42C1-86A2-8B5B8D86EA5B}" dt="2021-01-06T07:15:20.583" v="60"/>
          <ac:cxnSpMkLst>
            <pc:docMk/>
            <pc:sldMk cId="1017665008" sldId="263"/>
            <ac:cxnSpMk id="11" creationId="{3869C358-0894-4B40-B7BB-D021B1F7190B}"/>
          </ac:cxnSpMkLst>
        </pc:cxnChg>
        <pc:cxnChg chg="add">
          <ac:chgData name="Manish Sharma" userId="b799adb9ba789c8f" providerId="LiveId" clId="{823BB3FD-33F0-42C1-86A2-8B5B8D86EA5B}" dt="2021-01-06T07:15:20.583" v="60"/>
          <ac:cxnSpMkLst>
            <pc:docMk/>
            <pc:sldMk cId="1017665008" sldId="263"/>
            <ac:cxnSpMk id="14" creationId="{F8894920-741F-403C-897F-7119BC19376E}"/>
          </ac:cxnSpMkLst>
        </pc:cxnChg>
        <pc:cxnChg chg="add">
          <ac:chgData name="Manish Sharma" userId="b799adb9ba789c8f" providerId="LiveId" clId="{823BB3FD-33F0-42C1-86A2-8B5B8D86EA5B}" dt="2021-01-06T07:15:46.914" v="61"/>
          <ac:cxnSpMkLst>
            <pc:docMk/>
            <pc:sldMk cId="1017665008" sldId="263"/>
            <ac:cxnSpMk id="17" creationId="{9CB26204-878D-41C6-8A7D-AF5FA3C2F1FB}"/>
          </ac:cxnSpMkLst>
        </pc:cxnChg>
        <pc:cxnChg chg="add">
          <ac:chgData name="Manish Sharma" userId="b799adb9ba789c8f" providerId="LiveId" clId="{823BB3FD-33F0-42C1-86A2-8B5B8D86EA5B}" dt="2021-01-06T07:15:46.914" v="61"/>
          <ac:cxnSpMkLst>
            <pc:docMk/>
            <pc:sldMk cId="1017665008" sldId="263"/>
            <ac:cxnSpMk id="20" creationId="{B3685719-73DC-4358-8459-AE1B8F0F31B2}"/>
          </ac:cxnSpMkLst>
        </pc:cxnChg>
        <pc:cxnChg chg="add">
          <ac:chgData name="Manish Sharma" userId="b799adb9ba789c8f" providerId="LiveId" clId="{823BB3FD-33F0-42C1-86A2-8B5B8D86EA5B}" dt="2021-01-06T07:15:46.914" v="61"/>
          <ac:cxnSpMkLst>
            <pc:docMk/>
            <pc:sldMk cId="1017665008" sldId="263"/>
            <ac:cxnSpMk id="23" creationId="{01C124FE-9923-4FF8-B27D-8780EED58234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26" creationId="{B4E7A63D-81B0-47EA-B21E-4FF224B8F012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29" creationId="{1FD41AB3-87BF-4BC5-9C81-2F6E1E1DD998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32" creationId="{000909A7-07E5-49FE-9C46-24E8331BD8BE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34" creationId="{204236C2-B5A4-4DE0-AD34-7086B8BF4EF2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37" creationId="{EAEECED1-33A2-425E-8137-9D54BC51636D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40" creationId="{3A70AF44-6417-4FF5-9F4B-53523F812EF2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42" creationId="{24F1A16A-F831-4146-96CF-165F95C3909D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45" creationId="{BAD98DA2-CFF5-45B3-8497-B4035EEC46A6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46" creationId="{C4737A72-9570-4AFD-8E0B-62DAA10E1B5F}"/>
          </ac:cxnSpMkLst>
        </pc:cxnChg>
        <pc:cxnChg chg="add">
          <ac:chgData name="Manish Sharma" userId="b799adb9ba789c8f" providerId="LiveId" clId="{823BB3FD-33F0-42C1-86A2-8B5B8D86EA5B}" dt="2021-01-06T07:16:20.613" v="62"/>
          <ac:cxnSpMkLst>
            <pc:docMk/>
            <pc:sldMk cId="1017665008" sldId="263"/>
            <ac:cxnSpMk id="50" creationId="{B4587695-A5F9-4DD3-8DD1-20263BC280BC}"/>
          </ac:cxnSpMkLst>
        </pc:cxnChg>
      </pc:sldChg>
      <pc:sldChg chg="addSp delSp add">
        <pc:chgData name="Manish Sharma" userId="b799adb9ba789c8f" providerId="LiveId" clId="{823BB3FD-33F0-42C1-86A2-8B5B8D86EA5B}" dt="2021-01-06T09:12:41.375" v="68"/>
        <pc:sldMkLst>
          <pc:docMk/>
          <pc:sldMk cId="3898859814" sldId="264"/>
        </pc:sldMkLst>
        <pc:spChg chg="del">
          <ac:chgData name="Manish Sharma" userId="b799adb9ba789c8f" providerId="LiveId" clId="{823BB3FD-33F0-42C1-86A2-8B5B8D86EA5B}" dt="2021-01-06T09:11:31.227" v="64" actId="478"/>
          <ac:spMkLst>
            <pc:docMk/>
            <pc:sldMk cId="3898859814" sldId="264"/>
            <ac:spMk id="2" creationId="{ADFA1EE4-93B5-479F-9C2F-55765B09DC4B}"/>
          </ac:spMkLst>
        </pc:spChg>
        <pc:spChg chg="del">
          <ac:chgData name="Manish Sharma" userId="b799adb9ba789c8f" providerId="LiveId" clId="{823BB3FD-33F0-42C1-86A2-8B5B8D86EA5B}" dt="2021-01-06T09:11:31.227" v="64" actId="478"/>
          <ac:spMkLst>
            <pc:docMk/>
            <pc:sldMk cId="3898859814" sldId="264"/>
            <ac:spMk id="3" creationId="{ABE6B665-7DD1-41A8-ABA1-82F5B4B110F9}"/>
          </ac:spMkLst>
        </pc:spChg>
        <pc:spChg chg="add">
          <ac:chgData name="Manish Sharma" userId="b799adb9ba789c8f" providerId="LiveId" clId="{823BB3FD-33F0-42C1-86A2-8B5B8D86EA5B}" dt="2021-01-06T09:11:40.045" v="65"/>
          <ac:spMkLst>
            <pc:docMk/>
            <pc:sldMk cId="3898859814" sldId="264"/>
            <ac:spMk id="4" creationId="{75365C3F-B79C-4837-BA03-16C7C0968CB7}"/>
          </ac:spMkLst>
        </pc:spChg>
        <pc:spChg chg="add">
          <ac:chgData name="Manish Sharma" userId="b799adb9ba789c8f" providerId="LiveId" clId="{823BB3FD-33F0-42C1-86A2-8B5B8D86EA5B}" dt="2021-01-06T09:11:40.045" v="65"/>
          <ac:spMkLst>
            <pc:docMk/>
            <pc:sldMk cId="3898859814" sldId="264"/>
            <ac:spMk id="5" creationId="{CD829623-A47C-4DBB-BB4C-9C1E6AD43336}"/>
          </ac:spMkLst>
        </pc:spChg>
        <pc:spChg chg="add">
          <ac:chgData name="Manish Sharma" userId="b799adb9ba789c8f" providerId="LiveId" clId="{823BB3FD-33F0-42C1-86A2-8B5B8D86EA5B}" dt="2021-01-06T09:11:40.045" v="65"/>
          <ac:spMkLst>
            <pc:docMk/>
            <pc:sldMk cId="3898859814" sldId="264"/>
            <ac:spMk id="6" creationId="{FE1AB074-F922-491A-BF22-8E37543905C3}"/>
          </ac:spMkLst>
        </pc:spChg>
        <pc:spChg chg="add">
          <ac:chgData name="Manish Sharma" userId="b799adb9ba789c8f" providerId="LiveId" clId="{823BB3FD-33F0-42C1-86A2-8B5B8D86EA5B}" dt="2021-01-06T09:11:40.045" v="65"/>
          <ac:spMkLst>
            <pc:docMk/>
            <pc:sldMk cId="3898859814" sldId="264"/>
            <ac:spMk id="7" creationId="{63686664-C3AD-4432-969B-F52C24963D98}"/>
          </ac:spMkLst>
        </pc:spChg>
        <pc:spChg chg="add del">
          <ac:chgData name="Manish Sharma" userId="b799adb9ba789c8f" providerId="LiveId" clId="{823BB3FD-33F0-42C1-86A2-8B5B8D86EA5B}" dt="2021-01-06T09:12:35.055" v="67"/>
          <ac:spMkLst>
            <pc:docMk/>
            <pc:sldMk cId="3898859814" sldId="264"/>
            <ac:spMk id="8" creationId="{22496696-BDDB-466D-A1CA-E65620FDEF04}"/>
          </ac:spMkLst>
        </pc:spChg>
        <pc:spChg chg="add del">
          <ac:chgData name="Manish Sharma" userId="b799adb9ba789c8f" providerId="LiveId" clId="{823BB3FD-33F0-42C1-86A2-8B5B8D86EA5B}" dt="2021-01-06T09:12:35.055" v="67"/>
          <ac:spMkLst>
            <pc:docMk/>
            <pc:sldMk cId="3898859814" sldId="264"/>
            <ac:spMk id="9" creationId="{5E999B78-FD95-499B-BA08-A078FDBD9443}"/>
          </ac:spMkLst>
        </pc:spChg>
        <pc:spChg chg="add del">
          <ac:chgData name="Manish Sharma" userId="b799adb9ba789c8f" providerId="LiveId" clId="{823BB3FD-33F0-42C1-86A2-8B5B8D86EA5B}" dt="2021-01-06T09:12:35.055" v="67"/>
          <ac:spMkLst>
            <pc:docMk/>
            <pc:sldMk cId="3898859814" sldId="264"/>
            <ac:spMk id="10" creationId="{79CE38DE-9555-4414-B1D4-2A0CE75BDC16}"/>
          </ac:spMkLst>
        </pc:spChg>
        <pc:spChg chg="add del">
          <ac:chgData name="Manish Sharma" userId="b799adb9ba789c8f" providerId="LiveId" clId="{823BB3FD-33F0-42C1-86A2-8B5B8D86EA5B}" dt="2021-01-06T09:12:35.055" v="67"/>
          <ac:spMkLst>
            <pc:docMk/>
            <pc:sldMk cId="3898859814" sldId="264"/>
            <ac:spMk id="11" creationId="{9238F954-11A4-46E6-9309-EEE1D6511FC2}"/>
          </ac:spMkLst>
        </pc:spChg>
        <pc:spChg chg="add">
          <ac:chgData name="Manish Sharma" userId="b799adb9ba789c8f" providerId="LiveId" clId="{823BB3FD-33F0-42C1-86A2-8B5B8D86EA5B}" dt="2021-01-06T09:12:41.375" v="68"/>
          <ac:spMkLst>
            <pc:docMk/>
            <pc:sldMk cId="3898859814" sldId="264"/>
            <ac:spMk id="12" creationId="{5BC2D2EB-0880-4499-967E-ED1E8DB0CC21}"/>
          </ac:spMkLst>
        </pc:spChg>
      </pc:sldChg>
      <pc:sldChg chg="addSp delSp modSp add">
        <pc:chgData name="Manish Sharma" userId="b799adb9ba789c8f" providerId="LiveId" clId="{823BB3FD-33F0-42C1-86A2-8B5B8D86EA5B}" dt="2021-01-07T05:14:56.152" v="129" actId="33524"/>
        <pc:sldMkLst>
          <pc:docMk/>
          <pc:sldMk cId="1991127363" sldId="265"/>
        </pc:sldMkLst>
        <pc:spChg chg="del">
          <ac:chgData name="Manish Sharma" userId="b799adb9ba789c8f" providerId="LiveId" clId="{823BB3FD-33F0-42C1-86A2-8B5B8D86EA5B}" dt="2021-01-07T04:35:18.735" v="70" actId="478"/>
          <ac:spMkLst>
            <pc:docMk/>
            <pc:sldMk cId="1991127363" sldId="265"/>
            <ac:spMk id="2" creationId="{74A7F305-7BD6-4320-8009-BC571DDD8C78}"/>
          </ac:spMkLst>
        </pc:spChg>
        <pc:spChg chg="del">
          <ac:chgData name="Manish Sharma" userId="b799adb9ba789c8f" providerId="LiveId" clId="{823BB3FD-33F0-42C1-86A2-8B5B8D86EA5B}" dt="2021-01-07T04:35:18.735" v="70" actId="478"/>
          <ac:spMkLst>
            <pc:docMk/>
            <pc:sldMk cId="1991127363" sldId="265"/>
            <ac:spMk id="3" creationId="{68A4EE6D-8C6B-48A9-9D86-BAA5614C6E22}"/>
          </ac:spMkLst>
        </pc:spChg>
        <pc:spChg chg="add del">
          <ac:chgData name="Manish Sharma" userId="b799adb9ba789c8f" providerId="LiveId" clId="{823BB3FD-33F0-42C1-86A2-8B5B8D86EA5B}" dt="2021-01-07T04:36:01.967" v="74"/>
          <ac:spMkLst>
            <pc:docMk/>
            <pc:sldMk cId="1991127363" sldId="265"/>
            <ac:spMk id="4" creationId="{EBE74D7B-1D2A-428C-82D4-46CD9772B5BB}"/>
          </ac:spMkLst>
        </pc:spChg>
        <pc:spChg chg="add mod">
          <ac:chgData name="Manish Sharma" userId="b799adb9ba789c8f" providerId="LiveId" clId="{823BB3FD-33F0-42C1-86A2-8B5B8D86EA5B}" dt="2021-01-07T05:14:56.152" v="129" actId="33524"/>
          <ac:spMkLst>
            <pc:docMk/>
            <pc:sldMk cId="1991127363" sldId="265"/>
            <ac:spMk id="5" creationId="{C51116DE-51B1-4320-BE42-57C81C5C2069}"/>
          </ac:spMkLst>
        </pc:spChg>
        <pc:spChg chg="add mod">
          <ac:chgData name="Manish Sharma" userId="b799adb9ba789c8f" providerId="LiveId" clId="{823BB3FD-33F0-42C1-86A2-8B5B8D86EA5B}" dt="2021-01-07T04:36:33.711" v="79" actId="1076"/>
          <ac:spMkLst>
            <pc:docMk/>
            <pc:sldMk cId="1991127363" sldId="265"/>
            <ac:spMk id="6" creationId="{F72E8853-A1E0-49F7-88C7-EC1404056C8C}"/>
          </ac:spMkLst>
        </pc:spChg>
        <pc:spChg chg="add mod">
          <ac:chgData name="Manish Sharma" userId="b799adb9ba789c8f" providerId="LiveId" clId="{823BB3FD-33F0-42C1-86A2-8B5B8D86EA5B}" dt="2021-01-07T04:36:40.863" v="81" actId="1076"/>
          <ac:spMkLst>
            <pc:docMk/>
            <pc:sldMk cId="1991127363" sldId="265"/>
            <ac:spMk id="7" creationId="{BA33A686-6109-45FB-947B-29D26C399B8A}"/>
          </ac:spMkLst>
        </pc:spChg>
        <pc:spChg chg="add mod">
          <ac:chgData name="Manish Sharma" userId="b799adb9ba789c8f" providerId="LiveId" clId="{823BB3FD-33F0-42C1-86A2-8B5B8D86EA5B}" dt="2021-01-07T04:36:57.071" v="83" actId="1076"/>
          <ac:spMkLst>
            <pc:docMk/>
            <pc:sldMk cId="1991127363" sldId="265"/>
            <ac:spMk id="10" creationId="{FD7A6394-FCD0-472A-8201-B88C2AF71F85}"/>
          </ac:spMkLst>
        </pc:spChg>
        <pc:spChg chg="add mod">
          <ac:chgData name="Manish Sharma" userId="b799adb9ba789c8f" providerId="LiveId" clId="{823BB3FD-33F0-42C1-86A2-8B5B8D86EA5B}" dt="2021-01-07T04:36:57.071" v="83" actId="1076"/>
          <ac:spMkLst>
            <pc:docMk/>
            <pc:sldMk cId="1991127363" sldId="265"/>
            <ac:spMk id="11" creationId="{94FFE057-BB8F-47CA-BFEA-D70E6A56363C}"/>
          </ac:spMkLst>
        </pc:spChg>
        <pc:spChg chg="add mod">
          <ac:chgData name="Manish Sharma" userId="b799adb9ba789c8f" providerId="LiveId" clId="{823BB3FD-33F0-42C1-86A2-8B5B8D86EA5B}" dt="2021-01-07T04:49:57.379" v="122" actId="20577"/>
          <ac:spMkLst>
            <pc:docMk/>
            <pc:sldMk cId="1991127363" sldId="265"/>
            <ac:spMk id="16" creationId="{0F2DC5A3-4999-4134-ACF4-624708451080}"/>
          </ac:spMkLst>
        </pc:spChg>
        <pc:spChg chg="add mod">
          <ac:chgData name="Manish Sharma" userId="b799adb9ba789c8f" providerId="LiveId" clId="{823BB3FD-33F0-42C1-86A2-8B5B8D86EA5B}" dt="2021-01-07T04:37:44.502" v="90" actId="1076"/>
          <ac:spMkLst>
            <pc:docMk/>
            <pc:sldMk cId="1991127363" sldId="265"/>
            <ac:spMk id="18" creationId="{FE31AD1B-CF99-499B-8A4C-B7BF7D92DEC4}"/>
          </ac:spMkLst>
        </pc:spChg>
        <pc:spChg chg="add mod">
          <ac:chgData name="Manish Sharma" userId="b799adb9ba789c8f" providerId="LiveId" clId="{823BB3FD-33F0-42C1-86A2-8B5B8D86EA5B}" dt="2021-01-07T04:37:57.430" v="93" actId="1076"/>
          <ac:spMkLst>
            <pc:docMk/>
            <pc:sldMk cId="1991127363" sldId="265"/>
            <ac:spMk id="19" creationId="{F72FDC9A-6203-4268-96F0-E0BCBAB00F0B}"/>
          </ac:spMkLst>
        </pc:spChg>
        <pc:spChg chg="add mod">
          <ac:chgData name="Manish Sharma" userId="b799adb9ba789c8f" providerId="LiveId" clId="{823BB3FD-33F0-42C1-86A2-8B5B8D86EA5B}" dt="2021-01-07T04:50:01.056" v="124" actId="20577"/>
          <ac:spMkLst>
            <pc:docMk/>
            <pc:sldMk cId="1991127363" sldId="265"/>
            <ac:spMk id="23" creationId="{AD07330C-EC9B-4FDF-A0AD-601FFFB0321C}"/>
          </ac:spMkLst>
        </pc:spChg>
        <pc:cxnChg chg="add mod">
          <ac:chgData name="Manish Sharma" userId="b799adb9ba789c8f" providerId="LiveId" clId="{823BB3FD-33F0-42C1-86A2-8B5B8D86EA5B}" dt="2021-01-07T04:37:07.673" v="86" actId="14100"/>
          <ac:cxnSpMkLst>
            <pc:docMk/>
            <pc:sldMk cId="1991127363" sldId="265"/>
            <ac:cxnSpMk id="8" creationId="{8A373054-5A94-4752-82F5-96AD6920D613}"/>
          </ac:cxnSpMkLst>
        </pc:cxnChg>
        <pc:cxnChg chg="add mod">
          <ac:chgData name="Manish Sharma" userId="b799adb9ba789c8f" providerId="LiveId" clId="{823BB3FD-33F0-42C1-86A2-8B5B8D86EA5B}" dt="2021-01-07T04:37:15.512" v="88" actId="14100"/>
          <ac:cxnSpMkLst>
            <pc:docMk/>
            <pc:sldMk cId="1991127363" sldId="265"/>
            <ac:cxnSpMk id="9" creationId="{CFD3B70C-E33E-401D-9330-5AEC8C58306E}"/>
          </ac:cxnSpMkLst>
        </pc:cxnChg>
        <pc:cxnChg chg="add mod">
          <ac:chgData name="Manish Sharma" userId="b799adb9ba789c8f" providerId="LiveId" clId="{823BB3FD-33F0-42C1-86A2-8B5B8D86EA5B}" dt="2021-01-07T04:37:54.087" v="92" actId="14100"/>
          <ac:cxnSpMkLst>
            <pc:docMk/>
            <pc:sldMk cId="1991127363" sldId="265"/>
            <ac:cxnSpMk id="15" creationId="{8245E0F7-652D-4BF1-95D8-73EE5D735D46}"/>
          </ac:cxnSpMkLst>
        </pc:cxnChg>
        <pc:cxnChg chg="add mod">
          <ac:chgData name="Manish Sharma" userId="b799adb9ba789c8f" providerId="LiveId" clId="{823BB3FD-33F0-42C1-86A2-8B5B8D86EA5B}" dt="2021-01-07T04:38:04.718" v="94" actId="14100"/>
          <ac:cxnSpMkLst>
            <pc:docMk/>
            <pc:sldMk cId="1991127363" sldId="265"/>
            <ac:cxnSpMk id="17" creationId="{FED495ED-C2E4-49C2-9492-95B255019112}"/>
          </ac:cxnSpMkLst>
        </pc:cxnChg>
      </pc:sldChg>
      <pc:sldChg chg="addSp delSp modSp add">
        <pc:chgData name="Manish Sharma" userId="b799adb9ba789c8f" providerId="LiveId" clId="{823BB3FD-33F0-42C1-86A2-8B5B8D86EA5B}" dt="2021-01-07T07:52:11.031" v="138" actId="1076"/>
        <pc:sldMkLst>
          <pc:docMk/>
          <pc:sldMk cId="1952892528" sldId="266"/>
        </pc:sldMkLst>
        <pc:spChg chg="del">
          <ac:chgData name="Manish Sharma" userId="b799adb9ba789c8f" providerId="LiveId" clId="{823BB3FD-33F0-42C1-86A2-8B5B8D86EA5B}" dt="2021-01-07T07:51:13.689" v="131" actId="478"/>
          <ac:spMkLst>
            <pc:docMk/>
            <pc:sldMk cId="1952892528" sldId="266"/>
            <ac:spMk id="2" creationId="{476E9934-E421-4380-AAAA-F5607DE4F7FB}"/>
          </ac:spMkLst>
        </pc:spChg>
        <pc:spChg chg="del">
          <ac:chgData name="Manish Sharma" userId="b799adb9ba789c8f" providerId="LiveId" clId="{823BB3FD-33F0-42C1-86A2-8B5B8D86EA5B}" dt="2021-01-07T07:51:13.689" v="131" actId="478"/>
          <ac:spMkLst>
            <pc:docMk/>
            <pc:sldMk cId="1952892528" sldId="266"/>
            <ac:spMk id="3" creationId="{FF7CAC64-3294-4733-AC0D-E3CA90C86020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4" creationId="{0846549B-8A94-4F2B-B499-3121B3F2B3A8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6" creationId="{6CEDB5F6-9738-4910-913A-7584A39CAE3A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8" creationId="{3FD89112-BFC0-4C43-BF7C-501F8FBD2607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9" creationId="{976273A3-693A-4400-90F9-FA506FFD1255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12" creationId="{737B2057-2482-4477-A80C-0086FCE46AA3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13" creationId="{06C9598D-B921-473B-9323-EDC9F6BECB08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14" creationId="{F9FAB4E5-6B57-4A9D-B4EF-86F660D1F488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17" creationId="{A9C60A07-583D-4611-8AB1-A8F20C6090BB}"/>
          </ac:spMkLst>
        </pc:spChg>
        <pc:spChg chg="add mod">
          <ac:chgData name="Manish Sharma" userId="b799adb9ba789c8f" providerId="LiveId" clId="{823BB3FD-33F0-42C1-86A2-8B5B8D86EA5B}" dt="2021-01-07T07:52:11.031" v="138" actId="1076"/>
          <ac:spMkLst>
            <pc:docMk/>
            <pc:sldMk cId="1952892528" sldId="266"/>
            <ac:spMk id="18" creationId="{E0736653-BAF8-47BA-8883-8932BA69B876}"/>
          </ac:spMkLst>
        </pc:spChg>
        <pc:cxnChg chg="add mod">
          <ac:chgData name="Manish Sharma" userId="b799adb9ba789c8f" providerId="LiveId" clId="{823BB3FD-33F0-42C1-86A2-8B5B8D86EA5B}" dt="2021-01-07T07:52:11.031" v="138" actId="1076"/>
          <ac:cxnSpMkLst>
            <pc:docMk/>
            <pc:sldMk cId="1952892528" sldId="266"/>
            <ac:cxnSpMk id="5" creationId="{6CD111A7-F539-41C5-82D3-AE71DA5A2046}"/>
          </ac:cxnSpMkLst>
        </pc:cxnChg>
        <pc:cxnChg chg="add mod">
          <ac:chgData name="Manish Sharma" userId="b799adb9ba789c8f" providerId="LiveId" clId="{823BB3FD-33F0-42C1-86A2-8B5B8D86EA5B}" dt="2021-01-07T07:52:11.031" v="138" actId="1076"/>
          <ac:cxnSpMkLst>
            <pc:docMk/>
            <pc:sldMk cId="1952892528" sldId="266"/>
            <ac:cxnSpMk id="7" creationId="{B7519D32-3812-4B5B-85B0-20055CE9BEE0}"/>
          </ac:cxnSpMkLst>
        </pc:cxnChg>
        <pc:cxnChg chg="add mod">
          <ac:chgData name="Manish Sharma" userId="b799adb9ba789c8f" providerId="LiveId" clId="{823BB3FD-33F0-42C1-86A2-8B5B8D86EA5B}" dt="2021-01-07T07:52:11.031" v="138" actId="1076"/>
          <ac:cxnSpMkLst>
            <pc:docMk/>
            <pc:sldMk cId="1952892528" sldId="266"/>
            <ac:cxnSpMk id="10" creationId="{0098749B-6DC6-4B6E-BDC8-D766B5F63C01}"/>
          </ac:cxnSpMkLst>
        </pc:cxnChg>
        <pc:cxnChg chg="add mod">
          <ac:chgData name="Manish Sharma" userId="b799adb9ba789c8f" providerId="LiveId" clId="{823BB3FD-33F0-42C1-86A2-8B5B8D86EA5B}" dt="2021-01-07T07:52:11.031" v="138" actId="1076"/>
          <ac:cxnSpMkLst>
            <pc:docMk/>
            <pc:sldMk cId="1952892528" sldId="266"/>
            <ac:cxnSpMk id="11" creationId="{F6BA6C38-1947-47A2-A05A-DDC1B50C389B}"/>
          </ac:cxnSpMkLst>
        </pc:cxnChg>
        <pc:cxnChg chg="add mod">
          <ac:chgData name="Manish Sharma" userId="b799adb9ba789c8f" providerId="LiveId" clId="{823BB3FD-33F0-42C1-86A2-8B5B8D86EA5B}" dt="2021-01-07T07:52:11.031" v="138" actId="1076"/>
          <ac:cxnSpMkLst>
            <pc:docMk/>
            <pc:sldMk cId="1952892528" sldId="266"/>
            <ac:cxnSpMk id="15" creationId="{A70B8D5F-A140-4FE0-956D-9699EA4C9F8B}"/>
          </ac:cxnSpMkLst>
        </pc:cxnChg>
        <pc:cxnChg chg="add mod">
          <ac:chgData name="Manish Sharma" userId="b799adb9ba789c8f" providerId="LiveId" clId="{823BB3FD-33F0-42C1-86A2-8B5B8D86EA5B}" dt="2021-01-07T07:52:11.031" v="138" actId="1076"/>
          <ac:cxnSpMkLst>
            <pc:docMk/>
            <pc:sldMk cId="1952892528" sldId="266"/>
            <ac:cxnSpMk id="16" creationId="{63A837C9-AC0A-4B88-96D4-9D4D3353BB87}"/>
          </ac:cxnSpMkLst>
        </pc:cxnChg>
      </pc:sldChg>
      <pc:sldChg chg="addSp delSp add">
        <pc:chgData name="Manish Sharma" userId="b799adb9ba789c8f" providerId="LiveId" clId="{823BB3FD-33F0-42C1-86A2-8B5B8D86EA5B}" dt="2021-01-07T07:54:09.200" v="145"/>
        <pc:sldMkLst>
          <pc:docMk/>
          <pc:sldMk cId="1377077013" sldId="267"/>
        </pc:sldMkLst>
        <pc:spChg chg="del">
          <ac:chgData name="Manish Sharma" userId="b799adb9ba789c8f" providerId="LiveId" clId="{823BB3FD-33F0-42C1-86A2-8B5B8D86EA5B}" dt="2021-01-07T07:53:19.172" v="140" actId="478"/>
          <ac:spMkLst>
            <pc:docMk/>
            <pc:sldMk cId="1377077013" sldId="267"/>
            <ac:spMk id="2" creationId="{316DFC37-D5A3-4579-BEAB-6EACAB78943F}"/>
          </ac:spMkLst>
        </pc:spChg>
        <pc:spChg chg="del">
          <ac:chgData name="Manish Sharma" userId="b799adb9ba789c8f" providerId="LiveId" clId="{823BB3FD-33F0-42C1-86A2-8B5B8D86EA5B}" dt="2021-01-07T07:53:19.172" v="140" actId="478"/>
          <ac:spMkLst>
            <pc:docMk/>
            <pc:sldMk cId="1377077013" sldId="267"/>
            <ac:spMk id="3" creationId="{935ACD13-2922-442F-9A82-B00058A4BF9B}"/>
          </ac:spMkLst>
        </pc:spChg>
        <pc:spChg chg="add">
          <ac:chgData name="Manish Sharma" userId="b799adb9ba789c8f" providerId="LiveId" clId="{823BB3FD-33F0-42C1-86A2-8B5B8D86EA5B}" dt="2021-01-07T07:53:29.094" v="141"/>
          <ac:spMkLst>
            <pc:docMk/>
            <pc:sldMk cId="1377077013" sldId="267"/>
            <ac:spMk id="4" creationId="{B720D358-6948-4610-9C99-F9A7880946B6}"/>
          </ac:spMkLst>
        </pc:spChg>
        <pc:spChg chg="add">
          <ac:chgData name="Manish Sharma" userId="b799adb9ba789c8f" providerId="LiveId" clId="{823BB3FD-33F0-42C1-86A2-8B5B8D86EA5B}" dt="2021-01-07T07:53:29.094" v="141"/>
          <ac:spMkLst>
            <pc:docMk/>
            <pc:sldMk cId="1377077013" sldId="267"/>
            <ac:spMk id="6" creationId="{74B86662-B2C2-4C9F-AC0D-DD1BD39FD6FA}"/>
          </ac:spMkLst>
        </pc:spChg>
        <pc:spChg chg="add">
          <ac:chgData name="Manish Sharma" userId="b799adb9ba789c8f" providerId="LiveId" clId="{823BB3FD-33F0-42C1-86A2-8B5B8D86EA5B}" dt="2021-01-07T07:53:29.094" v="141"/>
          <ac:spMkLst>
            <pc:docMk/>
            <pc:sldMk cId="1377077013" sldId="267"/>
            <ac:spMk id="8" creationId="{F497D139-C1E9-44F5-BFD3-4F9074E7E331}"/>
          </ac:spMkLst>
        </pc:spChg>
        <pc:spChg chg="add">
          <ac:chgData name="Manish Sharma" userId="b799adb9ba789c8f" providerId="LiveId" clId="{823BB3FD-33F0-42C1-86A2-8B5B8D86EA5B}" dt="2021-01-07T07:53:39.336" v="142"/>
          <ac:spMkLst>
            <pc:docMk/>
            <pc:sldMk cId="1377077013" sldId="267"/>
            <ac:spMk id="9" creationId="{A5CBCB91-CFC6-402A-B235-5138B7194342}"/>
          </ac:spMkLst>
        </pc:spChg>
        <pc:spChg chg="add">
          <ac:chgData name="Manish Sharma" userId="b799adb9ba789c8f" providerId="LiveId" clId="{823BB3FD-33F0-42C1-86A2-8B5B8D86EA5B}" dt="2021-01-07T07:53:39.336" v="142"/>
          <ac:spMkLst>
            <pc:docMk/>
            <pc:sldMk cId="1377077013" sldId="267"/>
            <ac:spMk id="10" creationId="{E746FD0D-38C6-4AF2-92AD-56F585153A8F}"/>
          </ac:spMkLst>
        </pc:spChg>
        <pc:spChg chg="add">
          <ac:chgData name="Manish Sharma" userId="b799adb9ba789c8f" providerId="LiveId" clId="{823BB3FD-33F0-42C1-86A2-8B5B8D86EA5B}" dt="2021-01-07T07:53:49.717" v="143"/>
          <ac:spMkLst>
            <pc:docMk/>
            <pc:sldMk cId="1377077013" sldId="267"/>
            <ac:spMk id="12" creationId="{BE2BE45A-3CFE-4BD0-9F2F-7FCA98CA0FD5}"/>
          </ac:spMkLst>
        </pc:spChg>
        <pc:spChg chg="add">
          <ac:chgData name="Manish Sharma" userId="b799adb9ba789c8f" providerId="LiveId" clId="{823BB3FD-33F0-42C1-86A2-8B5B8D86EA5B}" dt="2021-01-07T07:53:49.717" v="143"/>
          <ac:spMkLst>
            <pc:docMk/>
            <pc:sldMk cId="1377077013" sldId="267"/>
            <ac:spMk id="15" creationId="{B8DD3369-FEF7-4708-8208-C22E039C7794}"/>
          </ac:spMkLst>
        </pc:spChg>
        <pc:spChg chg="add">
          <ac:chgData name="Manish Sharma" userId="b799adb9ba789c8f" providerId="LiveId" clId="{823BB3FD-33F0-42C1-86A2-8B5B8D86EA5B}" dt="2021-01-07T07:53:49.717" v="143"/>
          <ac:spMkLst>
            <pc:docMk/>
            <pc:sldMk cId="1377077013" sldId="267"/>
            <ac:spMk id="16" creationId="{D7756DAB-B26E-40B5-9333-3EDF90E6A1A3}"/>
          </ac:spMkLst>
        </pc:spChg>
        <pc:spChg chg="add">
          <ac:chgData name="Manish Sharma" userId="b799adb9ba789c8f" providerId="LiveId" clId="{823BB3FD-33F0-42C1-86A2-8B5B8D86EA5B}" dt="2021-01-07T07:53:59.146" v="144"/>
          <ac:spMkLst>
            <pc:docMk/>
            <pc:sldMk cId="1377077013" sldId="267"/>
            <ac:spMk id="17" creationId="{EBA29F7F-94C1-47D6-BC3B-C1FE6732D98B}"/>
          </ac:spMkLst>
        </pc:spChg>
        <pc:spChg chg="add">
          <ac:chgData name="Manish Sharma" userId="b799adb9ba789c8f" providerId="LiveId" clId="{823BB3FD-33F0-42C1-86A2-8B5B8D86EA5B}" dt="2021-01-07T07:53:59.146" v="144"/>
          <ac:spMkLst>
            <pc:docMk/>
            <pc:sldMk cId="1377077013" sldId="267"/>
            <ac:spMk id="20" creationId="{E85C5190-8691-42D2-BAC3-3E577BB2DDBE}"/>
          </ac:spMkLst>
        </pc:spChg>
        <pc:spChg chg="add">
          <ac:chgData name="Manish Sharma" userId="b799adb9ba789c8f" providerId="LiveId" clId="{823BB3FD-33F0-42C1-86A2-8B5B8D86EA5B}" dt="2021-01-07T07:53:59.146" v="144"/>
          <ac:spMkLst>
            <pc:docMk/>
            <pc:sldMk cId="1377077013" sldId="267"/>
            <ac:spMk id="21" creationId="{6A9E8F8B-5724-47F8-AB97-BCAEE8BE8A1E}"/>
          </ac:spMkLst>
        </pc:spChg>
        <pc:spChg chg="add">
          <ac:chgData name="Manish Sharma" userId="b799adb9ba789c8f" providerId="LiveId" clId="{823BB3FD-33F0-42C1-86A2-8B5B8D86EA5B}" dt="2021-01-07T07:54:09.200" v="145"/>
          <ac:spMkLst>
            <pc:docMk/>
            <pc:sldMk cId="1377077013" sldId="267"/>
            <ac:spMk id="23" creationId="{7C5E2BAB-8AB9-485B-99B2-34D27F097475}"/>
          </ac:spMkLst>
        </pc:spChg>
        <pc:cxnChg chg="add">
          <ac:chgData name="Manish Sharma" userId="b799adb9ba789c8f" providerId="LiveId" clId="{823BB3FD-33F0-42C1-86A2-8B5B8D86EA5B}" dt="2021-01-07T07:53:29.094" v="141"/>
          <ac:cxnSpMkLst>
            <pc:docMk/>
            <pc:sldMk cId="1377077013" sldId="267"/>
            <ac:cxnSpMk id="5" creationId="{4EC8E1DE-A736-4AD6-A647-623530FF2185}"/>
          </ac:cxnSpMkLst>
        </pc:cxnChg>
        <pc:cxnChg chg="add">
          <ac:chgData name="Manish Sharma" userId="b799adb9ba789c8f" providerId="LiveId" clId="{823BB3FD-33F0-42C1-86A2-8B5B8D86EA5B}" dt="2021-01-07T07:53:29.094" v="141"/>
          <ac:cxnSpMkLst>
            <pc:docMk/>
            <pc:sldMk cId="1377077013" sldId="267"/>
            <ac:cxnSpMk id="7" creationId="{1038AAA7-BA90-46E6-9383-A2D57DCA2935}"/>
          </ac:cxnSpMkLst>
        </pc:cxnChg>
        <pc:cxnChg chg="add">
          <ac:chgData name="Manish Sharma" userId="b799adb9ba789c8f" providerId="LiveId" clId="{823BB3FD-33F0-42C1-86A2-8B5B8D86EA5B}" dt="2021-01-07T07:53:39.336" v="142"/>
          <ac:cxnSpMkLst>
            <pc:docMk/>
            <pc:sldMk cId="1377077013" sldId="267"/>
            <ac:cxnSpMk id="11" creationId="{0186E0B4-A2A3-48C7-9D7F-E0E20F644A13}"/>
          </ac:cxnSpMkLst>
        </pc:cxnChg>
        <pc:cxnChg chg="add">
          <ac:chgData name="Manish Sharma" userId="b799adb9ba789c8f" providerId="LiveId" clId="{823BB3FD-33F0-42C1-86A2-8B5B8D86EA5B}" dt="2021-01-07T07:53:49.717" v="143"/>
          <ac:cxnSpMkLst>
            <pc:docMk/>
            <pc:sldMk cId="1377077013" sldId="267"/>
            <ac:cxnSpMk id="13" creationId="{FC9966A9-9C17-4C2B-B191-58D00D448A04}"/>
          </ac:cxnSpMkLst>
        </pc:cxnChg>
        <pc:cxnChg chg="add">
          <ac:chgData name="Manish Sharma" userId="b799adb9ba789c8f" providerId="LiveId" clId="{823BB3FD-33F0-42C1-86A2-8B5B8D86EA5B}" dt="2021-01-07T07:53:49.717" v="143"/>
          <ac:cxnSpMkLst>
            <pc:docMk/>
            <pc:sldMk cId="1377077013" sldId="267"/>
            <ac:cxnSpMk id="14" creationId="{413FFF73-3F2F-4820-8C33-0A3BC388FA6F}"/>
          </ac:cxnSpMkLst>
        </pc:cxnChg>
        <pc:cxnChg chg="add">
          <ac:chgData name="Manish Sharma" userId="b799adb9ba789c8f" providerId="LiveId" clId="{823BB3FD-33F0-42C1-86A2-8B5B8D86EA5B}" dt="2021-01-07T07:53:59.146" v="144"/>
          <ac:cxnSpMkLst>
            <pc:docMk/>
            <pc:sldMk cId="1377077013" sldId="267"/>
            <ac:cxnSpMk id="18" creationId="{A3CD6456-FF7D-4CB3-ABB5-C07D567FD55D}"/>
          </ac:cxnSpMkLst>
        </pc:cxnChg>
        <pc:cxnChg chg="add">
          <ac:chgData name="Manish Sharma" userId="b799adb9ba789c8f" providerId="LiveId" clId="{823BB3FD-33F0-42C1-86A2-8B5B8D86EA5B}" dt="2021-01-07T07:53:59.146" v="144"/>
          <ac:cxnSpMkLst>
            <pc:docMk/>
            <pc:sldMk cId="1377077013" sldId="267"/>
            <ac:cxnSpMk id="19" creationId="{82774ACC-5569-4E9E-B6F5-A558ADA769E7}"/>
          </ac:cxnSpMkLst>
        </pc:cxnChg>
        <pc:cxnChg chg="add">
          <ac:chgData name="Manish Sharma" userId="b799adb9ba789c8f" providerId="LiveId" clId="{823BB3FD-33F0-42C1-86A2-8B5B8D86EA5B}" dt="2021-01-07T07:54:09.200" v="145"/>
          <ac:cxnSpMkLst>
            <pc:docMk/>
            <pc:sldMk cId="1377077013" sldId="267"/>
            <ac:cxnSpMk id="22" creationId="{86A274E1-C018-4C37-9006-B1DD43D9A98A}"/>
          </ac:cxnSpMkLst>
        </pc:cxnChg>
      </pc:sldChg>
      <pc:sldChg chg="addSp delSp add">
        <pc:chgData name="Manish Sharma" userId="b799adb9ba789c8f" providerId="LiveId" clId="{823BB3FD-33F0-42C1-86A2-8B5B8D86EA5B}" dt="2021-01-08T06:46:26.757" v="153"/>
        <pc:sldMkLst>
          <pc:docMk/>
          <pc:sldMk cId="3795479082" sldId="268"/>
        </pc:sldMkLst>
        <pc:spChg chg="del">
          <ac:chgData name="Manish Sharma" userId="b799adb9ba789c8f" providerId="LiveId" clId="{823BB3FD-33F0-42C1-86A2-8B5B8D86EA5B}" dt="2021-01-08T06:45:21.771" v="147" actId="478"/>
          <ac:spMkLst>
            <pc:docMk/>
            <pc:sldMk cId="3795479082" sldId="268"/>
            <ac:spMk id="2" creationId="{9DBBDBBD-B1CF-4711-8427-4BC9F2376558}"/>
          </ac:spMkLst>
        </pc:spChg>
        <pc:spChg chg="del">
          <ac:chgData name="Manish Sharma" userId="b799adb9ba789c8f" providerId="LiveId" clId="{823BB3FD-33F0-42C1-86A2-8B5B8D86EA5B}" dt="2021-01-08T06:45:21.771" v="147" actId="478"/>
          <ac:spMkLst>
            <pc:docMk/>
            <pc:sldMk cId="3795479082" sldId="268"/>
            <ac:spMk id="3" creationId="{0666262C-90DB-4290-AAB6-01069941DE0D}"/>
          </ac:spMkLst>
        </pc:spChg>
        <pc:spChg chg="add">
          <ac:chgData name="Manish Sharma" userId="b799adb9ba789c8f" providerId="LiveId" clId="{823BB3FD-33F0-42C1-86A2-8B5B8D86EA5B}" dt="2021-01-08T06:45:43.011" v="148"/>
          <ac:spMkLst>
            <pc:docMk/>
            <pc:sldMk cId="3795479082" sldId="268"/>
            <ac:spMk id="4" creationId="{1D5D7671-C2CF-4A3A-9A95-7BDBB2A0A7FE}"/>
          </ac:spMkLst>
        </pc:spChg>
        <pc:spChg chg="add">
          <ac:chgData name="Manish Sharma" userId="b799adb9ba789c8f" providerId="LiveId" clId="{823BB3FD-33F0-42C1-86A2-8B5B8D86EA5B}" dt="2021-01-08T06:45:43.011" v="148"/>
          <ac:spMkLst>
            <pc:docMk/>
            <pc:sldMk cId="3795479082" sldId="268"/>
            <ac:spMk id="5" creationId="{B0D5F0F5-3835-469E-B229-9DB9009FDB39}"/>
          </ac:spMkLst>
        </pc:spChg>
        <pc:spChg chg="add">
          <ac:chgData name="Manish Sharma" userId="b799adb9ba789c8f" providerId="LiveId" clId="{823BB3FD-33F0-42C1-86A2-8B5B8D86EA5B}" dt="2021-01-08T06:45:48.153" v="149"/>
          <ac:spMkLst>
            <pc:docMk/>
            <pc:sldMk cId="3795479082" sldId="268"/>
            <ac:spMk id="8" creationId="{83E25CA6-7738-4763-AE54-7CE486D7220F}"/>
          </ac:spMkLst>
        </pc:spChg>
        <pc:spChg chg="add">
          <ac:chgData name="Manish Sharma" userId="b799adb9ba789c8f" providerId="LiveId" clId="{823BB3FD-33F0-42C1-86A2-8B5B8D86EA5B}" dt="2021-01-08T06:45:55.466" v="150"/>
          <ac:spMkLst>
            <pc:docMk/>
            <pc:sldMk cId="3795479082" sldId="268"/>
            <ac:spMk id="9" creationId="{64E14525-11FA-4981-96AC-BDD290E64D16}"/>
          </ac:spMkLst>
        </pc:spChg>
        <pc:spChg chg="add">
          <ac:chgData name="Manish Sharma" userId="b799adb9ba789c8f" providerId="LiveId" clId="{823BB3FD-33F0-42C1-86A2-8B5B8D86EA5B}" dt="2021-01-08T06:46:04.506" v="151"/>
          <ac:spMkLst>
            <pc:docMk/>
            <pc:sldMk cId="3795479082" sldId="268"/>
            <ac:spMk id="11" creationId="{CE8DC7A4-A163-47B5-84BC-1EE48BC0991D}"/>
          </ac:spMkLst>
        </pc:spChg>
        <pc:spChg chg="add">
          <ac:chgData name="Manish Sharma" userId="b799adb9ba789c8f" providerId="LiveId" clId="{823BB3FD-33F0-42C1-86A2-8B5B8D86EA5B}" dt="2021-01-08T06:46:04.506" v="151"/>
          <ac:spMkLst>
            <pc:docMk/>
            <pc:sldMk cId="3795479082" sldId="268"/>
            <ac:spMk id="13" creationId="{97CDB88C-6862-4321-A58D-9CC2C5D87E5E}"/>
          </ac:spMkLst>
        </pc:spChg>
        <pc:spChg chg="add">
          <ac:chgData name="Manish Sharma" userId="b799adb9ba789c8f" providerId="LiveId" clId="{823BB3FD-33F0-42C1-86A2-8B5B8D86EA5B}" dt="2021-01-08T06:46:17.511" v="152"/>
          <ac:spMkLst>
            <pc:docMk/>
            <pc:sldMk cId="3795479082" sldId="268"/>
            <ac:spMk id="15" creationId="{C762A2F2-2CC2-45F1-AC37-11C7C78E7328}"/>
          </ac:spMkLst>
        </pc:spChg>
        <pc:spChg chg="add">
          <ac:chgData name="Manish Sharma" userId="b799adb9ba789c8f" providerId="LiveId" clId="{823BB3FD-33F0-42C1-86A2-8B5B8D86EA5B}" dt="2021-01-08T06:46:17.511" v="152"/>
          <ac:spMkLst>
            <pc:docMk/>
            <pc:sldMk cId="3795479082" sldId="268"/>
            <ac:spMk id="17" creationId="{72A9744D-1611-4B0F-ACC3-400C00576B72}"/>
          </ac:spMkLst>
        </pc:spChg>
        <pc:spChg chg="add">
          <ac:chgData name="Manish Sharma" userId="b799adb9ba789c8f" providerId="LiveId" clId="{823BB3FD-33F0-42C1-86A2-8B5B8D86EA5B}" dt="2021-01-08T06:46:26.757" v="153"/>
          <ac:spMkLst>
            <pc:docMk/>
            <pc:sldMk cId="3795479082" sldId="268"/>
            <ac:spMk id="18" creationId="{2D063CEC-874B-4259-9D7A-BA32DCCB313C}"/>
          </ac:spMkLst>
        </pc:spChg>
        <pc:spChg chg="add">
          <ac:chgData name="Manish Sharma" userId="b799adb9ba789c8f" providerId="LiveId" clId="{823BB3FD-33F0-42C1-86A2-8B5B8D86EA5B}" dt="2021-01-08T06:46:26.757" v="153"/>
          <ac:spMkLst>
            <pc:docMk/>
            <pc:sldMk cId="3795479082" sldId="268"/>
            <ac:spMk id="19" creationId="{F212B003-0615-4564-A544-F8D39A95BC08}"/>
          </ac:spMkLst>
        </pc:spChg>
        <pc:spChg chg="add">
          <ac:chgData name="Manish Sharma" userId="b799adb9ba789c8f" providerId="LiveId" clId="{823BB3FD-33F0-42C1-86A2-8B5B8D86EA5B}" dt="2021-01-08T06:46:26.757" v="153"/>
          <ac:spMkLst>
            <pc:docMk/>
            <pc:sldMk cId="3795479082" sldId="268"/>
            <ac:spMk id="20" creationId="{821B78E5-38E7-4B19-B017-431FC4B28097}"/>
          </ac:spMkLst>
        </pc:spChg>
        <pc:cxnChg chg="add">
          <ac:chgData name="Manish Sharma" userId="b799adb9ba789c8f" providerId="LiveId" clId="{823BB3FD-33F0-42C1-86A2-8B5B8D86EA5B}" dt="2021-01-08T06:45:43.011" v="148"/>
          <ac:cxnSpMkLst>
            <pc:docMk/>
            <pc:sldMk cId="3795479082" sldId="268"/>
            <ac:cxnSpMk id="6" creationId="{63CC2D1D-0ACB-4903-B4D3-0D301440052B}"/>
          </ac:cxnSpMkLst>
        </pc:cxnChg>
        <pc:cxnChg chg="add">
          <ac:chgData name="Manish Sharma" userId="b799adb9ba789c8f" providerId="LiveId" clId="{823BB3FD-33F0-42C1-86A2-8B5B8D86EA5B}" dt="2021-01-08T06:45:43.011" v="148"/>
          <ac:cxnSpMkLst>
            <pc:docMk/>
            <pc:sldMk cId="3795479082" sldId="268"/>
            <ac:cxnSpMk id="7" creationId="{AF62B010-9A8F-428E-A5D3-09E73DD945AB}"/>
          </ac:cxnSpMkLst>
        </pc:cxnChg>
        <pc:cxnChg chg="add">
          <ac:chgData name="Manish Sharma" userId="b799adb9ba789c8f" providerId="LiveId" clId="{823BB3FD-33F0-42C1-86A2-8B5B8D86EA5B}" dt="2021-01-08T06:46:04.506" v="151"/>
          <ac:cxnSpMkLst>
            <pc:docMk/>
            <pc:sldMk cId="3795479082" sldId="268"/>
            <ac:cxnSpMk id="10" creationId="{48BDED3C-F964-41DB-A637-A6A11DA14158}"/>
          </ac:cxnSpMkLst>
        </pc:cxnChg>
        <pc:cxnChg chg="add">
          <ac:chgData name="Manish Sharma" userId="b799adb9ba789c8f" providerId="LiveId" clId="{823BB3FD-33F0-42C1-86A2-8B5B8D86EA5B}" dt="2021-01-08T06:46:04.506" v="151"/>
          <ac:cxnSpMkLst>
            <pc:docMk/>
            <pc:sldMk cId="3795479082" sldId="268"/>
            <ac:cxnSpMk id="12" creationId="{B2D0DC92-1731-4D51-B62D-1A6C18F05664}"/>
          </ac:cxnSpMkLst>
        </pc:cxnChg>
        <pc:cxnChg chg="add">
          <ac:chgData name="Manish Sharma" userId="b799adb9ba789c8f" providerId="LiveId" clId="{823BB3FD-33F0-42C1-86A2-8B5B8D86EA5B}" dt="2021-01-08T06:46:17.511" v="152"/>
          <ac:cxnSpMkLst>
            <pc:docMk/>
            <pc:sldMk cId="3795479082" sldId="268"/>
            <ac:cxnSpMk id="14" creationId="{DBABE696-7CB5-4DF0-8B58-B63248AC2298}"/>
          </ac:cxnSpMkLst>
        </pc:cxnChg>
        <pc:cxnChg chg="add">
          <ac:chgData name="Manish Sharma" userId="b799adb9ba789c8f" providerId="LiveId" clId="{823BB3FD-33F0-42C1-86A2-8B5B8D86EA5B}" dt="2021-01-08T06:46:17.511" v="152"/>
          <ac:cxnSpMkLst>
            <pc:docMk/>
            <pc:sldMk cId="3795479082" sldId="268"/>
            <ac:cxnSpMk id="16" creationId="{BEAE0F45-7757-4FE4-AA79-316008FA395F}"/>
          </ac:cxnSpMkLst>
        </pc:cxnChg>
      </pc:sldChg>
      <pc:sldChg chg="addSp delSp modSp add">
        <pc:chgData name="Manish Sharma" userId="b799adb9ba789c8f" providerId="LiveId" clId="{823BB3FD-33F0-42C1-86A2-8B5B8D86EA5B}" dt="2021-01-08T08:45:13.659" v="354"/>
        <pc:sldMkLst>
          <pc:docMk/>
          <pc:sldMk cId="1872344251" sldId="269"/>
        </pc:sldMkLst>
        <pc:spChg chg="del">
          <ac:chgData name="Manish Sharma" userId="b799adb9ba789c8f" providerId="LiveId" clId="{823BB3FD-33F0-42C1-86A2-8B5B8D86EA5B}" dt="2021-01-08T06:53:22.117" v="155" actId="478"/>
          <ac:spMkLst>
            <pc:docMk/>
            <pc:sldMk cId="1872344251" sldId="269"/>
            <ac:spMk id="2" creationId="{B11EEB6A-6AC2-4184-A34D-7EF3D48AE213}"/>
          </ac:spMkLst>
        </pc:spChg>
        <pc:spChg chg="del">
          <ac:chgData name="Manish Sharma" userId="b799adb9ba789c8f" providerId="LiveId" clId="{823BB3FD-33F0-42C1-86A2-8B5B8D86EA5B}" dt="2021-01-08T06:53:22.117" v="155" actId="478"/>
          <ac:spMkLst>
            <pc:docMk/>
            <pc:sldMk cId="1872344251" sldId="269"/>
            <ac:spMk id="3" creationId="{C30401B9-7EFD-4165-81A3-F61E6276FCF8}"/>
          </ac:spMkLst>
        </pc:spChg>
        <pc:spChg chg="add">
          <ac:chgData name="Manish Sharma" userId="b799adb9ba789c8f" providerId="LiveId" clId="{823BB3FD-33F0-42C1-86A2-8B5B8D86EA5B}" dt="2021-01-08T06:53:40.126" v="156"/>
          <ac:spMkLst>
            <pc:docMk/>
            <pc:sldMk cId="1872344251" sldId="269"/>
            <ac:spMk id="4" creationId="{53B3925A-EB41-4DC5-92F3-5B5C47DA9651}"/>
          </ac:spMkLst>
        </pc:spChg>
        <pc:spChg chg="add">
          <ac:chgData name="Manish Sharma" userId="b799adb9ba789c8f" providerId="LiveId" clId="{823BB3FD-33F0-42C1-86A2-8B5B8D86EA5B}" dt="2021-01-08T06:53:40.126" v="156"/>
          <ac:spMkLst>
            <pc:docMk/>
            <pc:sldMk cId="1872344251" sldId="269"/>
            <ac:spMk id="5" creationId="{AE9B9CC2-B0CF-4065-A59B-664AB400E5BF}"/>
          </ac:spMkLst>
        </pc:spChg>
        <pc:spChg chg="add">
          <ac:chgData name="Manish Sharma" userId="b799adb9ba789c8f" providerId="LiveId" clId="{823BB3FD-33F0-42C1-86A2-8B5B8D86EA5B}" dt="2021-01-08T06:53:40.126" v="156"/>
          <ac:spMkLst>
            <pc:docMk/>
            <pc:sldMk cId="1872344251" sldId="269"/>
            <ac:spMk id="8" creationId="{C27F3165-95C4-4576-AAFF-EDA3BBE3CDCD}"/>
          </ac:spMkLst>
        </pc:spChg>
        <pc:spChg chg="add">
          <ac:chgData name="Manish Sharma" userId="b799adb9ba789c8f" providerId="LiveId" clId="{823BB3FD-33F0-42C1-86A2-8B5B8D86EA5B}" dt="2021-01-08T06:53:47.716" v="157"/>
          <ac:spMkLst>
            <pc:docMk/>
            <pc:sldMk cId="1872344251" sldId="269"/>
            <ac:spMk id="9" creationId="{97C402BB-DCEF-4B01-827B-B93348384D87}"/>
          </ac:spMkLst>
        </pc:spChg>
        <pc:spChg chg="add">
          <ac:chgData name="Manish Sharma" userId="b799adb9ba789c8f" providerId="LiveId" clId="{823BB3FD-33F0-42C1-86A2-8B5B8D86EA5B}" dt="2021-01-08T06:54:02.399" v="158"/>
          <ac:spMkLst>
            <pc:docMk/>
            <pc:sldMk cId="1872344251" sldId="269"/>
            <ac:spMk id="10" creationId="{A46A193E-E76B-4251-8773-D2402AC4038F}"/>
          </ac:spMkLst>
        </pc:spChg>
        <pc:spChg chg="add">
          <ac:chgData name="Manish Sharma" userId="b799adb9ba789c8f" providerId="LiveId" clId="{823BB3FD-33F0-42C1-86A2-8B5B8D86EA5B}" dt="2021-01-08T06:54:02.399" v="158"/>
          <ac:spMkLst>
            <pc:docMk/>
            <pc:sldMk cId="1872344251" sldId="269"/>
            <ac:spMk id="13" creationId="{970187D2-7350-4CBC-9B89-CE570AEA9B7D}"/>
          </ac:spMkLst>
        </pc:spChg>
        <pc:spChg chg="add">
          <ac:chgData name="Manish Sharma" userId="b799adb9ba789c8f" providerId="LiveId" clId="{823BB3FD-33F0-42C1-86A2-8B5B8D86EA5B}" dt="2021-01-08T06:54:02.399" v="158"/>
          <ac:spMkLst>
            <pc:docMk/>
            <pc:sldMk cId="1872344251" sldId="269"/>
            <ac:spMk id="14" creationId="{98D69123-7687-4661-AFD9-B990DCCD9F22}"/>
          </ac:spMkLst>
        </pc:spChg>
        <pc:spChg chg="add mod">
          <ac:chgData name="Manish Sharma" userId="b799adb9ba789c8f" providerId="LiveId" clId="{823BB3FD-33F0-42C1-86A2-8B5B8D86EA5B}" dt="2021-01-08T07:43:48.639" v="352" actId="1076"/>
          <ac:spMkLst>
            <pc:docMk/>
            <pc:sldMk cId="1872344251" sldId="269"/>
            <ac:spMk id="17" creationId="{609421FB-F6B0-4AF6-B0F7-DA3970ED7B2E}"/>
          </ac:spMkLst>
        </pc:spChg>
        <pc:spChg chg="add">
          <ac:chgData name="Manish Sharma" userId="b799adb9ba789c8f" providerId="LiveId" clId="{823BB3FD-33F0-42C1-86A2-8B5B8D86EA5B}" dt="2021-01-08T06:54:02.399" v="158"/>
          <ac:spMkLst>
            <pc:docMk/>
            <pc:sldMk cId="1872344251" sldId="269"/>
            <ac:spMk id="18" creationId="{FC9582E3-667E-4E0A-9062-A0E48538EFF8}"/>
          </ac:spMkLst>
        </pc:spChg>
        <pc:spChg chg="add">
          <ac:chgData name="Manish Sharma" userId="b799adb9ba789c8f" providerId="LiveId" clId="{823BB3FD-33F0-42C1-86A2-8B5B8D86EA5B}" dt="2021-01-08T06:54:32.788" v="165"/>
          <ac:spMkLst>
            <pc:docMk/>
            <pc:sldMk cId="1872344251" sldId="269"/>
            <ac:spMk id="21" creationId="{4424A2FF-491E-4E81-AF00-683FDBEF73D6}"/>
          </ac:spMkLst>
        </pc:spChg>
        <pc:spChg chg="add">
          <ac:chgData name="Manish Sharma" userId="b799adb9ba789c8f" providerId="LiveId" clId="{823BB3FD-33F0-42C1-86A2-8B5B8D86EA5B}" dt="2021-01-08T06:54:32.788" v="165"/>
          <ac:spMkLst>
            <pc:docMk/>
            <pc:sldMk cId="1872344251" sldId="269"/>
            <ac:spMk id="22" creationId="{471A8D91-3FF4-4698-8402-DFE3845DCCC2}"/>
          </ac:spMkLst>
        </pc:spChg>
        <pc:spChg chg="add">
          <ac:chgData name="Manish Sharma" userId="b799adb9ba789c8f" providerId="LiveId" clId="{823BB3FD-33F0-42C1-86A2-8B5B8D86EA5B}" dt="2021-01-08T06:54:41.991" v="166"/>
          <ac:spMkLst>
            <pc:docMk/>
            <pc:sldMk cId="1872344251" sldId="269"/>
            <ac:spMk id="23" creationId="{9F511F5B-9F47-4FBA-B4E6-FD573D19D978}"/>
          </ac:spMkLst>
        </pc:spChg>
        <pc:spChg chg="add">
          <ac:chgData name="Manish Sharma" userId="b799adb9ba789c8f" providerId="LiveId" clId="{823BB3FD-33F0-42C1-86A2-8B5B8D86EA5B}" dt="2021-01-08T06:54:41.991" v="166"/>
          <ac:spMkLst>
            <pc:docMk/>
            <pc:sldMk cId="1872344251" sldId="269"/>
            <ac:spMk id="24" creationId="{401EDF6D-AF7B-4F89-A229-19968FE3647C}"/>
          </ac:spMkLst>
        </pc:spChg>
        <pc:spChg chg="add">
          <ac:chgData name="Manish Sharma" userId="b799adb9ba789c8f" providerId="LiveId" clId="{823BB3FD-33F0-42C1-86A2-8B5B8D86EA5B}" dt="2021-01-08T06:54:41.991" v="166"/>
          <ac:spMkLst>
            <pc:docMk/>
            <pc:sldMk cId="1872344251" sldId="269"/>
            <ac:spMk id="25" creationId="{4E46BEC7-F724-4E21-929D-C5C467331A4E}"/>
          </ac:spMkLst>
        </pc:spChg>
        <pc:spChg chg="add mod">
          <ac:chgData name="Manish Sharma" userId="b799adb9ba789c8f" providerId="LiveId" clId="{823BB3FD-33F0-42C1-86A2-8B5B8D86EA5B}" dt="2021-01-08T07:33:40.736" v="193" actId="20577"/>
          <ac:spMkLst>
            <pc:docMk/>
            <pc:sldMk cId="1872344251" sldId="269"/>
            <ac:spMk id="26" creationId="{CB9ADC6E-4936-4327-8DD2-E8802FBB2061}"/>
          </ac:spMkLst>
        </pc:spChg>
        <pc:spChg chg="add del">
          <ac:chgData name="Manish Sharma" userId="b799adb9ba789c8f" providerId="LiveId" clId="{823BB3FD-33F0-42C1-86A2-8B5B8D86EA5B}" dt="2021-01-08T08:45:13.659" v="354"/>
          <ac:spMkLst>
            <pc:docMk/>
            <pc:sldMk cId="1872344251" sldId="269"/>
            <ac:spMk id="27" creationId="{6FFDBD82-55EB-4F4E-A7A7-548F5CD5B9E4}"/>
          </ac:spMkLst>
        </pc:spChg>
        <pc:cxnChg chg="add">
          <ac:chgData name="Manish Sharma" userId="b799adb9ba789c8f" providerId="LiveId" clId="{823BB3FD-33F0-42C1-86A2-8B5B8D86EA5B}" dt="2021-01-08T06:53:40.126" v="156"/>
          <ac:cxnSpMkLst>
            <pc:docMk/>
            <pc:sldMk cId="1872344251" sldId="269"/>
            <ac:cxnSpMk id="6" creationId="{2C3B2F1A-05EA-44D1-9B79-0D1B4A282ADD}"/>
          </ac:cxnSpMkLst>
        </pc:cxnChg>
        <pc:cxnChg chg="add">
          <ac:chgData name="Manish Sharma" userId="b799adb9ba789c8f" providerId="LiveId" clId="{823BB3FD-33F0-42C1-86A2-8B5B8D86EA5B}" dt="2021-01-08T06:53:40.126" v="156"/>
          <ac:cxnSpMkLst>
            <pc:docMk/>
            <pc:sldMk cId="1872344251" sldId="269"/>
            <ac:cxnSpMk id="7" creationId="{7E25C6C2-3C04-4CF1-BEC1-AD29466DC3ED}"/>
          </ac:cxnSpMkLst>
        </pc:cxnChg>
        <pc:cxnChg chg="add">
          <ac:chgData name="Manish Sharma" userId="b799adb9ba789c8f" providerId="LiveId" clId="{823BB3FD-33F0-42C1-86A2-8B5B8D86EA5B}" dt="2021-01-08T06:54:02.399" v="158"/>
          <ac:cxnSpMkLst>
            <pc:docMk/>
            <pc:sldMk cId="1872344251" sldId="269"/>
            <ac:cxnSpMk id="11" creationId="{B49AEB25-197A-4434-BB08-73C97554088B}"/>
          </ac:cxnSpMkLst>
        </pc:cxnChg>
        <pc:cxnChg chg="add">
          <ac:chgData name="Manish Sharma" userId="b799adb9ba789c8f" providerId="LiveId" clId="{823BB3FD-33F0-42C1-86A2-8B5B8D86EA5B}" dt="2021-01-08T06:54:02.399" v="158"/>
          <ac:cxnSpMkLst>
            <pc:docMk/>
            <pc:sldMk cId="1872344251" sldId="269"/>
            <ac:cxnSpMk id="12" creationId="{1B6E5A2F-6611-41A1-B77C-398B511DF6E2}"/>
          </ac:cxnSpMkLst>
        </pc:cxnChg>
        <pc:cxnChg chg="add">
          <ac:chgData name="Manish Sharma" userId="b799adb9ba789c8f" providerId="LiveId" clId="{823BB3FD-33F0-42C1-86A2-8B5B8D86EA5B}" dt="2021-01-08T06:54:02.399" v="158"/>
          <ac:cxnSpMkLst>
            <pc:docMk/>
            <pc:sldMk cId="1872344251" sldId="269"/>
            <ac:cxnSpMk id="15" creationId="{52CD8CA9-857F-4FC2-AC2F-B9CFD204C09E}"/>
          </ac:cxnSpMkLst>
        </pc:cxnChg>
        <pc:cxnChg chg="add">
          <ac:chgData name="Manish Sharma" userId="b799adb9ba789c8f" providerId="LiveId" clId="{823BB3FD-33F0-42C1-86A2-8B5B8D86EA5B}" dt="2021-01-08T06:54:02.399" v="158"/>
          <ac:cxnSpMkLst>
            <pc:docMk/>
            <pc:sldMk cId="1872344251" sldId="269"/>
            <ac:cxnSpMk id="16" creationId="{D3DD4C81-658D-4553-BEE5-170E5FBE3A28}"/>
          </ac:cxnSpMkLst>
        </pc:cxnChg>
        <pc:cxnChg chg="add">
          <ac:chgData name="Manish Sharma" userId="b799adb9ba789c8f" providerId="LiveId" clId="{823BB3FD-33F0-42C1-86A2-8B5B8D86EA5B}" dt="2021-01-08T06:54:32.788" v="165"/>
          <ac:cxnSpMkLst>
            <pc:docMk/>
            <pc:sldMk cId="1872344251" sldId="269"/>
            <ac:cxnSpMk id="19" creationId="{8C9A1745-94B8-44A2-B74E-3644D038354C}"/>
          </ac:cxnSpMkLst>
        </pc:cxnChg>
        <pc:cxnChg chg="add">
          <ac:chgData name="Manish Sharma" userId="b799adb9ba789c8f" providerId="LiveId" clId="{823BB3FD-33F0-42C1-86A2-8B5B8D86EA5B}" dt="2021-01-08T06:54:32.788" v="165"/>
          <ac:cxnSpMkLst>
            <pc:docMk/>
            <pc:sldMk cId="1872344251" sldId="269"/>
            <ac:cxnSpMk id="20" creationId="{6F2DCC9A-40AD-437F-933C-3C248C319CFE}"/>
          </ac:cxnSpMkLst>
        </pc:cxnChg>
      </pc:sldChg>
      <pc:sldChg chg="addSp delSp modSp add">
        <pc:chgData name="Manish Sharma" userId="b799adb9ba789c8f" providerId="LiveId" clId="{823BB3FD-33F0-42C1-86A2-8B5B8D86EA5B}" dt="2021-01-08T07:37:19.530" v="342" actId="1076"/>
        <pc:sldMkLst>
          <pc:docMk/>
          <pc:sldMk cId="3294873019" sldId="270"/>
        </pc:sldMkLst>
        <pc:spChg chg="mod">
          <ac:chgData name="Manish Sharma" userId="b799adb9ba789c8f" providerId="LiveId" clId="{823BB3FD-33F0-42C1-86A2-8B5B8D86EA5B}" dt="2021-01-08T07:34:34.983" v="224" actId="1036"/>
          <ac:spMkLst>
            <pc:docMk/>
            <pc:sldMk cId="3294873019" sldId="270"/>
            <ac:spMk id="4" creationId="{53B3925A-EB41-4DC5-92F3-5B5C47DA9651}"/>
          </ac:spMkLst>
        </pc:spChg>
        <pc:spChg chg="mod">
          <ac:chgData name="Manish Sharma" userId="b799adb9ba789c8f" providerId="LiveId" clId="{823BB3FD-33F0-42C1-86A2-8B5B8D86EA5B}" dt="2021-01-08T07:34:44.231" v="226" actId="14100"/>
          <ac:spMkLst>
            <pc:docMk/>
            <pc:sldMk cId="3294873019" sldId="270"/>
            <ac:spMk id="5" creationId="{AE9B9CC2-B0CF-4065-A59B-664AB400E5BF}"/>
          </ac:spMkLst>
        </pc:spChg>
        <pc:spChg chg="mod">
          <ac:chgData name="Manish Sharma" userId="b799adb9ba789c8f" providerId="LiveId" clId="{823BB3FD-33F0-42C1-86A2-8B5B8D86EA5B}" dt="2021-01-08T07:34:34.983" v="224" actId="1036"/>
          <ac:spMkLst>
            <pc:docMk/>
            <pc:sldMk cId="3294873019" sldId="270"/>
            <ac:spMk id="8" creationId="{C27F3165-95C4-4576-AAFF-EDA3BBE3CDCD}"/>
          </ac:spMkLst>
        </pc:spChg>
        <pc:spChg chg="del">
          <ac:chgData name="Manish Sharma" userId="b799adb9ba789c8f" providerId="LiveId" clId="{823BB3FD-33F0-42C1-86A2-8B5B8D86EA5B}" dt="2021-01-08T07:33:50.628" v="195" actId="478"/>
          <ac:spMkLst>
            <pc:docMk/>
            <pc:sldMk cId="3294873019" sldId="270"/>
            <ac:spMk id="9" creationId="{97C402BB-DCEF-4B01-827B-B93348384D87}"/>
          </ac:spMkLst>
        </pc:spChg>
        <pc:spChg chg="mod">
          <ac:chgData name="Manish Sharma" userId="b799adb9ba789c8f" providerId="LiveId" clId="{823BB3FD-33F0-42C1-86A2-8B5B8D86EA5B}" dt="2021-01-08T07:34:39.430" v="225" actId="14100"/>
          <ac:spMkLst>
            <pc:docMk/>
            <pc:sldMk cId="3294873019" sldId="270"/>
            <ac:spMk id="10" creationId="{A46A193E-E76B-4251-8773-D2402AC4038F}"/>
          </ac:spMkLst>
        </pc:spChg>
        <pc:spChg chg="del">
          <ac:chgData name="Manish Sharma" userId="b799adb9ba789c8f" providerId="LiveId" clId="{823BB3FD-33F0-42C1-86A2-8B5B8D86EA5B}" dt="2021-01-08T07:34:01.315" v="197" actId="478"/>
          <ac:spMkLst>
            <pc:docMk/>
            <pc:sldMk cId="3294873019" sldId="270"/>
            <ac:spMk id="13" creationId="{970187D2-7350-4CBC-9B89-CE570AEA9B7D}"/>
          </ac:spMkLst>
        </pc:spChg>
        <pc:spChg chg="del">
          <ac:chgData name="Manish Sharma" userId="b799adb9ba789c8f" providerId="LiveId" clId="{823BB3FD-33F0-42C1-86A2-8B5B8D86EA5B}" dt="2021-01-08T07:34:03.960" v="200" actId="478"/>
          <ac:spMkLst>
            <pc:docMk/>
            <pc:sldMk cId="3294873019" sldId="270"/>
            <ac:spMk id="14" creationId="{98D69123-7687-4661-AFD9-B990DCCD9F22}"/>
          </ac:spMkLst>
        </pc:spChg>
        <pc:spChg chg="del">
          <ac:chgData name="Manish Sharma" userId="b799adb9ba789c8f" providerId="LiveId" clId="{823BB3FD-33F0-42C1-86A2-8B5B8D86EA5B}" dt="2021-01-08T07:34:08.615" v="203" actId="478"/>
          <ac:spMkLst>
            <pc:docMk/>
            <pc:sldMk cId="3294873019" sldId="270"/>
            <ac:spMk id="17" creationId="{609421FB-F6B0-4AF6-B0F7-DA3970ED7B2E}"/>
          </ac:spMkLst>
        </pc:spChg>
        <pc:spChg chg="del">
          <ac:chgData name="Manish Sharma" userId="b799adb9ba789c8f" providerId="LiveId" clId="{823BB3FD-33F0-42C1-86A2-8B5B8D86EA5B}" dt="2021-01-08T07:34:06.737" v="201" actId="478"/>
          <ac:spMkLst>
            <pc:docMk/>
            <pc:sldMk cId="3294873019" sldId="270"/>
            <ac:spMk id="18" creationId="{FC9582E3-667E-4E0A-9062-A0E48538EFF8}"/>
          </ac:spMkLst>
        </pc:spChg>
        <pc:spChg chg="mod">
          <ac:chgData name="Manish Sharma" userId="b799adb9ba789c8f" providerId="LiveId" clId="{823BB3FD-33F0-42C1-86A2-8B5B8D86EA5B}" dt="2021-01-08T07:36:34.022" v="330" actId="1076"/>
          <ac:spMkLst>
            <pc:docMk/>
            <pc:sldMk cId="3294873019" sldId="270"/>
            <ac:spMk id="21" creationId="{4424A2FF-491E-4E81-AF00-683FDBEF73D6}"/>
          </ac:spMkLst>
        </pc:spChg>
        <pc:spChg chg="mod">
          <ac:chgData name="Manish Sharma" userId="b799adb9ba789c8f" providerId="LiveId" clId="{823BB3FD-33F0-42C1-86A2-8B5B8D86EA5B}" dt="2021-01-08T07:34:34.983" v="224" actId="1036"/>
          <ac:spMkLst>
            <pc:docMk/>
            <pc:sldMk cId="3294873019" sldId="270"/>
            <ac:spMk id="22" creationId="{471A8D91-3FF4-4698-8402-DFE3845DCCC2}"/>
          </ac:spMkLst>
        </pc:spChg>
        <pc:spChg chg="mod">
          <ac:chgData name="Manish Sharma" userId="b799adb9ba789c8f" providerId="LiveId" clId="{823BB3FD-33F0-42C1-86A2-8B5B8D86EA5B}" dt="2021-01-08T07:36:41.728" v="335" actId="20577"/>
          <ac:spMkLst>
            <pc:docMk/>
            <pc:sldMk cId="3294873019" sldId="270"/>
            <ac:spMk id="26" creationId="{CB9ADC6E-4936-4327-8DD2-E8802FBB2061}"/>
          </ac:spMkLst>
        </pc:spChg>
        <pc:spChg chg="add mod">
          <ac:chgData name="Manish Sharma" userId="b799adb9ba789c8f" providerId="LiveId" clId="{823BB3FD-33F0-42C1-86A2-8B5B8D86EA5B}" dt="2021-01-08T07:34:47.855" v="228" actId="1076"/>
          <ac:spMkLst>
            <pc:docMk/>
            <pc:sldMk cId="3294873019" sldId="270"/>
            <ac:spMk id="27" creationId="{87375686-F14A-4F07-A182-DE806A6CCD23}"/>
          </ac:spMkLst>
        </pc:spChg>
        <pc:spChg chg="add mod">
          <ac:chgData name="Manish Sharma" userId="b799adb9ba789c8f" providerId="LiveId" clId="{823BB3FD-33F0-42C1-86A2-8B5B8D86EA5B}" dt="2021-01-08T07:35:07.612" v="247" actId="20577"/>
          <ac:spMkLst>
            <pc:docMk/>
            <pc:sldMk cId="3294873019" sldId="270"/>
            <ac:spMk id="28" creationId="{64DAD73F-3B6D-477A-AEF6-8060EC2301FC}"/>
          </ac:spMkLst>
        </pc:spChg>
        <pc:spChg chg="add mod">
          <ac:chgData name="Manish Sharma" userId="b799adb9ba789c8f" providerId="LiveId" clId="{823BB3FD-33F0-42C1-86A2-8B5B8D86EA5B}" dt="2021-01-08T07:35:41.311" v="278" actId="1076"/>
          <ac:spMkLst>
            <pc:docMk/>
            <pc:sldMk cId="3294873019" sldId="270"/>
            <ac:spMk id="31" creationId="{C7254DFD-C97D-49CE-8AAC-FC531FC7CCEB}"/>
          </ac:spMkLst>
        </pc:spChg>
        <pc:spChg chg="add mod">
          <ac:chgData name="Manish Sharma" userId="b799adb9ba789c8f" providerId="LiveId" clId="{823BB3FD-33F0-42C1-86A2-8B5B8D86EA5B}" dt="2021-01-08T07:37:19.530" v="342" actId="1076"/>
          <ac:spMkLst>
            <pc:docMk/>
            <pc:sldMk cId="3294873019" sldId="270"/>
            <ac:spMk id="32" creationId="{B84B1374-B253-4903-81F2-A5A96BDA7592}"/>
          </ac:spMkLst>
        </pc:spChg>
        <pc:spChg chg="add mod">
          <ac:chgData name="Manish Sharma" userId="b799adb9ba789c8f" providerId="LiveId" clId="{823BB3FD-33F0-42C1-86A2-8B5B8D86EA5B}" dt="2021-01-08T07:36:12.810" v="314" actId="20577"/>
          <ac:spMkLst>
            <pc:docMk/>
            <pc:sldMk cId="3294873019" sldId="270"/>
            <ac:spMk id="33" creationId="{CEE51867-43BA-4721-93F2-ED96760D9671}"/>
          </ac:spMkLst>
        </pc:spChg>
        <pc:spChg chg="add mod">
          <ac:chgData name="Manish Sharma" userId="b799adb9ba789c8f" providerId="LiveId" clId="{823BB3FD-33F0-42C1-86A2-8B5B8D86EA5B}" dt="2021-01-08T07:37:06.545" v="341" actId="1076"/>
          <ac:spMkLst>
            <pc:docMk/>
            <pc:sldMk cId="3294873019" sldId="270"/>
            <ac:spMk id="34" creationId="{F3549E4D-BACD-488B-A134-24BE1C317C6C}"/>
          </ac:spMkLst>
        </pc:spChg>
        <pc:cxnChg chg="add mod">
          <ac:chgData name="Manish Sharma" userId="b799adb9ba789c8f" providerId="LiveId" clId="{823BB3FD-33F0-42C1-86A2-8B5B8D86EA5B}" dt="2021-01-08T07:35:16.175" v="248" actId="11529"/>
          <ac:cxnSpMkLst>
            <pc:docMk/>
            <pc:sldMk cId="3294873019" sldId="270"/>
            <ac:cxnSpMk id="3" creationId="{B1501D6E-ADB8-4446-A894-21555163EEB6}"/>
          </ac:cxnSpMkLst>
        </pc:cxnChg>
        <pc:cxnChg chg="mod">
          <ac:chgData name="Manish Sharma" userId="b799adb9ba789c8f" providerId="LiveId" clId="{823BB3FD-33F0-42C1-86A2-8B5B8D86EA5B}" dt="2021-01-08T07:34:34.983" v="224" actId="1036"/>
          <ac:cxnSpMkLst>
            <pc:docMk/>
            <pc:sldMk cId="3294873019" sldId="270"/>
            <ac:cxnSpMk id="6" creationId="{2C3B2F1A-05EA-44D1-9B79-0D1B4A282ADD}"/>
          </ac:cxnSpMkLst>
        </pc:cxnChg>
        <pc:cxnChg chg="mod">
          <ac:chgData name="Manish Sharma" userId="b799adb9ba789c8f" providerId="LiveId" clId="{823BB3FD-33F0-42C1-86A2-8B5B8D86EA5B}" dt="2021-01-08T07:34:34.983" v="224" actId="1036"/>
          <ac:cxnSpMkLst>
            <pc:docMk/>
            <pc:sldMk cId="3294873019" sldId="270"/>
            <ac:cxnSpMk id="7" creationId="{7E25C6C2-3C04-4CF1-BEC1-AD29466DC3ED}"/>
          </ac:cxnSpMkLst>
        </pc:cxnChg>
        <pc:cxnChg chg="del">
          <ac:chgData name="Manish Sharma" userId="b799adb9ba789c8f" providerId="LiveId" clId="{823BB3FD-33F0-42C1-86A2-8B5B8D86EA5B}" dt="2021-01-08T07:34:02.162" v="198" actId="478"/>
          <ac:cxnSpMkLst>
            <pc:docMk/>
            <pc:sldMk cId="3294873019" sldId="270"/>
            <ac:cxnSpMk id="11" creationId="{B49AEB25-197A-4434-BB08-73C97554088B}"/>
          </ac:cxnSpMkLst>
        </pc:cxnChg>
        <pc:cxnChg chg="del">
          <ac:chgData name="Manish Sharma" userId="b799adb9ba789c8f" providerId="LiveId" clId="{823BB3FD-33F0-42C1-86A2-8B5B8D86EA5B}" dt="2021-01-08T07:34:02.989" v="199" actId="478"/>
          <ac:cxnSpMkLst>
            <pc:docMk/>
            <pc:sldMk cId="3294873019" sldId="270"/>
            <ac:cxnSpMk id="12" creationId="{1B6E5A2F-6611-41A1-B77C-398B511DF6E2}"/>
          </ac:cxnSpMkLst>
        </pc:cxnChg>
        <pc:cxnChg chg="del">
          <ac:chgData name="Manish Sharma" userId="b799adb9ba789c8f" providerId="LiveId" clId="{823BB3FD-33F0-42C1-86A2-8B5B8D86EA5B}" dt="2021-01-08T07:34:07.650" v="202" actId="478"/>
          <ac:cxnSpMkLst>
            <pc:docMk/>
            <pc:sldMk cId="3294873019" sldId="270"/>
            <ac:cxnSpMk id="15" creationId="{52CD8CA9-857F-4FC2-AC2F-B9CFD204C09E}"/>
          </ac:cxnSpMkLst>
        </pc:cxnChg>
        <pc:cxnChg chg="del">
          <ac:chgData name="Manish Sharma" userId="b799adb9ba789c8f" providerId="LiveId" clId="{823BB3FD-33F0-42C1-86A2-8B5B8D86EA5B}" dt="2021-01-08T07:34:09.813" v="204" actId="478"/>
          <ac:cxnSpMkLst>
            <pc:docMk/>
            <pc:sldMk cId="3294873019" sldId="270"/>
            <ac:cxnSpMk id="16" creationId="{D3DD4C81-658D-4553-BEE5-170E5FBE3A28}"/>
          </ac:cxnSpMkLst>
        </pc:cxnChg>
        <pc:cxnChg chg="mod">
          <ac:chgData name="Manish Sharma" userId="b799adb9ba789c8f" providerId="LiveId" clId="{823BB3FD-33F0-42C1-86A2-8B5B8D86EA5B}" dt="2021-01-08T07:34:34.983" v="224" actId="1036"/>
          <ac:cxnSpMkLst>
            <pc:docMk/>
            <pc:sldMk cId="3294873019" sldId="270"/>
            <ac:cxnSpMk id="19" creationId="{8C9A1745-94B8-44A2-B74E-3644D038354C}"/>
          </ac:cxnSpMkLst>
        </pc:cxnChg>
        <pc:cxnChg chg="mod">
          <ac:chgData name="Manish Sharma" userId="b799adb9ba789c8f" providerId="LiveId" clId="{823BB3FD-33F0-42C1-86A2-8B5B8D86EA5B}" dt="2021-01-08T07:34:34.983" v="224" actId="1036"/>
          <ac:cxnSpMkLst>
            <pc:docMk/>
            <pc:sldMk cId="3294873019" sldId="270"/>
            <ac:cxnSpMk id="20" creationId="{6F2DCC9A-40AD-437F-933C-3C248C319CFE}"/>
          </ac:cxnSpMkLst>
        </pc:cxnChg>
        <pc:cxnChg chg="add mod">
          <ac:chgData name="Manish Sharma" userId="b799adb9ba789c8f" providerId="LiveId" clId="{823BB3FD-33F0-42C1-86A2-8B5B8D86EA5B}" dt="2021-01-08T07:35:22.415" v="249" actId="11529"/>
          <ac:cxnSpMkLst>
            <pc:docMk/>
            <pc:sldMk cId="3294873019" sldId="270"/>
            <ac:cxnSpMk id="30" creationId="{CE0A6F02-7B0D-4C53-9EBC-838E18DA9EE4}"/>
          </ac:cxnSpMkLst>
        </pc:cxnChg>
      </pc:sldChg>
      <pc:sldChg chg="addSp modSp add ord">
        <pc:chgData name="Manish Sharma" userId="b799adb9ba789c8f" providerId="LiveId" clId="{823BB3FD-33F0-42C1-86A2-8B5B8D86EA5B}" dt="2021-01-08T08:49:52.545" v="408"/>
        <pc:sldMkLst>
          <pc:docMk/>
          <pc:sldMk cId="2559979478" sldId="271"/>
        </pc:sldMkLst>
        <pc:spChg chg="mod">
          <ac:chgData name="Manish Sharma" userId="b799adb9ba789c8f" providerId="LiveId" clId="{823BB3FD-33F0-42C1-86A2-8B5B8D86EA5B}" dt="2021-01-08T08:49:52.545" v="408"/>
          <ac:spMkLst>
            <pc:docMk/>
            <pc:sldMk cId="2559979478" sldId="271"/>
            <ac:spMk id="10" creationId="{A46A193E-E76B-4251-8773-D2402AC4038F}"/>
          </ac:spMkLst>
        </pc:spChg>
        <pc:spChg chg="mod">
          <ac:chgData name="Manish Sharma" userId="b799adb9ba789c8f" providerId="LiveId" clId="{823BB3FD-33F0-42C1-86A2-8B5B8D86EA5B}" dt="2021-01-08T08:47:18.268" v="357" actId="1076"/>
          <ac:spMkLst>
            <pc:docMk/>
            <pc:sldMk cId="2559979478" sldId="271"/>
            <ac:spMk id="13" creationId="{970187D2-7350-4CBC-9B89-CE570AEA9B7D}"/>
          </ac:spMkLst>
        </pc:spChg>
        <pc:spChg chg="mod">
          <ac:chgData name="Manish Sharma" userId="b799adb9ba789c8f" providerId="LiveId" clId="{823BB3FD-33F0-42C1-86A2-8B5B8D86EA5B}" dt="2021-01-08T08:47:18.268" v="357" actId="1076"/>
          <ac:spMkLst>
            <pc:docMk/>
            <pc:sldMk cId="2559979478" sldId="271"/>
            <ac:spMk id="14" creationId="{98D69123-7687-4661-AFD9-B990DCCD9F22}"/>
          </ac:spMkLst>
        </pc:spChg>
        <pc:spChg chg="mod">
          <ac:chgData name="Manish Sharma" userId="b799adb9ba789c8f" providerId="LiveId" clId="{823BB3FD-33F0-42C1-86A2-8B5B8D86EA5B}" dt="2021-01-08T08:48:01.723" v="362" actId="1076"/>
          <ac:spMkLst>
            <pc:docMk/>
            <pc:sldMk cId="2559979478" sldId="271"/>
            <ac:spMk id="17" creationId="{609421FB-F6B0-4AF6-B0F7-DA3970ED7B2E}"/>
          </ac:spMkLst>
        </pc:spChg>
        <pc:spChg chg="mod">
          <ac:chgData name="Manish Sharma" userId="b799adb9ba789c8f" providerId="LiveId" clId="{823BB3FD-33F0-42C1-86A2-8B5B8D86EA5B}" dt="2021-01-08T08:48:01.723" v="362" actId="1076"/>
          <ac:spMkLst>
            <pc:docMk/>
            <pc:sldMk cId="2559979478" sldId="271"/>
            <ac:spMk id="18" creationId="{FC9582E3-667E-4E0A-9062-A0E48538EFF8}"/>
          </ac:spMkLst>
        </pc:spChg>
        <pc:spChg chg="mod">
          <ac:chgData name="Manish Sharma" userId="b799adb9ba789c8f" providerId="LiveId" clId="{823BB3FD-33F0-42C1-86A2-8B5B8D86EA5B}" dt="2021-01-08T08:49:42.448" v="407" actId="207"/>
          <ac:spMkLst>
            <pc:docMk/>
            <pc:sldMk cId="2559979478" sldId="271"/>
            <ac:spMk id="21" creationId="{4424A2FF-491E-4E81-AF00-683FDBEF73D6}"/>
          </ac:spMkLst>
        </pc:spChg>
        <pc:spChg chg="mod">
          <ac:chgData name="Manish Sharma" userId="b799adb9ba789c8f" providerId="LiveId" clId="{823BB3FD-33F0-42C1-86A2-8B5B8D86EA5B}" dt="2021-01-08T08:49:42.448" v="407" actId="207"/>
          <ac:spMkLst>
            <pc:docMk/>
            <pc:sldMk cId="2559979478" sldId="271"/>
            <ac:spMk id="22" creationId="{471A8D91-3FF4-4698-8402-DFE3845DCCC2}"/>
          </ac:spMkLst>
        </pc:spChg>
        <pc:spChg chg="add mod">
          <ac:chgData name="Manish Sharma" userId="b799adb9ba789c8f" providerId="LiveId" clId="{823BB3FD-33F0-42C1-86A2-8B5B8D86EA5B}" dt="2021-01-08T08:49:42.448" v="407" actId="207"/>
          <ac:spMkLst>
            <pc:docMk/>
            <pc:sldMk cId="2559979478" sldId="271"/>
            <ac:spMk id="29" creationId="{1FA8D66D-F593-406E-B4D7-E067AC096F09}"/>
          </ac:spMkLst>
        </pc:spChg>
        <pc:spChg chg="add mod">
          <ac:chgData name="Manish Sharma" userId="b799adb9ba789c8f" providerId="LiveId" clId="{823BB3FD-33F0-42C1-86A2-8B5B8D86EA5B}" dt="2021-01-08T08:49:42.448" v="407" actId="207"/>
          <ac:spMkLst>
            <pc:docMk/>
            <pc:sldMk cId="2559979478" sldId="271"/>
            <ac:spMk id="30" creationId="{A03F15CA-2812-49F6-9CCA-268D7B474DD8}"/>
          </ac:spMkLst>
        </pc:spChg>
        <pc:cxnChg chg="add mod">
          <ac:chgData name="Manish Sharma" userId="b799adb9ba789c8f" providerId="LiveId" clId="{823BB3FD-33F0-42C1-86A2-8B5B8D86EA5B}" dt="2021-01-08T08:47:49.759" v="361" actId="1582"/>
          <ac:cxnSpMkLst>
            <pc:docMk/>
            <pc:sldMk cId="2559979478" sldId="271"/>
            <ac:cxnSpMk id="3" creationId="{31CCCB73-B9D3-4AC4-9F71-BBEE41293BD2}"/>
          </ac:cxnSpMkLst>
        </pc:cxnChg>
        <pc:cxnChg chg="mod">
          <ac:chgData name="Manish Sharma" userId="b799adb9ba789c8f" providerId="LiveId" clId="{823BB3FD-33F0-42C1-86A2-8B5B8D86EA5B}" dt="2021-01-08T08:47:18.268" v="357" actId="1076"/>
          <ac:cxnSpMkLst>
            <pc:docMk/>
            <pc:sldMk cId="2559979478" sldId="271"/>
            <ac:cxnSpMk id="11" creationId="{B49AEB25-197A-4434-BB08-73C97554088B}"/>
          </ac:cxnSpMkLst>
        </pc:cxnChg>
        <pc:cxnChg chg="mod">
          <ac:chgData name="Manish Sharma" userId="b799adb9ba789c8f" providerId="LiveId" clId="{823BB3FD-33F0-42C1-86A2-8B5B8D86EA5B}" dt="2021-01-08T08:47:18.268" v="357" actId="1076"/>
          <ac:cxnSpMkLst>
            <pc:docMk/>
            <pc:sldMk cId="2559979478" sldId="271"/>
            <ac:cxnSpMk id="12" creationId="{1B6E5A2F-6611-41A1-B77C-398B511DF6E2}"/>
          </ac:cxnSpMkLst>
        </pc:cxnChg>
        <pc:cxnChg chg="mod">
          <ac:chgData name="Manish Sharma" userId="b799adb9ba789c8f" providerId="LiveId" clId="{823BB3FD-33F0-42C1-86A2-8B5B8D86EA5B}" dt="2021-01-08T08:48:01.723" v="362" actId="1076"/>
          <ac:cxnSpMkLst>
            <pc:docMk/>
            <pc:sldMk cId="2559979478" sldId="271"/>
            <ac:cxnSpMk id="15" creationId="{52CD8CA9-857F-4FC2-AC2F-B9CFD204C09E}"/>
          </ac:cxnSpMkLst>
        </pc:cxnChg>
        <pc:cxnChg chg="mod">
          <ac:chgData name="Manish Sharma" userId="b799adb9ba789c8f" providerId="LiveId" clId="{823BB3FD-33F0-42C1-86A2-8B5B8D86EA5B}" dt="2021-01-08T08:48:01.723" v="362" actId="1076"/>
          <ac:cxnSpMkLst>
            <pc:docMk/>
            <pc:sldMk cId="2559979478" sldId="271"/>
            <ac:cxnSpMk id="16" creationId="{D3DD4C81-658D-4553-BEE5-170E5FBE3A28}"/>
          </ac:cxnSpMkLst>
        </pc:cxnChg>
        <pc:cxnChg chg="add mod">
          <ac:chgData name="Manish Sharma" userId="b799adb9ba789c8f" providerId="LiveId" clId="{823BB3FD-33F0-42C1-86A2-8B5B8D86EA5B}" dt="2021-01-08T08:47:49.759" v="361" actId="1582"/>
          <ac:cxnSpMkLst>
            <pc:docMk/>
            <pc:sldMk cId="2559979478" sldId="271"/>
            <ac:cxnSpMk id="28" creationId="{3A77710A-A26B-4559-B72B-E2B1988D2E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BAA7-1860-46AD-A353-C0AC20FF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E9FEC-B485-444B-B3B6-4788F8E45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4F24-6170-40E1-90A6-05695FA5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E9BB-6241-44BA-B1B6-C7824018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FE13-512A-40A7-9C71-5CFFF81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2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DE97-7527-439E-97CE-95238C71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F6570-7EC9-458F-AD20-23A9384C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DCE5-A9A9-4CB2-A0BB-E9E2C07D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D764-2F9E-4F0C-AAFB-4AC8CEA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318E-C687-407A-86C0-4A752D90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4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08862-79DB-447C-AD13-F510D86C0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63FA-F339-4699-87B6-2226F4213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0D30-AD7D-4E21-A7B5-27BF22ED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1B57-FA3E-4FC0-9FB3-9805424C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B23-A778-43C5-A7BD-A91F0E9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2D8-A9CF-48FD-BC01-20FB2991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A319-714D-4E99-991A-D26FF3DE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513-82D0-4CFD-9198-989D2973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BD5B-E372-4BBF-A1DA-C16077B0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08A7-3BA3-4E4A-86BA-F0E049DD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F5C0-ED5D-4681-BC07-E3671AA2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6668-489E-4ECA-B3DF-87DA1597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9B1D-B574-42E3-AE6F-6C1762EE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ACCF-2E12-465A-8D11-C33A8135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60E4-70DD-4B68-97DF-DAE67CF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0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5E04-91B7-4AA9-8F9E-AE7FDC5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D6B7-FE71-41BE-90A3-EDB5415B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EFE3-B68D-43F9-B5C4-3016E1A6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54ECB-FA96-40BD-A022-53B40DD7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6B91-1285-453D-9890-BB50DC12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4B473-C348-4A8E-AB7F-2EC7E0EF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7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69BA-5AB7-4080-966E-914AE7AC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E5C28-83C2-4FCB-B41F-8CD6484C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DE100-7A89-4489-9913-2235C861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15148-DC15-40EE-975B-E026A8F49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02F8E-DC96-4B17-A5A7-B9CEF44F1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5191D-FE74-471C-9B53-11A0EF92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833B8-4887-4717-904F-E042960F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6946E-C49A-41A0-9D92-D1F6921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8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942C-F25D-4342-9276-7BFC5A59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2FBCD-54D1-4BCD-BDD4-723963D1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5B53C-3B5D-462A-9ECE-74FBEDD1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46A5-0DE8-448B-B4AE-AB7125C8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8B3A4-FDEB-445B-AD74-ABB36751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5BDDC-011B-4710-B240-D1BE8D3E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B08A0-1CEC-4DB2-9DC9-A6680AA9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0ABC-57FB-48AE-9754-EC8B244C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C9F2-BAF1-4E65-AB86-0F6940B2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B4E4D-82BF-43DE-A543-7931CA165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BAC67-F83F-422F-9E12-D36B6BAC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5DF9F-5E6C-4C6D-B2EA-AB065FDA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F6F7-F879-4F4A-8ABB-D5188D15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CA8-14A6-445F-940E-B7E4E944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761DD-6C7F-4778-8BED-9BC8D0119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79F4-CD93-4845-BC2D-9634DD82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19F7-701C-49DC-A1FB-CC10D7DF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B1DEE-02A6-4A12-9B75-47E4AE7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6E591-A7FB-4054-BB4B-28E06C91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0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C874E-B80F-4E71-979F-08A10C8A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37ED-5EC6-4404-9DF1-96984A6C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A732-69A7-41F9-9DBB-3BF5A173A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F10F-07D6-4D14-842E-7FC780D0CC3C}" type="datetimeFigureOut">
              <a:rPr lang="en-IN" smtClean="0"/>
              <a:t>08-Jan-2021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7A99-BDAD-4E94-96E4-9C6850166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E834-2D32-4F85-970B-445F2F47A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B204-CD7C-4DE0-8945-C77986C7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0C89B-4C85-42C6-9BDD-2C6A398046BD}"/>
              </a:ext>
            </a:extLst>
          </p:cNvPr>
          <p:cNvSpPr/>
          <p:nvPr/>
        </p:nvSpPr>
        <p:spPr>
          <a:xfrm>
            <a:off x="4130040" y="818804"/>
            <a:ext cx="3931920" cy="52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EXE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45F10-28FE-4440-B337-200FBA47AC1C}"/>
              </a:ext>
            </a:extLst>
          </p:cNvPr>
          <p:cNvSpPr txBox="1"/>
          <p:nvPr/>
        </p:nvSpPr>
        <p:spPr>
          <a:xfrm>
            <a:off x="5374103" y="603919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NATIVE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2AA6-2E4E-4931-BC69-3FEED6FB3477}"/>
              </a:ext>
            </a:extLst>
          </p:cNvPr>
          <p:cNvSpPr/>
          <p:nvPr/>
        </p:nvSpPr>
        <p:spPr>
          <a:xfrm>
            <a:off x="439747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443C0-6414-4FDD-9844-5865052355A2}"/>
              </a:ext>
            </a:extLst>
          </p:cNvPr>
          <p:cNvSpPr/>
          <p:nvPr/>
        </p:nvSpPr>
        <p:spPr>
          <a:xfrm>
            <a:off x="624532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API’s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FD27E-3532-436F-B324-293772377EEE}"/>
              </a:ext>
            </a:extLst>
          </p:cNvPr>
          <p:cNvSpPr/>
          <p:nvPr/>
        </p:nvSpPr>
        <p:spPr>
          <a:xfrm>
            <a:off x="4400550" y="2818964"/>
            <a:ext cx="3390900" cy="2865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(JavaScript + API’s)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18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1116DE-51B1-4320-BE42-57C81C5C2069}"/>
              </a:ext>
            </a:extLst>
          </p:cNvPr>
          <p:cNvSpPr/>
          <p:nvPr/>
        </p:nvSpPr>
        <p:spPr>
          <a:xfrm>
            <a:off x="63730" y="63514"/>
            <a:ext cx="120562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WebSocket is a computer communications protocol, providing full-duplex communication channels over a single TCP connection. The WebSocket protocol was standardized by the IETF as RFC 6455 in 2011, and the WebSocket API in Web IDL is being standardized by the W3C.</a:t>
            </a:r>
          </a:p>
          <a:p>
            <a:endParaRPr lang="en-US" sz="1400" dirty="0"/>
          </a:p>
          <a:p>
            <a:r>
              <a:rPr lang="en-US" sz="1400" dirty="0"/>
              <a:t>WebSocket uses HTTP as the initial transport mechanism but keeps the </a:t>
            </a:r>
            <a:r>
              <a:rPr lang="en-US" sz="1400" b="1" dirty="0"/>
              <a:t>TCP</a:t>
            </a:r>
            <a:r>
              <a:rPr lang="en-US" sz="1400" dirty="0"/>
              <a:t> connection alive after the HTTP response is received so that it can be used for sending messages between </a:t>
            </a:r>
            <a:r>
              <a:rPr lang="en-US" sz="1400" b="1" dirty="0"/>
              <a:t>client and server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2E8853-A1E0-49F7-88C7-EC1404056C8C}"/>
              </a:ext>
            </a:extLst>
          </p:cNvPr>
          <p:cNvSpPr/>
          <p:nvPr/>
        </p:nvSpPr>
        <p:spPr>
          <a:xfrm>
            <a:off x="8220075" y="1322762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3A686-6109-45FB-947B-29D26C399B8A}"/>
              </a:ext>
            </a:extLst>
          </p:cNvPr>
          <p:cNvSpPr/>
          <p:nvPr/>
        </p:nvSpPr>
        <p:spPr>
          <a:xfrm>
            <a:off x="443520" y="2022849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73054-5A94-4752-82F5-96AD6920D613}"/>
              </a:ext>
            </a:extLst>
          </p:cNvPr>
          <p:cNvCxnSpPr>
            <a:cxnSpLocks/>
          </p:cNvCxnSpPr>
          <p:nvPr/>
        </p:nvCxnSpPr>
        <p:spPr>
          <a:xfrm>
            <a:off x="3215294" y="2538326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D3B70C-E33E-401D-9330-5AEC8C58306E}"/>
              </a:ext>
            </a:extLst>
          </p:cNvPr>
          <p:cNvCxnSpPr>
            <a:cxnSpLocks/>
          </p:cNvCxnSpPr>
          <p:nvPr/>
        </p:nvCxnSpPr>
        <p:spPr>
          <a:xfrm flipH="1">
            <a:off x="3215294" y="2779654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7A6394-FCD0-472A-8201-B88C2AF71F85}"/>
              </a:ext>
            </a:extLst>
          </p:cNvPr>
          <p:cNvSpPr txBox="1"/>
          <p:nvPr/>
        </p:nvSpPr>
        <p:spPr>
          <a:xfrm>
            <a:off x="4907984" y="216899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FE057-BB8F-47CA-BFEA-D70E6A56363C}"/>
              </a:ext>
            </a:extLst>
          </p:cNvPr>
          <p:cNvSpPr txBox="1"/>
          <p:nvPr/>
        </p:nvSpPr>
        <p:spPr>
          <a:xfrm>
            <a:off x="5173248" y="28363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5E0F7-652D-4BF1-95D8-73EE5D735D46}"/>
              </a:ext>
            </a:extLst>
          </p:cNvPr>
          <p:cNvCxnSpPr>
            <a:cxnSpLocks/>
          </p:cNvCxnSpPr>
          <p:nvPr/>
        </p:nvCxnSpPr>
        <p:spPr>
          <a:xfrm>
            <a:off x="3215294" y="4150708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2DC5A3-4999-4134-ACF4-624708451080}"/>
              </a:ext>
            </a:extLst>
          </p:cNvPr>
          <p:cNvSpPr txBox="1"/>
          <p:nvPr/>
        </p:nvSpPr>
        <p:spPr>
          <a:xfrm>
            <a:off x="3281496" y="3775753"/>
            <a:ext cx="47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want WebSocket Communication (WS Request)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495ED-C2E4-49C2-9492-95B255019112}"/>
              </a:ext>
            </a:extLst>
          </p:cNvPr>
          <p:cNvCxnSpPr>
            <a:cxnSpLocks/>
          </p:cNvCxnSpPr>
          <p:nvPr/>
        </p:nvCxnSpPr>
        <p:spPr>
          <a:xfrm flipH="1">
            <a:off x="3198879" y="4576701"/>
            <a:ext cx="5021196" cy="1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31AD1B-CF99-499B-8A4C-B7BF7D92DEC4}"/>
              </a:ext>
            </a:extLst>
          </p:cNvPr>
          <p:cNvSpPr txBox="1"/>
          <p:nvPr/>
        </p:nvSpPr>
        <p:spPr>
          <a:xfrm>
            <a:off x="4159380" y="457670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FDC9A-6203-4268-96F0-E0BCBAB00F0B}"/>
              </a:ext>
            </a:extLst>
          </p:cNvPr>
          <p:cNvSpPr txBox="1"/>
          <p:nvPr/>
        </p:nvSpPr>
        <p:spPr>
          <a:xfrm>
            <a:off x="8743534" y="4150708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Accept the WS 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07330C-EC9B-4FDF-A0AD-601FFFB0321C}"/>
              </a:ext>
            </a:extLst>
          </p:cNvPr>
          <p:cNvSpPr txBox="1"/>
          <p:nvPr/>
        </p:nvSpPr>
        <p:spPr>
          <a:xfrm>
            <a:off x="4391014" y="4180480"/>
            <a:ext cx="23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WebSocket Handshake</a:t>
            </a:r>
          </a:p>
        </p:txBody>
      </p:sp>
    </p:spTree>
    <p:extLst>
      <p:ext uri="{BB962C8B-B14F-4D97-AF65-F5344CB8AC3E}">
        <p14:creationId xmlns:p14="http://schemas.microsoft.com/office/powerpoint/2010/main" val="199112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46549B-8A94-4F2B-B499-3121B3F2B3A8}"/>
              </a:ext>
            </a:extLst>
          </p:cNvPr>
          <p:cNvSpPr/>
          <p:nvPr/>
        </p:nvSpPr>
        <p:spPr>
          <a:xfrm>
            <a:off x="5926974" y="2327563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D111A7-F539-41C5-82D3-AE71DA5A2046}"/>
              </a:ext>
            </a:extLst>
          </p:cNvPr>
          <p:cNvCxnSpPr/>
          <p:nvPr/>
        </p:nvCxnSpPr>
        <p:spPr>
          <a:xfrm>
            <a:off x="2003367" y="26101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EDB5F6-9738-4910-913A-7584A39CAE3A}"/>
              </a:ext>
            </a:extLst>
          </p:cNvPr>
          <p:cNvSpPr txBox="1"/>
          <p:nvPr/>
        </p:nvSpPr>
        <p:spPr>
          <a:xfrm>
            <a:off x="3498272" y="2217712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519D32-3812-4B5B-85B0-20055CE9BEE0}"/>
              </a:ext>
            </a:extLst>
          </p:cNvPr>
          <p:cNvCxnSpPr/>
          <p:nvPr/>
        </p:nvCxnSpPr>
        <p:spPr>
          <a:xfrm flipH="1">
            <a:off x="2003367" y="3516283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D89112-BFC0-4C43-BF7C-501F8FBD2607}"/>
              </a:ext>
            </a:extLst>
          </p:cNvPr>
          <p:cNvSpPr txBox="1"/>
          <p:nvPr/>
        </p:nvSpPr>
        <p:spPr>
          <a:xfrm>
            <a:off x="3595254" y="35352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 . HTML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6273A3-693A-4400-90F9-FA506FFD1255}"/>
              </a:ext>
            </a:extLst>
          </p:cNvPr>
          <p:cNvSpPr/>
          <p:nvPr/>
        </p:nvSpPr>
        <p:spPr>
          <a:xfrm>
            <a:off x="7539644" y="731520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8749B-6DC6-4B6E-BDC8-D766B5F63C01}"/>
              </a:ext>
            </a:extLst>
          </p:cNvPr>
          <p:cNvCxnSpPr/>
          <p:nvPr/>
        </p:nvCxnSpPr>
        <p:spPr>
          <a:xfrm flipV="1">
            <a:off x="6849687" y="1429789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BA6C38-1947-47A2-A05A-DDC1B50C389B}"/>
              </a:ext>
            </a:extLst>
          </p:cNvPr>
          <p:cNvCxnSpPr>
            <a:cxnSpLocks/>
          </p:cNvCxnSpPr>
          <p:nvPr/>
        </p:nvCxnSpPr>
        <p:spPr>
          <a:xfrm flipH="1">
            <a:off x="7356763" y="1795549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B2057-2482-4477-A80C-0086FCE46AA3}"/>
              </a:ext>
            </a:extLst>
          </p:cNvPr>
          <p:cNvSpPr txBox="1"/>
          <p:nvPr/>
        </p:nvSpPr>
        <p:spPr>
          <a:xfrm>
            <a:off x="6567054" y="164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598D-B921-473B-9323-EDC9F6BECB08}"/>
              </a:ext>
            </a:extLst>
          </p:cNvPr>
          <p:cNvSpPr txBox="1"/>
          <p:nvPr/>
        </p:nvSpPr>
        <p:spPr>
          <a:xfrm>
            <a:off x="7800281" y="2060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FAB4E5-6B57-4A9D-B4EF-86F660D1F488}"/>
              </a:ext>
            </a:extLst>
          </p:cNvPr>
          <p:cNvSpPr/>
          <p:nvPr/>
        </p:nvSpPr>
        <p:spPr>
          <a:xfrm>
            <a:off x="7257011" y="4962698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0B8D5F-A140-4FE0-956D-9699EA4C9F8B}"/>
              </a:ext>
            </a:extLst>
          </p:cNvPr>
          <p:cNvCxnSpPr/>
          <p:nvPr/>
        </p:nvCxnSpPr>
        <p:spPr>
          <a:xfrm>
            <a:off x="7439891" y="3848792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A837C9-AC0A-4B88-96D4-9D4D3353BB87}"/>
              </a:ext>
            </a:extLst>
          </p:cNvPr>
          <p:cNvCxnSpPr/>
          <p:nvPr/>
        </p:nvCxnSpPr>
        <p:spPr>
          <a:xfrm flipH="1" flipV="1">
            <a:off x="6849687" y="3923607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C60A07-583D-4611-8AB1-A8F20C6090BB}"/>
              </a:ext>
            </a:extLst>
          </p:cNvPr>
          <p:cNvSpPr txBox="1"/>
          <p:nvPr/>
        </p:nvSpPr>
        <p:spPr>
          <a:xfrm>
            <a:off x="7854314" y="395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36653-BAF8-47BA-8883-8932BA69B876}"/>
              </a:ext>
            </a:extLst>
          </p:cNvPr>
          <p:cNvSpPr txBox="1"/>
          <p:nvPr/>
        </p:nvSpPr>
        <p:spPr>
          <a:xfrm>
            <a:off x="6776087" y="4258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289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20D358-6948-4610-9C99-F9A7880946B6}"/>
              </a:ext>
            </a:extLst>
          </p:cNvPr>
          <p:cNvSpPr/>
          <p:nvPr/>
        </p:nvSpPr>
        <p:spPr>
          <a:xfrm>
            <a:off x="414805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C8E1DE-A736-4AD6-A647-623530FF2185}"/>
              </a:ext>
            </a:extLst>
          </p:cNvPr>
          <p:cNvCxnSpPr/>
          <p:nvPr/>
        </p:nvCxnSpPr>
        <p:spPr>
          <a:xfrm>
            <a:off x="224443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B86662-B2C2-4C9F-AC0D-DD1BD39FD6FA}"/>
              </a:ext>
            </a:extLst>
          </p:cNvPr>
          <p:cNvSpPr txBox="1"/>
          <p:nvPr/>
        </p:nvSpPr>
        <p:spPr>
          <a:xfrm>
            <a:off x="1719348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38AAA7-BA90-46E6-9383-A2D57DCA2935}"/>
              </a:ext>
            </a:extLst>
          </p:cNvPr>
          <p:cNvCxnSpPr/>
          <p:nvPr/>
        </p:nvCxnSpPr>
        <p:spPr>
          <a:xfrm flipH="1">
            <a:off x="224443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97D139-C1E9-44F5-BFD3-4F9074E7E331}"/>
              </a:ext>
            </a:extLst>
          </p:cNvPr>
          <p:cNvSpPr txBox="1"/>
          <p:nvPr/>
        </p:nvSpPr>
        <p:spPr>
          <a:xfrm>
            <a:off x="1816330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 .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BCB91-CFC6-402A-B235-5138B7194342}"/>
              </a:ext>
            </a:extLst>
          </p:cNvPr>
          <p:cNvSpPr txBox="1"/>
          <p:nvPr/>
        </p:nvSpPr>
        <p:spPr>
          <a:xfrm>
            <a:off x="5981265" y="230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46FD0D-38C6-4AF2-92AD-56F585153A8F}"/>
              </a:ext>
            </a:extLst>
          </p:cNvPr>
          <p:cNvSpPr/>
          <p:nvPr/>
        </p:nvSpPr>
        <p:spPr>
          <a:xfrm>
            <a:off x="6479771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86E0B4-A2A3-48C7-9D7F-E0E20F644A13}"/>
              </a:ext>
            </a:extLst>
          </p:cNvPr>
          <p:cNvCxnSpPr/>
          <p:nvPr/>
        </p:nvCxnSpPr>
        <p:spPr>
          <a:xfrm>
            <a:off x="5760720" y="2693324"/>
            <a:ext cx="7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2BE45A-3CFE-4BD0-9F2F-7FCA98CA0FD5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966A9-9C17-4C2B-B191-58D00D448A04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3FFF73-3F2F-4820-8C33-0A3BC388FA6F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DD3369-FEF7-4708-8208-C22E039C7794}"/>
              </a:ext>
            </a:extLst>
          </p:cNvPr>
          <p:cNvSpPr txBox="1"/>
          <p:nvPr/>
        </p:nvSpPr>
        <p:spPr>
          <a:xfrm>
            <a:off x="7379274" y="170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56DAB-B26E-40B5-9333-3EDF90E6A1A3}"/>
              </a:ext>
            </a:extLst>
          </p:cNvPr>
          <p:cNvSpPr txBox="1"/>
          <p:nvPr/>
        </p:nvSpPr>
        <p:spPr>
          <a:xfrm>
            <a:off x="8231514" y="207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A29F7F-94C1-47D6-BC3B-C1FE6732D98B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CD6456-FF7D-4CB3-ABB5-C07D567FD55D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774ACC-5569-4E9E-B6F5-A558ADA769E7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5C5190-8691-42D2-BAC3-3E577BB2DDBE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E8F8B-5724-47F8-AB97-BCAEE8BE8A1E}"/>
              </a:ext>
            </a:extLst>
          </p:cNvPr>
          <p:cNvSpPr txBox="1"/>
          <p:nvPr/>
        </p:nvSpPr>
        <p:spPr>
          <a:xfrm>
            <a:off x="8497851" y="404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274E1-C018-4C37-9006-B1DD43D9A98A}"/>
              </a:ext>
            </a:extLst>
          </p:cNvPr>
          <p:cNvCxnSpPr/>
          <p:nvPr/>
        </p:nvCxnSpPr>
        <p:spPr>
          <a:xfrm flipH="1">
            <a:off x="5760720" y="3469979"/>
            <a:ext cx="7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5E2BAB-8AB9-485B-99B2-34D27F097475}"/>
              </a:ext>
            </a:extLst>
          </p:cNvPr>
          <p:cNvSpPr txBox="1"/>
          <p:nvPr/>
        </p:nvSpPr>
        <p:spPr>
          <a:xfrm>
            <a:off x="5969402" y="360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7707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D5D7671-C2CF-4A3A-9A95-7BDBB2A0A7FE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D5F0F5-3835-469E-B229-9DB9009FDB39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CC2D1D-0ACB-4903-B4D3-0D301440052B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348788" y="2904171"/>
            <a:ext cx="2413893" cy="1144299"/>
          </a:xfrm>
          <a:prstGeom prst="bentConnector3">
            <a:avLst>
              <a:gd name="adj1" fmla="val 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62B010-9A8F-428E-A5D3-09E73DD945AB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9350477" y="3152384"/>
            <a:ext cx="2163992" cy="897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E25CA6-7738-4763-AE54-7CE486D7220F}"/>
              </a:ext>
            </a:extLst>
          </p:cNvPr>
          <p:cNvSpPr/>
          <p:nvPr/>
        </p:nvSpPr>
        <p:spPr>
          <a:xfrm>
            <a:off x="7278003" y="1469967"/>
            <a:ext cx="2276054" cy="2398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14525-11FA-4981-96AC-BDD290E64D16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DED3C-F964-41DB-A637-A6A11DA14158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DC7A4-A163-47B5-84BC-1EE48BC0991D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D0DC92-1731-4D51-B62D-1A6C18F05664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CDB88C-6862-4321-A58D-9CC2C5D87E5E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BE696-7CB5-4DF0-8B58-B63248AC2298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62A2F2-2CC2-45F1-AC37-11C7C78E7328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AE0F45-7757-4FE4-AA79-316008FA395F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A9744D-1611-4B0F-ACC3-400C00576B72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63CEC-874B-4259-9D7A-BA32DCCB313C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2B003-0615-4564-A544-F8D39A95BC08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B78E5-38E7-4B19-B017-431FC4B28097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7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3B3925A-EB41-4DC5-92F3-5B5C47DA9651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9B9CC2-B0CF-4065-A59B-664AB400E5BF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3B2F1A-05EA-44D1-9B79-0D1B4A282A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25C6C2-3C04-4CF1-BEC1-AD29466DC3ED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7F3165-95C4-4576-AAFF-EDA3BBE3CDCD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C402BB-DCEF-4B01-827B-B93348384D87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A193E-E76B-4251-8773-D2402AC4038F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AEB25-197A-4434-BB08-73C97554088B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E5A2F-6611-41A1-B77C-398B511DF6E2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0187D2-7350-4CBC-9B89-CE570AEA9B7D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69123-7687-4661-AFD9-B990DCCD9F22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D8CA9-857F-4FC2-AC2F-B9CFD204C09E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D4C81-658D-4553-BEE5-170E5FBE3A28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9421FB-F6B0-4AF6-B0F7-DA3970ED7B2E}"/>
              </a:ext>
            </a:extLst>
          </p:cNvPr>
          <p:cNvSpPr txBox="1"/>
          <p:nvPr/>
        </p:nvSpPr>
        <p:spPr>
          <a:xfrm>
            <a:off x="3436655" y="3384609"/>
            <a:ext cx="31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Users HTML + JS (jQuery)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582E3-667E-4E0A-9062-A0E48538EFF8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C9A1745-94B8-44A2-B74E-3644D038354C}"/>
              </a:ext>
            </a:extLst>
          </p:cNvPr>
          <p:cNvCxnSpPr/>
          <p:nvPr/>
        </p:nvCxnSpPr>
        <p:spPr>
          <a:xfrm flipV="1">
            <a:off x="2999238" y="387093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F2DCC9A-40AD-437F-933C-3C248C319CFE}"/>
              </a:ext>
            </a:extLst>
          </p:cNvPr>
          <p:cNvCxnSpPr/>
          <p:nvPr/>
        </p:nvCxnSpPr>
        <p:spPr>
          <a:xfrm rot="10800000" flipV="1">
            <a:off x="2999239" y="387093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4A2FF-491E-4E81-AF00-683FDBEF73D6}"/>
              </a:ext>
            </a:extLst>
          </p:cNvPr>
          <p:cNvSpPr txBox="1"/>
          <p:nvPr/>
        </p:nvSpPr>
        <p:spPr>
          <a:xfrm>
            <a:off x="4849727" y="427710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A8D91-3FF4-4698-8402-DFE3845DCCC2}"/>
              </a:ext>
            </a:extLst>
          </p:cNvPr>
          <p:cNvSpPr txBox="1"/>
          <p:nvPr/>
        </p:nvSpPr>
        <p:spPr>
          <a:xfrm>
            <a:off x="5279769" y="49631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511F5B-9F47-4FBA-B4E6-FD573D19D978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EDF6D-AF7B-4F89-A229-19968FE3647C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6BEC7-F724-4E21-929D-C5C467331A4E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9ADC6E-4936-4327-8DD2-E8802FBB2061}"/>
              </a:ext>
            </a:extLst>
          </p:cNvPr>
          <p:cNvSpPr txBox="1"/>
          <p:nvPr/>
        </p:nvSpPr>
        <p:spPr>
          <a:xfrm>
            <a:off x="18477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</a:t>
            </a:r>
          </a:p>
          <a:p>
            <a:r>
              <a:rPr lang="en-I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87234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3B3925A-EB41-4DC5-92F3-5B5C47DA9651}"/>
              </a:ext>
            </a:extLst>
          </p:cNvPr>
          <p:cNvSpPr/>
          <p:nvPr/>
        </p:nvSpPr>
        <p:spPr>
          <a:xfrm>
            <a:off x="10399221" y="4999153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9B9CC2-B0CF-4065-A59B-664AB400E5BF}"/>
              </a:ext>
            </a:extLst>
          </p:cNvPr>
          <p:cNvSpPr/>
          <p:nvPr/>
        </p:nvSpPr>
        <p:spPr>
          <a:xfrm>
            <a:off x="6848475" y="2671179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3B2F1A-05EA-44D1-9B79-0D1B4A282A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461722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25C6C2-3C04-4CF1-BEC1-AD29466DC3ED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9553413" y="3671205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7F3165-95C4-4576-AAFF-EDA3BBE3CDCD}"/>
              </a:ext>
            </a:extLst>
          </p:cNvPr>
          <p:cNvSpPr/>
          <p:nvPr/>
        </p:nvSpPr>
        <p:spPr>
          <a:xfrm>
            <a:off x="7286391" y="3137525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A193E-E76B-4251-8773-D2402AC4038F}"/>
              </a:ext>
            </a:extLst>
          </p:cNvPr>
          <p:cNvSpPr/>
          <p:nvPr/>
        </p:nvSpPr>
        <p:spPr>
          <a:xfrm>
            <a:off x="219076" y="656706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C9A1745-94B8-44A2-B74E-3644D038354C}"/>
              </a:ext>
            </a:extLst>
          </p:cNvPr>
          <p:cNvCxnSpPr/>
          <p:nvPr/>
        </p:nvCxnSpPr>
        <p:spPr>
          <a:xfrm flipV="1">
            <a:off x="2999238" y="4186821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F2DCC9A-40AD-437F-933C-3C248C319CFE}"/>
              </a:ext>
            </a:extLst>
          </p:cNvPr>
          <p:cNvCxnSpPr/>
          <p:nvPr/>
        </p:nvCxnSpPr>
        <p:spPr>
          <a:xfrm rot="10800000" flipV="1">
            <a:off x="2999239" y="4186820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4A2FF-491E-4E81-AF00-683FDBEF73D6}"/>
              </a:ext>
            </a:extLst>
          </p:cNvPr>
          <p:cNvSpPr txBox="1"/>
          <p:nvPr/>
        </p:nvSpPr>
        <p:spPr>
          <a:xfrm>
            <a:off x="4011114" y="45423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localhost:3000/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A8D91-3FF4-4698-8402-DFE3845DCCC2}"/>
              </a:ext>
            </a:extLst>
          </p:cNvPr>
          <p:cNvSpPr txBox="1"/>
          <p:nvPr/>
        </p:nvSpPr>
        <p:spPr>
          <a:xfrm>
            <a:off x="5279769" y="527902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511F5B-9F47-4FBA-B4E6-FD573D19D978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EDF6D-AF7B-4F89-A229-19968FE3647C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6BEC7-F724-4E21-929D-C5C467331A4E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9ADC6E-4936-4327-8DD2-E8802FBB2061}"/>
              </a:ext>
            </a:extLst>
          </p:cNvPr>
          <p:cNvSpPr txBox="1"/>
          <p:nvPr/>
        </p:nvSpPr>
        <p:spPr>
          <a:xfrm>
            <a:off x="18477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</a:t>
            </a:r>
          </a:p>
          <a:p>
            <a:r>
              <a:rPr lang="en-IN" dirty="0"/>
              <a:t>Node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375686-F14A-4F07-A182-DE806A6CCD23}"/>
              </a:ext>
            </a:extLst>
          </p:cNvPr>
          <p:cNvSpPr/>
          <p:nvPr/>
        </p:nvSpPr>
        <p:spPr>
          <a:xfrm>
            <a:off x="6776431" y="386057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4DAD73F-3B6D-477A-AEF6-8060EC2301FC}"/>
              </a:ext>
            </a:extLst>
          </p:cNvPr>
          <p:cNvSpPr/>
          <p:nvPr/>
        </p:nvSpPr>
        <p:spPr>
          <a:xfrm>
            <a:off x="7213236" y="965052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501D6E-ADB8-4446-A894-21555163EEB6}"/>
              </a:ext>
            </a:extLst>
          </p:cNvPr>
          <p:cNvCxnSpPr/>
          <p:nvPr/>
        </p:nvCxnSpPr>
        <p:spPr>
          <a:xfrm>
            <a:off x="2999238" y="965052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0A6F02-7B0D-4C53-9EBC-838E18DA9EE4}"/>
              </a:ext>
            </a:extLst>
          </p:cNvPr>
          <p:cNvCxnSpPr/>
          <p:nvPr/>
        </p:nvCxnSpPr>
        <p:spPr>
          <a:xfrm flipH="1">
            <a:off x="2999238" y="1489699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254DFD-C97D-49CE-8AAC-FC531FC7CCEB}"/>
              </a:ext>
            </a:extLst>
          </p:cNvPr>
          <p:cNvSpPr txBox="1"/>
          <p:nvPr/>
        </p:nvSpPr>
        <p:spPr>
          <a:xfrm>
            <a:off x="3503121" y="595719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4B1374-B253-4903-81F2-A5A96BDA7592}"/>
              </a:ext>
            </a:extLst>
          </p:cNvPr>
          <p:cNvSpPr txBox="1"/>
          <p:nvPr/>
        </p:nvSpPr>
        <p:spPr>
          <a:xfrm>
            <a:off x="3524665" y="1544046"/>
            <a:ext cx="278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EE51867-43BA-4721-93F2-ED96760D9671}"/>
              </a:ext>
            </a:extLst>
          </p:cNvPr>
          <p:cNvSpPr/>
          <p:nvPr/>
        </p:nvSpPr>
        <p:spPr>
          <a:xfrm>
            <a:off x="964276" y="3429000"/>
            <a:ext cx="1354975" cy="38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549E4D-BACD-488B-A134-24BE1C317C6C}"/>
              </a:ext>
            </a:extLst>
          </p:cNvPr>
          <p:cNvSpPr txBox="1"/>
          <p:nvPr/>
        </p:nvSpPr>
        <p:spPr>
          <a:xfrm>
            <a:off x="5470904" y="6338177"/>
            <a:ext cx="68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29487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3B3925A-EB41-4DC5-92F3-5B5C47DA9651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9B9CC2-B0CF-4065-A59B-664AB400E5BF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3B2F1A-05EA-44D1-9B79-0D1B4A282A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25C6C2-3C04-4CF1-BEC1-AD29466DC3ED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7F3165-95C4-4576-AAFF-EDA3BBE3CDCD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C402BB-DCEF-4B01-827B-B93348384D87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A193E-E76B-4251-8773-D2402AC4038F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AEB25-197A-4434-BB08-73C97554088B}"/>
              </a:ext>
            </a:extLst>
          </p:cNvPr>
          <p:cNvCxnSpPr/>
          <p:nvPr/>
        </p:nvCxnSpPr>
        <p:spPr>
          <a:xfrm>
            <a:off x="2990850" y="1640222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E5A2F-6611-41A1-B77C-398B511DF6E2}"/>
              </a:ext>
            </a:extLst>
          </p:cNvPr>
          <p:cNvCxnSpPr/>
          <p:nvPr/>
        </p:nvCxnSpPr>
        <p:spPr>
          <a:xfrm flipH="1">
            <a:off x="2990850" y="1873237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0187D2-7350-4CBC-9B89-CE570AEA9B7D}"/>
              </a:ext>
            </a:extLst>
          </p:cNvPr>
          <p:cNvSpPr txBox="1"/>
          <p:nvPr/>
        </p:nvSpPr>
        <p:spPr>
          <a:xfrm>
            <a:off x="3902929" y="1285843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69123-7687-4661-AFD9-B990DCCD9F22}"/>
              </a:ext>
            </a:extLst>
          </p:cNvPr>
          <p:cNvSpPr txBox="1"/>
          <p:nvPr/>
        </p:nvSpPr>
        <p:spPr>
          <a:xfrm>
            <a:off x="4288175" y="186172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D8CA9-857F-4FC2-AC2F-B9CFD204C09E}"/>
              </a:ext>
            </a:extLst>
          </p:cNvPr>
          <p:cNvCxnSpPr/>
          <p:nvPr/>
        </p:nvCxnSpPr>
        <p:spPr>
          <a:xfrm>
            <a:off x="2999238" y="2552323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D4C81-658D-4553-BEE5-170E5FBE3A28}"/>
              </a:ext>
            </a:extLst>
          </p:cNvPr>
          <p:cNvCxnSpPr/>
          <p:nvPr/>
        </p:nvCxnSpPr>
        <p:spPr>
          <a:xfrm flipH="1">
            <a:off x="2999238" y="2785338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9421FB-F6B0-4AF6-B0F7-DA3970ED7B2E}"/>
              </a:ext>
            </a:extLst>
          </p:cNvPr>
          <p:cNvSpPr txBox="1"/>
          <p:nvPr/>
        </p:nvSpPr>
        <p:spPr>
          <a:xfrm>
            <a:off x="3436655" y="2785337"/>
            <a:ext cx="31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Users HTML + JS (jQuery)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582E3-667E-4E0A-9062-A0E48538EFF8}"/>
              </a:ext>
            </a:extLst>
          </p:cNvPr>
          <p:cNvSpPr txBox="1"/>
          <p:nvPr/>
        </p:nvSpPr>
        <p:spPr>
          <a:xfrm>
            <a:off x="4296563" y="217723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C9A1745-94B8-44A2-B74E-3644D038354C}"/>
              </a:ext>
            </a:extLst>
          </p:cNvPr>
          <p:cNvCxnSpPr/>
          <p:nvPr/>
        </p:nvCxnSpPr>
        <p:spPr>
          <a:xfrm flipV="1">
            <a:off x="2999238" y="387093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F2DCC9A-40AD-437F-933C-3C248C319CFE}"/>
              </a:ext>
            </a:extLst>
          </p:cNvPr>
          <p:cNvCxnSpPr/>
          <p:nvPr/>
        </p:nvCxnSpPr>
        <p:spPr>
          <a:xfrm rot="10800000" flipV="1">
            <a:off x="2999239" y="387093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4A2FF-491E-4E81-AF00-683FDBEF73D6}"/>
              </a:ext>
            </a:extLst>
          </p:cNvPr>
          <p:cNvSpPr txBox="1"/>
          <p:nvPr/>
        </p:nvSpPr>
        <p:spPr>
          <a:xfrm>
            <a:off x="4147392" y="4345770"/>
            <a:ext cx="32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</a:rPr>
              <a:t>AJAX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sz="1400" dirty="0">
                <a:solidFill>
                  <a:srgbClr val="0070C0"/>
                </a:solidFill>
              </a:rPr>
              <a:t>–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sz="1400" dirty="0" err="1">
                <a:solidFill>
                  <a:srgbClr val="0070C0"/>
                </a:solidFill>
              </a:rPr>
              <a:t>api</a:t>
            </a:r>
            <a:r>
              <a:rPr lang="en-IN" dirty="0">
                <a:solidFill>
                  <a:srgbClr val="0070C0"/>
                </a:solidFill>
              </a:rPr>
              <a:t>/</a:t>
            </a:r>
            <a:r>
              <a:rPr lang="en-IN" sz="1400" dirty="0">
                <a:solidFill>
                  <a:srgbClr val="0070C0"/>
                </a:solidFill>
              </a:rPr>
              <a:t>users + Read and attach Token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A8D91-3FF4-4698-8402-DFE3845DCCC2}"/>
              </a:ext>
            </a:extLst>
          </p:cNvPr>
          <p:cNvSpPr txBox="1"/>
          <p:nvPr/>
        </p:nvSpPr>
        <p:spPr>
          <a:xfrm>
            <a:off x="5436939" y="4938773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511F5B-9F47-4FBA-B4E6-FD573D19D978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EDF6D-AF7B-4F89-A229-19968FE3647C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6BEC7-F724-4E21-929D-C5C467331A4E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9ADC6E-4936-4327-8DD2-E8802FBB2061}"/>
              </a:ext>
            </a:extLst>
          </p:cNvPr>
          <p:cNvSpPr txBox="1"/>
          <p:nvPr/>
        </p:nvSpPr>
        <p:spPr>
          <a:xfrm>
            <a:off x="18477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</a:t>
            </a:r>
          </a:p>
          <a:p>
            <a:r>
              <a:rPr lang="en-IN" dirty="0"/>
              <a:t>Node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CCCB73-B9D3-4AC4-9F71-BBEE41293BD2}"/>
              </a:ext>
            </a:extLst>
          </p:cNvPr>
          <p:cNvCxnSpPr/>
          <p:nvPr/>
        </p:nvCxnSpPr>
        <p:spPr>
          <a:xfrm>
            <a:off x="2999238" y="3707476"/>
            <a:ext cx="3849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77710A-A26B-4559-B72B-E2B1988D2E46}"/>
              </a:ext>
            </a:extLst>
          </p:cNvPr>
          <p:cNvCxnSpPr/>
          <p:nvPr/>
        </p:nvCxnSpPr>
        <p:spPr>
          <a:xfrm flipH="1">
            <a:off x="2990850" y="3870935"/>
            <a:ext cx="3866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A8D66D-F593-406E-B4D7-E067AC096F09}"/>
              </a:ext>
            </a:extLst>
          </p:cNvPr>
          <p:cNvSpPr txBox="1"/>
          <p:nvPr/>
        </p:nvSpPr>
        <p:spPr>
          <a:xfrm>
            <a:off x="3774280" y="3220732"/>
            <a:ext cx="2517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</a:rPr>
              <a:t>On document ready -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AJAX – account/</a:t>
            </a:r>
            <a:r>
              <a:rPr lang="en-IN" sz="1400" dirty="0" err="1">
                <a:solidFill>
                  <a:srgbClr val="0070C0"/>
                </a:solidFill>
              </a:rPr>
              <a:t>getToken</a:t>
            </a:r>
            <a:r>
              <a:rPr lang="en-IN" sz="1400" dirty="0">
                <a:solidFill>
                  <a:srgbClr val="0070C0"/>
                </a:solidFill>
              </a:rPr>
              <a:t> + U&amp;P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3F15CA-2812-49F6-9CCA-268D7B474DD8}"/>
              </a:ext>
            </a:extLst>
          </p:cNvPr>
          <p:cNvSpPr txBox="1"/>
          <p:nvPr/>
        </p:nvSpPr>
        <p:spPr>
          <a:xfrm>
            <a:off x="4060216" y="3878266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>
                <a:solidFill>
                  <a:srgbClr val="0070C0"/>
                </a:solidFill>
              </a:rPr>
              <a:t>JSON with Token</a:t>
            </a:r>
          </a:p>
        </p:txBody>
      </p:sp>
    </p:spTree>
    <p:extLst>
      <p:ext uri="{BB962C8B-B14F-4D97-AF65-F5344CB8AC3E}">
        <p14:creationId xmlns:p14="http://schemas.microsoft.com/office/powerpoint/2010/main" val="255997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1716288-A13D-44B4-BB70-600D5DC9A570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05F9C1-F3A8-4165-9248-799DD7955C74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196011-9B09-4A82-865A-C994127E5BDD}"/>
              </a:ext>
            </a:extLst>
          </p:cNvPr>
          <p:cNvCxnSpPr/>
          <p:nvPr/>
        </p:nvCxnSpPr>
        <p:spPr>
          <a:xfrm>
            <a:off x="9679998" y="3121902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964E22-2D02-4B65-86F2-4F402A552F4C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AD864C-8B1F-4B90-86EB-C43AFC42655E}"/>
              </a:ext>
            </a:extLst>
          </p:cNvPr>
          <p:cNvSpPr/>
          <p:nvPr/>
        </p:nvSpPr>
        <p:spPr>
          <a:xfrm>
            <a:off x="6770110" y="1781174"/>
            <a:ext cx="2447925" cy="329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34E59-7E49-4EF5-B117-7E36BD8BD00F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1AE46-8AF8-48B0-8CA2-1AF97A7702A7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FFF70-74A3-4C30-9204-7C7FECF9E07D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5A17-5815-4F9B-9BFA-A65C66EE4BE2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67D128-8649-4D68-A364-367CCB6B30FB}"/>
              </a:ext>
            </a:extLst>
          </p:cNvPr>
          <p:cNvSpPr txBox="1"/>
          <p:nvPr/>
        </p:nvSpPr>
        <p:spPr>
          <a:xfrm>
            <a:off x="3970491" y="2605086"/>
            <a:ext cx="14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/ JSON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D8AD6-12C0-4E65-AE4D-6C89279B24C2}"/>
              </a:ext>
            </a:extLst>
          </p:cNvPr>
          <p:cNvSpPr/>
          <p:nvPr/>
        </p:nvSpPr>
        <p:spPr>
          <a:xfrm>
            <a:off x="202191" y="1611344"/>
            <a:ext cx="2771774" cy="33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98028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1716288-A13D-44B4-BB70-600D5DC9A570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05F9C1-F3A8-4165-9248-799DD7955C74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196011-9B09-4A82-865A-C994127E5BDD}"/>
              </a:ext>
            </a:extLst>
          </p:cNvPr>
          <p:cNvCxnSpPr/>
          <p:nvPr/>
        </p:nvCxnSpPr>
        <p:spPr>
          <a:xfrm>
            <a:off x="9679998" y="3121902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964E22-2D02-4B65-86F2-4F402A552F4C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AD864C-8B1F-4B90-86EB-C43AFC42655E}"/>
              </a:ext>
            </a:extLst>
          </p:cNvPr>
          <p:cNvSpPr/>
          <p:nvPr/>
        </p:nvSpPr>
        <p:spPr>
          <a:xfrm>
            <a:off x="6770110" y="1781174"/>
            <a:ext cx="2447925" cy="329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34E59-7E49-4EF5-B117-7E36BD8BD00F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1AE46-8AF8-48B0-8CA2-1AF97A7702A7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FFF70-74A3-4C30-9204-7C7FECF9E07D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5A17-5815-4F9B-9BFA-A65C66EE4BE2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67D128-8649-4D68-A364-367CCB6B30FB}"/>
              </a:ext>
            </a:extLst>
          </p:cNvPr>
          <p:cNvSpPr txBox="1"/>
          <p:nvPr/>
        </p:nvSpPr>
        <p:spPr>
          <a:xfrm>
            <a:off x="4253116" y="2605086"/>
            <a:ext cx="8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D8AD6-12C0-4E65-AE4D-6C89279B24C2}"/>
              </a:ext>
            </a:extLst>
          </p:cNvPr>
          <p:cNvSpPr/>
          <p:nvPr/>
        </p:nvSpPr>
        <p:spPr>
          <a:xfrm>
            <a:off x="202191" y="1611344"/>
            <a:ext cx="2771774" cy="33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61769-6C8A-417B-8ED3-A1E3197D4F17}"/>
              </a:ext>
            </a:extLst>
          </p:cNvPr>
          <p:cNvSpPr/>
          <p:nvPr/>
        </p:nvSpPr>
        <p:spPr>
          <a:xfrm>
            <a:off x="465513" y="3715789"/>
            <a:ext cx="2194560" cy="11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E3A170-CFEC-4E2C-A8DE-6B11FB3BA60B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465513" y="4272742"/>
            <a:ext cx="21945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D7791C-DFC3-4C3A-90FF-DDB62DF61366}"/>
              </a:ext>
            </a:extLst>
          </p:cNvPr>
          <p:cNvSpPr txBox="1"/>
          <p:nvPr/>
        </p:nvSpPr>
        <p:spPr>
          <a:xfrm>
            <a:off x="4057985" y="326904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9615C3-BEFD-450C-AD47-2E7862F9B71E}"/>
              </a:ext>
            </a:extLst>
          </p:cNvPr>
          <p:cNvCxnSpPr>
            <a:cxnSpLocks/>
          </p:cNvCxnSpPr>
          <p:nvPr/>
        </p:nvCxnSpPr>
        <p:spPr>
          <a:xfrm>
            <a:off x="3005375" y="3638376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07D59E-300B-4DF1-B9B1-ACA957C34CBA}"/>
              </a:ext>
            </a:extLst>
          </p:cNvPr>
          <p:cNvCxnSpPr>
            <a:cxnSpLocks/>
          </p:cNvCxnSpPr>
          <p:nvPr/>
        </p:nvCxnSpPr>
        <p:spPr>
          <a:xfrm flipH="1">
            <a:off x="2980437" y="4195588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195552-1510-4B58-8FA2-36C39CC33598}"/>
              </a:ext>
            </a:extLst>
          </p:cNvPr>
          <p:cNvSpPr txBox="1"/>
          <p:nvPr/>
        </p:nvSpPr>
        <p:spPr>
          <a:xfrm>
            <a:off x="3924920" y="4172528"/>
            <a:ext cx="181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D70AC-9F56-4ABE-AF95-DD59E40C50C5}"/>
              </a:ext>
            </a:extLst>
          </p:cNvPr>
          <p:cNvSpPr txBox="1"/>
          <p:nvPr/>
        </p:nvSpPr>
        <p:spPr>
          <a:xfrm>
            <a:off x="3796854" y="4516336"/>
            <a:ext cx="1492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&lt;table&gt;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</a:t>
            </a:r>
            <a:r>
              <a:rPr lang="en-IN" sz="1200" dirty="0" err="1"/>
              <a:t>thead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200" dirty="0"/>
              <a:t>			&lt;</a:t>
            </a:r>
            <a:r>
              <a:rPr lang="en-IN" sz="1200" dirty="0" err="1"/>
              <a:t>th</a:t>
            </a:r>
            <a:r>
              <a:rPr lang="en-IN" sz="1200" dirty="0"/>
              <a:t>&gt;ID&lt;/</a:t>
            </a:r>
            <a:r>
              <a:rPr lang="en-IN" sz="1200" dirty="0" err="1"/>
              <a:t>th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&lt;/</a:t>
            </a:r>
            <a:r>
              <a:rPr lang="en-IN" sz="1200" dirty="0" err="1"/>
              <a:t>thead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</a:t>
            </a:r>
            <a:r>
              <a:rPr lang="en-IN" sz="1200" dirty="0" err="1"/>
              <a:t>tbody</a:t>
            </a:r>
            <a:r>
              <a:rPr lang="en-IN" sz="12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1200" dirty="0"/>
              <a:t>			&lt;td&gt;1&lt;/td&gt;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12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1200" dirty="0"/>
              <a:t>	&lt;/</a:t>
            </a:r>
            <a:r>
              <a:rPr lang="en-IN" sz="1200" dirty="0" err="1"/>
              <a:t>tbody</a:t>
            </a:r>
            <a:r>
              <a:rPr lang="en-IN" sz="1200" dirty="0"/>
              <a:t>&gt;</a:t>
            </a:r>
          </a:p>
          <a:p>
            <a:r>
              <a:rPr lang="en-IN" sz="12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08807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1716288-A13D-44B4-BB70-600D5DC9A570}"/>
              </a:ext>
            </a:extLst>
          </p:cNvPr>
          <p:cNvSpPr/>
          <p:nvPr/>
        </p:nvSpPr>
        <p:spPr>
          <a:xfrm>
            <a:off x="10540537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05F9C1-F3A8-4165-9248-799DD7955C74}"/>
              </a:ext>
            </a:extLst>
          </p:cNvPr>
          <p:cNvSpPr/>
          <p:nvPr/>
        </p:nvSpPr>
        <p:spPr>
          <a:xfrm>
            <a:off x="6308148" y="657744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196011-9B09-4A82-865A-C994127E5BDD}"/>
              </a:ext>
            </a:extLst>
          </p:cNvPr>
          <p:cNvCxnSpPr/>
          <p:nvPr/>
        </p:nvCxnSpPr>
        <p:spPr>
          <a:xfrm>
            <a:off x="9679998" y="3121902"/>
            <a:ext cx="8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964E22-2D02-4B65-86F2-4F402A552F4C}"/>
              </a:ext>
            </a:extLst>
          </p:cNvPr>
          <p:cNvCxnSpPr/>
          <p:nvPr/>
        </p:nvCxnSpPr>
        <p:spPr>
          <a:xfrm flipH="1">
            <a:off x="9679998" y="3790604"/>
            <a:ext cx="8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234E59-7E49-4EF5-B117-7E36BD8BD00F}"/>
              </a:ext>
            </a:extLst>
          </p:cNvPr>
          <p:cNvSpPr/>
          <p:nvPr/>
        </p:nvSpPr>
        <p:spPr>
          <a:xfrm>
            <a:off x="202191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1AE46-8AF8-48B0-8CA2-1AF97A7702A7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FFF70-74A3-4C30-9204-7C7FECF9E07D}"/>
              </a:ext>
            </a:extLst>
          </p:cNvPr>
          <p:cNvCxnSpPr>
            <a:cxnSpLocks/>
          </p:cNvCxnSpPr>
          <p:nvPr/>
        </p:nvCxnSpPr>
        <p:spPr>
          <a:xfrm>
            <a:off x="2990850" y="2047875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5A17-5815-4F9B-9BFA-A65C66EE4BE2}"/>
              </a:ext>
            </a:extLst>
          </p:cNvPr>
          <p:cNvCxnSpPr>
            <a:cxnSpLocks/>
          </p:cNvCxnSpPr>
          <p:nvPr/>
        </p:nvCxnSpPr>
        <p:spPr>
          <a:xfrm flipH="1">
            <a:off x="2990851" y="2605087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67D128-8649-4D68-A364-367CCB6B30FB}"/>
              </a:ext>
            </a:extLst>
          </p:cNvPr>
          <p:cNvSpPr txBox="1"/>
          <p:nvPr/>
        </p:nvSpPr>
        <p:spPr>
          <a:xfrm>
            <a:off x="4253116" y="2605086"/>
            <a:ext cx="8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D8AD6-12C0-4E65-AE4D-6C89279B24C2}"/>
              </a:ext>
            </a:extLst>
          </p:cNvPr>
          <p:cNvSpPr/>
          <p:nvPr/>
        </p:nvSpPr>
        <p:spPr>
          <a:xfrm>
            <a:off x="202191" y="1611344"/>
            <a:ext cx="2771774" cy="33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61769-6C8A-417B-8ED3-A1E3197D4F17}"/>
              </a:ext>
            </a:extLst>
          </p:cNvPr>
          <p:cNvSpPr/>
          <p:nvPr/>
        </p:nvSpPr>
        <p:spPr>
          <a:xfrm>
            <a:off x="465513" y="3715789"/>
            <a:ext cx="2194560" cy="111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E3A170-CFEC-4E2C-A8DE-6B11FB3BA60B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465513" y="4272742"/>
            <a:ext cx="21945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D7791C-DFC3-4C3A-90FF-DDB62DF61366}"/>
              </a:ext>
            </a:extLst>
          </p:cNvPr>
          <p:cNvSpPr txBox="1"/>
          <p:nvPr/>
        </p:nvSpPr>
        <p:spPr>
          <a:xfrm>
            <a:off x="3704402" y="3269044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9615C3-BEFD-450C-AD47-2E7862F9B71E}"/>
              </a:ext>
            </a:extLst>
          </p:cNvPr>
          <p:cNvCxnSpPr>
            <a:cxnSpLocks/>
          </p:cNvCxnSpPr>
          <p:nvPr/>
        </p:nvCxnSpPr>
        <p:spPr>
          <a:xfrm>
            <a:off x="3005375" y="3638376"/>
            <a:ext cx="331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07D59E-300B-4DF1-B9B1-ACA957C34CBA}"/>
              </a:ext>
            </a:extLst>
          </p:cNvPr>
          <p:cNvCxnSpPr>
            <a:cxnSpLocks/>
          </p:cNvCxnSpPr>
          <p:nvPr/>
        </p:nvCxnSpPr>
        <p:spPr>
          <a:xfrm flipH="1">
            <a:off x="2980437" y="4195588"/>
            <a:ext cx="330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195552-1510-4B58-8FA2-36C39CC33598}"/>
              </a:ext>
            </a:extLst>
          </p:cNvPr>
          <p:cNvSpPr txBox="1"/>
          <p:nvPr/>
        </p:nvSpPr>
        <p:spPr>
          <a:xfrm>
            <a:off x="4375853" y="4195587"/>
            <a:ext cx="77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3AC39C-0C50-4949-BD8F-AB59FE2D385B}"/>
              </a:ext>
            </a:extLst>
          </p:cNvPr>
          <p:cNvSpPr/>
          <p:nvPr/>
        </p:nvSpPr>
        <p:spPr>
          <a:xfrm>
            <a:off x="6770110" y="1781174"/>
            <a:ext cx="2447925" cy="14275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3DC876-7087-4A34-B0BC-14CDFD1C6B50}"/>
              </a:ext>
            </a:extLst>
          </p:cNvPr>
          <p:cNvSpPr/>
          <p:nvPr/>
        </p:nvSpPr>
        <p:spPr>
          <a:xfrm>
            <a:off x="6734810" y="3615580"/>
            <a:ext cx="2447925" cy="14275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18EB0-2290-40C3-A12E-8C78FADB2C40}"/>
              </a:ext>
            </a:extLst>
          </p:cNvPr>
          <p:cNvSpPr txBox="1"/>
          <p:nvPr/>
        </p:nvSpPr>
        <p:spPr>
          <a:xfrm>
            <a:off x="4238992" y="465917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{“id”:1}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0FCE1A-0655-441B-84B1-1167952EFE6B}"/>
              </a:ext>
            </a:extLst>
          </p:cNvPr>
          <p:cNvSpPr txBox="1"/>
          <p:nvPr/>
        </p:nvSpPr>
        <p:spPr>
          <a:xfrm>
            <a:off x="101955" y="5288340"/>
            <a:ext cx="1239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&lt;table&gt;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</a:t>
            </a:r>
            <a:r>
              <a:rPr lang="en-IN" sz="800" dirty="0" err="1"/>
              <a:t>thead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800" dirty="0"/>
              <a:t>			&lt;</a:t>
            </a:r>
            <a:r>
              <a:rPr lang="en-IN" sz="800" dirty="0" err="1"/>
              <a:t>th</a:t>
            </a:r>
            <a:r>
              <a:rPr lang="en-IN" sz="800" dirty="0"/>
              <a:t>&gt;ID&lt;/</a:t>
            </a:r>
            <a:r>
              <a:rPr lang="en-IN" sz="800" dirty="0" err="1"/>
              <a:t>th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&lt;/</a:t>
            </a:r>
            <a:r>
              <a:rPr lang="en-IN" sz="800" dirty="0" err="1"/>
              <a:t>thead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</a:t>
            </a:r>
            <a:r>
              <a:rPr lang="en-IN" sz="800" dirty="0" err="1"/>
              <a:t>tbody</a:t>
            </a:r>
            <a:r>
              <a:rPr lang="en-IN" sz="800" dirty="0"/>
              <a:t>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&lt;tr&gt;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en-IN" sz="800" dirty="0"/>
              <a:t>			&lt;td&gt;1&lt;/td&gt;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sz="800" dirty="0"/>
              <a:t>		&lt;/tr&gt;</a:t>
            </a:r>
          </a:p>
          <a:p>
            <a:pPr>
              <a:tabLst>
                <a:tab pos="182563" algn="l"/>
              </a:tabLst>
            </a:pPr>
            <a:r>
              <a:rPr lang="en-IN" sz="800" dirty="0"/>
              <a:t>	&lt;/</a:t>
            </a:r>
            <a:r>
              <a:rPr lang="en-IN" sz="800" dirty="0" err="1"/>
              <a:t>tbody</a:t>
            </a:r>
            <a:r>
              <a:rPr lang="en-IN" sz="800" dirty="0"/>
              <a:t>&gt;</a:t>
            </a:r>
          </a:p>
          <a:p>
            <a:r>
              <a:rPr lang="en-IN" sz="800" dirty="0"/>
              <a:t>&lt;/table&gt;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BE3FD-89CD-4C89-BB02-F5A3D2F8A6C6}"/>
              </a:ext>
            </a:extLst>
          </p:cNvPr>
          <p:cNvSpPr txBox="1"/>
          <p:nvPr/>
        </p:nvSpPr>
        <p:spPr>
          <a:xfrm>
            <a:off x="1368696" y="5470312"/>
            <a:ext cx="2088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</a:t>
            </a:r>
          </a:p>
          <a:p>
            <a:r>
              <a:rPr lang="en-IN" dirty="0"/>
              <a:t>jQuery</a:t>
            </a:r>
          </a:p>
          <a:p>
            <a:r>
              <a:rPr lang="en-IN" dirty="0"/>
              <a:t>Backbone, Knockout</a:t>
            </a:r>
          </a:p>
          <a:p>
            <a:r>
              <a:rPr lang="en-IN" dirty="0"/>
              <a:t>Angular, React, Vue</a:t>
            </a:r>
          </a:p>
        </p:txBody>
      </p:sp>
    </p:spTree>
    <p:extLst>
      <p:ext uri="{BB962C8B-B14F-4D97-AF65-F5344CB8AC3E}">
        <p14:creationId xmlns:p14="http://schemas.microsoft.com/office/powerpoint/2010/main" val="218787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C862B0-BF70-43AE-8C95-6D118E3318C4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68B1E-ED3C-4CCF-8D68-30FA7A024960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0089D-944F-40CF-ABA5-91818032DFD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6F3354-99C3-4A22-A2B4-65D6722CC5E9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4D9DCE-6D82-467B-9C0F-3598F859F63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95B8DC-7352-4814-A533-7235BD07017E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ED660-1BCE-4C8A-9174-398029CFC4FA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126D78-DFEC-42BD-B332-92D5B746E77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43294-A60B-4F5D-9D1A-780450BD35DB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AFD79-8D60-4E38-B38A-1CD28691C160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BE0F0-3FED-4DE2-ADDA-56F764318A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FEAAC-81D3-479B-8419-A115124DE737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0690E-E02D-49F3-9778-0672B0965F63}"/>
              </a:ext>
            </a:extLst>
          </p:cNvPr>
          <p:cNvCxnSpPr>
            <a:cxnSpLocks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69A8D7-D05B-4A49-85F2-37D158BEDC3B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F05FE-E466-4D62-A5E0-4AFB2CAB4D23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72775-6641-438A-8D97-7F057FD8B8E7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A8A1C-681A-4C32-8453-229DEAB9472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5C67D6-F72F-4620-8CAE-0A238A96523B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2E9DE4-C254-4FCB-B4B6-4FC011605C4E}"/>
              </a:ext>
            </a:extLst>
          </p:cNvPr>
          <p:cNvCxnSpPr/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4C2D24-59D2-4280-BFA8-ECB3A8B3B4AA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3B32C-D438-48BF-AF9A-455A0FF64677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7B289D-55FB-4193-B024-0DE87E9FC943}"/>
              </a:ext>
            </a:extLst>
          </p:cNvPr>
          <p:cNvCxnSpPr>
            <a:endCxn id="24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82523-F67E-43C1-A429-71A55965E4A8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45056-F91D-4013-80AF-8AB6EC11960A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069C7E-8CF4-43CE-AD0F-ACA7832A3F4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019425" y="34290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A253B5-DAA7-4B7C-8478-83FD0C2E953D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27D351C-A289-4AF3-9C7F-4D6687E81DB2}"/>
              </a:ext>
            </a:extLst>
          </p:cNvPr>
          <p:cNvCxnSpPr/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B8BEC4-7A67-4A5C-B0C9-2A07A78148A9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F47395-E4B5-40FA-92A0-7908015308AE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813525-4EF0-4BF3-9186-B09647D4B2C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E4A4-E8A5-4F98-B295-B865F01C8F18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6523BA-05EF-4B37-93E5-0DD5F26BA6ED}"/>
              </a:ext>
            </a:extLst>
          </p:cNvPr>
          <p:cNvCxnSpPr/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D89C4F-14B0-4BF2-BC12-D40F09B1F502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437D50-2486-442C-8E30-A0014A6841BA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F0132A-B8B2-46DC-AD41-592CA822957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6306F3-2CB9-4B53-91A8-7679322B6722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12949C-6258-4A26-94D0-B66A951C2C51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191921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88EA-B8E0-41D3-871C-748394AD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55F4-8D32-4931-A801-D5A5BD73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responses, on the client</a:t>
            </a:r>
          </a:p>
          <a:p>
            <a:r>
              <a:rPr lang="en-US" dirty="0"/>
              <a:t>HTTP requests, on the server</a:t>
            </a:r>
          </a:p>
          <a:p>
            <a:r>
              <a:rPr lang="en-US" dirty="0"/>
              <a:t>fs read streams</a:t>
            </a:r>
          </a:p>
          <a:p>
            <a:r>
              <a:rPr lang="en-US" dirty="0" err="1"/>
              <a:t>zlib</a:t>
            </a:r>
            <a:r>
              <a:rPr lang="en-US" dirty="0"/>
              <a:t> streams</a:t>
            </a:r>
          </a:p>
          <a:p>
            <a:r>
              <a:rPr lang="en-US" dirty="0"/>
              <a:t>crypto streams</a:t>
            </a:r>
          </a:p>
          <a:p>
            <a:r>
              <a:rPr lang="en-US" dirty="0"/>
              <a:t>TCP sockets</a:t>
            </a:r>
          </a:p>
          <a:p>
            <a:r>
              <a:rPr lang="en-US" dirty="0"/>
              <a:t>child process </a:t>
            </a:r>
            <a:r>
              <a:rPr lang="en-US" dirty="0" err="1"/>
              <a:t>stdout</a:t>
            </a:r>
            <a:r>
              <a:rPr lang="en-US" dirty="0"/>
              <a:t> and stderr</a:t>
            </a:r>
          </a:p>
          <a:p>
            <a:r>
              <a:rPr lang="en-US" dirty="0" err="1"/>
              <a:t>process.stdin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04CC-A48E-4909-80AF-876CF4F5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WriteStream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793-D392-4F89-BB5B-63AB440A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requests, on the client</a:t>
            </a:r>
          </a:p>
          <a:p>
            <a:r>
              <a:rPr lang="en-IN" dirty="0"/>
              <a:t>HTTP responses, on the server</a:t>
            </a:r>
          </a:p>
          <a:p>
            <a:r>
              <a:rPr lang="en-IN" dirty="0"/>
              <a:t>fs write streams</a:t>
            </a:r>
          </a:p>
          <a:p>
            <a:r>
              <a:rPr lang="en-IN" dirty="0" err="1"/>
              <a:t>zlib</a:t>
            </a:r>
            <a:r>
              <a:rPr lang="en-IN" dirty="0"/>
              <a:t> streams</a:t>
            </a:r>
          </a:p>
          <a:p>
            <a:r>
              <a:rPr lang="en-IN" dirty="0"/>
              <a:t>crypto streams</a:t>
            </a:r>
          </a:p>
          <a:p>
            <a:r>
              <a:rPr lang="en-IN" dirty="0"/>
              <a:t>TCP sockets</a:t>
            </a:r>
          </a:p>
          <a:p>
            <a:r>
              <a:rPr lang="en-IN" dirty="0"/>
              <a:t>child process stdin</a:t>
            </a:r>
          </a:p>
          <a:p>
            <a:r>
              <a:rPr lang="en-IN" dirty="0" err="1"/>
              <a:t>process.stdout</a:t>
            </a:r>
            <a:r>
              <a:rPr lang="en-IN" dirty="0"/>
              <a:t>, </a:t>
            </a:r>
            <a:r>
              <a:rPr lang="en-IN" dirty="0" err="1"/>
              <a:t>process.stderr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23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BD8A73-4327-4981-B02F-430566DF1F9B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78EE2-B847-4781-9808-B7693D44FB36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B7A77-398D-406E-B217-09D2C5CE1EE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EE24544-006C-40A7-B063-4F3EAC7014D9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F92C65-FF2B-4426-A51F-071236784C90}"/>
              </a:ext>
            </a:extLst>
          </p:cNvPr>
          <p:cNvCxnSpPr>
            <a:cxnSpLocks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35FC5D-9B0C-4E12-8184-3760BFA48DF7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1577C-25A5-498A-A2DC-F093F0B7DDA9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inside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69C358-0894-4B40-B7BB-D021B1F7190B}"/>
              </a:ext>
            </a:extLst>
          </p:cNvPr>
          <p:cNvCxnSpPr>
            <a:endCxn id="10" idx="1"/>
          </p:cNvCxnSpPr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35C78-FDB1-4640-8E4E-5F3D31D41C74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0E3C9-0BF4-4BF9-94CC-95BABFE4F6A8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894920-741F-403C-897F-7119BC19376E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67714-AD1E-421F-870C-A7A7D1ED46B5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4FC151-5016-4BAE-BC7E-353D7B3C267B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CB26204-878D-41C6-8A7D-AF5FA3C2F1FB}"/>
              </a:ext>
            </a:extLst>
          </p:cNvPr>
          <p:cNvCxnSpPr>
            <a:endCxn id="16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DB6DB-C90C-4FF5-A1F8-3164BB6895CA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25AA0-E5C0-414A-ABE6-3297DF3789C8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85719-73DC-4358-8459-AE1B8F0F31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820494-DE25-4DAD-BDF8-61C79D96699F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552D17-B294-424A-802D-AD1C5833DE0E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C124FE-9923-4FF8-B27D-8780EED5823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C1067A-3395-4933-8EB6-B262F075C4EC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005975-8568-43A3-BC3F-FF2AB4374EC5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E7A63D-81B0-47EA-B21E-4FF224B8F01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A56928-3065-40F4-A960-D1D016BFD420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80E3C5-A3D3-40D4-B047-9F51DA3DF639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D41AB3-87BF-4BC5-9C81-2F6E1E1DD99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629BAE-7096-40E5-9FF9-9940C7B87EE4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31231E-7E3F-41F2-B22F-9DC1F498AA87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0909A7-07E5-49FE-9C46-24E8331BD8B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621AA-B562-4293-9435-ACF14B31519F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04236C2-B5A4-4DE0-AD34-7086B8BF4EF2}"/>
              </a:ext>
            </a:extLst>
          </p:cNvPr>
          <p:cNvCxnSpPr>
            <a:stCxn id="31" idx="3"/>
            <a:endCxn id="25" idx="2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E0A650-F8C3-4830-BD2D-A59B708498A9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66E444-D68A-419D-891B-AC009EA66D90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EECED1-33A2-425E-8137-9D54BC51636D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25B263-321B-431E-8400-8A386957E8CA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6CF78C-AB6D-459B-8856-8B84E388B4E4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70AF44-6417-4FF5-9F4B-53523F812EF2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EEFECB5-611C-4203-B6BC-129A980438C7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4F1A16A-F831-4146-96CF-165F95C3909D}"/>
              </a:ext>
            </a:extLst>
          </p:cNvPr>
          <p:cNvCxnSpPr>
            <a:stCxn id="39" idx="2"/>
            <a:endCxn id="31" idx="2"/>
          </p:cNvCxnSpPr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762A0E-6F81-4B33-AB06-C3FD0127B379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4B1F8-0828-45B7-A1E4-A9C75AF7FACC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D98DA2-CFF5-45B3-8497-B4035EEC46A6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4737A72-9570-4AFD-8E0B-62DAA10E1B5F}"/>
              </a:ext>
            </a:extLst>
          </p:cNvPr>
          <p:cNvCxnSpPr>
            <a:stCxn id="44" idx="2"/>
            <a:endCxn id="31" idx="2"/>
          </p:cNvCxnSpPr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C1858C-0B94-494C-93EF-C30B138595DB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8C31D9-20FF-47FA-96A2-72739B74D432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DE90A4-E92E-4709-BE62-46B6E2036938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587695-A5F9-4DD3-8DD1-20263BC280BC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5CB18A5-B874-4E6A-AE30-EA510A517429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0A5DE3-F41F-4FBA-ABD4-7A9101FD02CC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101766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365C3F-B79C-4837-BA03-16C7C0968CB7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29623-A47C-4DBB-BB4C-9C1E6AD43336}"/>
              </a:ext>
            </a:extLst>
          </p:cNvPr>
          <p:cNvSpPr txBox="1"/>
          <p:nvPr/>
        </p:nvSpPr>
        <p:spPr>
          <a:xfrm>
            <a:off x="4015046" y="550685"/>
            <a:ext cx="7634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1AB074-F922-491A-BF22-8E37543905C3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sendSMS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686664-C3AD-4432-969B-F52C24963D98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sendEmail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C2D2EB-0880-4499-967E-ED1E8DB0CC21}"/>
              </a:ext>
            </a:extLst>
          </p:cNvPr>
          <p:cNvSpPr/>
          <p:nvPr/>
        </p:nvSpPr>
        <p:spPr>
          <a:xfrm>
            <a:off x="6206835" y="4256116"/>
            <a:ext cx="1956262" cy="21017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Whatsapp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885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928</Words>
  <Application>Microsoft Office PowerPoint</Application>
  <PresentationFormat>Widescreen</PresentationFormat>
  <Paragraphs>269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ReadStream</vt:lpstr>
      <vt:lpstr>WriteStream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2</cp:revision>
  <dcterms:created xsi:type="dcterms:W3CDTF">2021-01-06T04:03:37Z</dcterms:created>
  <dcterms:modified xsi:type="dcterms:W3CDTF">2021-01-08T08:50:03Z</dcterms:modified>
</cp:coreProperties>
</file>