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FF04F7-641E-4E3F-9628-83582F265E03}" v="1" dt="2021-03-05T08:11:08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5A5CD208-281E-47A3-94AC-FDD96983A4CE}"/>
    <pc:docChg chg="custSel addSld modSld">
      <pc:chgData name="Manish Sharma" userId="b799adb9ba789c8f" providerId="LiveId" clId="{5A5CD208-281E-47A3-94AC-FDD96983A4CE}" dt="2021-01-13T06:46:45.592" v="56"/>
      <pc:docMkLst>
        <pc:docMk/>
      </pc:docMkLst>
      <pc:sldChg chg="modSp">
        <pc:chgData name="Manish Sharma" userId="b799adb9ba789c8f" providerId="LiveId" clId="{5A5CD208-281E-47A3-94AC-FDD96983A4CE}" dt="2021-01-11T06:46:58.274" v="5" actId="1035"/>
        <pc:sldMkLst>
          <pc:docMk/>
          <pc:sldMk cId="3547090479" sldId="257"/>
        </pc:sldMkLst>
        <pc:spChg chg="mod">
          <ac:chgData name="Manish Sharma" userId="b799adb9ba789c8f" providerId="LiveId" clId="{5A5CD208-281E-47A3-94AC-FDD96983A4CE}" dt="2021-01-11T06:46:58.274" v="5" actId="1035"/>
          <ac:spMkLst>
            <pc:docMk/>
            <pc:sldMk cId="3547090479" sldId="257"/>
            <ac:spMk id="10" creationId="{C9D9BB38-395E-4751-880E-4FF95CF5A457}"/>
          </ac:spMkLst>
        </pc:spChg>
      </pc:sldChg>
      <pc:sldChg chg="addSp delSp add">
        <pc:chgData name="Manish Sharma" userId="b799adb9ba789c8f" providerId="LiveId" clId="{5A5CD208-281E-47A3-94AC-FDD96983A4CE}" dt="2021-01-11T09:13:45.277" v="17"/>
        <pc:sldMkLst>
          <pc:docMk/>
          <pc:sldMk cId="1818644477" sldId="259"/>
        </pc:sldMkLst>
        <pc:spChg chg="del">
          <ac:chgData name="Manish Sharma" userId="b799adb9ba789c8f" providerId="LiveId" clId="{5A5CD208-281E-47A3-94AC-FDD96983A4CE}" dt="2021-01-11T09:10:10.041" v="7" actId="478"/>
          <ac:spMkLst>
            <pc:docMk/>
            <pc:sldMk cId="1818644477" sldId="259"/>
            <ac:spMk id="2" creationId="{6A4067B7-63CA-4A78-BC29-41A6030221CC}"/>
          </ac:spMkLst>
        </pc:spChg>
        <pc:spChg chg="del">
          <ac:chgData name="Manish Sharma" userId="b799adb9ba789c8f" providerId="LiveId" clId="{5A5CD208-281E-47A3-94AC-FDD96983A4CE}" dt="2021-01-11T09:10:10.041" v="7" actId="478"/>
          <ac:spMkLst>
            <pc:docMk/>
            <pc:sldMk cId="1818644477" sldId="259"/>
            <ac:spMk id="3" creationId="{A0A41DBA-76C5-4C47-98FE-7C20FBB2B7A6}"/>
          </ac:spMkLst>
        </pc:spChg>
        <pc:spChg chg="add">
          <ac:chgData name="Manish Sharma" userId="b799adb9ba789c8f" providerId="LiveId" clId="{5A5CD208-281E-47A3-94AC-FDD96983A4CE}" dt="2021-01-11T09:10:24.751" v="8"/>
          <ac:spMkLst>
            <pc:docMk/>
            <pc:sldMk cId="1818644477" sldId="259"/>
            <ac:spMk id="4" creationId="{54214C1B-26FC-41EF-8E0B-441268A75B6F}"/>
          </ac:spMkLst>
        </pc:spChg>
        <pc:spChg chg="add">
          <ac:chgData name="Manish Sharma" userId="b799adb9ba789c8f" providerId="LiveId" clId="{5A5CD208-281E-47A3-94AC-FDD96983A4CE}" dt="2021-01-11T09:10:36.945" v="9"/>
          <ac:spMkLst>
            <pc:docMk/>
            <pc:sldMk cId="1818644477" sldId="259"/>
            <ac:spMk id="6" creationId="{293F61E7-9BAA-4DB5-AEBB-6E12692D8853}"/>
          </ac:spMkLst>
        </pc:spChg>
        <pc:spChg chg="add">
          <ac:chgData name="Manish Sharma" userId="b799adb9ba789c8f" providerId="LiveId" clId="{5A5CD208-281E-47A3-94AC-FDD96983A4CE}" dt="2021-01-11T09:10:36.945" v="9"/>
          <ac:spMkLst>
            <pc:docMk/>
            <pc:sldMk cId="1818644477" sldId="259"/>
            <ac:spMk id="7" creationId="{8C7608E1-AD69-45C5-8CC1-86049DCA0DC4}"/>
          </ac:spMkLst>
        </pc:spChg>
        <pc:spChg chg="add">
          <ac:chgData name="Manish Sharma" userId="b799adb9ba789c8f" providerId="LiveId" clId="{5A5CD208-281E-47A3-94AC-FDD96983A4CE}" dt="2021-01-11T09:10:53.240" v="10"/>
          <ac:spMkLst>
            <pc:docMk/>
            <pc:sldMk cId="1818644477" sldId="259"/>
            <ac:spMk id="9" creationId="{AB411A6B-EA88-431F-8CFC-386917476CD1}"/>
          </ac:spMkLst>
        </pc:spChg>
        <pc:spChg chg="add">
          <ac:chgData name="Manish Sharma" userId="b799adb9ba789c8f" providerId="LiveId" clId="{5A5CD208-281E-47A3-94AC-FDD96983A4CE}" dt="2021-01-11T09:11:14.339" v="11"/>
          <ac:spMkLst>
            <pc:docMk/>
            <pc:sldMk cId="1818644477" sldId="259"/>
            <ac:spMk id="10" creationId="{E7B968FA-3F51-4C5A-99A8-FA6521EE20D9}"/>
          </ac:spMkLst>
        </pc:spChg>
        <pc:spChg chg="add">
          <ac:chgData name="Manish Sharma" userId="b799adb9ba789c8f" providerId="LiveId" clId="{5A5CD208-281E-47A3-94AC-FDD96983A4CE}" dt="2021-01-11T09:11:14.339" v="11"/>
          <ac:spMkLst>
            <pc:docMk/>
            <pc:sldMk cId="1818644477" sldId="259"/>
            <ac:spMk id="12" creationId="{877E6B8F-3504-4A34-9356-794A3E3C42FD}"/>
          </ac:spMkLst>
        </pc:spChg>
        <pc:spChg chg="add">
          <ac:chgData name="Manish Sharma" userId="b799adb9ba789c8f" providerId="LiveId" clId="{5A5CD208-281E-47A3-94AC-FDD96983A4CE}" dt="2021-01-11T09:11:40.071" v="13"/>
          <ac:spMkLst>
            <pc:docMk/>
            <pc:sldMk cId="1818644477" sldId="259"/>
            <ac:spMk id="14" creationId="{BA877B3A-4A71-416D-8850-2EF8A64ACF46}"/>
          </ac:spMkLst>
        </pc:spChg>
        <pc:spChg chg="add">
          <ac:chgData name="Manish Sharma" userId="b799adb9ba789c8f" providerId="LiveId" clId="{5A5CD208-281E-47A3-94AC-FDD96983A4CE}" dt="2021-01-11T09:11:52.236" v="14"/>
          <ac:spMkLst>
            <pc:docMk/>
            <pc:sldMk cId="1818644477" sldId="259"/>
            <ac:spMk id="16" creationId="{FEA194F7-BE45-454D-A785-A4F420F70A8F}"/>
          </ac:spMkLst>
        </pc:spChg>
        <pc:spChg chg="add">
          <ac:chgData name="Manish Sharma" userId="b799adb9ba789c8f" providerId="LiveId" clId="{5A5CD208-281E-47A3-94AC-FDD96983A4CE}" dt="2021-01-11T09:12:08.942" v="15"/>
          <ac:spMkLst>
            <pc:docMk/>
            <pc:sldMk cId="1818644477" sldId="259"/>
            <ac:spMk id="18" creationId="{28449F35-E66A-47C4-8493-DAFB879FD48B}"/>
          </ac:spMkLst>
        </pc:spChg>
        <pc:spChg chg="add">
          <ac:chgData name="Manish Sharma" userId="b799adb9ba789c8f" providerId="LiveId" clId="{5A5CD208-281E-47A3-94AC-FDD96983A4CE}" dt="2021-01-11T09:12:08.942" v="15"/>
          <ac:spMkLst>
            <pc:docMk/>
            <pc:sldMk cId="1818644477" sldId="259"/>
            <ac:spMk id="20" creationId="{B488C60C-E0DD-426D-9BC4-615B2D0BB453}"/>
          </ac:spMkLst>
        </pc:spChg>
        <pc:spChg chg="add">
          <ac:chgData name="Manish Sharma" userId="b799adb9ba789c8f" providerId="LiveId" clId="{5A5CD208-281E-47A3-94AC-FDD96983A4CE}" dt="2021-01-11T09:12:23.234" v="16"/>
          <ac:spMkLst>
            <pc:docMk/>
            <pc:sldMk cId="1818644477" sldId="259"/>
            <ac:spMk id="22" creationId="{74FC9C5E-FA60-4428-A01E-8D575379F1BC}"/>
          </ac:spMkLst>
        </pc:spChg>
        <pc:spChg chg="add">
          <ac:chgData name="Manish Sharma" userId="b799adb9ba789c8f" providerId="LiveId" clId="{5A5CD208-281E-47A3-94AC-FDD96983A4CE}" dt="2021-01-11T09:13:45.277" v="17"/>
          <ac:spMkLst>
            <pc:docMk/>
            <pc:sldMk cId="1818644477" sldId="259"/>
            <ac:spMk id="23" creationId="{BA2512DF-EFDE-4F05-86B7-9F09CACB20D7}"/>
          </ac:spMkLst>
        </pc:spChg>
        <pc:cxnChg chg="add">
          <ac:chgData name="Manish Sharma" userId="b799adb9ba789c8f" providerId="LiveId" clId="{5A5CD208-281E-47A3-94AC-FDD96983A4CE}" dt="2021-01-11T09:10:36.945" v="9"/>
          <ac:cxnSpMkLst>
            <pc:docMk/>
            <pc:sldMk cId="1818644477" sldId="259"/>
            <ac:cxnSpMk id="5" creationId="{AF2B3721-78FB-44EA-9758-0447E46BF9F2}"/>
          </ac:cxnSpMkLst>
        </pc:cxnChg>
        <pc:cxnChg chg="add">
          <ac:chgData name="Manish Sharma" userId="b799adb9ba789c8f" providerId="LiveId" clId="{5A5CD208-281E-47A3-94AC-FDD96983A4CE}" dt="2021-01-11T09:10:53.240" v="10"/>
          <ac:cxnSpMkLst>
            <pc:docMk/>
            <pc:sldMk cId="1818644477" sldId="259"/>
            <ac:cxnSpMk id="8" creationId="{0EB4BDD0-E1CA-481C-9A20-D9D423B91FBF}"/>
          </ac:cxnSpMkLst>
        </pc:cxnChg>
        <pc:cxnChg chg="add">
          <ac:chgData name="Manish Sharma" userId="b799adb9ba789c8f" providerId="LiveId" clId="{5A5CD208-281E-47A3-94AC-FDD96983A4CE}" dt="2021-01-11T09:11:14.339" v="11"/>
          <ac:cxnSpMkLst>
            <pc:docMk/>
            <pc:sldMk cId="1818644477" sldId="259"/>
            <ac:cxnSpMk id="11" creationId="{89AB68D0-8915-473A-B0C7-2DD69F770E29}"/>
          </ac:cxnSpMkLst>
        </pc:cxnChg>
        <pc:cxnChg chg="add">
          <ac:chgData name="Manish Sharma" userId="b799adb9ba789c8f" providerId="LiveId" clId="{5A5CD208-281E-47A3-94AC-FDD96983A4CE}" dt="2021-01-11T09:11:22.640" v="12"/>
          <ac:cxnSpMkLst>
            <pc:docMk/>
            <pc:sldMk cId="1818644477" sldId="259"/>
            <ac:cxnSpMk id="13" creationId="{4FF04D35-DDFA-4DFC-BCF2-B10ABDC3B65B}"/>
          </ac:cxnSpMkLst>
        </pc:cxnChg>
        <pc:cxnChg chg="add">
          <ac:chgData name="Manish Sharma" userId="b799adb9ba789c8f" providerId="LiveId" clId="{5A5CD208-281E-47A3-94AC-FDD96983A4CE}" dt="2021-01-11T09:11:40.071" v="13"/>
          <ac:cxnSpMkLst>
            <pc:docMk/>
            <pc:sldMk cId="1818644477" sldId="259"/>
            <ac:cxnSpMk id="15" creationId="{4D2E0B20-CD92-4B3D-B343-C5D0003CFD66}"/>
          </ac:cxnSpMkLst>
        </pc:cxnChg>
        <pc:cxnChg chg="add">
          <ac:chgData name="Manish Sharma" userId="b799adb9ba789c8f" providerId="LiveId" clId="{5A5CD208-281E-47A3-94AC-FDD96983A4CE}" dt="2021-01-11T09:11:52.236" v="14"/>
          <ac:cxnSpMkLst>
            <pc:docMk/>
            <pc:sldMk cId="1818644477" sldId="259"/>
            <ac:cxnSpMk id="17" creationId="{993B43E3-8C81-40F5-8720-E16BDEACF2BA}"/>
          </ac:cxnSpMkLst>
        </pc:cxnChg>
        <pc:cxnChg chg="add">
          <ac:chgData name="Manish Sharma" userId="b799adb9ba789c8f" providerId="LiveId" clId="{5A5CD208-281E-47A3-94AC-FDD96983A4CE}" dt="2021-01-11T09:12:08.942" v="15"/>
          <ac:cxnSpMkLst>
            <pc:docMk/>
            <pc:sldMk cId="1818644477" sldId="259"/>
            <ac:cxnSpMk id="19" creationId="{535CB41C-1959-4D10-824A-E0983784B2E7}"/>
          </ac:cxnSpMkLst>
        </pc:cxnChg>
        <pc:cxnChg chg="add">
          <ac:chgData name="Manish Sharma" userId="b799adb9ba789c8f" providerId="LiveId" clId="{5A5CD208-281E-47A3-94AC-FDD96983A4CE}" dt="2021-01-11T09:12:23.234" v="16"/>
          <ac:cxnSpMkLst>
            <pc:docMk/>
            <pc:sldMk cId="1818644477" sldId="259"/>
            <ac:cxnSpMk id="21" creationId="{3F57DB72-0075-4BB2-BE7A-4DC332064851}"/>
          </ac:cxnSpMkLst>
        </pc:cxnChg>
        <pc:cxnChg chg="add">
          <ac:chgData name="Manish Sharma" userId="b799adb9ba789c8f" providerId="LiveId" clId="{5A5CD208-281E-47A3-94AC-FDD96983A4CE}" dt="2021-01-11T09:13:45.277" v="17"/>
          <ac:cxnSpMkLst>
            <pc:docMk/>
            <pc:sldMk cId="1818644477" sldId="259"/>
            <ac:cxnSpMk id="24" creationId="{B04693AE-CE6A-4DF3-9522-61BBEFFFFD4C}"/>
          </ac:cxnSpMkLst>
        </pc:cxnChg>
      </pc:sldChg>
      <pc:sldChg chg="addSp delSp add">
        <pc:chgData name="Manish Sharma" userId="b799adb9ba789c8f" providerId="LiveId" clId="{5A5CD208-281E-47A3-94AC-FDD96983A4CE}" dt="2021-01-12T10:54:50.955" v="29"/>
        <pc:sldMkLst>
          <pc:docMk/>
          <pc:sldMk cId="1562573521" sldId="260"/>
        </pc:sldMkLst>
        <pc:spChg chg="del">
          <ac:chgData name="Manish Sharma" userId="b799adb9ba789c8f" providerId="LiveId" clId="{5A5CD208-281E-47A3-94AC-FDD96983A4CE}" dt="2021-01-12T10:45:55.473" v="19" actId="478"/>
          <ac:spMkLst>
            <pc:docMk/>
            <pc:sldMk cId="1562573521" sldId="260"/>
            <ac:spMk id="2" creationId="{1FFB13F6-ED6D-4667-ABDD-093F287ACBE5}"/>
          </ac:spMkLst>
        </pc:spChg>
        <pc:spChg chg="del">
          <ac:chgData name="Manish Sharma" userId="b799adb9ba789c8f" providerId="LiveId" clId="{5A5CD208-281E-47A3-94AC-FDD96983A4CE}" dt="2021-01-12T10:45:55.473" v="19" actId="478"/>
          <ac:spMkLst>
            <pc:docMk/>
            <pc:sldMk cId="1562573521" sldId="260"/>
            <ac:spMk id="3" creationId="{9CC85FD3-16FB-4F22-A034-C7156CC66A6F}"/>
          </ac:spMkLst>
        </pc:spChg>
        <pc:spChg chg="add">
          <ac:chgData name="Manish Sharma" userId="b799adb9ba789c8f" providerId="LiveId" clId="{5A5CD208-281E-47A3-94AC-FDD96983A4CE}" dt="2021-01-12T10:50:15.276" v="20"/>
          <ac:spMkLst>
            <pc:docMk/>
            <pc:sldMk cId="1562573521" sldId="260"/>
            <ac:spMk id="4" creationId="{D1B1AC8B-242D-47E0-9FE7-6B6FA8987784}"/>
          </ac:spMkLst>
        </pc:spChg>
        <pc:spChg chg="add">
          <ac:chgData name="Manish Sharma" userId="b799adb9ba789c8f" providerId="LiveId" clId="{5A5CD208-281E-47A3-94AC-FDD96983A4CE}" dt="2021-01-12T10:50:15.276" v="20"/>
          <ac:spMkLst>
            <pc:docMk/>
            <pc:sldMk cId="1562573521" sldId="260"/>
            <ac:spMk id="5" creationId="{60967E0E-15C3-4BCD-AFB1-D1EC40A2FFBD}"/>
          </ac:spMkLst>
        </pc:spChg>
        <pc:spChg chg="add">
          <ac:chgData name="Manish Sharma" userId="b799adb9ba789c8f" providerId="LiveId" clId="{5A5CD208-281E-47A3-94AC-FDD96983A4CE}" dt="2021-01-12T10:50:15.276" v="20"/>
          <ac:spMkLst>
            <pc:docMk/>
            <pc:sldMk cId="1562573521" sldId="260"/>
            <ac:spMk id="6" creationId="{BAAF6214-2115-48B7-8094-0EA8AC75ECE2}"/>
          </ac:spMkLst>
        </pc:spChg>
        <pc:spChg chg="add">
          <ac:chgData name="Manish Sharma" userId="b799adb9ba789c8f" providerId="LiveId" clId="{5A5CD208-281E-47A3-94AC-FDD96983A4CE}" dt="2021-01-12T10:50:15.276" v="20"/>
          <ac:spMkLst>
            <pc:docMk/>
            <pc:sldMk cId="1562573521" sldId="260"/>
            <ac:spMk id="8" creationId="{D8BBF1CC-B2C3-4391-9B95-E1722956022D}"/>
          </ac:spMkLst>
        </pc:spChg>
        <pc:spChg chg="add">
          <ac:chgData name="Manish Sharma" userId="b799adb9ba789c8f" providerId="LiveId" clId="{5A5CD208-281E-47A3-94AC-FDD96983A4CE}" dt="2021-01-12T10:50:53.955" v="23"/>
          <ac:spMkLst>
            <pc:docMk/>
            <pc:sldMk cId="1562573521" sldId="260"/>
            <ac:spMk id="22" creationId="{403ED709-2775-4376-926D-D7CC591ECAEF}"/>
          </ac:spMkLst>
        </pc:spChg>
        <pc:spChg chg="add">
          <ac:chgData name="Manish Sharma" userId="b799adb9ba789c8f" providerId="LiveId" clId="{5A5CD208-281E-47A3-94AC-FDD96983A4CE}" dt="2021-01-12T10:50:53.955" v="23"/>
          <ac:spMkLst>
            <pc:docMk/>
            <pc:sldMk cId="1562573521" sldId="260"/>
            <ac:spMk id="23" creationId="{DD924F40-40A8-497E-9137-873F9E010915}"/>
          </ac:spMkLst>
        </pc:spChg>
        <pc:spChg chg="add">
          <ac:chgData name="Manish Sharma" userId="b799adb9ba789c8f" providerId="LiveId" clId="{5A5CD208-281E-47A3-94AC-FDD96983A4CE}" dt="2021-01-12T10:51:16.115" v="25"/>
          <ac:spMkLst>
            <pc:docMk/>
            <pc:sldMk cId="1562573521" sldId="260"/>
            <ac:spMk id="25" creationId="{ABD1F5D7-63BB-4138-B229-EE4E1CB51293}"/>
          </ac:spMkLst>
        </pc:spChg>
        <pc:spChg chg="add">
          <ac:chgData name="Manish Sharma" userId="b799adb9ba789c8f" providerId="LiveId" clId="{5A5CD208-281E-47A3-94AC-FDD96983A4CE}" dt="2021-01-12T10:51:16.115" v="25"/>
          <ac:spMkLst>
            <pc:docMk/>
            <pc:sldMk cId="1562573521" sldId="260"/>
            <ac:spMk id="28" creationId="{D0563DBE-8A3D-4F11-A484-2C23AEFE6278}"/>
          </ac:spMkLst>
        </pc:spChg>
        <pc:spChg chg="add">
          <ac:chgData name="Manish Sharma" userId="b799adb9ba789c8f" providerId="LiveId" clId="{5A5CD208-281E-47A3-94AC-FDD96983A4CE}" dt="2021-01-12T10:51:30.246" v="26"/>
          <ac:spMkLst>
            <pc:docMk/>
            <pc:sldMk cId="1562573521" sldId="260"/>
            <ac:spMk id="29" creationId="{6E061636-2380-4259-A45B-C7F29E2A113D}"/>
          </ac:spMkLst>
        </pc:spChg>
        <pc:spChg chg="add">
          <ac:chgData name="Manish Sharma" userId="b799adb9ba789c8f" providerId="LiveId" clId="{5A5CD208-281E-47A3-94AC-FDD96983A4CE}" dt="2021-01-12T10:51:30.246" v="26"/>
          <ac:spMkLst>
            <pc:docMk/>
            <pc:sldMk cId="1562573521" sldId="260"/>
            <ac:spMk id="31" creationId="{A8AAF3A9-79E3-4D3D-9D34-0F144D5363DC}"/>
          </ac:spMkLst>
        </pc:spChg>
        <pc:spChg chg="add">
          <ac:chgData name="Manish Sharma" userId="b799adb9ba789c8f" providerId="LiveId" clId="{5A5CD208-281E-47A3-94AC-FDD96983A4CE}" dt="2021-01-12T10:54:43.267" v="28"/>
          <ac:spMkLst>
            <pc:docMk/>
            <pc:sldMk cId="1562573521" sldId="260"/>
            <ac:spMk id="34" creationId="{20AF18AB-17C1-4BAC-8A61-90A3A8B20C29}"/>
          </ac:spMkLst>
        </pc:spChg>
        <pc:spChg chg="add">
          <ac:chgData name="Manish Sharma" userId="b799adb9ba789c8f" providerId="LiveId" clId="{5A5CD208-281E-47A3-94AC-FDD96983A4CE}" dt="2021-01-12T10:54:43.267" v="28"/>
          <ac:spMkLst>
            <pc:docMk/>
            <pc:sldMk cId="1562573521" sldId="260"/>
            <ac:spMk id="36" creationId="{BABB85A6-D3A1-453F-8335-C2A9F20A29DE}"/>
          </ac:spMkLst>
        </pc:spChg>
        <pc:spChg chg="add">
          <ac:chgData name="Manish Sharma" userId="b799adb9ba789c8f" providerId="LiveId" clId="{5A5CD208-281E-47A3-94AC-FDD96983A4CE}" dt="2021-01-12T10:54:50.955" v="29"/>
          <ac:spMkLst>
            <pc:docMk/>
            <pc:sldMk cId="1562573521" sldId="260"/>
            <ac:spMk id="37" creationId="{A5A1DF57-643D-4037-978E-330057F2AD28}"/>
          </ac:spMkLst>
        </pc:spChg>
        <pc:grpChg chg="add">
          <ac:chgData name="Manish Sharma" userId="b799adb9ba789c8f" providerId="LiveId" clId="{5A5CD208-281E-47A3-94AC-FDD96983A4CE}" dt="2021-01-12T10:50:36.611" v="22"/>
          <ac:grpSpMkLst>
            <pc:docMk/>
            <pc:sldMk cId="1562573521" sldId="260"/>
            <ac:grpSpMk id="10" creationId="{B80B9152-84AD-42E5-BF3F-F1D7B3AB0B19}"/>
          </ac:grpSpMkLst>
        </pc:grpChg>
        <pc:grpChg chg="add">
          <ac:chgData name="Manish Sharma" userId="b799adb9ba789c8f" providerId="LiveId" clId="{5A5CD208-281E-47A3-94AC-FDD96983A4CE}" dt="2021-01-12T10:50:36.611" v="22"/>
          <ac:grpSpMkLst>
            <pc:docMk/>
            <pc:sldMk cId="1562573521" sldId="260"/>
            <ac:grpSpMk id="14" creationId="{BEF23083-ABCB-4494-89EB-632EE4850714}"/>
          </ac:grpSpMkLst>
        </pc:grpChg>
        <pc:grpChg chg="add">
          <ac:chgData name="Manish Sharma" userId="b799adb9ba789c8f" providerId="LiveId" clId="{5A5CD208-281E-47A3-94AC-FDD96983A4CE}" dt="2021-01-12T10:50:36.611" v="22"/>
          <ac:grpSpMkLst>
            <pc:docMk/>
            <pc:sldMk cId="1562573521" sldId="260"/>
            <ac:grpSpMk id="18" creationId="{4204006F-3B4A-4176-8C2B-A831B2301F86}"/>
          </ac:grpSpMkLst>
        </pc:grpChg>
        <pc:cxnChg chg="add">
          <ac:chgData name="Manish Sharma" userId="b799adb9ba789c8f" providerId="LiveId" clId="{5A5CD208-281E-47A3-94AC-FDD96983A4CE}" dt="2021-01-12T10:50:15.276" v="20"/>
          <ac:cxnSpMkLst>
            <pc:docMk/>
            <pc:sldMk cId="1562573521" sldId="260"/>
            <ac:cxnSpMk id="7" creationId="{33DED8B8-F1C3-477B-9952-A65FDBA9957F}"/>
          </ac:cxnSpMkLst>
        </pc:cxnChg>
        <pc:cxnChg chg="add">
          <ac:chgData name="Manish Sharma" userId="b799adb9ba789c8f" providerId="LiveId" clId="{5A5CD208-281E-47A3-94AC-FDD96983A4CE}" dt="2021-01-12T10:50:27.948" v="21"/>
          <ac:cxnSpMkLst>
            <pc:docMk/>
            <pc:sldMk cId="1562573521" sldId="260"/>
            <ac:cxnSpMk id="9" creationId="{B59A422D-9EF9-4523-A1BC-586BA1F2B0A8}"/>
          </ac:cxnSpMkLst>
        </pc:cxnChg>
        <pc:cxnChg chg="add">
          <ac:chgData name="Manish Sharma" userId="b799adb9ba789c8f" providerId="LiveId" clId="{5A5CD208-281E-47A3-94AC-FDD96983A4CE}" dt="2021-01-12T10:50:59.727" v="24"/>
          <ac:cxnSpMkLst>
            <pc:docMk/>
            <pc:sldMk cId="1562573521" sldId="260"/>
            <ac:cxnSpMk id="24" creationId="{B73DF503-3E9A-490F-8A1E-4A6FD7CEE401}"/>
          </ac:cxnSpMkLst>
        </pc:cxnChg>
        <pc:cxnChg chg="add">
          <ac:chgData name="Manish Sharma" userId="b799adb9ba789c8f" providerId="LiveId" clId="{5A5CD208-281E-47A3-94AC-FDD96983A4CE}" dt="2021-01-12T10:51:16.115" v="25"/>
          <ac:cxnSpMkLst>
            <pc:docMk/>
            <pc:sldMk cId="1562573521" sldId="260"/>
            <ac:cxnSpMk id="26" creationId="{56E338E8-D446-4E57-B98A-909894F753DC}"/>
          </ac:cxnSpMkLst>
        </pc:cxnChg>
        <pc:cxnChg chg="add">
          <ac:chgData name="Manish Sharma" userId="b799adb9ba789c8f" providerId="LiveId" clId="{5A5CD208-281E-47A3-94AC-FDD96983A4CE}" dt="2021-01-12T10:51:16.115" v="25"/>
          <ac:cxnSpMkLst>
            <pc:docMk/>
            <pc:sldMk cId="1562573521" sldId="260"/>
            <ac:cxnSpMk id="27" creationId="{FA86D9FB-773C-4F79-B681-F2F512CA7A20}"/>
          </ac:cxnSpMkLst>
        </pc:cxnChg>
        <pc:cxnChg chg="add">
          <ac:chgData name="Manish Sharma" userId="b799adb9ba789c8f" providerId="LiveId" clId="{5A5CD208-281E-47A3-94AC-FDD96983A4CE}" dt="2021-01-12T10:51:30.246" v="26"/>
          <ac:cxnSpMkLst>
            <pc:docMk/>
            <pc:sldMk cId="1562573521" sldId="260"/>
            <ac:cxnSpMk id="30" creationId="{FBB0B930-6E76-4380-935B-CCA1D0500861}"/>
          </ac:cxnSpMkLst>
        </pc:cxnChg>
        <pc:cxnChg chg="add">
          <ac:chgData name="Manish Sharma" userId="b799adb9ba789c8f" providerId="LiveId" clId="{5A5CD208-281E-47A3-94AC-FDD96983A4CE}" dt="2021-01-12T10:51:37.340" v="27"/>
          <ac:cxnSpMkLst>
            <pc:docMk/>
            <pc:sldMk cId="1562573521" sldId="260"/>
            <ac:cxnSpMk id="32" creationId="{24C5869F-54A6-4BB4-BCF5-D766A911CF64}"/>
          </ac:cxnSpMkLst>
        </pc:cxnChg>
        <pc:cxnChg chg="add">
          <ac:chgData name="Manish Sharma" userId="b799adb9ba789c8f" providerId="LiveId" clId="{5A5CD208-281E-47A3-94AC-FDD96983A4CE}" dt="2021-01-12T10:54:43.267" v="28"/>
          <ac:cxnSpMkLst>
            <pc:docMk/>
            <pc:sldMk cId="1562573521" sldId="260"/>
            <ac:cxnSpMk id="33" creationId="{80E0DE0A-7FC2-41AE-9307-F9502DD824FC}"/>
          </ac:cxnSpMkLst>
        </pc:cxnChg>
        <pc:cxnChg chg="add">
          <ac:chgData name="Manish Sharma" userId="b799adb9ba789c8f" providerId="LiveId" clId="{5A5CD208-281E-47A3-94AC-FDD96983A4CE}" dt="2021-01-12T10:54:43.267" v="28"/>
          <ac:cxnSpMkLst>
            <pc:docMk/>
            <pc:sldMk cId="1562573521" sldId="260"/>
            <ac:cxnSpMk id="35" creationId="{7A8FC99C-A6DF-4942-B719-639E678F8139}"/>
          </ac:cxnSpMkLst>
        </pc:cxnChg>
      </pc:sldChg>
      <pc:sldChg chg="addSp delSp modSp add">
        <pc:chgData name="Manish Sharma" userId="b799adb9ba789c8f" providerId="LiveId" clId="{5A5CD208-281E-47A3-94AC-FDD96983A4CE}" dt="2021-01-13T06:45:43.916" v="50"/>
        <pc:sldMkLst>
          <pc:docMk/>
          <pc:sldMk cId="3610402278" sldId="261"/>
        </pc:sldMkLst>
        <pc:spChg chg="del">
          <ac:chgData name="Manish Sharma" userId="b799adb9ba789c8f" providerId="LiveId" clId="{5A5CD208-281E-47A3-94AC-FDD96983A4CE}" dt="2021-01-13T03:15:12.502" v="31" actId="478"/>
          <ac:spMkLst>
            <pc:docMk/>
            <pc:sldMk cId="3610402278" sldId="261"/>
            <ac:spMk id="2" creationId="{A871D864-B857-4C36-8993-C9F953CF5941}"/>
          </ac:spMkLst>
        </pc:spChg>
        <pc:spChg chg="del">
          <ac:chgData name="Manish Sharma" userId="b799adb9ba789c8f" providerId="LiveId" clId="{5A5CD208-281E-47A3-94AC-FDD96983A4CE}" dt="2021-01-13T03:15:12.502" v="31" actId="478"/>
          <ac:spMkLst>
            <pc:docMk/>
            <pc:sldMk cId="3610402278" sldId="261"/>
            <ac:spMk id="3" creationId="{DFF44BA1-AA96-4848-B355-F576F6D7A672}"/>
          </ac:spMkLst>
        </pc:spChg>
        <pc:spChg chg="add">
          <ac:chgData name="Manish Sharma" userId="b799adb9ba789c8f" providerId="LiveId" clId="{5A5CD208-281E-47A3-94AC-FDD96983A4CE}" dt="2021-01-13T04:07:11.071" v="32"/>
          <ac:spMkLst>
            <pc:docMk/>
            <pc:sldMk cId="3610402278" sldId="261"/>
            <ac:spMk id="4" creationId="{308E77A9-E571-4611-9533-DE6C2E616540}"/>
          </ac:spMkLst>
        </pc:spChg>
        <pc:spChg chg="add">
          <ac:chgData name="Manish Sharma" userId="b799adb9ba789c8f" providerId="LiveId" clId="{5A5CD208-281E-47A3-94AC-FDD96983A4CE}" dt="2021-01-13T04:07:11.071" v="32"/>
          <ac:spMkLst>
            <pc:docMk/>
            <pc:sldMk cId="3610402278" sldId="261"/>
            <ac:spMk id="5" creationId="{6B011307-8E56-45FB-AB7D-9D8408685911}"/>
          </ac:spMkLst>
        </pc:spChg>
        <pc:spChg chg="add">
          <ac:chgData name="Manish Sharma" userId="b799adb9ba789c8f" providerId="LiveId" clId="{5A5CD208-281E-47A3-94AC-FDD96983A4CE}" dt="2021-01-13T04:07:48.284" v="33"/>
          <ac:spMkLst>
            <pc:docMk/>
            <pc:sldMk cId="3610402278" sldId="261"/>
            <ac:spMk id="6" creationId="{67824745-3A84-42DC-8F6D-31213155DD84}"/>
          </ac:spMkLst>
        </pc:spChg>
        <pc:spChg chg="add">
          <ac:chgData name="Manish Sharma" userId="b799adb9ba789c8f" providerId="LiveId" clId="{5A5CD208-281E-47A3-94AC-FDD96983A4CE}" dt="2021-01-13T04:07:48.284" v="33"/>
          <ac:spMkLst>
            <pc:docMk/>
            <pc:sldMk cId="3610402278" sldId="261"/>
            <ac:spMk id="7" creationId="{F35C5AC9-D9E2-4C4E-9DB4-461770CB32C0}"/>
          </ac:spMkLst>
        </pc:spChg>
        <pc:spChg chg="add">
          <ac:chgData name="Manish Sharma" userId="b799adb9ba789c8f" providerId="LiveId" clId="{5A5CD208-281E-47A3-94AC-FDD96983A4CE}" dt="2021-01-13T04:07:48.284" v="33"/>
          <ac:spMkLst>
            <pc:docMk/>
            <pc:sldMk cId="3610402278" sldId="261"/>
            <ac:spMk id="8" creationId="{B6E2862B-777A-4138-BDB8-23D8E5B54B0D}"/>
          </ac:spMkLst>
        </pc:spChg>
        <pc:spChg chg="add">
          <ac:chgData name="Manish Sharma" userId="b799adb9ba789c8f" providerId="LiveId" clId="{5A5CD208-281E-47A3-94AC-FDD96983A4CE}" dt="2021-01-13T04:07:48.284" v="33"/>
          <ac:spMkLst>
            <pc:docMk/>
            <pc:sldMk cId="3610402278" sldId="261"/>
            <ac:spMk id="9" creationId="{D2A031D4-3BB6-4F48-BD94-2A6517B6C26A}"/>
          </ac:spMkLst>
        </pc:spChg>
        <pc:spChg chg="add">
          <ac:chgData name="Manish Sharma" userId="b799adb9ba789c8f" providerId="LiveId" clId="{5A5CD208-281E-47A3-94AC-FDD96983A4CE}" dt="2021-01-13T04:09:31.552" v="34"/>
          <ac:spMkLst>
            <pc:docMk/>
            <pc:sldMk cId="3610402278" sldId="261"/>
            <ac:spMk id="10" creationId="{99F7142D-3180-4A53-AFFB-816157204622}"/>
          </ac:spMkLst>
        </pc:spChg>
        <pc:spChg chg="add">
          <ac:chgData name="Manish Sharma" userId="b799adb9ba789c8f" providerId="LiveId" clId="{5A5CD208-281E-47A3-94AC-FDD96983A4CE}" dt="2021-01-13T04:09:31.552" v="34"/>
          <ac:spMkLst>
            <pc:docMk/>
            <pc:sldMk cId="3610402278" sldId="261"/>
            <ac:spMk id="11" creationId="{D59A6E21-E5EC-4D8D-97F9-5C5216399CA8}"/>
          </ac:spMkLst>
        </pc:spChg>
        <pc:spChg chg="add">
          <ac:chgData name="Manish Sharma" userId="b799adb9ba789c8f" providerId="LiveId" clId="{5A5CD208-281E-47A3-94AC-FDD96983A4CE}" dt="2021-01-13T04:09:31.552" v="34"/>
          <ac:spMkLst>
            <pc:docMk/>
            <pc:sldMk cId="3610402278" sldId="261"/>
            <ac:spMk id="12" creationId="{CD4EE99D-7947-4B1E-9768-873F73A171E2}"/>
          </ac:spMkLst>
        </pc:spChg>
        <pc:spChg chg="add">
          <ac:chgData name="Manish Sharma" userId="b799adb9ba789c8f" providerId="LiveId" clId="{5A5CD208-281E-47A3-94AC-FDD96983A4CE}" dt="2021-01-13T04:09:31.552" v="34"/>
          <ac:spMkLst>
            <pc:docMk/>
            <pc:sldMk cId="3610402278" sldId="261"/>
            <ac:spMk id="13" creationId="{AD76749A-EA6E-4EF1-8B2E-7F4253DD3A9E}"/>
          </ac:spMkLst>
        </pc:spChg>
        <pc:spChg chg="add">
          <ac:chgData name="Manish Sharma" userId="b799adb9ba789c8f" providerId="LiveId" clId="{5A5CD208-281E-47A3-94AC-FDD96983A4CE}" dt="2021-01-13T04:09:31.552" v="34"/>
          <ac:spMkLst>
            <pc:docMk/>
            <pc:sldMk cId="3610402278" sldId="261"/>
            <ac:spMk id="14" creationId="{E1E0E1A7-6A3A-4264-867A-6954CB4A7846}"/>
          </ac:spMkLst>
        </pc:spChg>
        <pc:spChg chg="add">
          <ac:chgData name="Manish Sharma" userId="b799adb9ba789c8f" providerId="LiveId" clId="{5A5CD208-281E-47A3-94AC-FDD96983A4CE}" dt="2021-01-13T04:09:31.552" v="34"/>
          <ac:spMkLst>
            <pc:docMk/>
            <pc:sldMk cId="3610402278" sldId="261"/>
            <ac:spMk id="15" creationId="{D062DE77-6B26-4F6F-B1B1-9424416DBFDE}"/>
          </ac:spMkLst>
        </pc:spChg>
        <pc:spChg chg="add">
          <ac:chgData name="Manish Sharma" userId="b799adb9ba789c8f" providerId="LiveId" clId="{5A5CD208-281E-47A3-94AC-FDD96983A4CE}" dt="2021-01-13T04:10:13.742" v="35"/>
          <ac:spMkLst>
            <pc:docMk/>
            <pc:sldMk cId="3610402278" sldId="261"/>
            <ac:spMk id="17" creationId="{B5524129-A812-4741-8ECC-F5DEF0C91F59}"/>
          </ac:spMkLst>
        </pc:spChg>
        <pc:spChg chg="add">
          <ac:chgData name="Manish Sharma" userId="b799adb9ba789c8f" providerId="LiveId" clId="{5A5CD208-281E-47A3-94AC-FDD96983A4CE}" dt="2021-01-13T04:10:38.207" v="36"/>
          <ac:spMkLst>
            <pc:docMk/>
            <pc:sldMk cId="3610402278" sldId="261"/>
            <ac:spMk id="19" creationId="{12B0B5BB-69E1-4CBB-A691-CE37DEF88E18}"/>
          </ac:spMkLst>
        </pc:spChg>
        <pc:spChg chg="add">
          <ac:chgData name="Manish Sharma" userId="b799adb9ba789c8f" providerId="LiveId" clId="{5A5CD208-281E-47A3-94AC-FDD96983A4CE}" dt="2021-01-13T04:12:15.282" v="37"/>
          <ac:spMkLst>
            <pc:docMk/>
            <pc:sldMk cId="3610402278" sldId="261"/>
            <ac:spMk id="21" creationId="{C2CBAEDA-4CA7-4ECC-9D83-832066DB7AE5}"/>
          </ac:spMkLst>
        </pc:spChg>
        <pc:spChg chg="add">
          <ac:chgData name="Manish Sharma" userId="b799adb9ba789c8f" providerId="LiveId" clId="{5A5CD208-281E-47A3-94AC-FDD96983A4CE}" dt="2021-01-13T04:13:28.152" v="38"/>
          <ac:spMkLst>
            <pc:docMk/>
            <pc:sldMk cId="3610402278" sldId="261"/>
            <ac:spMk id="22" creationId="{04EB5C2C-5597-4A5A-96CE-89989E702F79}"/>
          </ac:spMkLst>
        </pc:spChg>
        <pc:spChg chg="add">
          <ac:chgData name="Manish Sharma" userId="b799adb9ba789c8f" providerId="LiveId" clId="{5A5CD208-281E-47A3-94AC-FDD96983A4CE}" dt="2021-01-13T04:14:26.527" v="39"/>
          <ac:spMkLst>
            <pc:docMk/>
            <pc:sldMk cId="3610402278" sldId="261"/>
            <ac:spMk id="23" creationId="{C76047DA-0E9D-4396-BE9F-0996C64F0941}"/>
          </ac:spMkLst>
        </pc:spChg>
        <pc:spChg chg="add">
          <ac:chgData name="Manish Sharma" userId="b799adb9ba789c8f" providerId="LiveId" clId="{5A5CD208-281E-47A3-94AC-FDD96983A4CE}" dt="2021-01-13T04:14:40.106" v="40"/>
          <ac:spMkLst>
            <pc:docMk/>
            <pc:sldMk cId="3610402278" sldId="261"/>
            <ac:spMk id="25" creationId="{AA1F979E-1723-4914-B5FC-51E0D8BBC6B2}"/>
          </ac:spMkLst>
        </pc:spChg>
        <pc:spChg chg="add">
          <ac:chgData name="Manish Sharma" userId="b799adb9ba789c8f" providerId="LiveId" clId="{5A5CD208-281E-47A3-94AC-FDD96983A4CE}" dt="2021-01-13T04:15:10.787" v="42"/>
          <ac:spMkLst>
            <pc:docMk/>
            <pc:sldMk cId="3610402278" sldId="261"/>
            <ac:spMk id="28" creationId="{0A32CBED-3943-4048-BBCA-19379560EA7E}"/>
          </ac:spMkLst>
        </pc:spChg>
        <pc:spChg chg="add">
          <ac:chgData name="Manish Sharma" userId="b799adb9ba789c8f" providerId="LiveId" clId="{5A5CD208-281E-47A3-94AC-FDD96983A4CE}" dt="2021-01-13T04:15:27.136" v="43"/>
          <ac:spMkLst>
            <pc:docMk/>
            <pc:sldMk cId="3610402278" sldId="261"/>
            <ac:spMk id="29" creationId="{E24B21B6-6C49-46CA-B262-8298B2A2C843}"/>
          </ac:spMkLst>
        </pc:spChg>
        <pc:spChg chg="add">
          <ac:chgData name="Manish Sharma" userId="b799adb9ba789c8f" providerId="LiveId" clId="{5A5CD208-281E-47A3-94AC-FDD96983A4CE}" dt="2021-01-13T04:15:47.754" v="44"/>
          <ac:spMkLst>
            <pc:docMk/>
            <pc:sldMk cId="3610402278" sldId="261"/>
            <ac:spMk id="31" creationId="{CFAD158E-37E3-4E3F-895E-1B7A0D500C76}"/>
          </ac:spMkLst>
        </pc:spChg>
        <pc:spChg chg="add">
          <ac:chgData name="Manish Sharma" userId="b799adb9ba789c8f" providerId="LiveId" clId="{5A5CD208-281E-47A3-94AC-FDD96983A4CE}" dt="2021-01-13T04:16:26.219" v="45"/>
          <ac:spMkLst>
            <pc:docMk/>
            <pc:sldMk cId="3610402278" sldId="261"/>
            <ac:spMk id="32" creationId="{3D6BE0A6-6958-4846-8731-0EBA2370BB06}"/>
          </ac:spMkLst>
        </pc:spChg>
        <pc:spChg chg="add">
          <ac:chgData name="Manish Sharma" userId="b799adb9ba789c8f" providerId="LiveId" clId="{5A5CD208-281E-47A3-94AC-FDD96983A4CE}" dt="2021-01-13T04:16:26.219" v="45"/>
          <ac:spMkLst>
            <pc:docMk/>
            <pc:sldMk cId="3610402278" sldId="261"/>
            <ac:spMk id="33" creationId="{1DFCDC8D-2DA9-4C40-87B4-5AEBEDA050A4}"/>
          </ac:spMkLst>
        </pc:spChg>
        <pc:spChg chg="add">
          <ac:chgData name="Manish Sharma" userId="b799adb9ba789c8f" providerId="LiveId" clId="{5A5CD208-281E-47A3-94AC-FDD96983A4CE}" dt="2021-01-13T04:17:15.485" v="46"/>
          <ac:spMkLst>
            <pc:docMk/>
            <pc:sldMk cId="3610402278" sldId="261"/>
            <ac:spMk id="34" creationId="{18FFB9B2-FA67-4707-9FDE-C94B63356CDA}"/>
          </ac:spMkLst>
        </pc:spChg>
        <pc:spChg chg="add">
          <ac:chgData name="Manish Sharma" userId="b799adb9ba789c8f" providerId="LiveId" clId="{5A5CD208-281E-47A3-94AC-FDD96983A4CE}" dt="2021-01-13T04:17:15.485" v="46"/>
          <ac:spMkLst>
            <pc:docMk/>
            <pc:sldMk cId="3610402278" sldId="261"/>
            <ac:spMk id="35" creationId="{F96CD300-B253-4517-A165-D99E3D0E31D5}"/>
          </ac:spMkLst>
        </pc:spChg>
        <pc:spChg chg="add">
          <ac:chgData name="Manish Sharma" userId="b799adb9ba789c8f" providerId="LiveId" clId="{5A5CD208-281E-47A3-94AC-FDD96983A4CE}" dt="2021-01-13T04:17:15.485" v="46"/>
          <ac:spMkLst>
            <pc:docMk/>
            <pc:sldMk cId="3610402278" sldId="261"/>
            <ac:spMk id="36" creationId="{702D9CEC-9F3C-46D8-A646-434574CB536F}"/>
          </ac:spMkLst>
        </pc:spChg>
        <pc:spChg chg="add">
          <ac:chgData name="Manish Sharma" userId="b799adb9ba789c8f" providerId="LiveId" clId="{5A5CD208-281E-47A3-94AC-FDD96983A4CE}" dt="2021-01-13T04:17:15.485" v="46"/>
          <ac:spMkLst>
            <pc:docMk/>
            <pc:sldMk cId="3610402278" sldId="261"/>
            <ac:spMk id="37" creationId="{44DB1FBC-9875-49EA-98BC-FC2E002E0FF9}"/>
          </ac:spMkLst>
        </pc:spChg>
        <pc:spChg chg="add">
          <ac:chgData name="Manish Sharma" userId="b799adb9ba789c8f" providerId="LiveId" clId="{5A5CD208-281E-47A3-94AC-FDD96983A4CE}" dt="2021-01-13T04:17:15.485" v="46"/>
          <ac:spMkLst>
            <pc:docMk/>
            <pc:sldMk cId="3610402278" sldId="261"/>
            <ac:spMk id="38" creationId="{5C66C9DF-6257-4AB9-A6CE-187204CD756B}"/>
          </ac:spMkLst>
        </pc:spChg>
        <pc:spChg chg="add">
          <ac:chgData name="Manish Sharma" userId="b799adb9ba789c8f" providerId="LiveId" clId="{5A5CD208-281E-47A3-94AC-FDD96983A4CE}" dt="2021-01-13T04:17:15.485" v="46"/>
          <ac:spMkLst>
            <pc:docMk/>
            <pc:sldMk cId="3610402278" sldId="261"/>
            <ac:spMk id="39" creationId="{42337BFF-EA6A-42A0-BD65-FE9391E00274}"/>
          </ac:spMkLst>
        </pc:spChg>
        <pc:spChg chg="add del mod">
          <ac:chgData name="Manish Sharma" userId="b799adb9ba789c8f" providerId="LiveId" clId="{5A5CD208-281E-47A3-94AC-FDD96983A4CE}" dt="2021-01-13T06:45:43.916" v="50"/>
          <ac:spMkLst>
            <pc:docMk/>
            <pc:sldMk cId="3610402278" sldId="261"/>
            <ac:spMk id="40" creationId="{C5B73F4F-48E6-4EE8-BB78-8C03D7F9B76A}"/>
          </ac:spMkLst>
        </pc:spChg>
        <pc:cxnChg chg="add">
          <ac:chgData name="Manish Sharma" userId="b799adb9ba789c8f" providerId="LiveId" clId="{5A5CD208-281E-47A3-94AC-FDD96983A4CE}" dt="2021-01-13T04:10:13.742" v="35"/>
          <ac:cxnSpMkLst>
            <pc:docMk/>
            <pc:sldMk cId="3610402278" sldId="261"/>
            <ac:cxnSpMk id="16" creationId="{8493B2EF-F67F-4796-B621-F978108F5669}"/>
          </ac:cxnSpMkLst>
        </pc:cxnChg>
        <pc:cxnChg chg="add">
          <ac:chgData name="Manish Sharma" userId="b799adb9ba789c8f" providerId="LiveId" clId="{5A5CD208-281E-47A3-94AC-FDD96983A4CE}" dt="2021-01-13T04:10:38.207" v="36"/>
          <ac:cxnSpMkLst>
            <pc:docMk/>
            <pc:sldMk cId="3610402278" sldId="261"/>
            <ac:cxnSpMk id="18" creationId="{97D2491C-FF59-49E1-B897-7D0B8830EE71}"/>
          </ac:cxnSpMkLst>
        </pc:cxnChg>
        <pc:cxnChg chg="add">
          <ac:chgData name="Manish Sharma" userId="b799adb9ba789c8f" providerId="LiveId" clId="{5A5CD208-281E-47A3-94AC-FDD96983A4CE}" dt="2021-01-13T04:12:15.282" v="37"/>
          <ac:cxnSpMkLst>
            <pc:docMk/>
            <pc:sldMk cId="3610402278" sldId="261"/>
            <ac:cxnSpMk id="20" creationId="{D9DAD8FA-D299-488A-8EEA-CDA0EFDFAE98}"/>
          </ac:cxnSpMkLst>
        </pc:cxnChg>
        <pc:cxnChg chg="add">
          <ac:chgData name="Manish Sharma" userId="b799adb9ba789c8f" providerId="LiveId" clId="{5A5CD208-281E-47A3-94AC-FDD96983A4CE}" dt="2021-01-13T04:14:26.527" v="39"/>
          <ac:cxnSpMkLst>
            <pc:docMk/>
            <pc:sldMk cId="3610402278" sldId="261"/>
            <ac:cxnSpMk id="24" creationId="{B9FB2A4E-AFF5-4D1D-AB06-4E24148ED595}"/>
          </ac:cxnSpMkLst>
        </pc:cxnChg>
        <pc:cxnChg chg="add">
          <ac:chgData name="Manish Sharma" userId="b799adb9ba789c8f" providerId="LiveId" clId="{5A5CD208-281E-47A3-94AC-FDD96983A4CE}" dt="2021-01-13T04:14:40.106" v="40"/>
          <ac:cxnSpMkLst>
            <pc:docMk/>
            <pc:sldMk cId="3610402278" sldId="261"/>
            <ac:cxnSpMk id="26" creationId="{D1ADCAF3-0394-4CEB-9F0C-07CA9128D48B}"/>
          </ac:cxnSpMkLst>
        </pc:cxnChg>
        <pc:cxnChg chg="add">
          <ac:chgData name="Manish Sharma" userId="b799adb9ba789c8f" providerId="LiveId" clId="{5A5CD208-281E-47A3-94AC-FDD96983A4CE}" dt="2021-01-13T04:14:58.025" v="41"/>
          <ac:cxnSpMkLst>
            <pc:docMk/>
            <pc:sldMk cId="3610402278" sldId="261"/>
            <ac:cxnSpMk id="27" creationId="{C9C5BA54-CB86-472B-B888-DE7994909473}"/>
          </ac:cxnSpMkLst>
        </pc:cxnChg>
        <pc:cxnChg chg="add">
          <ac:chgData name="Manish Sharma" userId="b799adb9ba789c8f" providerId="LiveId" clId="{5A5CD208-281E-47A3-94AC-FDD96983A4CE}" dt="2021-01-13T04:15:47.754" v="44"/>
          <ac:cxnSpMkLst>
            <pc:docMk/>
            <pc:sldMk cId="3610402278" sldId="261"/>
            <ac:cxnSpMk id="30" creationId="{595E29B3-9AFD-4A6A-882F-C5B41C20CB64}"/>
          </ac:cxnSpMkLst>
        </pc:cxnChg>
      </pc:sldChg>
      <pc:sldChg chg="addSp modSp add">
        <pc:chgData name="Manish Sharma" userId="b799adb9ba789c8f" providerId="LiveId" clId="{5A5CD208-281E-47A3-94AC-FDD96983A4CE}" dt="2021-01-13T06:46:45.592" v="56"/>
        <pc:sldMkLst>
          <pc:docMk/>
          <pc:sldMk cId="244528859" sldId="262"/>
        </pc:sldMkLst>
        <pc:spChg chg="mod">
          <ac:chgData name="Manish Sharma" userId="b799adb9ba789c8f" providerId="LiveId" clId="{5A5CD208-281E-47A3-94AC-FDD96983A4CE}" dt="2021-01-13T06:46:12.891" v="52" actId="1076"/>
          <ac:spMkLst>
            <pc:docMk/>
            <pc:sldMk cId="244528859" sldId="262"/>
            <ac:spMk id="21" creationId="{C2CBAEDA-4CA7-4ECC-9D83-832066DB7AE5}"/>
          </ac:spMkLst>
        </pc:spChg>
        <pc:spChg chg="add">
          <ac:chgData name="Manish Sharma" userId="b799adb9ba789c8f" providerId="LiveId" clId="{5A5CD208-281E-47A3-94AC-FDD96983A4CE}" dt="2021-01-13T06:46:19.647" v="53"/>
          <ac:spMkLst>
            <pc:docMk/>
            <pc:sldMk cId="244528859" sldId="262"/>
            <ac:spMk id="40" creationId="{FC8B6151-6695-4307-931F-4D9825EDDFB9}"/>
          </ac:spMkLst>
        </pc:spChg>
        <pc:spChg chg="add">
          <ac:chgData name="Manish Sharma" userId="b799adb9ba789c8f" providerId="LiveId" clId="{5A5CD208-281E-47A3-94AC-FDD96983A4CE}" dt="2021-01-13T06:46:28.339" v="54"/>
          <ac:spMkLst>
            <pc:docMk/>
            <pc:sldMk cId="244528859" sldId="262"/>
            <ac:spMk id="41" creationId="{AF531361-849A-4593-893A-577BB1EFD46A}"/>
          </ac:spMkLst>
        </pc:spChg>
        <pc:spChg chg="add">
          <ac:chgData name="Manish Sharma" userId="b799adb9ba789c8f" providerId="LiveId" clId="{5A5CD208-281E-47A3-94AC-FDD96983A4CE}" dt="2021-01-13T06:46:34.585" v="55"/>
          <ac:spMkLst>
            <pc:docMk/>
            <pc:sldMk cId="244528859" sldId="262"/>
            <ac:spMk id="42" creationId="{35E65909-A25B-45A9-B60D-8EF06C5C45AF}"/>
          </ac:spMkLst>
        </pc:spChg>
        <pc:spChg chg="add">
          <ac:chgData name="Manish Sharma" userId="b799adb9ba789c8f" providerId="LiveId" clId="{5A5CD208-281E-47A3-94AC-FDD96983A4CE}" dt="2021-01-13T06:46:45.592" v="56"/>
          <ac:spMkLst>
            <pc:docMk/>
            <pc:sldMk cId="244528859" sldId="262"/>
            <ac:spMk id="43" creationId="{3637DA5F-3E3B-43AF-9B96-5A2D4C46CB57}"/>
          </ac:spMkLst>
        </pc:spChg>
        <pc:cxnChg chg="add">
          <ac:chgData name="Manish Sharma" userId="b799adb9ba789c8f" providerId="LiveId" clId="{5A5CD208-281E-47A3-94AC-FDD96983A4CE}" dt="2021-01-13T06:46:45.592" v="56"/>
          <ac:cxnSpMkLst>
            <pc:docMk/>
            <pc:sldMk cId="244528859" sldId="262"/>
            <ac:cxnSpMk id="44" creationId="{74B312AD-25D8-41E5-934A-EA9B74A6DD48}"/>
          </ac:cxnSpMkLst>
        </pc:cxnChg>
        <pc:cxnChg chg="add">
          <ac:chgData name="Manish Sharma" userId="b799adb9ba789c8f" providerId="LiveId" clId="{5A5CD208-281E-47A3-94AC-FDD96983A4CE}" dt="2021-01-13T06:46:45.592" v="56"/>
          <ac:cxnSpMkLst>
            <pc:docMk/>
            <pc:sldMk cId="244528859" sldId="262"/>
            <ac:cxnSpMk id="45" creationId="{74CAC812-9ADB-47B2-B3FE-2D83869E4744}"/>
          </ac:cxnSpMkLst>
        </pc:cxnChg>
      </pc:sldChg>
    </pc:docChg>
  </pc:docChgLst>
  <pc:docChgLst>
    <pc:chgData name="Manish" userId="b799adb9ba789c8f" providerId="LiveId" clId="{6FFF04F7-641E-4E3F-9628-83582F265E03}"/>
    <pc:docChg chg="custSel modSld">
      <pc:chgData name="Manish" userId="b799adb9ba789c8f" providerId="LiveId" clId="{6FFF04F7-641E-4E3F-9628-83582F265E03}" dt="2021-03-05T08:15:30.060" v="1" actId="478"/>
      <pc:docMkLst>
        <pc:docMk/>
      </pc:docMkLst>
      <pc:sldChg chg="addSp delSp modSp mod">
        <pc:chgData name="Manish" userId="b799adb9ba789c8f" providerId="LiveId" clId="{6FFF04F7-641E-4E3F-9628-83582F265E03}" dt="2021-03-05T08:15:30.060" v="1" actId="478"/>
        <pc:sldMkLst>
          <pc:docMk/>
          <pc:sldMk cId="1818644477" sldId="259"/>
        </pc:sldMkLst>
        <pc:cxnChg chg="add del mod">
          <ac:chgData name="Manish" userId="b799adb9ba789c8f" providerId="LiveId" clId="{6FFF04F7-641E-4E3F-9628-83582F265E03}" dt="2021-03-05T08:15:30.060" v="1" actId="478"/>
          <ac:cxnSpMkLst>
            <pc:docMk/>
            <pc:sldMk cId="1818644477" sldId="259"/>
            <ac:cxnSpMk id="25" creationId="{D17BFB3E-2E4E-4173-9283-802B5FC7A38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1489-36C4-4CA3-82BB-A4AF8F153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9BE27-8718-4EE9-862B-ACA68E3BB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AD759-9A9C-4B27-9FEB-5E7D3EAE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4DD0-DE0C-4F23-BE7D-4ECC6D6E8B1A}" type="datetimeFigureOut">
              <a:rPr lang="en-IN" smtClean="0"/>
              <a:t>05-Mar-2021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5918-A46D-4030-BE14-7A4AF491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7C17D-205B-44D7-9796-196AF040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23D7-92B3-4544-95B2-50AC2377E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63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BD3C-209B-490A-80A5-C7326929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CE059-C0F7-45B1-B9D3-B09F3582C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D1E1E-DD13-478D-8D2D-FAB38AE3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4DD0-DE0C-4F23-BE7D-4ECC6D6E8B1A}" type="datetimeFigureOut">
              <a:rPr lang="en-IN" smtClean="0"/>
              <a:t>05-Mar-2021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AF88E-3A4E-4765-AE3F-0A8A0951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8165-0470-4EB6-9ACC-AC6D77AA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23D7-92B3-4544-95B2-50AC2377E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4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78136-9855-4BBE-AE57-B41265FD1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37946-1F74-4E3B-92B5-724BBA467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38E1-A431-4C0E-9E80-B3504324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4DD0-DE0C-4F23-BE7D-4ECC6D6E8B1A}" type="datetimeFigureOut">
              <a:rPr lang="en-IN" smtClean="0"/>
              <a:t>05-Mar-2021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3067D-6C35-401D-8423-A87CF419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F7D9-753B-429D-8A62-D60CE6BB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23D7-92B3-4544-95B2-50AC2377E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19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AA6E-8068-4BCE-82D9-5AE99794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2453-D302-4423-AF0A-1191AA21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BA1C4-B1FE-48B7-99BB-EACD116F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4DD0-DE0C-4F23-BE7D-4ECC6D6E8B1A}" type="datetimeFigureOut">
              <a:rPr lang="en-IN" smtClean="0"/>
              <a:t>05-Mar-2021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88F72-833B-42F3-B8AB-617B776B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F0FFC-91C5-4E50-9B49-E876FED6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23D7-92B3-4544-95B2-50AC2377E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47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3C73-6D61-459A-A1AD-ED8322A0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D9245-DA32-4E6D-8F6F-E93BC6ECC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F2E1-43D5-4C53-AC34-7869E255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4DD0-DE0C-4F23-BE7D-4ECC6D6E8B1A}" type="datetimeFigureOut">
              <a:rPr lang="en-IN" smtClean="0"/>
              <a:t>05-Mar-2021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5FD33-82EF-45D6-A986-688808DC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33158-E8D0-45F9-A3AA-5CB4B283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23D7-92B3-4544-95B2-50AC2377E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D129-A525-4C46-9F80-8C9F3731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79493-3AFD-45D2-824F-316462302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27E87-5BD8-4920-89E8-316319555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1E744-F572-4AAE-83D9-4B2B2602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4DD0-DE0C-4F23-BE7D-4ECC6D6E8B1A}" type="datetimeFigureOut">
              <a:rPr lang="en-IN" smtClean="0"/>
              <a:t>05-Mar-2021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41ACA-FEE9-4193-B052-8B4CEA41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A17A-A90E-4BBC-87D3-F1C57D90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23D7-92B3-4544-95B2-50AC2377E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00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515D-778D-45F7-B0E2-EF607A9D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D48AD-65C0-48E8-BB61-8765D9B6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27C33-0AE8-4AA6-84E8-6D48696E3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95822-7DB8-4656-BBF1-A0A508B0A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8CA5A-AE04-4667-8A01-B66C6FEAC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81C0F-EE5D-4916-A8A5-0272E8B4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4DD0-DE0C-4F23-BE7D-4ECC6D6E8B1A}" type="datetimeFigureOut">
              <a:rPr lang="en-IN" smtClean="0"/>
              <a:t>05-Mar-2021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C9EEE-1D2E-4D4F-AC22-1B8BA4AB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B1CA1-BB0C-4EEF-97C8-B21DA45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23D7-92B3-4544-95B2-50AC2377E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4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9564-A542-43B1-8219-E90C9BAD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A3F0E-0631-4C52-B875-148EF4D3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4DD0-DE0C-4F23-BE7D-4ECC6D6E8B1A}" type="datetimeFigureOut">
              <a:rPr lang="en-IN" smtClean="0"/>
              <a:t>05-Mar-2021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7A07B-5F05-4337-85CB-314C21B1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86D5E-E9F5-4453-9F90-A26E1CE3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23D7-92B3-4544-95B2-50AC2377E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62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F59F5-3598-469A-9E09-767C4D33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4DD0-DE0C-4F23-BE7D-4ECC6D6E8B1A}" type="datetimeFigureOut">
              <a:rPr lang="en-IN" smtClean="0"/>
              <a:t>05-Mar-2021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823C0-96B3-4A2C-BE60-481ABE10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CA3F4-2D43-43D7-BB6F-A2FE8080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23D7-92B3-4544-95B2-50AC2377E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2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F47E-C1E9-4D99-AC9B-D36441ED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3AF0-63D7-4586-BC2E-686BBD05F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044E6-7C52-4AF7-8462-36CE8C629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00F57-6A67-4FE0-B219-7B068C85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4DD0-DE0C-4F23-BE7D-4ECC6D6E8B1A}" type="datetimeFigureOut">
              <a:rPr lang="en-IN" smtClean="0"/>
              <a:t>05-Mar-2021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F8295-3881-4689-8AAD-E8CA236C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CEFDE-D075-49AA-9CF4-EC08858F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23D7-92B3-4544-95B2-50AC2377E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87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5AFE-8232-406B-BFA1-CF5565AE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66CDB-F3F2-42E3-863E-0195CC2BF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4AE4A-1873-4C9C-9AC6-B8E35D5C8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91B9F-EFAD-4EB5-851C-4F4C8102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4DD0-DE0C-4F23-BE7D-4ECC6D6E8B1A}" type="datetimeFigureOut">
              <a:rPr lang="en-IN" smtClean="0"/>
              <a:t>05-Mar-2021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C7C36-9F15-484B-85B7-891AA25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B407E-742D-4173-9557-56561335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23D7-92B3-4544-95B2-50AC2377E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57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4AB87-0D8F-4503-8B93-1405F8CD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4DFC4-7CEE-4165-8764-C7D2F1A2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2BF3-F934-4E32-8E6A-A01F13ACA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14DD0-DE0C-4F23-BE7D-4ECC6D6E8B1A}" type="datetimeFigureOut">
              <a:rPr lang="en-IN" smtClean="0"/>
              <a:t>05-Mar-2021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12681-FBE4-4456-B88E-7C7BD9769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93AF-849D-4687-8A09-DD529B188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723D7-92B3-4544-95B2-50AC2377E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2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ECB430-34B2-4B05-AA50-F1FEC46280B5}"/>
              </a:ext>
            </a:extLst>
          </p:cNvPr>
          <p:cNvSpPr/>
          <p:nvPr/>
        </p:nvSpPr>
        <p:spPr>
          <a:xfrm>
            <a:off x="4724400" y="2244436"/>
            <a:ext cx="2743200" cy="236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UI COMPONENT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VIEW (UI) – JSX</a:t>
            </a:r>
          </a:p>
          <a:p>
            <a:pPr algn="ctr"/>
            <a:r>
              <a:rPr lang="en-IN" dirty="0"/>
              <a:t>STYLE (CSS) – JSX / CSS</a:t>
            </a:r>
          </a:p>
          <a:p>
            <a:pPr algn="ctr"/>
            <a:r>
              <a:rPr lang="en-IN" dirty="0"/>
              <a:t>BEHAVIOR – Methods</a:t>
            </a:r>
          </a:p>
          <a:p>
            <a:pPr algn="ctr"/>
            <a:r>
              <a:rPr lang="en-IN" dirty="0"/>
              <a:t>DATA (Inside) – State</a:t>
            </a:r>
          </a:p>
          <a:p>
            <a:pPr algn="ctr"/>
            <a:r>
              <a:rPr lang="en-IN" dirty="0"/>
              <a:t>DATA (Outside) – Props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8DF8A5-69C7-400C-BB3C-4D3A28F53C30}"/>
              </a:ext>
            </a:extLst>
          </p:cNvPr>
          <p:cNvSpPr/>
          <p:nvPr/>
        </p:nvSpPr>
        <p:spPr>
          <a:xfrm>
            <a:off x="374073" y="434049"/>
            <a:ext cx="1687483" cy="56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B2F81-44B8-4712-B909-EBB60FDFF069}"/>
              </a:ext>
            </a:extLst>
          </p:cNvPr>
          <p:cNvSpPr txBox="1"/>
          <p:nvPr/>
        </p:nvSpPr>
        <p:spPr>
          <a:xfrm>
            <a:off x="2335878" y="532015"/>
            <a:ext cx="43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&lt;button onclick=“</a:t>
            </a:r>
            <a:r>
              <a:rPr lang="en-IN" dirty="0" err="1"/>
              <a:t>func</a:t>
            </a:r>
            <a:r>
              <a:rPr lang="en-IN" dirty="0"/>
              <a:t>()”&gt;Click Me&lt;/button&gt;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DBB7C0-2E42-42B9-97E7-1F88C11429DD}"/>
              </a:ext>
            </a:extLst>
          </p:cNvPr>
          <p:cNvSpPr/>
          <p:nvPr/>
        </p:nvSpPr>
        <p:spPr>
          <a:xfrm>
            <a:off x="9222972" y="1521227"/>
            <a:ext cx="2560320" cy="14214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REACTDOM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D87738-2E59-42B4-A60A-49C8F895571C}"/>
              </a:ext>
            </a:extLst>
          </p:cNvPr>
          <p:cNvCxnSpPr>
            <a:endCxn id="9" idx="1"/>
          </p:cNvCxnSpPr>
          <p:nvPr/>
        </p:nvCxnSpPr>
        <p:spPr>
          <a:xfrm flipV="1">
            <a:off x="7467600" y="2231966"/>
            <a:ext cx="1755372" cy="1246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4E6F53-644A-4674-B55E-6CDFCF04C337}"/>
              </a:ext>
            </a:extLst>
          </p:cNvPr>
          <p:cNvSpPr/>
          <p:nvPr/>
        </p:nvSpPr>
        <p:spPr>
          <a:xfrm>
            <a:off x="9222972" y="4085702"/>
            <a:ext cx="2560320" cy="14755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on Server Side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REACTDOMSERVER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766107-6A6C-4B34-A6DE-2F30F562EACD}"/>
              </a:ext>
            </a:extLst>
          </p:cNvPr>
          <p:cNvCxnSpPr>
            <a:endCxn id="11" idx="1"/>
          </p:cNvCxnSpPr>
          <p:nvPr/>
        </p:nvCxnSpPr>
        <p:spPr>
          <a:xfrm>
            <a:off x="7467600" y="3478876"/>
            <a:ext cx="1755372" cy="134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7653AE-AC33-4BBA-9A2F-1CDFB852AD24}"/>
              </a:ext>
            </a:extLst>
          </p:cNvPr>
          <p:cNvSpPr/>
          <p:nvPr/>
        </p:nvSpPr>
        <p:spPr>
          <a:xfrm>
            <a:off x="4815840" y="5081843"/>
            <a:ext cx="2560320" cy="14755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.NET App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.NET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4BEEFB-DADD-40A1-9884-B4FE581EAB51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6096000" y="4613564"/>
            <a:ext cx="0" cy="468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49DE16-0BF0-4223-8BAC-C979063A3793}"/>
              </a:ext>
            </a:extLst>
          </p:cNvPr>
          <p:cNvSpPr/>
          <p:nvPr/>
        </p:nvSpPr>
        <p:spPr>
          <a:xfrm>
            <a:off x="411479" y="4085702"/>
            <a:ext cx="2560320" cy="14755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REACTNATIVE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E5A9D0-76A1-41AD-8521-F68FB41521B4}"/>
              </a:ext>
            </a:extLst>
          </p:cNvPr>
          <p:cNvCxnSpPr>
            <a:endCxn id="16" idx="3"/>
          </p:cNvCxnSpPr>
          <p:nvPr/>
        </p:nvCxnSpPr>
        <p:spPr>
          <a:xfrm flipH="1">
            <a:off x="2971799" y="3478876"/>
            <a:ext cx="1755372" cy="134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1F47DC-193E-40D9-9216-90895C51C179}"/>
              </a:ext>
            </a:extLst>
          </p:cNvPr>
          <p:cNvSpPr/>
          <p:nvPr/>
        </p:nvSpPr>
        <p:spPr>
          <a:xfrm>
            <a:off x="404550" y="1506680"/>
            <a:ext cx="2560320" cy="14755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</a:t>
            </a:r>
          </a:p>
          <a:p>
            <a:pPr algn="ctr"/>
            <a:r>
              <a:rPr lang="en-IN" dirty="0"/>
              <a:t>(Any Operating System)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ELECTRONJS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762D4B-50F0-4712-8305-07CD9CD38A74}"/>
              </a:ext>
            </a:extLst>
          </p:cNvPr>
          <p:cNvCxnSpPr/>
          <p:nvPr/>
        </p:nvCxnSpPr>
        <p:spPr>
          <a:xfrm flipH="1" flipV="1">
            <a:off x="2969028" y="2217419"/>
            <a:ext cx="1755372" cy="1246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39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D9BB38-395E-4751-880E-4FF95CF5A457}"/>
              </a:ext>
            </a:extLst>
          </p:cNvPr>
          <p:cNvSpPr/>
          <p:nvPr/>
        </p:nvSpPr>
        <p:spPr>
          <a:xfrm>
            <a:off x="3682538" y="1554480"/>
            <a:ext cx="5320145" cy="39152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22F56C-D5CD-4B12-B2B0-1AD14D656E34}"/>
              </a:ext>
            </a:extLst>
          </p:cNvPr>
          <p:cNvSpPr/>
          <p:nvPr/>
        </p:nvSpPr>
        <p:spPr>
          <a:xfrm>
            <a:off x="3815541" y="1712422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F3FD34-8253-4B96-99EC-B9DFB1CD78AB}"/>
              </a:ext>
            </a:extLst>
          </p:cNvPr>
          <p:cNvSpPr/>
          <p:nvPr/>
        </p:nvSpPr>
        <p:spPr>
          <a:xfrm>
            <a:off x="3815541" y="2236124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A825DF-59AC-4132-ADD0-15D609E18ABE}"/>
              </a:ext>
            </a:extLst>
          </p:cNvPr>
          <p:cNvSpPr/>
          <p:nvPr/>
        </p:nvSpPr>
        <p:spPr>
          <a:xfrm>
            <a:off x="5328458" y="2236124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2C9C21-2B3F-426B-9594-BEF97A70624E}"/>
              </a:ext>
            </a:extLst>
          </p:cNvPr>
          <p:cNvSpPr/>
          <p:nvPr/>
        </p:nvSpPr>
        <p:spPr>
          <a:xfrm>
            <a:off x="5328458" y="3549535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DETAILS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CC1655-4B9E-478B-8C50-7971B4832653}"/>
              </a:ext>
            </a:extLst>
          </p:cNvPr>
          <p:cNvSpPr/>
          <p:nvPr/>
        </p:nvSpPr>
        <p:spPr>
          <a:xfrm>
            <a:off x="3815541" y="4896197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5470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528728-7FAC-43E4-BAD9-8FBF77D041AC}"/>
              </a:ext>
            </a:extLst>
          </p:cNvPr>
          <p:cNvSpPr/>
          <p:nvPr/>
        </p:nvSpPr>
        <p:spPr>
          <a:xfrm>
            <a:off x="10020300" y="228600"/>
            <a:ext cx="1762125" cy="79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2015+</a:t>
            </a:r>
          </a:p>
          <a:p>
            <a:pPr algn="ctr"/>
            <a:r>
              <a:rPr lang="en-IN" dirty="0"/>
              <a:t>JSX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40571B-5004-46E1-8E4A-A697F3A51FC7}"/>
              </a:ext>
            </a:extLst>
          </p:cNvPr>
          <p:cNvCxnSpPr>
            <a:stCxn id="4" idx="2"/>
          </p:cNvCxnSpPr>
          <p:nvPr/>
        </p:nvCxnSpPr>
        <p:spPr>
          <a:xfrm flipH="1">
            <a:off x="10901362" y="1019175"/>
            <a:ext cx="1" cy="10096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57362F-BE4F-4C65-B6E4-264CA0B5408B}"/>
              </a:ext>
            </a:extLst>
          </p:cNvPr>
          <p:cNvSpPr txBox="1"/>
          <p:nvPr/>
        </p:nvSpPr>
        <p:spPr>
          <a:xfrm>
            <a:off x="8886314" y="1200834"/>
            <a:ext cx="1995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BABEL COMPILER</a:t>
            </a:r>
          </a:p>
          <a:p>
            <a:r>
              <a:rPr lang="en-IN" dirty="0"/>
              <a:t>COREJS (POLYFILLS)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6A3FD4-C3D9-4BF2-9529-7B24C5463946}"/>
              </a:ext>
            </a:extLst>
          </p:cNvPr>
          <p:cNvSpPr/>
          <p:nvPr/>
        </p:nvSpPr>
        <p:spPr>
          <a:xfrm>
            <a:off x="10020299" y="2028825"/>
            <a:ext cx="1762125" cy="79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3DAC4C-11F4-47C5-8B7D-FE51291F6D7C}"/>
              </a:ext>
            </a:extLst>
          </p:cNvPr>
          <p:cNvCxnSpPr>
            <a:cxnSpLocks/>
          </p:cNvCxnSpPr>
          <p:nvPr/>
        </p:nvCxnSpPr>
        <p:spPr>
          <a:xfrm>
            <a:off x="10901362" y="2819400"/>
            <a:ext cx="0" cy="10096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DFDE19-FBE0-4C69-859F-747B780922A8}"/>
              </a:ext>
            </a:extLst>
          </p:cNvPr>
          <p:cNvSpPr txBox="1"/>
          <p:nvPr/>
        </p:nvSpPr>
        <p:spPr>
          <a:xfrm>
            <a:off x="9542843" y="313955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C792FA-DB59-49F4-94D0-9C9816208E6F}"/>
              </a:ext>
            </a:extLst>
          </p:cNvPr>
          <p:cNvSpPr/>
          <p:nvPr/>
        </p:nvSpPr>
        <p:spPr>
          <a:xfrm>
            <a:off x="10020299" y="3829050"/>
            <a:ext cx="1762125" cy="79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BUNDLED</a:t>
            </a:r>
          </a:p>
          <a:p>
            <a:pPr algn="ctr"/>
            <a:r>
              <a:rPr lang="en-IN" dirty="0"/>
              <a:t>Output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48D344-5FB2-49B5-81A7-9EC0CD1FB2DC}"/>
              </a:ext>
            </a:extLst>
          </p:cNvPr>
          <p:cNvSpPr/>
          <p:nvPr/>
        </p:nvSpPr>
        <p:spPr>
          <a:xfrm>
            <a:off x="8005251" y="5261877"/>
            <a:ext cx="1762125" cy="79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E854B69-3075-493B-929E-E01FB6A86C5D}"/>
              </a:ext>
            </a:extLst>
          </p:cNvPr>
          <p:cNvCxnSpPr>
            <a:endCxn id="11" idx="3"/>
          </p:cNvCxnSpPr>
          <p:nvPr/>
        </p:nvCxnSpPr>
        <p:spPr>
          <a:xfrm rot="5400000">
            <a:off x="9815599" y="4571402"/>
            <a:ext cx="1037540" cy="1133986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67DB29-E192-430C-B06A-BAA4863CE91B}"/>
              </a:ext>
            </a:extLst>
          </p:cNvPr>
          <p:cNvSpPr/>
          <p:nvPr/>
        </p:nvSpPr>
        <p:spPr>
          <a:xfrm>
            <a:off x="4586286" y="5261878"/>
            <a:ext cx="1762125" cy="79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EE3129-195D-4337-A612-0A2DA01F21FB}"/>
              </a:ext>
            </a:extLst>
          </p:cNvPr>
          <p:cNvCxnSpPr>
            <a:endCxn id="13" idx="3"/>
          </p:cNvCxnSpPr>
          <p:nvPr/>
        </p:nvCxnSpPr>
        <p:spPr>
          <a:xfrm flipH="1">
            <a:off x="6348411" y="5657165"/>
            <a:ext cx="1656840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088DC0-201B-4815-A4F1-C25E91673040}"/>
              </a:ext>
            </a:extLst>
          </p:cNvPr>
          <p:cNvSpPr txBox="1"/>
          <p:nvPr/>
        </p:nvSpPr>
        <p:spPr>
          <a:xfrm>
            <a:off x="6722251" y="5752526"/>
            <a:ext cx="9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B8F13-2109-49C7-90DF-2A6E8EFABD57}"/>
              </a:ext>
            </a:extLst>
          </p:cNvPr>
          <p:cNvSpPr txBox="1"/>
          <p:nvPr/>
        </p:nvSpPr>
        <p:spPr>
          <a:xfrm>
            <a:off x="10371083" y="5752526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DE60FA-E264-41A5-B80B-713394AF396C}"/>
              </a:ext>
            </a:extLst>
          </p:cNvPr>
          <p:cNvSpPr/>
          <p:nvPr/>
        </p:nvSpPr>
        <p:spPr>
          <a:xfrm>
            <a:off x="266699" y="3508891"/>
            <a:ext cx="2471725" cy="3143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FF701-0495-481D-BA12-FF0C40DF1573}"/>
              </a:ext>
            </a:extLst>
          </p:cNvPr>
          <p:cNvCxnSpPr/>
          <p:nvPr/>
        </p:nvCxnSpPr>
        <p:spPr>
          <a:xfrm>
            <a:off x="2743200" y="5410200"/>
            <a:ext cx="184308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C5D393-3642-45F3-B62B-741D494D30C4}"/>
              </a:ext>
            </a:extLst>
          </p:cNvPr>
          <p:cNvCxnSpPr/>
          <p:nvPr/>
        </p:nvCxnSpPr>
        <p:spPr>
          <a:xfrm flipH="1">
            <a:off x="2738424" y="5915025"/>
            <a:ext cx="184786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90EB7D-015C-4642-A3F3-DAF0AF714716}"/>
              </a:ext>
            </a:extLst>
          </p:cNvPr>
          <p:cNvSpPr txBox="1"/>
          <p:nvPr/>
        </p:nvSpPr>
        <p:spPr>
          <a:xfrm>
            <a:off x="8007727" y="3722427"/>
            <a:ext cx="144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WEBPACK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DE35FA-E701-456F-B0A5-04DFE7BF3DF3}"/>
              </a:ext>
            </a:extLst>
          </p:cNvPr>
          <p:cNvCxnSpPr>
            <a:cxnSpLocks/>
          </p:cNvCxnSpPr>
          <p:nvPr/>
        </p:nvCxnSpPr>
        <p:spPr>
          <a:xfrm flipH="1">
            <a:off x="7275641" y="228600"/>
            <a:ext cx="1788782" cy="50332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9E4B3A-27D5-4145-8E2C-3D0001BB895C}"/>
              </a:ext>
            </a:extLst>
          </p:cNvPr>
          <p:cNvSpPr txBox="1"/>
          <p:nvPr/>
        </p:nvSpPr>
        <p:spPr>
          <a:xfrm>
            <a:off x="6888159" y="2904739"/>
            <a:ext cx="1103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WEBPACK</a:t>
            </a:r>
          </a:p>
          <a:p>
            <a:pPr algn="ctr"/>
            <a:r>
              <a:rPr lang="en-IN" dirty="0"/>
              <a:t>CLI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6FC64B-3601-455F-ACC9-4E8E7DC44E4A}"/>
              </a:ext>
            </a:extLst>
          </p:cNvPr>
          <p:cNvCxnSpPr>
            <a:cxnSpLocks/>
          </p:cNvCxnSpPr>
          <p:nvPr/>
        </p:nvCxnSpPr>
        <p:spPr>
          <a:xfrm flipH="1">
            <a:off x="4436276" y="228599"/>
            <a:ext cx="1788782" cy="50332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D83D56-6FAA-4306-AB43-E65F3D8FEF1C}"/>
              </a:ext>
            </a:extLst>
          </p:cNvPr>
          <p:cNvSpPr txBox="1"/>
          <p:nvPr/>
        </p:nvSpPr>
        <p:spPr>
          <a:xfrm>
            <a:off x="3957856" y="2173069"/>
            <a:ext cx="133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WEBPACK</a:t>
            </a:r>
          </a:p>
          <a:p>
            <a:pPr algn="ctr"/>
            <a:r>
              <a:rPr lang="en-IN" dirty="0"/>
              <a:t>DEV 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1A7ABD-07D8-4C1E-9371-A97A1EFB2B04}"/>
              </a:ext>
            </a:extLst>
          </p:cNvPr>
          <p:cNvSpPr txBox="1"/>
          <p:nvPr/>
        </p:nvSpPr>
        <p:spPr>
          <a:xfrm>
            <a:off x="647700" y="304800"/>
            <a:ext cx="22299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Manual Configuration</a:t>
            </a:r>
          </a:p>
          <a:p>
            <a:pPr>
              <a:tabLst>
                <a:tab pos="539750" algn="l"/>
              </a:tabLst>
            </a:pPr>
            <a:r>
              <a:rPr lang="en-IN" dirty="0"/>
              <a:t>	NODE JS</a:t>
            </a:r>
          </a:p>
          <a:p>
            <a:pPr>
              <a:tabLst>
                <a:tab pos="539750" algn="l"/>
              </a:tabLst>
            </a:pPr>
            <a:r>
              <a:rPr lang="en-IN" dirty="0"/>
              <a:t>	WEBPACK</a:t>
            </a:r>
          </a:p>
          <a:p>
            <a:pPr>
              <a:tabLst>
                <a:tab pos="539750" algn="l"/>
              </a:tabLst>
            </a:pPr>
            <a:r>
              <a:rPr lang="en-IN" dirty="0"/>
              <a:t>	BABEL CONFIG.</a:t>
            </a:r>
          </a:p>
          <a:p>
            <a:endParaRPr lang="en-IN" dirty="0"/>
          </a:p>
          <a:p>
            <a:pPr algn="ctr"/>
            <a:r>
              <a:rPr lang="en-IN" dirty="0"/>
              <a:t>OR</a:t>
            </a:r>
          </a:p>
          <a:p>
            <a:endParaRPr lang="en-IN" dirty="0"/>
          </a:p>
          <a:p>
            <a:r>
              <a:rPr lang="en-IN" dirty="0"/>
              <a:t>Use React CLI</a:t>
            </a:r>
          </a:p>
        </p:txBody>
      </p:sp>
    </p:spTree>
    <p:extLst>
      <p:ext uri="{BB962C8B-B14F-4D97-AF65-F5344CB8AC3E}">
        <p14:creationId xmlns:p14="http://schemas.microsoft.com/office/powerpoint/2010/main" val="204240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214C1B-26FC-41EF-8E0B-441268A75B6F}"/>
              </a:ext>
            </a:extLst>
          </p:cNvPr>
          <p:cNvSpPr/>
          <p:nvPr/>
        </p:nvSpPr>
        <p:spPr>
          <a:xfrm>
            <a:off x="1657350" y="838200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r>
              <a:rPr lang="en-IN" dirty="0"/>
              <a:t>(state)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2B3721-78FB-44EA-9758-0447E46BF9F2}"/>
              </a:ext>
            </a:extLst>
          </p:cNvPr>
          <p:cNvCxnSpPr>
            <a:cxnSpLocks/>
          </p:cNvCxnSpPr>
          <p:nvPr/>
        </p:nvCxnSpPr>
        <p:spPr>
          <a:xfrm>
            <a:off x="2933700" y="1562100"/>
            <a:ext cx="0" cy="600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93F61E7-9BAA-4DB5-AEBB-6E12692D8853}"/>
              </a:ext>
            </a:extLst>
          </p:cNvPr>
          <p:cNvSpPr txBox="1"/>
          <p:nvPr/>
        </p:nvSpPr>
        <p:spPr>
          <a:xfrm>
            <a:off x="3048000" y="1677471"/>
            <a:ext cx="218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Render </a:t>
            </a:r>
            <a:r>
              <a:rPr lang="en-IN" dirty="0" err="1"/>
              <a:t>fn</a:t>
            </a:r>
            <a:r>
              <a:rPr lang="en-IN" dirty="0"/>
              <a:t> is called by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7608E1-AD69-45C5-8CC1-86049DCA0DC4}"/>
              </a:ext>
            </a:extLst>
          </p:cNvPr>
          <p:cNvSpPr/>
          <p:nvPr/>
        </p:nvSpPr>
        <p:spPr>
          <a:xfrm>
            <a:off x="1657350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ReactDOM.render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B4BDD0-E1CA-481C-9A20-D9D423B91FBF}"/>
              </a:ext>
            </a:extLst>
          </p:cNvPr>
          <p:cNvCxnSpPr>
            <a:cxnSpLocks/>
          </p:cNvCxnSpPr>
          <p:nvPr/>
        </p:nvCxnSpPr>
        <p:spPr>
          <a:xfrm>
            <a:off x="2933700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B411A6B-EA88-431F-8CFC-386917476CD1}"/>
              </a:ext>
            </a:extLst>
          </p:cNvPr>
          <p:cNvSpPr/>
          <p:nvPr/>
        </p:nvSpPr>
        <p:spPr>
          <a:xfrm>
            <a:off x="1657350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 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B968FA-3F51-4C5A-99A8-FA6521EE20D9}"/>
              </a:ext>
            </a:extLst>
          </p:cNvPr>
          <p:cNvSpPr/>
          <p:nvPr/>
        </p:nvSpPr>
        <p:spPr>
          <a:xfrm>
            <a:off x="1657350" y="5057777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 DOM is compared with </a:t>
            </a:r>
            <a:r>
              <a:rPr lang="en-IN" u="sng" dirty="0"/>
              <a:t>Browser DOM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AB68D0-8915-473A-B0C7-2DD69F770E29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609850" y="5676900"/>
            <a:ext cx="533400" cy="64401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7E6B8F-3504-4A34-9356-794A3E3C42FD}"/>
              </a:ext>
            </a:extLst>
          </p:cNvPr>
          <p:cNvSpPr txBox="1"/>
          <p:nvPr/>
        </p:nvSpPr>
        <p:spPr>
          <a:xfrm>
            <a:off x="1116685" y="6320912"/>
            <a:ext cx="29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Previous State of Virtual DOM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04D35-DDFA-4DFC-BCF2-B10ABDC3B65B}"/>
              </a:ext>
            </a:extLst>
          </p:cNvPr>
          <p:cNvCxnSpPr/>
          <p:nvPr/>
        </p:nvCxnSpPr>
        <p:spPr>
          <a:xfrm>
            <a:off x="2933700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A877B3A-4A71-416D-8850-2EF8A64ACF46}"/>
              </a:ext>
            </a:extLst>
          </p:cNvPr>
          <p:cNvSpPr/>
          <p:nvPr/>
        </p:nvSpPr>
        <p:spPr>
          <a:xfrm>
            <a:off x="7324725" y="5057777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</a:t>
            </a:r>
            <a:endParaRPr lang="en-IN" u="sng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2E0B20-CD92-4B3D-B343-C5D0003CFD66}"/>
              </a:ext>
            </a:extLst>
          </p:cNvPr>
          <p:cNvCxnSpPr>
            <a:endCxn id="14" idx="1"/>
          </p:cNvCxnSpPr>
          <p:nvPr/>
        </p:nvCxnSpPr>
        <p:spPr>
          <a:xfrm>
            <a:off x="4210050" y="5419727"/>
            <a:ext cx="311467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EA194F7-BE45-454D-A785-A4F420F70A8F}"/>
              </a:ext>
            </a:extLst>
          </p:cNvPr>
          <p:cNvSpPr/>
          <p:nvPr/>
        </p:nvSpPr>
        <p:spPr>
          <a:xfrm>
            <a:off x="7324725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 will rendered and DOM will update</a:t>
            </a:r>
            <a:endParaRPr lang="en-IN" u="sn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3B43E3-8C81-40F5-8720-E16BDEACF2BA}"/>
              </a:ext>
            </a:extLst>
          </p:cNvPr>
          <p:cNvCxnSpPr>
            <a:endCxn id="16" idx="2"/>
          </p:cNvCxnSpPr>
          <p:nvPr/>
        </p:nvCxnSpPr>
        <p:spPr>
          <a:xfrm flipV="1">
            <a:off x="8601075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8449F35-E66A-47C4-8493-DAFB879FD48B}"/>
              </a:ext>
            </a:extLst>
          </p:cNvPr>
          <p:cNvSpPr/>
          <p:nvPr/>
        </p:nvSpPr>
        <p:spPr>
          <a:xfrm>
            <a:off x="7324725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Fired</a:t>
            </a:r>
            <a:endParaRPr lang="en-IN" u="sn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5CB41C-1959-4D10-824A-E0983784B2E7}"/>
              </a:ext>
            </a:extLst>
          </p:cNvPr>
          <p:cNvCxnSpPr>
            <a:endCxn id="18" idx="2"/>
          </p:cNvCxnSpPr>
          <p:nvPr/>
        </p:nvCxnSpPr>
        <p:spPr>
          <a:xfrm flipV="1">
            <a:off x="8601075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88C60C-E0DD-426D-9BC4-615B2D0BB453}"/>
              </a:ext>
            </a:extLst>
          </p:cNvPr>
          <p:cNvSpPr txBox="1"/>
          <p:nvPr/>
        </p:nvSpPr>
        <p:spPr>
          <a:xfrm>
            <a:off x="8601075" y="3063359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Ready for User Interaction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57DB72-0075-4BB2-BE7A-4DC332064851}"/>
              </a:ext>
            </a:extLst>
          </p:cNvPr>
          <p:cNvCxnSpPr/>
          <p:nvPr/>
        </p:nvCxnSpPr>
        <p:spPr>
          <a:xfrm rot="16200000" flipV="1">
            <a:off x="5924551" y="-514350"/>
            <a:ext cx="962025" cy="4391025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FC9C5E-FA60-4428-A01E-8D575379F1BC}"/>
              </a:ext>
            </a:extLst>
          </p:cNvPr>
          <p:cNvSpPr txBox="1"/>
          <p:nvPr/>
        </p:nvSpPr>
        <p:spPr>
          <a:xfrm>
            <a:off x="6504303" y="834509"/>
            <a:ext cx="147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Call </a:t>
            </a:r>
            <a:r>
              <a:rPr lang="en-IN" dirty="0" err="1"/>
              <a:t>setState</a:t>
            </a:r>
            <a:r>
              <a:rPr lang="en-IN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2512DF-EFDE-4F05-86B7-9F09CACB20D7}"/>
              </a:ext>
            </a:extLst>
          </p:cNvPr>
          <p:cNvSpPr txBox="1"/>
          <p:nvPr/>
        </p:nvSpPr>
        <p:spPr>
          <a:xfrm>
            <a:off x="447675" y="468868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4693AE-CE6A-4DF3-9522-61BBEFFFFD4C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05273" y="838200"/>
            <a:ext cx="852077" cy="361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64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B1AC8B-242D-47E0-9FE7-6B6FA8987784}"/>
              </a:ext>
            </a:extLst>
          </p:cNvPr>
          <p:cNvSpPr/>
          <p:nvPr/>
        </p:nvSpPr>
        <p:spPr>
          <a:xfrm>
            <a:off x="7140026" y="593667"/>
            <a:ext cx="2942705" cy="28353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dirty="0"/>
              <a:t>WEB APP SERVER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967E0E-15C3-4BCD-AFB1-D1EC40A2FFBD}"/>
              </a:ext>
            </a:extLst>
          </p:cNvPr>
          <p:cNvSpPr/>
          <p:nvPr/>
        </p:nvSpPr>
        <p:spPr>
          <a:xfrm>
            <a:off x="304800" y="931719"/>
            <a:ext cx="2671156" cy="55502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F6214-2115-48B7-8094-0EA8AC75ECE2}"/>
              </a:ext>
            </a:extLst>
          </p:cNvPr>
          <p:cNvSpPr txBox="1"/>
          <p:nvPr/>
        </p:nvSpPr>
        <p:spPr>
          <a:xfrm>
            <a:off x="3611986" y="1236496"/>
            <a:ext cx="283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(localhost:3000)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DED8B8-F1C3-477B-9952-A65FDBA9957F}"/>
              </a:ext>
            </a:extLst>
          </p:cNvPr>
          <p:cNvCxnSpPr/>
          <p:nvPr/>
        </p:nvCxnSpPr>
        <p:spPr>
          <a:xfrm flipH="1">
            <a:off x="2982623" y="1972800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BBF1CC-B2C3-4391-9B95-E1722956022D}"/>
              </a:ext>
            </a:extLst>
          </p:cNvPr>
          <p:cNvSpPr txBox="1"/>
          <p:nvPr/>
        </p:nvSpPr>
        <p:spPr>
          <a:xfrm>
            <a:off x="4038548" y="196327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+ CSS + JS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A422D-9EF9-4523-A1BC-586BA1F2B0A8}"/>
              </a:ext>
            </a:extLst>
          </p:cNvPr>
          <p:cNvCxnSpPr/>
          <p:nvPr/>
        </p:nvCxnSpPr>
        <p:spPr>
          <a:xfrm>
            <a:off x="2982623" y="1615613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0B9152-84AD-42E5-BF3F-F1D7B3AB0B19}"/>
              </a:ext>
            </a:extLst>
          </p:cNvPr>
          <p:cNvGrpSpPr/>
          <p:nvPr/>
        </p:nvGrpSpPr>
        <p:grpSpPr>
          <a:xfrm>
            <a:off x="7238696" y="1246281"/>
            <a:ext cx="1313931" cy="914400"/>
            <a:chOff x="7781925" y="1476375"/>
            <a:chExt cx="1313931" cy="9144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54D0389-86BD-40B4-BC7B-DC7A19D95E36}"/>
                </a:ext>
              </a:extLst>
            </p:cNvPr>
            <p:cNvSpPr/>
            <p:nvPr/>
          </p:nvSpPr>
          <p:spPr>
            <a:xfrm>
              <a:off x="8029575" y="1476375"/>
              <a:ext cx="10662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E3BDBE-EE06-4A48-A4AD-C46323A9AB80}"/>
                </a:ext>
              </a:extLst>
            </p:cNvPr>
            <p:cNvSpPr/>
            <p:nvPr/>
          </p:nvSpPr>
          <p:spPr>
            <a:xfrm>
              <a:off x="7877175" y="1581150"/>
              <a:ext cx="11043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DB13AB1-872D-4F41-8E1E-324771DFFF13}"/>
                </a:ext>
              </a:extLst>
            </p:cNvPr>
            <p:cNvSpPr/>
            <p:nvPr/>
          </p:nvSpPr>
          <p:spPr>
            <a:xfrm>
              <a:off x="7781925" y="1695450"/>
              <a:ext cx="1028700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F23083-ABCB-4494-89EB-632EE4850714}"/>
              </a:ext>
            </a:extLst>
          </p:cNvPr>
          <p:cNvGrpSpPr/>
          <p:nvPr/>
        </p:nvGrpSpPr>
        <p:grpSpPr>
          <a:xfrm>
            <a:off x="8670130" y="1228811"/>
            <a:ext cx="1313931" cy="914400"/>
            <a:chOff x="7781925" y="1476375"/>
            <a:chExt cx="1313931" cy="9144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42946B1-6F38-4CEF-A92D-BE3B93964A52}"/>
                </a:ext>
              </a:extLst>
            </p:cNvPr>
            <p:cNvSpPr/>
            <p:nvPr/>
          </p:nvSpPr>
          <p:spPr>
            <a:xfrm>
              <a:off x="8029575" y="1476375"/>
              <a:ext cx="10662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8D20DF3-894B-421B-8695-F240BB96616E}"/>
                </a:ext>
              </a:extLst>
            </p:cNvPr>
            <p:cNvSpPr/>
            <p:nvPr/>
          </p:nvSpPr>
          <p:spPr>
            <a:xfrm>
              <a:off x="7877175" y="1581150"/>
              <a:ext cx="11043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F417934-ED76-4B55-811C-C5E39658098B}"/>
                </a:ext>
              </a:extLst>
            </p:cNvPr>
            <p:cNvSpPr/>
            <p:nvPr/>
          </p:nvSpPr>
          <p:spPr>
            <a:xfrm>
              <a:off x="7781925" y="1695450"/>
              <a:ext cx="1028700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04006F-3B4A-4176-8C2B-A831B2301F86}"/>
              </a:ext>
            </a:extLst>
          </p:cNvPr>
          <p:cNvGrpSpPr/>
          <p:nvPr/>
        </p:nvGrpSpPr>
        <p:grpSpPr>
          <a:xfrm>
            <a:off x="7870549" y="2274981"/>
            <a:ext cx="1313931" cy="914400"/>
            <a:chOff x="7781925" y="1476375"/>
            <a:chExt cx="1313931" cy="914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D4E45BF-31AE-4988-BC6F-BE623772EFCD}"/>
                </a:ext>
              </a:extLst>
            </p:cNvPr>
            <p:cNvSpPr/>
            <p:nvPr/>
          </p:nvSpPr>
          <p:spPr>
            <a:xfrm>
              <a:off x="8029575" y="1476375"/>
              <a:ext cx="10662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72774E5-538D-469C-AB2C-071AE71DB3B6}"/>
                </a:ext>
              </a:extLst>
            </p:cNvPr>
            <p:cNvSpPr/>
            <p:nvPr/>
          </p:nvSpPr>
          <p:spPr>
            <a:xfrm>
              <a:off x="7877175" y="1581150"/>
              <a:ext cx="1104381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0F135C4-651A-4FA1-8588-47AD8B69E7B2}"/>
                </a:ext>
              </a:extLst>
            </p:cNvPr>
            <p:cNvSpPr/>
            <p:nvPr/>
          </p:nvSpPr>
          <p:spPr>
            <a:xfrm>
              <a:off x="7781925" y="1695450"/>
              <a:ext cx="1028700" cy="695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03ED709-2775-4376-926D-D7CC591ECAEF}"/>
              </a:ext>
            </a:extLst>
          </p:cNvPr>
          <p:cNvSpPr txBox="1"/>
          <p:nvPr/>
        </p:nvSpPr>
        <p:spPr>
          <a:xfrm>
            <a:off x="304800" y="1576387"/>
            <a:ext cx="267115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924F40-40A8-497E-9137-873F9E010915}"/>
              </a:ext>
            </a:extLst>
          </p:cNvPr>
          <p:cNvSpPr/>
          <p:nvPr/>
        </p:nvSpPr>
        <p:spPr>
          <a:xfrm>
            <a:off x="1045203" y="2683072"/>
            <a:ext cx="1241720" cy="1019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3DF503-3E9A-490F-8A1E-4A6FD7CEE401}"/>
              </a:ext>
            </a:extLst>
          </p:cNvPr>
          <p:cNvCxnSpPr>
            <a:cxnSpLocks/>
          </p:cNvCxnSpPr>
          <p:nvPr/>
        </p:nvCxnSpPr>
        <p:spPr>
          <a:xfrm>
            <a:off x="1045203" y="3192972"/>
            <a:ext cx="1241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ABD1F5D7-63BB-4138-B229-EE4E1CB51293}"/>
              </a:ext>
            </a:extLst>
          </p:cNvPr>
          <p:cNvSpPr/>
          <p:nvPr/>
        </p:nvSpPr>
        <p:spPr>
          <a:xfrm>
            <a:off x="10826128" y="3611946"/>
            <a:ext cx="1329978" cy="15906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E338E8-D446-4E57-B98A-909894F753DC}"/>
              </a:ext>
            </a:extLst>
          </p:cNvPr>
          <p:cNvCxnSpPr>
            <a:cxnSpLocks/>
          </p:cNvCxnSpPr>
          <p:nvPr/>
        </p:nvCxnSpPr>
        <p:spPr>
          <a:xfrm>
            <a:off x="10082731" y="3990109"/>
            <a:ext cx="743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86D9FB-773C-4F79-B681-F2F512CA7A20}"/>
              </a:ext>
            </a:extLst>
          </p:cNvPr>
          <p:cNvCxnSpPr>
            <a:stCxn id="25" idx="2"/>
          </p:cNvCxnSpPr>
          <p:nvPr/>
        </p:nvCxnSpPr>
        <p:spPr>
          <a:xfrm flipH="1" flipV="1">
            <a:off x="10082731" y="4407283"/>
            <a:ext cx="7433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0563DBE-8A3D-4F11-A484-2C23AEFE6278}"/>
              </a:ext>
            </a:extLst>
          </p:cNvPr>
          <p:cNvSpPr/>
          <p:nvPr/>
        </p:nvSpPr>
        <p:spPr>
          <a:xfrm>
            <a:off x="7140026" y="3646669"/>
            <a:ext cx="2942705" cy="28353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dirty="0"/>
              <a:t>WEB API SERVER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061636-2380-4259-A45B-C7F29E2A113D}"/>
              </a:ext>
            </a:extLst>
          </p:cNvPr>
          <p:cNvSpPr txBox="1"/>
          <p:nvPr/>
        </p:nvSpPr>
        <p:spPr>
          <a:xfrm>
            <a:off x="3631382" y="5242387"/>
            <a:ext cx="268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(AJAX) + Token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B0B930-6E76-4380-935B-CCA1D0500861}"/>
              </a:ext>
            </a:extLst>
          </p:cNvPr>
          <p:cNvCxnSpPr/>
          <p:nvPr/>
        </p:nvCxnSpPr>
        <p:spPr>
          <a:xfrm flipH="1">
            <a:off x="2973273" y="5955248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AAF3A9-79E3-4D3D-9D34-0F144D5363DC}"/>
              </a:ext>
            </a:extLst>
          </p:cNvPr>
          <p:cNvSpPr txBox="1"/>
          <p:nvPr/>
        </p:nvSpPr>
        <p:spPr>
          <a:xfrm>
            <a:off x="4632659" y="5962973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JSON</a:t>
            </a:r>
          </a:p>
          <a:p>
            <a:pPr algn="ctr"/>
            <a:r>
              <a:rPr lang="en-IN" dirty="0"/>
              <a:t>{“id”:1}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5869F-54A6-4BB4-BCF5-D766A911CF64}"/>
              </a:ext>
            </a:extLst>
          </p:cNvPr>
          <p:cNvCxnSpPr/>
          <p:nvPr/>
        </p:nvCxnSpPr>
        <p:spPr>
          <a:xfrm>
            <a:off x="2973273" y="5598061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E0DE0A-7FC2-41AE-9307-F9502DD824FC}"/>
              </a:ext>
            </a:extLst>
          </p:cNvPr>
          <p:cNvCxnSpPr/>
          <p:nvPr/>
        </p:nvCxnSpPr>
        <p:spPr>
          <a:xfrm>
            <a:off x="2962223" y="3933648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AF18AB-17C1-4BAC-8A61-90A3A8B20C29}"/>
              </a:ext>
            </a:extLst>
          </p:cNvPr>
          <p:cNvSpPr txBox="1"/>
          <p:nvPr/>
        </p:nvSpPr>
        <p:spPr>
          <a:xfrm>
            <a:off x="2984005" y="3535433"/>
            <a:ext cx="425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(AJAX) + Username &amp; Password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8FC99C-A6DF-4942-B719-639E678F8139}"/>
              </a:ext>
            </a:extLst>
          </p:cNvPr>
          <p:cNvCxnSpPr/>
          <p:nvPr/>
        </p:nvCxnSpPr>
        <p:spPr>
          <a:xfrm flipH="1">
            <a:off x="2962223" y="4290835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ABB85A6-D3A1-453F-8335-C2A9F20A29DE}"/>
              </a:ext>
            </a:extLst>
          </p:cNvPr>
          <p:cNvSpPr txBox="1"/>
          <p:nvPr/>
        </p:nvSpPr>
        <p:spPr>
          <a:xfrm>
            <a:off x="4191562" y="4298560"/>
            <a:ext cx="1735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JSON with Token</a:t>
            </a:r>
          </a:p>
          <a:p>
            <a:pPr algn="ctr"/>
            <a:r>
              <a:rPr lang="en-IN" dirty="0"/>
              <a:t>{“token”:”___”}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A1DF57-643D-4037-978E-330057F2AD28}"/>
              </a:ext>
            </a:extLst>
          </p:cNvPr>
          <p:cNvSpPr txBox="1"/>
          <p:nvPr/>
        </p:nvSpPr>
        <p:spPr>
          <a:xfrm>
            <a:off x="421498" y="4365224"/>
            <a:ext cx="2455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Store Token in Session</a:t>
            </a:r>
          </a:p>
          <a:p>
            <a:r>
              <a:rPr lang="en-IN" dirty="0"/>
              <a:t>Storage of the browser</a:t>
            </a:r>
          </a:p>
          <a:p>
            <a:endParaRPr lang="en-IN" dirty="0"/>
          </a:p>
          <a:p>
            <a:r>
              <a:rPr lang="en-IN" dirty="0"/>
              <a:t>Send the same token to </a:t>
            </a:r>
          </a:p>
          <a:p>
            <a:r>
              <a:rPr lang="en-IN" dirty="0"/>
              <a:t>Access data from the </a:t>
            </a:r>
          </a:p>
          <a:p>
            <a:r>
              <a:rPr lang="en-IN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56257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8E77A9-E571-4611-9533-DE6C2E616540}"/>
              </a:ext>
            </a:extLst>
          </p:cNvPr>
          <p:cNvSpPr/>
          <p:nvPr/>
        </p:nvSpPr>
        <p:spPr>
          <a:xfrm>
            <a:off x="9027622" y="1358500"/>
            <a:ext cx="2435606" cy="23109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11307-8E56-45FB-AB7D-9D8408685911}"/>
              </a:ext>
            </a:extLst>
          </p:cNvPr>
          <p:cNvSpPr txBox="1"/>
          <p:nvPr/>
        </p:nvSpPr>
        <p:spPr>
          <a:xfrm>
            <a:off x="9177253" y="2383736"/>
            <a:ext cx="2128056" cy="98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IN" sz="1200" b="1" dirty="0"/>
          </a:p>
          <a:p>
            <a:pPr algn="ctr"/>
            <a:r>
              <a:rPr lang="en-IN" b="1" dirty="0"/>
              <a:t>REDUX STORE</a:t>
            </a:r>
          </a:p>
          <a:p>
            <a:pPr algn="ctr"/>
            <a:r>
              <a:rPr lang="en-IN" sz="1400" dirty="0"/>
              <a:t>Application State</a:t>
            </a:r>
          </a:p>
          <a:p>
            <a:pPr algn="ctr"/>
            <a:endParaRPr lang="en-IN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824745-3A84-42DC-8F6D-31213155DD84}"/>
              </a:ext>
            </a:extLst>
          </p:cNvPr>
          <p:cNvSpPr/>
          <p:nvPr/>
        </p:nvSpPr>
        <p:spPr>
          <a:xfrm>
            <a:off x="9318567" y="2073394"/>
            <a:ext cx="1867594" cy="507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ROOT REDUCER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5C5AC9-D9E2-4C4E-9DB4-461770CB32C0}"/>
              </a:ext>
            </a:extLst>
          </p:cNvPr>
          <p:cNvSpPr/>
          <p:nvPr/>
        </p:nvSpPr>
        <p:spPr>
          <a:xfrm>
            <a:off x="9412779" y="1643902"/>
            <a:ext cx="482139" cy="482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E2862B-777A-4138-BDB8-23D8E5B54B0D}"/>
              </a:ext>
            </a:extLst>
          </p:cNvPr>
          <p:cNvSpPr/>
          <p:nvPr/>
        </p:nvSpPr>
        <p:spPr>
          <a:xfrm>
            <a:off x="10011294" y="1638360"/>
            <a:ext cx="482139" cy="482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A031D4-3BB6-4F48-BD94-2A6517B6C26A}"/>
              </a:ext>
            </a:extLst>
          </p:cNvPr>
          <p:cNvSpPr/>
          <p:nvPr/>
        </p:nvSpPr>
        <p:spPr>
          <a:xfrm>
            <a:off x="10609809" y="1627276"/>
            <a:ext cx="482139" cy="482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7142D-3180-4A53-AFFB-816157204622}"/>
              </a:ext>
            </a:extLst>
          </p:cNvPr>
          <p:cNvSpPr/>
          <p:nvPr/>
        </p:nvSpPr>
        <p:spPr>
          <a:xfrm>
            <a:off x="4292138" y="4592955"/>
            <a:ext cx="3607724" cy="179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b="1" dirty="0"/>
              <a:t>CONTAINER COMPONENT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9A6E21-E5EC-4D8D-97F9-5C5216399CA8}"/>
              </a:ext>
            </a:extLst>
          </p:cNvPr>
          <p:cNvSpPr/>
          <p:nvPr/>
        </p:nvSpPr>
        <p:spPr>
          <a:xfrm>
            <a:off x="4495800" y="4972050"/>
            <a:ext cx="3200400" cy="13144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sz="1600" dirty="0"/>
              <a:t>PRESENTATIONAL COMPONENT (s)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4EE99D-7947-4B1E-9768-873F73A171E2}"/>
              </a:ext>
            </a:extLst>
          </p:cNvPr>
          <p:cNvSpPr/>
          <p:nvPr/>
        </p:nvSpPr>
        <p:spPr>
          <a:xfrm>
            <a:off x="4591050" y="5585052"/>
            <a:ext cx="612377" cy="5692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76749A-EA6E-4EF1-8B2E-7F4253DD3A9E}"/>
              </a:ext>
            </a:extLst>
          </p:cNvPr>
          <p:cNvSpPr/>
          <p:nvPr/>
        </p:nvSpPr>
        <p:spPr>
          <a:xfrm>
            <a:off x="5407089" y="5577795"/>
            <a:ext cx="612377" cy="5692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E0E1A7-6A3A-4264-867A-6954CB4A7846}"/>
              </a:ext>
            </a:extLst>
          </p:cNvPr>
          <p:cNvSpPr/>
          <p:nvPr/>
        </p:nvSpPr>
        <p:spPr>
          <a:xfrm>
            <a:off x="6201005" y="5585052"/>
            <a:ext cx="612377" cy="5692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62DE77-6B26-4F6F-B1B1-9424416DBFDE}"/>
              </a:ext>
            </a:extLst>
          </p:cNvPr>
          <p:cNvSpPr/>
          <p:nvPr/>
        </p:nvSpPr>
        <p:spPr>
          <a:xfrm>
            <a:off x="6985539" y="5577795"/>
            <a:ext cx="612377" cy="5692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493B2EF-F67F-4796-B621-F978108F56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52936" y="2415273"/>
            <a:ext cx="4285938" cy="3192085"/>
          </a:xfrm>
          <a:prstGeom prst="bentConnector4">
            <a:avLst>
              <a:gd name="adj1" fmla="val 962"/>
              <a:gd name="adj2" fmla="val 122976"/>
            </a:avLst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524129-A812-4741-8ECC-F5DEF0C91F59}"/>
              </a:ext>
            </a:extLst>
          </p:cNvPr>
          <p:cNvSpPr txBox="1"/>
          <p:nvPr/>
        </p:nvSpPr>
        <p:spPr>
          <a:xfrm>
            <a:off x="8525090" y="6149674"/>
            <a:ext cx="256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Connection to Reducer(s)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7D2491C-FF59-49E1-B897-7D0B8830EE71}"/>
              </a:ext>
            </a:extLst>
          </p:cNvPr>
          <p:cNvCxnSpPr/>
          <p:nvPr/>
        </p:nvCxnSpPr>
        <p:spPr>
          <a:xfrm rot="5400000">
            <a:off x="8161306" y="3407995"/>
            <a:ext cx="1822677" cy="2345563"/>
          </a:xfrm>
          <a:prstGeom prst="bentConnector2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B0B5BB-69E1-4CBB-A691-CE37DEF88E18}"/>
              </a:ext>
            </a:extLst>
          </p:cNvPr>
          <p:cNvSpPr txBox="1"/>
          <p:nvPr/>
        </p:nvSpPr>
        <p:spPr>
          <a:xfrm>
            <a:off x="8576699" y="4800381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Flow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9DAD8FA-D299-488A-8EEA-CDA0EFDFAE98}"/>
              </a:ext>
            </a:extLst>
          </p:cNvPr>
          <p:cNvCxnSpPr>
            <a:cxnSpLocks/>
          </p:cNvCxnSpPr>
          <p:nvPr/>
        </p:nvCxnSpPr>
        <p:spPr>
          <a:xfrm rot="10800000" flipH="1">
            <a:off x="4292138" y="1868345"/>
            <a:ext cx="4780506" cy="3623770"/>
          </a:xfrm>
          <a:prstGeom prst="bentConnector3">
            <a:avLst>
              <a:gd name="adj1" fmla="val -32477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CBAEDA-4CA7-4ECC-9D83-832066DB7AE5}"/>
              </a:ext>
            </a:extLst>
          </p:cNvPr>
          <p:cNvSpPr txBox="1"/>
          <p:nvPr/>
        </p:nvSpPr>
        <p:spPr>
          <a:xfrm>
            <a:off x="3041523" y="4800381"/>
            <a:ext cx="1046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Dispatch </a:t>
            </a:r>
          </a:p>
          <a:p>
            <a:pPr algn="ctr"/>
            <a:r>
              <a:rPr lang="en-IN" dirty="0"/>
              <a:t>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B5C2C-5597-4A5A-96CE-89989E702F79}"/>
              </a:ext>
            </a:extLst>
          </p:cNvPr>
          <p:cNvSpPr txBox="1"/>
          <p:nvPr/>
        </p:nvSpPr>
        <p:spPr>
          <a:xfrm>
            <a:off x="617913" y="3836200"/>
            <a:ext cx="1867594" cy="1661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OBJECT</a:t>
            </a:r>
          </a:p>
          <a:p>
            <a:pPr algn="ctr"/>
            <a:r>
              <a:rPr lang="en-IN" sz="1400" dirty="0"/>
              <a:t>Plain JavaScript Object</a:t>
            </a:r>
          </a:p>
          <a:p>
            <a:pPr algn="ctr"/>
            <a:endParaRPr lang="en-IN" sz="1400" dirty="0"/>
          </a:p>
          <a:p>
            <a:r>
              <a:rPr lang="en-IN" sz="1400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sz="1400" dirty="0"/>
              <a:t>	type: </a:t>
            </a:r>
            <a:r>
              <a:rPr lang="en-IN" sz="1400" dirty="0" err="1"/>
              <a:t>ActionType</a:t>
            </a:r>
            <a:r>
              <a:rPr lang="en-IN" sz="1400" dirty="0"/>
              <a:t>,</a:t>
            </a:r>
          </a:p>
          <a:p>
            <a:pPr>
              <a:tabLst>
                <a:tab pos="182563" algn="l"/>
              </a:tabLst>
            </a:pPr>
            <a:r>
              <a:rPr lang="en-IN" sz="1400" dirty="0"/>
              <a:t>	payload: data</a:t>
            </a:r>
          </a:p>
          <a:p>
            <a:r>
              <a:rPr lang="en-IN" sz="1400" dirty="0"/>
              <a:t>}</a:t>
            </a:r>
            <a:endParaRPr lang="en-IN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6047DA-0E9D-4396-BE9F-0996C64F0941}"/>
              </a:ext>
            </a:extLst>
          </p:cNvPr>
          <p:cNvSpPr txBox="1"/>
          <p:nvPr/>
        </p:nvSpPr>
        <p:spPr>
          <a:xfrm>
            <a:off x="617913" y="2006138"/>
            <a:ext cx="186759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CREATOR</a:t>
            </a:r>
          </a:p>
          <a:p>
            <a:pPr algn="ctr"/>
            <a:r>
              <a:rPr lang="en-IN" sz="1400" dirty="0"/>
              <a:t>A function which creates and returns an </a:t>
            </a:r>
            <a:r>
              <a:rPr lang="en-IN" sz="1400" b="1" dirty="0"/>
              <a:t>Action </a:t>
            </a:r>
            <a:r>
              <a:rPr lang="en-IN" sz="1400" dirty="0"/>
              <a:t>object</a:t>
            </a:r>
            <a:endParaRPr lang="en-IN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FB2A4E-AFF5-4D1D-AB06-4E24148ED595}"/>
              </a:ext>
            </a:extLst>
          </p:cNvPr>
          <p:cNvCxnSpPr/>
          <p:nvPr/>
        </p:nvCxnSpPr>
        <p:spPr>
          <a:xfrm>
            <a:off x="1551710" y="3021801"/>
            <a:ext cx="0" cy="81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1F979E-1723-4914-B5FC-51E0D8BBC6B2}"/>
              </a:ext>
            </a:extLst>
          </p:cNvPr>
          <p:cNvSpPr txBox="1"/>
          <p:nvPr/>
        </p:nvSpPr>
        <p:spPr>
          <a:xfrm>
            <a:off x="1022465" y="224444"/>
            <a:ext cx="215299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TYPE</a:t>
            </a:r>
          </a:p>
          <a:p>
            <a:pPr algn="ctr"/>
            <a:r>
              <a:rPr lang="en-IN" sz="1400" dirty="0"/>
              <a:t>Constants (string / symbol)</a:t>
            </a:r>
            <a:endParaRPr lang="en-IN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ADCAF3-0394-4CEB-9F0C-07CA9128D48B}"/>
              </a:ext>
            </a:extLst>
          </p:cNvPr>
          <p:cNvCxnSpPr/>
          <p:nvPr/>
        </p:nvCxnSpPr>
        <p:spPr>
          <a:xfrm flipV="1">
            <a:off x="1551710" y="809219"/>
            <a:ext cx="547254" cy="11969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C5BA54-CB86-472B-B888-DE7994909473}"/>
              </a:ext>
            </a:extLst>
          </p:cNvPr>
          <p:cNvCxnSpPr/>
          <p:nvPr/>
        </p:nvCxnSpPr>
        <p:spPr>
          <a:xfrm flipH="1" flipV="1">
            <a:off x="3175462" y="516832"/>
            <a:ext cx="7069963" cy="841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32CBED-3943-4048-BBCA-19379560EA7E}"/>
              </a:ext>
            </a:extLst>
          </p:cNvPr>
          <p:cNvSpPr txBox="1"/>
          <p:nvPr/>
        </p:nvSpPr>
        <p:spPr>
          <a:xfrm>
            <a:off x="5425440" y="162888"/>
            <a:ext cx="2646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Will use the action types to identify an action which is dispatched, to do specific operation on Store State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4B21B6-6C49-46CA-B262-8298B2A2C843}"/>
              </a:ext>
            </a:extLst>
          </p:cNvPr>
          <p:cNvSpPr txBox="1"/>
          <p:nvPr/>
        </p:nvSpPr>
        <p:spPr>
          <a:xfrm>
            <a:off x="318656" y="1122445"/>
            <a:ext cx="153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Will use action types to create an action object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95E29B3-9AFD-4A6A-882F-C5B41C20CB64}"/>
              </a:ext>
            </a:extLst>
          </p:cNvPr>
          <p:cNvCxnSpPr>
            <a:cxnSpLocks/>
          </p:cNvCxnSpPr>
          <p:nvPr/>
        </p:nvCxnSpPr>
        <p:spPr>
          <a:xfrm rot="10800000">
            <a:off x="604138" y="2557079"/>
            <a:ext cx="3684897" cy="3589948"/>
          </a:xfrm>
          <a:prstGeom prst="bentConnector3">
            <a:avLst>
              <a:gd name="adj1" fmla="val 112296"/>
            </a:avLst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AD158E-37E3-4E3F-895E-1B7A0D500C76}"/>
              </a:ext>
            </a:extLst>
          </p:cNvPr>
          <p:cNvSpPr txBox="1"/>
          <p:nvPr/>
        </p:nvSpPr>
        <p:spPr>
          <a:xfrm>
            <a:off x="696019" y="6168509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Connection to Action Creator(s)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6BE0A6-6958-4846-8731-0EBA2370BB06}"/>
              </a:ext>
            </a:extLst>
          </p:cNvPr>
          <p:cNvSpPr txBox="1"/>
          <p:nvPr/>
        </p:nvSpPr>
        <p:spPr>
          <a:xfrm>
            <a:off x="8807603" y="5753522"/>
            <a:ext cx="200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00B0F0"/>
                </a:solidFill>
              </a:rPr>
              <a:t>mapStateToProps</a:t>
            </a:r>
            <a:r>
              <a:rPr lang="en-IN" b="1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FCDC8D-2DA9-4C40-87B4-5AEBEDA050A4}"/>
              </a:ext>
            </a:extLst>
          </p:cNvPr>
          <p:cNvSpPr txBox="1"/>
          <p:nvPr/>
        </p:nvSpPr>
        <p:spPr>
          <a:xfrm>
            <a:off x="1084812" y="5753522"/>
            <a:ext cx="23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00B0F0"/>
                </a:solidFill>
              </a:rPr>
              <a:t>mapDispatchToProps</a:t>
            </a:r>
            <a:r>
              <a:rPr lang="en-IN" b="1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FFB9B2-FA67-4707-9FDE-C94B63356CDA}"/>
              </a:ext>
            </a:extLst>
          </p:cNvPr>
          <p:cNvSpPr txBox="1"/>
          <p:nvPr/>
        </p:nvSpPr>
        <p:spPr>
          <a:xfrm>
            <a:off x="1022465" y="216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6CD300-B253-4517-A165-D99E3D0E31D5}"/>
              </a:ext>
            </a:extLst>
          </p:cNvPr>
          <p:cNvSpPr txBox="1"/>
          <p:nvPr/>
        </p:nvSpPr>
        <p:spPr>
          <a:xfrm>
            <a:off x="309151" y="207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2D9CEC-9F3C-46D8-A646-434574CB536F}"/>
              </a:ext>
            </a:extLst>
          </p:cNvPr>
          <p:cNvSpPr txBox="1"/>
          <p:nvPr/>
        </p:nvSpPr>
        <p:spPr>
          <a:xfrm>
            <a:off x="9070595" y="1509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DB1FBC-9875-49EA-98BC-FC2E002E0FF9}"/>
              </a:ext>
            </a:extLst>
          </p:cNvPr>
          <p:cNvSpPr txBox="1"/>
          <p:nvPr/>
        </p:nvSpPr>
        <p:spPr>
          <a:xfrm>
            <a:off x="9211594" y="2942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66C9DF-6257-4AB9-A6CE-187204CD756B}"/>
              </a:ext>
            </a:extLst>
          </p:cNvPr>
          <p:cNvSpPr txBox="1"/>
          <p:nvPr/>
        </p:nvSpPr>
        <p:spPr>
          <a:xfrm>
            <a:off x="4306276" y="4592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337BFF-EA6A-42A0-BD65-FE9391E00274}"/>
              </a:ext>
            </a:extLst>
          </p:cNvPr>
          <p:cNvSpPr txBox="1"/>
          <p:nvPr/>
        </p:nvSpPr>
        <p:spPr>
          <a:xfrm>
            <a:off x="5135770" y="5288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1040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8E77A9-E571-4611-9533-DE6C2E616540}"/>
              </a:ext>
            </a:extLst>
          </p:cNvPr>
          <p:cNvSpPr/>
          <p:nvPr/>
        </p:nvSpPr>
        <p:spPr>
          <a:xfrm>
            <a:off x="9027622" y="1358500"/>
            <a:ext cx="2435606" cy="23109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11307-8E56-45FB-AB7D-9D8408685911}"/>
              </a:ext>
            </a:extLst>
          </p:cNvPr>
          <p:cNvSpPr txBox="1"/>
          <p:nvPr/>
        </p:nvSpPr>
        <p:spPr>
          <a:xfrm>
            <a:off x="9177253" y="2383736"/>
            <a:ext cx="2128056" cy="98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IN" sz="1200" b="1" dirty="0"/>
          </a:p>
          <a:p>
            <a:pPr algn="ctr"/>
            <a:r>
              <a:rPr lang="en-IN" b="1" dirty="0"/>
              <a:t>REDUX STORE</a:t>
            </a:r>
          </a:p>
          <a:p>
            <a:pPr algn="ctr"/>
            <a:r>
              <a:rPr lang="en-IN" sz="1400" dirty="0"/>
              <a:t>Application State</a:t>
            </a:r>
          </a:p>
          <a:p>
            <a:pPr algn="ctr"/>
            <a:endParaRPr lang="en-IN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824745-3A84-42DC-8F6D-31213155DD84}"/>
              </a:ext>
            </a:extLst>
          </p:cNvPr>
          <p:cNvSpPr/>
          <p:nvPr/>
        </p:nvSpPr>
        <p:spPr>
          <a:xfrm>
            <a:off x="9318567" y="2073394"/>
            <a:ext cx="1867594" cy="507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ROOT REDUCER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5C5AC9-D9E2-4C4E-9DB4-461770CB32C0}"/>
              </a:ext>
            </a:extLst>
          </p:cNvPr>
          <p:cNvSpPr/>
          <p:nvPr/>
        </p:nvSpPr>
        <p:spPr>
          <a:xfrm>
            <a:off x="9412779" y="1643902"/>
            <a:ext cx="482139" cy="482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E2862B-777A-4138-BDB8-23D8E5B54B0D}"/>
              </a:ext>
            </a:extLst>
          </p:cNvPr>
          <p:cNvSpPr/>
          <p:nvPr/>
        </p:nvSpPr>
        <p:spPr>
          <a:xfrm>
            <a:off x="10011294" y="1638360"/>
            <a:ext cx="482139" cy="482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A031D4-3BB6-4F48-BD94-2A6517B6C26A}"/>
              </a:ext>
            </a:extLst>
          </p:cNvPr>
          <p:cNvSpPr/>
          <p:nvPr/>
        </p:nvSpPr>
        <p:spPr>
          <a:xfrm>
            <a:off x="10609809" y="1627276"/>
            <a:ext cx="482139" cy="482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7142D-3180-4A53-AFFB-816157204622}"/>
              </a:ext>
            </a:extLst>
          </p:cNvPr>
          <p:cNvSpPr/>
          <p:nvPr/>
        </p:nvSpPr>
        <p:spPr>
          <a:xfrm>
            <a:off x="4292138" y="4592955"/>
            <a:ext cx="3607724" cy="179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b="1" dirty="0"/>
              <a:t>CONTAINER COMPONENT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9A6E21-E5EC-4D8D-97F9-5C5216399CA8}"/>
              </a:ext>
            </a:extLst>
          </p:cNvPr>
          <p:cNvSpPr/>
          <p:nvPr/>
        </p:nvSpPr>
        <p:spPr>
          <a:xfrm>
            <a:off x="4495800" y="4972050"/>
            <a:ext cx="3200400" cy="13144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sz="1600" dirty="0"/>
              <a:t>PRESENTATIONAL COMPONENT (s)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4EE99D-7947-4B1E-9768-873F73A171E2}"/>
              </a:ext>
            </a:extLst>
          </p:cNvPr>
          <p:cNvSpPr/>
          <p:nvPr/>
        </p:nvSpPr>
        <p:spPr>
          <a:xfrm>
            <a:off x="4591050" y="5585052"/>
            <a:ext cx="612377" cy="5692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76749A-EA6E-4EF1-8B2E-7F4253DD3A9E}"/>
              </a:ext>
            </a:extLst>
          </p:cNvPr>
          <p:cNvSpPr/>
          <p:nvPr/>
        </p:nvSpPr>
        <p:spPr>
          <a:xfrm>
            <a:off x="5407089" y="5577795"/>
            <a:ext cx="612377" cy="5692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E0E1A7-6A3A-4264-867A-6954CB4A7846}"/>
              </a:ext>
            </a:extLst>
          </p:cNvPr>
          <p:cNvSpPr/>
          <p:nvPr/>
        </p:nvSpPr>
        <p:spPr>
          <a:xfrm>
            <a:off x="6201005" y="5585052"/>
            <a:ext cx="612377" cy="5692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62DE77-6B26-4F6F-B1B1-9424416DBFDE}"/>
              </a:ext>
            </a:extLst>
          </p:cNvPr>
          <p:cNvSpPr/>
          <p:nvPr/>
        </p:nvSpPr>
        <p:spPr>
          <a:xfrm>
            <a:off x="6985539" y="5577795"/>
            <a:ext cx="612377" cy="5692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493B2EF-F67F-4796-B621-F978108F56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52936" y="2415273"/>
            <a:ext cx="4285938" cy="3192085"/>
          </a:xfrm>
          <a:prstGeom prst="bentConnector4">
            <a:avLst>
              <a:gd name="adj1" fmla="val 962"/>
              <a:gd name="adj2" fmla="val 122976"/>
            </a:avLst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524129-A812-4741-8ECC-F5DEF0C91F59}"/>
              </a:ext>
            </a:extLst>
          </p:cNvPr>
          <p:cNvSpPr txBox="1"/>
          <p:nvPr/>
        </p:nvSpPr>
        <p:spPr>
          <a:xfrm>
            <a:off x="8525090" y="6149674"/>
            <a:ext cx="256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Connection to Reducer(s)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7D2491C-FF59-49E1-B897-7D0B8830EE71}"/>
              </a:ext>
            </a:extLst>
          </p:cNvPr>
          <p:cNvCxnSpPr/>
          <p:nvPr/>
        </p:nvCxnSpPr>
        <p:spPr>
          <a:xfrm rot="5400000">
            <a:off x="8161306" y="3407995"/>
            <a:ext cx="1822677" cy="2345563"/>
          </a:xfrm>
          <a:prstGeom prst="bentConnector2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B0B5BB-69E1-4CBB-A691-CE37DEF88E18}"/>
              </a:ext>
            </a:extLst>
          </p:cNvPr>
          <p:cNvSpPr txBox="1"/>
          <p:nvPr/>
        </p:nvSpPr>
        <p:spPr>
          <a:xfrm>
            <a:off x="8576699" y="4800381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Flow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9DAD8FA-D299-488A-8EEA-CDA0EFDFAE98}"/>
              </a:ext>
            </a:extLst>
          </p:cNvPr>
          <p:cNvCxnSpPr>
            <a:cxnSpLocks/>
          </p:cNvCxnSpPr>
          <p:nvPr/>
        </p:nvCxnSpPr>
        <p:spPr>
          <a:xfrm rot="10800000" flipH="1">
            <a:off x="4292138" y="1868345"/>
            <a:ext cx="4780506" cy="3623770"/>
          </a:xfrm>
          <a:prstGeom prst="bentConnector3">
            <a:avLst>
              <a:gd name="adj1" fmla="val -32477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CBAEDA-4CA7-4ECC-9D83-832066DB7AE5}"/>
              </a:ext>
            </a:extLst>
          </p:cNvPr>
          <p:cNvSpPr txBox="1"/>
          <p:nvPr/>
        </p:nvSpPr>
        <p:spPr>
          <a:xfrm>
            <a:off x="3205008" y="1152703"/>
            <a:ext cx="1046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Dispatch </a:t>
            </a:r>
          </a:p>
          <a:p>
            <a:pPr algn="ctr"/>
            <a:r>
              <a:rPr lang="en-IN" dirty="0"/>
              <a:t>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B5C2C-5597-4A5A-96CE-89989E702F79}"/>
              </a:ext>
            </a:extLst>
          </p:cNvPr>
          <p:cNvSpPr txBox="1"/>
          <p:nvPr/>
        </p:nvSpPr>
        <p:spPr>
          <a:xfrm>
            <a:off x="617913" y="3836200"/>
            <a:ext cx="1867594" cy="1661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OBJECT</a:t>
            </a:r>
          </a:p>
          <a:p>
            <a:pPr algn="ctr"/>
            <a:r>
              <a:rPr lang="en-IN" sz="1400" dirty="0"/>
              <a:t>Plain JavaScript Object</a:t>
            </a:r>
          </a:p>
          <a:p>
            <a:pPr algn="ctr"/>
            <a:endParaRPr lang="en-IN" sz="1400" dirty="0"/>
          </a:p>
          <a:p>
            <a:r>
              <a:rPr lang="en-IN" sz="1400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sz="1400" dirty="0"/>
              <a:t>	type: </a:t>
            </a:r>
            <a:r>
              <a:rPr lang="en-IN" sz="1400" dirty="0" err="1"/>
              <a:t>ActionType</a:t>
            </a:r>
            <a:r>
              <a:rPr lang="en-IN" sz="1400" dirty="0"/>
              <a:t>,</a:t>
            </a:r>
          </a:p>
          <a:p>
            <a:pPr>
              <a:tabLst>
                <a:tab pos="182563" algn="l"/>
              </a:tabLst>
            </a:pPr>
            <a:r>
              <a:rPr lang="en-IN" sz="1400" dirty="0"/>
              <a:t>	payload: data</a:t>
            </a:r>
          </a:p>
          <a:p>
            <a:r>
              <a:rPr lang="en-IN" sz="1400" dirty="0"/>
              <a:t>}</a:t>
            </a:r>
            <a:endParaRPr lang="en-IN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6047DA-0E9D-4396-BE9F-0996C64F0941}"/>
              </a:ext>
            </a:extLst>
          </p:cNvPr>
          <p:cNvSpPr txBox="1"/>
          <p:nvPr/>
        </p:nvSpPr>
        <p:spPr>
          <a:xfrm>
            <a:off x="617913" y="2006138"/>
            <a:ext cx="186759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CREATOR</a:t>
            </a:r>
          </a:p>
          <a:p>
            <a:pPr algn="ctr"/>
            <a:r>
              <a:rPr lang="en-IN" sz="1400" dirty="0"/>
              <a:t>A function which creates and returns an </a:t>
            </a:r>
            <a:r>
              <a:rPr lang="en-IN" sz="1400" b="1" dirty="0"/>
              <a:t>Action </a:t>
            </a:r>
            <a:r>
              <a:rPr lang="en-IN" sz="1400" dirty="0"/>
              <a:t>object</a:t>
            </a:r>
            <a:endParaRPr lang="en-IN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FB2A4E-AFF5-4D1D-AB06-4E24148ED595}"/>
              </a:ext>
            </a:extLst>
          </p:cNvPr>
          <p:cNvCxnSpPr/>
          <p:nvPr/>
        </p:nvCxnSpPr>
        <p:spPr>
          <a:xfrm>
            <a:off x="1551710" y="3021801"/>
            <a:ext cx="0" cy="81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1F979E-1723-4914-B5FC-51E0D8BBC6B2}"/>
              </a:ext>
            </a:extLst>
          </p:cNvPr>
          <p:cNvSpPr txBox="1"/>
          <p:nvPr/>
        </p:nvSpPr>
        <p:spPr>
          <a:xfrm>
            <a:off x="1022465" y="224444"/>
            <a:ext cx="215299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TYPE</a:t>
            </a:r>
          </a:p>
          <a:p>
            <a:pPr algn="ctr"/>
            <a:r>
              <a:rPr lang="en-IN" sz="1400" dirty="0"/>
              <a:t>Constants (string / symbol)</a:t>
            </a:r>
            <a:endParaRPr lang="en-IN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ADCAF3-0394-4CEB-9F0C-07CA9128D48B}"/>
              </a:ext>
            </a:extLst>
          </p:cNvPr>
          <p:cNvCxnSpPr/>
          <p:nvPr/>
        </p:nvCxnSpPr>
        <p:spPr>
          <a:xfrm flipV="1">
            <a:off x="1551710" y="809219"/>
            <a:ext cx="547254" cy="11969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C5BA54-CB86-472B-B888-DE7994909473}"/>
              </a:ext>
            </a:extLst>
          </p:cNvPr>
          <p:cNvCxnSpPr/>
          <p:nvPr/>
        </p:nvCxnSpPr>
        <p:spPr>
          <a:xfrm flipH="1" flipV="1">
            <a:off x="3175462" y="516832"/>
            <a:ext cx="7069963" cy="841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32CBED-3943-4048-BBCA-19379560EA7E}"/>
              </a:ext>
            </a:extLst>
          </p:cNvPr>
          <p:cNvSpPr txBox="1"/>
          <p:nvPr/>
        </p:nvSpPr>
        <p:spPr>
          <a:xfrm>
            <a:off x="5425440" y="162888"/>
            <a:ext cx="2646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Will use the action types to identify an action which is dispatched, to do specific operation on Store State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4B21B6-6C49-46CA-B262-8298B2A2C843}"/>
              </a:ext>
            </a:extLst>
          </p:cNvPr>
          <p:cNvSpPr txBox="1"/>
          <p:nvPr/>
        </p:nvSpPr>
        <p:spPr>
          <a:xfrm>
            <a:off x="318656" y="1122445"/>
            <a:ext cx="153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Will use action types to create an action object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95E29B3-9AFD-4A6A-882F-C5B41C20CB64}"/>
              </a:ext>
            </a:extLst>
          </p:cNvPr>
          <p:cNvCxnSpPr>
            <a:cxnSpLocks/>
          </p:cNvCxnSpPr>
          <p:nvPr/>
        </p:nvCxnSpPr>
        <p:spPr>
          <a:xfrm rot="10800000">
            <a:off x="604138" y="2557079"/>
            <a:ext cx="3684897" cy="3589948"/>
          </a:xfrm>
          <a:prstGeom prst="bentConnector3">
            <a:avLst>
              <a:gd name="adj1" fmla="val 112296"/>
            </a:avLst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AD158E-37E3-4E3F-895E-1B7A0D500C76}"/>
              </a:ext>
            </a:extLst>
          </p:cNvPr>
          <p:cNvSpPr txBox="1"/>
          <p:nvPr/>
        </p:nvSpPr>
        <p:spPr>
          <a:xfrm>
            <a:off x="696019" y="6168509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Connection to Action Creator(s)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6BE0A6-6958-4846-8731-0EBA2370BB06}"/>
              </a:ext>
            </a:extLst>
          </p:cNvPr>
          <p:cNvSpPr txBox="1"/>
          <p:nvPr/>
        </p:nvSpPr>
        <p:spPr>
          <a:xfrm>
            <a:off x="8807603" y="5753522"/>
            <a:ext cx="200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00B0F0"/>
                </a:solidFill>
              </a:rPr>
              <a:t>mapStateToProps</a:t>
            </a:r>
            <a:r>
              <a:rPr lang="en-IN" b="1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FCDC8D-2DA9-4C40-87B4-5AEBEDA050A4}"/>
              </a:ext>
            </a:extLst>
          </p:cNvPr>
          <p:cNvSpPr txBox="1"/>
          <p:nvPr/>
        </p:nvSpPr>
        <p:spPr>
          <a:xfrm>
            <a:off x="1084812" y="5753522"/>
            <a:ext cx="23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00B0F0"/>
                </a:solidFill>
              </a:rPr>
              <a:t>mapDispatchToProps</a:t>
            </a:r>
            <a:r>
              <a:rPr lang="en-IN" b="1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FFB9B2-FA67-4707-9FDE-C94B63356CDA}"/>
              </a:ext>
            </a:extLst>
          </p:cNvPr>
          <p:cNvSpPr txBox="1"/>
          <p:nvPr/>
        </p:nvSpPr>
        <p:spPr>
          <a:xfrm>
            <a:off x="1022465" y="216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6CD300-B253-4517-A165-D99E3D0E31D5}"/>
              </a:ext>
            </a:extLst>
          </p:cNvPr>
          <p:cNvSpPr txBox="1"/>
          <p:nvPr/>
        </p:nvSpPr>
        <p:spPr>
          <a:xfrm>
            <a:off x="309151" y="207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2D9CEC-9F3C-46D8-A646-434574CB536F}"/>
              </a:ext>
            </a:extLst>
          </p:cNvPr>
          <p:cNvSpPr txBox="1"/>
          <p:nvPr/>
        </p:nvSpPr>
        <p:spPr>
          <a:xfrm>
            <a:off x="9070595" y="1509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DB1FBC-9875-49EA-98BC-FC2E002E0FF9}"/>
              </a:ext>
            </a:extLst>
          </p:cNvPr>
          <p:cNvSpPr txBox="1"/>
          <p:nvPr/>
        </p:nvSpPr>
        <p:spPr>
          <a:xfrm>
            <a:off x="9211594" y="2942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66C9DF-6257-4AB9-A6CE-187204CD756B}"/>
              </a:ext>
            </a:extLst>
          </p:cNvPr>
          <p:cNvSpPr txBox="1"/>
          <p:nvPr/>
        </p:nvSpPr>
        <p:spPr>
          <a:xfrm>
            <a:off x="4306276" y="4592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337BFF-EA6A-42A0-BD65-FE9391E00274}"/>
              </a:ext>
            </a:extLst>
          </p:cNvPr>
          <p:cNvSpPr txBox="1"/>
          <p:nvPr/>
        </p:nvSpPr>
        <p:spPr>
          <a:xfrm>
            <a:off x="5135770" y="5288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8B6151-6695-4307-931F-4D9825EDDFB9}"/>
              </a:ext>
            </a:extLst>
          </p:cNvPr>
          <p:cNvSpPr/>
          <p:nvPr/>
        </p:nvSpPr>
        <p:spPr>
          <a:xfrm>
            <a:off x="2552700" y="2070379"/>
            <a:ext cx="1665860" cy="3587308"/>
          </a:xfrm>
          <a:prstGeom prst="rect">
            <a:avLst/>
          </a:prstGeom>
          <a:solidFill>
            <a:schemeClr val="accent4">
              <a:alpha val="50000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REDUX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THUNK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531361-849A-4593-893A-577BB1EFD46A}"/>
              </a:ext>
            </a:extLst>
          </p:cNvPr>
          <p:cNvSpPr txBox="1"/>
          <p:nvPr/>
        </p:nvSpPr>
        <p:spPr>
          <a:xfrm>
            <a:off x="2929091" y="4800381"/>
            <a:ext cx="1271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Dispatch </a:t>
            </a:r>
          </a:p>
          <a:p>
            <a:pPr algn="ctr"/>
            <a:r>
              <a:rPr lang="en-IN" dirty="0"/>
              <a:t>To Function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E65909-A25B-45A9-B60D-8EF06C5C45AF}"/>
              </a:ext>
            </a:extLst>
          </p:cNvPr>
          <p:cNvSpPr/>
          <p:nvPr/>
        </p:nvSpPr>
        <p:spPr>
          <a:xfrm>
            <a:off x="2667000" y="2238375"/>
            <a:ext cx="1348071" cy="13025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 function that takes parameter dispatch</a:t>
            </a: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3637DA5F-3E3B-43AF-9B96-5A2D4C46CB57}"/>
              </a:ext>
            </a:extLst>
          </p:cNvPr>
          <p:cNvSpPr/>
          <p:nvPr/>
        </p:nvSpPr>
        <p:spPr>
          <a:xfrm>
            <a:off x="5966552" y="2134532"/>
            <a:ext cx="2435606" cy="146320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API SERVER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B312AD-25D8-41E5-934A-EA9B74A6DD48}"/>
              </a:ext>
            </a:extLst>
          </p:cNvPr>
          <p:cNvCxnSpPr/>
          <p:nvPr/>
        </p:nvCxnSpPr>
        <p:spPr>
          <a:xfrm flipV="1">
            <a:off x="4010409" y="2499049"/>
            <a:ext cx="2179520" cy="149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4CAC812-9ADB-47B2-B3FE-2D83869E4744}"/>
              </a:ext>
            </a:extLst>
          </p:cNvPr>
          <p:cNvCxnSpPr/>
          <p:nvPr/>
        </p:nvCxnSpPr>
        <p:spPr>
          <a:xfrm flipH="1">
            <a:off x="4015071" y="3223190"/>
            <a:ext cx="200439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2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468</Words>
  <Application>Microsoft Office PowerPoint</Application>
  <PresentationFormat>Widescreen</PresentationFormat>
  <Paragraphs>184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 Sharma</cp:lastModifiedBy>
  <cp:revision>3</cp:revision>
  <dcterms:created xsi:type="dcterms:W3CDTF">2021-01-11T04:09:07Z</dcterms:created>
  <dcterms:modified xsi:type="dcterms:W3CDTF">2021-03-05T08:16:00Z</dcterms:modified>
</cp:coreProperties>
</file>