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9" r:id="rId8"/>
    <p:sldId id="302" r:id="rId9"/>
    <p:sldId id="303" r:id="rId10"/>
    <p:sldId id="280" r:id="rId11"/>
    <p:sldId id="304" r:id="rId12"/>
    <p:sldId id="311" r:id="rId13"/>
    <p:sldId id="305" r:id="rId14"/>
    <p:sldId id="306" r:id="rId15"/>
    <p:sldId id="308" r:id="rId16"/>
    <p:sldId id="307" r:id="rId17"/>
    <p:sldId id="310" r:id="rId18"/>
    <p:sldId id="309" r:id="rId19"/>
    <p:sldId id="312" r:id="rId20"/>
    <p:sldId id="313" r:id="rId21"/>
    <p:sldId id="284" r:id="rId22"/>
    <p:sldId id="285" r:id="rId23"/>
    <p:sldId id="265" r:id="rId24"/>
    <p:sldId id="269" r:id="rId25"/>
    <p:sldId id="289" r:id="rId26"/>
    <p:sldId id="290" r:id="rId27"/>
    <p:sldId id="314" r:id="rId28"/>
    <p:sldId id="315" r:id="rId29"/>
    <p:sldId id="291" r:id="rId30"/>
    <p:sldId id="316" r:id="rId31"/>
    <p:sldId id="293" r:id="rId32"/>
    <p:sldId id="294" r:id="rId33"/>
    <p:sldId id="317" r:id="rId34"/>
    <p:sldId id="295" r:id="rId35"/>
    <p:sldId id="296" r:id="rId36"/>
    <p:sldId id="318" r:id="rId37"/>
    <p:sldId id="268" r:id="rId38"/>
    <p:sldId id="267" r:id="rId39"/>
    <p:sldId id="266" r:id="rId40"/>
    <p:sldId id="297" r:id="rId41"/>
    <p:sldId id="273" r:id="rId42"/>
    <p:sldId id="299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8E5E9-A7AE-4382-A54F-7153EA6F770C}" v="72" dt="2021-08-01T11:35:0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A008E5E9-A7AE-4382-A54F-7153EA6F770C}"/>
    <pc:docChg chg="undo redo custSel addSld modSld sldOrd">
      <pc:chgData name="Manish Sharma" userId="b799adb9ba789c8f" providerId="LiveId" clId="{A008E5E9-A7AE-4382-A54F-7153EA6F770C}" dt="2021-08-02T04:16:40.810" v="2009" actId="20577"/>
      <pc:docMkLst>
        <pc:docMk/>
      </pc:docMkLst>
      <pc:sldChg chg="modSp mod">
        <pc:chgData name="Manish Sharma" userId="b799adb9ba789c8f" providerId="LiveId" clId="{A008E5E9-A7AE-4382-A54F-7153EA6F770C}" dt="2021-08-02T04:16:40.810" v="2009" actId="20577"/>
        <pc:sldMkLst>
          <pc:docMk/>
          <pc:sldMk cId="3992590087" sldId="259"/>
        </pc:sldMkLst>
        <pc:spChg chg="mod">
          <ac:chgData name="Manish Sharma" userId="b799adb9ba789c8f" providerId="LiveId" clId="{A008E5E9-A7AE-4382-A54F-7153EA6F770C}" dt="2021-08-02T04:16:40.810" v="2009" actId="20577"/>
          <ac:spMkLst>
            <pc:docMk/>
            <pc:sldMk cId="3992590087" sldId="259"/>
            <ac:spMk id="26" creationId="{646DA5BB-6799-46B6-90C3-78EFCE1D40FE}"/>
          </ac:spMkLst>
        </pc:spChg>
      </pc:sldChg>
      <pc:sldChg chg="add">
        <pc:chgData name="Manish Sharma" userId="b799adb9ba789c8f" providerId="LiveId" clId="{A008E5E9-A7AE-4382-A54F-7153EA6F770C}" dt="2021-08-01T04:00:31.801" v="1582"/>
        <pc:sldMkLst>
          <pc:docMk/>
          <pc:sldMk cId="1770479938" sldId="265"/>
        </pc:sldMkLst>
      </pc:sldChg>
      <pc:sldChg chg="add">
        <pc:chgData name="Manish Sharma" userId="b799adb9ba789c8f" providerId="LiveId" clId="{A008E5E9-A7AE-4382-A54F-7153EA6F770C}" dt="2021-08-01T10:19:22.575" v="2003"/>
        <pc:sldMkLst>
          <pc:docMk/>
          <pc:sldMk cId="1208164312" sldId="266"/>
        </pc:sldMkLst>
      </pc:sldChg>
      <pc:sldChg chg="add">
        <pc:chgData name="Manish Sharma" userId="b799adb9ba789c8f" providerId="LiveId" clId="{A008E5E9-A7AE-4382-A54F-7153EA6F770C}" dt="2021-08-01T10:19:22.575" v="2003"/>
        <pc:sldMkLst>
          <pc:docMk/>
          <pc:sldMk cId="483759079" sldId="267"/>
        </pc:sldMkLst>
      </pc:sldChg>
      <pc:sldChg chg="add">
        <pc:chgData name="Manish Sharma" userId="b799adb9ba789c8f" providerId="LiveId" clId="{A008E5E9-A7AE-4382-A54F-7153EA6F770C}" dt="2021-08-01T10:19:22.575" v="2003"/>
        <pc:sldMkLst>
          <pc:docMk/>
          <pc:sldMk cId="2915849112" sldId="268"/>
        </pc:sldMkLst>
      </pc:sldChg>
      <pc:sldChg chg="add">
        <pc:chgData name="Manish Sharma" userId="b799adb9ba789c8f" providerId="LiveId" clId="{A008E5E9-A7AE-4382-A54F-7153EA6F770C}" dt="2021-08-01T04:31:45.935" v="1583"/>
        <pc:sldMkLst>
          <pc:docMk/>
          <pc:sldMk cId="1304749637" sldId="269"/>
        </pc:sldMkLst>
      </pc:sldChg>
      <pc:sldChg chg="add">
        <pc:chgData name="Manish Sharma" userId="b799adb9ba789c8f" providerId="LiveId" clId="{A008E5E9-A7AE-4382-A54F-7153EA6F770C}" dt="2021-08-01T11:04:52.940" v="2005"/>
        <pc:sldMkLst>
          <pc:docMk/>
          <pc:sldMk cId="368790068" sldId="273"/>
        </pc:sldMkLst>
      </pc:sldChg>
      <pc:sldChg chg="modSp add mod">
        <pc:chgData name="Manish Sharma" userId="b799adb9ba789c8f" providerId="LiveId" clId="{A008E5E9-A7AE-4382-A54F-7153EA6F770C}" dt="2021-07-31T04:45:46.136" v="4" actId="20577"/>
        <pc:sldMkLst>
          <pc:docMk/>
          <pc:sldMk cId="3343896531" sldId="279"/>
        </pc:sldMkLst>
        <pc:graphicFrameChg chg="modGraphic">
          <ac:chgData name="Manish Sharma" userId="b799adb9ba789c8f" providerId="LiveId" clId="{A008E5E9-A7AE-4382-A54F-7153EA6F770C}" dt="2021-07-31T04:45:46.136" v="4" actId="20577"/>
          <ac:graphicFrameMkLst>
            <pc:docMk/>
            <pc:sldMk cId="3343896531" sldId="279"/>
            <ac:graphicFrameMk id="4" creationId="{54ED24BA-D8A0-45FA-9830-7EBDDD965A3B}"/>
          </ac:graphicFrameMkLst>
        </pc:graphicFrameChg>
      </pc:sldChg>
      <pc:sldChg chg="modSp new mod">
        <pc:chgData name="Manish Sharma" userId="b799adb9ba789c8f" providerId="LiveId" clId="{A008E5E9-A7AE-4382-A54F-7153EA6F770C}" dt="2021-07-31T05:10:32.557" v="393" actId="20577"/>
        <pc:sldMkLst>
          <pc:docMk/>
          <pc:sldMk cId="807721218" sldId="280"/>
        </pc:sldMkLst>
        <pc:spChg chg="mod">
          <ac:chgData name="Manish Sharma" userId="b799adb9ba789c8f" providerId="LiveId" clId="{A008E5E9-A7AE-4382-A54F-7153EA6F770C}" dt="2021-07-31T05:08:53.264" v="215" actId="20577"/>
          <ac:spMkLst>
            <pc:docMk/>
            <pc:sldMk cId="807721218" sldId="280"/>
            <ac:spMk id="2" creationId="{4C955769-CEA6-42BB-B8A1-EAFE9EC554C0}"/>
          </ac:spMkLst>
        </pc:spChg>
        <pc:spChg chg="mod">
          <ac:chgData name="Manish Sharma" userId="b799adb9ba789c8f" providerId="LiveId" clId="{A008E5E9-A7AE-4382-A54F-7153EA6F770C}" dt="2021-07-31T05:10:32.557" v="393" actId="20577"/>
          <ac:spMkLst>
            <pc:docMk/>
            <pc:sldMk cId="807721218" sldId="280"/>
            <ac:spMk id="3" creationId="{B733E6EF-A9A0-4272-9594-0B7C19F49EAD}"/>
          </ac:spMkLst>
        </pc:spChg>
      </pc:sldChg>
      <pc:sldChg chg="modSp add">
        <pc:chgData name="Manish Sharma" userId="b799adb9ba789c8f" providerId="LiveId" clId="{A008E5E9-A7AE-4382-A54F-7153EA6F770C}" dt="2021-07-31T11:14:48.493" v="1580" actId="20578"/>
        <pc:sldMkLst>
          <pc:docMk/>
          <pc:sldMk cId="986024" sldId="284"/>
        </pc:sldMkLst>
        <pc:spChg chg="mod">
          <ac:chgData name="Manish Sharma" userId="b799adb9ba789c8f" providerId="LiveId" clId="{A008E5E9-A7AE-4382-A54F-7153EA6F770C}" dt="2021-07-31T11:14:48.493" v="1580" actId="20578"/>
          <ac:spMkLst>
            <pc:docMk/>
            <pc:sldMk cId="986024" sldId="284"/>
            <ac:spMk id="3" creationId="{21EABFDF-540E-4C21-A2B4-34B90E25C0A0}"/>
          </ac:spMkLst>
        </pc:spChg>
      </pc:sldChg>
      <pc:sldChg chg="add">
        <pc:chgData name="Manish Sharma" userId="b799adb9ba789c8f" providerId="LiveId" clId="{A008E5E9-A7AE-4382-A54F-7153EA6F770C}" dt="2021-07-31T11:15:18.508" v="1581"/>
        <pc:sldMkLst>
          <pc:docMk/>
          <pc:sldMk cId="2943996974" sldId="285"/>
        </pc:sldMkLst>
      </pc:sldChg>
      <pc:sldChg chg="add">
        <pc:chgData name="Manish Sharma" userId="b799adb9ba789c8f" providerId="LiveId" clId="{A008E5E9-A7AE-4382-A54F-7153EA6F770C}" dt="2021-08-01T05:26:30.214" v="1600"/>
        <pc:sldMkLst>
          <pc:docMk/>
          <pc:sldMk cId="3508849172" sldId="289"/>
        </pc:sldMkLst>
      </pc:sldChg>
      <pc:sldChg chg="addSp delSp modSp add mod chgLayout">
        <pc:chgData name="Manish Sharma" userId="b799adb9ba789c8f" providerId="LiveId" clId="{A008E5E9-A7AE-4382-A54F-7153EA6F770C}" dt="2021-08-01T05:37:55.988" v="1623" actId="20577"/>
        <pc:sldMkLst>
          <pc:docMk/>
          <pc:sldMk cId="2108654940" sldId="290"/>
        </pc:sldMkLst>
        <pc:spChg chg="mod ord">
          <ac:chgData name="Manish Sharma" userId="b799adb9ba789c8f" providerId="LiveId" clId="{A008E5E9-A7AE-4382-A54F-7153EA6F770C}" dt="2021-08-01T05:37:17.773" v="1615" actId="6264"/>
          <ac:spMkLst>
            <pc:docMk/>
            <pc:sldMk cId="2108654940" sldId="290"/>
            <ac:spMk id="2" creationId="{83B0B6A6-53B1-4966-963A-70395C33A8CB}"/>
          </ac:spMkLst>
        </pc:spChg>
        <pc:spChg chg="mod ord">
          <ac:chgData name="Manish Sharma" userId="b799adb9ba789c8f" providerId="LiveId" clId="{A008E5E9-A7AE-4382-A54F-7153EA6F770C}" dt="2021-08-01T05:37:55.988" v="1623" actId="20577"/>
          <ac:spMkLst>
            <pc:docMk/>
            <pc:sldMk cId="2108654940" sldId="290"/>
            <ac:spMk id="3" creationId="{0C71E4D3-310F-41DE-9EAC-26F76B994A42}"/>
          </ac:spMkLst>
        </pc:spChg>
        <pc:spChg chg="add del">
          <ac:chgData name="Manish Sharma" userId="b799adb9ba789c8f" providerId="LiveId" clId="{A008E5E9-A7AE-4382-A54F-7153EA6F770C}" dt="2021-08-01T05:37:00.482" v="1612"/>
          <ac:spMkLst>
            <pc:docMk/>
            <pc:sldMk cId="2108654940" sldId="290"/>
            <ac:spMk id="4" creationId="{EFFB5AD6-37FA-4D86-89B8-0B13CB7028CF}"/>
          </ac:spMkLst>
        </pc:spChg>
        <pc:spChg chg="add del mod">
          <ac:chgData name="Manish Sharma" userId="b799adb9ba789c8f" providerId="LiveId" clId="{A008E5E9-A7AE-4382-A54F-7153EA6F770C}" dt="2021-08-01T05:37:17.773" v="1615" actId="6264"/>
          <ac:spMkLst>
            <pc:docMk/>
            <pc:sldMk cId="2108654940" sldId="290"/>
            <ac:spMk id="5" creationId="{F44FA8C4-F92E-46E6-A2A6-B8B16F31B5AC}"/>
          </ac:spMkLst>
        </pc:spChg>
        <pc:spChg chg="add del mod">
          <ac:chgData name="Manish Sharma" userId="b799adb9ba789c8f" providerId="LiveId" clId="{A008E5E9-A7AE-4382-A54F-7153EA6F770C}" dt="2021-08-01T05:37:17.773" v="1615" actId="6264"/>
          <ac:spMkLst>
            <pc:docMk/>
            <pc:sldMk cId="2108654940" sldId="290"/>
            <ac:spMk id="6" creationId="{1F067B25-418B-4AE4-B93E-526B0D8D58D8}"/>
          </ac:spMkLst>
        </pc:spChg>
      </pc:sldChg>
      <pc:sldChg chg="add">
        <pc:chgData name="Manish Sharma" userId="b799adb9ba789c8f" providerId="LiveId" clId="{A008E5E9-A7AE-4382-A54F-7153EA6F770C}" dt="2021-08-01T05:59:28.719" v="1837"/>
        <pc:sldMkLst>
          <pc:docMk/>
          <pc:sldMk cId="3410305517" sldId="291"/>
        </pc:sldMkLst>
      </pc:sldChg>
      <pc:sldChg chg="addSp modSp add mod">
        <pc:chgData name="Manish Sharma" userId="b799adb9ba789c8f" providerId="LiveId" clId="{A008E5E9-A7AE-4382-A54F-7153EA6F770C}" dt="2021-08-01T08:01:04.692" v="1920" actId="1076"/>
        <pc:sldMkLst>
          <pc:docMk/>
          <pc:sldMk cId="2751095467" sldId="293"/>
        </pc:sldMkLst>
        <pc:spChg chg="add mod">
          <ac:chgData name="Manish Sharma" userId="b799adb9ba789c8f" providerId="LiveId" clId="{A008E5E9-A7AE-4382-A54F-7153EA6F770C}" dt="2021-08-01T08:01:04.692" v="1920" actId="1076"/>
          <ac:spMkLst>
            <pc:docMk/>
            <pc:sldMk cId="2751095467" sldId="293"/>
            <ac:spMk id="3" creationId="{25B7FDEF-B4A0-4D4D-B9B5-ED0C83BF2797}"/>
          </ac:spMkLst>
        </pc:spChg>
        <pc:spChg chg="mod">
          <ac:chgData name="Manish Sharma" userId="b799adb9ba789c8f" providerId="LiveId" clId="{A008E5E9-A7AE-4382-A54F-7153EA6F770C}" dt="2021-08-01T08:00:06.610" v="1897" actId="20577"/>
          <ac:spMkLst>
            <pc:docMk/>
            <pc:sldMk cId="2751095467" sldId="293"/>
            <ac:spMk id="5" creationId="{1EBC8FC6-5487-4C02-9F53-7B83263F3F8B}"/>
          </ac:spMkLst>
        </pc:spChg>
        <pc:spChg chg="mod">
          <ac:chgData name="Manish Sharma" userId="b799adb9ba789c8f" providerId="LiveId" clId="{A008E5E9-A7AE-4382-A54F-7153EA6F770C}" dt="2021-08-01T08:00:09.801" v="1901" actId="20577"/>
          <ac:spMkLst>
            <pc:docMk/>
            <pc:sldMk cId="2751095467" sldId="293"/>
            <ac:spMk id="6" creationId="{D7DD94B1-7BFD-4462-ACC9-905A83E357F1}"/>
          </ac:spMkLst>
        </pc:spChg>
        <pc:spChg chg="add mod">
          <ac:chgData name="Manish Sharma" userId="b799adb9ba789c8f" providerId="LiveId" clId="{A008E5E9-A7AE-4382-A54F-7153EA6F770C}" dt="2021-08-01T08:00:42.508" v="1919" actId="20577"/>
          <ac:spMkLst>
            <pc:docMk/>
            <pc:sldMk cId="2751095467" sldId="293"/>
            <ac:spMk id="11" creationId="{3D66D198-FEA5-44CD-98D1-33FD89C37445}"/>
          </ac:spMkLst>
        </pc:spChg>
      </pc:sldChg>
      <pc:sldChg chg="addSp modSp add mod">
        <pc:chgData name="Manish Sharma" userId="b799adb9ba789c8f" providerId="LiveId" clId="{A008E5E9-A7AE-4382-A54F-7153EA6F770C}" dt="2021-08-01T08:02:08.136" v="1929" actId="1076"/>
        <pc:sldMkLst>
          <pc:docMk/>
          <pc:sldMk cId="1408089600" sldId="294"/>
        </pc:sldMkLst>
        <pc:spChg chg="add mod">
          <ac:chgData name="Manish Sharma" userId="b799adb9ba789c8f" providerId="LiveId" clId="{A008E5E9-A7AE-4382-A54F-7153EA6F770C}" dt="2021-08-01T08:01:39.032" v="1923" actId="1076"/>
          <ac:spMkLst>
            <pc:docMk/>
            <pc:sldMk cId="1408089600" sldId="294"/>
            <ac:spMk id="18" creationId="{FE9366F6-356E-4D6B-9C6A-B8D2DA990320}"/>
          </ac:spMkLst>
        </pc:spChg>
        <pc:spChg chg="add mod">
          <ac:chgData name="Manish Sharma" userId="b799adb9ba789c8f" providerId="LiveId" clId="{A008E5E9-A7AE-4382-A54F-7153EA6F770C}" dt="2021-08-01T08:01:44.050" v="1925" actId="1076"/>
          <ac:spMkLst>
            <pc:docMk/>
            <pc:sldMk cId="1408089600" sldId="294"/>
            <ac:spMk id="19" creationId="{B0941D9C-7831-48E0-A793-AFF0BAF5475B}"/>
          </ac:spMkLst>
        </pc:spChg>
        <pc:spChg chg="add mod">
          <ac:chgData name="Manish Sharma" userId="b799adb9ba789c8f" providerId="LiveId" clId="{A008E5E9-A7AE-4382-A54F-7153EA6F770C}" dt="2021-08-01T08:02:01.332" v="1927" actId="1076"/>
          <ac:spMkLst>
            <pc:docMk/>
            <pc:sldMk cId="1408089600" sldId="294"/>
            <ac:spMk id="20" creationId="{358C2893-BDD0-4208-A5F5-C6E7A91DA758}"/>
          </ac:spMkLst>
        </pc:spChg>
        <pc:spChg chg="add mod">
          <ac:chgData name="Manish Sharma" userId="b799adb9ba789c8f" providerId="LiveId" clId="{A008E5E9-A7AE-4382-A54F-7153EA6F770C}" dt="2021-08-01T08:02:08.136" v="1929" actId="1076"/>
          <ac:spMkLst>
            <pc:docMk/>
            <pc:sldMk cId="1408089600" sldId="294"/>
            <ac:spMk id="21" creationId="{4FC554D7-B48B-479E-B400-3A66B48CC826}"/>
          </ac:spMkLst>
        </pc:spChg>
      </pc:sldChg>
      <pc:sldChg chg="add">
        <pc:chgData name="Manish Sharma" userId="b799adb9ba789c8f" providerId="LiveId" clId="{A008E5E9-A7AE-4382-A54F-7153EA6F770C}" dt="2021-08-01T08:13:54.803" v="1930"/>
        <pc:sldMkLst>
          <pc:docMk/>
          <pc:sldMk cId="622733929" sldId="295"/>
        </pc:sldMkLst>
      </pc:sldChg>
      <pc:sldChg chg="addSp modSp add mod">
        <pc:chgData name="Manish Sharma" userId="b799adb9ba789c8f" providerId="LiveId" clId="{A008E5E9-A7AE-4382-A54F-7153EA6F770C}" dt="2021-08-01T09:36:34.765" v="1959" actId="20577"/>
        <pc:sldMkLst>
          <pc:docMk/>
          <pc:sldMk cId="508615166" sldId="296"/>
        </pc:sldMkLst>
        <pc:spChg chg="add mod">
          <ac:chgData name="Manish Sharma" userId="b799adb9ba789c8f" providerId="LiveId" clId="{A008E5E9-A7AE-4382-A54F-7153EA6F770C}" dt="2021-08-01T09:36:04.428" v="1939" actId="1076"/>
          <ac:spMkLst>
            <pc:docMk/>
            <pc:sldMk cId="508615166" sldId="296"/>
            <ac:spMk id="3" creationId="{D2E9EFFA-885B-4662-B039-079959B48AA7}"/>
          </ac:spMkLst>
        </pc:spChg>
        <pc:spChg chg="add mod">
          <ac:chgData name="Manish Sharma" userId="b799adb9ba789c8f" providerId="LiveId" clId="{A008E5E9-A7AE-4382-A54F-7153EA6F770C}" dt="2021-08-01T09:36:13.266" v="1943" actId="20577"/>
          <ac:spMkLst>
            <pc:docMk/>
            <pc:sldMk cId="508615166" sldId="296"/>
            <ac:spMk id="16" creationId="{123E9842-5835-4DF1-9652-6111DDA1F518}"/>
          </ac:spMkLst>
        </pc:spChg>
        <pc:spChg chg="add mod">
          <ac:chgData name="Manish Sharma" userId="b799adb9ba789c8f" providerId="LiveId" clId="{A008E5E9-A7AE-4382-A54F-7153EA6F770C}" dt="2021-08-01T09:36:34.765" v="1959" actId="20577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A008E5E9-A7AE-4382-A54F-7153EA6F770C}" dt="2021-08-01T10:37:38.773" v="2004"/>
        <pc:sldMkLst>
          <pc:docMk/>
          <pc:sldMk cId="3613728516" sldId="297"/>
        </pc:sldMkLst>
      </pc:sldChg>
      <pc:sldChg chg="add">
        <pc:chgData name="Manish Sharma" userId="b799adb9ba789c8f" providerId="LiveId" clId="{A008E5E9-A7AE-4382-A54F-7153EA6F770C}" dt="2021-08-01T11:35:01.608" v="2007"/>
        <pc:sldMkLst>
          <pc:docMk/>
          <pc:sldMk cId="2829608424" sldId="299"/>
        </pc:sldMkLst>
      </pc:sldChg>
      <pc:sldChg chg="add">
        <pc:chgData name="Manish Sharma" userId="b799adb9ba789c8f" providerId="LiveId" clId="{A008E5E9-A7AE-4382-A54F-7153EA6F770C}" dt="2021-08-01T11:29:39.135" v="2006"/>
        <pc:sldMkLst>
          <pc:docMk/>
          <pc:sldMk cId="631516676" sldId="301"/>
        </pc:sldMkLst>
      </pc:sldChg>
      <pc:sldChg chg="add">
        <pc:chgData name="Manish Sharma" userId="b799adb9ba789c8f" providerId="LiveId" clId="{A008E5E9-A7AE-4382-A54F-7153EA6F770C}" dt="2021-07-31T04:49:39.518" v="6"/>
        <pc:sldMkLst>
          <pc:docMk/>
          <pc:sldMk cId="2065797636" sldId="302"/>
        </pc:sldMkLst>
      </pc:sldChg>
      <pc:sldChg chg="modSp new mod">
        <pc:chgData name="Manish Sharma" userId="b799adb9ba789c8f" providerId="LiveId" clId="{A008E5E9-A7AE-4382-A54F-7153EA6F770C}" dt="2021-07-31T04:55:24.710" v="171" actId="20577"/>
        <pc:sldMkLst>
          <pc:docMk/>
          <pc:sldMk cId="3144646768" sldId="303"/>
        </pc:sldMkLst>
        <pc:spChg chg="mod">
          <ac:chgData name="Manish Sharma" userId="b799adb9ba789c8f" providerId="LiveId" clId="{A008E5E9-A7AE-4382-A54F-7153EA6F770C}" dt="2021-07-31T04:52:41.907" v="8"/>
          <ac:spMkLst>
            <pc:docMk/>
            <pc:sldMk cId="3144646768" sldId="303"/>
            <ac:spMk id="2" creationId="{D1313B26-0402-4EC5-8DDA-BA92B8E6C735}"/>
          </ac:spMkLst>
        </pc:spChg>
        <pc:spChg chg="mod">
          <ac:chgData name="Manish Sharma" userId="b799adb9ba789c8f" providerId="LiveId" clId="{A008E5E9-A7AE-4382-A54F-7153EA6F770C}" dt="2021-07-31T04:55:24.710" v="171" actId="20577"/>
          <ac:spMkLst>
            <pc:docMk/>
            <pc:sldMk cId="3144646768" sldId="303"/>
            <ac:spMk id="3" creationId="{3BAC52D4-93F3-48A9-A670-9C8A606A6E3B}"/>
          </ac:spMkLst>
        </pc:spChg>
      </pc:sldChg>
      <pc:sldChg chg="addSp delSp modSp new mod">
        <pc:chgData name="Manish Sharma" userId="b799adb9ba789c8f" providerId="LiveId" clId="{A008E5E9-A7AE-4382-A54F-7153EA6F770C}" dt="2021-07-31T05:32:53.560" v="410"/>
        <pc:sldMkLst>
          <pc:docMk/>
          <pc:sldMk cId="2035709486" sldId="304"/>
        </pc:sldMkLst>
        <pc:spChg chg="mod">
          <ac:chgData name="Manish Sharma" userId="b799adb9ba789c8f" providerId="LiveId" clId="{A008E5E9-A7AE-4382-A54F-7153EA6F770C}" dt="2021-07-31T05:32:33.538" v="406" actId="20577"/>
          <ac:spMkLst>
            <pc:docMk/>
            <pc:sldMk cId="2035709486" sldId="304"/>
            <ac:spMk id="2" creationId="{A82DE683-C129-4C76-9D3F-914A94F16AF1}"/>
          </ac:spMkLst>
        </pc:spChg>
        <pc:spChg chg="del">
          <ac:chgData name="Manish Sharma" userId="b799adb9ba789c8f" providerId="LiveId" clId="{A008E5E9-A7AE-4382-A54F-7153EA6F770C}" dt="2021-07-31T05:32:40.967" v="407"/>
          <ac:spMkLst>
            <pc:docMk/>
            <pc:sldMk cId="2035709486" sldId="304"/>
            <ac:spMk id="3" creationId="{4946E273-9CD0-4668-A2E9-BBD633A8F450}"/>
          </ac:spMkLst>
        </pc:spChg>
        <pc:spChg chg="add del mod">
          <ac:chgData name="Manish Sharma" userId="b799adb9ba789c8f" providerId="LiveId" clId="{A008E5E9-A7AE-4382-A54F-7153EA6F770C}" dt="2021-07-31T05:32:44.753" v="408" actId="478"/>
          <ac:spMkLst>
            <pc:docMk/>
            <pc:sldMk cId="2035709486" sldId="304"/>
            <ac:spMk id="4" creationId="{C74A312E-2572-4AFE-84D4-15751F3234A2}"/>
          </ac:spMkLst>
        </pc:spChg>
        <pc:spChg chg="add mod">
          <ac:chgData name="Manish Sharma" userId="b799adb9ba789c8f" providerId="LiveId" clId="{A008E5E9-A7AE-4382-A54F-7153EA6F770C}" dt="2021-07-31T05:32:46.429" v="409"/>
          <ac:spMkLst>
            <pc:docMk/>
            <pc:sldMk cId="2035709486" sldId="304"/>
            <ac:spMk id="5" creationId="{5FF62F4D-1097-4440-B57E-1B5B998BD076}"/>
          </ac:spMkLst>
        </pc:spChg>
        <pc:spChg chg="add mod">
          <ac:chgData name="Manish Sharma" userId="b799adb9ba789c8f" providerId="LiveId" clId="{A008E5E9-A7AE-4382-A54F-7153EA6F770C}" dt="2021-07-31T05:32:53.560" v="410"/>
          <ac:spMkLst>
            <pc:docMk/>
            <pc:sldMk cId="2035709486" sldId="304"/>
            <ac:spMk id="6" creationId="{61484D31-3507-4416-86CD-ED40DFDB59F0}"/>
          </ac:spMkLst>
        </pc:spChg>
        <pc:spChg chg="add mod">
          <ac:chgData name="Manish Sharma" userId="b799adb9ba789c8f" providerId="LiveId" clId="{A008E5E9-A7AE-4382-A54F-7153EA6F770C}" dt="2021-07-31T05:32:53.560" v="410"/>
          <ac:spMkLst>
            <pc:docMk/>
            <pc:sldMk cId="2035709486" sldId="304"/>
            <ac:spMk id="7" creationId="{CCDF4E63-FA24-41D0-9C2A-6F7EB64CD5F1}"/>
          </ac:spMkLst>
        </pc:spChg>
        <pc:spChg chg="add mod">
          <ac:chgData name="Manish Sharma" userId="b799adb9ba789c8f" providerId="LiveId" clId="{A008E5E9-A7AE-4382-A54F-7153EA6F770C}" dt="2021-07-31T05:32:53.560" v="410"/>
          <ac:spMkLst>
            <pc:docMk/>
            <pc:sldMk cId="2035709486" sldId="304"/>
            <ac:spMk id="8" creationId="{C1D217C2-1FC7-42C7-A5C0-1C7838C2EE21}"/>
          </ac:spMkLst>
        </pc:spChg>
        <pc:spChg chg="add mod">
          <ac:chgData name="Manish Sharma" userId="b799adb9ba789c8f" providerId="LiveId" clId="{A008E5E9-A7AE-4382-A54F-7153EA6F770C}" dt="2021-07-31T05:32:53.560" v="410"/>
          <ac:spMkLst>
            <pc:docMk/>
            <pc:sldMk cId="2035709486" sldId="304"/>
            <ac:spMk id="9" creationId="{D2FD801D-F482-427A-855E-D824F766E1DD}"/>
          </ac:spMkLst>
        </pc:spChg>
        <pc:spChg chg="add mod">
          <ac:chgData name="Manish Sharma" userId="b799adb9ba789c8f" providerId="LiveId" clId="{A008E5E9-A7AE-4382-A54F-7153EA6F770C}" dt="2021-07-31T05:32:53.560" v="410"/>
          <ac:spMkLst>
            <pc:docMk/>
            <pc:sldMk cId="2035709486" sldId="304"/>
            <ac:spMk id="10" creationId="{71471296-108A-4F0A-804D-47A74A215875}"/>
          </ac:spMkLst>
        </pc:spChg>
      </pc:sldChg>
      <pc:sldChg chg="addSp delSp modSp new mod">
        <pc:chgData name="Manish Sharma" userId="b799adb9ba789c8f" providerId="LiveId" clId="{A008E5E9-A7AE-4382-A54F-7153EA6F770C}" dt="2021-07-31T05:41:16.050" v="569" actId="20577"/>
        <pc:sldMkLst>
          <pc:docMk/>
          <pc:sldMk cId="625558847" sldId="305"/>
        </pc:sldMkLst>
        <pc:spChg chg="del">
          <ac:chgData name="Manish Sharma" userId="b799adb9ba789c8f" providerId="LiveId" clId="{A008E5E9-A7AE-4382-A54F-7153EA6F770C}" dt="2021-07-31T05:35:04.564" v="412" actId="478"/>
          <ac:spMkLst>
            <pc:docMk/>
            <pc:sldMk cId="625558847" sldId="305"/>
            <ac:spMk id="2" creationId="{4943C492-460E-4818-A9DF-BA17D3F6DD7C}"/>
          </ac:spMkLst>
        </pc:spChg>
        <pc:spChg chg="del">
          <ac:chgData name="Manish Sharma" userId="b799adb9ba789c8f" providerId="LiveId" clId="{A008E5E9-A7AE-4382-A54F-7153EA6F770C}" dt="2021-07-31T05:35:04.564" v="412" actId="478"/>
          <ac:spMkLst>
            <pc:docMk/>
            <pc:sldMk cId="625558847" sldId="305"/>
            <ac:spMk id="3" creationId="{109C2618-E592-4E06-A75E-87F545F9EB0F}"/>
          </ac:spMkLst>
        </pc:spChg>
        <pc:spChg chg="add mod">
          <ac:chgData name="Manish Sharma" userId="b799adb9ba789c8f" providerId="LiveId" clId="{A008E5E9-A7AE-4382-A54F-7153EA6F770C}" dt="2021-07-31T05:35:15.998" v="413"/>
          <ac:spMkLst>
            <pc:docMk/>
            <pc:sldMk cId="625558847" sldId="305"/>
            <ac:spMk id="4" creationId="{F7516C41-73F7-4ACD-AEDE-EF73442D5786}"/>
          </ac:spMkLst>
        </pc:spChg>
        <pc:spChg chg="add mod">
          <ac:chgData name="Manish Sharma" userId="b799adb9ba789c8f" providerId="LiveId" clId="{A008E5E9-A7AE-4382-A54F-7153EA6F770C}" dt="2021-07-31T05:35:15.998" v="413"/>
          <ac:spMkLst>
            <pc:docMk/>
            <pc:sldMk cId="625558847" sldId="305"/>
            <ac:spMk id="6" creationId="{66C6CBC3-34F2-4F27-87E6-1A01905ECF28}"/>
          </ac:spMkLst>
        </pc:spChg>
        <pc:spChg chg="add mod">
          <ac:chgData name="Manish Sharma" userId="b799adb9ba789c8f" providerId="LiveId" clId="{A008E5E9-A7AE-4382-A54F-7153EA6F770C}" dt="2021-07-31T05:36:35.965" v="464" actId="20577"/>
          <ac:spMkLst>
            <pc:docMk/>
            <pc:sldMk cId="625558847" sldId="305"/>
            <ac:spMk id="7" creationId="{E9CDFAB5-5C67-41DA-B040-62DBED6ED812}"/>
          </ac:spMkLst>
        </pc:spChg>
        <pc:spChg chg="add mod">
          <ac:chgData name="Manish Sharma" userId="b799adb9ba789c8f" providerId="LiveId" clId="{A008E5E9-A7AE-4382-A54F-7153EA6F770C}" dt="2021-07-31T05:36:03.217" v="414"/>
          <ac:spMkLst>
            <pc:docMk/>
            <pc:sldMk cId="625558847" sldId="305"/>
            <ac:spMk id="9" creationId="{F9B8B77C-1F85-4FA5-A727-AB2F55758920}"/>
          </ac:spMkLst>
        </pc:spChg>
        <pc:spChg chg="add mod">
          <ac:chgData name="Manish Sharma" userId="b799adb9ba789c8f" providerId="LiveId" clId="{A008E5E9-A7AE-4382-A54F-7153EA6F770C}" dt="2021-07-31T05:37:19.899" v="482" actId="20577"/>
          <ac:spMkLst>
            <pc:docMk/>
            <pc:sldMk cId="625558847" sldId="305"/>
            <ac:spMk id="10" creationId="{3A7EEB2F-AAF6-4A31-9E7B-64AC6AF1654D}"/>
          </ac:spMkLst>
        </pc:spChg>
        <pc:spChg chg="add mod">
          <ac:chgData name="Manish Sharma" userId="b799adb9ba789c8f" providerId="LiveId" clId="{A008E5E9-A7AE-4382-A54F-7153EA6F770C}" dt="2021-07-31T05:38:03.255" v="483"/>
          <ac:spMkLst>
            <pc:docMk/>
            <pc:sldMk cId="625558847" sldId="305"/>
            <ac:spMk id="12" creationId="{EB354FAB-E047-45E5-A14E-96A8BD247DCA}"/>
          </ac:spMkLst>
        </pc:spChg>
        <pc:spChg chg="add mod">
          <ac:chgData name="Manish Sharma" userId="b799adb9ba789c8f" providerId="LiveId" clId="{A008E5E9-A7AE-4382-A54F-7153EA6F770C}" dt="2021-07-31T05:38:03.255" v="483"/>
          <ac:spMkLst>
            <pc:docMk/>
            <pc:sldMk cId="625558847" sldId="305"/>
            <ac:spMk id="13" creationId="{0052517C-761C-4A8C-A619-6749301C9D8A}"/>
          </ac:spMkLst>
        </pc:spChg>
        <pc:spChg chg="add mod">
          <ac:chgData name="Manish Sharma" userId="b799adb9ba789c8f" providerId="LiveId" clId="{A008E5E9-A7AE-4382-A54F-7153EA6F770C}" dt="2021-07-31T05:38:13.258" v="484"/>
          <ac:spMkLst>
            <pc:docMk/>
            <pc:sldMk cId="625558847" sldId="305"/>
            <ac:spMk id="14" creationId="{EA3CFC8C-28BC-44BD-8489-1D45B91ED272}"/>
          </ac:spMkLst>
        </pc:spChg>
        <pc:spChg chg="add mod">
          <ac:chgData name="Manish Sharma" userId="b799adb9ba789c8f" providerId="LiveId" clId="{A008E5E9-A7AE-4382-A54F-7153EA6F770C}" dt="2021-07-31T05:38:13.258" v="484"/>
          <ac:spMkLst>
            <pc:docMk/>
            <pc:sldMk cId="625558847" sldId="305"/>
            <ac:spMk id="16" creationId="{E094EF9C-41C6-467F-8BDA-9A5B2BC1016B}"/>
          </ac:spMkLst>
        </pc:spChg>
        <pc:spChg chg="add mod">
          <ac:chgData name="Manish Sharma" userId="b799adb9ba789c8f" providerId="LiveId" clId="{A008E5E9-A7AE-4382-A54F-7153EA6F770C}" dt="2021-07-31T05:38:23.468" v="485"/>
          <ac:spMkLst>
            <pc:docMk/>
            <pc:sldMk cId="625558847" sldId="305"/>
            <ac:spMk id="17" creationId="{2EEBCB4D-3A62-4ECB-B954-BC610262F524}"/>
          </ac:spMkLst>
        </pc:spChg>
        <pc:spChg chg="add mod">
          <ac:chgData name="Manish Sharma" userId="b799adb9ba789c8f" providerId="LiveId" clId="{A008E5E9-A7AE-4382-A54F-7153EA6F770C}" dt="2021-07-31T05:38:59.414" v="488"/>
          <ac:spMkLst>
            <pc:docMk/>
            <pc:sldMk cId="625558847" sldId="305"/>
            <ac:spMk id="23" creationId="{63D7EF63-0499-4E88-8BFB-6E30CBA8BF33}"/>
          </ac:spMkLst>
        </pc:spChg>
        <pc:spChg chg="add mod">
          <ac:chgData name="Manish Sharma" userId="b799adb9ba789c8f" providerId="LiveId" clId="{A008E5E9-A7AE-4382-A54F-7153EA6F770C}" dt="2021-07-31T05:39:13.637" v="489"/>
          <ac:spMkLst>
            <pc:docMk/>
            <pc:sldMk cId="625558847" sldId="305"/>
            <ac:spMk id="24" creationId="{878E3889-313F-4F09-9206-3FA6DBEE6537}"/>
          </ac:spMkLst>
        </pc:spChg>
        <pc:spChg chg="add mod">
          <ac:chgData name="Manish Sharma" userId="b799adb9ba789c8f" providerId="LiveId" clId="{A008E5E9-A7AE-4382-A54F-7153EA6F770C}" dt="2021-07-31T05:39:30.126" v="490"/>
          <ac:spMkLst>
            <pc:docMk/>
            <pc:sldMk cId="625558847" sldId="305"/>
            <ac:spMk id="26" creationId="{136D1734-F33C-488C-BBD6-2B009B8BFA76}"/>
          </ac:spMkLst>
        </pc:spChg>
        <pc:spChg chg="add mod">
          <ac:chgData name="Manish Sharma" userId="b799adb9ba789c8f" providerId="LiveId" clId="{A008E5E9-A7AE-4382-A54F-7153EA6F770C}" dt="2021-07-31T05:40:29.515" v="543" actId="20577"/>
          <ac:spMkLst>
            <pc:docMk/>
            <pc:sldMk cId="625558847" sldId="305"/>
            <ac:spMk id="27" creationId="{5B8C4568-8775-456A-83C7-ED79A9305BF8}"/>
          </ac:spMkLst>
        </pc:spChg>
        <pc:spChg chg="add mod">
          <ac:chgData name="Manish Sharma" userId="b799adb9ba789c8f" providerId="LiveId" clId="{A008E5E9-A7AE-4382-A54F-7153EA6F770C}" dt="2021-07-31T05:40:24.325" v="542" actId="122"/>
          <ac:spMkLst>
            <pc:docMk/>
            <pc:sldMk cId="625558847" sldId="305"/>
            <ac:spMk id="28" creationId="{37EB70F0-F597-4446-8480-844FF2386441}"/>
          </ac:spMkLst>
        </pc:spChg>
        <pc:spChg chg="add mod">
          <ac:chgData name="Manish Sharma" userId="b799adb9ba789c8f" providerId="LiveId" clId="{A008E5E9-A7AE-4382-A54F-7153EA6F770C}" dt="2021-07-31T05:41:16.050" v="569" actId="20577"/>
          <ac:spMkLst>
            <pc:docMk/>
            <pc:sldMk cId="625558847" sldId="305"/>
            <ac:spMk id="29" creationId="{8F7594D7-93D7-44ED-A6FA-79E9417FFF3F}"/>
          </ac:spMkLst>
        </pc:spChg>
        <pc:cxnChg chg="add mod">
          <ac:chgData name="Manish Sharma" userId="b799adb9ba789c8f" providerId="LiveId" clId="{A008E5E9-A7AE-4382-A54F-7153EA6F770C}" dt="2021-07-31T05:35:15.998" v="413"/>
          <ac:cxnSpMkLst>
            <pc:docMk/>
            <pc:sldMk cId="625558847" sldId="305"/>
            <ac:cxnSpMk id="5" creationId="{BF924061-2D5A-4970-A2A9-04C596A69940}"/>
          </ac:cxnSpMkLst>
        </pc:cxnChg>
        <pc:cxnChg chg="add mod">
          <ac:chgData name="Manish Sharma" userId="b799adb9ba789c8f" providerId="LiveId" clId="{A008E5E9-A7AE-4382-A54F-7153EA6F770C}" dt="2021-07-31T05:36:03.217" v="414"/>
          <ac:cxnSpMkLst>
            <pc:docMk/>
            <pc:sldMk cId="625558847" sldId="305"/>
            <ac:cxnSpMk id="8" creationId="{7CECF70C-C9C1-4778-8C8B-B107D5FCA046}"/>
          </ac:cxnSpMkLst>
        </pc:cxnChg>
        <pc:cxnChg chg="add mod">
          <ac:chgData name="Manish Sharma" userId="b799adb9ba789c8f" providerId="LiveId" clId="{A008E5E9-A7AE-4382-A54F-7153EA6F770C}" dt="2021-07-31T05:38:03.255" v="483"/>
          <ac:cxnSpMkLst>
            <pc:docMk/>
            <pc:sldMk cId="625558847" sldId="305"/>
            <ac:cxnSpMk id="11" creationId="{F9D98BEA-ADC7-4C1C-80CE-E2638D962639}"/>
          </ac:cxnSpMkLst>
        </pc:cxnChg>
        <pc:cxnChg chg="add mod">
          <ac:chgData name="Manish Sharma" userId="b799adb9ba789c8f" providerId="LiveId" clId="{A008E5E9-A7AE-4382-A54F-7153EA6F770C}" dt="2021-07-31T05:38:13.258" v="484"/>
          <ac:cxnSpMkLst>
            <pc:docMk/>
            <pc:sldMk cId="625558847" sldId="305"/>
            <ac:cxnSpMk id="15" creationId="{A515D69A-E24F-455C-B5EA-45C09CF5D3F1}"/>
          </ac:cxnSpMkLst>
        </pc:cxnChg>
        <pc:cxnChg chg="add mod">
          <ac:chgData name="Manish Sharma" userId="b799adb9ba789c8f" providerId="LiveId" clId="{A008E5E9-A7AE-4382-A54F-7153EA6F770C}" dt="2021-07-31T05:38:23.468" v="485"/>
          <ac:cxnSpMkLst>
            <pc:docMk/>
            <pc:sldMk cId="625558847" sldId="305"/>
            <ac:cxnSpMk id="18" creationId="{93471B46-5153-47C8-9288-B70D677D6FFC}"/>
          </ac:cxnSpMkLst>
        </pc:cxnChg>
        <pc:cxnChg chg="add mod">
          <ac:chgData name="Manish Sharma" userId="b799adb9ba789c8f" providerId="LiveId" clId="{A008E5E9-A7AE-4382-A54F-7153EA6F770C}" dt="2021-07-31T05:38:23.468" v="485"/>
          <ac:cxnSpMkLst>
            <pc:docMk/>
            <pc:sldMk cId="625558847" sldId="305"/>
            <ac:cxnSpMk id="19" creationId="{0A5A5CF8-EE34-4D28-97A2-2D1D4638BE84}"/>
          </ac:cxnSpMkLst>
        </pc:cxnChg>
        <pc:cxnChg chg="add mod">
          <ac:chgData name="Manish Sharma" userId="b799adb9ba789c8f" providerId="LiveId" clId="{A008E5E9-A7AE-4382-A54F-7153EA6F770C}" dt="2021-07-31T05:38:35.376" v="486" actId="14100"/>
          <ac:cxnSpMkLst>
            <pc:docMk/>
            <pc:sldMk cId="625558847" sldId="305"/>
            <ac:cxnSpMk id="20" creationId="{B659A8CF-D6E9-4501-AF8E-B24F14B43276}"/>
          </ac:cxnSpMkLst>
        </pc:cxnChg>
        <pc:cxnChg chg="add mod">
          <ac:chgData name="Manish Sharma" userId="b799adb9ba789c8f" providerId="LiveId" clId="{A008E5E9-A7AE-4382-A54F-7153EA6F770C}" dt="2021-07-31T05:38:54.949" v="487"/>
          <ac:cxnSpMkLst>
            <pc:docMk/>
            <pc:sldMk cId="625558847" sldId="305"/>
            <ac:cxnSpMk id="22" creationId="{F747C4F1-C4B0-44A5-81D9-77B01D4E6BB7}"/>
          </ac:cxnSpMkLst>
        </pc:cxnChg>
        <pc:cxnChg chg="add mod">
          <ac:chgData name="Manish Sharma" userId="b799adb9ba789c8f" providerId="LiveId" clId="{A008E5E9-A7AE-4382-A54F-7153EA6F770C}" dt="2021-07-31T05:39:30.126" v="490"/>
          <ac:cxnSpMkLst>
            <pc:docMk/>
            <pc:sldMk cId="625558847" sldId="305"/>
            <ac:cxnSpMk id="25" creationId="{94AB51BC-CCF3-4077-A2D0-FDF06A15DB6B}"/>
          </ac:cxnSpMkLst>
        </pc:cxnChg>
      </pc:sldChg>
      <pc:sldChg chg="modSp new mod">
        <pc:chgData name="Manish Sharma" userId="b799adb9ba789c8f" providerId="LiveId" clId="{A008E5E9-A7AE-4382-A54F-7153EA6F770C}" dt="2021-07-31T05:51:14.820" v="698" actId="27636"/>
        <pc:sldMkLst>
          <pc:docMk/>
          <pc:sldMk cId="3800967475" sldId="306"/>
        </pc:sldMkLst>
        <pc:spChg chg="mod">
          <ac:chgData name="Manish Sharma" userId="b799adb9ba789c8f" providerId="LiveId" clId="{A008E5E9-A7AE-4382-A54F-7153EA6F770C}" dt="2021-07-31T05:51:11.120" v="696" actId="20577"/>
          <ac:spMkLst>
            <pc:docMk/>
            <pc:sldMk cId="3800967475" sldId="306"/>
            <ac:spMk id="2" creationId="{B78A7132-5120-4982-BE77-793B931417DE}"/>
          </ac:spMkLst>
        </pc:spChg>
        <pc:spChg chg="mod">
          <ac:chgData name="Manish Sharma" userId="b799adb9ba789c8f" providerId="LiveId" clId="{A008E5E9-A7AE-4382-A54F-7153EA6F770C}" dt="2021-07-31T05:51:14.820" v="698" actId="27636"/>
          <ac:spMkLst>
            <pc:docMk/>
            <pc:sldMk cId="3800967475" sldId="306"/>
            <ac:spMk id="3" creationId="{DE4740D1-7B52-4004-A9A6-44A6F6FD53B3}"/>
          </ac:spMkLst>
        </pc:spChg>
      </pc:sldChg>
      <pc:sldChg chg="modSp add mod">
        <pc:chgData name="Manish Sharma" userId="b799adb9ba789c8f" providerId="LiveId" clId="{A008E5E9-A7AE-4382-A54F-7153EA6F770C}" dt="2021-07-31T06:00:30.508" v="1027" actId="20577"/>
        <pc:sldMkLst>
          <pc:docMk/>
          <pc:sldMk cId="3678634431" sldId="307"/>
        </pc:sldMkLst>
        <pc:spChg chg="mod">
          <ac:chgData name="Manish Sharma" userId="b799adb9ba789c8f" providerId="LiveId" clId="{A008E5E9-A7AE-4382-A54F-7153EA6F770C}" dt="2021-07-31T06:00:30.508" v="1027" actId="20577"/>
          <ac:spMkLst>
            <pc:docMk/>
            <pc:sldMk cId="3678634431" sldId="307"/>
            <ac:spMk id="3" creationId="{DE4740D1-7B52-4004-A9A6-44A6F6FD53B3}"/>
          </ac:spMkLst>
        </pc:spChg>
      </pc:sldChg>
      <pc:sldChg chg="modSp add mod ord">
        <pc:chgData name="Manish Sharma" userId="b799adb9ba789c8f" providerId="LiveId" clId="{A008E5E9-A7AE-4382-A54F-7153EA6F770C}" dt="2021-07-31T05:52:26.180" v="703" actId="113"/>
        <pc:sldMkLst>
          <pc:docMk/>
          <pc:sldMk cId="27849995" sldId="308"/>
        </pc:sldMkLst>
        <pc:spChg chg="mod">
          <ac:chgData name="Manish Sharma" userId="b799adb9ba789c8f" providerId="LiveId" clId="{A008E5E9-A7AE-4382-A54F-7153EA6F770C}" dt="2021-07-31T05:52:26.180" v="703" actId="113"/>
          <ac:spMkLst>
            <pc:docMk/>
            <pc:sldMk cId="27849995" sldId="308"/>
            <ac:spMk id="3" creationId="{E3409BB0-F2D3-4C60-B946-1EE33E7A265B}"/>
          </ac:spMkLst>
        </pc:spChg>
      </pc:sldChg>
      <pc:sldChg chg="addSp delSp modSp new mod chgLayout">
        <pc:chgData name="Manish Sharma" userId="b799adb9ba789c8f" providerId="LiveId" clId="{A008E5E9-A7AE-4382-A54F-7153EA6F770C}" dt="2021-07-31T09:53:54.306" v="1242" actId="15"/>
        <pc:sldMkLst>
          <pc:docMk/>
          <pc:sldMk cId="1774331945" sldId="309"/>
        </pc:sldMkLst>
        <pc:spChg chg="mod ord">
          <ac:chgData name="Manish Sharma" userId="b799adb9ba789c8f" providerId="LiveId" clId="{A008E5E9-A7AE-4382-A54F-7153EA6F770C}" dt="2021-07-31T09:53:03.440" v="1214" actId="6264"/>
          <ac:spMkLst>
            <pc:docMk/>
            <pc:sldMk cId="1774331945" sldId="309"/>
            <ac:spMk id="2" creationId="{5CE46743-547D-4ABE-8AE7-12015DB6213C}"/>
          </ac:spMkLst>
        </pc:spChg>
        <pc:spChg chg="mod ord">
          <ac:chgData name="Manish Sharma" userId="b799adb9ba789c8f" providerId="LiveId" clId="{A008E5E9-A7AE-4382-A54F-7153EA6F770C}" dt="2021-07-31T09:53:54.306" v="1242" actId="15"/>
          <ac:spMkLst>
            <pc:docMk/>
            <pc:sldMk cId="1774331945" sldId="309"/>
            <ac:spMk id="3" creationId="{93B8B1E2-52E1-4508-868F-4DA339371926}"/>
          </ac:spMkLst>
        </pc:spChg>
        <pc:spChg chg="add del">
          <ac:chgData name="Manish Sharma" userId="b799adb9ba789c8f" providerId="LiveId" clId="{A008E5E9-A7AE-4382-A54F-7153EA6F770C}" dt="2021-07-31T09:52:13.023" v="1201"/>
          <ac:spMkLst>
            <pc:docMk/>
            <pc:sldMk cId="1774331945" sldId="309"/>
            <ac:spMk id="4" creationId="{367A70B2-0773-4FFF-A061-AF0FF8AADB50}"/>
          </ac:spMkLst>
        </pc:spChg>
        <pc:spChg chg="add del mod">
          <ac:chgData name="Manish Sharma" userId="b799adb9ba789c8f" providerId="LiveId" clId="{A008E5E9-A7AE-4382-A54F-7153EA6F770C}" dt="2021-07-31T09:53:03.440" v="1214" actId="6264"/>
          <ac:spMkLst>
            <pc:docMk/>
            <pc:sldMk cId="1774331945" sldId="309"/>
            <ac:spMk id="5" creationId="{BE93817B-A965-4FB9-A8EE-B51F48032CCD}"/>
          </ac:spMkLst>
        </pc:spChg>
        <pc:spChg chg="add del mod">
          <ac:chgData name="Manish Sharma" userId="b799adb9ba789c8f" providerId="LiveId" clId="{A008E5E9-A7AE-4382-A54F-7153EA6F770C}" dt="2021-07-31T09:53:03.440" v="1214" actId="6264"/>
          <ac:spMkLst>
            <pc:docMk/>
            <pc:sldMk cId="1774331945" sldId="309"/>
            <ac:spMk id="6" creationId="{5AAC209D-94E3-4FEA-B1C5-2A68FC84D6C0}"/>
          </ac:spMkLst>
        </pc:spChg>
      </pc:sldChg>
      <pc:sldChg chg="addSp delSp modSp new mod">
        <pc:chgData name="Manish Sharma" userId="b799adb9ba789c8f" providerId="LiveId" clId="{A008E5E9-A7AE-4382-A54F-7153EA6F770C}" dt="2021-07-31T09:49:29.277" v="1196" actId="1076"/>
        <pc:sldMkLst>
          <pc:docMk/>
          <pc:sldMk cId="2615748070" sldId="310"/>
        </pc:sldMkLst>
        <pc:spChg chg="mod">
          <ac:chgData name="Manish Sharma" userId="b799adb9ba789c8f" providerId="LiveId" clId="{A008E5E9-A7AE-4382-A54F-7153EA6F770C}" dt="2021-07-31T09:48:21.677" v="1176" actId="20577"/>
          <ac:spMkLst>
            <pc:docMk/>
            <pc:sldMk cId="2615748070" sldId="310"/>
            <ac:spMk id="2" creationId="{B56CB72A-6B61-4D32-8DB8-41E8C2843E08}"/>
          </ac:spMkLst>
        </pc:spChg>
        <pc:spChg chg="add del mod">
          <ac:chgData name="Manish Sharma" userId="b799adb9ba789c8f" providerId="LiveId" clId="{A008E5E9-A7AE-4382-A54F-7153EA6F770C}" dt="2021-07-31T09:49:17.171" v="1192"/>
          <ac:spMkLst>
            <pc:docMk/>
            <pc:sldMk cId="2615748070" sldId="310"/>
            <ac:spMk id="3" creationId="{343E549C-5F08-412F-941F-FB6B65E12A94}"/>
          </ac:spMkLst>
        </pc:spChg>
        <pc:spChg chg="add del mod">
          <ac:chgData name="Manish Sharma" userId="b799adb9ba789c8f" providerId="LiveId" clId="{A008E5E9-A7AE-4382-A54F-7153EA6F770C}" dt="2021-07-31T09:48:25.920" v="1178"/>
          <ac:spMkLst>
            <pc:docMk/>
            <pc:sldMk cId="2615748070" sldId="310"/>
            <ac:spMk id="4" creationId="{BCD07D48-0914-4CDA-884F-487004B96BAE}"/>
          </ac:spMkLst>
        </pc:spChg>
        <pc:picChg chg="add mod">
          <ac:chgData name="Manish Sharma" userId="b799adb9ba789c8f" providerId="LiveId" clId="{A008E5E9-A7AE-4382-A54F-7153EA6F770C}" dt="2021-07-31T09:49:29.277" v="1196" actId="1076"/>
          <ac:picMkLst>
            <pc:docMk/>
            <pc:sldMk cId="2615748070" sldId="310"/>
            <ac:picMk id="6" creationId="{61DAEE80-2E47-4ECC-AE0A-C41FA0935BF1}"/>
          </ac:picMkLst>
        </pc:picChg>
      </pc:sldChg>
      <pc:sldChg chg="addSp delSp modSp new mod">
        <pc:chgData name="Manish Sharma" userId="b799adb9ba789c8f" providerId="LiveId" clId="{A008E5E9-A7AE-4382-A54F-7153EA6F770C}" dt="2021-08-01T05:01:44.507" v="1599" actId="404"/>
        <pc:sldMkLst>
          <pc:docMk/>
          <pc:sldMk cId="1175807015" sldId="311"/>
        </pc:sldMkLst>
        <pc:spChg chg="mod">
          <ac:chgData name="Manish Sharma" userId="b799adb9ba789c8f" providerId="LiveId" clId="{A008E5E9-A7AE-4382-A54F-7153EA6F770C}" dt="2021-07-31T10:09:24.867" v="1252" actId="20577"/>
          <ac:spMkLst>
            <pc:docMk/>
            <pc:sldMk cId="1175807015" sldId="311"/>
            <ac:spMk id="2" creationId="{32644581-1CA9-42B9-A27E-D58EF2E896C5}"/>
          </ac:spMkLst>
        </pc:spChg>
        <pc:spChg chg="del">
          <ac:chgData name="Manish Sharma" userId="b799adb9ba789c8f" providerId="LiveId" clId="{A008E5E9-A7AE-4382-A54F-7153EA6F770C}" dt="2021-07-31T10:09:27.566" v="1253" actId="478"/>
          <ac:spMkLst>
            <pc:docMk/>
            <pc:sldMk cId="1175807015" sldId="311"/>
            <ac:spMk id="3" creationId="{07756224-BBB3-45D9-9A87-DBC74A30B09F}"/>
          </ac:spMkLst>
        </pc:spChg>
        <pc:spChg chg="add mod">
          <ac:chgData name="Manish Sharma" userId="b799adb9ba789c8f" providerId="LiveId" clId="{A008E5E9-A7AE-4382-A54F-7153EA6F770C}" dt="2021-08-01T05:01:44.507" v="1599" actId="404"/>
          <ac:spMkLst>
            <pc:docMk/>
            <pc:sldMk cId="1175807015" sldId="311"/>
            <ac:spMk id="4" creationId="{5C5B3C94-76FD-4CD6-A09E-9481A1842E9B}"/>
          </ac:spMkLst>
        </pc:spChg>
      </pc:sldChg>
      <pc:sldChg chg="modSp new mod">
        <pc:chgData name="Manish Sharma" userId="b799adb9ba789c8f" providerId="LiveId" clId="{A008E5E9-A7AE-4382-A54F-7153EA6F770C}" dt="2021-07-31T11:10:23.161" v="1574" actId="20577"/>
        <pc:sldMkLst>
          <pc:docMk/>
          <pc:sldMk cId="1049458976" sldId="312"/>
        </pc:sldMkLst>
        <pc:spChg chg="mod">
          <ac:chgData name="Manish Sharma" userId="b799adb9ba789c8f" providerId="LiveId" clId="{A008E5E9-A7AE-4382-A54F-7153EA6F770C}" dt="2021-07-31T11:10:23.161" v="1574" actId="20577"/>
          <ac:spMkLst>
            <pc:docMk/>
            <pc:sldMk cId="1049458976" sldId="312"/>
            <ac:spMk id="2" creationId="{EDD20B53-FC8B-45E6-9764-A6F887222B59}"/>
          </ac:spMkLst>
        </pc:spChg>
        <pc:spChg chg="mod">
          <ac:chgData name="Manish Sharma" userId="b799adb9ba789c8f" providerId="LiveId" clId="{A008E5E9-A7AE-4382-A54F-7153EA6F770C}" dt="2021-07-31T11:09:57.786" v="1570" actId="20577"/>
          <ac:spMkLst>
            <pc:docMk/>
            <pc:sldMk cId="1049458976" sldId="312"/>
            <ac:spMk id="3" creationId="{2A0FAF70-2FC7-4689-AEBD-7E0C270ECDD7}"/>
          </ac:spMkLst>
        </pc:spChg>
      </pc:sldChg>
      <pc:sldChg chg="modSp new mod">
        <pc:chgData name="Manish Sharma" userId="b799adb9ba789c8f" providerId="LiveId" clId="{A008E5E9-A7AE-4382-A54F-7153EA6F770C}" dt="2021-07-31T11:13:25.598" v="1578" actId="27636"/>
        <pc:sldMkLst>
          <pc:docMk/>
          <pc:sldMk cId="1810848185" sldId="313"/>
        </pc:sldMkLst>
        <pc:spChg chg="mod">
          <ac:chgData name="Manish Sharma" userId="b799adb9ba789c8f" providerId="LiveId" clId="{A008E5E9-A7AE-4382-A54F-7153EA6F770C}" dt="2021-07-31T11:13:17.139" v="1576"/>
          <ac:spMkLst>
            <pc:docMk/>
            <pc:sldMk cId="1810848185" sldId="313"/>
            <ac:spMk id="2" creationId="{3DFDA921-0AE3-4301-81DA-26D1EA142A81}"/>
          </ac:spMkLst>
        </pc:spChg>
        <pc:spChg chg="mod">
          <ac:chgData name="Manish Sharma" userId="b799adb9ba789c8f" providerId="LiveId" clId="{A008E5E9-A7AE-4382-A54F-7153EA6F770C}" dt="2021-07-31T11:13:25.598" v="1578" actId="27636"/>
          <ac:spMkLst>
            <pc:docMk/>
            <pc:sldMk cId="1810848185" sldId="313"/>
            <ac:spMk id="3" creationId="{F40F4BC8-FC49-4966-B554-2C6E9A658104}"/>
          </ac:spMkLst>
        </pc:spChg>
      </pc:sldChg>
      <pc:sldChg chg="modSp new mod">
        <pc:chgData name="Manish Sharma" userId="b799adb9ba789c8f" providerId="LiveId" clId="{A008E5E9-A7AE-4382-A54F-7153EA6F770C}" dt="2021-08-01T05:38:43.053" v="1630"/>
        <pc:sldMkLst>
          <pc:docMk/>
          <pc:sldMk cId="3016633635" sldId="314"/>
        </pc:sldMkLst>
        <pc:spChg chg="mod">
          <ac:chgData name="Manish Sharma" userId="b799adb9ba789c8f" providerId="LiveId" clId="{A008E5E9-A7AE-4382-A54F-7153EA6F770C}" dt="2021-08-01T05:38:26.660" v="1629"/>
          <ac:spMkLst>
            <pc:docMk/>
            <pc:sldMk cId="3016633635" sldId="314"/>
            <ac:spMk id="2" creationId="{9E8B57B1-3350-40A7-A29A-C4A784F369B5}"/>
          </ac:spMkLst>
        </pc:spChg>
        <pc:spChg chg="mod">
          <ac:chgData name="Manish Sharma" userId="b799adb9ba789c8f" providerId="LiveId" clId="{A008E5E9-A7AE-4382-A54F-7153EA6F770C}" dt="2021-08-01T05:38:43.053" v="1630"/>
          <ac:spMkLst>
            <pc:docMk/>
            <pc:sldMk cId="3016633635" sldId="314"/>
            <ac:spMk id="3" creationId="{930A1EC2-C234-4432-9D72-6C17352B15B5}"/>
          </ac:spMkLst>
        </pc:spChg>
      </pc:sldChg>
      <pc:sldChg chg="addSp delSp modSp new mod">
        <pc:chgData name="Manish Sharma" userId="b799adb9ba789c8f" providerId="LiveId" clId="{A008E5E9-A7AE-4382-A54F-7153EA6F770C}" dt="2021-08-01T05:51:50.284" v="1835" actId="1076"/>
        <pc:sldMkLst>
          <pc:docMk/>
          <pc:sldMk cId="3333182312" sldId="315"/>
        </pc:sldMkLst>
        <pc:spChg chg="mod">
          <ac:chgData name="Manish Sharma" userId="b799adb9ba789c8f" providerId="LiveId" clId="{A008E5E9-A7AE-4382-A54F-7153EA6F770C}" dt="2021-08-01T05:44:35.462" v="1643" actId="20577"/>
          <ac:spMkLst>
            <pc:docMk/>
            <pc:sldMk cId="3333182312" sldId="315"/>
            <ac:spMk id="2" creationId="{CEBBF119-4906-4C7B-B615-76B202DD80DC}"/>
          </ac:spMkLst>
        </pc:spChg>
        <pc:spChg chg="del">
          <ac:chgData name="Manish Sharma" userId="b799adb9ba789c8f" providerId="LiveId" clId="{A008E5E9-A7AE-4382-A54F-7153EA6F770C}" dt="2021-08-01T05:44:39.464" v="1644" actId="478"/>
          <ac:spMkLst>
            <pc:docMk/>
            <pc:sldMk cId="3333182312" sldId="315"/>
            <ac:spMk id="3" creationId="{14A8DF43-E9FE-4689-8A2D-B73C91160A7A}"/>
          </ac:spMkLst>
        </pc:spChg>
        <pc:spChg chg="add mod">
          <ac:chgData name="Manish Sharma" userId="b799adb9ba789c8f" providerId="LiveId" clId="{A008E5E9-A7AE-4382-A54F-7153EA6F770C}" dt="2021-08-01T05:48:06.215" v="1706" actId="20577"/>
          <ac:spMkLst>
            <pc:docMk/>
            <pc:sldMk cId="3333182312" sldId="315"/>
            <ac:spMk id="4" creationId="{613F8407-439F-4A1F-91BB-266238BDE414}"/>
          </ac:spMkLst>
        </pc:spChg>
        <pc:spChg chg="add mod">
          <ac:chgData name="Manish Sharma" userId="b799adb9ba789c8f" providerId="LiveId" clId="{A008E5E9-A7AE-4382-A54F-7153EA6F770C}" dt="2021-08-01T05:48:31.081" v="1726" actId="1076"/>
          <ac:spMkLst>
            <pc:docMk/>
            <pc:sldMk cId="3333182312" sldId="315"/>
            <ac:spMk id="5" creationId="{A1A95099-56DD-488E-BA6D-1EC68648439B}"/>
          </ac:spMkLst>
        </pc:spChg>
        <pc:spChg chg="add mod">
          <ac:chgData name="Manish Sharma" userId="b799adb9ba789c8f" providerId="LiveId" clId="{A008E5E9-A7AE-4382-A54F-7153EA6F770C}" dt="2021-08-01T05:51:44.463" v="1833" actId="1076"/>
          <ac:spMkLst>
            <pc:docMk/>
            <pc:sldMk cId="3333182312" sldId="315"/>
            <ac:spMk id="11" creationId="{2F6BB5F1-CBC8-4BDF-9F97-087C040EC18B}"/>
          </ac:spMkLst>
        </pc:spChg>
        <pc:spChg chg="add mod">
          <ac:chgData name="Manish Sharma" userId="b799adb9ba789c8f" providerId="LiveId" clId="{A008E5E9-A7AE-4382-A54F-7153EA6F770C}" dt="2021-08-01T05:51:47.402" v="1834" actId="1076"/>
          <ac:spMkLst>
            <pc:docMk/>
            <pc:sldMk cId="3333182312" sldId="315"/>
            <ac:spMk id="12" creationId="{2431EC91-4185-4A79-8E85-4CAF31F6EC77}"/>
          </ac:spMkLst>
        </pc:spChg>
        <pc:spChg chg="add del mod">
          <ac:chgData name="Manish Sharma" userId="b799adb9ba789c8f" providerId="LiveId" clId="{A008E5E9-A7AE-4382-A54F-7153EA6F770C}" dt="2021-08-01T05:50:37.332" v="1775"/>
          <ac:spMkLst>
            <pc:docMk/>
            <pc:sldMk cId="3333182312" sldId="315"/>
            <ac:spMk id="13" creationId="{A4426243-C9CF-495C-A605-7C9B36CD345E}"/>
          </ac:spMkLst>
        </pc:spChg>
        <pc:spChg chg="add mod">
          <ac:chgData name="Manish Sharma" userId="b799adb9ba789c8f" providerId="LiveId" clId="{A008E5E9-A7AE-4382-A54F-7153EA6F770C}" dt="2021-08-01T05:51:50.284" v="1835" actId="1076"/>
          <ac:spMkLst>
            <pc:docMk/>
            <pc:sldMk cId="3333182312" sldId="315"/>
            <ac:spMk id="16" creationId="{25A2441F-015D-44C8-9AB8-870504F01961}"/>
          </ac:spMkLst>
        </pc:spChg>
        <pc:cxnChg chg="add del">
          <ac:chgData name="Manish Sharma" userId="b799adb9ba789c8f" providerId="LiveId" clId="{A008E5E9-A7AE-4382-A54F-7153EA6F770C}" dt="2021-08-01T05:48:41.521" v="1728" actId="11529"/>
          <ac:cxnSpMkLst>
            <pc:docMk/>
            <pc:sldMk cId="3333182312" sldId="315"/>
            <ac:cxnSpMk id="7" creationId="{7B783FCB-3E9C-4073-8E44-C8D153C78075}"/>
          </ac:cxnSpMkLst>
        </pc:cxnChg>
        <pc:cxnChg chg="add mod">
          <ac:chgData name="Manish Sharma" userId="b799adb9ba789c8f" providerId="LiveId" clId="{A008E5E9-A7AE-4382-A54F-7153EA6F770C}" dt="2021-08-01T05:49:33.282" v="1735" actId="1076"/>
          <ac:cxnSpMkLst>
            <pc:docMk/>
            <pc:sldMk cId="3333182312" sldId="315"/>
            <ac:cxnSpMk id="9" creationId="{46042602-0122-486B-8126-CFCBC1998B4F}"/>
          </ac:cxnSpMkLst>
        </pc:cxnChg>
        <pc:cxnChg chg="add mod">
          <ac:chgData name="Manish Sharma" userId="b799adb9ba789c8f" providerId="LiveId" clId="{A008E5E9-A7AE-4382-A54F-7153EA6F770C}" dt="2021-08-01T05:49:29.051" v="1734" actId="1076"/>
          <ac:cxnSpMkLst>
            <pc:docMk/>
            <pc:sldMk cId="3333182312" sldId="315"/>
            <ac:cxnSpMk id="10" creationId="{D6555D34-98DE-497D-ABFB-6D9AEA1259D3}"/>
          </ac:cxnSpMkLst>
        </pc:cxnChg>
        <pc:cxnChg chg="add mod">
          <ac:chgData name="Manish Sharma" userId="b799adb9ba789c8f" providerId="LiveId" clId="{A008E5E9-A7AE-4382-A54F-7153EA6F770C}" dt="2021-08-01T05:51:16.238" v="1792" actId="1076"/>
          <ac:cxnSpMkLst>
            <pc:docMk/>
            <pc:sldMk cId="3333182312" sldId="315"/>
            <ac:cxnSpMk id="14" creationId="{FCFD577F-A159-44BD-A457-25FCA953350D}"/>
          </ac:cxnSpMkLst>
        </pc:cxnChg>
        <pc:cxnChg chg="add mod">
          <ac:chgData name="Manish Sharma" userId="b799adb9ba789c8f" providerId="LiveId" clId="{A008E5E9-A7AE-4382-A54F-7153EA6F770C}" dt="2021-08-01T05:51:16.238" v="1792" actId="1076"/>
          <ac:cxnSpMkLst>
            <pc:docMk/>
            <pc:sldMk cId="3333182312" sldId="315"/>
            <ac:cxnSpMk id="15" creationId="{4978250A-7577-4DAB-9C1B-86BB9A07E145}"/>
          </ac:cxnSpMkLst>
        </pc:cxnChg>
      </pc:sldChg>
      <pc:sldChg chg="addSp delSp modSp new mod">
        <pc:chgData name="Manish Sharma" userId="b799adb9ba789c8f" providerId="LiveId" clId="{A008E5E9-A7AE-4382-A54F-7153EA6F770C}" dt="2021-08-01T07:56:21.459" v="1884" actId="208"/>
        <pc:sldMkLst>
          <pc:docMk/>
          <pc:sldMk cId="126217782" sldId="316"/>
        </pc:sldMkLst>
        <pc:spChg chg="mod">
          <ac:chgData name="Manish Sharma" userId="b799adb9ba789c8f" providerId="LiveId" clId="{A008E5E9-A7AE-4382-A54F-7153EA6F770C}" dt="2021-08-01T07:36:26.970" v="1863" actId="20577"/>
          <ac:spMkLst>
            <pc:docMk/>
            <pc:sldMk cId="126217782" sldId="316"/>
            <ac:spMk id="2" creationId="{2E9056E1-0486-431E-8F62-391CB9E70D89}"/>
          </ac:spMkLst>
        </pc:spChg>
        <pc:spChg chg="del">
          <ac:chgData name="Manish Sharma" userId="b799adb9ba789c8f" providerId="LiveId" clId="{A008E5E9-A7AE-4382-A54F-7153EA6F770C}" dt="2021-08-01T07:36:29.710" v="1864" actId="478"/>
          <ac:spMkLst>
            <pc:docMk/>
            <pc:sldMk cId="126217782" sldId="316"/>
            <ac:spMk id="3" creationId="{79746614-CC87-401C-B772-C5B7C4675776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4" creationId="{7E705A9F-39D4-4E48-B69D-DB4638919F2E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5" creationId="{AADB1625-BE10-452F-A90E-D4991B1D5F69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6" creationId="{6CB17CE7-1F32-4567-A872-997E92AFD3F6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8" creationId="{A362AF25-C26C-4ACF-A14A-94EAF2DF4C3A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9" creationId="{44FCBDCF-09FF-4C6D-A25B-6A3646D8D3A3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10" creationId="{AA1F7DEE-EFB4-42E6-87AC-5A74718CA066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11" creationId="{FA00F9BC-639F-4BCF-8A6F-ED0E33D5AB4E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13" creationId="{1DAAEF12-12C7-414B-AC75-D98CFD6F8341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14" creationId="{B1C14044-CB94-447A-8F51-23E9809145DA}"/>
          </ac:spMkLst>
        </pc:spChg>
        <pc:spChg chg="add mod">
          <ac:chgData name="Manish Sharma" userId="b799adb9ba789c8f" providerId="LiveId" clId="{A008E5E9-A7AE-4382-A54F-7153EA6F770C}" dt="2021-08-01T07:56:21.459" v="1884" actId="208"/>
          <ac:spMkLst>
            <pc:docMk/>
            <pc:sldMk cId="126217782" sldId="316"/>
            <ac:spMk id="15" creationId="{78898F88-831A-423B-8218-D9C9E4C1DD81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16" creationId="{8DBEF6EC-3A60-488D-8E08-1DF2523A0CB7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17" creationId="{9C9097CA-82E1-4A7A-B4D6-5AC2A5654010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19" creationId="{9A29EA67-A9CB-4848-B5AD-2CC7D45AF086}"/>
          </ac:spMkLst>
        </pc:spChg>
        <pc:spChg chg="add mod">
          <ac:chgData name="Manish Sharma" userId="b799adb9ba789c8f" providerId="LiveId" clId="{A008E5E9-A7AE-4382-A54F-7153EA6F770C}" dt="2021-08-01T07:56:12.051" v="1883" actId="1076"/>
          <ac:spMkLst>
            <pc:docMk/>
            <pc:sldMk cId="126217782" sldId="316"/>
            <ac:spMk id="20" creationId="{3066557A-7D0E-4B2B-9B37-121FDBD54FF2}"/>
          </ac:spMkLst>
        </pc:spChg>
        <pc:cxnChg chg="add mod">
          <ac:chgData name="Manish Sharma" userId="b799adb9ba789c8f" providerId="LiveId" clId="{A008E5E9-A7AE-4382-A54F-7153EA6F770C}" dt="2021-08-01T07:56:12.051" v="1883" actId="1076"/>
          <ac:cxnSpMkLst>
            <pc:docMk/>
            <pc:sldMk cId="126217782" sldId="316"/>
            <ac:cxnSpMk id="7" creationId="{54D1F85A-62BE-444F-B1AF-A9BDAA788789}"/>
          </ac:cxnSpMkLst>
        </pc:cxnChg>
        <pc:cxnChg chg="add mod">
          <ac:chgData name="Manish Sharma" userId="b799adb9ba789c8f" providerId="LiveId" clId="{A008E5E9-A7AE-4382-A54F-7153EA6F770C}" dt="2021-08-01T07:56:12.051" v="1883" actId="1076"/>
          <ac:cxnSpMkLst>
            <pc:docMk/>
            <pc:sldMk cId="126217782" sldId="316"/>
            <ac:cxnSpMk id="12" creationId="{EBE82F80-658C-4856-87AD-ECC216E59CA5}"/>
          </ac:cxnSpMkLst>
        </pc:cxnChg>
        <pc:cxnChg chg="add mod">
          <ac:chgData name="Manish Sharma" userId="b799adb9ba789c8f" providerId="LiveId" clId="{A008E5E9-A7AE-4382-A54F-7153EA6F770C}" dt="2021-08-01T07:56:12.051" v="1883" actId="1076"/>
          <ac:cxnSpMkLst>
            <pc:docMk/>
            <pc:sldMk cId="126217782" sldId="316"/>
            <ac:cxnSpMk id="18" creationId="{42AED8EB-BC6F-4224-B605-E2864D3108F4}"/>
          </ac:cxnSpMkLst>
        </pc:cxnChg>
      </pc:sldChg>
      <pc:sldChg chg="add setBg">
        <pc:chgData name="Manish Sharma" userId="b799adb9ba789c8f" providerId="LiveId" clId="{A008E5E9-A7AE-4382-A54F-7153EA6F770C}" dt="2021-08-01T08:18:55.789" v="1931"/>
        <pc:sldMkLst>
          <pc:docMk/>
          <pc:sldMk cId="3255258127" sldId="317"/>
        </pc:sldMkLst>
      </pc:sldChg>
      <pc:sldChg chg="addSp delSp modSp new mod">
        <pc:chgData name="Manish Sharma" userId="b799adb9ba789c8f" providerId="LiveId" clId="{A008E5E9-A7AE-4382-A54F-7153EA6F770C}" dt="2021-08-01T09:42:32.869" v="2002" actId="123"/>
        <pc:sldMkLst>
          <pc:docMk/>
          <pc:sldMk cId="3248288148" sldId="318"/>
        </pc:sldMkLst>
        <pc:spChg chg="mod">
          <ac:chgData name="Manish Sharma" userId="b799adb9ba789c8f" providerId="LiveId" clId="{A008E5E9-A7AE-4382-A54F-7153EA6F770C}" dt="2021-08-01T09:41:52.886" v="1987" actId="20577"/>
          <ac:spMkLst>
            <pc:docMk/>
            <pc:sldMk cId="3248288148" sldId="318"/>
            <ac:spMk id="2" creationId="{9ABDB447-50D7-4E01-9608-AF3EA7C974E8}"/>
          </ac:spMkLst>
        </pc:spChg>
        <pc:spChg chg="mod">
          <ac:chgData name="Manish Sharma" userId="b799adb9ba789c8f" providerId="LiveId" clId="{A008E5E9-A7AE-4382-A54F-7153EA6F770C}" dt="2021-08-01T09:42:32.869" v="2002" actId="123"/>
          <ac:spMkLst>
            <pc:docMk/>
            <pc:sldMk cId="3248288148" sldId="318"/>
            <ac:spMk id="3" creationId="{B8F05CF7-146A-4554-9120-4BFA77BBD3C2}"/>
          </ac:spMkLst>
        </pc:spChg>
        <pc:spChg chg="add del">
          <ac:chgData name="Manish Sharma" userId="b799adb9ba789c8f" providerId="LiveId" clId="{A008E5E9-A7AE-4382-A54F-7153EA6F770C}" dt="2021-08-01T09:42:16.951" v="2000"/>
          <ac:spMkLst>
            <pc:docMk/>
            <pc:sldMk cId="3248288148" sldId="318"/>
            <ac:spMk id="4" creationId="{A3BBCD51-2D51-4FC6-9BFC-F28DD2C6D47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C1E23211-C21D-4270-BD6D-631ABF3EADA3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00FC989-AA89-404C-A67C-A2B622179436}" type="pres">
      <dgm:prSet presAssocID="{7856030B-23D7-4A23-9EA3-5E646EC46186}" presName="thickLine" presStyleLbl="alignNode1" presStyleIdx="0" presStyleCnt="4"/>
      <dgm:spPr/>
    </dgm:pt>
    <dgm:pt modelId="{922BAE5E-83CB-4D05-AC3D-439BDC93B07B}" type="pres">
      <dgm:prSet presAssocID="{7856030B-23D7-4A23-9EA3-5E646EC46186}" presName="horz1" presStyleCnt="0"/>
      <dgm:spPr/>
    </dgm:pt>
    <dgm:pt modelId="{EDCB8EFD-E364-4310-BC0E-16D9C1F50743}" type="pres">
      <dgm:prSet presAssocID="{7856030B-23D7-4A23-9EA3-5E646EC46186}" presName="tx1" presStyleLbl="revTx" presStyleIdx="0" presStyleCnt="4"/>
      <dgm:spPr/>
    </dgm:pt>
    <dgm:pt modelId="{F4FCFC93-701F-4C55-BB28-ED187BA15101}" type="pres">
      <dgm:prSet presAssocID="{7856030B-23D7-4A23-9EA3-5E646EC46186}" presName="vert1" presStyleCnt="0"/>
      <dgm:spPr/>
    </dgm:pt>
    <dgm:pt modelId="{79577092-275A-4716-B8E5-75473463FC8B}" type="pres">
      <dgm:prSet presAssocID="{D16C0C2D-B6FC-49BD-82F4-1FF928C65157}" presName="thickLine" presStyleLbl="alignNode1" presStyleIdx="1" presStyleCnt="4"/>
      <dgm:spPr/>
    </dgm:pt>
    <dgm:pt modelId="{97787585-053C-412C-A789-516CBFBBE54B}" type="pres">
      <dgm:prSet presAssocID="{D16C0C2D-B6FC-49BD-82F4-1FF928C65157}" presName="horz1" presStyleCnt="0"/>
      <dgm:spPr/>
    </dgm:pt>
    <dgm:pt modelId="{9CD961A5-3CD4-46C0-B719-EBC1580B7037}" type="pres">
      <dgm:prSet presAssocID="{D16C0C2D-B6FC-49BD-82F4-1FF928C65157}" presName="tx1" presStyleLbl="revTx" presStyleIdx="1" presStyleCnt="4"/>
      <dgm:spPr/>
    </dgm:pt>
    <dgm:pt modelId="{9EEEDFB3-9C61-42C0-9B26-ADC1445F05C1}" type="pres">
      <dgm:prSet presAssocID="{D16C0C2D-B6FC-49BD-82F4-1FF928C65157}" presName="vert1" presStyleCnt="0"/>
      <dgm:spPr/>
    </dgm:pt>
    <dgm:pt modelId="{842FB6F4-C4D0-4B51-B199-DB260F28B81F}" type="pres">
      <dgm:prSet presAssocID="{5C0AD823-ED90-4268-A804-F3FFFADBC6D5}" presName="thickLine" presStyleLbl="alignNode1" presStyleIdx="2" presStyleCnt="4"/>
      <dgm:spPr/>
    </dgm:pt>
    <dgm:pt modelId="{11C9E430-E16B-45D1-BA0C-B86CF8FB57C5}" type="pres">
      <dgm:prSet presAssocID="{5C0AD823-ED90-4268-A804-F3FFFADBC6D5}" presName="horz1" presStyleCnt="0"/>
      <dgm:spPr/>
    </dgm:pt>
    <dgm:pt modelId="{3EDAD8E6-E45C-43F1-AB6A-58A71C1FDB4A}" type="pres">
      <dgm:prSet presAssocID="{5C0AD823-ED90-4268-A804-F3FFFADBC6D5}" presName="tx1" presStyleLbl="revTx" presStyleIdx="2" presStyleCnt="4"/>
      <dgm:spPr/>
    </dgm:pt>
    <dgm:pt modelId="{510AB503-9865-4D0E-AB6E-83F72A333CE6}" type="pres">
      <dgm:prSet presAssocID="{5C0AD823-ED90-4268-A804-F3FFFADBC6D5}" presName="vert1" presStyleCnt="0"/>
      <dgm:spPr/>
    </dgm:pt>
    <dgm:pt modelId="{0C769D39-0B2A-4F88-9A5A-D9A1277A20FC}" type="pres">
      <dgm:prSet presAssocID="{C7A297B1-CF4D-444E-9C2B-1CD95F45A846}" presName="thickLine" presStyleLbl="alignNode1" presStyleIdx="3" presStyleCnt="4"/>
      <dgm:spPr/>
    </dgm:pt>
    <dgm:pt modelId="{7C17FEA2-D0E8-4EC2-983A-08F7A517F0E9}" type="pres">
      <dgm:prSet presAssocID="{C7A297B1-CF4D-444E-9C2B-1CD95F45A846}" presName="horz1" presStyleCnt="0"/>
      <dgm:spPr/>
    </dgm:pt>
    <dgm:pt modelId="{63A605E6-5D88-4325-9E9A-8AEB5EE41848}" type="pres">
      <dgm:prSet presAssocID="{C7A297B1-CF4D-444E-9C2B-1CD95F45A846}" presName="tx1" presStyleLbl="revTx" presStyleIdx="3" presStyleCnt="4"/>
      <dgm:spPr/>
    </dgm:pt>
    <dgm:pt modelId="{B39F1D9D-9CA1-476C-967A-95A3A27DC4C0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3EE5FD37-FFD7-4C4F-85C1-F031351D95A7}" type="presOf" srcId="{C7A297B1-CF4D-444E-9C2B-1CD95F45A846}" destId="{63A605E6-5D88-4325-9E9A-8AEB5EE41848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F9312C3E-5DC5-4750-8B41-721C9EE8D10A}" type="presOf" srcId="{749CFC44-69C4-4B17-B8F2-7FF9091A454F}" destId="{C1E23211-C21D-4270-BD6D-631ABF3EADA3}" srcOrd="0" destOrd="0" presId="urn:microsoft.com/office/officeart/2008/layout/LinedList"/>
    <dgm:cxn modelId="{5A45A546-4007-439C-8B81-83885223AD29}" type="presOf" srcId="{D16C0C2D-B6FC-49BD-82F4-1FF928C65157}" destId="{9CD961A5-3CD4-46C0-B719-EBC1580B7037}" srcOrd="0" destOrd="0" presId="urn:microsoft.com/office/officeart/2008/layout/LinedList"/>
    <dgm:cxn modelId="{FA1C1849-274C-430C-BA0D-CEC4BBCDD839}" type="presOf" srcId="{5C0AD823-ED90-4268-A804-F3FFFADBC6D5}" destId="{3EDAD8E6-E45C-43F1-AB6A-58A71C1FDB4A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830055D6-E275-4A8A-BB9E-ADB196343187}" type="presOf" srcId="{7856030B-23D7-4A23-9EA3-5E646EC46186}" destId="{EDCB8EFD-E364-4310-BC0E-16D9C1F50743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90334F6D-7F6E-427C-BA8F-D25513CD150D}" type="presParOf" srcId="{C1E23211-C21D-4270-BD6D-631ABF3EADA3}" destId="{300FC989-AA89-404C-A67C-A2B622179436}" srcOrd="0" destOrd="0" presId="urn:microsoft.com/office/officeart/2008/layout/LinedList"/>
    <dgm:cxn modelId="{1B6F32C7-9823-4FA8-8971-E705BBB7C5E3}" type="presParOf" srcId="{C1E23211-C21D-4270-BD6D-631ABF3EADA3}" destId="{922BAE5E-83CB-4D05-AC3D-439BDC93B07B}" srcOrd="1" destOrd="0" presId="urn:microsoft.com/office/officeart/2008/layout/LinedList"/>
    <dgm:cxn modelId="{604D0797-CD3E-4776-A015-995CEDBB3F8A}" type="presParOf" srcId="{922BAE5E-83CB-4D05-AC3D-439BDC93B07B}" destId="{EDCB8EFD-E364-4310-BC0E-16D9C1F50743}" srcOrd="0" destOrd="0" presId="urn:microsoft.com/office/officeart/2008/layout/LinedList"/>
    <dgm:cxn modelId="{3C52924C-2C6E-4D71-A2BD-E3CFBCEB88DE}" type="presParOf" srcId="{922BAE5E-83CB-4D05-AC3D-439BDC93B07B}" destId="{F4FCFC93-701F-4C55-BB28-ED187BA15101}" srcOrd="1" destOrd="0" presId="urn:microsoft.com/office/officeart/2008/layout/LinedList"/>
    <dgm:cxn modelId="{33D0D935-09FA-4B5A-BCC7-2EE6513E888A}" type="presParOf" srcId="{C1E23211-C21D-4270-BD6D-631ABF3EADA3}" destId="{79577092-275A-4716-B8E5-75473463FC8B}" srcOrd="2" destOrd="0" presId="urn:microsoft.com/office/officeart/2008/layout/LinedList"/>
    <dgm:cxn modelId="{B7402481-7E1E-4A74-83F5-B5F8DBFF0D27}" type="presParOf" srcId="{C1E23211-C21D-4270-BD6D-631ABF3EADA3}" destId="{97787585-053C-412C-A789-516CBFBBE54B}" srcOrd="3" destOrd="0" presId="urn:microsoft.com/office/officeart/2008/layout/LinedList"/>
    <dgm:cxn modelId="{B2C345E8-6FB4-406A-A653-FE851E2407C0}" type="presParOf" srcId="{97787585-053C-412C-A789-516CBFBBE54B}" destId="{9CD961A5-3CD4-46C0-B719-EBC1580B7037}" srcOrd="0" destOrd="0" presId="urn:microsoft.com/office/officeart/2008/layout/LinedList"/>
    <dgm:cxn modelId="{30FE6A9F-A6D2-404E-9B41-CA5FC49123D8}" type="presParOf" srcId="{97787585-053C-412C-A789-516CBFBBE54B}" destId="{9EEEDFB3-9C61-42C0-9B26-ADC1445F05C1}" srcOrd="1" destOrd="0" presId="urn:microsoft.com/office/officeart/2008/layout/LinedList"/>
    <dgm:cxn modelId="{F603B850-2BEF-416D-9F0E-D3C7E653502B}" type="presParOf" srcId="{C1E23211-C21D-4270-BD6D-631ABF3EADA3}" destId="{842FB6F4-C4D0-4B51-B199-DB260F28B81F}" srcOrd="4" destOrd="0" presId="urn:microsoft.com/office/officeart/2008/layout/LinedList"/>
    <dgm:cxn modelId="{42CD241B-50F7-48F1-941E-FB8FFDA484F1}" type="presParOf" srcId="{C1E23211-C21D-4270-BD6D-631ABF3EADA3}" destId="{11C9E430-E16B-45D1-BA0C-B86CF8FB57C5}" srcOrd="5" destOrd="0" presId="urn:microsoft.com/office/officeart/2008/layout/LinedList"/>
    <dgm:cxn modelId="{05DB89F3-707F-4A15-9E8B-791B162ECC88}" type="presParOf" srcId="{11C9E430-E16B-45D1-BA0C-B86CF8FB57C5}" destId="{3EDAD8E6-E45C-43F1-AB6A-58A71C1FDB4A}" srcOrd="0" destOrd="0" presId="urn:microsoft.com/office/officeart/2008/layout/LinedList"/>
    <dgm:cxn modelId="{3B30218E-3079-4D52-BF46-2C2EF69E9DF9}" type="presParOf" srcId="{11C9E430-E16B-45D1-BA0C-B86CF8FB57C5}" destId="{510AB503-9865-4D0E-AB6E-83F72A333CE6}" srcOrd="1" destOrd="0" presId="urn:microsoft.com/office/officeart/2008/layout/LinedList"/>
    <dgm:cxn modelId="{AA2E53E2-7A70-4BC1-8DC8-8AD84F7B1DE7}" type="presParOf" srcId="{C1E23211-C21D-4270-BD6D-631ABF3EADA3}" destId="{0C769D39-0B2A-4F88-9A5A-D9A1277A20FC}" srcOrd="6" destOrd="0" presId="urn:microsoft.com/office/officeart/2008/layout/LinedList"/>
    <dgm:cxn modelId="{8009DA00-6F9E-4E24-9EE1-89EDE932252A}" type="presParOf" srcId="{C1E23211-C21D-4270-BD6D-631ABF3EADA3}" destId="{7C17FEA2-D0E8-4EC2-983A-08F7A517F0E9}" srcOrd="7" destOrd="0" presId="urn:microsoft.com/office/officeart/2008/layout/LinedList"/>
    <dgm:cxn modelId="{AF00DEF0-46E1-420B-87EB-8AEDBF139C26}" type="presParOf" srcId="{7C17FEA2-D0E8-4EC2-983A-08F7A517F0E9}" destId="{63A605E6-5D88-4325-9E9A-8AEB5EE41848}" srcOrd="0" destOrd="0" presId="urn:microsoft.com/office/officeart/2008/layout/LinedList"/>
    <dgm:cxn modelId="{D6369859-D39C-428D-94DF-95F6068A742A}" type="presParOf" srcId="{7C17FEA2-D0E8-4EC2-983A-08F7A517F0E9}" destId="{B39F1D9D-9CA1-476C-967A-95A3A27DC4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FC989-AA89-404C-A67C-A2B62217943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B8EFD-E364-4310-BC0E-16D9C1F5074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1"/>
            </a:rPr>
            <a:t>Manish Sharma | Gmail</a:t>
          </a:r>
          <a:endParaRPr lang="en-US" sz="4400" kern="1200"/>
        </a:p>
      </dsp:txBody>
      <dsp:txXfrm>
        <a:off x="0" y="0"/>
        <a:ext cx="6900512" cy="1384035"/>
      </dsp:txXfrm>
    </dsp:sp>
    <dsp:sp modelId="{79577092-275A-4716-B8E5-75473463FC8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961A5-3CD4-46C0-B719-EBC1580B703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2"/>
            </a:rPr>
            <a:t>Manish Sharma | WhatsApp</a:t>
          </a:r>
          <a:endParaRPr lang="en-US" sz="4400" kern="1200"/>
        </a:p>
      </dsp:txBody>
      <dsp:txXfrm>
        <a:off x="0" y="1384035"/>
        <a:ext cx="6900512" cy="1384035"/>
      </dsp:txXfrm>
    </dsp:sp>
    <dsp:sp modelId="{842FB6F4-C4D0-4B51-B199-DB260F28B81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D8E6-E45C-43F1-AB6A-58A71C1FDB4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hlinkClick xmlns:r="http://schemas.openxmlformats.org/officeDocument/2006/relationships" r:id="rId3"/>
            </a:rPr>
            <a:t>Manish Sharma | Facebook</a:t>
          </a:r>
          <a:endParaRPr lang="en-US" sz="4400" kern="1200"/>
        </a:p>
      </dsp:txBody>
      <dsp:txXfrm>
        <a:off x="0" y="2768070"/>
        <a:ext cx="6900512" cy="1384035"/>
      </dsp:txXfrm>
    </dsp:sp>
    <dsp:sp modelId="{0C769D39-0B2A-4F88-9A5A-D9A1277A20F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05E6-5D88-4325-9E9A-8AEB5EE4184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hlinkClick xmlns:r="http://schemas.openxmlformats.org/officeDocument/2006/relationships" r:id="rId4"/>
            </a:rPr>
            <a:t>Manish Sharma | LinkedIn</a:t>
          </a:r>
          <a:endParaRPr lang="en-US" sz="44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CF3A-139B-4708-B373-7AB2BDB3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65400-51E8-4E9E-B6CE-53D7E51C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B7C6-96DF-498B-846F-57337C3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BDB9-1629-414C-B110-72DEC316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2665-C6CC-4A79-8C45-DDE35B13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8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C8E2-4EC7-4AC1-9DD5-D415F2F5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DAEF-16CD-4AEA-AEA9-78A2146B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E663-964B-4C03-B538-9B061C12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1C7A-45B6-43E9-A5E0-DEC42CAA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5A5E-4DAB-433D-B2D3-CD10FD05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1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67B36-C46E-4C25-A68B-45E4B4007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213C9-3B8B-47C4-96EE-9D90B54E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7141-F189-465F-9EFF-BA7AAB10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F49D-AA84-43F1-A140-67CE37E0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7564-8DC5-4346-B14D-7B0ED5C1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E99A-166F-4F18-A96B-155FFEDE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BD85-AFA2-4076-A735-680AEBA9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47AF-467C-44AA-AC74-A0228172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596C-E6C7-4D4C-B07A-1A4C8BE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4DB4-5CC4-47FC-8AF2-EC354937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0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BCC3-2F07-455E-BE8E-9FD86E9A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983A-98AC-4848-8749-9BB7922F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7622-0B12-4E76-A253-E08DD3E6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7D85-102C-42FF-B06E-D962D09B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59B4-3CE3-4360-852D-3596389B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7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2CFA-BECB-42C4-ADBD-DF383DE0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0CCC-C6EA-44D9-AF91-286F7AA25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D7967-3C9C-46D6-9522-0001B2A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D7FD-2614-44EB-9035-2F75E3FC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9CA3D-0449-4D71-AF8B-442B5236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242B9-F724-4D8E-8BE4-38D35D24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2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E006-442B-45E4-8DCB-D71A3DBD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008C-3A3A-4C7D-9373-30A278BE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5824A-3221-4318-AFAB-25CEC6680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BBB7A-86B9-4C12-902D-4C6C1DA0F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A3A6C-C0A9-4A40-BCED-6E68F001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20C09-ADE2-4B14-A3F8-1229F4C5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BE26B-C662-4350-957B-5BB8A411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77069-1B7F-43C0-9F25-3DD142B6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DDE9-AFA0-4C11-B608-5C1A843D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02F75-D27B-4E16-B332-2EBFFF2E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52F5F-C799-49CF-8692-C27F8091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334E8-10D8-4253-B79E-41CAC383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7EE42-2198-43C6-8145-A5CEEB49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BFFC6-6D84-4BCA-A18D-2961DDF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05B42-143C-4204-B5C8-75DFB137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9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1E8C-039A-496D-8E69-2AB9F073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AE2B-2123-42BC-B56E-5AC530F9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7CFB-99A1-4F5F-964E-CFBE61898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D0687-5B59-49CD-997E-0F3219CE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87DB-F66C-4536-A7C2-CBC85A3C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56F45-C48B-4CC5-86D8-E43C132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042C-DDAB-4CF4-A205-4806B249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A9E0F-8323-4AC4-A2A5-D46C985E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501DD-4200-4289-AA06-948B7110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2E7BB-FC04-4B65-8893-FF7D9F52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769DF-292E-4E20-AA6B-99DE7A61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4FD5-9F86-4BB5-A332-E0ED3AA3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B4A0-C7BB-445F-A285-A90E8B9A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58145-C8B2-4B1E-AD27-366839B2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44C9-4504-4217-B676-134A391B4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A11C-6EC3-41E8-94B2-5BA4633F30C3}" type="datetimeFigureOut">
              <a:rPr lang="en-IN" smtClean="0"/>
              <a:t>02-Aug-2021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64AE-ED49-44B6-8063-9F6321AA8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DD31-3B84-4BF3-92A3-90F821097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EC0A-27A5-4EFA-92BD-D2F701551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4F1B4-2F57-44D5-A2DD-9457215B837D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9B4FA-1CF7-4786-BD5C-A8FAFBED9AD4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1C2D6-9B0C-43FD-91C5-68923405D446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7DFE2B-8F78-4F4A-8494-046EBD1E3AA7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D2B1D-778B-48A4-9812-9BC050DE5399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37DB99D-C101-4D9B-826F-863F2B54941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5C4C47A-F076-426C-A6DA-BF89D5B157F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A4A28A-0B7F-4E67-B722-5F3184BFF601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EB0FE9A-2695-46B7-89D0-5F3E5B809E9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74ABF6-EFC9-4605-8D32-E8A10C20A5C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7E9EF-3F45-4E5E-BCE4-D4D34C752357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73D96-04A1-4BB9-AE63-66D90765DBFE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2800C-76A0-4152-AFFF-B47FEC7F99B8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0288C0-655F-4F47-9B80-F323546162C9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B788C2-DCB8-42DF-893F-47A17EBAE53A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15FF81-AB4D-4C0A-97A9-F0D742A56D10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6F8C5A-F394-405C-9380-F108BFAF767D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AC4C48-CC59-4649-BBE1-7C669C58BCFA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2C7C1-5308-49DA-8C5F-F029BF5225A2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84FD10-789D-44AB-9B29-713D51712840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C4EEE9-F648-4044-8E68-D17CBA275835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689AE2-301A-4C2C-A8F5-F1D832601C8E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1DB4CF7-E3B6-4AF6-B6F5-DA859A1F7A70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7885EA-C822-4E50-940B-D1DB33AA7CC8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34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5769-CEA6-42BB-B8A1-EAFE9EC5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E6EF-A9A0-4272-9594-0B7C19F4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Vue Framework on HTML Page and compile everything on the Client Side</a:t>
            </a:r>
          </a:p>
          <a:p>
            <a:r>
              <a:rPr lang="en-IN" dirty="0"/>
              <a:t>If you want to create SPA</a:t>
            </a:r>
          </a:p>
          <a:p>
            <a:pPr lvl="1"/>
            <a:r>
              <a:rPr lang="en-IN" dirty="0"/>
              <a:t>Manual Webpack Configuration</a:t>
            </a:r>
          </a:p>
          <a:p>
            <a:pPr lvl="1"/>
            <a:r>
              <a:rPr lang="en-IN" dirty="0"/>
              <a:t>Auto Configuration</a:t>
            </a:r>
          </a:p>
          <a:p>
            <a:pPr lvl="2"/>
            <a:r>
              <a:rPr lang="en-IN" dirty="0"/>
              <a:t>Vue CLI</a:t>
            </a:r>
          </a:p>
        </p:txBody>
      </p:sp>
    </p:spTree>
    <p:extLst>
      <p:ext uri="{BB962C8B-B14F-4D97-AF65-F5344CB8AC3E}">
        <p14:creationId xmlns:p14="http://schemas.microsoft.com/office/powerpoint/2010/main" val="8077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683-C129-4C76-9D3F-914A94F1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62F4D-1097-4440-B57E-1B5B998BD076}"/>
              </a:ext>
            </a:extLst>
          </p:cNvPr>
          <p:cNvSpPr/>
          <p:nvPr/>
        </p:nvSpPr>
        <p:spPr>
          <a:xfrm>
            <a:off x="3395050" y="1883121"/>
            <a:ext cx="5531667" cy="4354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84D31-3507-4416-86CD-ED40DFDB59F0}"/>
              </a:ext>
            </a:extLst>
          </p:cNvPr>
          <p:cNvSpPr/>
          <p:nvPr/>
        </p:nvSpPr>
        <p:spPr>
          <a:xfrm>
            <a:off x="3524666" y="2064188"/>
            <a:ext cx="5286895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COMPONENT +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F4E63-FA24-41D0-9C2A-6F7EB64CD5F1}"/>
              </a:ext>
            </a:extLst>
          </p:cNvPr>
          <p:cNvSpPr/>
          <p:nvPr/>
        </p:nvSpPr>
        <p:spPr>
          <a:xfrm>
            <a:off x="3524666" y="2621141"/>
            <a:ext cx="1537855" cy="287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217C2-1FC7-42C7-A5C0-1C7838C2EE21}"/>
              </a:ext>
            </a:extLst>
          </p:cNvPr>
          <p:cNvSpPr/>
          <p:nvPr/>
        </p:nvSpPr>
        <p:spPr>
          <a:xfrm>
            <a:off x="5162273" y="2621141"/>
            <a:ext cx="3649287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D801D-F482-427A-855E-D824F766E1DD}"/>
              </a:ext>
            </a:extLst>
          </p:cNvPr>
          <p:cNvSpPr/>
          <p:nvPr/>
        </p:nvSpPr>
        <p:spPr>
          <a:xfrm>
            <a:off x="5162273" y="4067555"/>
            <a:ext cx="3649287" cy="1429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71296-108A-4F0A-804D-47A74A215875}"/>
              </a:ext>
            </a:extLst>
          </p:cNvPr>
          <p:cNvSpPr/>
          <p:nvPr/>
        </p:nvSpPr>
        <p:spPr>
          <a:xfrm>
            <a:off x="3524666" y="5572158"/>
            <a:ext cx="5286895" cy="490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COMPONENT + CSS</a:t>
            </a:r>
          </a:p>
        </p:txBody>
      </p:sp>
    </p:spTree>
    <p:extLst>
      <p:ext uri="{BB962C8B-B14F-4D97-AF65-F5344CB8AC3E}">
        <p14:creationId xmlns:p14="http://schemas.microsoft.com/office/powerpoint/2010/main" val="203570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4581-1CA9-42B9-A27E-D58EF2E8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B3C94-76FD-4CD6-A09E-9481A1842E9B}"/>
              </a:ext>
            </a:extLst>
          </p:cNvPr>
          <p:cNvSpPr/>
          <p:nvPr/>
        </p:nvSpPr>
        <p:spPr>
          <a:xfrm>
            <a:off x="4063538" y="1487978"/>
            <a:ext cx="4064923" cy="5004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VUE COMPONENT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000" dirty="0"/>
              <a:t>UI</a:t>
            </a:r>
          </a:p>
          <a:p>
            <a:pPr algn="ctr"/>
            <a:r>
              <a:rPr lang="en-IN" sz="2000" dirty="0"/>
              <a:t>Template – HTML / JSX / PUG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STYLE – CSS / JSX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BEHAVIOR – Methods – Interaction 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Data (Inside) – data(), computed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Data (From Outside) – props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580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516C41-73F7-4ACD-AEDE-EF73442D5786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ES 2015 +</a:t>
            </a:r>
          </a:p>
          <a:p>
            <a:pPr algn="ctr"/>
            <a:r>
              <a:rPr lang="en-IN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924061-2D5A-4970-A2A9-04C596A69940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C6CBC3-34F2-4F27-87E6-1A01905ECF28}"/>
              </a:ext>
            </a:extLst>
          </p:cNvPr>
          <p:cNvSpPr txBox="1"/>
          <p:nvPr/>
        </p:nvSpPr>
        <p:spPr>
          <a:xfrm>
            <a:off x="9237003" y="1276743"/>
            <a:ext cx="1626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+ Vue +</a:t>
            </a:r>
          </a:p>
          <a:p>
            <a:r>
              <a:rPr lang="en-IN" dirty="0" err="1"/>
              <a:t>Preset</a:t>
            </a:r>
            <a:r>
              <a:rPr lang="en-IN" dirty="0"/>
              <a:t> (Env) +</a:t>
            </a:r>
          </a:p>
          <a:p>
            <a:r>
              <a:rPr lang="en-IN" dirty="0" err="1"/>
              <a:t>Polyfill</a:t>
            </a:r>
            <a:r>
              <a:rPr lang="en-IN" dirty="0"/>
              <a:t> (core-</a:t>
            </a:r>
            <a:r>
              <a:rPr lang="en-IN" dirty="0" err="1"/>
              <a:t>js</a:t>
            </a:r>
            <a:r>
              <a:rPr lang="en-IN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DFAB5-5C67-41DA-B040-62DBED6ED812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Based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ECF70C-C9C1-4778-8C8B-B107D5FCA046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B8B77C-1F85-4FA5-A727-AB2F55758920}"/>
              </a:ext>
            </a:extLst>
          </p:cNvPr>
          <p:cNvSpPr txBox="1"/>
          <p:nvPr/>
        </p:nvSpPr>
        <p:spPr>
          <a:xfrm>
            <a:off x="9749596" y="330153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 </a:t>
            </a:r>
          </a:p>
          <a:p>
            <a:r>
              <a:rPr lang="en-IN" dirty="0"/>
              <a:t>(Webpack)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EEB2F-AAF6-4A31-9E7B-64AC6AF1654D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D98BEA-ADC7-4C1C-80CE-E2638D962639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354FAB-E047-45E5-A14E-96A8BD247DCA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52517C-761C-4A8C-A619-6749301C9D8A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CFC8C-28BC-44BD-8489-1D45B91ED272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Local</a:t>
            </a:r>
          </a:p>
          <a:p>
            <a:pPr algn="ctr"/>
            <a:r>
              <a:rPr lang="en-IN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15D69A-E24F-455C-B5EA-45C09CF5D3F1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94EF9C-41C6-467F-8BDA-9A5B2BC1016B}"/>
              </a:ext>
            </a:extLst>
          </p:cNvPr>
          <p:cNvSpPr txBox="1"/>
          <p:nvPr/>
        </p:nvSpPr>
        <p:spPr>
          <a:xfrm>
            <a:off x="5880031" y="599286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EBCB4D-3A62-4ECB-B954-BC610262F524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471B46-5153-47C8-9288-B70D677D6FFC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5A5CF8-EE34-4D28-97A2-2D1D4638BE84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59A8CF-D6E9-4501-AF8E-B24F14B43276}"/>
              </a:ext>
            </a:extLst>
          </p:cNvPr>
          <p:cNvCxnSpPr>
            <a:cxnSpLocks/>
          </p:cNvCxnSpPr>
          <p:nvPr/>
        </p:nvCxnSpPr>
        <p:spPr>
          <a:xfrm>
            <a:off x="3017520" y="1276743"/>
            <a:ext cx="0" cy="542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7C4F1-C4B0-44A5-81D9-77B01D4E6BB7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D7EF63-0499-4E88-8BFB-6E30CBA8BF33}"/>
              </a:ext>
            </a:extLst>
          </p:cNvPr>
          <p:cNvSpPr txBox="1"/>
          <p:nvPr/>
        </p:nvSpPr>
        <p:spPr>
          <a:xfrm>
            <a:off x="7922029" y="4015047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E3889-313F-4F09-9206-3FA6DBEE6537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AB51BC-CCF3-4077-A2D0-FDF06A15DB6B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6D1734-F33C-488C-BBD6-2B009B8BFA76}"/>
              </a:ext>
            </a:extLst>
          </p:cNvPr>
          <p:cNvSpPr txBox="1"/>
          <p:nvPr/>
        </p:nvSpPr>
        <p:spPr>
          <a:xfrm>
            <a:off x="3792768" y="1995306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8C4568-8775-456A-83C7-ED79A9305BF8}"/>
              </a:ext>
            </a:extLst>
          </p:cNvPr>
          <p:cNvSpPr txBox="1"/>
          <p:nvPr/>
        </p:nvSpPr>
        <p:spPr>
          <a:xfrm>
            <a:off x="6720981" y="180131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B70F0-F597-4446-8480-844FF2386441}"/>
              </a:ext>
            </a:extLst>
          </p:cNvPr>
          <p:cNvSpPr txBox="1"/>
          <p:nvPr/>
        </p:nvSpPr>
        <p:spPr>
          <a:xfrm>
            <a:off x="3863766" y="123028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7594D7-93D7-44ED-A6FA-79E9417FFF3F}"/>
              </a:ext>
            </a:extLst>
          </p:cNvPr>
          <p:cNvSpPr txBox="1"/>
          <p:nvPr/>
        </p:nvSpPr>
        <p:spPr>
          <a:xfrm>
            <a:off x="169609" y="218050"/>
            <a:ext cx="631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CLIENT SIDE BUILD USING WEBPACK</a:t>
            </a:r>
          </a:p>
        </p:txBody>
      </p:sp>
    </p:spTree>
    <p:extLst>
      <p:ext uri="{BB962C8B-B14F-4D97-AF65-F5344CB8AC3E}">
        <p14:creationId xmlns:p14="http://schemas.microsoft.com/office/powerpoint/2010/main" val="62555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7132-5120-4982-BE77-793B9314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40D1-7B52-4004-A9A6-44A6F6FD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CLI is a full system for rapid Vue.js development, providing:</a:t>
            </a:r>
          </a:p>
          <a:p>
            <a:pPr lvl="1"/>
            <a:r>
              <a:rPr lang="en-US" dirty="0"/>
              <a:t>Interactive project scaffolding via @vue/cli.</a:t>
            </a:r>
          </a:p>
          <a:p>
            <a:pPr lvl="1"/>
            <a:r>
              <a:rPr lang="en-US" dirty="0"/>
              <a:t>Zero config rapid prototyping via @vue/cli + @vue/cli-service-global.</a:t>
            </a:r>
          </a:p>
          <a:p>
            <a:pPr lvl="1"/>
            <a:r>
              <a:rPr lang="en-US" dirty="0"/>
              <a:t>A runtime dependency (@vue/cli-service) that is:</a:t>
            </a:r>
          </a:p>
          <a:p>
            <a:pPr lvl="2"/>
            <a:r>
              <a:rPr lang="en-US" dirty="0"/>
              <a:t>Upgradeable;</a:t>
            </a:r>
          </a:p>
          <a:p>
            <a:pPr lvl="2"/>
            <a:r>
              <a:rPr lang="en-US" dirty="0"/>
              <a:t>Built on top of webpack, with sensible defaults;</a:t>
            </a:r>
          </a:p>
          <a:p>
            <a:pPr lvl="2"/>
            <a:r>
              <a:rPr lang="en-US" dirty="0"/>
              <a:t>Configurable via in-project config file;</a:t>
            </a:r>
          </a:p>
          <a:p>
            <a:pPr lvl="2"/>
            <a:r>
              <a:rPr lang="en-US" dirty="0"/>
              <a:t>Extensible via plugins</a:t>
            </a:r>
          </a:p>
          <a:p>
            <a:pPr lvl="1"/>
            <a:r>
              <a:rPr lang="en-US" dirty="0"/>
              <a:t>A rich collection of official plugins integrating the best tools in the frontend ecosystem.</a:t>
            </a:r>
          </a:p>
          <a:p>
            <a:pPr lvl="1"/>
            <a:r>
              <a:rPr lang="en-US" dirty="0"/>
              <a:t>A full graphical user interface to create and manage Vue.js projects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6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B953-B866-4928-896D-E103B132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9BB0-F2D3-4C60-B946-1EE33E7A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CLI (@vue/cli) </a:t>
            </a:r>
            <a:r>
              <a:rPr lang="en-US" dirty="0"/>
              <a:t>is a globally installed </a:t>
            </a:r>
            <a:r>
              <a:rPr lang="en-US" dirty="0" err="1"/>
              <a:t>npm</a:t>
            </a:r>
            <a:r>
              <a:rPr lang="en-US" dirty="0"/>
              <a:t> package and provides the </a:t>
            </a:r>
            <a:r>
              <a:rPr lang="en-US" dirty="0" err="1"/>
              <a:t>vue</a:t>
            </a:r>
            <a:r>
              <a:rPr lang="en-US" dirty="0"/>
              <a:t> command in your terminal. It provides the ability to quickly scaffold a new project via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b="1" dirty="0"/>
              <a:t>create</a:t>
            </a:r>
            <a:r>
              <a:rPr lang="en-US" dirty="0"/>
              <a:t>, or instantly prototype new ideas via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b="1" dirty="0"/>
              <a:t>serve</a:t>
            </a:r>
          </a:p>
          <a:p>
            <a:r>
              <a:rPr lang="en-US" dirty="0"/>
              <a:t>The </a:t>
            </a:r>
            <a:r>
              <a:rPr lang="en-US" b="1" dirty="0"/>
              <a:t>CLI Service (@vue/cli-service) </a:t>
            </a:r>
            <a:r>
              <a:rPr lang="en-US" dirty="0"/>
              <a:t>is a development dependency. It's a </a:t>
            </a:r>
            <a:r>
              <a:rPr lang="en-US" dirty="0" err="1"/>
              <a:t>npm</a:t>
            </a:r>
            <a:r>
              <a:rPr lang="en-US" dirty="0"/>
              <a:t> package installed locally into every project created by @vue/cli.</a:t>
            </a:r>
          </a:p>
          <a:p>
            <a:r>
              <a:rPr lang="en-US" b="1" dirty="0"/>
              <a:t>CLI Plugins </a:t>
            </a:r>
            <a:r>
              <a:rPr lang="en-US" dirty="0"/>
              <a:t>are </a:t>
            </a:r>
            <a:r>
              <a:rPr lang="en-US" dirty="0" err="1"/>
              <a:t>npm</a:t>
            </a:r>
            <a:r>
              <a:rPr lang="en-US" dirty="0"/>
              <a:t> packages that provide optional features to your Vue CLI projects, such as Babel/TypeScript </a:t>
            </a:r>
            <a:r>
              <a:rPr lang="en-US" dirty="0" err="1"/>
              <a:t>transpilation</a:t>
            </a:r>
            <a:r>
              <a:rPr lang="en-US" dirty="0"/>
              <a:t>, </a:t>
            </a:r>
            <a:r>
              <a:rPr lang="en-US" dirty="0" err="1"/>
              <a:t>ESLint</a:t>
            </a:r>
            <a:r>
              <a:rPr lang="en-US" dirty="0"/>
              <a:t> integration, unit testing, and end-to-end testing.</a:t>
            </a:r>
          </a:p>
        </p:txBody>
      </p:sp>
    </p:spTree>
    <p:extLst>
      <p:ext uri="{BB962C8B-B14F-4D97-AF65-F5344CB8AC3E}">
        <p14:creationId xmlns:p14="http://schemas.microsoft.com/office/powerpoint/2010/main" val="2784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7132-5120-4982-BE77-793B9314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and Use 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40D1-7B52-4004-A9A6-44A6F6FD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npm</a:t>
            </a:r>
            <a:r>
              <a:rPr lang="en-IN" dirty="0"/>
              <a:t> install -g @vue/cli</a:t>
            </a:r>
          </a:p>
          <a:p>
            <a:r>
              <a:rPr lang="en-IN" dirty="0"/>
              <a:t>Check the installation using</a:t>
            </a:r>
          </a:p>
          <a:p>
            <a:pPr lvl="1"/>
            <a:r>
              <a:rPr lang="en-IN" dirty="0" err="1"/>
              <a:t>vue</a:t>
            </a:r>
            <a:r>
              <a:rPr lang="en-IN" dirty="0"/>
              <a:t> --version</a:t>
            </a:r>
          </a:p>
          <a:p>
            <a:r>
              <a:rPr lang="en-IN" dirty="0"/>
              <a:t>To Create a Vue Project</a:t>
            </a:r>
          </a:p>
          <a:p>
            <a:pPr lvl="1"/>
            <a:r>
              <a:rPr lang="en-IN" dirty="0" err="1"/>
              <a:t>vue</a:t>
            </a:r>
            <a:r>
              <a:rPr lang="en-IN" dirty="0"/>
              <a:t> create </a:t>
            </a:r>
            <a:r>
              <a:rPr lang="en-IN" dirty="0" err="1"/>
              <a:t>vue</a:t>
            </a:r>
            <a:r>
              <a:rPr lang="en-IN" dirty="0"/>
              <a:t>-app (Will prompt for options)</a:t>
            </a:r>
          </a:p>
          <a:p>
            <a:pPr lvl="1"/>
            <a:r>
              <a:rPr lang="en-IN" dirty="0"/>
              <a:t>cd </a:t>
            </a:r>
            <a:r>
              <a:rPr lang="en-IN" dirty="0" err="1"/>
              <a:t>vue</a:t>
            </a:r>
            <a:r>
              <a:rPr lang="en-IN" dirty="0"/>
              <a:t>-app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serve</a:t>
            </a:r>
          </a:p>
          <a:p>
            <a:pPr marL="457200" lvl="1" indent="0" algn="ctr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vue</a:t>
            </a:r>
            <a:r>
              <a:rPr lang="en-IN" dirty="0"/>
              <a:t> create </a:t>
            </a:r>
            <a:r>
              <a:rPr lang="en-IN" dirty="0" err="1"/>
              <a:t>vue</a:t>
            </a:r>
            <a:r>
              <a:rPr lang="en-IN" dirty="0"/>
              <a:t>-core -d (With default options automatically picked)</a:t>
            </a:r>
          </a:p>
          <a:p>
            <a:pPr lvl="1"/>
            <a:r>
              <a:rPr lang="en-IN" dirty="0"/>
              <a:t>cd </a:t>
            </a:r>
            <a:r>
              <a:rPr lang="en-IN" dirty="0" err="1"/>
              <a:t>vue</a:t>
            </a:r>
            <a:r>
              <a:rPr lang="en-IN" dirty="0"/>
              <a:t>-core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serve</a:t>
            </a:r>
          </a:p>
        </p:txBody>
      </p:sp>
    </p:spTree>
    <p:extLst>
      <p:ext uri="{BB962C8B-B14F-4D97-AF65-F5344CB8AC3E}">
        <p14:creationId xmlns:p14="http://schemas.microsoft.com/office/powerpoint/2010/main" val="367863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B72A-6B61-4D32-8DB8-41E8C284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549C-5F08-412F-941F-FB6B65E1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dist</a:t>
            </a:r>
            <a:r>
              <a:rPr lang="en-US" dirty="0"/>
              <a:t>/ directory of the NPM package you will find many different builds of Vue.js. Here’s an overview of the difference between them: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AEE80-2E47-4ECC-AE0A-C41FA093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84" y="2765036"/>
            <a:ext cx="9204832" cy="35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6743-547D-4ABE-8AE7-12015DB6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Vue JS App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B1E2-52E1-4508-868F-4DA33937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code that is responsible for compiling template strings into JavaScript render functions.</a:t>
            </a:r>
          </a:p>
          <a:p>
            <a:r>
              <a:rPr lang="en-US" dirty="0"/>
              <a:t>Builds of Vue JS</a:t>
            </a:r>
          </a:p>
          <a:p>
            <a:pPr lvl="1"/>
            <a:r>
              <a:rPr lang="en-IN" dirty="0"/>
              <a:t>Full Build</a:t>
            </a:r>
          </a:p>
          <a:p>
            <a:pPr lvl="2"/>
            <a:r>
              <a:rPr lang="en-US" dirty="0"/>
              <a:t>builds that contain both the compiler and the runtime.</a:t>
            </a:r>
          </a:p>
          <a:p>
            <a:pPr lvl="1"/>
            <a:r>
              <a:rPr lang="en-IN" dirty="0"/>
              <a:t>Runtime Only (Pre-Compiled Templates)</a:t>
            </a:r>
          </a:p>
          <a:p>
            <a:pPr lvl="2"/>
            <a:r>
              <a:rPr lang="en-US" dirty="0"/>
              <a:t>code that is responsible for creating Vue instances, rendering and patching virtual DOM, etc. Basically everything minus the compiler.</a:t>
            </a:r>
          </a:p>
          <a:p>
            <a:r>
              <a:rPr lang="en-IN" dirty="0"/>
              <a:t>UMD </a:t>
            </a:r>
          </a:p>
          <a:p>
            <a:pPr lvl="1"/>
            <a:r>
              <a:rPr lang="en-IN" dirty="0"/>
              <a:t>UMD builds can be used directly in the browser via a &lt;script&gt; tag.</a:t>
            </a:r>
          </a:p>
          <a:p>
            <a:r>
              <a:rPr lang="en-IN" dirty="0" err="1"/>
              <a:t>CommonJS</a:t>
            </a:r>
            <a:r>
              <a:rPr lang="en-IN" dirty="0"/>
              <a:t>: </a:t>
            </a:r>
          </a:p>
          <a:p>
            <a:pPr lvl="1"/>
            <a:r>
              <a:rPr lang="en-IN" dirty="0" err="1"/>
              <a:t>CommonJS</a:t>
            </a:r>
            <a:r>
              <a:rPr lang="en-IN" dirty="0"/>
              <a:t> builds are intended for use with older bundlers like </a:t>
            </a:r>
            <a:r>
              <a:rPr lang="en-IN" dirty="0" err="1"/>
              <a:t>browserify</a:t>
            </a:r>
            <a:r>
              <a:rPr lang="en-IN" dirty="0"/>
              <a:t> or webpack 1. </a:t>
            </a:r>
          </a:p>
          <a:p>
            <a:r>
              <a:rPr lang="en-IN" dirty="0"/>
              <a:t>ES Module: starting in 2.6 Vue provides two ES Modules (ESM) builds:</a:t>
            </a:r>
          </a:p>
          <a:p>
            <a:pPr lvl="1"/>
            <a:r>
              <a:rPr lang="en-IN" dirty="0"/>
              <a:t>ESM for bundlers: intended for use with modern bundlers like webpack 2 and above or Rollup.</a:t>
            </a:r>
          </a:p>
          <a:p>
            <a:pPr lvl="1"/>
            <a:r>
              <a:rPr lang="en-IN" dirty="0"/>
              <a:t>ESM for browsers (2.6+ only): intended for direct imports in modern browsers via &lt;script type="module"&gt;.</a:t>
            </a:r>
          </a:p>
        </p:txBody>
      </p:sp>
    </p:spTree>
    <p:extLst>
      <p:ext uri="{BB962C8B-B14F-4D97-AF65-F5344CB8AC3E}">
        <p14:creationId xmlns:p14="http://schemas.microsoft.com/office/powerpoint/2010/main" val="177433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0B53-FC8B-45E6-9764-A6F8872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Style/CSS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AF70-2FC7-4689-AEBD-7E0C270E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Element Inline Style</a:t>
            </a:r>
          </a:p>
          <a:p>
            <a:r>
              <a:rPr lang="en-IN" dirty="0"/>
              <a:t>Scoped CSS</a:t>
            </a:r>
          </a:p>
          <a:p>
            <a:r>
              <a:rPr lang="en-IN" dirty="0"/>
              <a:t>CSS Module</a:t>
            </a:r>
          </a:p>
          <a:p>
            <a:pPr lvl="1"/>
            <a:r>
              <a:rPr lang="en-IN" dirty="0"/>
              <a:t>&lt;style module&gt;</a:t>
            </a:r>
          </a:p>
          <a:p>
            <a:pPr lvl="1"/>
            <a:r>
              <a:rPr lang="en-IN" dirty="0"/>
              <a:t>Using external </a:t>
            </a:r>
            <a:r>
              <a:rPr lang="en-IN" dirty="0" err="1"/>
              <a:t>css</a:t>
            </a:r>
            <a:r>
              <a:rPr lang="en-IN" dirty="0"/>
              <a:t> file (create your files ending with .module.css)</a:t>
            </a:r>
          </a:p>
        </p:txBody>
      </p:sp>
    </p:spTree>
    <p:extLst>
      <p:ext uri="{BB962C8B-B14F-4D97-AF65-F5344CB8AC3E}">
        <p14:creationId xmlns:p14="http://schemas.microsoft.com/office/powerpoint/2010/main" val="10494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71097-B5C1-43B3-B5DF-30D8EBF20AD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E713E5E-1CED-454B-B545-B7FCDE41DF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6A6517B-9A15-40D2-A4D9-A028989E748F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1FD4346-0A6F-4EE3-B556-0CC3D9FC904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CEBD-6F9A-4105-B84B-2894725D9A1B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2C567A-8FE0-423F-99F2-2FC53B131398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76787F-D923-4047-850E-20CFAAAF2024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49DE54-41CC-45B5-867B-7C4DE819C23B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4696BF-2790-4D10-9E83-5A44358BF97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81C92C1-C531-4C10-8ED1-9FD7893A35C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3A6D48-4726-49DA-996F-8AD0BE6B72C7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A66D1F1-BF1D-40E1-80BA-11A01D6A239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B7E3AEA-6AAB-41D8-B17D-0E4302805C7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40C4CF-7368-4778-9A0C-9132EC791DF3}"/>
              </a:ext>
            </a:extLst>
          </p:cNvPr>
          <p:cNvSpPr txBox="1"/>
          <p:nvPr/>
        </p:nvSpPr>
        <p:spPr>
          <a:xfrm>
            <a:off x="8821401" y="373924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D33AB-0F5C-40B6-8E2C-C63DE4E47C08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6BBED8-CBF9-442D-B326-7B4AFFD5C243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7F9CA-DDE0-4C53-A1B9-E561416EBB12}"/>
              </a:ext>
            </a:extLst>
          </p:cNvPr>
          <p:cNvSpPr/>
          <p:nvPr/>
        </p:nvSpPr>
        <p:spPr>
          <a:xfrm>
            <a:off x="4643503" y="203435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3D79E-4843-4CF6-897D-34F7F5987A71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A87FB9-A1E5-479B-8F9D-646076B1A23F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AE02CF-40B9-430B-A662-8D7B10B2B918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FB0D5-6634-4308-803E-23145524BBF3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511777-A91D-4EC8-83D4-6CFD7025BB24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8D5546-8BE3-4A8E-85B1-94E38E63A72E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D73DF3-4031-4A92-A10A-2B1BFE8AC864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409DE7-13EC-42DC-8D9F-76222E643DC6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1A2485-06FF-417F-9D33-7D64CBCA6129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C5F627CD-3BE0-4DDF-AE46-24195BA1FB11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767A22-1761-41D7-A5D3-0018E43426F7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728584-A150-4FC4-BEE1-F5CA43E2BF8C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A921-0AE3-4301-81DA-26D1EA14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4BC8-FC49-4966-B554-2C6E9A65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Data</a:t>
            </a:r>
          </a:p>
          <a:p>
            <a:pPr lvl="1"/>
            <a:r>
              <a:rPr lang="en-IN" dirty="0"/>
              <a:t>data</a:t>
            </a:r>
          </a:p>
          <a:p>
            <a:pPr lvl="1"/>
            <a:r>
              <a:rPr lang="en-IN" dirty="0"/>
              <a:t>props</a:t>
            </a:r>
          </a:p>
          <a:p>
            <a:pPr lvl="1"/>
            <a:r>
              <a:rPr lang="en-IN" dirty="0" err="1"/>
              <a:t>propsData</a:t>
            </a:r>
            <a:endParaRPr lang="en-IN" dirty="0"/>
          </a:p>
          <a:p>
            <a:pPr lvl="1"/>
            <a:r>
              <a:rPr lang="en-IN" dirty="0"/>
              <a:t>computed</a:t>
            </a:r>
          </a:p>
          <a:p>
            <a:pPr lvl="1"/>
            <a:r>
              <a:rPr lang="en-IN" dirty="0"/>
              <a:t>methods</a:t>
            </a:r>
          </a:p>
          <a:p>
            <a:pPr lvl="1"/>
            <a:r>
              <a:rPr lang="en-IN" dirty="0"/>
              <a:t>watch</a:t>
            </a:r>
          </a:p>
          <a:p>
            <a:r>
              <a:rPr lang="en-IN" dirty="0"/>
              <a:t>DOM</a:t>
            </a:r>
          </a:p>
          <a:p>
            <a:pPr lvl="1"/>
            <a:r>
              <a:rPr lang="en-IN" dirty="0" err="1"/>
              <a:t>el</a:t>
            </a:r>
            <a:endParaRPr lang="en-IN" dirty="0"/>
          </a:p>
          <a:p>
            <a:pPr lvl="1"/>
            <a:r>
              <a:rPr lang="en-IN" dirty="0"/>
              <a:t>template</a:t>
            </a:r>
          </a:p>
          <a:p>
            <a:pPr lvl="1"/>
            <a:r>
              <a:rPr lang="en-IN" dirty="0"/>
              <a:t>render</a:t>
            </a:r>
          </a:p>
          <a:p>
            <a:pPr lvl="1"/>
            <a:r>
              <a:rPr lang="en-IN" dirty="0" err="1"/>
              <a:t>renderError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84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CBE-4B8D-424D-A10D-C5DA8E3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BFDF-540E-4C21-A2B4-34B90E2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Lifecycle Hooks</a:t>
            </a:r>
          </a:p>
          <a:p>
            <a:pPr lvl="1"/>
            <a:r>
              <a:rPr lang="en-US" dirty="0" err="1"/>
              <a:t>beforeCreate</a:t>
            </a:r>
            <a:endParaRPr lang="en-US" dirty="0"/>
          </a:p>
          <a:p>
            <a:pPr lvl="1"/>
            <a:r>
              <a:rPr lang="en-US" dirty="0"/>
              <a:t>created</a:t>
            </a:r>
          </a:p>
          <a:p>
            <a:pPr lvl="1"/>
            <a:r>
              <a:rPr lang="en-US" dirty="0" err="1"/>
              <a:t>beforeMount</a:t>
            </a:r>
            <a:endParaRPr lang="en-US" dirty="0"/>
          </a:p>
          <a:p>
            <a:pPr lvl="1"/>
            <a:r>
              <a:rPr lang="en-US" dirty="0"/>
              <a:t>mounted</a:t>
            </a:r>
          </a:p>
          <a:p>
            <a:pPr lvl="1"/>
            <a:r>
              <a:rPr lang="en-US" dirty="0" err="1"/>
              <a:t>beforeUpdate</a:t>
            </a:r>
            <a:endParaRPr lang="en-US" dirty="0"/>
          </a:p>
          <a:p>
            <a:pPr lvl="1"/>
            <a:r>
              <a:rPr lang="en-US" dirty="0"/>
              <a:t>updated</a:t>
            </a:r>
          </a:p>
          <a:p>
            <a:pPr lvl="1"/>
            <a:r>
              <a:rPr lang="en-US" dirty="0"/>
              <a:t>activated</a:t>
            </a:r>
          </a:p>
          <a:p>
            <a:pPr lvl="1"/>
            <a:r>
              <a:rPr lang="en-US" dirty="0"/>
              <a:t>deactivated</a:t>
            </a:r>
          </a:p>
          <a:p>
            <a:pPr lvl="1"/>
            <a:r>
              <a:rPr lang="en-US" dirty="0" err="1"/>
              <a:t>beforeDestroy</a:t>
            </a:r>
            <a:endParaRPr lang="en-US" dirty="0"/>
          </a:p>
          <a:p>
            <a:pPr lvl="1"/>
            <a:r>
              <a:rPr lang="en-US" dirty="0"/>
              <a:t>destroyed</a:t>
            </a:r>
          </a:p>
          <a:p>
            <a:pPr lvl="1"/>
            <a:r>
              <a:rPr lang="en-US" dirty="0" err="1"/>
              <a:t>errorCaptured</a:t>
            </a:r>
            <a:endParaRPr lang="en-IN" dirty="0"/>
          </a:p>
          <a:p>
            <a:r>
              <a:rPr lang="en-IN" dirty="0"/>
              <a:t>Assets</a:t>
            </a:r>
          </a:p>
          <a:p>
            <a:pPr lvl="1"/>
            <a:r>
              <a:rPr lang="en-IN" dirty="0"/>
              <a:t>directives</a:t>
            </a:r>
          </a:p>
          <a:p>
            <a:pPr lvl="1"/>
            <a:r>
              <a:rPr lang="en-IN" dirty="0"/>
              <a:t>filters</a:t>
            </a:r>
          </a:p>
          <a:p>
            <a:pPr lvl="1"/>
            <a:r>
              <a:rPr lang="en-IN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98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6D0A-5DBF-477F-9604-3A7EE2A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E15B-E185-4568-ABEA-8FC6029B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Composition</a:t>
            </a:r>
          </a:p>
          <a:p>
            <a:pPr lvl="1"/>
            <a:r>
              <a:rPr lang="en-IN" dirty="0"/>
              <a:t>parent</a:t>
            </a:r>
          </a:p>
          <a:p>
            <a:pPr lvl="1"/>
            <a:r>
              <a:rPr lang="en-IN" dirty="0" err="1"/>
              <a:t>mixins</a:t>
            </a:r>
            <a:endParaRPr lang="en-IN" dirty="0"/>
          </a:p>
          <a:p>
            <a:pPr lvl="1"/>
            <a:r>
              <a:rPr lang="en-IN" dirty="0"/>
              <a:t>extends</a:t>
            </a:r>
          </a:p>
          <a:p>
            <a:pPr lvl="1"/>
            <a:r>
              <a:rPr lang="en-IN" dirty="0"/>
              <a:t>provide / inject</a:t>
            </a:r>
          </a:p>
          <a:p>
            <a:r>
              <a:rPr lang="en-IN" dirty="0" err="1"/>
              <a:t>Misc</a:t>
            </a:r>
            <a:endParaRPr lang="en-IN" dirty="0"/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/>
              <a:t>delimiters</a:t>
            </a:r>
          </a:p>
          <a:p>
            <a:pPr lvl="1"/>
            <a:r>
              <a:rPr lang="en-IN" dirty="0"/>
              <a:t>functional</a:t>
            </a:r>
          </a:p>
          <a:p>
            <a:pPr lvl="1"/>
            <a:r>
              <a:rPr lang="en-IN" dirty="0"/>
              <a:t>model</a:t>
            </a:r>
          </a:p>
          <a:p>
            <a:pPr lvl="1"/>
            <a:r>
              <a:rPr lang="en-IN" dirty="0" err="1"/>
              <a:t>inheritAttrs</a:t>
            </a:r>
            <a:endParaRPr lang="en-IN" dirty="0"/>
          </a:p>
          <a:p>
            <a:pPr lvl="1"/>
            <a:r>
              <a:rPr lang="en-IN" dirty="0"/>
              <a:t>comments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9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4B3F-5EED-4AF2-86D5-9888C27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 In Directives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398C-4C4E-4ED1-B9E7-6A8D3480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directive is some special token in the markup that tells Vue to do something to a DOM element.</a:t>
            </a:r>
          </a:p>
          <a:p>
            <a:r>
              <a:rPr lang="en-US" dirty="0"/>
              <a:t>Built in Directives in Vue</a:t>
            </a:r>
          </a:p>
          <a:p>
            <a:pPr lvl="1"/>
            <a:r>
              <a:rPr lang="en-US" dirty="0"/>
              <a:t>v-text</a:t>
            </a:r>
          </a:p>
          <a:p>
            <a:pPr lvl="1"/>
            <a:r>
              <a:rPr lang="en-US" dirty="0"/>
              <a:t>v-html</a:t>
            </a:r>
          </a:p>
          <a:p>
            <a:pPr lvl="1"/>
            <a:r>
              <a:rPr lang="en-US" dirty="0"/>
              <a:t>v-show</a:t>
            </a:r>
          </a:p>
          <a:p>
            <a:pPr lvl="1"/>
            <a:r>
              <a:rPr lang="en-US" dirty="0"/>
              <a:t>v-if</a:t>
            </a:r>
          </a:p>
          <a:p>
            <a:pPr lvl="1"/>
            <a:r>
              <a:rPr lang="en-US" dirty="0"/>
              <a:t>v-else</a:t>
            </a:r>
          </a:p>
          <a:p>
            <a:pPr lvl="1"/>
            <a:r>
              <a:rPr lang="en-US" dirty="0"/>
              <a:t>v-else-if</a:t>
            </a:r>
          </a:p>
          <a:p>
            <a:pPr lvl="1"/>
            <a:r>
              <a:rPr lang="en-US" dirty="0"/>
              <a:t>v-for</a:t>
            </a:r>
          </a:p>
          <a:p>
            <a:pPr lvl="1"/>
            <a:r>
              <a:rPr lang="en-US" dirty="0"/>
              <a:t>v-on</a:t>
            </a:r>
          </a:p>
          <a:p>
            <a:pPr lvl="1"/>
            <a:r>
              <a:rPr lang="en-US" dirty="0"/>
              <a:t>v-bind</a:t>
            </a:r>
          </a:p>
          <a:p>
            <a:pPr lvl="1"/>
            <a:r>
              <a:rPr lang="en-US" dirty="0"/>
              <a:t>v-model</a:t>
            </a:r>
          </a:p>
          <a:p>
            <a:pPr lvl="1"/>
            <a:r>
              <a:rPr lang="en-US" dirty="0"/>
              <a:t>v-slot</a:t>
            </a:r>
          </a:p>
          <a:p>
            <a:pPr lvl="1"/>
            <a:r>
              <a:rPr lang="en-US" dirty="0"/>
              <a:t>v-pre</a:t>
            </a:r>
          </a:p>
          <a:p>
            <a:pPr lvl="1"/>
            <a:r>
              <a:rPr lang="en-US" dirty="0"/>
              <a:t>v-cloak</a:t>
            </a:r>
          </a:p>
          <a:p>
            <a:pPr lvl="1"/>
            <a:r>
              <a:rPr lang="en-US" dirty="0"/>
              <a:t>v-once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7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897-9470-4CD9-B45F-03FA2DB0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Prop Type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FE61-95B3-4238-8976-61487875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304749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0A3F-4A82-46BE-A464-7DF3C09B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65AC-48BC-4779-AE78-BCF669A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.stop	- </a:t>
            </a:r>
            <a:r>
              <a:rPr lang="en-IN" dirty="0" err="1"/>
              <a:t>stopPropagation</a:t>
            </a:r>
            <a:endParaRPr lang="en-IN" dirty="0"/>
          </a:p>
          <a:p>
            <a:r>
              <a:rPr lang="en-IN" dirty="0"/>
              <a:t>.prevent	- </a:t>
            </a:r>
            <a:r>
              <a:rPr lang="en-IN" dirty="0" err="1"/>
              <a:t>preventDefault</a:t>
            </a:r>
            <a:endParaRPr lang="en-IN" dirty="0"/>
          </a:p>
          <a:p>
            <a:r>
              <a:rPr lang="en-IN" dirty="0"/>
              <a:t>.capture	- for event capturing</a:t>
            </a:r>
          </a:p>
          <a:p>
            <a:r>
              <a:rPr lang="en-IN" dirty="0"/>
              <a:t>.self		- only when the element is used</a:t>
            </a:r>
          </a:p>
          <a:p>
            <a:r>
              <a:rPr lang="en-IN" dirty="0"/>
              <a:t>.once	- Fire Only Once</a:t>
            </a:r>
          </a:p>
          <a:p>
            <a:r>
              <a:rPr lang="en-IN" dirty="0"/>
              <a:t>.passive	- </a:t>
            </a:r>
            <a:r>
              <a:rPr lang="en-US" dirty="0"/>
              <a:t>don't want to prevent the default behavior of the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84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B6A6-53B1-4966-963A-70395C33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Key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E4D3-310F-41DE-9EAC-26F76B994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.enter</a:t>
            </a:r>
          </a:p>
          <a:p>
            <a:r>
              <a:rPr lang="en-US" dirty="0"/>
              <a:t>.tab</a:t>
            </a:r>
          </a:p>
          <a:p>
            <a:r>
              <a:rPr lang="en-US" dirty="0"/>
              <a:t>.ctrl</a:t>
            </a:r>
          </a:p>
          <a:p>
            <a:r>
              <a:rPr lang="en-US" dirty="0"/>
              <a:t>.alt</a:t>
            </a:r>
          </a:p>
          <a:p>
            <a:r>
              <a:rPr lang="en-US" dirty="0"/>
              <a:t>.shift</a:t>
            </a:r>
          </a:p>
          <a:p>
            <a:r>
              <a:rPr lang="en-US" dirty="0"/>
              <a:t>.meta</a:t>
            </a:r>
          </a:p>
          <a:p>
            <a:r>
              <a:rPr lang="en-US" dirty="0"/>
              <a:t>.delete (captures both “Delete” and “Backspace” keys)</a:t>
            </a:r>
          </a:p>
          <a:p>
            <a:r>
              <a:rPr lang="en-US" dirty="0"/>
              <a:t>.esc</a:t>
            </a:r>
          </a:p>
          <a:p>
            <a:r>
              <a:rPr lang="en-US" dirty="0"/>
              <a:t>.space</a:t>
            </a:r>
          </a:p>
          <a:p>
            <a:r>
              <a:rPr lang="en-US" dirty="0"/>
              <a:t>.up</a:t>
            </a:r>
          </a:p>
          <a:p>
            <a:r>
              <a:rPr lang="en-US" dirty="0"/>
              <a:t>.down</a:t>
            </a:r>
          </a:p>
          <a:p>
            <a:r>
              <a:rPr lang="en-US" dirty="0"/>
              <a:t>.left</a:t>
            </a:r>
          </a:p>
          <a:p>
            <a:r>
              <a:rPr lang="en-US" dirty="0"/>
              <a:t>.right</a:t>
            </a:r>
          </a:p>
          <a:p>
            <a:r>
              <a:rPr lang="en-US" dirty="0"/>
              <a:t>.exact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65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57B1-3350-40A7-A29A-C4A784F3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Button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1EC2-C234-4432-9D72-6C17352B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.left</a:t>
            </a:r>
          </a:p>
          <a:p>
            <a:r>
              <a:rPr lang="en-IN" dirty="0"/>
              <a:t>.right</a:t>
            </a:r>
          </a:p>
          <a:p>
            <a:r>
              <a:rPr lang="en-IN" dirty="0"/>
              <a:t>.middle</a:t>
            </a:r>
          </a:p>
        </p:txBody>
      </p:sp>
    </p:spTree>
    <p:extLst>
      <p:ext uri="{BB962C8B-B14F-4D97-AF65-F5344CB8AC3E}">
        <p14:creationId xmlns:p14="http://schemas.microsoft.com/office/powerpoint/2010/main" val="3016633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F119-4906-4C7B-B615-76B202DD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F8407-439F-4A1F-91BB-266238BDE414}"/>
              </a:ext>
            </a:extLst>
          </p:cNvPr>
          <p:cNvSpPr txBox="1"/>
          <p:nvPr/>
        </p:nvSpPr>
        <p:spPr>
          <a:xfrm>
            <a:off x="1503218" y="1936864"/>
            <a:ext cx="18145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</a:t>
            </a:r>
          </a:p>
          <a:p>
            <a:pPr>
              <a:tabLst>
                <a:tab pos="182563" algn="l"/>
              </a:tabLst>
            </a:pPr>
            <a:r>
              <a:rPr lang="en-US" sz="2400" dirty="0"/>
              <a:t>	State (data)</a:t>
            </a:r>
          </a:p>
          <a:p>
            <a:pPr>
              <a:tabLst>
                <a:tab pos="182563" algn="l"/>
              </a:tabLst>
            </a:pPr>
            <a:r>
              <a:rPr lang="en-US" sz="2400" dirty="0"/>
              <a:t>	Props</a:t>
            </a:r>
          </a:p>
          <a:p>
            <a:pPr>
              <a:tabLst>
                <a:tab pos="182563" algn="l"/>
              </a:tabLst>
            </a:pPr>
            <a:r>
              <a:rPr lang="en-US" sz="2400" dirty="0"/>
              <a:t>	Computed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95099-56DD-488E-BA6D-1EC68648439B}"/>
              </a:ext>
            </a:extLst>
          </p:cNvPr>
          <p:cNvSpPr txBox="1"/>
          <p:nvPr/>
        </p:nvSpPr>
        <p:spPr>
          <a:xfrm>
            <a:off x="9029007" y="2306195"/>
            <a:ext cx="1521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  <a:p>
            <a:pPr>
              <a:tabLst>
                <a:tab pos="182563" algn="l"/>
              </a:tabLst>
            </a:pPr>
            <a:r>
              <a:rPr lang="en-US" sz="2400" dirty="0"/>
              <a:t>	Template</a:t>
            </a:r>
            <a:endParaRPr lang="en-IN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042602-0122-486B-8126-CFCBC1998B4F}"/>
              </a:ext>
            </a:extLst>
          </p:cNvPr>
          <p:cNvCxnSpPr/>
          <p:nvPr/>
        </p:nvCxnSpPr>
        <p:spPr>
          <a:xfrm>
            <a:off x="3183775" y="4073236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55D34-98DE-497D-ABFB-6D9AEA1259D3}"/>
              </a:ext>
            </a:extLst>
          </p:cNvPr>
          <p:cNvCxnSpPr>
            <a:cxnSpLocks/>
          </p:cNvCxnSpPr>
          <p:nvPr/>
        </p:nvCxnSpPr>
        <p:spPr>
          <a:xfrm flipH="1">
            <a:off x="3183775" y="5015345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6BB5F1-CBC8-4BDF-9F97-087C040EC18B}"/>
              </a:ext>
            </a:extLst>
          </p:cNvPr>
          <p:cNvSpPr txBox="1"/>
          <p:nvPr/>
        </p:nvSpPr>
        <p:spPr>
          <a:xfrm>
            <a:off x="4114288" y="4589609"/>
            <a:ext cx="369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Arguments (one way to source)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1EC91-4185-4A79-8E85-4CAF31F6EC77}"/>
              </a:ext>
            </a:extLst>
          </p:cNvPr>
          <p:cNvSpPr txBox="1"/>
          <p:nvPr/>
        </p:nvSpPr>
        <p:spPr>
          <a:xfrm>
            <a:off x="4488360" y="3672622"/>
            <a:ext cx="26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{{}} or directives (one way)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FD577F-A159-44BD-A457-25FCA953350D}"/>
              </a:ext>
            </a:extLst>
          </p:cNvPr>
          <p:cNvCxnSpPr/>
          <p:nvPr/>
        </p:nvCxnSpPr>
        <p:spPr>
          <a:xfrm>
            <a:off x="3183775" y="5866816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8250A-7577-4DAB-9C1B-86BB9A07E145}"/>
              </a:ext>
            </a:extLst>
          </p:cNvPr>
          <p:cNvCxnSpPr>
            <a:cxnSpLocks/>
          </p:cNvCxnSpPr>
          <p:nvPr/>
        </p:nvCxnSpPr>
        <p:spPr>
          <a:xfrm flipH="1">
            <a:off x="3167988" y="6110657"/>
            <a:ext cx="56904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A2441F-015D-44C8-9AB8-870504F01961}"/>
              </a:ext>
            </a:extLst>
          </p:cNvPr>
          <p:cNvSpPr txBox="1"/>
          <p:nvPr/>
        </p:nvSpPr>
        <p:spPr>
          <a:xfrm>
            <a:off x="4990681" y="5494710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v-model (two way)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182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CD01-32BB-458D-936A-88E8FFE0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v-model – Two 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7A68-4306-46FB-A8A0-5CF37CEC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v-model</a:t>
            </a:r>
          </a:p>
          <a:p>
            <a:pPr lvl="1"/>
            <a:r>
              <a:rPr lang="en-US" dirty="0"/>
              <a:t>Create a two-way binding on a form input element or a component.</a:t>
            </a:r>
          </a:p>
          <a:p>
            <a:r>
              <a:rPr lang="en-US" dirty="0"/>
              <a:t>Limited to:</a:t>
            </a:r>
          </a:p>
          <a:p>
            <a:pPr lvl="1"/>
            <a:r>
              <a:rPr lang="en-US" dirty="0"/>
              <a:t>&lt;input&gt;</a:t>
            </a:r>
          </a:p>
          <a:p>
            <a:pPr lvl="1"/>
            <a:r>
              <a:rPr lang="en-US" dirty="0"/>
              <a:t>&lt;select&gt;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components</a:t>
            </a:r>
            <a:endParaRPr lang="en-IN" dirty="0"/>
          </a:p>
          <a:p>
            <a:r>
              <a:rPr lang="en-IN" dirty="0"/>
              <a:t>Modifiers</a:t>
            </a:r>
          </a:p>
          <a:p>
            <a:pPr lvl="1"/>
            <a:r>
              <a:rPr lang="en-IN" dirty="0"/>
              <a:t>.lazy</a:t>
            </a:r>
          </a:p>
          <a:p>
            <a:pPr lvl="1"/>
            <a:r>
              <a:rPr lang="en-IN" dirty="0"/>
              <a:t>.number</a:t>
            </a:r>
          </a:p>
          <a:p>
            <a:pPr lvl="1"/>
            <a:r>
              <a:rPr lang="en-IN" dirty="0"/>
              <a:t>.trim</a:t>
            </a:r>
          </a:p>
        </p:txBody>
      </p:sp>
    </p:spTree>
    <p:extLst>
      <p:ext uri="{BB962C8B-B14F-4D97-AF65-F5344CB8AC3E}">
        <p14:creationId xmlns:p14="http://schemas.microsoft.com/office/powerpoint/2010/main" val="34103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71097-B5C1-43B3-B5DF-30D8EBF20AD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E713E5E-1CED-454B-B545-B7FCDE41DF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6A6517B-9A15-40D2-A4D9-A028989E748F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1FD4346-0A6F-4EE3-B556-0CC3D9FC904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4CEBD-6F9A-4105-B84B-2894725D9A1B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2C567A-8FE0-423F-99F2-2FC53B131398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76787F-D923-4047-850E-20CFAAAF2024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49DE54-41CC-45B5-867B-7C4DE819C23B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4696BF-2790-4D10-9E83-5A44358BF97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81C92C1-C531-4C10-8ED1-9FD7893A35C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3A6D48-4726-49DA-996F-8AD0BE6B72C7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A66D1F1-BF1D-40E1-80BA-11A01D6A239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B7E3AEA-6AAB-41D8-B17D-0E4302805C7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6BBED8-CBF9-442D-B326-7B4AFFD5C243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7F9CA-DDE0-4C53-A1B9-E561416EBB1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3D79E-4843-4CF6-897D-34F7F5987A71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A87FB9-A1E5-479B-8F9D-646076B1A23F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AE02CF-40B9-430B-A662-8D7B10B2B918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FB0D5-6634-4308-803E-23145524BBF3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511777-A91D-4EC8-83D4-6CFD7025BB24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D10D0-14C6-4826-9C63-86CD815265CB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542950-CAA5-445A-B696-CDE3487B4C4B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6C17-5AD5-4B63-9CDD-4EA1671BE444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7BE9B7B-BC3A-4BDC-82D8-413A6EFC21D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CD5F41-B933-44A8-A333-0A1B72DD833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6E6F88-C240-49A2-BAA6-0AC2C3E14C91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FF4A5F-1BDB-4E13-8BB7-0827E381E559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65D373A-9022-414B-9464-787A92B2A48D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3251A5-A2D7-463E-B5AC-7FAB36FB1714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E61CB2-EE5A-4A2F-94C3-03BC95658504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374CF-0C78-452B-87B2-AE57486B5C2B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2A985F1-3BFC-491E-9506-8C3EEE55EFF7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0B0623-D1B8-4015-80AD-C8EB4BDD2404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5791DFA-C1F5-402B-9B8D-31A78ACF4C9D}"/>
              </a:ext>
            </a:extLst>
          </p:cNvPr>
          <p:cNvSpPr txBox="1"/>
          <p:nvPr/>
        </p:nvSpPr>
        <p:spPr>
          <a:xfrm>
            <a:off x="8947081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</p:spTree>
    <p:extLst>
      <p:ext uri="{BB962C8B-B14F-4D97-AF65-F5344CB8AC3E}">
        <p14:creationId xmlns:p14="http://schemas.microsoft.com/office/powerpoint/2010/main" val="304493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56E1-0486-431E-8F62-391CB9E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Child Communication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705A9F-39D4-4E48-B69D-DB4638919F2E}"/>
              </a:ext>
            </a:extLst>
          </p:cNvPr>
          <p:cNvSpPr/>
          <p:nvPr/>
        </p:nvSpPr>
        <p:spPr>
          <a:xfrm>
            <a:off x="994930" y="2373456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DB1625-BE10-452F-A90E-D4991B1D5F69}"/>
              </a:ext>
            </a:extLst>
          </p:cNvPr>
          <p:cNvSpPr/>
          <p:nvPr/>
        </p:nvSpPr>
        <p:spPr>
          <a:xfrm>
            <a:off x="1402253" y="267271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B17CE7-1F32-4567-A872-997E92AFD3F6}"/>
              </a:ext>
            </a:extLst>
          </p:cNvPr>
          <p:cNvSpPr/>
          <p:nvPr/>
        </p:nvSpPr>
        <p:spPr>
          <a:xfrm>
            <a:off x="1402253" y="442115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D1F85A-62BE-444F-B1AF-A9BDAA7887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83403" y="3395921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62AF25-C26C-4ACF-A14A-94EAF2DF4C3A}"/>
              </a:ext>
            </a:extLst>
          </p:cNvPr>
          <p:cNvSpPr txBox="1"/>
          <p:nvPr/>
        </p:nvSpPr>
        <p:spPr>
          <a:xfrm>
            <a:off x="2279246" y="3505556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$refs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FCBDCF-09FF-4C6D-A25B-6A3646D8D3A3}"/>
              </a:ext>
            </a:extLst>
          </p:cNvPr>
          <p:cNvSpPr/>
          <p:nvPr/>
        </p:nvSpPr>
        <p:spPr>
          <a:xfrm>
            <a:off x="4642831" y="2373456"/>
            <a:ext cx="2568633" cy="3441469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1F7DEE-EFB4-42E6-87AC-5A74718CA066}"/>
              </a:ext>
            </a:extLst>
          </p:cNvPr>
          <p:cNvSpPr/>
          <p:nvPr/>
        </p:nvSpPr>
        <p:spPr>
          <a:xfrm>
            <a:off x="5050154" y="267271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00F9BC-639F-4BCF-8A6F-ED0E33D5AB4E}"/>
              </a:ext>
            </a:extLst>
          </p:cNvPr>
          <p:cNvSpPr/>
          <p:nvPr/>
        </p:nvSpPr>
        <p:spPr>
          <a:xfrm>
            <a:off x="5050154" y="442115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E82F80-658C-4856-87AD-ECC216E59CA5}"/>
              </a:ext>
            </a:extLst>
          </p:cNvPr>
          <p:cNvCxnSpPr>
            <a:cxnSpLocks/>
          </p:cNvCxnSpPr>
          <p:nvPr/>
        </p:nvCxnSpPr>
        <p:spPr>
          <a:xfrm flipV="1">
            <a:off x="5931304" y="3395921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AAEF12-12C7-414B-AC75-D98CFD6F8341}"/>
              </a:ext>
            </a:extLst>
          </p:cNvPr>
          <p:cNvSpPr txBox="1"/>
          <p:nvPr/>
        </p:nvSpPr>
        <p:spPr>
          <a:xfrm>
            <a:off x="5927147" y="3480617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14044-CB94-447A-8F51-23E9809145DA}"/>
              </a:ext>
            </a:extLst>
          </p:cNvPr>
          <p:cNvSpPr txBox="1"/>
          <p:nvPr/>
        </p:nvSpPr>
        <p:spPr>
          <a:xfrm>
            <a:off x="5415914" y="5899621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Anti Pattern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898F88-831A-423B-8218-D9C9E4C1DD81}"/>
              </a:ext>
            </a:extLst>
          </p:cNvPr>
          <p:cNvSpPr/>
          <p:nvPr/>
        </p:nvSpPr>
        <p:spPr>
          <a:xfrm>
            <a:off x="8290732" y="2373456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EF6EC-3A60-488D-8E08-1DF2523A0CB7}"/>
              </a:ext>
            </a:extLst>
          </p:cNvPr>
          <p:cNvSpPr/>
          <p:nvPr/>
        </p:nvSpPr>
        <p:spPr>
          <a:xfrm>
            <a:off x="8698055" y="2672714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9097CA-82E1-4A7A-B4D6-5AC2A5654010}"/>
              </a:ext>
            </a:extLst>
          </p:cNvPr>
          <p:cNvSpPr/>
          <p:nvPr/>
        </p:nvSpPr>
        <p:spPr>
          <a:xfrm>
            <a:off x="8698055" y="442115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ED8EB-BC6F-4224-B605-E2864D3108F4}"/>
              </a:ext>
            </a:extLst>
          </p:cNvPr>
          <p:cNvCxnSpPr>
            <a:cxnSpLocks/>
          </p:cNvCxnSpPr>
          <p:nvPr/>
        </p:nvCxnSpPr>
        <p:spPr>
          <a:xfrm flipV="1">
            <a:off x="9579205" y="3395921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29EA67-A9CB-4848-B5AD-2CC7D45AF086}"/>
              </a:ext>
            </a:extLst>
          </p:cNvPr>
          <p:cNvSpPr txBox="1"/>
          <p:nvPr/>
        </p:nvSpPr>
        <p:spPr>
          <a:xfrm>
            <a:off x="9575048" y="375761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$emit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66557A-7D0E-4B2B-9B37-121FDBD54FF2}"/>
              </a:ext>
            </a:extLst>
          </p:cNvPr>
          <p:cNvSpPr txBox="1"/>
          <p:nvPr/>
        </p:nvSpPr>
        <p:spPr>
          <a:xfrm>
            <a:off x="9118755" y="5917941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Via Events</a:t>
            </a:r>
          </a:p>
        </p:txBody>
      </p:sp>
    </p:spTree>
    <p:extLst>
      <p:ext uri="{BB962C8B-B14F-4D97-AF65-F5344CB8AC3E}">
        <p14:creationId xmlns:p14="http://schemas.microsoft.com/office/powerpoint/2010/main" val="126217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E228-9BD6-46D2-B3A6-1D61A2C7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F5849-C7BC-49AA-B0B1-0871A5C8710B}"/>
              </a:ext>
            </a:extLst>
          </p:cNvPr>
          <p:cNvSpPr/>
          <p:nvPr/>
        </p:nvSpPr>
        <p:spPr>
          <a:xfrm>
            <a:off x="5029200" y="1690688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C8FC6-5487-4C02-9F53-7B83263F3F8B}"/>
              </a:ext>
            </a:extLst>
          </p:cNvPr>
          <p:cNvSpPr/>
          <p:nvPr/>
        </p:nvSpPr>
        <p:spPr>
          <a:xfrm>
            <a:off x="2380211" y="474145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DD94B1-7BFD-4462-ACC9-905A83E357F1}"/>
              </a:ext>
            </a:extLst>
          </p:cNvPr>
          <p:cNvSpPr/>
          <p:nvPr/>
        </p:nvSpPr>
        <p:spPr>
          <a:xfrm>
            <a:off x="7644939" y="474145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21030-6329-4A70-A8A4-010270E2F11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336175" y="3251666"/>
            <a:ext cx="1973020" cy="14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9B6E5-C9EE-447F-9A86-AD0738D07E1B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6661132" y="3251666"/>
            <a:ext cx="1939771" cy="14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1839D0-E731-483C-8E1F-118BF95C8592}"/>
              </a:ext>
            </a:extLst>
          </p:cNvPr>
          <p:cNvSpPr/>
          <p:nvPr/>
        </p:nvSpPr>
        <p:spPr>
          <a:xfrm rot="16200000">
            <a:off x="2153543" y="3145165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765F40-6425-49C7-9338-E9C16F0F84A8}"/>
              </a:ext>
            </a:extLst>
          </p:cNvPr>
          <p:cNvSpPr/>
          <p:nvPr/>
        </p:nvSpPr>
        <p:spPr>
          <a:xfrm rot="5400000">
            <a:off x="7933660" y="3145165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7FDEF-B4A0-4D4D-B9B5-ED0C83BF2797}"/>
              </a:ext>
            </a:extLst>
          </p:cNvPr>
          <p:cNvSpPr txBox="1"/>
          <p:nvPr/>
        </p:nvSpPr>
        <p:spPr>
          <a:xfrm>
            <a:off x="2009042" y="34290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$emit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6D198-FEA5-44CD-98D1-33FD89C37445}"/>
              </a:ext>
            </a:extLst>
          </p:cNvPr>
          <p:cNvSpPr txBox="1"/>
          <p:nvPr/>
        </p:nvSpPr>
        <p:spPr>
          <a:xfrm>
            <a:off x="9248775" y="342900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09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5012575" y="1762298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845425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79723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757353" y="2676697"/>
            <a:ext cx="1255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924502" y="2676697"/>
            <a:ext cx="1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845426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801389" y="3591097"/>
            <a:ext cx="1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79723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35687" y="3591097"/>
            <a:ext cx="0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AAE5D0-9F96-4B07-813A-66E505F5FA8B}"/>
              </a:ext>
            </a:extLst>
          </p:cNvPr>
          <p:cNvSpPr/>
          <p:nvPr/>
        </p:nvSpPr>
        <p:spPr>
          <a:xfrm rot="16200000">
            <a:off x="266688" y="3727056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AFCA04-8100-40A2-9B69-4F4067799243}"/>
              </a:ext>
            </a:extLst>
          </p:cNvPr>
          <p:cNvSpPr/>
          <p:nvPr/>
        </p:nvSpPr>
        <p:spPr>
          <a:xfrm>
            <a:off x="3757352" y="1878676"/>
            <a:ext cx="1255222" cy="4488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BC15ED-20FE-45D4-AE2E-2511BA8C2E0B}"/>
              </a:ext>
            </a:extLst>
          </p:cNvPr>
          <p:cNvSpPr/>
          <p:nvPr/>
        </p:nvSpPr>
        <p:spPr>
          <a:xfrm>
            <a:off x="6924501" y="1878675"/>
            <a:ext cx="1255222" cy="4488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82ADD4-C38E-49C6-804D-3CE61A7A4DD8}"/>
              </a:ext>
            </a:extLst>
          </p:cNvPr>
          <p:cNvSpPr/>
          <p:nvPr/>
        </p:nvSpPr>
        <p:spPr>
          <a:xfrm rot="5400000">
            <a:off x="9444642" y="3871666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366F6-356E-4D6B-9C6A-B8D2DA990320}"/>
              </a:ext>
            </a:extLst>
          </p:cNvPr>
          <p:cNvSpPr txBox="1"/>
          <p:nvPr/>
        </p:nvSpPr>
        <p:spPr>
          <a:xfrm>
            <a:off x="126167" y="394335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$emit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41D9C-7831-48E0-A793-AFF0BAF5475B}"/>
              </a:ext>
            </a:extLst>
          </p:cNvPr>
          <p:cNvSpPr txBox="1"/>
          <p:nvPr/>
        </p:nvSpPr>
        <p:spPr>
          <a:xfrm>
            <a:off x="3982026" y="152953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$emit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8C2893-BDD0-4208-A5F5-C6E7A91DA758}"/>
              </a:ext>
            </a:extLst>
          </p:cNvPr>
          <p:cNvSpPr txBox="1"/>
          <p:nvPr/>
        </p:nvSpPr>
        <p:spPr>
          <a:xfrm>
            <a:off x="7058266" y="151943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554D7-B48B-479E-B400-3A66B48CC826}"/>
              </a:ext>
            </a:extLst>
          </p:cNvPr>
          <p:cNvSpPr txBox="1"/>
          <p:nvPr/>
        </p:nvSpPr>
        <p:spPr>
          <a:xfrm>
            <a:off x="10487266" y="387280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089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FFBF-CA81-4462-B071-7BB98E24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Lifecycle methods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7BACFA-C87B-434B-AF0E-FD28394E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3" y="1282020"/>
            <a:ext cx="85534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8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 – via Root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4894815" y="3266902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654233" y="5376974"/>
            <a:ext cx="1956256" cy="12648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35394" y="5376974"/>
            <a:ext cx="1956256" cy="12648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610490" y="3899348"/>
            <a:ext cx="128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851070" y="3899348"/>
            <a:ext cx="1284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654234" y="3266901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632361" y="4531795"/>
            <a:ext cx="1" cy="8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35394" y="3266901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13523" y="4531795"/>
            <a:ext cx="0" cy="8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C8AF27-F2AB-4F98-A172-232229EEFEF8}"/>
              </a:ext>
            </a:extLst>
          </p:cNvPr>
          <p:cNvSpPr/>
          <p:nvPr/>
        </p:nvSpPr>
        <p:spPr>
          <a:xfrm rot="17923083">
            <a:off x="2525897" y="3811618"/>
            <a:ext cx="3277980" cy="376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3504F55-6AF5-4DB9-ADE3-D3CBCDB4176F}"/>
              </a:ext>
            </a:extLst>
          </p:cNvPr>
          <p:cNvSpPr/>
          <p:nvPr/>
        </p:nvSpPr>
        <p:spPr>
          <a:xfrm rot="3375948" flipV="1">
            <a:off x="5953070" y="3890532"/>
            <a:ext cx="3303067" cy="376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CE829-DF55-422C-AFEC-2420B5B1620D}"/>
              </a:ext>
            </a:extLst>
          </p:cNvPr>
          <p:cNvSpPr txBox="1"/>
          <p:nvPr/>
        </p:nvSpPr>
        <p:spPr>
          <a:xfrm>
            <a:off x="3417219" y="5429123"/>
            <a:ext cx="1477595" cy="25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root.$emit</a:t>
            </a:r>
            <a:r>
              <a:rPr lang="en-IN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FFBE0-2CF4-4F5F-B8BD-875007F6FF9E}"/>
              </a:ext>
            </a:extLst>
          </p:cNvPr>
          <p:cNvSpPr txBox="1"/>
          <p:nvPr/>
        </p:nvSpPr>
        <p:spPr>
          <a:xfrm>
            <a:off x="7121719" y="5400470"/>
            <a:ext cx="1287336" cy="25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root.$on</a:t>
            </a:r>
            <a:r>
              <a:rPr lang="en-IN" dirty="0"/>
              <a:t>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429BCF-9AA3-4AF3-891C-5A40D3369AA0}"/>
              </a:ext>
            </a:extLst>
          </p:cNvPr>
          <p:cNvSpPr/>
          <p:nvPr/>
        </p:nvSpPr>
        <p:spPr>
          <a:xfrm>
            <a:off x="4894815" y="1633494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 Component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D8D542-0491-427F-A03E-EF5D26C08032}"/>
              </a:ext>
            </a:extLst>
          </p:cNvPr>
          <p:cNvCxnSpPr>
            <a:stCxn id="21" idx="4"/>
            <a:endCxn id="4" idx="0"/>
          </p:cNvCxnSpPr>
          <p:nvPr/>
        </p:nvCxnSpPr>
        <p:spPr>
          <a:xfrm>
            <a:off x="5872943" y="2898388"/>
            <a:ext cx="0" cy="3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 – via </a:t>
            </a:r>
            <a:r>
              <a:rPr lang="en-IN" dirty="0" err="1"/>
              <a:t>EventBus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5012575" y="1762298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845425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79723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757353" y="2676697"/>
            <a:ext cx="1255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924502" y="2676697"/>
            <a:ext cx="1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845426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801389" y="3591097"/>
            <a:ext cx="1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79723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35687" y="3591097"/>
            <a:ext cx="0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39066-C16F-4B12-993B-8C8A01F2E0C8}"/>
              </a:ext>
            </a:extLst>
          </p:cNvPr>
          <p:cNvSpPr/>
          <p:nvPr/>
        </p:nvSpPr>
        <p:spPr>
          <a:xfrm>
            <a:off x="5012575" y="5411587"/>
            <a:ext cx="1911927" cy="631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BUS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67BAC0-BBFD-4CC0-AFFA-198816F8831C}"/>
              </a:ext>
            </a:extLst>
          </p:cNvPr>
          <p:cNvSpPr/>
          <p:nvPr/>
        </p:nvSpPr>
        <p:spPr>
          <a:xfrm>
            <a:off x="3894512" y="5565381"/>
            <a:ext cx="1055717" cy="3241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AE379AD-CBE9-4275-A7E5-E6DAB8EE29E6}"/>
              </a:ext>
            </a:extLst>
          </p:cNvPr>
          <p:cNvSpPr/>
          <p:nvPr/>
        </p:nvSpPr>
        <p:spPr>
          <a:xfrm>
            <a:off x="7024254" y="5565381"/>
            <a:ext cx="1055717" cy="3241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9EFFA-885B-4662-B039-079959B48AA7}"/>
              </a:ext>
            </a:extLst>
          </p:cNvPr>
          <p:cNvSpPr txBox="1"/>
          <p:nvPr/>
        </p:nvSpPr>
        <p:spPr>
          <a:xfrm>
            <a:off x="4056725" y="522692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$emit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3E9842-5835-4DF1-9652-6111DDA1F518}"/>
              </a:ext>
            </a:extLst>
          </p:cNvPr>
          <p:cNvSpPr txBox="1"/>
          <p:nvPr/>
        </p:nvSpPr>
        <p:spPr>
          <a:xfrm>
            <a:off x="7149060" y="522986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D90FB-57D0-4653-9F53-635BC67F840C}"/>
              </a:ext>
            </a:extLst>
          </p:cNvPr>
          <p:cNvSpPr txBox="1"/>
          <p:nvPr/>
        </p:nvSpPr>
        <p:spPr>
          <a:xfrm>
            <a:off x="5602893" y="6043351"/>
            <a:ext cx="6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615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B447-50D7-4E01-9608-AF3EA7C9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5CF7-146A-4554-9120-4BFA77BB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Oftentimes you will need to allow your parent Vue components to embed arbitrary content inside of child components. Vue provides a way to accomplish this with slots.</a:t>
            </a:r>
          </a:p>
          <a:p>
            <a:pPr algn="just"/>
            <a:r>
              <a:rPr lang="en-US" dirty="0"/>
              <a:t>Vue implements a content distribution API inspired by the Web Components spec draft, using the &lt;slot&gt; element to serve as distribution outlets for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28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878C-E1A8-4A40-8A2F-42A98BF5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5852498"/>
          </a:xfrm>
        </p:spPr>
        <p:txBody>
          <a:bodyPr/>
          <a:lstStyle/>
          <a:p>
            <a:r>
              <a:rPr lang="en-US" dirty="0"/>
              <a:t>v-example="value" – this will pass a value into the directive, and the directive figures out what to do based off of that value.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v-example="'string'" – this will let you use a string as an expression.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v-example:arg</a:t>
            </a:r>
            <a:r>
              <a:rPr lang="en-US" dirty="0"/>
              <a:t>="value" – this allows us to pass in an argument to the directive. </a:t>
            </a:r>
          </a:p>
          <a:p>
            <a:endParaRPr lang="en-US" dirty="0"/>
          </a:p>
          <a:p>
            <a:r>
              <a:rPr lang="en-US" dirty="0" err="1"/>
              <a:t>v-example:arg.modifier</a:t>
            </a:r>
            <a:r>
              <a:rPr lang="en-US" dirty="0"/>
              <a:t>="value" – this allows us to use a modifier.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64960-B171-4073-BB62-021F5A29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3" y="1210254"/>
            <a:ext cx="9379974" cy="89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8001F-FB60-4387-88C5-D81C4AFC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2778127"/>
            <a:ext cx="9379974" cy="801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A7353B-3AB4-4206-9DD8-44F4EFC9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08" y="4359015"/>
            <a:ext cx="6174659" cy="801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AE9A1A-9CE5-4B8D-A108-333DA9DBA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444" y="5747632"/>
            <a:ext cx="5801185" cy="7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9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769C47-E01D-4CB1-9507-E08C112E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759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BF3E-5887-43AA-8B2F-98AAD87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8D10-619A-4991-AEE5-40ECD86B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few hooks available to us, and each one has the option of a few arguments. The hooks are as follows:</a:t>
            </a:r>
          </a:p>
          <a:p>
            <a:pPr lvl="1"/>
            <a:r>
              <a:rPr lang="en-US" dirty="0"/>
              <a:t>bind – This occurs once the directive is attached to the element.</a:t>
            </a:r>
          </a:p>
          <a:p>
            <a:pPr lvl="1"/>
            <a:r>
              <a:rPr lang="en-US" dirty="0"/>
              <a:t>inserted – This hook occurs once the element is inserted into the parent DOM.</a:t>
            </a:r>
          </a:p>
          <a:p>
            <a:pPr lvl="1"/>
            <a:r>
              <a:rPr lang="en-US" dirty="0"/>
              <a:t>update – This hook is called when the element updates, but children haven’t been updated yet.</a:t>
            </a:r>
          </a:p>
          <a:p>
            <a:pPr lvl="1"/>
            <a:r>
              <a:rPr lang="en-US" dirty="0" err="1"/>
              <a:t>componentUpdated</a:t>
            </a:r>
            <a:r>
              <a:rPr lang="en-US" dirty="0"/>
              <a:t> – This hook is called once the component and the children have been updated.</a:t>
            </a:r>
          </a:p>
          <a:p>
            <a:pPr lvl="1"/>
            <a:r>
              <a:rPr lang="en-US" dirty="0"/>
              <a:t>unbind – This hook is called once the directive is removed.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6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1C0AC-85E7-468D-86F7-727AD4567BD1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C1185-04FA-408E-9CA6-A786809319DD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3AF69-4209-41D6-AC9F-CE6D00C5A477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E010D9-CDA6-4B4A-A4EE-55973A45E0FE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18D114-B692-4639-8FEB-9301A73E2B6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63FA7C0-B32B-497E-B627-D4C3349D30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CEC6DB-E8F4-4E13-9EF3-AC2F12DCD87E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573C7B8-A7FF-4580-997B-AA4A2174FB9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8ADC7D8-29FD-4923-AF92-24BE4C4E067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6DD709-3C20-41E4-A84E-46C068F8B69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05EACF-B14E-4B0D-BA38-55E4D811338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5FBA43-2EC1-4BDE-9669-9B638654025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9D756-0666-4BB8-B00C-5F57E1E73F06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ED5709-9EC0-4EA7-BFD8-57EC369314B7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07F8DC-012F-46BD-A53A-FAAAF1C250C5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DD8D-1F21-4A93-A3C1-D5CD8C1A4029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21A7A9-FB0C-4CAF-B98A-09DBEA6868C2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1F059E-1287-42B7-99CF-0D604F3DCD5E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160607-10E9-4B15-8A68-1C1C26B2D451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82DBFC-DB1A-4B86-BCB8-D96DC5874F83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BB8684-3E71-441A-99BC-AC4232229CEC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E42EE9-3DDF-443E-9D9F-DEDA9986236C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DA5BB-6799-46B6-90C3-78EFCE1D40FE}"/>
              </a:ext>
            </a:extLst>
          </p:cNvPr>
          <p:cNvSpPr txBox="1"/>
          <p:nvPr/>
        </p:nvSpPr>
        <p:spPr>
          <a:xfrm>
            <a:off x="4422748" y="2096945"/>
            <a:ext cx="19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E5CCC202-CF14-46EC-97C2-48645FF6A044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F61734-1F44-46B2-BAB8-36CCE56351EB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CE4CE4-3232-4084-A0B2-75976518CE53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4D49BA-D227-441D-9C2B-6364A57358E2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6A6DE9-B544-4145-BBA8-0A7C19E16FFF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C7AEFC-850F-428D-9CDD-2EA4C8A154CB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5D635E-3B05-4566-A877-B1426D3739DC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11085B-76D1-4914-A1F6-51BFDEB8815E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81097E-0549-49DC-A2A6-C425C077E615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F7284D-B005-4C72-A8B6-A5D846FDAB1A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FC60-FB3F-4C6B-93E6-8A3AEBE7090B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7CC6E-3917-4C98-BF81-BD74D2593097}"/>
              </a:ext>
            </a:extLst>
          </p:cNvPr>
          <p:cNvSpPr txBox="1"/>
          <p:nvPr/>
        </p:nvSpPr>
        <p:spPr>
          <a:xfrm>
            <a:off x="241069" y="5968538"/>
            <a:ext cx="318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Ng1,</a:t>
            </a:r>
          </a:p>
          <a:p>
            <a:r>
              <a:rPr lang="en-IN" dirty="0"/>
              <a:t>Ng2 and Above, React JS, Vue JS</a:t>
            </a:r>
          </a:p>
        </p:txBody>
      </p:sp>
    </p:spTree>
    <p:extLst>
      <p:ext uri="{BB962C8B-B14F-4D97-AF65-F5344CB8AC3E}">
        <p14:creationId xmlns:p14="http://schemas.microsoft.com/office/powerpoint/2010/main" val="3992590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60EA-699C-450E-BE20-A40116DB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0945-49AC-4CAD-9F7F-33999021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Vue.js allows you to define filters that can be used to apply common text formatting. </a:t>
            </a:r>
          </a:p>
          <a:p>
            <a:r>
              <a:rPr lang="en-US" dirty="0"/>
              <a:t>Filters are usable in two places: mustache interpolations and v-bind expressions.</a:t>
            </a:r>
          </a:p>
          <a:p>
            <a:r>
              <a:rPr lang="en-US" dirty="0"/>
              <a:t>Filters should be appended to the end of the JavaScript expression, denoted by the “pipe” symbol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728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FE706-8E22-4706-A9C2-1247B2DE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90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ABF-D721-43B7-848F-33E6B350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ED30FF-7B64-4D2F-96A4-2F613D72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72009"/>
            <a:ext cx="7188199" cy="45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8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Contact Me	</a:t>
            </a:r>
            <a:endParaRPr lang="en-IN" sz="54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C303CB-C036-4B93-832B-314A0BCE3589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B01D3-9DC2-40F4-86D1-117994632EFA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9E05-C509-4D2B-9241-A9317D1A6338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62FEA6-B782-4E2B-A51D-5F0793B440FC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061C9D9-6738-4D6F-B79D-05CD739E310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C13D249-F399-4FCE-8729-647E3786102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0AA84D-324A-4124-A45F-DBCD801DA02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5E03CB8-3CBF-4B74-A01C-F5F7D50032F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C1EA916-8F41-4787-B51B-293E442F89A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5A90E5-14E2-45EF-BC4B-4E09B76F321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72AC01F-38F9-4C81-9A30-E3B1B4FC1DF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A0DA84E-BC67-41C6-AB8A-D6DE49DCB67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4C0109-43E4-4D6C-9ABE-4FE81AA747BA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2309F9-E785-4ED9-8BAC-4675F576AF0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BD150F-F3DE-4417-AC20-2831CC6F36A7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D47E71-E07C-4B0C-BBDB-E664FAD78965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C4F056-E8C1-4BC3-A153-375E3C8E2384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37920-8623-4E30-A51B-D436DDE221C6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C52BCC-1116-49DA-96D1-9498DB07CC1C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C647AE-C220-448B-8F31-77DB31A312EE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BCFA19-EFE4-4380-BC55-5A831EB7D3FB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5DB0A0-9A32-474D-91FE-1FB388E24977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9C4765-D120-4A98-AC65-08DA250C6F19}"/>
              </a:ext>
            </a:extLst>
          </p:cNvPr>
          <p:cNvSpPr txBox="1"/>
          <p:nvPr/>
        </p:nvSpPr>
        <p:spPr>
          <a:xfrm>
            <a:off x="4422748" y="2096945"/>
            <a:ext cx="19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08C28B-556A-4716-B356-F3353BFB6AB2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3CE9BF-42C0-407D-A470-86CABD55BBA7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AC305B-9575-4A11-93C4-78F41C65F3BB}"/>
              </a:ext>
            </a:extLst>
          </p:cNvPr>
          <p:cNvSpPr txBox="1"/>
          <p:nvPr/>
        </p:nvSpPr>
        <p:spPr>
          <a:xfrm>
            <a:off x="241069" y="5968538"/>
            <a:ext cx="318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Ng1,</a:t>
            </a:r>
          </a:p>
          <a:p>
            <a:r>
              <a:rPr lang="en-IN" dirty="0"/>
              <a:t>Ng2 and Above, React JS, Vue JS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8D960-4F5A-4C3B-B35C-F6AB1089FF9F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81CE0CE-81FD-4694-BE32-5B7AB312A876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6EBA9ECE-61BC-421E-8A9E-4538EF82B3E1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C417FBB3-885C-4577-AE08-10D5588F9353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1271D9-1E99-4275-97EC-30E180671344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916B7A-E2DB-4E77-AD6B-D831EEE03FCB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52BFEF73-0C71-419A-B912-1E79FB551C41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A464FA88-6B01-43F3-B4A0-1D6B9451BA42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510033E-7FF9-417B-A944-5F8DA6576543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B0AA07-A0D5-47B4-9071-294052D2E053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0414F2AD-8CA0-4FBE-B9D7-CA2015FE4E6D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95EF8F66-BDE4-42E2-87CF-90D3970FE79C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9CC3540-506E-48E7-829C-122FD1445101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912125-6C50-4FD7-9795-B3E8F402875D}"/>
              </a:ext>
            </a:extLst>
          </p:cNvPr>
          <p:cNvCxnSpPr>
            <a:stCxn id="51" idx="3"/>
          </p:cNvCxnSpPr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52C710-322B-4883-ADE0-1293B169A2F5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8B99E5-948A-4260-8E7F-4810B1D8DA3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3A62C-2BAA-4BA3-A0AF-AC3A0213BD36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EFF530-8A22-49EE-8368-5C11A3C6205E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94D925-ACE6-4099-91F6-008FEE413742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8846E0-4DB2-43A6-A645-CF49401A53A6}"/>
              </a:ext>
            </a:extLst>
          </p:cNvPr>
          <p:cNvSpPr txBox="1"/>
          <p:nvPr/>
        </p:nvSpPr>
        <p:spPr>
          <a:xfrm>
            <a:off x="4540933" y="5112308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4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73C143-E91E-4251-AB02-931AC469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2EC05F-F9B8-4538-9312-8FF4F87F8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0874" y="2488845"/>
          <a:ext cx="10190254" cy="341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442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06343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939330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1740960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843179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071964">
                <a:tc>
                  <a:txBody>
                    <a:bodyPr/>
                    <a:lstStyle/>
                    <a:p>
                      <a:pPr algn="ctr"/>
                      <a:endParaRPr lang="en-IN" sz="2900"/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Database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Application FW</a:t>
                      </a:r>
                    </a:p>
                    <a:p>
                      <a:pPr algn="ctr"/>
                      <a:r>
                        <a:rPr lang="en-IN" sz="2900"/>
                        <a:t>API FW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Client Side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Runtime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33504">
                <a:tc>
                  <a:txBody>
                    <a:bodyPr/>
                    <a:lstStyle/>
                    <a:p>
                      <a:pPr algn="ctr"/>
                      <a:r>
                        <a:rPr lang="en-IN" sz="2900" b="1"/>
                        <a:t>MEAN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Angular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1071964">
                <a:tc>
                  <a:txBody>
                    <a:bodyPr/>
                    <a:lstStyle/>
                    <a:p>
                      <a:pPr algn="ctr"/>
                      <a:r>
                        <a:rPr lang="en-IN" sz="2900" b="1"/>
                        <a:t>MERN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React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33504">
                <a:tc>
                  <a:txBody>
                    <a:bodyPr/>
                    <a:lstStyle/>
                    <a:p>
                      <a:pPr algn="ctr"/>
                      <a:r>
                        <a:rPr lang="en-IN" sz="2900" b="1" dirty="0"/>
                        <a:t>MEVN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Vue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868707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Collection of API’s, targeted to do one specific task.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 JS – Working with Date &amp; Time</a:t>
                      </a:r>
                    </a:p>
                    <a:p>
                      <a:r>
                        <a:rPr lang="en-IN" dirty="0"/>
                        <a:t>D3 JS – Data Visualization</a:t>
                      </a:r>
                    </a:p>
                    <a:p>
                      <a:r>
                        <a:rPr lang="en-IN" dirty="0"/>
                        <a:t>React – UI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8525-BA0B-4309-8264-7CFA96C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E1E7-75BB-47FE-BCEC-8B5EC80D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is a </a:t>
            </a:r>
            <a:r>
              <a:rPr lang="en-US" b="1" dirty="0"/>
              <a:t>progressive framework </a:t>
            </a:r>
            <a:r>
              <a:rPr lang="en-US" dirty="0"/>
              <a:t>for building user interfaces.</a:t>
            </a:r>
          </a:p>
          <a:p>
            <a:r>
              <a:rPr lang="en-US" dirty="0"/>
              <a:t>Vue is designed from the ground up to be incrementally adoptable.</a:t>
            </a:r>
          </a:p>
          <a:p>
            <a:r>
              <a:rPr lang="en-US" dirty="0"/>
              <a:t>Vue is easy to pick up and integrate with other libraries or existing projects.</a:t>
            </a:r>
          </a:p>
          <a:p>
            <a:r>
              <a:rPr lang="en-US" dirty="0"/>
              <a:t>Vue is also perfectly capable of powering sophisticated Single-Page Applications when used in combination with modern tooling and supporting libraries.</a:t>
            </a:r>
          </a:p>
          <a:p>
            <a:pPr lvl="1"/>
            <a:r>
              <a:rPr lang="en-US" dirty="0"/>
              <a:t>Like Vue Router and </a:t>
            </a:r>
            <a:r>
              <a:rPr lang="en-US" dirty="0" err="1"/>
              <a:t>Vuex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7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3B26-0402-4EC5-8DDA-BA92B8E6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52D4-93F3-48A9-A670-9C8A606A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version 14 LTS of Node JS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Visual Studio Code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IN" dirty="0" err="1"/>
              <a:t>Vetur</a:t>
            </a:r>
            <a:endParaRPr lang="en-IN" dirty="0"/>
          </a:p>
          <a:p>
            <a:pPr lvl="1"/>
            <a:r>
              <a:rPr lang="en-IN" dirty="0"/>
              <a:t>Vue </a:t>
            </a:r>
            <a:r>
              <a:rPr lang="en-IN" dirty="0" err="1"/>
              <a:t>VSCode</a:t>
            </a:r>
            <a:r>
              <a:rPr lang="en-IN" dirty="0"/>
              <a:t> Snippets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4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2053</Words>
  <Application>Microsoft Office PowerPoint</Application>
  <PresentationFormat>Widescreen</PresentationFormat>
  <Paragraphs>519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Library vs Framework</vt:lpstr>
      <vt:lpstr>Vue JS</vt:lpstr>
      <vt:lpstr>Installation</vt:lpstr>
      <vt:lpstr>Creating Application</vt:lpstr>
      <vt:lpstr>Composite UI</vt:lpstr>
      <vt:lpstr>Component</vt:lpstr>
      <vt:lpstr>PowerPoint Presentation</vt:lpstr>
      <vt:lpstr>Vue CLI</vt:lpstr>
      <vt:lpstr>Components of Vue CLI</vt:lpstr>
      <vt:lpstr>Install and Use Vue CLI</vt:lpstr>
      <vt:lpstr>Vue Builds</vt:lpstr>
      <vt:lpstr>Vue JS App Builds</vt:lpstr>
      <vt:lpstr>Style/CSS Loading</vt:lpstr>
      <vt:lpstr>Vue Configuration Object</vt:lpstr>
      <vt:lpstr>Vue Configuration Object</vt:lpstr>
      <vt:lpstr>Vue Configuration Object</vt:lpstr>
      <vt:lpstr>Built In Directives</vt:lpstr>
      <vt:lpstr>Prop Type Checks</vt:lpstr>
      <vt:lpstr>Event Modifiers</vt:lpstr>
      <vt:lpstr>Key Modifiers</vt:lpstr>
      <vt:lpstr>Mouse Button Modifiers</vt:lpstr>
      <vt:lpstr>Data Binding</vt:lpstr>
      <vt:lpstr>v-model – Two Way Binding</vt:lpstr>
      <vt:lpstr>Parent Child Communication</vt:lpstr>
      <vt:lpstr>Sibling Communication</vt:lpstr>
      <vt:lpstr>Sibling Communication</vt:lpstr>
      <vt:lpstr>Vue Lifecycle methods</vt:lpstr>
      <vt:lpstr>Sibling Communication – via Root</vt:lpstr>
      <vt:lpstr>Sibling Communication – via EventBus</vt:lpstr>
      <vt:lpstr>Slots</vt:lpstr>
      <vt:lpstr>PowerPoint Presentation</vt:lpstr>
      <vt:lpstr>PowerPoint Presentation</vt:lpstr>
      <vt:lpstr>Directive Hooks</vt:lpstr>
      <vt:lpstr>Filters</vt:lpstr>
      <vt:lpstr>PowerPoint Presentation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</cp:revision>
  <dcterms:created xsi:type="dcterms:W3CDTF">2021-07-31T03:48:44Z</dcterms:created>
  <dcterms:modified xsi:type="dcterms:W3CDTF">2021-08-02T04:17:07Z</dcterms:modified>
</cp:coreProperties>
</file>