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66" r:id="rId12"/>
    <p:sldId id="282" r:id="rId13"/>
    <p:sldId id="284" r:id="rId14"/>
    <p:sldId id="285" r:id="rId15"/>
    <p:sldId id="305" r:id="rId16"/>
    <p:sldId id="286" r:id="rId17"/>
    <p:sldId id="287" r:id="rId18"/>
    <p:sldId id="289" r:id="rId19"/>
    <p:sldId id="306" r:id="rId20"/>
    <p:sldId id="288" r:id="rId21"/>
    <p:sldId id="290" r:id="rId22"/>
    <p:sldId id="271" r:id="rId23"/>
    <p:sldId id="272" r:id="rId24"/>
    <p:sldId id="291" r:id="rId25"/>
    <p:sldId id="292" r:id="rId26"/>
    <p:sldId id="277" r:id="rId27"/>
    <p:sldId id="274" r:id="rId28"/>
    <p:sldId id="275" r:id="rId29"/>
    <p:sldId id="293" r:id="rId30"/>
    <p:sldId id="278" r:id="rId31"/>
    <p:sldId id="296" r:id="rId32"/>
    <p:sldId id="297" r:id="rId33"/>
    <p:sldId id="298" r:id="rId34"/>
    <p:sldId id="295" r:id="rId35"/>
    <p:sldId id="269" r:id="rId36"/>
    <p:sldId id="294" r:id="rId37"/>
    <p:sldId id="299" r:id="rId38"/>
    <p:sldId id="300" r:id="rId39"/>
    <p:sldId id="281" r:id="rId40"/>
    <p:sldId id="301" r:id="rId41"/>
    <p:sldId id="302" r:id="rId42"/>
    <p:sldId id="303"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107" d="100"/>
          <a:sy n="107" d="100"/>
        </p:scale>
        <p:origin x="5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7D23C479-EDE2-4B83-98A5-9C0A58CC6834}"/>
    <pc:docChg chg="undo redo custSel addSld modSld sldOrd">
      <pc:chgData name="Manish Sharma" userId="b799adb9ba789c8f" providerId="LiveId" clId="{7D23C479-EDE2-4B83-98A5-9C0A58CC6834}" dt="2021-08-09T10:30:40.611" v="71" actId="20577"/>
      <pc:docMkLst>
        <pc:docMk/>
      </pc:docMkLst>
      <pc:sldChg chg="modSp mod">
        <pc:chgData name="Manish Sharma" userId="b799adb9ba789c8f" providerId="LiveId" clId="{7D23C479-EDE2-4B83-98A5-9C0A58CC6834}" dt="2021-08-09T03:31:33.856" v="4" actId="20577"/>
        <pc:sldMkLst>
          <pc:docMk/>
          <pc:sldMk cId="2807569457" sldId="261"/>
        </pc:sldMkLst>
        <pc:graphicFrameChg chg="modGraphic">
          <ac:chgData name="Manish Sharma" userId="b799adb9ba789c8f" providerId="LiveId" clId="{7D23C479-EDE2-4B83-98A5-9C0A58CC6834}" dt="2021-08-09T03:31:33.856" v="4" actId="20577"/>
          <ac:graphicFrameMkLst>
            <pc:docMk/>
            <pc:sldMk cId="2807569457" sldId="261"/>
            <ac:graphicFrameMk id="4" creationId="{CC141CD3-2A63-44D9-B328-57364E9F554D}"/>
          </ac:graphicFrameMkLst>
        </pc:graphicFrameChg>
      </pc:sldChg>
      <pc:sldChg chg="ord">
        <pc:chgData name="Manish Sharma" userId="b799adb9ba789c8f" providerId="LiveId" clId="{7D23C479-EDE2-4B83-98A5-9C0A58CC6834}" dt="2021-08-09T05:03:01.190" v="6"/>
        <pc:sldMkLst>
          <pc:docMk/>
          <pc:sldMk cId="2868707546" sldId="282"/>
        </pc:sldMkLst>
      </pc:sldChg>
      <pc:sldChg chg="modSp mod">
        <pc:chgData name="Manish Sharma" userId="b799adb9ba789c8f" providerId="LiveId" clId="{7D23C479-EDE2-4B83-98A5-9C0A58CC6834}" dt="2021-08-09T06:50:59.963" v="15" actId="20577"/>
        <pc:sldMkLst>
          <pc:docMk/>
          <pc:sldMk cId="3011317061" sldId="286"/>
        </pc:sldMkLst>
        <pc:spChg chg="mod">
          <ac:chgData name="Manish Sharma" userId="b799adb9ba789c8f" providerId="LiveId" clId="{7D23C479-EDE2-4B83-98A5-9C0A58CC6834}" dt="2021-08-09T06:50:59.963" v="15" actId="20577"/>
          <ac:spMkLst>
            <pc:docMk/>
            <pc:sldMk cId="3011317061" sldId="286"/>
            <ac:spMk id="7" creationId="{212A60F4-7328-4801-9E46-FE1899AF7F44}"/>
          </ac:spMkLst>
        </pc:spChg>
      </pc:sldChg>
      <pc:sldChg chg="modSp new mod">
        <pc:chgData name="Manish Sharma" userId="b799adb9ba789c8f" providerId="LiveId" clId="{7D23C479-EDE2-4B83-98A5-9C0A58CC6834}" dt="2021-08-09T06:45:19.861" v="13" actId="20577"/>
        <pc:sldMkLst>
          <pc:docMk/>
          <pc:sldMk cId="2826079106" sldId="305"/>
        </pc:sldMkLst>
        <pc:spChg chg="mod">
          <ac:chgData name="Manish Sharma" userId="b799adb9ba789c8f" providerId="LiveId" clId="{7D23C479-EDE2-4B83-98A5-9C0A58CC6834}" dt="2021-08-09T06:45:19.861" v="13" actId="20577"/>
          <ac:spMkLst>
            <pc:docMk/>
            <pc:sldMk cId="2826079106" sldId="305"/>
            <ac:spMk id="3" creationId="{B5C04742-3BA5-44B5-99B7-280D25C6A1AB}"/>
          </ac:spMkLst>
        </pc:spChg>
      </pc:sldChg>
      <pc:sldChg chg="modSp new mod">
        <pc:chgData name="Manish Sharma" userId="b799adb9ba789c8f" providerId="LiveId" clId="{7D23C479-EDE2-4B83-98A5-9C0A58CC6834}" dt="2021-08-09T10:30:40.611" v="71" actId="20577"/>
        <pc:sldMkLst>
          <pc:docMk/>
          <pc:sldMk cId="2870452367" sldId="306"/>
        </pc:sldMkLst>
        <pc:spChg chg="mod">
          <ac:chgData name="Manish Sharma" userId="b799adb9ba789c8f" providerId="LiveId" clId="{7D23C479-EDE2-4B83-98A5-9C0A58CC6834}" dt="2021-08-09T10:30:40.611" v="71" actId="20577"/>
          <ac:spMkLst>
            <pc:docMk/>
            <pc:sldMk cId="2870452367" sldId="306"/>
            <ac:spMk id="3" creationId="{6FE72C08-AFF3-45E9-A293-44AC709DBB26}"/>
          </ac:spMkLst>
        </pc:spChg>
      </pc:sldChg>
    </pc:docChg>
  </pc:docChgLst>
  <pc:docChgLst>
    <pc:chgData name="Manish Sharma" userId="b799adb9ba789c8f" providerId="LiveId" clId="{CD2D3829-5BC3-4F71-87EF-21FDCC161315}"/>
    <pc:docChg chg="undo redo custSel addSld delSld modSld sldOrd">
      <pc:chgData name="Manish Sharma" userId="b799adb9ba789c8f" providerId="LiveId" clId="{CD2D3829-5BC3-4F71-87EF-21FDCC161315}" dt="2021-06-17T10:39:46.195" v="2597" actId="113"/>
      <pc:docMkLst>
        <pc:docMk/>
      </pc:docMkLst>
      <pc:sldChg chg="modSp mod">
        <pc:chgData name="Manish Sharma" userId="b799adb9ba789c8f" providerId="LiveId" clId="{CD2D3829-5BC3-4F71-87EF-21FDCC161315}" dt="2021-06-14T04:47:00.604" v="0" actId="27614"/>
        <pc:sldMkLst>
          <pc:docMk/>
          <pc:sldMk cId="2158152797" sldId="262"/>
        </pc:sldMkLst>
        <pc:picChg chg="mod">
          <ac:chgData name="Manish Sharma" userId="b799adb9ba789c8f" providerId="LiveId" clId="{CD2D3829-5BC3-4F71-87EF-21FDCC161315}" dt="2021-06-14T04:47:00.604" v="0" actId="27614"/>
          <ac:picMkLst>
            <pc:docMk/>
            <pc:sldMk cId="2158152797" sldId="262"/>
            <ac:picMk id="1026" creationId="{A96EE288-5539-4388-8DB7-8544FDED8EAA}"/>
          </ac:picMkLst>
        </pc:picChg>
      </pc:sldChg>
      <pc:sldChg chg="addSp delSp modSp new mod">
        <pc:chgData name="Manish Sharma" userId="b799adb9ba789c8f" providerId="LiveId" clId="{CD2D3829-5BC3-4F71-87EF-21FDCC161315}" dt="2021-06-14T04:56:49.212" v="151" actId="14100"/>
        <pc:sldMkLst>
          <pc:docMk/>
          <pc:sldMk cId="709325650" sldId="263"/>
        </pc:sldMkLst>
        <pc:spChg chg="del">
          <ac:chgData name="Manish Sharma" userId="b799adb9ba789c8f" providerId="LiveId" clId="{CD2D3829-5BC3-4F71-87EF-21FDCC161315}" dt="2021-06-14T04:51:56.116" v="2" actId="478"/>
          <ac:spMkLst>
            <pc:docMk/>
            <pc:sldMk cId="709325650" sldId="263"/>
            <ac:spMk id="2" creationId="{B8A6AC3D-5556-4718-8CF1-EC59369A3665}"/>
          </ac:spMkLst>
        </pc:spChg>
        <pc:spChg chg="del">
          <ac:chgData name="Manish Sharma" userId="b799adb9ba789c8f" providerId="LiveId" clId="{CD2D3829-5BC3-4F71-87EF-21FDCC161315}" dt="2021-06-14T04:51:56.116" v="2" actId="478"/>
          <ac:spMkLst>
            <pc:docMk/>
            <pc:sldMk cId="709325650" sldId="263"/>
            <ac:spMk id="3" creationId="{9FE5670A-B2A9-47E2-A03C-BA2B7953BC7A}"/>
          </ac:spMkLst>
        </pc:spChg>
        <pc:spChg chg="add mod">
          <ac:chgData name="Manish Sharma" userId="b799adb9ba789c8f" providerId="LiveId" clId="{CD2D3829-5BC3-4F71-87EF-21FDCC161315}" dt="2021-06-14T04:52:09.254" v="3"/>
          <ac:spMkLst>
            <pc:docMk/>
            <pc:sldMk cId="709325650" sldId="263"/>
            <ac:spMk id="4" creationId="{4BA9B74D-0D84-4DF6-8D18-7EC00A23F0A2}"/>
          </ac:spMkLst>
        </pc:spChg>
        <pc:spChg chg="add mod">
          <ac:chgData name="Manish Sharma" userId="b799adb9ba789c8f" providerId="LiveId" clId="{CD2D3829-5BC3-4F71-87EF-21FDCC161315}" dt="2021-06-14T04:52:09.254" v="3"/>
          <ac:spMkLst>
            <pc:docMk/>
            <pc:sldMk cId="709325650" sldId="263"/>
            <ac:spMk id="6" creationId="{15E5C8B9-3221-46FF-9844-3935CCC2CA63}"/>
          </ac:spMkLst>
        </pc:spChg>
        <pc:spChg chg="add mod">
          <ac:chgData name="Manish Sharma" userId="b799adb9ba789c8f" providerId="LiveId" clId="{CD2D3829-5BC3-4F71-87EF-21FDCC161315}" dt="2021-06-14T04:52:28.648" v="13" actId="20577"/>
          <ac:spMkLst>
            <pc:docMk/>
            <pc:sldMk cId="709325650" sldId="263"/>
            <ac:spMk id="7" creationId="{CE2AD037-5D7C-4402-8E9F-F2808300E7E0}"/>
          </ac:spMkLst>
        </pc:spChg>
        <pc:spChg chg="add mod">
          <ac:chgData name="Manish Sharma" userId="b799adb9ba789c8f" providerId="LiveId" clId="{CD2D3829-5BC3-4F71-87EF-21FDCC161315}" dt="2021-06-14T04:52:20.298" v="4"/>
          <ac:spMkLst>
            <pc:docMk/>
            <pc:sldMk cId="709325650" sldId="263"/>
            <ac:spMk id="9" creationId="{1C63F436-C983-4188-B6A4-2437466F947D}"/>
          </ac:spMkLst>
        </pc:spChg>
        <pc:spChg chg="add mod">
          <ac:chgData name="Manish Sharma" userId="b799adb9ba789c8f" providerId="LiveId" clId="{CD2D3829-5BC3-4F71-87EF-21FDCC161315}" dt="2021-06-14T04:53:15.352" v="14"/>
          <ac:spMkLst>
            <pc:docMk/>
            <pc:sldMk cId="709325650" sldId="263"/>
            <ac:spMk id="10" creationId="{66027285-1E19-4D7F-90C5-EE42EE4E2B92}"/>
          </ac:spMkLst>
        </pc:spChg>
        <pc:spChg chg="add mod">
          <ac:chgData name="Manish Sharma" userId="b799adb9ba789c8f" providerId="LiveId" clId="{CD2D3829-5BC3-4F71-87EF-21FDCC161315}" dt="2021-06-14T04:53:15.352" v="14"/>
          <ac:spMkLst>
            <pc:docMk/>
            <pc:sldMk cId="709325650" sldId="263"/>
            <ac:spMk id="12" creationId="{DAD6B54B-3B06-4BB9-93F3-1D733385030F}"/>
          </ac:spMkLst>
        </pc:spChg>
        <pc:spChg chg="add mod">
          <ac:chgData name="Manish Sharma" userId="b799adb9ba789c8f" providerId="LiveId" clId="{CD2D3829-5BC3-4F71-87EF-21FDCC161315}" dt="2021-06-14T04:53:23.748" v="15"/>
          <ac:spMkLst>
            <pc:docMk/>
            <pc:sldMk cId="709325650" sldId="263"/>
            <ac:spMk id="13" creationId="{07867B29-18EB-4687-855E-71C4C3BA58CA}"/>
          </ac:spMkLst>
        </pc:spChg>
        <pc:spChg chg="add mod">
          <ac:chgData name="Manish Sharma" userId="b799adb9ba789c8f" providerId="LiveId" clId="{CD2D3829-5BC3-4F71-87EF-21FDCC161315}" dt="2021-06-14T04:53:41.730" v="16"/>
          <ac:spMkLst>
            <pc:docMk/>
            <pc:sldMk cId="709325650" sldId="263"/>
            <ac:spMk id="15" creationId="{591CC35B-AEF8-460A-9AAC-14FECD1DC761}"/>
          </ac:spMkLst>
        </pc:spChg>
        <pc:spChg chg="add mod">
          <ac:chgData name="Manish Sharma" userId="b799adb9ba789c8f" providerId="LiveId" clId="{CD2D3829-5BC3-4F71-87EF-21FDCC161315}" dt="2021-06-14T04:53:41.730" v="16"/>
          <ac:spMkLst>
            <pc:docMk/>
            <pc:sldMk cId="709325650" sldId="263"/>
            <ac:spMk id="16" creationId="{1ABFBC94-C4BE-4338-8C60-04B9A2896595}"/>
          </ac:spMkLst>
        </pc:spChg>
        <pc:spChg chg="add mod">
          <ac:chgData name="Manish Sharma" userId="b799adb9ba789c8f" providerId="LiveId" clId="{CD2D3829-5BC3-4F71-87EF-21FDCC161315}" dt="2021-06-14T04:53:50.027" v="17"/>
          <ac:spMkLst>
            <pc:docMk/>
            <pc:sldMk cId="709325650" sldId="263"/>
            <ac:spMk id="17" creationId="{E09E81C7-3CA4-4B5C-A56D-21F1AF27EA10}"/>
          </ac:spMkLst>
        </pc:spChg>
        <pc:spChg chg="add mod">
          <ac:chgData name="Manish Sharma" userId="b799adb9ba789c8f" providerId="LiveId" clId="{CD2D3829-5BC3-4F71-87EF-21FDCC161315}" dt="2021-06-14T04:53:59.033" v="18"/>
          <ac:spMkLst>
            <pc:docMk/>
            <pc:sldMk cId="709325650" sldId="263"/>
            <ac:spMk id="21" creationId="{CD844873-D84A-4546-8E0A-EBBBE5F45E64}"/>
          </ac:spMkLst>
        </pc:spChg>
        <pc:spChg chg="add mod">
          <ac:chgData name="Manish Sharma" userId="b799adb9ba789c8f" providerId="LiveId" clId="{CD2D3829-5BC3-4F71-87EF-21FDCC161315}" dt="2021-06-14T04:54:19.291" v="19"/>
          <ac:spMkLst>
            <pc:docMk/>
            <pc:sldMk cId="709325650" sldId="263"/>
            <ac:spMk id="23" creationId="{D2FA7941-B96A-434A-9BAE-AE85D250EC70}"/>
          </ac:spMkLst>
        </pc:spChg>
        <pc:spChg chg="add mod">
          <ac:chgData name="Manish Sharma" userId="b799adb9ba789c8f" providerId="LiveId" clId="{CD2D3829-5BC3-4F71-87EF-21FDCC161315}" dt="2021-06-14T04:54:28.990" v="20"/>
          <ac:spMkLst>
            <pc:docMk/>
            <pc:sldMk cId="709325650" sldId="263"/>
            <ac:spMk id="25" creationId="{60B86593-08B9-437B-A5F3-4396AD24CCFA}"/>
          </ac:spMkLst>
        </pc:spChg>
        <pc:spChg chg="add mod">
          <ac:chgData name="Manish Sharma" userId="b799adb9ba789c8f" providerId="LiveId" clId="{CD2D3829-5BC3-4F71-87EF-21FDCC161315}" dt="2021-06-14T04:56:18.922" v="131" actId="20577"/>
          <ac:spMkLst>
            <pc:docMk/>
            <pc:sldMk cId="709325650" sldId="263"/>
            <ac:spMk id="26" creationId="{40C134D9-A7A2-47D8-9F9A-DBBC32E31248}"/>
          </ac:spMkLst>
        </pc:spChg>
        <pc:spChg chg="add mod">
          <ac:chgData name="Manish Sharma" userId="b799adb9ba789c8f" providerId="LiveId" clId="{CD2D3829-5BC3-4F71-87EF-21FDCC161315}" dt="2021-06-14T04:56:49.212" v="151" actId="14100"/>
          <ac:spMkLst>
            <pc:docMk/>
            <pc:sldMk cId="709325650" sldId="263"/>
            <ac:spMk id="27" creationId="{6D1588E1-35D8-4C8E-850D-1B6BB45F1DDE}"/>
          </ac:spMkLst>
        </pc:spChg>
        <pc:cxnChg chg="add mod">
          <ac:chgData name="Manish Sharma" userId="b799adb9ba789c8f" providerId="LiveId" clId="{CD2D3829-5BC3-4F71-87EF-21FDCC161315}" dt="2021-06-14T04:52:09.254" v="3"/>
          <ac:cxnSpMkLst>
            <pc:docMk/>
            <pc:sldMk cId="709325650" sldId="263"/>
            <ac:cxnSpMk id="5" creationId="{2097087A-D13A-45A1-B800-4CD54FD374E2}"/>
          </ac:cxnSpMkLst>
        </pc:cxnChg>
        <pc:cxnChg chg="add mod">
          <ac:chgData name="Manish Sharma" userId="b799adb9ba789c8f" providerId="LiveId" clId="{CD2D3829-5BC3-4F71-87EF-21FDCC161315}" dt="2021-06-14T04:52:20.298" v="4"/>
          <ac:cxnSpMkLst>
            <pc:docMk/>
            <pc:sldMk cId="709325650" sldId="263"/>
            <ac:cxnSpMk id="8" creationId="{B7475496-707A-4802-8C7C-0E65CB772193}"/>
          </ac:cxnSpMkLst>
        </pc:cxnChg>
        <pc:cxnChg chg="add mod">
          <ac:chgData name="Manish Sharma" userId="b799adb9ba789c8f" providerId="LiveId" clId="{CD2D3829-5BC3-4F71-87EF-21FDCC161315}" dt="2021-06-14T04:53:15.352" v="14"/>
          <ac:cxnSpMkLst>
            <pc:docMk/>
            <pc:sldMk cId="709325650" sldId="263"/>
            <ac:cxnSpMk id="11" creationId="{2AE85F2E-44B5-42ED-B927-0544B71525CA}"/>
          </ac:cxnSpMkLst>
        </pc:cxnChg>
        <pc:cxnChg chg="add mod">
          <ac:chgData name="Manish Sharma" userId="b799adb9ba789c8f" providerId="LiveId" clId="{CD2D3829-5BC3-4F71-87EF-21FDCC161315}" dt="2021-06-14T04:53:41.730" v="16"/>
          <ac:cxnSpMkLst>
            <pc:docMk/>
            <pc:sldMk cId="709325650" sldId="263"/>
            <ac:cxnSpMk id="14" creationId="{FCBC1B6A-23FB-4E8A-9B89-F7B52EE980F0}"/>
          </ac:cxnSpMkLst>
        </pc:cxnChg>
        <pc:cxnChg chg="add mod">
          <ac:chgData name="Manish Sharma" userId="b799adb9ba789c8f" providerId="LiveId" clId="{CD2D3829-5BC3-4F71-87EF-21FDCC161315}" dt="2021-06-14T04:53:50.027" v="17"/>
          <ac:cxnSpMkLst>
            <pc:docMk/>
            <pc:sldMk cId="709325650" sldId="263"/>
            <ac:cxnSpMk id="18" creationId="{8DE2D848-56C6-4A97-A032-7CA732F42455}"/>
          </ac:cxnSpMkLst>
        </pc:cxnChg>
        <pc:cxnChg chg="add mod">
          <ac:chgData name="Manish Sharma" userId="b799adb9ba789c8f" providerId="LiveId" clId="{CD2D3829-5BC3-4F71-87EF-21FDCC161315}" dt="2021-06-14T04:53:50.027" v="17"/>
          <ac:cxnSpMkLst>
            <pc:docMk/>
            <pc:sldMk cId="709325650" sldId="263"/>
            <ac:cxnSpMk id="19" creationId="{9083969A-57AD-4467-B940-1FCC85C0F637}"/>
          </ac:cxnSpMkLst>
        </pc:cxnChg>
        <pc:cxnChg chg="add mod">
          <ac:chgData name="Manish Sharma" userId="b799adb9ba789c8f" providerId="LiveId" clId="{CD2D3829-5BC3-4F71-87EF-21FDCC161315}" dt="2021-06-14T04:53:50.027" v="17"/>
          <ac:cxnSpMkLst>
            <pc:docMk/>
            <pc:sldMk cId="709325650" sldId="263"/>
            <ac:cxnSpMk id="20" creationId="{8D0A0DB3-FFE3-4C9E-8814-5A41CD7B77CA}"/>
          </ac:cxnSpMkLst>
        </pc:cxnChg>
        <pc:cxnChg chg="add mod">
          <ac:chgData name="Manish Sharma" userId="b799adb9ba789c8f" providerId="LiveId" clId="{CD2D3829-5BC3-4F71-87EF-21FDCC161315}" dt="2021-06-14T04:54:19.291" v="19"/>
          <ac:cxnSpMkLst>
            <pc:docMk/>
            <pc:sldMk cId="709325650" sldId="263"/>
            <ac:cxnSpMk id="22" creationId="{934871BE-E517-4D9F-BCF0-FFFD55D9A2B8}"/>
          </ac:cxnSpMkLst>
        </pc:cxnChg>
        <pc:cxnChg chg="add mod">
          <ac:chgData name="Manish Sharma" userId="b799adb9ba789c8f" providerId="LiveId" clId="{CD2D3829-5BC3-4F71-87EF-21FDCC161315}" dt="2021-06-14T04:54:28.990" v="20"/>
          <ac:cxnSpMkLst>
            <pc:docMk/>
            <pc:sldMk cId="709325650" sldId="263"/>
            <ac:cxnSpMk id="24" creationId="{825E5698-904F-44AB-AB03-36C69BE168DA}"/>
          </ac:cxnSpMkLst>
        </pc:cxnChg>
      </pc:sldChg>
      <pc:sldChg chg="modSp new mod">
        <pc:chgData name="Manish Sharma" userId="b799adb9ba789c8f" providerId="LiveId" clId="{CD2D3829-5BC3-4F71-87EF-21FDCC161315}" dt="2021-06-14T05:12:59.920" v="473" actId="20577"/>
        <pc:sldMkLst>
          <pc:docMk/>
          <pc:sldMk cId="1560034194" sldId="264"/>
        </pc:sldMkLst>
        <pc:spChg chg="mod">
          <ac:chgData name="Manish Sharma" userId="b799adb9ba789c8f" providerId="LiveId" clId="{CD2D3829-5BC3-4F71-87EF-21FDCC161315}" dt="2021-06-14T04:58:32.426" v="164" actId="20577"/>
          <ac:spMkLst>
            <pc:docMk/>
            <pc:sldMk cId="1560034194" sldId="264"/>
            <ac:spMk id="2" creationId="{D2C7C095-AE64-4F01-A90D-559ABB89EDD8}"/>
          </ac:spMkLst>
        </pc:spChg>
        <pc:spChg chg="mod">
          <ac:chgData name="Manish Sharma" userId="b799adb9ba789c8f" providerId="LiveId" clId="{CD2D3829-5BC3-4F71-87EF-21FDCC161315}" dt="2021-06-14T05:12:59.920" v="473" actId="20577"/>
          <ac:spMkLst>
            <pc:docMk/>
            <pc:sldMk cId="1560034194" sldId="264"/>
            <ac:spMk id="3" creationId="{D38DB3FD-8FF9-4CA7-B4E9-B62B4D2BE439}"/>
          </ac:spMkLst>
        </pc:spChg>
      </pc:sldChg>
      <pc:sldChg chg="new del">
        <pc:chgData name="Manish Sharma" userId="b799adb9ba789c8f" providerId="LiveId" clId="{CD2D3829-5BC3-4F71-87EF-21FDCC161315}" dt="2021-06-14T05:21:01.949" v="475" actId="47"/>
        <pc:sldMkLst>
          <pc:docMk/>
          <pc:sldMk cId="1599814182" sldId="265"/>
        </pc:sldMkLst>
      </pc:sldChg>
      <pc:sldChg chg="add">
        <pc:chgData name="Manish Sharma" userId="b799adb9ba789c8f" providerId="LiveId" clId="{CD2D3829-5BC3-4F71-87EF-21FDCC161315}" dt="2021-06-14T05:43:25.926" v="478"/>
        <pc:sldMkLst>
          <pc:docMk/>
          <pc:sldMk cId="2235251600" sldId="266"/>
        </pc:sldMkLst>
      </pc:sldChg>
      <pc:sldChg chg="add ord">
        <pc:chgData name="Manish Sharma" userId="b799adb9ba789c8f" providerId="LiveId" clId="{CD2D3829-5BC3-4F71-87EF-21FDCC161315}" dt="2021-06-16T06:17:55.774" v="1533"/>
        <pc:sldMkLst>
          <pc:docMk/>
          <pc:sldMk cId="1997385302" sldId="269"/>
        </pc:sldMkLst>
      </pc:sldChg>
      <pc:sldChg chg="addSp delSp add mod setBg delDesignElem">
        <pc:chgData name="Manish Sharma" userId="b799adb9ba789c8f" providerId="LiveId" clId="{CD2D3829-5BC3-4F71-87EF-21FDCC161315}" dt="2021-06-15T04:59:11.850" v="1384" actId="26606"/>
        <pc:sldMkLst>
          <pc:docMk/>
          <pc:sldMk cId="255127609" sldId="271"/>
        </pc:sldMkLst>
        <pc:spChg chg="del">
          <ac:chgData name="Manish Sharma" userId="b799adb9ba789c8f" providerId="LiveId" clId="{CD2D3829-5BC3-4F71-87EF-21FDCC161315}" dt="2021-06-15T04:59:02.995" v="1383"/>
          <ac:spMkLst>
            <pc:docMk/>
            <pc:sldMk cId="255127609" sldId="271"/>
            <ac:spMk id="71" creationId="{D4771268-CB57-404A-9271-370EB28F6090}"/>
          </ac:spMkLst>
        </pc:spChg>
        <pc:spChg chg="add">
          <ac:chgData name="Manish Sharma" userId="b799adb9ba789c8f" providerId="LiveId" clId="{CD2D3829-5BC3-4F71-87EF-21FDCC161315}" dt="2021-06-15T04:59:11.850" v="1384" actId="26606"/>
          <ac:spMkLst>
            <pc:docMk/>
            <pc:sldMk cId="255127609" sldId="271"/>
            <ac:spMk id="1028" creationId="{D4771268-CB57-404A-9271-370EB28F6090}"/>
          </ac:spMkLst>
        </pc:spChg>
      </pc:sldChg>
      <pc:sldChg chg="delSp add setBg delDesignElem">
        <pc:chgData name="Manish Sharma" userId="b799adb9ba789c8f" providerId="LiveId" clId="{CD2D3829-5BC3-4F71-87EF-21FDCC161315}" dt="2021-06-15T04:59:02.995" v="1383"/>
        <pc:sldMkLst>
          <pc:docMk/>
          <pc:sldMk cId="1176937191" sldId="272"/>
        </pc:sldMkLst>
        <pc:spChg chg="del">
          <ac:chgData name="Manish Sharma" userId="b799adb9ba789c8f" providerId="LiveId" clId="{CD2D3829-5BC3-4F71-87EF-21FDCC161315}" dt="2021-06-15T04:59:02.995" v="1383"/>
          <ac:spMkLst>
            <pc:docMk/>
            <pc:sldMk cId="1176937191" sldId="272"/>
            <ac:spMk id="15" creationId="{5DD103AA-7536-490B-973F-73CA63A7ED09}"/>
          </ac:spMkLst>
        </pc:spChg>
      </pc:sldChg>
      <pc:sldChg chg="delSp add setBg delDesignElem">
        <pc:chgData name="Manish Sharma" userId="b799adb9ba789c8f" providerId="LiveId" clId="{CD2D3829-5BC3-4F71-87EF-21FDCC161315}" dt="2021-06-16T03:44:53.958" v="1507"/>
        <pc:sldMkLst>
          <pc:docMk/>
          <pc:sldMk cId="2384314681" sldId="274"/>
        </pc:sldMkLst>
        <pc:spChg chg="del">
          <ac:chgData name="Manish Sharma" userId="b799adb9ba789c8f" providerId="LiveId" clId="{CD2D3829-5BC3-4F71-87EF-21FDCC161315}" dt="2021-06-16T03:44:53.958" v="1507"/>
          <ac:spMkLst>
            <pc:docMk/>
            <pc:sldMk cId="2384314681" sldId="274"/>
            <ac:spMk id="15" creationId="{100EDD19-6802-4EC3-95CE-CFFAB042CFD6}"/>
          </ac:spMkLst>
        </pc:spChg>
        <pc:spChg chg="del">
          <ac:chgData name="Manish Sharma" userId="b799adb9ba789c8f" providerId="LiveId" clId="{CD2D3829-5BC3-4F71-87EF-21FDCC161315}" dt="2021-06-16T03:44:53.958" v="1507"/>
          <ac:spMkLst>
            <pc:docMk/>
            <pc:sldMk cId="2384314681" sldId="274"/>
            <ac:spMk id="17" creationId="{DB17E863-922E-4C26-BD64-E8FD41D28661}"/>
          </ac:spMkLst>
        </pc:spChg>
      </pc:sldChg>
      <pc:sldChg chg="delSp add setBg delDesignElem">
        <pc:chgData name="Manish Sharma" userId="b799adb9ba789c8f" providerId="LiveId" clId="{CD2D3829-5BC3-4F71-87EF-21FDCC161315}" dt="2021-06-16T03:45:40.471" v="1509"/>
        <pc:sldMkLst>
          <pc:docMk/>
          <pc:sldMk cId="3578060852" sldId="275"/>
        </pc:sldMkLst>
        <pc:spChg chg="del">
          <ac:chgData name="Manish Sharma" userId="b799adb9ba789c8f" providerId="LiveId" clId="{CD2D3829-5BC3-4F71-87EF-21FDCC161315}" dt="2021-06-16T03:45:40.471" v="1509"/>
          <ac:spMkLst>
            <pc:docMk/>
            <pc:sldMk cId="3578060852" sldId="275"/>
            <ac:spMk id="21" creationId="{37E32B78-23DD-4E77-8B9C-7779E3BF20C2}"/>
          </ac:spMkLst>
        </pc:spChg>
      </pc:sldChg>
      <pc:sldChg chg="delSp add setBg delDesignElem">
        <pc:chgData name="Manish Sharma" userId="b799adb9ba789c8f" providerId="LiveId" clId="{CD2D3829-5BC3-4F71-87EF-21FDCC161315}" dt="2021-06-15T10:42:30.638" v="1504"/>
        <pc:sldMkLst>
          <pc:docMk/>
          <pc:sldMk cId="1852456566" sldId="277"/>
        </pc:sldMkLst>
        <pc:spChg chg="del">
          <ac:chgData name="Manish Sharma" userId="b799adb9ba789c8f" providerId="LiveId" clId="{CD2D3829-5BC3-4F71-87EF-21FDCC161315}" dt="2021-06-15T10:42:30.638" v="1504"/>
          <ac:spMkLst>
            <pc:docMk/>
            <pc:sldMk cId="1852456566" sldId="277"/>
            <ac:spMk id="8" creationId="{100EDD19-6802-4EC3-95CE-CFFAB042CFD6}"/>
          </ac:spMkLst>
        </pc:spChg>
        <pc:spChg chg="del">
          <ac:chgData name="Manish Sharma" userId="b799adb9ba789c8f" providerId="LiveId" clId="{CD2D3829-5BC3-4F71-87EF-21FDCC161315}" dt="2021-06-15T10:42:30.638" v="1504"/>
          <ac:spMkLst>
            <pc:docMk/>
            <pc:sldMk cId="1852456566" sldId="277"/>
            <ac:spMk id="10" creationId="{DB17E863-922E-4C26-BD64-E8FD41D28661}"/>
          </ac:spMkLst>
        </pc:spChg>
      </pc:sldChg>
      <pc:sldChg chg="delSp add setBg delDesignElem">
        <pc:chgData name="Manish Sharma" userId="b799adb9ba789c8f" providerId="LiveId" clId="{CD2D3829-5BC3-4F71-87EF-21FDCC161315}" dt="2021-06-16T06:20:49.800" v="1536"/>
        <pc:sldMkLst>
          <pc:docMk/>
          <pc:sldMk cId="1558293216" sldId="278"/>
        </pc:sldMkLst>
        <pc:spChg chg="del">
          <ac:chgData name="Manish Sharma" userId="b799adb9ba789c8f" providerId="LiveId" clId="{CD2D3829-5BC3-4F71-87EF-21FDCC161315}" dt="2021-06-16T06:20:49.800" v="1536"/>
          <ac:spMkLst>
            <pc:docMk/>
            <pc:sldMk cId="1558293216" sldId="278"/>
            <ac:spMk id="9" creationId="{53B021B3-DE93-4AB7-8A18-CF5F1CED88B8}"/>
          </ac:spMkLst>
        </pc:spChg>
        <pc:spChg chg="del">
          <ac:chgData name="Manish Sharma" userId="b799adb9ba789c8f" providerId="LiveId" clId="{CD2D3829-5BC3-4F71-87EF-21FDCC161315}" dt="2021-06-16T06:20:49.800" v="1536"/>
          <ac:spMkLst>
            <pc:docMk/>
            <pc:sldMk cId="1558293216" sldId="278"/>
            <ac:spMk id="11" creationId="{52D502E5-F6B4-4D58-B4AE-FC466FF15EE8}"/>
          </ac:spMkLst>
        </pc:spChg>
        <pc:spChg chg="del">
          <ac:chgData name="Manish Sharma" userId="b799adb9ba789c8f" providerId="LiveId" clId="{CD2D3829-5BC3-4F71-87EF-21FDCC161315}" dt="2021-06-16T06:20:49.800" v="1536"/>
          <ac:spMkLst>
            <pc:docMk/>
            <pc:sldMk cId="1558293216" sldId="278"/>
            <ac:spMk id="13" creationId="{9DECDBF4-02B6-4BB4-B65B-B8107AD6A9E8}"/>
          </ac:spMkLst>
        </pc:spChg>
      </pc:sldChg>
      <pc:sldChg chg="add">
        <pc:chgData name="Manish Sharma" userId="b799adb9ba789c8f" providerId="LiveId" clId="{CD2D3829-5BC3-4F71-87EF-21FDCC161315}" dt="2021-06-17T09:56:37.282" v="2594"/>
        <pc:sldMkLst>
          <pc:docMk/>
          <pc:sldMk cId="3076466762" sldId="281"/>
        </pc:sldMkLst>
      </pc:sldChg>
      <pc:sldChg chg="add">
        <pc:chgData name="Manish Sharma" userId="b799adb9ba789c8f" providerId="LiveId" clId="{CD2D3829-5BC3-4F71-87EF-21FDCC161315}" dt="2021-06-14T05:21:07.232" v="476"/>
        <pc:sldMkLst>
          <pc:docMk/>
          <pc:sldMk cId="2868707546" sldId="282"/>
        </pc:sldMkLst>
      </pc:sldChg>
      <pc:sldChg chg="add">
        <pc:chgData name="Manish Sharma" userId="b799adb9ba789c8f" providerId="LiveId" clId="{CD2D3829-5BC3-4F71-87EF-21FDCC161315}" dt="2021-06-14T05:32:54.725" v="477"/>
        <pc:sldMkLst>
          <pc:docMk/>
          <pc:sldMk cId="77888823" sldId="283"/>
        </pc:sldMkLst>
      </pc:sldChg>
      <pc:sldChg chg="addSp delSp modSp new mod">
        <pc:chgData name="Manish Sharma" userId="b799adb9ba789c8f" providerId="LiveId" clId="{CD2D3829-5BC3-4F71-87EF-21FDCC161315}" dt="2021-06-14T05:56:01.427" v="486"/>
        <pc:sldMkLst>
          <pc:docMk/>
          <pc:sldMk cId="806869512" sldId="284"/>
        </pc:sldMkLst>
        <pc:spChg chg="del">
          <ac:chgData name="Manish Sharma" userId="b799adb9ba789c8f" providerId="LiveId" clId="{CD2D3829-5BC3-4F71-87EF-21FDCC161315}" dt="2021-06-14T05:49:32.677" v="480" actId="478"/>
          <ac:spMkLst>
            <pc:docMk/>
            <pc:sldMk cId="806869512" sldId="284"/>
            <ac:spMk id="2" creationId="{383FEDE2-6764-4C85-8A4D-2A7C331EFFAC}"/>
          </ac:spMkLst>
        </pc:spChg>
        <pc:spChg chg="del">
          <ac:chgData name="Manish Sharma" userId="b799adb9ba789c8f" providerId="LiveId" clId="{CD2D3829-5BC3-4F71-87EF-21FDCC161315}" dt="2021-06-14T05:49:32.677" v="480" actId="478"/>
          <ac:spMkLst>
            <pc:docMk/>
            <pc:sldMk cId="806869512" sldId="284"/>
            <ac:spMk id="3" creationId="{1D5EC0A4-F287-421A-A06D-3570F178DFFD}"/>
          </ac:spMkLst>
        </pc:spChg>
        <pc:spChg chg="add mod">
          <ac:chgData name="Manish Sharma" userId="b799adb9ba789c8f" providerId="LiveId" clId="{CD2D3829-5BC3-4F71-87EF-21FDCC161315}" dt="2021-06-14T05:49:40.795" v="481"/>
          <ac:spMkLst>
            <pc:docMk/>
            <pc:sldMk cId="806869512" sldId="284"/>
            <ac:spMk id="4" creationId="{298C988D-6D95-4991-B98B-9F86637DDAA6}"/>
          </ac:spMkLst>
        </pc:spChg>
        <pc:spChg chg="add mod">
          <ac:chgData name="Manish Sharma" userId="b799adb9ba789c8f" providerId="LiveId" clId="{CD2D3829-5BC3-4F71-87EF-21FDCC161315}" dt="2021-06-14T05:52:48.509" v="482"/>
          <ac:spMkLst>
            <pc:docMk/>
            <pc:sldMk cId="806869512" sldId="284"/>
            <ac:spMk id="5" creationId="{6DD4B73A-5E15-4CB4-8E08-1920844BEB5B}"/>
          </ac:spMkLst>
        </pc:spChg>
        <pc:spChg chg="add mod">
          <ac:chgData name="Manish Sharma" userId="b799adb9ba789c8f" providerId="LiveId" clId="{CD2D3829-5BC3-4F71-87EF-21FDCC161315}" dt="2021-06-14T05:55:00.264" v="483"/>
          <ac:spMkLst>
            <pc:docMk/>
            <pc:sldMk cId="806869512" sldId="284"/>
            <ac:spMk id="6" creationId="{2D69EFD2-5B3B-4859-844F-677D75D93A23}"/>
          </ac:spMkLst>
        </pc:spChg>
        <pc:spChg chg="add mod">
          <ac:chgData name="Manish Sharma" userId="b799adb9ba789c8f" providerId="LiveId" clId="{CD2D3829-5BC3-4F71-87EF-21FDCC161315}" dt="2021-06-14T05:55:22.854" v="484"/>
          <ac:spMkLst>
            <pc:docMk/>
            <pc:sldMk cId="806869512" sldId="284"/>
            <ac:spMk id="7" creationId="{53135616-7FA9-4B00-B8C7-295628FD3227}"/>
          </ac:spMkLst>
        </pc:spChg>
        <pc:spChg chg="add mod">
          <ac:chgData name="Manish Sharma" userId="b799adb9ba789c8f" providerId="LiveId" clId="{CD2D3829-5BC3-4F71-87EF-21FDCC161315}" dt="2021-06-14T05:55:29.211" v="485"/>
          <ac:spMkLst>
            <pc:docMk/>
            <pc:sldMk cId="806869512" sldId="284"/>
            <ac:spMk id="8" creationId="{FF30AE35-88D5-4030-BFC8-34A486B11EB8}"/>
          </ac:spMkLst>
        </pc:spChg>
        <pc:spChg chg="add mod">
          <ac:chgData name="Manish Sharma" userId="b799adb9ba789c8f" providerId="LiveId" clId="{CD2D3829-5BC3-4F71-87EF-21FDCC161315}" dt="2021-06-14T05:56:01.427" v="486"/>
          <ac:spMkLst>
            <pc:docMk/>
            <pc:sldMk cId="806869512" sldId="284"/>
            <ac:spMk id="9" creationId="{45B79228-B6A4-4F02-89E7-24D696625966}"/>
          </ac:spMkLst>
        </pc:spChg>
      </pc:sldChg>
      <pc:sldChg chg="addSp delSp modSp new mod">
        <pc:chgData name="Manish Sharma" userId="b799adb9ba789c8f" providerId="LiveId" clId="{CD2D3829-5BC3-4F71-87EF-21FDCC161315}" dt="2021-06-14T06:11:40.498" v="616" actId="1076"/>
        <pc:sldMkLst>
          <pc:docMk/>
          <pc:sldMk cId="2731475112" sldId="285"/>
        </pc:sldMkLst>
        <pc:spChg chg="del">
          <ac:chgData name="Manish Sharma" userId="b799adb9ba789c8f" providerId="LiveId" clId="{CD2D3829-5BC3-4F71-87EF-21FDCC161315}" dt="2021-06-14T06:05:25.919" v="488" actId="478"/>
          <ac:spMkLst>
            <pc:docMk/>
            <pc:sldMk cId="2731475112" sldId="285"/>
            <ac:spMk id="2" creationId="{AD8B40DC-2E5C-4CD5-9C60-11BB89F58864}"/>
          </ac:spMkLst>
        </pc:spChg>
        <pc:spChg chg="del">
          <ac:chgData name="Manish Sharma" userId="b799adb9ba789c8f" providerId="LiveId" clId="{CD2D3829-5BC3-4F71-87EF-21FDCC161315}" dt="2021-06-14T06:05:25.919" v="488" actId="478"/>
          <ac:spMkLst>
            <pc:docMk/>
            <pc:sldMk cId="2731475112" sldId="285"/>
            <ac:spMk id="3" creationId="{616DC02C-BEC5-494E-BDCD-A2460ECD65BD}"/>
          </ac:spMkLst>
        </pc:spChg>
        <pc:spChg chg="add mod">
          <ac:chgData name="Manish Sharma" userId="b799adb9ba789c8f" providerId="LiveId" clId="{CD2D3829-5BC3-4F71-87EF-21FDCC161315}" dt="2021-06-14T06:05:36.535" v="489"/>
          <ac:spMkLst>
            <pc:docMk/>
            <pc:sldMk cId="2731475112" sldId="285"/>
            <ac:spMk id="4" creationId="{D514AD76-3CDF-4494-AED8-A32DA56C9EAF}"/>
          </ac:spMkLst>
        </pc:spChg>
        <pc:spChg chg="add mod">
          <ac:chgData name="Manish Sharma" userId="b799adb9ba789c8f" providerId="LiveId" clId="{CD2D3829-5BC3-4F71-87EF-21FDCC161315}" dt="2021-06-14T06:05:36.535" v="489"/>
          <ac:spMkLst>
            <pc:docMk/>
            <pc:sldMk cId="2731475112" sldId="285"/>
            <ac:spMk id="5" creationId="{C1F1375C-B628-4483-A84C-A7FAD2C843A6}"/>
          </ac:spMkLst>
        </pc:spChg>
        <pc:spChg chg="add mod">
          <ac:chgData name="Manish Sharma" userId="b799adb9ba789c8f" providerId="LiveId" clId="{CD2D3829-5BC3-4F71-87EF-21FDCC161315}" dt="2021-06-14T06:05:36.535" v="489"/>
          <ac:spMkLst>
            <pc:docMk/>
            <pc:sldMk cId="2731475112" sldId="285"/>
            <ac:spMk id="6" creationId="{38487B53-F90C-4BF6-9059-E311B689921F}"/>
          </ac:spMkLst>
        </pc:spChg>
        <pc:spChg chg="add mod">
          <ac:chgData name="Manish Sharma" userId="b799adb9ba789c8f" providerId="LiveId" clId="{CD2D3829-5BC3-4F71-87EF-21FDCC161315}" dt="2021-06-14T06:07:07.479" v="560" actId="1076"/>
          <ac:spMkLst>
            <pc:docMk/>
            <pc:sldMk cId="2731475112" sldId="285"/>
            <ac:spMk id="7" creationId="{0FDC6258-117F-4D59-BF61-E4CEB19E6E06}"/>
          </ac:spMkLst>
        </pc:spChg>
        <pc:spChg chg="add mod">
          <ac:chgData name="Manish Sharma" userId="b799adb9ba789c8f" providerId="LiveId" clId="{CD2D3829-5BC3-4F71-87EF-21FDCC161315}" dt="2021-06-14T06:08:06.096" v="583" actId="1076"/>
          <ac:spMkLst>
            <pc:docMk/>
            <pc:sldMk cId="2731475112" sldId="285"/>
            <ac:spMk id="14" creationId="{96D23B9D-CCC7-4CD5-BB22-C2DC027E3BA4}"/>
          </ac:spMkLst>
        </pc:spChg>
        <pc:spChg chg="add del mod">
          <ac:chgData name="Manish Sharma" userId="b799adb9ba789c8f" providerId="LiveId" clId="{CD2D3829-5BC3-4F71-87EF-21FDCC161315}" dt="2021-06-14T06:09:13.736" v="586" actId="478"/>
          <ac:spMkLst>
            <pc:docMk/>
            <pc:sldMk cId="2731475112" sldId="285"/>
            <ac:spMk id="15" creationId="{7E0DEB3C-FE00-41E6-BB5B-5408934957D1}"/>
          </ac:spMkLst>
        </pc:spChg>
        <pc:spChg chg="add del mod">
          <ac:chgData name="Manish Sharma" userId="b799adb9ba789c8f" providerId="LiveId" clId="{CD2D3829-5BC3-4F71-87EF-21FDCC161315}" dt="2021-06-14T06:09:13.736" v="586" actId="478"/>
          <ac:spMkLst>
            <pc:docMk/>
            <pc:sldMk cId="2731475112" sldId="285"/>
            <ac:spMk id="16" creationId="{A86FD771-9CB0-485D-9DD4-9388148FE321}"/>
          </ac:spMkLst>
        </pc:spChg>
        <pc:spChg chg="add del mod">
          <ac:chgData name="Manish Sharma" userId="b799adb9ba789c8f" providerId="LiveId" clId="{CD2D3829-5BC3-4F71-87EF-21FDCC161315}" dt="2021-06-14T06:09:13.736" v="586" actId="478"/>
          <ac:spMkLst>
            <pc:docMk/>
            <pc:sldMk cId="2731475112" sldId="285"/>
            <ac:spMk id="17" creationId="{671BA43F-1A5D-4139-8C9F-D735B52F189F}"/>
          </ac:spMkLst>
        </pc:spChg>
        <pc:spChg chg="add mod">
          <ac:chgData name="Manish Sharma" userId="b799adb9ba789c8f" providerId="LiveId" clId="{CD2D3829-5BC3-4F71-87EF-21FDCC161315}" dt="2021-06-14T06:09:40.910" v="589" actId="1076"/>
          <ac:spMkLst>
            <pc:docMk/>
            <pc:sldMk cId="2731475112" sldId="285"/>
            <ac:spMk id="18" creationId="{3029D5B5-CE45-44EA-80EE-C046420849DA}"/>
          </ac:spMkLst>
        </pc:spChg>
        <pc:spChg chg="add mod">
          <ac:chgData name="Manish Sharma" userId="b799adb9ba789c8f" providerId="LiveId" clId="{CD2D3829-5BC3-4F71-87EF-21FDCC161315}" dt="2021-06-14T06:09:40.910" v="589" actId="1076"/>
          <ac:spMkLst>
            <pc:docMk/>
            <pc:sldMk cId="2731475112" sldId="285"/>
            <ac:spMk id="19" creationId="{4696F979-652D-4427-994C-8E6008D5404F}"/>
          </ac:spMkLst>
        </pc:spChg>
        <pc:spChg chg="add mod">
          <ac:chgData name="Manish Sharma" userId="b799adb9ba789c8f" providerId="LiveId" clId="{CD2D3829-5BC3-4F71-87EF-21FDCC161315}" dt="2021-06-14T06:09:40.910" v="589" actId="1076"/>
          <ac:spMkLst>
            <pc:docMk/>
            <pc:sldMk cId="2731475112" sldId="285"/>
            <ac:spMk id="20" creationId="{8CCB4CC5-4C18-4AB2-8E4F-0BBDE97C62E3}"/>
          </ac:spMkLst>
        </pc:spChg>
        <pc:spChg chg="add mod">
          <ac:chgData name="Manish Sharma" userId="b799adb9ba789c8f" providerId="LiveId" clId="{CD2D3829-5BC3-4F71-87EF-21FDCC161315}" dt="2021-06-14T06:09:40.910" v="589" actId="1076"/>
          <ac:spMkLst>
            <pc:docMk/>
            <pc:sldMk cId="2731475112" sldId="285"/>
            <ac:spMk id="21" creationId="{5B4A808F-2443-41FD-86C2-55845CD738BF}"/>
          </ac:spMkLst>
        </pc:spChg>
        <pc:spChg chg="add mod">
          <ac:chgData name="Manish Sharma" userId="b799adb9ba789c8f" providerId="LiveId" clId="{CD2D3829-5BC3-4F71-87EF-21FDCC161315}" dt="2021-06-14T06:09:40.910" v="589" actId="1076"/>
          <ac:spMkLst>
            <pc:docMk/>
            <pc:sldMk cId="2731475112" sldId="285"/>
            <ac:spMk id="25" creationId="{125702C2-51D9-4FC7-BD97-0087936F4CCC}"/>
          </ac:spMkLst>
        </pc:spChg>
        <pc:spChg chg="add mod ord">
          <ac:chgData name="Manish Sharma" userId="b799adb9ba789c8f" providerId="LiveId" clId="{CD2D3829-5BC3-4F71-87EF-21FDCC161315}" dt="2021-06-14T06:10:58.896" v="593" actId="1076"/>
          <ac:spMkLst>
            <pc:docMk/>
            <pc:sldMk cId="2731475112" sldId="285"/>
            <ac:spMk id="26" creationId="{60416A49-3DD9-4480-B598-1F7447067C95}"/>
          </ac:spMkLst>
        </pc:spChg>
        <pc:spChg chg="add mod ord">
          <ac:chgData name="Manish Sharma" userId="b799adb9ba789c8f" providerId="LiveId" clId="{CD2D3829-5BC3-4F71-87EF-21FDCC161315}" dt="2021-06-14T06:11:17.398" v="601" actId="1038"/>
          <ac:spMkLst>
            <pc:docMk/>
            <pc:sldMk cId="2731475112" sldId="285"/>
            <ac:spMk id="27" creationId="{9F828861-038C-4A77-A7E1-A267353FF5F7}"/>
          </ac:spMkLst>
        </pc:spChg>
        <pc:spChg chg="add mod">
          <ac:chgData name="Manish Sharma" userId="b799adb9ba789c8f" providerId="LiveId" clId="{CD2D3829-5BC3-4F71-87EF-21FDCC161315}" dt="2021-06-14T06:11:40.498" v="616" actId="1076"/>
          <ac:spMkLst>
            <pc:docMk/>
            <pc:sldMk cId="2731475112" sldId="285"/>
            <ac:spMk id="28" creationId="{FB83CBB4-69BE-4146-A9D7-CD51F0BC4769}"/>
          </ac:spMkLst>
        </pc:spChg>
        <pc:spChg chg="add mod">
          <ac:chgData name="Manish Sharma" userId="b799adb9ba789c8f" providerId="LiveId" clId="{CD2D3829-5BC3-4F71-87EF-21FDCC161315}" dt="2021-06-14T06:11:37.984" v="615" actId="1076"/>
          <ac:spMkLst>
            <pc:docMk/>
            <pc:sldMk cId="2731475112" sldId="285"/>
            <ac:spMk id="29" creationId="{83AAB032-7E39-4A02-BE74-787FC1906A22}"/>
          </ac:spMkLst>
        </pc:spChg>
        <pc:cxnChg chg="add">
          <ac:chgData name="Manish Sharma" userId="b799adb9ba789c8f" providerId="LiveId" clId="{CD2D3829-5BC3-4F71-87EF-21FDCC161315}" dt="2021-06-14T06:07:14.910" v="561" actId="11529"/>
          <ac:cxnSpMkLst>
            <pc:docMk/>
            <pc:sldMk cId="2731475112" sldId="285"/>
            <ac:cxnSpMk id="9" creationId="{29537849-7B22-44E6-A60F-75A0E2A7AEE4}"/>
          </ac:cxnSpMkLst>
        </pc:cxnChg>
        <pc:cxnChg chg="add">
          <ac:chgData name="Manish Sharma" userId="b799adb9ba789c8f" providerId="LiveId" clId="{CD2D3829-5BC3-4F71-87EF-21FDCC161315}" dt="2021-06-14T06:07:23.208" v="562" actId="11529"/>
          <ac:cxnSpMkLst>
            <pc:docMk/>
            <pc:sldMk cId="2731475112" sldId="285"/>
            <ac:cxnSpMk id="11" creationId="{126AC19B-99AB-43AB-9495-5C2F76DF7CA8}"/>
          </ac:cxnSpMkLst>
        </pc:cxnChg>
        <pc:cxnChg chg="add">
          <ac:chgData name="Manish Sharma" userId="b799adb9ba789c8f" providerId="LiveId" clId="{CD2D3829-5BC3-4F71-87EF-21FDCC161315}" dt="2021-06-14T06:07:30.097" v="563" actId="11529"/>
          <ac:cxnSpMkLst>
            <pc:docMk/>
            <pc:sldMk cId="2731475112" sldId="285"/>
            <ac:cxnSpMk id="13" creationId="{7FC72618-248A-46BF-9AD1-3C9ABB0D567E}"/>
          </ac:cxnSpMkLst>
        </pc:cxnChg>
        <pc:cxnChg chg="add mod">
          <ac:chgData name="Manish Sharma" userId="b799adb9ba789c8f" providerId="LiveId" clId="{CD2D3829-5BC3-4F71-87EF-21FDCC161315}" dt="2021-06-14T06:09:40.910" v="589" actId="1076"/>
          <ac:cxnSpMkLst>
            <pc:docMk/>
            <pc:sldMk cId="2731475112" sldId="285"/>
            <ac:cxnSpMk id="22" creationId="{E1CC58AD-73FC-4924-AC46-5F61EBB6EB8F}"/>
          </ac:cxnSpMkLst>
        </pc:cxnChg>
        <pc:cxnChg chg="add mod">
          <ac:chgData name="Manish Sharma" userId="b799adb9ba789c8f" providerId="LiveId" clId="{CD2D3829-5BC3-4F71-87EF-21FDCC161315}" dt="2021-06-14T06:09:40.910" v="589" actId="1076"/>
          <ac:cxnSpMkLst>
            <pc:docMk/>
            <pc:sldMk cId="2731475112" sldId="285"/>
            <ac:cxnSpMk id="23" creationId="{9F1DFA55-0D3C-4B7D-8E07-46C6360E2158}"/>
          </ac:cxnSpMkLst>
        </pc:cxnChg>
        <pc:cxnChg chg="add mod">
          <ac:chgData name="Manish Sharma" userId="b799adb9ba789c8f" providerId="LiveId" clId="{CD2D3829-5BC3-4F71-87EF-21FDCC161315}" dt="2021-06-14T06:09:40.910" v="589" actId="1076"/>
          <ac:cxnSpMkLst>
            <pc:docMk/>
            <pc:sldMk cId="2731475112" sldId="285"/>
            <ac:cxnSpMk id="24" creationId="{71EDA8F5-1DCC-4D2E-8747-54510F102502}"/>
          </ac:cxnSpMkLst>
        </pc:cxnChg>
      </pc:sldChg>
      <pc:sldChg chg="addSp delSp modSp new mod">
        <pc:chgData name="Manish Sharma" userId="b799adb9ba789c8f" providerId="LiveId" clId="{CD2D3829-5BC3-4F71-87EF-21FDCC161315}" dt="2021-06-14T06:17:09.732" v="764" actId="1076"/>
        <pc:sldMkLst>
          <pc:docMk/>
          <pc:sldMk cId="3011317061" sldId="286"/>
        </pc:sldMkLst>
        <pc:spChg chg="del">
          <ac:chgData name="Manish Sharma" userId="b799adb9ba789c8f" providerId="LiveId" clId="{CD2D3829-5BC3-4F71-87EF-21FDCC161315}" dt="2021-06-14T06:13:06.391" v="618" actId="478"/>
          <ac:spMkLst>
            <pc:docMk/>
            <pc:sldMk cId="3011317061" sldId="286"/>
            <ac:spMk id="2" creationId="{22CC9D63-9CDA-435B-BADD-A4D6003E4D88}"/>
          </ac:spMkLst>
        </pc:spChg>
        <pc:spChg chg="del">
          <ac:chgData name="Manish Sharma" userId="b799adb9ba789c8f" providerId="LiveId" clId="{CD2D3829-5BC3-4F71-87EF-21FDCC161315}" dt="2021-06-14T06:13:06.391" v="618" actId="478"/>
          <ac:spMkLst>
            <pc:docMk/>
            <pc:sldMk cId="3011317061" sldId="286"/>
            <ac:spMk id="3" creationId="{F39A0684-BFED-438F-AAC2-50A17C9541BD}"/>
          </ac:spMkLst>
        </pc:spChg>
        <pc:spChg chg="add mod">
          <ac:chgData name="Manish Sharma" userId="b799adb9ba789c8f" providerId="LiveId" clId="{CD2D3829-5BC3-4F71-87EF-21FDCC161315}" dt="2021-06-14T06:13:09.633" v="619"/>
          <ac:spMkLst>
            <pc:docMk/>
            <pc:sldMk cId="3011317061" sldId="286"/>
            <ac:spMk id="4" creationId="{14FFDF81-ED4D-4864-84E6-DC4FF646B498}"/>
          </ac:spMkLst>
        </pc:spChg>
        <pc:spChg chg="add mod">
          <ac:chgData name="Manish Sharma" userId="b799adb9ba789c8f" providerId="LiveId" clId="{CD2D3829-5BC3-4F71-87EF-21FDCC161315}" dt="2021-06-14T06:17:09.732" v="764" actId="1076"/>
          <ac:spMkLst>
            <pc:docMk/>
            <pc:sldMk cId="3011317061" sldId="286"/>
            <ac:spMk id="5" creationId="{081587C4-F52A-44A1-9C39-F7B086CE2603}"/>
          </ac:spMkLst>
        </pc:spChg>
        <pc:spChg chg="add del mod">
          <ac:chgData name="Manish Sharma" userId="b799adb9ba789c8f" providerId="LiveId" clId="{CD2D3829-5BC3-4F71-87EF-21FDCC161315}" dt="2021-06-14T06:13:56.384" v="627" actId="478"/>
          <ac:spMkLst>
            <pc:docMk/>
            <pc:sldMk cId="3011317061" sldId="286"/>
            <ac:spMk id="6" creationId="{039E5363-8597-4E28-BAD2-488F60572B9F}"/>
          </ac:spMkLst>
        </pc:spChg>
        <pc:spChg chg="add mod">
          <ac:chgData name="Manish Sharma" userId="b799adb9ba789c8f" providerId="LiveId" clId="{CD2D3829-5BC3-4F71-87EF-21FDCC161315}" dt="2021-06-14T06:16:28.023" v="747" actId="404"/>
          <ac:spMkLst>
            <pc:docMk/>
            <pc:sldMk cId="3011317061" sldId="286"/>
            <ac:spMk id="7" creationId="{212A60F4-7328-4801-9E46-FE1899AF7F44}"/>
          </ac:spMkLst>
        </pc:spChg>
      </pc:sldChg>
      <pc:sldChg chg="addSp delSp modSp new mod">
        <pc:chgData name="Manish Sharma" userId="b799adb9ba789c8f" providerId="LiveId" clId="{CD2D3829-5BC3-4F71-87EF-21FDCC161315}" dt="2021-06-14T06:19:17.034" v="789" actId="1037"/>
        <pc:sldMkLst>
          <pc:docMk/>
          <pc:sldMk cId="3164699090" sldId="287"/>
        </pc:sldMkLst>
        <pc:spChg chg="add del mod">
          <ac:chgData name="Manish Sharma" userId="b799adb9ba789c8f" providerId="LiveId" clId="{CD2D3829-5BC3-4F71-87EF-21FDCC161315}" dt="2021-06-14T06:17:57.650" v="779" actId="20577"/>
          <ac:spMkLst>
            <pc:docMk/>
            <pc:sldMk cId="3164699090" sldId="287"/>
            <ac:spMk id="2" creationId="{769A1622-73B6-4FB9-9774-8B698F803184}"/>
          </ac:spMkLst>
        </pc:spChg>
        <pc:spChg chg="add del">
          <ac:chgData name="Manish Sharma" userId="b799adb9ba789c8f" providerId="LiveId" clId="{CD2D3829-5BC3-4F71-87EF-21FDCC161315}" dt="2021-06-14T06:18:00.967" v="780" actId="478"/>
          <ac:spMkLst>
            <pc:docMk/>
            <pc:sldMk cId="3164699090" sldId="287"/>
            <ac:spMk id="3" creationId="{08A0EF0D-42D0-446A-8C46-305570584F4B}"/>
          </ac:spMkLst>
        </pc:spChg>
        <pc:spChg chg="add mod">
          <ac:chgData name="Manish Sharma" userId="b799adb9ba789c8f" providerId="LiveId" clId="{CD2D3829-5BC3-4F71-87EF-21FDCC161315}" dt="2021-06-14T06:18:06.189" v="781"/>
          <ac:spMkLst>
            <pc:docMk/>
            <pc:sldMk cId="3164699090" sldId="287"/>
            <ac:spMk id="4" creationId="{B45612C8-0907-4BD5-A24B-BB5AD19442D6}"/>
          </ac:spMkLst>
        </pc:spChg>
        <pc:spChg chg="add del mod">
          <ac:chgData name="Manish Sharma" userId="b799adb9ba789c8f" providerId="LiveId" clId="{CD2D3829-5BC3-4F71-87EF-21FDCC161315}" dt="2021-06-14T06:18:14.730" v="783"/>
          <ac:spMkLst>
            <pc:docMk/>
            <pc:sldMk cId="3164699090" sldId="287"/>
            <ac:spMk id="5" creationId="{A4BC8149-3781-44DD-B7A7-742225CCB9F8}"/>
          </ac:spMkLst>
        </pc:spChg>
        <pc:spChg chg="add mod">
          <ac:chgData name="Manish Sharma" userId="b799adb9ba789c8f" providerId="LiveId" clId="{CD2D3829-5BC3-4F71-87EF-21FDCC161315}" dt="2021-06-14T06:18:19.895" v="784"/>
          <ac:spMkLst>
            <pc:docMk/>
            <pc:sldMk cId="3164699090" sldId="287"/>
            <ac:spMk id="6" creationId="{0F138CFA-CFD5-4D42-8A3E-57F93212A6BD}"/>
          </ac:spMkLst>
        </pc:spChg>
        <pc:spChg chg="add mod">
          <ac:chgData name="Manish Sharma" userId="b799adb9ba789c8f" providerId="LiveId" clId="{CD2D3829-5BC3-4F71-87EF-21FDCC161315}" dt="2021-06-14T06:18:19.895" v="784"/>
          <ac:spMkLst>
            <pc:docMk/>
            <pc:sldMk cId="3164699090" sldId="287"/>
            <ac:spMk id="7" creationId="{D9BCEFF2-A0DC-4A47-B140-6E223827F13D}"/>
          </ac:spMkLst>
        </pc:spChg>
        <pc:spChg chg="add mod">
          <ac:chgData name="Manish Sharma" userId="b799adb9ba789c8f" providerId="LiveId" clId="{CD2D3829-5BC3-4F71-87EF-21FDCC161315}" dt="2021-06-14T06:18:19.895" v="784"/>
          <ac:spMkLst>
            <pc:docMk/>
            <pc:sldMk cId="3164699090" sldId="287"/>
            <ac:spMk id="8" creationId="{F0679C0E-2D8F-4362-88C1-32C09889009F}"/>
          </ac:spMkLst>
        </pc:spChg>
        <pc:spChg chg="add mod">
          <ac:chgData name="Manish Sharma" userId="b799adb9ba789c8f" providerId="LiveId" clId="{CD2D3829-5BC3-4F71-87EF-21FDCC161315}" dt="2021-06-14T06:18:26.134" v="785"/>
          <ac:spMkLst>
            <pc:docMk/>
            <pc:sldMk cId="3164699090" sldId="287"/>
            <ac:spMk id="9" creationId="{2BA57514-41E2-4EB7-843A-2781417377B8}"/>
          </ac:spMkLst>
        </pc:spChg>
        <pc:spChg chg="add mod ord">
          <ac:chgData name="Manish Sharma" userId="b799adb9ba789c8f" providerId="LiveId" clId="{CD2D3829-5BC3-4F71-87EF-21FDCC161315}" dt="2021-06-14T06:19:17.034" v="789" actId="1037"/>
          <ac:spMkLst>
            <pc:docMk/>
            <pc:sldMk cId="3164699090" sldId="287"/>
            <ac:spMk id="10" creationId="{959049C5-2F0D-48AA-97CE-A56A5D7CB9C8}"/>
          </ac:spMkLst>
        </pc:spChg>
      </pc:sldChg>
      <pc:sldChg chg="addSp delSp modSp new mod">
        <pc:chgData name="Manish Sharma" userId="b799adb9ba789c8f" providerId="LiveId" clId="{CD2D3829-5BC3-4F71-87EF-21FDCC161315}" dt="2021-06-15T05:53:00.354" v="1440" actId="1076"/>
        <pc:sldMkLst>
          <pc:docMk/>
          <pc:sldMk cId="497495954" sldId="288"/>
        </pc:sldMkLst>
        <pc:spChg chg="mod">
          <ac:chgData name="Manish Sharma" userId="b799adb9ba789c8f" providerId="LiveId" clId="{CD2D3829-5BC3-4F71-87EF-21FDCC161315}" dt="2021-06-15T03:37:14.871" v="802" actId="20577"/>
          <ac:spMkLst>
            <pc:docMk/>
            <pc:sldMk cId="497495954" sldId="288"/>
            <ac:spMk id="2" creationId="{9D0846B3-3545-4647-B4FF-689E5E43452A}"/>
          </ac:spMkLst>
        </pc:spChg>
        <pc:spChg chg="del">
          <ac:chgData name="Manish Sharma" userId="b799adb9ba789c8f" providerId="LiveId" clId="{CD2D3829-5BC3-4F71-87EF-21FDCC161315}" dt="2021-06-15T03:37:17.662" v="803" actId="478"/>
          <ac:spMkLst>
            <pc:docMk/>
            <pc:sldMk cId="497495954" sldId="288"/>
            <ac:spMk id="3" creationId="{8A7E49A7-00AB-4318-97AC-DF5FD90F18F1}"/>
          </ac:spMkLst>
        </pc:spChg>
        <pc:spChg chg="add mod">
          <ac:chgData name="Manish Sharma" userId="b799adb9ba789c8f" providerId="LiveId" clId="{CD2D3829-5BC3-4F71-87EF-21FDCC161315}" dt="2021-06-15T03:59:52.187" v="974" actId="20577"/>
          <ac:spMkLst>
            <pc:docMk/>
            <pc:sldMk cId="497495954" sldId="288"/>
            <ac:spMk id="4" creationId="{9B6CCC0F-BA8E-42FD-95BF-AA9C9244FCDF}"/>
          </ac:spMkLst>
        </pc:spChg>
        <pc:spChg chg="add mod">
          <ac:chgData name="Manish Sharma" userId="b799adb9ba789c8f" providerId="LiveId" clId="{CD2D3829-5BC3-4F71-87EF-21FDCC161315}" dt="2021-06-15T04:00:57.329" v="1034" actId="1076"/>
          <ac:spMkLst>
            <pc:docMk/>
            <pc:sldMk cId="497495954" sldId="288"/>
            <ac:spMk id="5" creationId="{DE5F2D09-4F02-4C6C-BC03-EFC75F13672C}"/>
          </ac:spMkLst>
        </pc:spChg>
        <pc:spChg chg="add mod">
          <ac:chgData name="Manish Sharma" userId="b799adb9ba789c8f" providerId="LiveId" clId="{CD2D3829-5BC3-4F71-87EF-21FDCC161315}" dt="2021-06-15T04:42:57.882" v="1155" actId="1076"/>
          <ac:spMkLst>
            <pc:docMk/>
            <pc:sldMk cId="497495954" sldId="288"/>
            <ac:spMk id="8" creationId="{97D70E9C-A908-46C0-BDA2-ECE5937B2895}"/>
          </ac:spMkLst>
        </pc:spChg>
        <pc:spChg chg="add mod">
          <ac:chgData name="Manish Sharma" userId="b799adb9ba789c8f" providerId="LiveId" clId="{CD2D3829-5BC3-4F71-87EF-21FDCC161315}" dt="2021-06-15T05:52:02.121" v="1419" actId="1076"/>
          <ac:spMkLst>
            <pc:docMk/>
            <pc:sldMk cId="497495954" sldId="288"/>
            <ac:spMk id="10" creationId="{ED9A4030-6458-4D8D-ABF7-BB40BB6EF09C}"/>
          </ac:spMkLst>
        </pc:spChg>
        <pc:spChg chg="add mod">
          <ac:chgData name="Manish Sharma" userId="b799adb9ba789c8f" providerId="LiveId" clId="{CD2D3829-5BC3-4F71-87EF-21FDCC161315}" dt="2021-06-15T05:53:00.354" v="1440" actId="1076"/>
          <ac:spMkLst>
            <pc:docMk/>
            <pc:sldMk cId="497495954" sldId="288"/>
            <ac:spMk id="13" creationId="{BF533FE6-A7BA-4044-BB87-CBD237418F52}"/>
          </ac:spMkLst>
        </pc:spChg>
        <pc:cxnChg chg="add mod">
          <ac:chgData name="Manish Sharma" userId="b799adb9ba789c8f" providerId="LiveId" clId="{CD2D3829-5BC3-4F71-87EF-21FDCC161315}" dt="2021-06-15T04:01:40.981" v="1036" actId="1582"/>
          <ac:cxnSpMkLst>
            <pc:docMk/>
            <pc:sldMk cId="497495954" sldId="288"/>
            <ac:cxnSpMk id="7" creationId="{CAE1AC6E-DA46-4146-BF7E-83C7937BFEF5}"/>
          </ac:cxnSpMkLst>
        </pc:cxnChg>
        <pc:cxnChg chg="add mod">
          <ac:chgData name="Manish Sharma" userId="b799adb9ba789c8f" providerId="LiveId" clId="{CD2D3829-5BC3-4F71-87EF-21FDCC161315}" dt="2021-06-15T05:51:17.081" v="1387" actId="196"/>
          <ac:cxnSpMkLst>
            <pc:docMk/>
            <pc:sldMk cId="497495954" sldId="288"/>
            <ac:cxnSpMk id="9" creationId="{69467DB4-AFB6-4B4B-92BC-04A43AE03709}"/>
          </ac:cxnSpMkLst>
        </pc:cxnChg>
        <pc:cxnChg chg="add mod">
          <ac:chgData name="Manish Sharma" userId="b799adb9ba789c8f" providerId="LiveId" clId="{CD2D3829-5BC3-4F71-87EF-21FDCC161315}" dt="2021-06-15T05:52:23.975" v="1421" actId="1076"/>
          <ac:cxnSpMkLst>
            <pc:docMk/>
            <pc:sldMk cId="497495954" sldId="288"/>
            <ac:cxnSpMk id="11" creationId="{EF09F566-96F4-4BCD-8D58-FDFAA9836353}"/>
          </ac:cxnSpMkLst>
        </pc:cxnChg>
        <pc:cxnChg chg="add mod">
          <ac:chgData name="Manish Sharma" userId="b799adb9ba789c8f" providerId="LiveId" clId="{CD2D3829-5BC3-4F71-87EF-21FDCC161315}" dt="2021-06-15T05:52:30.272" v="1423" actId="1076"/>
          <ac:cxnSpMkLst>
            <pc:docMk/>
            <pc:sldMk cId="497495954" sldId="288"/>
            <ac:cxnSpMk id="12" creationId="{1601F751-A136-471B-9C13-4F31FA438F57}"/>
          </ac:cxnSpMkLst>
        </pc:cxnChg>
      </pc:sldChg>
      <pc:sldChg chg="modSp new mod">
        <pc:chgData name="Manish Sharma" userId="b799adb9ba789c8f" providerId="LiveId" clId="{CD2D3829-5BC3-4F71-87EF-21FDCC161315}" dt="2021-06-15T03:45:25.667" v="916" actId="20577"/>
        <pc:sldMkLst>
          <pc:docMk/>
          <pc:sldMk cId="1930990128" sldId="289"/>
        </pc:sldMkLst>
        <pc:spChg chg="mod">
          <ac:chgData name="Manish Sharma" userId="b799adb9ba789c8f" providerId="LiveId" clId="{CD2D3829-5BC3-4F71-87EF-21FDCC161315}" dt="2021-06-15T03:42:31.616" v="812" actId="20577"/>
          <ac:spMkLst>
            <pc:docMk/>
            <pc:sldMk cId="1930990128" sldId="289"/>
            <ac:spMk id="2" creationId="{D2CD49C4-5C87-4AF3-A5E8-9E7878367AAF}"/>
          </ac:spMkLst>
        </pc:spChg>
        <pc:spChg chg="mod">
          <ac:chgData name="Manish Sharma" userId="b799adb9ba789c8f" providerId="LiveId" clId="{CD2D3829-5BC3-4F71-87EF-21FDCC161315}" dt="2021-06-15T03:45:25.667" v="916" actId="20577"/>
          <ac:spMkLst>
            <pc:docMk/>
            <pc:sldMk cId="1930990128" sldId="289"/>
            <ac:spMk id="3" creationId="{A960C38A-8E5E-4D52-A61A-7AF681354C1A}"/>
          </ac:spMkLst>
        </pc:spChg>
      </pc:sldChg>
      <pc:sldChg chg="addSp delSp modSp new mod">
        <pc:chgData name="Manish Sharma" userId="b799adb9ba789c8f" providerId="LiveId" clId="{CD2D3829-5BC3-4F71-87EF-21FDCC161315}" dt="2021-06-15T04:56:27.032" v="1380" actId="20577"/>
        <pc:sldMkLst>
          <pc:docMk/>
          <pc:sldMk cId="2684433231" sldId="290"/>
        </pc:sldMkLst>
        <pc:spChg chg="mod">
          <ac:chgData name="Manish Sharma" userId="b799adb9ba789c8f" providerId="LiveId" clId="{CD2D3829-5BC3-4F71-87EF-21FDCC161315}" dt="2021-06-15T04:56:27.032" v="1380" actId="20577"/>
          <ac:spMkLst>
            <pc:docMk/>
            <pc:sldMk cId="2684433231" sldId="290"/>
            <ac:spMk id="2" creationId="{3747572A-2B03-4826-A4B4-AD9BE42544D4}"/>
          </ac:spMkLst>
        </pc:spChg>
        <pc:spChg chg="mod">
          <ac:chgData name="Manish Sharma" userId="b799adb9ba789c8f" providerId="LiveId" clId="{CD2D3829-5BC3-4F71-87EF-21FDCC161315}" dt="2021-06-15T04:56:21.220" v="1376" actId="255"/>
          <ac:spMkLst>
            <pc:docMk/>
            <pc:sldMk cId="2684433231" sldId="290"/>
            <ac:spMk id="3" creationId="{F31AC6DE-1D2D-4F31-8F9D-94839498B608}"/>
          </ac:spMkLst>
        </pc:spChg>
        <pc:spChg chg="add del">
          <ac:chgData name="Manish Sharma" userId="b799adb9ba789c8f" providerId="LiveId" clId="{CD2D3829-5BC3-4F71-87EF-21FDCC161315}" dt="2021-06-15T04:55:33.836" v="1363"/>
          <ac:spMkLst>
            <pc:docMk/>
            <pc:sldMk cId="2684433231" sldId="290"/>
            <ac:spMk id="4" creationId="{7B411A85-4518-4336-9A54-46634EDA13B3}"/>
          </ac:spMkLst>
        </pc:spChg>
      </pc:sldChg>
      <pc:sldChg chg="modSp new mod">
        <pc:chgData name="Manish Sharma" userId="b799adb9ba789c8f" providerId="LiveId" clId="{CD2D3829-5BC3-4F71-87EF-21FDCC161315}" dt="2021-06-15T06:58:41.063" v="1454" actId="20577"/>
        <pc:sldMkLst>
          <pc:docMk/>
          <pc:sldMk cId="1554088220" sldId="291"/>
        </pc:sldMkLst>
        <pc:spChg chg="mod">
          <ac:chgData name="Manish Sharma" userId="b799adb9ba789c8f" providerId="LiveId" clId="{CD2D3829-5BC3-4F71-87EF-21FDCC161315}" dt="2021-06-15T06:57:11.513" v="1451" actId="20577"/>
          <ac:spMkLst>
            <pc:docMk/>
            <pc:sldMk cId="1554088220" sldId="291"/>
            <ac:spMk id="2" creationId="{C9725344-3DE9-4162-8032-ABD9E8B10513}"/>
          </ac:spMkLst>
        </pc:spChg>
        <pc:spChg chg="mod">
          <ac:chgData name="Manish Sharma" userId="b799adb9ba789c8f" providerId="LiveId" clId="{CD2D3829-5BC3-4F71-87EF-21FDCC161315}" dt="2021-06-15T06:58:41.063" v="1454" actId="20577"/>
          <ac:spMkLst>
            <pc:docMk/>
            <pc:sldMk cId="1554088220" sldId="291"/>
            <ac:spMk id="3" creationId="{2E024223-B31E-4CA9-8261-52ADF00014DB}"/>
          </ac:spMkLst>
        </pc:spChg>
      </pc:sldChg>
      <pc:sldChg chg="addSp delSp modSp new mod">
        <pc:chgData name="Manish Sharma" userId="b799adb9ba789c8f" providerId="LiveId" clId="{CD2D3829-5BC3-4F71-87EF-21FDCC161315}" dt="2021-06-15T10:34:08.135" v="1502" actId="20577"/>
        <pc:sldMkLst>
          <pc:docMk/>
          <pc:sldMk cId="2437083529" sldId="292"/>
        </pc:sldMkLst>
        <pc:spChg chg="mod">
          <ac:chgData name="Manish Sharma" userId="b799adb9ba789c8f" providerId="LiveId" clId="{CD2D3829-5BC3-4F71-87EF-21FDCC161315}" dt="2021-06-15T10:34:08.135" v="1502" actId="20577"/>
          <ac:spMkLst>
            <pc:docMk/>
            <pc:sldMk cId="2437083529" sldId="292"/>
            <ac:spMk id="2" creationId="{B2DF08FA-068F-4711-A140-44C621D12733}"/>
          </ac:spMkLst>
        </pc:spChg>
        <pc:spChg chg="del">
          <ac:chgData name="Manish Sharma" userId="b799adb9ba789c8f" providerId="LiveId" clId="{CD2D3829-5BC3-4F71-87EF-21FDCC161315}" dt="2021-06-15T10:32:13.867" v="1471" actId="478"/>
          <ac:spMkLst>
            <pc:docMk/>
            <pc:sldMk cId="2437083529" sldId="292"/>
            <ac:spMk id="3" creationId="{C04CD3D2-D7C0-4764-BA53-1C5FB1E4D0F1}"/>
          </ac:spMkLst>
        </pc:spChg>
        <pc:spChg chg="mod">
          <ac:chgData name="Manish Sharma" userId="b799adb9ba789c8f" providerId="LiveId" clId="{CD2D3829-5BC3-4F71-87EF-21FDCC161315}" dt="2021-06-15T10:32:20.538" v="1472"/>
          <ac:spMkLst>
            <pc:docMk/>
            <pc:sldMk cId="2437083529" sldId="292"/>
            <ac:spMk id="5" creationId="{3284570E-7427-4C07-A8F3-3CFC037B1384}"/>
          </ac:spMkLst>
        </pc:spChg>
        <pc:spChg chg="mod">
          <ac:chgData name="Manish Sharma" userId="b799adb9ba789c8f" providerId="LiveId" clId="{CD2D3829-5BC3-4F71-87EF-21FDCC161315}" dt="2021-06-15T10:32:20.538" v="1472"/>
          <ac:spMkLst>
            <pc:docMk/>
            <pc:sldMk cId="2437083529" sldId="292"/>
            <ac:spMk id="6" creationId="{EBA0843E-E6FB-4529-9654-FA6A58A7F4BF}"/>
          </ac:spMkLst>
        </pc:spChg>
        <pc:spChg chg="mod">
          <ac:chgData name="Manish Sharma" userId="b799adb9ba789c8f" providerId="LiveId" clId="{CD2D3829-5BC3-4F71-87EF-21FDCC161315}" dt="2021-06-15T10:32:20.538" v="1472"/>
          <ac:spMkLst>
            <pc:docMk/>
            <pc:sldMk cId="2437083529" sldId="292"/>
            <ac:spMk id="9" creationId="{D0D97111-0A5F-42D5-A8A1-7BFFCA95B15D}"/>
          </ac:spMkLst>
        </pc:spChg>
        <pc:spChg chg="mod">
          <ac:chgData name="Manish Sharma" userId="b799adb9ba789c8f" providerId="LiveId" clId="{CD2D3829-5BC3-4F71-87EF-21FDCC161315}" dt="2021-06-15T10:32:20.538" v="1472"/>
          <ac:spMkLst>
            <pc:docMk/>
            <pc:sldMk cId="2437083529" sldId="292"/>
            <ac:spMk id="10" creationId="{C1A57FDF-54C0-4C6D-ADAA-798AF4BD3343}"/>
          </ac:spMkLst>
        </pc:spChg>
        <pc:spChg chg="add mod">
          <ac:chgData name="Manish Sharma" userId="b799adb9ba789c8f" providerId="LiveId" clId="{CD2D3829-5BC3-4F71-87EF-21FDCC161315}" dt="2021-06-15T10:33:56.708" v="1489" actId="164"/>
          <ac:spMkLst>
            <pc:docMk/>
            <pc:sldMk cId="2437083529" sldId="292"/>
            <ac:spMk id="11" creationId="{F950BFEB-6FE3-4F79-9A89-098180AC7D3D}"/>
          </ac:spMkLst>
        </pc:spChg>
        <pc:spChg chg="add mod">
          <ac:chgData name="Manish Sharma" userId="b799adb9ba789c8f" providerId="LiveId" clId="{CD2D3829-5BC3-4F71-87EF-21FDCC161315}" dt="2021-06-15T10:33:56.708" v="1489" actId="164"/>
          <ac:spMkLst>
            <pc:docMk/>
            <pc:sldMk cId="2437083529" sldId="292"/>
            <ac:spMk id="12" creationId="{5A768CEF-CA93-42D4-B5AA-228D5211309F}"/>
          </ac:spMkLst>
        </pc:spChg>
        <pc:spChg chg="add mod">
          <ac:chgData name="Manish Sharma" userId="b799adb9ba789c8f" providerId="LiveId" clId="{CD2D3829-5BC3-4F71-87EF-21FDCC161315}" dt="2021-06-15T10:33:56.708" v="1489" actId="164"/>
          <ac:spMkLst>
            <pc:docMk/>
            <pc:sldMk cId="2437083529" sldId="292"/>
            <ac:spMk id="13" creationId="{DBFBABF5-7576-40FF-ACD4-73F9A2472375}"/>
          </ac:spMkLst>
        </pc:spChg>
        <pc:spChg chg="add mod">
          <ac:chgData name="Manish Sharma" userId="b799adb9ba789c8f" providerId="LiveId" clId="{CD2D3829-5BC3-4F71-87EF-21FDCC161315}" dt="2021-06-15T10:33:56.708" v="1489" actId="164"/>
          <ac:spMkLst>
            <pc:docMk/>
            <pc:sldMk cId="2437083529" sldId="292"/>
            <ac:spMk id="15" creationId="{8F10FE24-C049-4607-9D67-FA8E5CC16B5F}"/>
          </ac:spMkLst>
        </pc:spChg>
        <pc:spChg chg="add mod">
          <ac:chgData name="Manish Sharma" userId="b799adb9ba789c8f" providerId="LiveId" clId="{CD2D3829-5BC3-4F71-87EF-21FDCC161315}" dt="2021-06-15T10:33:56.708" v="1489" actId="164"/>
          <ac:spMkLst>
            <pc:docMk/>
            <pc:sldMk cId="2437083529" sldId="292"/>
            <ac:spMk id="19" creationId="{2375C138-D0E6-49ED-8397-D9DF3610C22A}"/>
          </ac:spMkLst>
        </pc:spChg>
        <pc:grpChg chg="add mod">
          <ac:chgData name="Manish Sharma" userId="b799adb9ba789c8f" providerId="LiveId" clId="{CD2D3829-5BC3-4F71-87EF-21FDCC161315}" dt="2021-06-15T10:32:23.456" v="1473" actId="1076"/>
          <ac:grpSpMkLst>
            <pc:docMk/>
            <pc:sldMk cId="2437083529" sldId="292"/>
            <ac:grpSpMk id="4" creationId="{B8102314-B44F-4FCF-B85E-DBFD44DD3FCC}"/>
          </ac:grpSpMkLst>
        </pc:grpChg>
        <pc:grpChg chg="add mod">
          <ac:chgData name="Manish Sharma" userId="b799adb9ba789c8f" providerId="LiveId" clId="{CD2D3829-5BC3-4F71-87EF-21FDCC161315}" dt="2021-06-15T10:33:56.708" v="1489" actId="164"/>
          <ac:grpSpMkLst>
            <pc:docMk/>
            <pc:sldMk cId="2437083529" sldId="292"/>
            <ac:grpSpMk id="22" creationId="{EFA30F7C-25AD-4448-ACB3-E46B262BE420}"/>
          </ac:grpSpMkLst>
        </pc:grpChg>
        <pc:cxnChg chg="mod">
          <ac:chgData name="Manish Sharma" userId="b799adb9ba789c8f" providerId="LiveId" clId="{CD2D3829-5BC3-4F71-87EF-21FDCC161315}" dt="2021-06-15T10:32:20.538" v="1472"/>
          <ac:cxnSpMkLst>
            <pc:docMk/>
            <pc:sldMk cId="2437083529" sldId="292"/>
            <ac:cxnSpMk id="7" creationId="{26474058-2BA6-46B9-9ABD-2DE8479B96C9}"/>
          </ac:cxnSpMkLst>
        </pc:cxnChg>
        <pc:cxnChg chg="mod">
          <ac:chgData name="Manish Sharma" userId="b799adb9ba789c8f" providerId="LiveId" clId="{CD2D3829-5BC3-4F71-87EF-21FDCC161315}" dt="2021-06-15T10:32:20.538" v="1472"/>
          <ac:cxnSpMkLst>
            <pc:docMk/>
            <pc:sldMk cId="2437083529" sldId="292"/>
            <ac:cxnSpMk id="8" creationId="{1196C183-5C1C-4DE0-8CD6-0E64FBE8D486}"/>
          </ac:cxnSpMkLst>
        </pc:cxnChg>
        <pc:cxnChg chg="add mod">
          <ac:chgData name="Manish Sharma" userId="b799adb9ba789c8f" providerId="LiveId" clId="{CD2D3829-5BC3-4F71-87EF-21FDCC161315}" dt="2021-06-15T10:33:56.708" v="1489" actId="164"/>
          <ac:cxnSpMkLst>
            <pc:docMk/>
            <pc:sldMk cId="2437083529" sldId="292"/>
            <ac:cxnSpMk id="14" creationId="{ACA81B40-D92D-4460-9B79-C2B6124A176D}"/>
          </ac:cxnSpMkLst>
        </pc:cxnChg>
        <pc:cxnChg chg="add mod">
          <ac:chgData name="Manish Sharma" userId="b799adb9ba789c8f" providerId="LiveId" clId="{CD2D3829-5BC3-4F71-87EF-21FDCC161315}" dt="2021-06-15T10:33:56.708" v="1489" actId="164"/>
          <ac:cxnSpMkLst>
            <pc:docMk/>
            <pc:sldMk cId="2437083529" sldId="292"/>
            <ac:cxnSpMk id="18" creationId="{1993F867-CF03-4FE9-B6B5-668A4D1D6332}"/>
          </ac:cxnSpMkLst>
        </pc:cxnChg>
      </pc:sldChg>
      <pc:sldChg chg="modSp new mod">
        <pc:chgData name="Manish Sharma" userId="b799adb9ba789c8f" providerId="LiveId" clId="{CD2D3829-5BC3-4F71-87EF-21FDCC161315}" dt="2021-06-16T04:33:16.798" v="1531" actId="27636"/>
        <pc:sldMkLst>
          <pc:docMk/>
          <pc:sldMk cId="2048991383" sldId="293"/>
        </pc:sldMkLst>
        <pc:spChg chg="mod">
          <ac:chgData name="Manish Sharma" userId="b799adb9ba789c8f" providerId="LiveId" clId="{CD2D3829-5BC3-4F71-87EF-21FDCC161315}" dt="2021-06-16T04:33:15.618" v="1529" actId="20577"/>
          <ac:spMkLst>
            <pc:docMk/>
            <pc:sldMk cId="2048991383" sldId="293"/>
            <ac:spMk id="2" creationId="{34EA4EA0-A619-4FC6-B7F3-B638AC58CD32}"/>
          </ac:spMkLst>
        </pc:spChg>
        <pc:spChg chg="mod">
          <ac:chgData name="Manish Sharma" userId="b799adb9ba789c8f" providerId="LiveId" clId="{CD2D3829-5BC3-4F71-87EF-21FDCC161315}" dt="2021-06-16T04:33:16.798" v="1531" actId="27636"/>
          <ac:spMkLst>
            <pc:docMk/>
            <pc:sldMk cId="2048991383" sldId="293"/>
            <ac:spMk id="3" creationId="{3297DD3A-2137-4CC2-B597-020416726FE6}"/>
          </ac:spMkLst>
        </pc:spChg>
      </pc:sldChg>
      <pc:sldChg chg="add">
        <pc:chgData name="Manish Sharma" userId="b799adb9ba789c8f" providerId="LiveId" clId="{CD2D3829-5BC3-4F71-87EF-21FDCC161315}" dt="2021-06-16T06:18:02.275" v="1534"/>
        <pc:sldMkLst>
          <pc:docMk/>
          <pc:sldMk cId="2829608424" sldId="294"/>
        </pc:sldMkLst>
      </pc:sldChg>
      <pc:sldChg chg="addSp delSp modSp new mod ord">
        <pc:chgData name="Manish Sharma" userId="b799adb9ba789c8f" providerId="LiveId" clId="{CD2D3829-5BC3-4F71-87EF-21FDCC161315}" dt="2021-06-17T03:31:15.332" v="2155"/>
        <pc:sldMkLst>
          <pc:docMk/>
          <pc:sldMk cId="3287422598" sldId="295"/>
        </pc:sldMkLst>
        <pc:spChg chg="del">
          <ac:chgData name="Manish Sharma" userId="b799adb9ba789c8f" providerId="LiveId" clId="{CD2D3829-5BC3-4F71-87EF-21FDCC161315}" dt="2021-06-16T08:06:44.758" v="1541" actId="478"/>
          <ac:spMkLst>
            <pc:docMk/>
            <pc:sldMk cId="3287422598" sldId="295"/>
            <ac:spMk id="2" creationId="{0E3482EB-92AA-40BC-86DA-144E61E5B60C}"/>
          </ac:spMkLst>
        </pc:spChg>
        <pc:spChg chg="del">
          <ac:chgData name="Manish Sharma" userId="b799adb9ba789c8f" providerId="LiveId" clId="{CD2D3829-5BC3-4F71-87EF-21FDCC161315}" dt="2021-06-16T08:06:36.005" v="1538" actId="478"/>
          <ac:spMkLst>
            <pc:docMk/>
            <pc:sldMk cId="3287422598" sldId="295"/>
            <ac:spMk id="3" creationId="{7B117AD5-B93B-4422-B5F4-E5AD253A10F6}"/>
          </ac:spMkLst>
        </pc:spChg>
        <pc:spChg chg="mod topLvl">
          <ac:chgData name="Manish Sharma" userId="b799adb9ba789c8f" providerId="LiveId" clId="{CD2D3829-5BC3-4F71-87EF-21FDCC161315}" dt="2021-06-16T08:12:45.925" v="2001" actId="1038"/>
          <ac:spMkLst>
            <pc:docMk/>
            <pc:sldMk cId="3287422598" sldId="295"/>
            <ac:spMk id="5" creationId="{AEF76CAF-0225-459F-92FF-017D1CC2CD14}"/>
          </ac:spMkLst>
        </pc:spChg>
        <pc:spChg chg="mod topLvl">
          <ac:chgData name="Manish Sharma" userId="b799adb9ba789c8f" providerId="LiveId" clId="{CD2D3829-5BC3-4F71-87EF-21FDCC161315}" dt="2021-06-16T08:12:45.925" v="2001" actId="1038"/>
          <ac:spMkLst>
            <pc:docMk/>
            <pc:sldMk cId="3287422598" sldId="295"/>
            <ac:spMk id="6" creationId="{1F916243-622D-4CF5-8B6D-711C5F739E06}"/>
          </ac:spMkLst>
        </pc:spChg>
        <pc:spChg chg="mod topLvl">
          <ac:chgData name="Manish Sharma" userId="b799adb9ba789c8f" providerId="LiveId" clId="{CD2D3829-5BC3-4F71-87EF-21FDCC161315}" dt="2021-06-16T08:12:45.925" v="2001" actId="1038"/>
          <ac:spMkLst>
            <pc:docMk/>
            <pc:sldMk cId="3287422598" sldId="295"/>
            <ac:spMk id="7" creationId="{1F15DC83-F29C-4EAF-802B-2F20D1F20B68}"/>
          </ac:spMkLst>
        </pc:spChg>
        <pc:spChg chg="del mod topLvl">
          <ac:chgData name="Manish Sharma" userId="b799adb9ba789c8f" providerId="LiveId" clId="{CD2D3829-5BC3-4F71-87EF-21FDCC161315}" dt="2021-06-16T08:06:56.731" v="1545" actId="478"/>
          <ac:spMkLst>
            <pc:docMk/>
            <pc:sldMk cId="3287422598" sldId="295"/>
            <ac:spMk id="9" creationId="{8D79A594-F379-4D85-8D0E-C59A1E39B2A9}"/>
          </ac:spMkLst>
        </pc:spChg>
        <pc:spChg chg="del mod topLvl">
          <ac:chgData name="Manish Sharma" userId="b799adb9ba789c8f" providerId="LiveId" clId="{CD2D3829-5BC3-4F71-87EF-21FDCC161315}" dt="2021-06-16T08:06:55.175" v="1544" actId="478"/>
          <ac:spMkLst>
            <pc:docMk/>
            <pc:sldMk cId="3287422598" sldId="295"/>
            <ac:spMk id="11" creationId="{CD007C6D-2B43-4997-8967-C0401C19BA50}"/>
          </ac:spMkLst>
        </pc:spChg>
        <pc:spChg chg="add mod">
          <ac:chgData name="Manish Sharma" userId="b799adb9ba789c8f" providerId="LiveId" clId="{CD2D3829-5BC3-4F71-87EF-21FDCC161315}" dt="2021-06-16T08:12:45.925" v="2001" actId="1038"/>
          <ac:spMkLst>
            <pc:docMk/>
            <pc:sldMk cId="3287422598" sldId="295"/>
            <ac:spMk id="18" creationId="{0A2B993E-647A-4EDA-B578-5E6E1CEB657F}"/>
          </ac:spMkLst>
        </pc:spChg>
        <pc:spChg chg="add del mod">
          <ac:chgData name="Manish Sharma" userId="b799adb9ba789c8f" providerId="LiveId" clId="{CD2D3829-5BC3-4F71-87EF-21FDCC161315}" dt="2021-06-16T08:12:32.062" v="1909" actId="21"/>
          <ac:spMkLst>
            <pc:docMk/>
            <pc:sldMk cId="3287422598" sldId="295"/>
            <ac:spMk id="19" creationId="{E27DBD62-00B3-4910-8AB1-078A73ED7BF8}"/>
          </ac:spMkLst>
        </pc:spChg>
        <pc:spChg chg="add mod">
          <ac:chgData name="Manish Sharma" userId="b799adb9ba789c8f" providerId="LiveId" clId="{CD2D3829-5BC3-4F71-87EF-21FDCC161315}" dt="2021-06-16T08:12:54.398" v="2003" actId="1076"/>
          <ac:spMkLst>
            <pc:docMk/>
            <pc:sldMk cId="3287422598" sldId="295"/>
            <ac:spMk id="20" creationId="{85F256DB-D5D7-49E4-AAA3-AFFEDF6DE716}"/>
          </ac:spMkLst>
        </pc:spChg>
        <pc:grpChg chg="add del mod">
          <ac:chgData name="Manish Sharma" userId="b799adb9ba789c8f" providerId="LiveId" clId="{CD2D3829-5BC3-4F71-87EF-21FDCC161315}" dt="2021-06-16T08:06:52.270" v="1543" actId="165"/>
          <ac:grpSpMkLst>
            <pc:docMk/>
            <pc:sldMk cId="3287422598" sldId="295"/>
            <ac:grpSpMk id="4" creationId="{295CF566-CE03-4A4B-B37F-238F88A4B445}"/>
          </ac:grpSpMkLst>
        </pc:grpChg>
        <pc:cxnChg chg="mod topLvl">
          <ac:chgData name="Manish Sharma" userId="b799adb9ba789c8f" providerId="LiveId" clId="{CD2D3829-5BC3-4F71-87EF-21FDCC161315}" dt="2021-06-16T08:12:45.925" v="2001" actId="1038"/>
          <ac:cxnSpMkLst>
            <pc:docMk/>
            <pc:sldMk cId="3287422598" sldId="295"/>
            <ac:cxnSpMk id="8" creationId="{EBC4A3F3-75C2-4069-8A1F-C6F4F7B3875C}"/>
          </ac:cxnSpMkLst>
        </pc:cxnChg>
        <pc:cxnChg chg="mod topLvl">
          <ac:chgData name="Manish Sharma" userId="b799adb9ba789c8f" providerId="LiveId" clId="{CD2D3829-5BC3-4F71-87EF-21FDCC161315}" dt="2021-06-16T08:12:45.925" v="2001" actId="1038"/>
          <ac:cxnSpMkLst>
            <pc:docMk/>
            <pc:sldMk cId="3287422598" sldId="295"/>
            <ac:cxnSpMk id="10" creationId="{8F389BDE-3482-43C3-906E-09A3DCDA348D}"/>
          </ac:cxnSpMkLst>
        </pc:cxnChg>
        <pc:cxnChg chg="add mod">
          <ac:chgData name="Manish Sharma" userId="b799adb9ba789c8f" providerId="LiveId" clId="{CD2D3829-5BC3-4F71-87EF-21FDCC161315}" dt="2021-06-16T08:12:45.925" v="2001" actId="1038"/>
          <ac:cxnSpMkLst>
            <pc:docMk/>
            <pc:sldMk cId="3287422598" sldId="295"/>
            <ac:cxnSpMk id="16" creationId="{706A89B7-419B-4795-A394-4BD4C05F390A}"/>
          </ac:cxnSpMkLst>
        </pc:cxnChg>
      </pc:sldChg>
      <pc:sldChg chg="addSp delSp modSp new mod">
        <pc:chgData name="Manish Sharma" userId="b799adb9ba789c8f" providerId="LiveId" clId="{CD2D3829-5BC3-4F71-87EF-21FDCC161315}" dt="2021-06-17T03:21:55.039" v="2053" actId="20577"/>
        <pc:sldMkLst>
          <pc:docMk/>
          <pc:sldMk cId="551039886" sldId="296"/>
        </pc:sldMkLst>
        <pc:spChg chg="mod">
          <ac:chgData name="Manish Sharma" userId="b799adb9ba789c8f" providerId="LiveId" clId="{CD2D3829-5BC3-4F71-87EF-21FDCC161315}" dt="2021-06-17T03:19:50.370" v="2014" actId="20577"/>
          <ac:spMkLst>
            <pc:docMk/>
            <pc:sldMk cId="551039886" sldId="296"/>
            <ac:spMk id="2" creationId="{A046DF76-DF11-4FD8-BFFA-BFA9E95B053C}"/>
          </ac:spMkLst>
        </pc:spChg>
        <pc:spChg chg="mod">
          <ac:chgData name="Manish Sharma" userId="b799adb9ba789c8f" providerId="LiveId" clId="{CD2D3829-5BC3-4F71-87EF-21FDCC161315}" dt="2021-06-17T03:21:55.039" v="2053" actId="20577"/>
          <ac:spMkLst>
            <pc:docMk/>
            <pc:sldMk cId="551039886" sldId="296"/>
            <ac:spMk id="3" creationId="{5780CA9C-02FE-4CEF-8183-D6DB053FF2CF}"/>
          </ac:spMkLst>
        </pc:spChg>
        <pc:spChg chg="add del">
          <ac:chgData name="Manish Sharma" userId="b799adb9ba789c8f" providerId="LiveId" clId="{CD2D3829-5BC3-4F71-87EF-21FDCC161315}" dt="2021-06-17T03:20:32.185" v="2023"/>
          <ac:spMkLst>
            <pc:docMk/>
            <pc:sldMk cId="551039886" sldId="296"/>
            <ac:spMk id="4" creationId="{A09C30EF-BB85-40FE-98C8-1DF7ACF8669F}"/>
          </ac:spMkLst>
        </pc:spChg>
        <pc:spChg chg="add del">
          <ac:chgData name="Manish Sharma" userId="b799adb9ba789c8f" providerId="LiveId" clId="{CD2D3829-5BC3-4F71-87EF-21FDCC161315}" dt="2021-06-17T03:20:36.977" v="2027"/>
          <ac:spMkLst>
            <pc:docMk/>
            <pc:sldMk cId="551039886" sldId="296"/>
            <ac:spMk id="5" creationId="{C5361B8D-7F1C-4C6D-9871-7061792EA5A0}"/>
          </ac:spMkLst>
        </pc:spChg>
      </pc:sldChg>
      <pc:sldChg chg="addSp delSp modSp new mod">
        <pc:chgData name="Manish Sharma" userId="b799adb9ba789c8f" providerId="LiveId" clId="{CD2D3829-5BC3-4F71-87EF-21FDCC161315}" dt="2021-06-17T03:25:44.311" v="2120" actId="27636"/>
        <pc:sldMkLst>
          <pc:docMk/>
          <pc:sldMk cId="1148178458" sldId="297"/>
        </pc:sldMkLst>
        <pc:spChg chg="mod">
          <ac:chgData name="Manish Sharma" userId="b799adb9ba789c8f" providerId="LiveId" clId="{CD2D3829-5BC3-4F71-87EF-21FDCC161315}" dt="2021-06-17T03:22:42.885" v="2078" actId="20577"/>
          <ac:spMkLst>
            <pc:docMk/>
            <pc:sldMk cId="1148178458" sldId="297"/>
            <ac:spMk id="2" creationId="{1DEB39BA-BC72-45D6-A440-A6E373F99841}"/>
          </ac:spMkLst>
        </pc:spChg>
        <pc:spChg chg="add del mod">
          <ac:chgData name="Manish Sharma" userId="b799adb9ba789c8f" providerId="LiveId" clId="{CD2D3829-5BC3-4F71-87EF-21FDCC161315}" dt="2021-06-17T03:25:44.311" v="2120" actId="27636"/>
          <ac:spMkLst>
            <pc:docMk/>
            <pc:sldMk cId="1148178458" sldId="297"/>
            <ac:spMk id="3" creationId="{2DD03B8D-0D3C-4E78-8017-495CEE5C1D57}"/>
          </ac:spMkLst>
        </pc:spChg>
        <pc:spChg chg="add del mod">
          <ac:chgData name="Manish Sharma" userId="b799adb9ba789c8f" providerId="LiveId" clId="{CD2D3829-5BC3-4F71-87EF-21FDCC161315}" dt="2021-06-17T03:23:00.055" v="2080"/>
          <ac:spMkLst>
            <pc:docMk/>
            <pc:sldMk cId="1148178458" sldId="297"/>
            <ac:spMk id="4" creationId="{E5CA0D9E-74BA-455E-9958-17937CDA89AE}"/>
          </ac:spMkLst>
        </pc:spChg>
        <pc:spChg chg="add del">
          <ac:chgData name="Manish Sharma" userId="b799adb9ba789c8f" providerId="LiveId" clId="{CD2D3829-5BC3-4F71-87EF-21FDCC161315}" dt="2021-06-17T03:24:06.567" v="2100"/>
          <ac:spMkLst>
            <pc:docMk/>
            <pc:sldMk cId="1148178458" sldId="297"/>
            <ac:spMk id="5" creationId="{5A67A7EA-4057-408B-A134-B64E18F0E380}"/>
          </ac:spMkLst>
        </pc:spChg>
        <pc:spChg chg="add del">
          <ac:chgData name="Manish Sharma" userId="b799adb9ba789c8f" providerId="LiveId" clId="{CD2D3829-5BC3-4F71-87EF-21FDCC161315}" dt="2021-06-17T03:25:17.550" v="2112"/>
          <ac:spMkLst>
            <pc:docMk/>
            <pc:sldMk cId="1148178458" sldId="297"/>
            <ac:spMk id="6" creationId="{670D8FD4-9C7F-4878-8E64-F21A73857628}"/>
          </ac:spMkLst>
        </pc:spChg>
      </pc:sldChg>
      <pc:sldChg chg="modSp new mod">
        <pc:chgData name="Manish Sharma" userId="b799adb9ba789c8f" providerId="LiveId" clId="{CD2D3829-5BC3-4F71-87EF-21FDCC161315}" dt="2021-06-17T03:30:47.552" v="2153" actId="27636"/>
        <pc:sldMkLst>
          <pc:docMk/>
          <pc:sldMk cId="2503257329" sldId="298"/>
        </pc:sldMkLst>
        <pc:spChg chg="mod">
          <ac:chgData name="Manish Sharma" userId="b799adb9ba789c8f" providerId="LiveId" clId="{CD2D3829-5BC3-4F71-87EF-21FDCC161315}" dt="2021-06-17T03:29:14.155" v="2124"/>
          <ac:spMkLst>
            <pc:docMk/>
            <pc:sldMk cId="2503257329" sldId="298"/>
            <ac:spMk id="2" creationId="{01E82DB2-1AF2-4F77-99AC-E4A553AFED07}"/>
          </ac:spMkLst>
        </pc:spChg>
        <pc:spChg chg="mod">
          <ac:chgData name="Manish Sharma" userId="b799adb9ba789c8f" providerId="LiveId" clId="{CD2D3829-5BC3-4F71-87EF-21FDCC161315}" dt="2021-06-17T03:30:47.552" v="2153" actId="27636"/>
          <ac:spMkLst>
            <pc:docMk/>
            <pc:sldMk cId="2503257329" sldId="298"/>
            <ac:spMk id="3" creationId="{7A9FEBA5-98FF-4B91-89D8-A7DF268CEC1A}"/>
          </ac:spMkLst>
        </pc:spChg>
      </pc:sldChg>
      <pc:sldChg chg="modSp new mod">
        <pc:chgData name="Manish Sharma" userId="b799adb9ba789c8f" providerId="LiveId" clId="{CD2D3829-5BC3-4F71-87EF-21FDCC161315}" dt="2021-06-17T08:05:56.780" v="2162" actId="20577"/>
        <pc:sldMkLst>
          <pc:docMk/>
          <pc:sldMk cId="2817809417" sldId="299"/>
        </pc:sldMkLst>
        <pc:spChg chg="mod">
          <ac:chgData name="Manish Sharma" userId="b799adb9ba789c8f" providerId="LiveId" clId="{CD2D3829-5BC3-4F71-87EF-21FDCC161315}" dt="2021-06-17T08:05:44.411" v="2157"/>
          <ac:spMkLst>
            <pc:docMk/>
            <pc:sldMk cId="2817809417" sldId="299"/>
            <ac:spMk id="2" creationId="{BFB08513-140F-4299-A13C-19360FF760D6}"/>
          </ac:spMkLst>
        </pc:spChg>
        <pc:spChg chg="mod">
          <ac:chgData name="Manish Sharma" userId="b799adb9ba789c8f" providerId="LiveId" clId="{CD2D3829-5BC3-4F71-87EF-21FDCC161315}" dt="2021-06-17T08:05:56.780" v="2162" actId="20577"/>
          <ac:spMkLst>
            <pc:docMk/>
            <pc:sldMk cId="2817809417" sldId="299"/>
            <ac:spMk id="3" creationId="{2A6668E1-240F-4B30-8825-4DCEFFEEA717}"/>
          </ac:spMkLst>
        </pc:spChg>
      </pc:sldChg>
      <pc:sldChg chg="addSp modSp new mod setBg">
        <pc:chgData name="Manish Sharma" userId="b799adb9ba789c8f" providerId="LiveId" clId="{CD2D3829-5BC3-4F71-87EF-21FDCC161315}" dt="2021-06-17T09:37:58.874" v="2593" actId="20577"/>
        <pc:sldMkLst>
          <pc:docMk/>
          <pc:sldMk cId="3539462227" sldId="300"/>
        </pc:sldMkLst>
        <pc:spChg chg="mod">
          <ac:chgData name="Manish Sharma" userId="b799adb9ba789c8f" providerId="LiveId" clId="{CD2D3829-5BC3-4F71-87EF-21FDCC161315}" dt="2021-06-17T08:36:30.472" v="2197" actId="26606"/>
          <ac:spMkLst>
            <pc:docMk/>
            <pc:sldMk cId="3539462227" sldId="300"/>
            <ac:spMk id="2" creationId="{227C1C77-A997-4C29-A296-2DBB39C5A048}"/>
          </ac:spMkLst>
        </pc:spChg>
        <pc:spChg chg="mod">
          <ac:chgData name="Manish Sharma" userId="b799adb9ba789c8f" providerId="LiveId" clId="{CD2D3829-5BC3-4F71-87EF-21FDCC161315}" dt="2021-06-17T09:37:58.874" v="2593" actId="20577"/>
          <ac:spMkLst>
            <pc:docMk/>
            <pc:sldMk cId="3539462227" sldId="300"/>
            <ac:spMk id="3" creationId="{676DFA8E-1103-4099-939D-4BC8BD9EA146}"/>
          </ac:spMkLst>
        </pc:spChg>
        <pc:spChg chg="add">
          <ac:chgData name="Manish Sharma" userId="b799adb9ba789c8f" providerId="LiveId" clId="{CD2D3829-5BC3-4F71-87EF-21FDCC161315}" dt="2021-06-17T08:36:30.472" v="2197" actId="26606"/>
          <ac:spMkLst>
            <pc:docMk/>
            <pc:sldMk cId="3539462227" sldId="300"/>
            <ac:spMk id="8" creationId="{09588DA8-065E-4F6F-8EFD-43104AB2E0CF}"/>
          </ac:spMkLst>
        </pc:spChg>
        <pc:spChg chg="add">
          <ac:chgData name="Manish Sharma" userId="b799adb9ba789c8f" providerId="LiveId" clId="{CD2D3829-5BC3-4F71-87EF-21FDCC161315}" dt="2021-06-17T08:36:30.472" v="2197" actId="26606"/>
          <ac:spMkLst>
            <pc:docMk/>
            <pc:sldMk cId="3539462227" sldId="300"/>
            <ac:spMk id="10" creationId="{C4285719-470E-454C-AF62-8323075F1F5B}"/>
          </ac:spMkLst>
        </pc:spChg>
        <pc:spChg chg="add">
          <ac:chgData name="Manish Sharma" userId="b799adb9ba789c8f" providerId="LiveId" clId="{CD2D3829-5BC3-4F71-87EF-21FDCC161315}" dt="2021-06-17T08:36:30.472" v="2197" actId="26606"/>
          <ac:spMkLst>
            <pc:docMk/>
            <pc:sldMk cId="3539462227" sldId="300"/>
            <ac:spMk id="12" creationId="{CD9FE4EF-C4D8-49A0-B2FF-81D8DB7D8A24}"/>
          </ac:spMkLst>
        </pc:spChg>
        <pc:spChg chg="add">
          <ac:chgData name="Manish Sharma" userId="b799adb9ba789c8f" providerId="LiveId" clId="{CD2D3829-5BC3-4F71-87EF-21FDCC161315}" dt="2021-06-17T08:36:30.472" v="2197" actId="26606"/>
          <ac:spMkLst>
            <pc:docMk/>
            <pc:sldMk cId="3539462227" sldId="300"/>
            <ac:spMk id="14" creationId="{4300840D-0A0B-4512-BACA-B439D5B9C57C}"/>
          </ac:spMkLst>
        </pc:spChg>
        <pc:spChg chg="add">
          <ac:chgData name="Manish Sharma" userId="b799adb9ba789c8f" providerId="LiveId" clId="{CD2D3829-5BC3-4F71-87EF-21FDCC161315}" dt="2021-06-17T08:36:30.472" v="2197" actId="26606"/>
          <ac:spMkLst>
            <pc:docMk/>
            <pc:sldMk cId="3539462227" sldId="300"/>
            <ac:spMk id="16" creationId="{D2B78728-A580-49A7-84F9-6EF6F583ADE0}"/>
          </ac:spMkLst>
        </pc:spChg>
        <pc:spChg chg="add">
          <ac:chgData name="Manish Sharma" userId="b799adb9ba789c8f" providerId="LiveId" clId="{CD2D3829-5BC3-4F71-87EF-21FDCC161315}" dt="2021-06-17T08:36:30.472" v="2197" actId="26606"/>
          <ac:spMkLst>
            <pc:docMk/>
            <pc:sldMk cId="3539462227" sldId="300"/>
            <ac:spMk id="18" creationId="{38FAA1A1-D861-433F-88FA-1E9D6FD31D11}"/>
          </ac:spMkLst>
        </pc:spChg>
        <pc:spChg chg="add">
          <ac:chgData name="Manish Sharma" userId="b799adb9ba789c8f" providerId="LiveId" clId="{CD2D3829-5BC3-4F71-87EF-21FDCC161315}" dt="2021-06-17T08:36:30.472" v="2197" actId="26606"/>
          <ac:spMkLst>
            <pc:docMk/>
            <pc:sldMk cId="3539462227" sldId="300"/>
            <ac:spMk id="20" creationId="{8D71EDA1-87BF-4D5D-AB79-F346FD19278A}"/>
          </ac:spMkLst>
        </pc:spChg>
      </pc:sldChg>
      <pc:sldChg chg="modSp new mod">
        <pc:chgData name="Manish Sharma" userId="b799adb9ba789c8f" providerId="LiveId" clId="{CD2D3829-5BC3-4F71-87EF-21FDCC161315}" dt="2021-06-17T08:38:24.455" v="2255" actId="15"/>
        <pc:sldMkLst>
          <pc:docMk/>
          <pc:sldMk cId="1795810273" sldId="301"/>
        </pc:sldMkLst>
        <pc:spChg chg="mod">
          <ac:chgData name="Manish Sharma" userId="b799adb9ba789c8f" providerId="LiveId" clId="{CD2D3829-5BC3-4F71-87EF-21FDCC161315}" dt="2021-06-17T08:36:45.821" v="2216" actId="20577"/>
          <ac:spMkLst>
            <pc:docMk/>
            <pc:sldMk cId="1795810273" sldId="301"/>
            <ac:spMk id="2" creationId="{B059CA7E-CF32-4A1E-9793-4EA4D00D304A}"/>
          </ac:spMkLst>
        </pc:spChg>
        <pc:spChg chg="mod">
          <ac:chgData name="Manish Sharma" userId="b799adb9ba789c8f" providerId="LiveId" clId="{CD2D3829-5BC3-4F71-87EF-21FDCC161315}" dt="2021-06-17T08:38:24.455" v="2255" actId="15"/>
          <ac:spMkLst>
            <pc:docMk/>
            <pc:sldMk cId="1795810273" sldId="301"/>
            <ac:spMk id="3" creationId="{36161BA0-4D27-45F6-A989-6993B80432C4}"/>
          </ac:spMkLst>
        </pc:spChg>
      </pc:sldChg>
      <pc:sldChg chg="addSp delSp modSp new mod">
        <pc:chgData name="Manish Sharma" userId="b799adb9ba789c8f" providerId="LiveId" clId="{CD2D3829-5BC3-4F71-87EF-21FDCC161315}" dt="2021-06-17T10:39:46.195" v="2597" actId="113"/>
        <pc:sldMkLst>
          <pc:docMk/>
          <pc:sldMk cId="3656162023" sldId="302"/>
        </pc:sldMkLst>
        <pc:spChg chg="mod">
          <ac:chgData name="Manish Sharma" userId="b799adb9ba789c8f" providerId="LiveId" clId="{CD2D3829-5BC3-4F71-87EF-21FDCC161315}" dt="2021-06-17T08:40:07.704" v="2272"/>
          <ac:spMkLst>
            <pc:docMk/>
            <pc:sldMk cId="3656162023" sldId="302"/>
            <ac:spMk id="2" creationId="{96E43F1A-3779-4E11-B1F8-E11458273F4F}"/>
          </ac:spMkLst>
        </pc:spChg>
        <pc:spChg chg="mod">
          <ac:chgData name="Manish Sharma" userId="b799adb9ba789c8f" providerId="LiveId" clId="{CD2D3829-5BC3-4F71-87EF-21FDCC161315}" dt="2021-06-17T10:39:46.195" v="2597" actId="113"/>
          <ac:spMkLst>
            <pc:docMk/>
            <pc:sldMk cId="3656162023" sldId="302"/>
            <ac:spMk id="3" creationId="{46D6DC62-AAE2-422B-91DC-79D83747FA67}"/>
          </ac:spMkLst>
        </pc:spChg>
        <pc:spChg chg="add del">
          <ac:chgData name="Manish Sharma" userId="b799adb9ba789c8f" providerId="LiveId" clId="{CD2D3829-5BC3-4F71-87EF-21FDCC161315}" dt="2021-06-17T08:39:41.366" v="2269"/>
          <ac:spMkLst>
            <pc:docMk/>
            <pc:sldMk cId="3656162023" sldId="302"/>
            <ac:spMk id="4" creationId="{2DBDCFBC-C308-4FD9-AAF7-9B73B3863582}"/>
          </ac:spMkLst>
        </pc:spChg>
      </pc:sldChg>
      <pc:sldChg chg="addSp delSp modSp new mod">
        <pc:chgData name="Manish Sharma" userId="b799adb9ba789c8f" providerId="LiveId" clId="{CD2D3829-5BC3-4F71-87EF-21FDCC161315}" dt="2021-06-17T08:52:36.056" v="2552" actId="5793"/>
        <pc:sldMkLst>
          <pc:docMk/>
          <pc:sldMk cId="2381066136" sldId="303"/>
        </pc:sldMkLst>
        <pc:spChg chg="mod">
          <ac:chgData name="Manish Sharma" userId="b799adb9ba789c8f" providerId="LiveId" clId="{CD2D3829-5BC3-4F71-87EF-21FDCC161315}" dt="2021-06-17T08:43:59.305" v="2411" actId="20577"/>
          <ac:spMkLst>
            <pc:docMk/>
            <pc:sldMk cId="2381066136" sldId="303"/>
            <ac:spMk id="2" creationId="{15249928-620F-419E-B7E3-8C66D81F879E}"/>
          </ac:spMkLst>
        </pc:spChg>
        <pc:spChg chg="mod">
          <ac:chgData name="Manish Sharma" userId="b799adb9ba789c8f" providerId="LiveId" clId="{CD2D3829-5BC3-4F71-87EF-21FDCC161315}" dt="2021-06-17T08:52:36.056" v="2552" actId="5793"/>
          <ac:spMkLst>
            <pc:docMk/>
            <pc:sldMk cId="2381066136" sldId="303"/>
            <ac:spMk id="3" creationId="{1D2C18CE-3B91-4F7E-9E45-944DB1F536EB}"/>
          </ac:spMkLst>
        </pc:spChg>
        <pc:spChg chg="add del">
          <ac:chgData name="Manish Sharma" userId="b799adb9ba789c8f" providerId="LiveId" clId="{CD2D3829-5BC3-4F71-87EF-21FDCC161315}" dt="2021-06-17T08:44:36.348" v="2417"/>
          <ac:spMkLst>
            <pc:docMk/>
            <pc:sldMk cId="2381066136" sldId="303"/>
            <ac:spMk id="4" creationId="{69C6AFBA-7A1F-4701-9E1E-68D9F683EE34}"/>
          </ac:spMkLst>
        </pc:spChg>
        <pc:spChg chg="add del">
          <ac:chgData name="Manish Sharma" userId="b799adb9ba789c8f" providerId="LiveId" clId="{CD2D3829-5BC3-4F71-87EF-21FDCC161315}" dt="2021-06-17T08:45:37.735" v="2435"/>
          <ac:spMkLst>
            <pc:docMk/>
            <pc:sldMk cId="2381066136" sldId="303"/>
            <ac:spMk id="5" creationId="{5D2A02E3-45FF-4C93-9A92-4BC4B5D6C576}"/>
          </ac:spMkLst>
        </pc:spChg>
        <pc:spChg chg="add del">
          <ac:chgData name="Manish Sharma" userId="b799adb9ba789c8f" providerId="LiveId" clId="{CD2D3829-5BC3-4F71-87EF-21FDCC161315}" dt="2021-06-17T08:46:20.548" v="2440"/>
          <ac:spMkLst>
            <pc:docMk/>
            <pc:sldMk cId="2381066136" sldId="303"/>
            <ac:spMk id="6" creationId="{8D44492F-3C6A-4B02-9BD6-2139F8DB060D}"/>
          </ac:spMkLst>
        </pc:spChg>
        <pc:spChg chg="add del">
          <ac:chgData name="Manish Sharma" userId="b799adb9ba789c8f" providerId="LiveId" clId="{CD2D3829-5BC3-4F71-87EF-21FDCC161315}" dt="2021-06-17T08:47:56.730" v="2444"/>
          <ac:spMkLst>
            <pc:docMk/>
            <pc:sldMk cId="2381066136" sldId="303"/>
            <ac:spMk id="7" creationId="{6DE9BB2D-9C25-4EEB-A3AB-4CE19D1BDDD5}"/>
          </ac:spMkLst>
        </pc:spChg>
      </pc:sldChg>
      <pc:sldChg chg="add">
        <pc:chgData name="Manish Sharma" userId="b799adb9ba789c8f" providerId="LiveId" clId="{CD2D3829-5BC3-4F71-87EF-21FDCC161315}" dt="2021-06-17T10:20:04.170" v="2595"/>
        <pc:sldMkLst>
          <pc:docMk/>
          <pc:sldMk cId="631516676" sldId="30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C1E23211-C21D-4270-BD6D-631ABF3EADA3}" type="pres">
      <dgm:prSet presAssocID="{749CFC44-69C4-4B17-B8F2-7FF9091A454F}" presName="vert0" presStyleCnt="0">
        <dgm:presLayoutVars>
          <dgm:dir/>
          <dgm:animOne val="branch"/>
          <dgm:animLvl val="lvl"/>
        </dgm:presLayoutVars>
      </dgm:prSet>
      <dgm:spPr/>
    </dgm:pt>
    <dgm:pt modelId="{300FC989-AA89-404C-A67C-A2B622179436}" type="pres">
      <dgm:prSet presAssocID="{7856030B-23D7-4A23-9EA3-5E646EC46186}" presName="thickLine" presStyleLbl="alignNode1" presStyleIdx="0" presStyleCnt="4"/>
      <dgm:spPr/>
    </dgm:pt>
    <dgm:pt modelId="{922BAE5E-83CB-4D05-AC3D-439BDC93B07B}" type="pres">
      <dgm:prSet presAssocID="{7856030B-23D7-4A23-9EA3-5E646EC46186}" presName="horz1" presStyleCnt="0"/>
      <dgm:spPr/>
    </dgm:pt>
    <dgm:pt modelId="{EDCB8EFD-E364-4310-BC0E-16D9C1F50743}" type="pres">
      <dgm:prSet presAssocID="{7856030B-23D7-4A23-9EA3-5E646EC46186}" presName="tx1" presStyleLbl="revTx" presStyleIdx="0" presStyleCnt="4"/>
      <dgm:spPr/>
    </dgm:pt>
    <dgm:pt modelId="{F4FCFC93-701F-4C55-BB28-ED187BA15101}" type="pres">
      <dgm:prSet presAssocID="{7856030B-23D7-4A23-9EA3-5E646EC46186}" presName="vert1" presStyleCnt="0"/>
      <dgm:spPr/>
    </dgm:pt>
    <dgm:pt modelId="{79577092-275A-4716-B8E5-75473463FC8B}" type="pres">
      <dgm:prSet presAssocID="{D16C0C2D-B6FC-49BD-82F4-1FF928C65157}" presName="thickLine" presStyleLbl="alignNode1" presStyleIdx="1" presStyleCnt="4"/>
      <dgm:spPr/>
    </dgm:pt>
    <dgm:pt modelId="{97787585-053C-412C-A789-516CBFBBE54B}" type="pres">
      <dgm:prSet presAssocID="{D16C0C2D-B6FC-49BD-82F4-1FF928C65157}" presName="horz1" presStyleCnt="0"/>
      <dgm:spPr/>
    </dgm:pt>
    <dgm:pt modelId="{9CD961A5-3CD4-46C0-B719-EBC1580B7037}" type="pres">
      <dgm:prSet presAssocID="{D16C0C2D-B6FC-49BD-82F4-1FF928C65157}" presName="tx1" presStyleLbl="revTx" presStyleIdx="1" presStyleCnt="4"/>
      <dgm:spPr/>
    </dgm:pt>
    <dgm:pt modelId="{9EEEDFB3-9C61-42C0-9B26-ADC1445F05C1}" type="pres">
      <dgm:prSet presAssocID="{D16C0C2D-B6FC-49BD-82F4-1FF928C65157}" presName="vert1" presStyleCnt="0"/>
      <dgm:spPr/>
    </dgm:pt>
    <dgm:pt modelId="{842FB6F4-C4D0-4B51-B199-DB260F28B81F}" type="pres">
      <dgm:prSet presAssocID="{5C0AD823-ED90-4268-A804-F3FFFADBC6D5}" presName="thickLine" presStyleLbl="alignNode1" presStyleIdx="2" presStyleCnt="4"/>
      <dgm:spPr/>
    </dgm:pt>
    <dgm:pt modelId="{11C9E430-E16B-45D1-BA0C-B86CF8FB57C5}" type="pres">
      <dgm:prSet presAssocID="{5C0AD823-ED90-4268-A804-F3FFFADBC6D5}" presName="horz1" presStyleCnt="0"/>
      <dgm:spPr/>
    </dgm:pt>
    <dgm:pt modelId="{3EDAD8E6-E45C-43F1-AB6A-58A71C1FDB4A}" type="pres">
      <dgm:prSet presAssocID="{5C0AD823-ED90-4268-A804-F3FFFADBC6D5}" presName="tx1" presStyleLbl="revTx" presStyleIdx="2" presStyleCnt="4"/>
      <dgm:spPr/>
    </dgm:pt>
    <dgm:pt modelId="{510AB503-9865-4D0E-AB6E-83F72A333CE6}" type="pres">
      <dgm:prSet presAssocID="{5C0AD823-ED90-4268-A804-F3FFFADBC6D5}" presName="vert1" presStyleCnt="0"/>
      <dgm:spPr/>
    </dgm:pt>
    <dgm:pt modelId="{0C769D39-0B2A-4F88-9A5A-D9A1277A20FC}" type="pres">
      <dgm:prSet presAssocID="{C7A297B1-CF4D-444E-9C2B-1CD95F45A846}" presName="thickLine" presStyleLbl="alignNode1" presStyleIdx="3" presStyleCnt="4"/>
      <dgm:spPr/>
    </dgm:pt>
    <dgm:pt modelId="{7C17FEA2-D0E8-4EC2-983A-08F7A517F0E9}" type="pres">
      <dgm:prSet presAssocID="{C7A297B1-CF4D-444E-9C2B-1CD95F45A846}" presName="horz1" presStyleCnt="0"/>
      <dgm:spPr/>
    </dgm:pt>
    <dgm:pt modelId="{63A605E6-5D88-4325-9E9A-8AEB5EE41848}" type="pres">
      <dgm:prSet presAssocID="{C7A297B1-CF4D-444E-9C2B-1CD95F45A846}" presName="tx1" presStyleLbl="revTx" presStyleIdx="3" presStyleCnt="4"/>
      <dgm:spPr/>
    </dgm:pt>
    <dgm:pt modelId="{B39F1D9D-9CA1-476C-967A-95A3A27DC4C0}"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3EE5FD37-FFD7-4C4F-85C1-F031351D95A7}" type="presOf" srcId="{C7A297B1-CF4D-444E-9C2B-1CD95F45A846}" destId="{63A605E6-5D88-4325-9E9A-8AEB5EE41848}"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F9312C3E-5DC5-4750-8B41-721C9EE8D10A}" type="presOf" srcId="{749CFC44-69C4-4B17-B8F2-7FF9091A454F}" destId="{C1E23211-C21D-4270-BD6D-631ABF3EADA3}" srcOrd="0" destOrd="0" presId="urn:microsoft.com/office/officeart/2008/layout/LinedList"/>
    <dgm:cxn modelId="{5A45A546-4007-439C-8B81-83885223AD29}" type="presOf" srcId="{D16C0C2D-B6FC-49BD-82F4-1FF928C65157}" destId="{9CD961A5-3CD4-46C0-B719-EBC1580B7037}" srcOrd="0" destOrd="0" presId="urn:microsoft.com/office/officeart/2008/layout/LinedList"/>
    <dgm:cxn modelId="{FA1C1849-274C-430C-BA0D-CEC4BBCDD839}" type="presOf" srcId="{5C0AD823-ED90-4268-A804-F3FFFADBC6D5}" destId="{3EDAD8E6-E45C-43F1-AB6A-58A71C1FDB4A}"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830055D6-E275-4A8A-BB9E-ADB196343187}" type="presOf" srcId="{7856030B-23D7-4A23-9EA3-5E646EC46186}" destId="{EDCB8EFD-E364-4310-BC0E-16D9C1F50743}"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90334F6D-7F6E-427C-BA8F-D25513CD150D}" type="presParOf" srcId="{C1E23211-C21D-4270-BD6D-631ABF3EADA3}" destId="{300FC989-AA89-404C-A67C-A2B622179436}" srcOrd="0" destOrd="0" presId="urn:microsoft.com/office/officeart/2008/layout/LinedList"/>
    <dgm:cxn modelId="{1B6F32C7-9823-4FA8-8971-E705BBB7C5E3}" type="presParOf" srcId="{C1E23211-C21D-4270-BD6D-631ABF3EADA3}" destId="{922BAE5E-83CB-4D05-AC3D-439BDC93B07B}" srcOrd="1" destOrd="0" presId="urn:microsoft.com/office/officeart/2008/layout/LinedList"/>
    <dgm:cxn modelId="{604D0797-CD3E-4776-A015-995CEDBB3F8A}" type="presParOf" srcId="{922BAE5E-83CB-4D05-AC3D-439BDC93B07B}" destId="{EDCB8EFD-E364-4310-BC0E-16D9C1F50743}" srcOrd="0" destOrd="0" presId="urn:microsoft.com/office/officeart/2008/layout/LinedList"/>
    <dgm:cxn modelId="{3C52924C-2C6E-4D71-A2BD-E3CFBCEB88DE}" type="presParOf" srcId="{922BAE5E-83CB-4D05-AC3D-439BDC93B07B}" destId="{F4FCFC93-701F-4C55-BB28-ED187BA15101}" srcOrd="1" destOrd="0" presId="urn:microsoft.com/office/officeart/2008/layout/LinedList"/>
    <dgm:cxn modelId="{33D0D935-09FA-4B5A-BCC7-2EE6513E888A}" type="presParOf" srcId="{C1E23211-C21D-4270-BD6D-631ABF3EADA3}" destId="{79577092-275A-4716-B8E5-75473463FC8B}" srcOrd="2" destOrd="0" presId="urn:microsoft.com/office/officeart/2008/layout/LinedList"/>
    <dgm:cxn modelId="{B7402481-7E1E-4A74-83F5-B5F8DBFF0D27}" type="presParOf" srcId="{C1E23211-C21D-4270-BD6D-631ABF3EADA3}" destId="{97787585-053C-412C-A789-516CBFBBE54B}" srcOrd="3" destOrd="0" presId="urn:microsoft.com/office/officeart/2008/layout/LinedList"/>
    <dgm:cxn modelId="{B2C345E8-6FB4-406A-A653-FE851E2407C0}" type="presParOf" srcId="{97787585-053C-412C-A789-516CBFBBE54B}" destId="{9CD961A5-3CD4-46C0-B719-EBC1580B7037}" srcOrd="0" destOrd="0" presId="urn:microsoft.com/office/officeart/2008/layout/LinedList"/>
    <dgm:cxn modelId="{30FE6A9F-A6D2-404E-9B41-CA5FC49123D8}" type="presParOf" srcId="{97787585-053C-412C-A789-516CBFBBE54B}" destId="{9EEEDFB3-9C61-42C0-9B26-ADC1445F05C1}" srcOrd="1" destOrd="0" presId="urn:microsoft.com/office/officeart/2008/layout/LinedList"/>
    <dgm:cxn modelId="{F603B850-2BEF-416D-9F0E-D3C7E653502B}" type="presParOf" srcId="{C1E23211-C21D-4270-BD6D-631ABF3EADA3}" destId="{842FB6F4-C4D0-4B51-B199-DB260F28B81F}" srcOrd="4" destOrd="0" presId="urn:microsoft.com/office/officeart/2008/layout/LinedList"/>
    <dgm:cxn modelId="{42CD241B-50F7-48F1-941E-FB8FFDA484F1}" type="presParOf" srcId="{C1E23211-C21D-4270-BD6D-631ABF3EADA3}" destId="{11C9E430-E16B-45D1-BA0C-B86CF8FB57C5}" srcOrd="5" destOrd="0" presId="urn:microsoft.com/office/officeart/2008/layout/LinedList"/>
    <dgm:cxn modelId="{05DB89F3-707F-4A15-9E8B-791B162ECC88}" type="presParOf" srcId="{11C9E430-E16B-45D1-BA0C-B86CF8FB57C5}" destId="{3EDAD8E6-E45C-43F1-AB6A-58A71C1FDB4A}" srcOrd="0" destOrd="0" presId="urn:microsoft.com/office/officeart/2008/layout/LinedList"/>
    <dgm:cxn modelId="{3B30218E-3079-4D52-BF46-2C2EF69E9DF9}" type="presParOf" srcId="{11C9E430-E16B-45D1-BA0C-B86CF8FB57C5}" destId="{510AB503-9865-4D0E-AB6E-83F72A333CE6}" srcOrd="1" destOrd="0" presId="urn:microsoft.com/office/officeart/2008/layout/LinedList"/>
    <dgm:cxn modelId="{AA2E53E2-7A70-4BC1-8DC8-8AD84F7B1DE7}" type="presParOf" srcId="{C1E23211-C21D-4270-BD6D-631ABF3EADA3}" destId="{0C769D39-0B2A-4F88-9A5A-D9A1277A20FC}" srcOrd="6" destOrd="0" presId="urn:microsoft.com/office/officeart/2008/layout/LinedList"/>
    <dgm:cxn modelId="{8009DA00-6F9E-4E24-9EE1-89EDE932252A}" type="presParOf" srcId="{C1E23211-C21D-4270-BD6D-631ABF3EADA3}" destId="{7C17FEA2-D0E8-4EC2-983A-08F7A517F0E9}" srcOrd="7" destOrd="0" presId="urn:microsoft.com/office/officeart/2008/layout/LinedList"/>
    <dgm:cxn modelId="{AF00DEF0-46E1-420B-87EB-8AEDBF139C26}" type="presParOf" srcId="{7C17FEA2-D0E8-4EC2-983A-08F7A517F0E9}" destId="{63A605E6-5D88-4325-9E9A-8AEB5EE41848}" srcOrd="0" destOrd="0" presId="urn:microsoft.com/office/officeart/2008/layout/LinedList"/>
    <dgm:cxn modelId="{D6369859-D39C-428D-94DF-95F6068A742A}" type="presParOf" srcId="{7C17FEA2-D0E8-4EC2-983A-08F7A517F0E9}" destId="{B39F1D9D-9CA1-476C-967A-95A3A27DC4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FC989-AA89-404C-A67C-A2B622179436}">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B8EFD-E364-4310-BC0E-16D9C1F50743}">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hlinkClick xmlns:r="http://schemas.openxmlformats.org/officeDocument/2006/relationships" r:id="rId1"/>
            </a:rPr>
            <a:t>Manish Sharma | Gmail</a:t>
          </a:r>
          <a:endParaRPr lang="en-US" sz="4400" kern="1200"/>
        </a:p>
      </dsp:txBody>
      <dsp:txXfrm>
        <a:off x="0" y="0"/>
        <a:ext cx="6900512" cy="1384035"/>
      </dsp:txXfrm>
    </dsp:sp>
    <dsp:sp modelId="{79577092-275A-4716-B8E5-75473463FC8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961A5-3CD4-46C0-B719-EBC1580B7037}">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hlinkClick xmlns:r="http://schemas.openxmlformats.org/officeDocument/2006/relationships" r:id="rId2"/>
            </a:rPr>
            <a:t>Manish Sharma | WhatsApp</a:t>
          </a:r>
          <a:endParaRPr lang="en-US" sz="4400" kern="1200"/>
        </a:p>
      </dsp:txBody>
      <dsp:txXfrm>
        <a:off x="0" y="1384035"/>
        <a:ext cx="6900512" cy="1384035"/>
      </dsp:txXfrm>
    </dsp:sp>
    <dsp:sp modelId="{842FB6F4-C4D0-4B51-B199-DB260F28B81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DAD8E6-E45C-43F1-AB6A-58A71C1FDB4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N" sz="4400" kern="1200">
              <a:hlinkClick xmlns:r="http://schemas.openxmlformats.org/officeDocument/2006/relationships" r:id="rId3"/>
            </a:rPr>
            <a:t>Manish Sharma | Facebook</a:t>
          </a:r>
          <a:endParaRPr lang="en-US" sz="4400" kern="1200"/>
        </a:p>
      </dsp:txBody>
      <dsp:txXfrm>
        <a:off x="0" y="2768070"/>
        <a:ext cx="6900512" cy="1384035"/>
      </dsp:txXfrm>
    </dsp:sp>
    <dsp:sp modelId="{0C769D39-0B2A-4F88-9A5A-D9A1277A20FC}">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605E6-5D88-4325-9E9A-8AEB5EE41848}">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IN" sz="4400" kern="1200">
              <a:hlinkClick xmlns:r="http://schemas.openxmlformats.org/officeDocument/2006/relationships" r:id="rId4"/>
            </a:rPr>
            <a:t>Manish Sharma | LinkedIn</a:t>
          </a:r>
          <a:endParaRPr lang="en-US" sz="4400" kern="120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32BF-4375-4EAF-ADE0-629DCAB27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1F4A8E-CA71-4C26-AC50-1708B6FFE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D3E076-4C27-4EB4-9791-0DC7AF5D9F7C}"/>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5" name="Footer Placeholder 4">
            <a:extLst>
              <a:ext uri="{FF2B5EF4-FFF2-40B4-BE49-F238E27FC236}">
                <a16:creationId xmlns:a16="http://schemas.microsoft.com/office/drawing/2014/main" id="{12A877BC-C6D1-4A5E-AFE2-5E34EC6D5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A69D9-B20E-4DD5-96A8-643C37904E9B}"/>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387677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088B-2D41-49A2-9DF8-AE7E4D3352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2129F-7811-4CA3-AF9E-64184C654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A3A76B-A210-456D-9672-5DFD33B907FF}"/>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5" name="Footer Placeholder 4">
            <a:extLst>
              <a:ext uri="{FF2B5EF4-FFF2-40B4-BE49-F238E27FC236}">
                <a16:creationId xmlns:a16="http://schemas.microsoft.com/office/drawing/2014/main" id="{44119658-D50F-45FB-9AAF-0B9C0B0EE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1A15FD-DB72-48F4-BB05-F8F18F532DC2}"/>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141758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44B39-D64C-444A-AE7E-2F73487A74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B9E11F-8492-412D-BBAB-8E3E2AE89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24C47-C032-4A49-AF81-9C6AA5D26783}"/>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5" name="Footer Placeholder 4">
            <a:extLst>
              <a:ext uri="{FF2B5EF4-FFF2-40B4-BE49-F238E27FC236}">
                <a16:creationId xmlns:a16="http://schemas.microsoft.com/office/drawing/2014/main" id="{3A3B3B79-F8F3-4670-8880-F2FBC64F7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ADAFA-BAFE-4E01-B135-1A86E7650DE2}"/>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1633395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008F-B600-4F40-BB1E-26A672AE5C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40ECF-4E3D-41AD-B206-176552A34E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06887-02FA-4C65-9B83-82FA61E39C20}"/>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5" name="Footer Placeholder 4">
            <a:extLst>
              <a:ext uri="{FF2B5EF4-FFF2-40B4-BE49-F238E27FC236}">
                <a16:creationId xmlns:a16="http://schemas.microsoft.com/office/drawing/2014/main" id="{0D8991C6-44AF-4631-A956-8B82AD7B12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229BB-8605-42C4-849B-776C0E495BCF}"/>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30943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FB25-2212-4F72-875A-CAC68298C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7B8B6B-8609-48CB-866F-2B703E3DA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DB0E6-B334-48A6-9E22-CC42845B8046}"/>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5" name="Footer Placeholder 4">
            <a:extLst>
              <a:ext uri="{FF2B5EF4-FFF2-40B4-BE49-F238E27FC236}">
                <a16:creationId xmlns:a16="http://schemas.microsoft.com/office/drawing/2014/main" id="{DB2DD413-E43A-49FB-8515-9FE376765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51CF83-9489-449B-A176-91228F198D01}"/>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266054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58AF-467D-4700-992C-CE0B2E5913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D36CA8-4366-4C40-A6C7-0B0E16E4A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AB5698-AE37-4EB8-A393-90E0123A52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64FA65-6752-4888-BA3F-13A881AA0E3D}"/>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6" name="Footer Placeholder 5">
            <a:extLst>
              <a:ext uri="{FF2B5EF4-FFF2-40B4-BE49-F238E27FC236}">
                <a16:creationId xmlns:a16="http://schemas.microsoft.com/office/drawing/2014/main" id="{E866B83E-81BE-41FE-AB80-BA4F78AF4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F28187-33EA-4624-A4D8-0AC4D4182218}"/>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852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3D9A-419E-46C3-AD04-98FC1162C7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9335A6-F088-479C-8278-36C493C30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760D0B-23A3-48BB-BF01-C17AE894B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4E4A3-77CD-4E6E-8712-7A169C2B5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46FD6-494D-4985-B958-4A12D99B12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BAF80F-F4B9-4ADE-B484-F5706A6054CD}"/>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8" name="Footer Placeholder 7">
            <a:extLst>
              <a:ext uri="{FF2B5EF4-FFF2-40B4-BE49-F238E27FC236}">
                <a16:creationId xmlns:a16="http://schemas.microsoft.com/office/drawing/2014/main" id="{6CF1BC8C-D91A-49D6-A62B-535C38EF28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3B51D-1BDF-425F-BD8A-035A1BF64A22}"/>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420204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42D5-1EB6-424B-B051-B31687B738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F6F808-AAEC-48D0-A22A-97B8D22EBFC4}"/>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4" name="Footer Placeholder 3">
            <a:extLst>
              <a:ext uri="{FF2B5EF4-FFF2-40B4-BE49-F238E27FC236}">
                <a16:creationId xmlns:a16="http://schemas.microsoft.com/office/drawing/2014/main" id="{A05374A7-AB32-4EBD-84CA-CB6F23D29C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480E0A-ACC0-41E5-98A8-9FB30B500EFF}"/>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225319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D7EBF-188A-4A4B-A489-B7C0771D5DC5}"/>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3" name="Footer Placeholder 2">
            <a:extLst>
              <a:ext uri="{FF2B5EF4-FFF2-40B4-BE49-F238E27FC236}">
                <a16:creationId xmlns:a16="http://schemas.microsoft.com/office/drawing/2014/main" id="{B9171A29-649B-46FA-856D-5EDB3C722E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224DC0-10E7-4CC2-AA1E-7DC495F2908F}"/>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407750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4A2D-9F61-4639-A2E8-37D753105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3E7832-E959-49F4-9B14-DFBFA2C51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F3C37-EEEA-447F-BFFC-24C144ADD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6E25F-BBE7-4EAD-859E-F265096BA6E4}"/>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6" name="Footer Placeholder 5">
            <a:extLst>
              <a:ext uri="{FF2B5EF4-FFF2-40B4-BE49-F238E27FC236}">
                <a16:creationId xmlns:a16="http://schemas.microsoft.com/office/drawing/2014/main" id="{E9741049-9B74-4AA1-8305-383F81E47E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11B6DB-1E82-4EDE-A19D-DBEA9B8CD3B2}"/>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153865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94F6-4E35-4885-BBCC-38765D573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7B9906-4800-4D45-9423-21F7790E4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DB9D20-C734-4D6B-9126-912D6031B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788D4-194B-49DC-9118-5FEC2585C434}"/>
              </a:ext>
            </a:extLst>
          </p:cNvPr>
          <p:cNvSpPr>
            <a:spLocks noGrp="1"/>
          </p:cNvSpPr>
          <p:nvPr>
            <p:ph type="dt" sz="half" idx="10"/>
          </p:nvPr>
        </p:nvSpPr>
        <p:spPr/>
        <p:txBody>
          <a:bodyPr/>
          <a:lstStyle/>
          <a:p>
            <a:fld id="{B3D2F93B-3B6F-4881-9403-5C3F71243185}" type="datetimeFigureOut">
              <a:rPr lang="en-IN" smtClean="0"/>
              <a:t>09-Aug-2021</a:t>
            </a:fld>
            <a:endParaRPr lang="en-IN"/>
          </a:p>
        </p:txBody>
      </p:sp>
      <p:sp>
        <p:nvSpPr>
          <p:cNvPr id="6" name="Footer Placeholder 5">
            <a:extLst>
              <a:ext uri="{FF2B5EF4-FFF2-40B4-BE49-F238E27FC236}">
                <a16:creationId xmlns:a16="http://schemas.microsoft.com/office/drawing/2014/main" id="{4BEB80F3-498D-41DD-9DA4-6B20C0F14C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C0B073-C09B-42DF-91EB-F41ACE55FE9C}"/>
              </a:ext>
            </a:extLst>
          </p:cNvPr>
          <p:cNvSpPr>
            <a:spLocks noGrp="1"/>
          </p:cNvSpPr>
          <p:nvPr>
            <p:ph type="sldNum" sz="quarter" idx="12"/>
          </p:nvPr>
        </p:nvSpPr>
        <p:spPr/>
        <p:txBody>
          <a:bodyPr/>
          <a:lstStyle/>
          <a:p>
            <a:fld id="{20F0105D-C32A-4B7A-9B32-4AACD618ECA2}" type="slidenum">
              <a:rPr lang="en-IN" smtClean="0"/>
              <a:t>‹#›</a:t>
            </a:fld>
            <a:endParaRPr lang="en-IN"/>
          </a:p>
        </p:txBody>
      </p:sp>
    </p:spTree>
    <p:extLst>
      <p:ext uri="{BB962C8B-B14F-4D97-AF65-F5344CB8AC3E}">
        <p14:creationId xmlns:p14="http://schemas.microsoft.com/office/powerpoint/2010/main" val="107100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4A64A-3E80-4756-B219-E98E0B82F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7F7B0C-0B65-4F1D-9E31-9E0505019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7D6616-09A0-4291-A834-109CC39B5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2F93B-3B6F-4881-9403-5C3F71243185}" type="datetimeFigureOut">
              <a:rPr lang="en-IN" smtClean="0"/>
              <a:t>09-Aug-2021</a:t>
            </a:fld>
            <a:endParaRPr lang="en-IN"/>
          </a:p>
        </p:txBody>
      </p:sp>
      <p:sp>
        <p:nvSpPr>
          <p:cNvPr id="5" name="Footer Placeholder 4">
            <a:extLst>
              <a:ext uri="{FF2B5EF4-FFF2-40B4-BE49-F238E27FC236}">
                <a16:creationId xmlns:a16="http://schemas.microsoft.com/office/drawing/2014/main" id="{7D78C1F6-D649-464E-A0A8-E283635CA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A66434-F074-4F67-B49B-322EFDA4EF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0105D-C32A-4B7A-9B32-4AACD618ECA2}" type="slidenum">
              <a:rPr lang="en-IN" smtClean="0"/>
              <a:t>‹#›</a:t>
            </a:fld>
            <a:endParaRPr lang="en-IN"/>
          </a:p>
        </p:txBody>
      </p:sp>
    </p:spTree>
    <p:extLst>
      <p:ext uri="{BB962C8B-B14F-4D97-AF65-F5344CB8AC3E}">
        <p14:creationId xmlns:p14="http://schemas.microsoft.com/office/powerpoint/2010/main" val="281444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4507B2-2687-4343-BA79-FF4C4EF6C140}"/>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BE20ACFA-051B-4185-A779-967E0894A740}"/>
              </a:ext>
            </a:extLst>
          </p:cNvPr>
          <p:cNvGrpSpPr/>
          <p:nvPr/>
        </p:nvGrpSpPr>
        <p:grpSpPr>
          <a:xfrm>
            <a:off x="8583679" y="1637468"/>
            <a:ext cx="1262108" cy="898124"/>
            <a:chOff x="8762260" y="1677880"/>
            <a:chExt cx="1262108" cy="898124"/>
          </a:xfrm>
        </p:grpSpPr>
        <p:sp>
          <p:nvSpPr>
            <p:cNvPr id="6" name="Rectangle: Rounded Corners 5">
              <a:extLst>
                <a:ext uri="{FF2B5EF4-FFF2-40B4-BE49-F238E27FC236}">
                  <a16:creationId xmlns:a16="http://schemas.microsoft.com/office/drawing/2014/main" id="{80E197FA-5CDD-4EE7-A9CF-9FEAE67EA4B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7FA287A-C661-461E-BFF0-97559531216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8" name="Group 7">
            <a:extLst>
              <a:ext uri="{FF2B5EF4-FFF2-40B4-BE49-F238E27FC236}">
                <a16:creationId xmlns:a16="http://schemas.microsoft.com/office/drawing/2014/main" id="{434E7E64-5AE8-4C1D-9550-20801919FC62}"/>
              </a:ext>
            </a:extLst>
          </p:cNvPr>
          <p:cNvGrpSpPr/>
          <p:nvPr/>
        </p:nvGrpSpPr>
        <p:grpSpPr>
          <a:xfrm>
            <a:off x="9966646" y="1650331"/>
            <a:ext cx="1262108" cy="898124"/>
            <a:chOff x="8762260" y="1677880"/>
            <a:chExt cx="1262108" cy="898124"/>
          </a:xfrm>
        </p:grpSpPr>
        <p:sp>
          <p:nvSpPr>
            <p:cNvPr id="9" name="Rectangle: Rounded Corners 8">
              <a:extLst>
                <a:ext uri="{FF2B5EF4-FFF2-40B4-BE49-F238E27FC236}">
                  <a16:creationId xmlns:a16="http://schemas.microsoft.com/office/drawing/2014/main" id="{F9C23753-D842-4EFF-B525-0E6D38FFA5C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4A88155-F888-4288-AD6E-4FC85476779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11" name="Rectangle 10">
            <a:extLst>
              <a:ext uri="{FF2B5EF4-FFF2-40B4-BE49-F238E27FC236}">
                <a16:creationId xmlns:a16="http://schemas.microsoft.com/office/drawing/2014/main" id="{232BF72D-666E-4709-B3CD-A845C37D035D}"/>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2" name="Straight Arrow Connector 11">
            <a:extLst>
              <a:ext uri="{FF2B5EF4-FFF2-40B4-BE49-F238E27FC236}">
                <a16:creationId xmlns:a16="http://schemas.microsoft.com/office/drawing/2014/main" id="{D66EB161-AB2C-4C1C-9481-D3C8040F380B}"/>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876AAA-DDFD-4013-A10F-F6446D5E6B30}"/>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F5DA548-D841-46A1-B097-28C70C01FD19}"/>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sp>
        <p:nvSpPr>
          <p:cNvPr id="15" name="Rectangle 14">
            <a:extLst>
              <a:ext uri="{FF2B5EF4-FFF2-40B4-BE49-F238E27FC236}">
                <a16:creationId xmlns:a16="http://schemas.microsoft.com/office/drawing/2014/main" id="{07963FB6-1BB7-47DD-8A13-775DC74F5914}"/>
              </a:ext>
            </a:extLst>
          </p:cNvPr>
          <p:cNvSpPr/>
          <p:nvPr/>
        </p:nvSpPr>
        <p:spPr>
          <a:xfrm>
            <a:off x="5499470" y="2045386"/>
            <a:ext cx="1345240" cy="369332"/>
          </a:xfrm>
          <a:prstGeom prst="rect">
            <a:avLst/>
          </a:prstGeom>
        </p:spPr>
        <p:txBody>
          <a:bodyPr wrap="none">
            <a:spAutoFit/>
          </a:bodyPr>
          <a:lstStyle/>
          <a:p>
            <a:r>
              <a:rPr lang="en-IN" dirty="0"/>
              <a:t>HTML + CSS </a:t>
            </a:r>
          </a:p>
        </p:txBody>
      </p:sp>
      <p:sp>
        <p:nvSpPr>
          <p:cNvPr id="16" name="Rectangle 15">
            <a:extLst>
              <a:ext uri="{FF2B5EF4-FFF2-40B4-BE49-F238E27FC236}">
                <a16:creationId xmlns:a16="http://schemas.microsoft.com/office/drawing/2014/main" id="{D4B85142-7B3A-49D9-9097-81AAACF8950D}"/>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7" name="Rectangle: Rounded Corners 16">
            <a:extLst>
              <a:ext uri="{FF2B5EF4-FFF2-40B4-BE49-F238E27FC236}">
                <a16:creationId xmlns:a16="http://schemas.microsoft.com/office/drawing/2014/main" id="{374F7586-5102-42F2-8D3A-76D35A7B355D}"/>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C55EE4F-AA71-42D6-844C-461AD8ACA100}"/>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995D8C63-7DC6-47BB-B847-FD97F132D1BF}"/>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FFBB3AC8-9366-4F69-B682-128EF107FCCF}"/>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1" name="Straight Arrow Connector 20">
            <a:extLst>
              <a:ext uri="{FF2B5EF4-FFF2-40B4-BE49-F238E27FC236}">
                <a16:creationId xmlns:a16="http://schemas.microsoft.com/office/drawing/2014/main" id="{85976C41-A861-404C-B01B-00D28808555A}"/>
              </a:ext>
            </a:extLst>
          </p:cNvPr>
          <p:cNvCxnSpPr>
            <a:cxnSpLocks/>
          </p:cNvCxnSpPr>
          <p:nvPr/>
        </p:nvCxnSpPr>
        <p:spPr>
          <a:xfrm>
            <a:off x="4150064" y="306171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006AA1-8C0A-42E1-BFDF-12E88D997A9A}"/>
              </a:ext>
            </a:extLst>
          </p:cNvPr>
          <p:cNvCxnSpPr/>
          <p:nvPr/>
        </p:nvCxnSpPr>
        <p:spPr>
          <a:xfrm flipH="1">
            <a:off x="4150064" y="345677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68D0DE4-DA1D-41DF-818E-6923B80300F8}"/>
              </a:ext>
            </a:extLst>
          </p:cNvPr>
          <p:cNvSpPr txBox="1"/>
          <p:nvPr/>
        </p:nvSpPr>
        <p:spPr>
          <a:xfrm>
            <a:off x="5499470" y="2705246"/>
            <a:ext cx="1266629" cy="369332"/>
          </a:xfrm>
          <a:prstGeom prst="rect">
            <a:avLst/>
          </a:prstGeom>
          <a:noFill/>
        </p:spPr>
        <p:txBody>
          <a:bodyPr wrap="none" rtlCol="0">
            <a:spAutoFit/>
          </a:bodyPr>
          <a:lstStyle/>
          <a:p>
            <a:r>
              <a:rPr lang="en-IN" dirty="0"/>
              <a:t>HTTP + URL</a:t>
            </a:r>
          </a:p>
        </p:txBody>
      </p:sp>
      <p:sp>
        <p:nvSpPr>
          <p:cNvPr id="24" name="Rectangle 23">
            <a:extLst>
              <a:ext uri="{FF2B5EF4-FFF2-40B4-BE49-F238E27FC236}">
                <a16:creationId xmlns:a16="http://schemas.microsoft.com/office/drawing/2014/main" id="{2AD3B831-75D9-4055-BF76-174603DB39CE}"/>
              </a:ext>
            </a:extLst>
          </p:cNvPr>
          <p:cNvSpPr/>
          <p:nvPr/>
        </p:nvSpPr>
        <p:spPr>
          <a:xfrm>
            <a:off x="5499470" y="3469633"/>
            <a:ext cx="1345240" cy="369332"/>
          </a:xfrm>
          <a:prstGeom prst="rect">
            <a:avLst/>
          </a:prstGeom>
        </p:spPr>
        <p:txBody>
          <a:bodyPr wrap="none">
            <a:spAutoFit/>
          </a:bodyPr>
          <a:lstStyle/>
          <a:p>
            <a:r>
              <a:rPr lang="en-IN" dirty="0"/>
              <a:t>HTML + CSS </a:t>
            </a:r>
          </a:p>
        </p:txBody>
      </p:sp>
      <p:grpSp>
        <p:nvGrpSpPr>
          <p:cNvPr id="25" name="Group 24">
            <a:extLst>
              <a:ext uri="{FF2B5EF4-FFF2-40B4-BE49-F238E27FC236}">
                <a16:creationId xmlns:a16="http://schemas.microsoft.com/office/drawing/2014/main" id="{755C4905-0CCD-4A5E-B1D1-92F44280B524}"/>
              </a:ext>
            </a:extLst>
          </p:cNvPr>
          <p:cNvGrpSpPr/>
          <p:nvPr/>
        </p:nvGrpSpPr>
        <p:grpSpPr>
          <a:xfrm>
            <a:off x="4199722" y="3586048"/>
            <a:ext cx="828000" cy="828000"/>
            <a:chOff x="4936328" y="4218830"/>
            <a:chExt cx="828000" cy="828000"/>
          </a:xfrm>
        </p:grpSpPr>
        <p:sp>
          <p:nvSpPr>
            <p:cNvPr id="26" name="Arc 25">
              <a:extLst>
                <a:ext uri="{FF2B5EF4-FFF2-40B4-BE49-F238E27FC236}">
                  <a16:creationId xmlns:a16="http://schemas.microsoft.com/office/drawing/2014/main" id="{2D87E60F-8A8A-4652-B3A9-974F9B6F0F60}"/>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C858BC02-E898-4734-9750-632248B7CC54}"/>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112812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0427-65B7-40FB-BCB1-FB3E5AA8F19E}"/>
              </a:ext>
            </a:extLst>
          </p:cNvPr>
          <p:cNvSpPr>
            <a:spLocks noGrp="1"/>
          </p:cNvSpPr>
          <p:nvPr>
            <p:ph type="title"/>
          </p:nvPr>
        </p:nvSpPr>
        <p:spPr/>
        <p:txBody>
          <a:bodyPr/>
          <a:lstStyle/>
          <a:p>
            <a:r>
              <a:rPr lang="en-IN" dirty="0"/>
              <a:t>Creating an Angular Application</a:t>
            </a:r>
          </a:p>
        </p:txBody>
      </p:sp>
      <p:sp>
        <p:nvSpPr>
          <p:cNvPr id="3" name="Content Placeholder 2">
            <a:extLst>
              <a:ext uri="{FF2B5EF4-FFF2-40B4-BE49-F238E27FC236}">
                <a16:creationId xmlns:a16="http://schemas.microsoft.com/office/drawing/2014/main" id="{4B228DE1-FAA1-40F2-831D-E7CBF1A35302}"/>
              </a:ext>
            </a:extLst>
          </p:cNvPr>
          <p:cNvSpPr>
            <a:spLocks noGrp="1"/>
          </p:cNvSpPr>
          <p:nvPr>
            <p:ph idx="1"/>
          </p:nvPr>
        </p:nvSpPr>
        <p:spPr/>
        <p:txBody>
          <a:bodyPr/>
          <a:lstStyle/>
          <a:p>
            <a:r>
              <a:rPr lang="en-IN" dirty="0"/>
              <a:t>Single and Separate Application (Workspace)</a:t>
            </a:r>
          </a:p>
          <a:p>
            <a:pPr lvl="1"/>
            <a:r>
              <a:rPr lang="en-IN" dirty="0"/>
              <a:t>ng new app-name</a:t>
            </a:r>
          </a:p>
          <a:p>
            <a:pPr marL="457200" lvl="1" indent="0">
              <a:buNone/>
            </a:pPr>
            <a:endParaRPr lang="en-IN" dirty="0"/>
          </a:p>
          <a:p>
            <a:r>
              <a:rPr lang="en-IN" dirty="0"/>
              <a:t>Multiple Projects in Single Workspace</a:t>
            </a:r>
          </a:p>
          <a:p>
            <a:pPr lvl="1"/>
            <a:r>
              <a:rPr lang="en-US" dirty="0"/>
              <a:t>ng new multi-apps --</a:t>
            </a:r>
            <a:r>
              <a:rPr lang="en-US" dirty="0" err="1"/>
              <a:t>createApplication</a:t>
            </a:r>
            <a:r>
              <a:rPr lang="en-US" dirty="0"/>
              <a:t>="false"</a:t>
            </a:r>
            <a:endParaRPr lang="en-IN" dirty="0"/>
          </a:p>
          <a:p>
            <a:pPr lvl="1"/>
            <a:r>
              <a:rPr lang="en-IN" dirty="0"/>
              <a:t>cd multi-apps</a:t>
            </a:r>
          </a:p>
          <a:p>
            <a:pPr lvl="1"/>
            <a:r>
              <a:rPr lang="en-IN" dirty="0"/>
              <a:t>ng generate application app1</a:t>
            </a:r>
          </a:p>
          <a:p>
            <a:pPr lvl="1"/>
            <a:r>
              <a:rPr lang="en-IN" dirty="0"/>
              <a:t>ng generate application app2</a:t>
            </a:r>
          </a:p>
          <a:p>
            <a:pPr lvl="1"/>
            <a:endParaRPr lang="en-IN" dirty="0"/>
          </a:p>
        </p:txBody>
      </p:sp>
    </p:spTree>
    <p:extLst>
      <p:ext uri="{BB962C8B-B14F-4D97-AF65-F5344CB8AC3E}">
        <p14:creationId xmlns:p14="http://schemas.microsoft.com/office/powerpoint/2010/main" val="7788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55000" lnSpcReduction="20000"/>
          </a:bodyPr>
          <a:lstStyle/>
          <a:p>
            <a:pPr algn="just"/>
            <a:r>
              <a:rPr lang="en-US" b="1" dirty="0"/>
              <a:t>@angular/core: </a:t>
            </a:r>
            <a:r>
              <a:rPr lang="en-US" dirty="0"/>
              <a:t>Critical runtime parts of the framework needed by every application. Includes all metadata decorators, Component, Directive, dependency injection, and the component lifecycle hooks.</a:t>
            </a:r>
          </a:p>
          <a:p>
            <a:pPr algn="just"/>
            <a:r>
              <a:rPr lang="en-US" b="1" dirty="0"/>
              <a:t>@angular/common: </a:t>
            </a:r>
            <a:r>
              <a:rPr lang="en-US" dirty="0"/>
              <a:t>The commonly needed services, pipes, and directives provided by the Angular team.</a:t>
            </a:r>
          </a:p>
          <a:p>
            <a:pPr algn="just"/>
            <a:r>
              <a:rPr lang="en-US" b="1" dirty="0"/>
              <a:t>@angular/compiler: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t>@angular/platform-browser: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t>@angular/platform-browser-dynamic: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@angular/http: </a:t>
            </a:r>
            <a:r>
              <a:rPr lang="en-US" dirty="0"/>
              <a:t>Angular old, deprecated, HTTP client.</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pages when the browser URL changes.</a:t>
            </a:r>
          </a:p>
          <a:p>
            <a:pPr algn="just"/>
            <a:r>
              <a:rPr lang="en-US" b="1" dirty="0"/>
              <a:t>@angular/upgrade: </a:t>
            </a:r>
            <a:r>
              <a:rPr lang="en-US" dirty="0"/>
              <a:t>Set of utilities for upgrading Angular applications to new Angular Version.</a:t>
            </a:r>
            <a:endParaRPr lang="en-IN" dirty="0"/>
          </a:p>
        </p:txBody>
      </p:sp>
    </p:spTree>
    <p:extLst>
      <p:ext uri="{BB962C8B-B14F-4D97-AF65-F5344CB8AC3E}">
        <p14:creationId xmlns:p14="http://schemas.microsoft.com/office/powerpoint/2010/main" val="223525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37370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0"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0"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8C988D-6D95-4991-B98B-9F86637DDAA6}"/>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6DD4B73A-5E15-4CB4-8E08-1920844BEB5B}"/>
              </a:ext>
            </a:extLst>
          </p:cNvPr>
          <p:cNvSpPr/>
          <p:nvPr/>
        </p:nvSpPr>
        <p:spPr>
          <a:xfrm>
            <a:off x="3965171" y="623455"/>
            <a:ext cx="4272742" cy="573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Zone.js (</a:t>
            </a:r>
            <a:r>
              <a:rPr lang="en-IN" dirty="0" err="1"/>
              <a:t>NgZone</a:t>
            </a:r>
            <a:r>
              <a:rPr lang="en-IN" dirty="0"/>
              <a:t>)</a:t>
            </a:r>
          </a:p>
        </p:txBody>
      </p:sp>
      <p:sp>
        <p:nvSpPr>
          <p:cNvPr id="6" name="Rectangle 5">
            <a:extLst>
              <a:ext uri="{FF2B5EF4-FFF2-40B4-BE49-F238E27FC236}">
                <a16:creationId xmlns:a16="http://schemas.microsoft.com/office/drawing/2014/main" id="{2D69EFD2-5B3B-4859-844F-677D75D93A23}"/>
              </a:ext>
            </a:extLst>
          </p:cNvPr>
          <p:cNvSpPr/>
          <p:nvPr/>
        </p:nvSpPr>
        <p:spPr>
          <a:xfrm>
            <a:off x="3959628" y="1371602"/>
            <a:ext cx="4272742" cy="573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Rxjs</a:t>
            </a:r>
            <a:r>
              <a:rPr lang="en-IN" dirty="0"/>
              <a:t>, Angular Packages</a:t>
            </a:r>
          </a:p>
        </p:txBody>
      </p:sp>
      <p:sp>
        <p:nvSpPr>
          <p:cNvPr id="7" name="Rectangle 6">
            <a:extLst>
              <a:ext uri="{FF2B5EF4-FFF2-40B4-BE49-F238E27FC236}">
                <a16:creationId xmlns:a16="http://schemas.microsoft.com/office/drawing/2014/main" id="{53135616-7FA9-4B00-B8C7-295628FD3227}"/>
              </a:ext>
            </a:extLst>
          </p:cNvPr>
          <p:cNvSpPr/>
          <p:nvPr/>
        </p:nvSpPr>
        <p:spPr>
          <a:xfrm>
            <a:off x="3959628" y="2075411"/>
            <a:ext cx="4272742" cy="421732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endParaRPr lang="en-IN" sz="2800" b="1" dirty="0"/>
          </a:p>
          <a:p>
            <a:pPr algn="ctr"/>
            <a:r>
              <a:rPr lang="en-IN" sz="2800" b="1" dirty="0"/>
              <a:t>MODULE</a:t>
            </a:r>
          </a:p>
        </p:txBody>
      </p:sp>
      <p:sp>
        <p:nvSpPr>
          <p:cNvPr id="8" name="Rectangle 7">
            <a:extLst>
              <a:ext uri="{FF2B5EF4-FFF2-40B4-BE49-F238E27FC236}">
                <a16:creationId xmlns:a16="http://schemas.microsoft.com/office/drawing/2014/main" id="{FF30AE35-88D5-4030-BFC8-34A486B11EB8}"/>
              </a:ext>
            </a:extLst>
          </p:cNvPr>
          <p:cNvSpPr/>
          <p:nvPr/>
        </p:nvSpPr>
        <p:spPr>
          <a:xfrm>
            <a:off x="4517922" y="3429000"/>
            <a:ext cx="3156154" cy="23818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800" b="1" dirty="0"/>
              <a:t>COMPONENT</a:t>
            </a:r>
          </a:p>
        </p:txBody>
      </p:sp>
      <p:sp>
        <p:nvSpPr>
          <p:cNvPr id="9" name="Rectangle: Rounded Corners 8">
            <a:extLst>
              <a:ext uri="{FF2B5EF4-FFF2-40B4-BE49-F238E27FC236}">
                <a16:creationId xmlns:a16="http://schemas.microsoft.com/office/drawing/2014/main" id="{45B79228-B6A4-4F02-89E7-24D696625966}"/>
              </a:ext>
            </a:extLst>
          </p:cNvPr>
          <p:cNvSpPr/>
          <p:nvPr/>
        </p:nvSpPr>
        <p:spPr>
          <a:xfrm>
            <a:off x="4023360" y="1846546"/>
            <a:ext cx="4139737" cy="5464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Runtime</a:t>
            </a:r>
          </a:p>
        </p:txBody>
      </p:sp>
    </p:spTree>
    <p:extLst>
      <p:ext uri="{BB962C8B-B14F-4D97-AF65-F5344CB8AC3E}">
        <p14:creationId xmlns:p14="http://schemas.microsoft.com/office/powerpoint/2010/main" val="80686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F828861-038C-4A77-A7E1-A267353FF5F7}"/>
              </a:ext>
            </a:extLst>
          </p:cNvPr>
          <p:cNvSpPr/>
          <p:nvPr/>
        </p:nvSpPr>
        <p:spPr>
          <a:xfrm>
            <a:off x="6749937" y="532014"/>
            <a:ext cx="4605251" cy="51123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60416A49-3DD9-4480-B598-1F7447067C95}"/>
              </a:ext>
            </a:extLst>
          </p:cNvPr>
          <p:cNvSpPr/>
          <p:nvPr/>
        </p:nvSpPr>
        <p:spPr>
          <a:xfrm>
            <a:off x="850669" y="532014"/>
            <a:ext cx="4605251" cy="51123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D514AD76-3CDF-4494-AED8-A32DA56C9EAF}"/>
              </a:ext>
            </a:extLst>
          </p:cNvPr>
          <p:cNvSpPr/>
          <p:nvPr/>
        </p:nvSpPr>
        <p:spPr>
          <a:xfrm>
            <a:off x="1113905" y="781396"/>
            <a:ext cx="2477193" cy="4322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IN" dirty="0"/>
          </a:p>
        </p:txBody>
      </p:sp>
      <p:sp>
        <p:nvSpPr>
          <p:cNvPr id="5" name="Rectangle: Rounded Corners 4">
            <a:extLst>
              <a:ext uri="{FF2B5EF4-FFF2-40B4-BE49-F238E27FC236}">
                <a16:creationId xmlns:a16="http://schemas.microsoft.com/office/drawing/2014/main" id="{C1F1375C-B628-4483-A84C-A7FAD2C843A6}"/>
              </a:ext>
            </a:extLst>
          </p:cNvPr>
          <p:cNvSpPr/>
          <p:nvPr/>
        </p:nvSpPr>
        <p:spPr>
          <a:xfrm>
            <a:off x="3707476" y="781396"/>
            <a:ext cx="515389" cy="4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6" name="Rectangle: Rounded Corners 5">
            <a:extLst>
              <a:ext uri="{FF2B5EF4-FFF2-40B4-BE49-F238E27FC236}">
                <a16:creationId xmlns:a16="http://schemas.microsoft.com/office/drawing/2014/main" id="{38487B53-F90C-4BF6-9059-E311B689921F}"/>
              </a:ext>
            </a:extLst>
          </p:cNvPr>
          <p:cNvSpPr/>
          <p:nvPr/>
        </p:nvSpPr>
        <p:spPr>
          <a:xfrm>
            <a:off x="4339243" y="781396"/>
            <a:ext cx="515389" cy="4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7" name="TextBox 6">
            <a:extLst>
              <a:ext uri="{FF2B5EF4-FFF2-40B4-BE49-F238E27FC236}">
                <a16:creationId xmlns:a16="http://schemas.microsoft.com/office/drawing/2014/main" id="{0FDC6258-117F-4D59-BF61-E4CEB19E6E06}"/>
              </a:ext>
            </a:extLst>
          </p:cNvPr>
          <p:cNvSpPr txBox="1"/>
          <p:nvPr/>
        </p:nvSpPr>
        <p:spPr>
          <a:xfrm>
            <a:off x="1870364" y="2419004"/>
            <a:ext cx="1953740" cy="3139321"/>
          </a:xfrm>
          <a:prstGeom prst="rect">
            <a:avLst/>
          </a:prstGeom>
          <a:noFill/>
        </p:spPr>
        <p:txBody>
          <a:bodyPr wrap="none" rtlCol="0">
            <a:spAutoFit/>
          </a:bodyPr>
          <a:lstStyle/>
          <a:p>
            <a:r>
              <a:rPr lang="en-IN" dirty="0"/>
              <a:t>{</a:t>
            </a:r>
          </a:p>
          <a:p>
            <a:pPr>
              <a:tabLst>
                <a:tab pos="182563" algn="l"/>
              </a:tabLst>
            </a:pPr>
            <a:r>
              <a:rPr lang="en-IN" dirty="0"/>
              <a:t>	count: 0,</a:t>
            </a:r>
          </a:p>
          <a:p>
            <a:pPr>
              <a:tabLst>
                <a:tab pos="182563" algn="l"/>
              </a:tabLst>
            </a:pPr>
            <a:endParaRPr lang="en-IN" dirty="0"/>
          </a:p>
          <a:p>
            <a:pPr>
              <a:tabLst>
                <a:tab pos="182563" algn="l"/>
              </a:tabLst>
            </a:pPr>
            <a:r>
              <a:rPr lang="en-IN" dirty="0"/>
              <a:t>	next: function() {</a:t>
            </a:r>
          </a:p>
          <a:p>
            <a:pPr>
              <a:tabLst>
                <a:tab pos="182563" algn="l"/>
                <a:tab pos="357188" algn="l"/>
              </a:tabLst>
            </a:pPr>
            <a:r>
              <a:rPr lang="en-IN" dirty="0"/>
              <a:t>		</a:t>
            </a:r>
            <a:r>
              <a:rPr lang="en-IN" dirty="0" err="1"/>
              <a:t>this.count</a:t>
            </a:r>
            <a:r>
              <a:rPr lang="en-IN" dirty="0"/>
              <a:t>+=1;</a:t>
            </a:r>
          </a:p>
          <a:p>
            <a:pPr>
              <a:tabLst>
                <a:tab pos="182563" algn="l"/>
              </a:tabLst>
            </a:pPr>
            <a:r>
              <a:rPr lang="en-IN" dirty="0"/>
              <a:t>	},</a:t>
            </a:r>
          </a:p>
          <a:p>
            <a:endParaRPr lang="en-IN" dirty="0"/>
          </a:p>
          <a:p>
            <a:pPr>
              <a:tabLst>
                <a:tab pos="182563" algn="l"/>
              </a:tabLst>
            </a:pPr>
            <a:r>
              <a:rPr lang="en-IN" dirty="0"/>
              <a:t>	</a:t>
            </a:r>
            <a:r>
              <a:rPr lang="en-IN" dirty="0" err="1"/>
              <a:t>prev</a:t>
            </a:r>
            <a:r>
              <a:rPr lang="en-IN" dirty="0"/>
              <a:t>: function() {</a:t>
            </a:r>
          </a:p>
          <a:p>
            <a:pPr>
              <a:tabLst>
                <a:tab pos="182563" algn="l"/>
                <a:tab pos="357188" algn="l"/>
              </a:tabLst>
            </a:pPr>
            <a:r>
              <a:rPr lang="en-IN" dirty="0"/>
              <a:t>		</a:t>
            </a:r>
            <a:r>
              <a:rPr lang="en-IN" dirty="0" err="1"/>
              <a:t>this.count</a:t>
            </a:r>
            <a:r>
              <a:rPr lang="en-IN" dirty="0"/>
              <a:t>-=1;</a:t>
            </a:r>
          </a:p>
          <a:p>
            <a:pPr>
              <a:tabLst>
                <a:tab pos="182563" algn="l"/>
              </a:tabLst>
            </a:pPr>
            <a:r>
              <a:rPr lang="en-IN" dirty="0"/>
              <a:t>	}</a:t>
            </a:r>
          </a:p>
          <a:p>
            <a:r>
              <a:rPr lang="en-IN" dirty="0"/>
              <a:t>}</a:t>
            </a:r>
          </a:p>
        </p:txBody>
      </p:sp>
      <p:cxnSp>
        <p:nvCxnSpPr>
          <p:cNvPr id="9" name="Straight Arrow Connector 8">
            <a:extLst>
              <a:ext uri="{FF2B5EF4-FFF2-40B4-BE49-F238E27FC236}">
                <a16:creationId xmlns:a16="http://schemas.microsoft.com/office/drawing/2014/main" id="{29537849-7B22-44E6-A60F-75A0E2A7AEE4}"/>
              </a:ext>
            </a:extLst>
          </p:cNvPr>
          <p:cNvCxnSpPr>
            <a:endCxn id="4" idx="2"/>
          </p:cNvCxnSpPr>
          <p:nvPr/>
        </p:nvCxnSpPr>
        <p:spPr>
          <a:xfrm flipH="1" flipV="1">
            <a:off x="2352502" y="1213658"/>
            <a:ext cx="166254" cy="148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6AC19B-99AB-43AB-9495-5C2F76DF7CA8}"/>
              </a:ext>
            </a:extLst>
          </p:cNvPr>
          <p:cNvCxnSpPr>
            <a:endCxn id="5" idx="2"/>
          </p:cNvCxnSpPr>
          <p:nvPr/>
        </p:nvCxnSpPr>
        <p:spPr>
          <a:xfrm flipV="1">
            <a:off x="3283527" y="1213658"/>
            <a:ext cx="681644" cy="2111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C72618-248A-46BF-9AD1-3C9ABB0D567E}"/>
              </a:ext>
            </a:extLst>
          </p:cNvPr>
          <p:cNvCxnSpPr>
            <a:endCxn id="6" idx="2"/>
          </p:cNvCxnSpPr>
          <p:nvPr/>
        </p:nvCxnSpPr>
        <p:spPr>
          <a:xfrm flipV="1">
            <a:off x="3624349" y="1213658"/>
            <a:ext cx="972589" cy="318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6D23B9D-CCC7-4CD5-BB22-C2DC027E3BA4}"/>
              </a:ext>
            </a:extLst>
          </p:cNvPr>
          <p:cNvSpPr/>
          <p:nvPr/>
        </p:nvSpPr>
        <p:spPr>
          <a:xfrm>
            <a:off x="955963" y="1737360"/>
            <a:ext cx="4380807" cy="432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 HANDLING LOGIC</a:t>
            </a:r>
          </a:p>
        </p:txBody>
      </p:sp>
      <p:sp>
        <p:nvSpPr>
          <p:cNvPr id="18" name="Rectangle 17">
            <a:extLst>
              <a:ext uri="{FF2B5EF4-FFF2-40B4-BE49-F238E27FC236}">
                <a16:creationId xmlns:a16="http://schemas.microsoft.com/office/drawing/2014/main" id="{3029D5B5-CE45-44EA-80EE-C046420849DA}"/>
              </a:ext>
            </a:extLst>
          </p:cNvPr>
          <p:cNvSpPr/>
          <p:nvPr/>
        </p:nvSpPr>
        <p:spPr>
          <a:xfrm>
            <a:off x="7013172" y="781396"/>
            <a:ext cx="2477193" cy="4322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IN" dirty="0"/>
          </a:p>
        </p:txBody>
      </p:sp>
      <p:sp>
        <p:nvSpPr>
          <p:cNvPr id="19" name="Rectangle: Rounded Corners 18">
            <a:extLst>
              <a:ext uri="{FF2B5EF4-FFF2-40B4-BE49-F238E27FC236}">
                <a16:creationId xmlns:a16="http://schemas.microsoft.com/office/drawing/2014/main" id="{4696F979-652D-4427-994C-8E6008D5404F}"/>
              </a:ext>
            </a:extLst>
          </p:cNvPr>
          <p:cNvSpPr/>
          <p:nvPr/>
        </p:nvSpPr>
        <p:spPr>
          <a:xfrm>
            <a:off x="9606743" y="781396"/>
            <a:ext cx="515389" cy="4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20" name="Rectangle: Rounded Corners 19">
            <a:extLst>
              <a:ext uri="{FF2B5EF4-FFF2-40B4-BE49-F238E27FC236}">
                <a16:creationId xmlns:a16="http://schemas.microsoft.com/office/drawing/2014/main" id="{8CCB4CC5-4C18-4AB2-8E4F-0BBDE97C62E3}"/>
              </a:ext>
            </a:extLst>
          </p:cNvPr>
          <p:cNvSpPr/>
          <p:nvPr/>
        </p:nvSpPr>
        <p:spPr>
          <a:xfrm>
            <a:off x="10238510" y="781396"/>
            <a:ext cx="515389" cy="432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21" name="TextBox 20">
            <a:extLst>
              <a:ext uri="{FF2B5EF4-FFF2-40B4-BE49-F238E27FC236}">
                <a16:creationId xmlns:a16="http://schemas.microsoft.com/office/drawing/2014/main" id="{5B4A808F-2443-41FD-86C2-55845CD738BF}"/>
              </a:ext>
            </a:extLst>
          </p:cNvPr>
          <p:cNvSpPr txBox="1"/>
          <p:nvPr/>
        </p:nvSpPr>
        <p:spPr>
          <a:xfrm>
            <a:off x="7769631" y="2419004"/>
            <a:ext cx="1953740" cy="3139321"/>
          </a:xfrm>
          <a:prstGeom prst="rect">
            <a:avLst/>
          </a:prstGeom>
          <a:noFill/>
        </p:spPr>
        <p:txBody>
          <a:bodyPr wrap="none" rtlCol="0">
            <a:spAutoFit/>
          </a:bodyPr>
          <a:lstStyle/>
          <a:p>
            <a:r>
              <a:rPr lang="en-IN" dirty="0"/>
              <a:t>{</a:t>
            </a:r>
          </a:p>
          <a:p>
            <a:pPr>
              <a:tabLst>
                <a:tab pos="182563" algn="l"/>
              </a:tabLst>
            </a:pPr>
            <a:r>
              <a:rPr lang="en-IN" dirty="0"/>
              <a:t>	count: 0,</a:t>
            </a:r>
          </a:p>
          <a:p>
            <a:pPr>
              <a:tabLst>
                <a:tab pos="182563" algn="l"/>
              </a:tabLst>
            </a:pPr>
            <a:endParaRPr lang="en-IN" dirty="0"/>
          </a:p>
          <a:p>
            <a:pPr>
              <a:tabLst>
                <a:tab pos="182563" algn="l"/>
              </a:tabLst>
            </a:pPr>
            <a:r>
              <a:rPr lang="en-IN" dirty="0"/>
              <a:t>	next: function() {</a:t>
            </a:r>
          </a:p>
          <a:p>
            <a:pPr>
              <a:tabLst>
                <a:tab pos="182563" algn="l"/>
                <a:tab pos="357188" algn="l"/>
              </a:tabLst>
            </a:pPr>
            <a:r>
              <a:rPr lang="en-IN" dirty="0"/>
              <a:t>		</a:t>
            </a:r>
            <a:r>
              <a:rPr lang="en-IN" dirty="0" err="1"/>
              <a:t>this.count</a:t>
            </a:r>
            <a:r>
              <a:rPr lang="en-IN" dirty="0"/>
              <a:t>+=1;</a:t>
            </a:r>
          </a:p>
          <a:p>
            <a:pPr>
              <a:tabLst>
                <a:tab pos="182563" algn="l"/>
              </a:tabLst>
            </a:pPr>
            <a:r>
              <a:rPr lang="en-IN" dirty="0"/>
              <a:t>	},</a:t>
            </a:r>
          </a:p>
          <a:p>
            <a:endParaRPr lang="en-IN" dirty="0"/>
          </a:p>
          <a:p>
            <a:pPr>
              <a:tabLst>
                <a:tab pos="182563" algn="l"/>
              </a:tabLst>
            </a:pPr>
            <a:r>
              <a:rPr lang="en-IN" dirty="0"/>
              <a:t>	</a:t>
            </a:r>
            <a:r>
              <a:rPr lang="en-IN" dirty="0" err="1"/>
              <a:t>prev</a:t>
            </a:r>
            <a:r>
              <a:rPr lang="en-IN" dirty="0"/>
              <a:t>: function() {</a:t>
            </a:r>
          </a:p>
          <a:p>
            <a:pPr>
              <a:tabLst>
                <a:tab pos="182563" algn="l"/>
                <a:tab pos="357188" algn="l"/>
              </a:tabLst>
            </a:pPr>
            <a:r>
              <a:rPr lang="en-IN" dirty="0"/>
              <a:t>		</a:t>
            </a:r>
            <a:r>
              <a:rPr lang="en-IN" dirty="0" err="1"/>
              <a:t>this.count</a:t>
            </a:r>
            <a:r>
              <a:rPr lang="en-IN" dirty="0"/>
              <a:t>-=1;</a:t>
            </a:r>
          </a:p>
          <a:p>
            <a:pPr>
              <a:tabLst>
                <a:tab pos="182563" algn="l"/>
              </a:tabLst>
            </a:pPr>
            <a:r>
              <a:rPr lang="en-IN" dirty="0"/>
              <a:t>	}</a:t>
            </a:r>
          </a:p>
          <a:p>
            <a:r>
              <a:rPr lang="en-IN" dirty="0"/>
              <a:t>}</a:t>
            </a:r>
          </a:p>
        </p:txBody>
      </p:sp>
      <p:cxnSp>
        <p:nvCxnSpPr>
          <p:cNvPr id="22" name="Straight Arrow Connector 21">
            <a:extLst>
              <a:ext uri="{FF2B5EF4-FFF2-40B4-BE49-F238E27FC236}">
                <a16:creationId xmlns:a16="http://schemas.microsoft.com/office/drawing/2014/main" id="{E1CC58AD-73FC-4924-AC46-5F61EBB6EB8F}"/>
              </a:ext>
            </a:extLst>
          </p:cNvPr>
          <p:cNvCxnSpPr>
            <a:endCxn id="18" idx="2"/>
          </p:cNvCxnSpPr>
          <p:nvPr/>
        </p:nvCxnSpPr>
        <p:spPr>
          <a:xfrm flipH="1" flipV="1">
            <a:off x="8251769" y="1213658"/>
            <a:ext cx="166254" cy="148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1DFA55-0D3C-4B7D-8E07-46C6360E2158}"/>
              </a:ext>
            </a:extLst>
          </p:cNvPr>
          <p:cNvCxnSpPr>
            <a:endCxn id="19" idx="2"/>
          </p:cNvCxnSpPr>
          <p:nvPr/>
        </p:nvCxnSpPr>
        <p:spPr>
          <a:xfrm flipV="1">
            <a:off x="9182794" y="1213658"/>
            <a:ext cx="681644" cy="2111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EDA8F5-1DCC-4D2E-8747-54510F102502}"/>
              </a:ext>
            </a:extLst>
          </p:cNvPr>
          <p:cNvCxnSpPr>
            <a:endCxn id="20" idx="2"/>
          </p:cNvCxnSpPr>
          <p:nvPr/>
        </p:nvCxnSpPr>
        <p:spPr>
          <a:xfrm flipV="1">
            <a:off x="9523616" y="1213658"/>
            <a:ext cx="972589" cy="318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25702C2-51D9-4FC7-BD97-0087936F4CCC}"/>
              </a:ext>
            </a:extLst>
          </p:cNvPr>
          <p:cNvSpPr/>
          <p:nvPr/>
        </p:nvSpPr>
        <p:spPr>
          <a:xfrm>
            <a:off x="6855230" y="1737360"/>
            <a:ext cx="4380807" cy="432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 HANDLING LOGIC</a:t>
            </a:r>
          </a:p>
        </p:txBody>
      </p:sp>
      <p:sp>
        <p:nvSpPr>
          <p:cNvPr id="28" name="TextBox 27">
            <a:extLst>
              <a:ext uri="{FF2B5EF4-FFF2-40B4-BE49-F238E27FC236}">
                <a16:creationId xmlns:a16="http://schemas.microsoft.com/office/drawing/2014/main" id="{FB83CBB4-69BE-4146-A9D7-CD51F0BC4769}"/>
              </a:ext>
            </a:extLst>
          </p:cNvPr>
          <p:cNvSpPr txBox="1"/>
          <p:nvPr/>
        </p:nvSpPr>
        <p:spPr>
          <a:xfrm>
            <a:off x="2203532" y="5852744"/>
            <a:ext cx="1287404" cy="369332"/>
          </a:xfrm>
          <a:prstGeom prst="rect">
            <a:avLst/>
          </a:prstGeom>
          <a:noFill/>
        </p:spPr>
        <p:txBody>
          <a:bodyPr wrap="none" rtlCol="0">
            <a:spAutoFit/>
          </a:bodyPr>
          <a:lstStyle/>
          <a:p>
            <a:r>
              <a:rPr lang="en-IN" dirty="0"/>
              <a:t>&lt;counter /&gt;</a:t>
            </a:r>
          </a:p>
        </p:txBody>
      </p:sp>
      <p:sp>
        <p:nvSpPr>
          <p:cNvPr id="29" name="TextBox 28">
            <a:extLst>
              <a:ext uri="{FF2B5EF4-FFF2-40B4-BE49-F238E27FC236}">
                <a16:creationId xmlns:a16="http://schemas.microsoft.com/office/drawing/2014/main" id="{83AAB032-7E39-4A02-BE74-787FC1906A22}"/>
              </a:ext>
            </a:extLst>
          </p:cNvPr>
          <p:cNvSpPr txBox="1"/>
          <p:nvPr/>
        </p:nvSpPr>
        <p:spPr>
          <a:xfrm>
            <a:off x="8451524" y="5798712"/>
            <a:ext cx="1287404" cy="369332"/>
          </a:xfrm>
          <a:prstGeom prst="rect">
            <a:avLst/>
          </a:prstGeom>
          <a:noFill/>
        </p:spPr>
        <p:txBody>
          <a:bodyPr wrap="none" rtlCol="0">
            <a:spAutoFit/>
          </a:bodyPr>
          <a:lstStyle/>
          <a:p>
            <a:r>
              <a:rPr lang="en-IN" dirty="0"/>
              <a:t>&lt;counter /&gt;</a:t>
            </a:r>
          </a:p>
        </p:txBody>
      </p:sp>
    </p:spTree>
    <p:extLst>
      <p:ext uri="{BB962C8B-B14F-4D97-AF65-F5344CB8AC3E}">
        <p14:creationId xmlns:p14="http://schemas.microsoft.com/office/powerpoint/2010/main" val="273147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A85A-D46B-4028-AD33-C2F2AAB089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C04742-3BA5-44B5-99B7-280D25C6A1AB}"/>
              </a:ext>
            </a:extLst>
          </p:cNvPr>
          <p:cNvSpPr>
            <a:spLocks noGrp="1"/>
          </p:cNvSpPr>
          <p:nvPr>
            <p:ph idx="1"/>
          </p:nvPr>
        </p:nvSpPr>
        <p:spPr/>
        <p:txBody>
          <a:bodyPr/>
          <a:lstStyle/>
          <a:p>
            <a:r>
              <a:rPr lang="en-US" dirty="0"/>
              <a:t>Angular applications are modular and Angular has its own modularity system called </a:t>
            </a:r>
            <a:r>
              <a:rPr lang="en-US" dirty="0" err="1"/>
              <a:t>NgModules</a:t>
            </a:r>
            <a:r>
              <a:rPr lang="en-US" dirty="0"/>
              <a:t>. </a:t>
            </a:r>
          </a:p>
          <a:p>
            <a:r>
              <a:rPr lang="en-US" dirty="0" err="1"/>
              <a:t>NgModules</a:t>
            </a:r>
            <a:r>
              <a:rPr lang="en-US" dirty="0"/>
              <a:t> are containers for a cohesive block of code dedicated to an application domain, a workflow, or a closely related set of capabilities. </a:t>
            </a:r>
          </a:p>
          <a:p>
            <a:r>
              <a:rPr lang="en-US" dirty="0"/>
              <a:t>They can contain components, service providers, and other code files whose scope is defined by the containing </a:t>
            </a:r>
            <a:r>
              <a:rPr lang="en-US" dirty="0" err="1"/>
              <a:t>NgModule</a:t>
            </a:r>
            <a:r>
              <a:rPr lang="en-US" dirty="0"/>
              <a:t>. </a:t>
            </a:r>
          </a:p>
          <a:p>
            <a:r>
              <a:rPr lang="en-US" dirty="0"/>
              <a:t>They can import functionality that is exported from other </a:t>
            </a:r>
            <a:r>
              <a:rPr lang="en-US" dirty="0" err="1"/>
              <a:t>NgModules</a:t>
            </a:r>
            <a:r>
              <a:rPr lang="en-US" dirty="0"/>
              <a:t>, and export selected functionality for use by other </a:t>
            </a:r>
            <a:r>
              <a:rPr lang="en-US" dirty="0" err="1"/>
              <a:t>NgModules</a:t>
            </a:r>
            <a:r>
              <a:rPr lang="en-US" dirty="0"/>
              <a:t>.</a:t>
            </a:r>
            <a:endParaRPr lang="en-IN" dirty="0"/>
          </a:p>
        </p:txBody>
      </p:sp>
    </p:spTree>
    <p:extLst>
      <p:ext uri="{BB962C8B-B14F-4D97-AF65-F5344CB8AC3E}">
        <p14:creationId xmlns:p14="http://schemas.microsoft.com/office/powerpoint/2010/main" val="282607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FFDF81-ED4D-4864-84E6-DC4FF646B498}"/>
              </a:ext>
            </a:extLst>
          </p:cNvPr>
          <p:cNvSpPr/>
          <p:nvPr/>
        </p:nvSpPr>
        <p:spPr>
          <a:xfrm>
            <a:off x="3822469" y="964276"/>
            <a:ext cx="4547062" cy="5494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t>MODULE</a:t>
            </a:r>
            <a:endParaRPr lang="en-IN" sz="3200" b="1" dirty="0"/>
          </a:p>
        </p:txBody>
      </p:sp>
      <p:sp>
        <p:nvSpPr>
          <p:cNvPr id="5" name="TextBox 4">
            <a:extLst>
              <a:ext uri="{FF2B5EF4-FFF2-40B4-BE49-F238E27FC236}">
                <a16:creationId xmlns:a16="http://schemas.microsoft.com/office/drawing/2014/main" id="{081587C4-F52A-44A1-9C39-F7B086CE2603}"/>
              </a:ext>
            </a:extLst>
          </p:cNvPr>
          <p:cNvSpPr txBox="1"/>
          <p:nvPr/>
        </p:nvSpPr>
        <p:spPr>
          <a:xfrm>
            <a:off x="4946733" y="350418"/>
            <a:ext cx="2591159" cy="369332"/>
          </a:xfrm>
          <a:prstGeom prst="rect">
            <a:avLst/>
          </a:prstGeom>
          <a:noFill/>
        </p:spPr>
        <p:txBody>
          <a:bodyPr wrap="none" rtlCol="0">
            <a:spAutoFit/>
          </a:bodyPr>
          <a:lstStyle/>
          <a:p>
            <a:r>
              <a:rPr lang="en-IN" dirty="0"/>
              <a:t>&lt;counter interval=“10” /&gt;</a:t>
            </a:r>
          </a:p>
        </p:txBody>
      </p:sp>
      <p:sp>
        <p:nvSpPr>
          <p:cNvPr id="7" name="Rectangle 6">
            <a:extLst>
              <a:ext uri="{FF2B5EF4-FFF2-40B4-BE49-F238E27FC236}">
                <a16:creationId xmlns:a16="http://schemas.microsoft.com/office/drawing/2014/main" id="{212A60F4-7328-4801-9E46-FE1899AF7F44}"/>
              </a:ext>
            </a:extLst>
          </p:cNvPr>
          <p:cNvSpPr/>
          <p:nvPr/>
        </p:nvSpPr>
        <p:spPr>
          <a:xfrm>
            <a:off x="4128380" y="1611517"/>
            <a:ext cx="3983525" cy="452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200" b="1" dirty="0"/>
              <a:t>COMPONENT</a:t>
            </a:r>
          </a:p>
          <a:p>
            <a:pPr algn="ctr"/>
            <a:endParaRPr lang="en-US" sz="2800" b="1" dirty="0"/>
          </a:p>
          <a:p>
            <a:pPr algn="ctr"/>
            <a:r>
              <a:rPr lang="en-US" sz="2400" dirty="0"/>
              <a:t>VIEW (UI)</a:t>
            </a:r>
          </a:p>
          <a:p>
            <a:pPr algn="ctr"/>
            <a:endParaRPr lang="en-US" sz="2400" dirty="0"/>
          </a:p>
          <a:p>
            <a:pPr algn="ctr"/>
            <a:r>
              <a:rPr lang="en-US" sz="2400" dirty="0"/>
              <a:t>STYLE (Inline, Inside, CSS)</a:t>
            </a:r>
          </a:p>
          <a:p>
            <a:pPr algn="ctr"/>
            <a:endParaRPr lang="en-US" sz="2400" dirty="0"/>
          </a:p>
          <a:p>
            <a:pPr algn="ctr"/>
            <a:r>
              <a:rPr lang="en-US" sz="2400" dirty="0"/>
              <a:t>DATA</a:t>
            </a:r>
          </a:p>
          <a:p>
            <a:pPr algn="ctr"/>
            <a:r>
              <a:rPr lang="en-US" sz="2400" dirty="0"/>
              <a:t>State (Inside)</a:t>
            </a:r>
          </a:p>
          <a:p>
            <a:pPr algn="ctr"/>
            <a:r>
              <a:rPr lang="en-US" sz="2400" dirty="0"/>
              <a:t>Properties (Outside)</a:t>
            </a:r>
          </a:p>
          <a:p>
            <a:pPr algn="ctr"/>
            <a:endParaRPr lang="en-US" sz="2400" dirty="0"/>
          </a:p>
          <a:p>
            <a:pPr algn="ctr"/>
            <a:r>
              <a:rPr lang="en-US" sz="2400" dirty="0"/>
              <a:t>BEHAVIOR (Methods)</a:t>
            </a:r>
          </a:p>
        </p:txBody>
      </p:sp>
    </p:spTree>
    <p:extLst>
      <p:ext uri="{BB962C8B-B14F-4D97-AF65-F5344CB8AC3E}">
        <p14:creationId xmlns:p14="http://schemas.microsoft.com/office/powerpoint/2010/main" val="3011317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9049C5-2F0D-48AA-97CE-A56A5D7CB9C8}"/>
              </a:ext>
            </a:extLst>
          </p:cNvPr>
          <p:cNvSpPr/>
          <p:nvPr/>
        </p:nvSpPr>
        <p:spPr>
          <a:xfrm>
            <a:off x="3395050" y="1883121"/>
            <a:ext cx="5531667"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69A1622-73B6-4FB9-9774-8B698F803184}"/>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B45612C8-0907-4BD5-A24B-BB5AD19442D6}"/>
              </a:ext>
            </a:extLst>
          </p:cNvPr>
          <p:cNvSpPr/>
          <p:nvPr/>
        </p:nvSpPr>
        <p:spPr>
          <a:xfrm>
            <a:off x="3524666" y="2064188"/>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6" name="Rectangle 5">
            <a:extLst>
              <a:ext uri="{FF2B5EF4-FFF2-40B4-BE49-F238E27FC236}">
                <a16:creationId xmlns:a16="http://schemas.microsoft.com/office/drawing/2014/main" id="{0F138CFA-CFD5-4D42-8A3E-57F93212A6BD}"/>
              </a:ext>
            </a:extLst>
          </p:cNvPr>
          <p:cNvSpPr/>
          <p:nvPr/>
        </p:nvSpPr>
        <p:spPr>
          <a:xfrm>
            <a:off x="3524666" y="2621141"/>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7" name="Rectangle 6">
            <a:extLst>
              <a:ext uri="{FF2B5EF4-FFF2-40B4-BE49-F238E27FC236}">
                <a16:creationId xmlns:a16="http://schemas.microsoft.com/office/drawing/2014/main" id="{D9BCEFF2-A0DC-4A47-B140-6E223827F13D}"/>
              </a:ext>
            </a:extLst>
          </p:cNvPr>
          <p:cNvSpPr/>
          <p:nvPr/>
        </p:nvSpPr>
        <p:spPr>
          <a:xfrm>
            <a:off x="5162273" y="2621141"/>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8" name="Rectangle 7">
            <a:extLst>
              <a:ext uri="{FF2B5EF4-FFF2-40B4-BE49-F238E27FC236}">
                <a16:creationId xmlns:a16="http://schemas.microsoft.com/office/drawing/2014/main" id="{F0679C0E-2D8F-4362-88C1-32C09889009F}"/>
              </a:ext>
            </a:extLst>
          </p:cNvPr>
          <p:cNvSpPr/>
          <p:nvPr/>
        </p:nvSpPr>
        <p:spPr>
          <a:xfrm>
            <a:off x="5162273" y="4067555"/>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9" name="Rectangle 8">
            <a:extLst>
              <a:ext uri="{FF2B5EF4-FFF2-40B4-BE49-F238E27FC236}">
                <a16:creationId xmlns:a16="http://schemas.microsoft.com/office/drawing/2014/main" id="{2BA57514-41E2-4EB7-843A-2781417377B8}"/>
              </a:ext>
            </a:extLst>
          </p:cNvPr>
          <p:cNvSpPr/>
          <p:nvPr/>
        </p:nvSpPr>
        <p:spPr>
          <a:xfrm>
            <a:off x="3524666" y="5572158"/>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316469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49C4-5C87-4AF3-A5E8-9E7878367AAF}"/>
              </a:ext>
            </a:extLst>
          </p:cNvPr>
          <p:cNvSpPr>
            <a:spLocks noGrp="1"/>
          </p:cNvSpPr>
          <p:nvPr>
            <p:ph type="title"/>
          </p:nvPr>
        </p:nvSpPr>
        <p:spPr/>
        <p:txBody>
          <a:bodyPr/>
          <a:lstStyle/>
          <a:p>
            <a:r>
              <a:rPr lang="en-IN" dirty="0"/>
              <a:t>Commands</a:t>
            </a:r>
          </a:p>
        </p:txBody>
      </p:sp>
      <p:sp>
        <p:nvSpPr>
          <p:cNvPr id="3" name="Content Placeholder 2">
            <a:extLst>
              <a:ext uri="{FF2B5EF4-FFF2-40B4-BE49-F238E27FC236}">
                <a16:creationId xmlns:a16="http://schemas.microsoft.com/office/drawing/2014/main" id="{A960C38A-8E5E-4D52-A61A-7AF681354C1A}"/>
              </a:ext>
            </a:extLst>
          </p:cNvPr>
          <p:cNvSpPr>
            <a:spLocks noGrp="1"/>
          </p:cNvSpPr>
          <p:nvPr>
            <p:ph idx="1"/>
          </p:nvPr>
        </p:nvSpPr>
        <p:spPr/>
        <p:txBody>
          <a:bodyPr/>
          <a:lstStyle/>
          <a:p>
            <a:r>
              <a:rPr lang="en-IN" dirty="0"/>
              <a:t>ng g c components/root -s --</a:t>
            </a:r>
            <a:r>
              <a:rPr lang="en-IN" dirty="0" err="1"/>
              <a:t>skipTests</a:t>
            </a:r>
            <a:r>
              <a:rPr lang="en-IN" dirty="0"/>
              <a:t>=true</a:t>
            </a:r>
          </a:p>
          <a:p>
            <a:r>
              <a:rPr lang="en-IN" dirty="0"/>
              <a:t>ng g m </a:t>
            </a:r>
            <a:r>
              <a:rPr lang="en-IN" dirty="0" err="1"/>
              <a:t>mone</a:t>
            </a:r>
            <a:endParaRPr lang="en-IN" dirty="0"/>
          </a:p>
          <a:p>
            <a:r>
              <a:rPr lang="en-IN" dirty="0"/>
              <a:t>ng g c </a:t>
            </a:r>
            <a:r>
              <a:rPr lang="en-IN" dirty="0" err="1"/>
              <a:t>mone</a:t>
            </a:r>
            <a:r>
              <a:rPr lang="en-IN" dirty="0"/>
              <a:t>/components/cone -t -s --</a:t>
            </a:r>
            <a:r>
              <a:rPr lang="en-IN" dirty="0" err="1"/>
              <a:t>skipTests</a:t>
            </a:r>
            <a:r>
              <a:rPr lang="en-IN" dirty="0"/>
              <a:t>=true</a:t>
            </a:r>
          </a:p>
          <a:p>
            <a:r>
              <a:rPr lang="en-IN" dirty="0"/>
              <a:t>ng g m </a:t>
            </a:r>
            <a:r>
              <a:rPr lang="en-IN" dirty="0" err="1"/>
              <a:t>mtwo</a:t>
            </a:r>
            <a:endParaRPr lang="en-IN" dirty="0"/>
          </a:p>
          <a:p>
            <a:r>
              <a:rPr lang="en-IN" dirty="0"/>
              <a:t>ng g c </a:t>
            </a:r>
            <a:r>
              <a:rPr lang="en-IN" dirty="0" err="1"/>
              <a:t>mtwo</a:t>
            </a:r>
            <a:r>
              <a:rPr lang="en-IN" dirty="0"/>
              <a:t> /components/</a:t>
            </a:r>
            <a:r>
              <a:rPr lang="en-IN" dirty="0" err="1"/>
              <a:t>ctwo</a:t>
            </a:r>
            <a:r>
              <a:rPr lang="en-IN" dirty="0"/>
              <a:t> -t -s --</a:t>
            </a:r>
            <a:r>
              <a:rPr lang="en-IN" dirty="0" err="1"/>
              <a:t>skipTests</a:t>
            </a:r>
            <a:r>
              <a:rPr lang="en-IN" dirty="0"/>
              <a:t>=true</a:t>
            </a:r>
          </a:p>
          <a:p>
            <a:endParaRPr lang="en-IN" dirty="0"/>
          </a:p>
        </p:txBody>
      </p:sp>
    </p:spTree>
    <p:extLst>
      <p:ext uri="{BB962C8B-B14F-4D97-AF65-F5344CB8AC3E}">
        <p14:creationId xmlns:p14="http://schemas.microsoft.com/office/powerpoint/2010/main" val="1930990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10D1-B515-407D-8164-A477316331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E72C08-AFF3-45E9-A293-44AC709DBB26}"/>
              </a:ext>
            </a:extLst>
          </p:cNvPr>
          <p:cNvSpPr>
            <a:spLocks noGrp="1"/>
          </p:cNvSpPr>
          <p:nvPr>
            <p:ph idx="1"/>
          </p:nvPr>
        </p:nvSpPr>
        <p:spPr/>
        <p:txBody>
          <a:bodyPr>
            <a:normAutofit lnSpcReduction="10000"/>
          </a:bodyPr>
          <a:lstStyle/>
          <a:p>
            <a:r>
              <a:rPr lang="en-US" dirty="0"/>
              <a:t>In Angular, component CSS styles are encapsulated into the component's view and don't affect the rest of the application.</a:t>
            </a:r>
          </a:p>
          <a:p>
            <a:r>
              <a:rPr lang="en-US" dirty="0"/>
              <a:t>Angular comes with view encapsulation built in, which enables us to use Shadow DOM or even emulate it.</a:t>
            </a:r>
          </a:p>
          <a:p>
            <a:r>
              <a:rPr lang="en-US" dirty="0"/>
              <a:t>What is Shadow DOM?</a:t>
            </a:r>
          </a:p>
          <a:p>
            <a:pPr lvl="1"/>
            <a:r>
              <a:rPr lang="en-US" dirty="0"/>
              <a:t>Shadow DOM is part of the Web Components standard and enables DOM tree and style encapsulation. </a:t>
            </a:r>
          </a:p>
          <a:p>
            <a:pPr lvl="1"/>
            <a:r>
              <a:rPr lang="en-US" dirty="0"/>
              <a:t>It basically means that Shadow DOM allows us to hide DOM logic behind other elements. </a:t>
            </a:r>
          </a:p>
          <a:p>
            <a:pPr lvl="1"/>
            <a:r>
              <a:rPr lang="en-US" dirty="0"/>
              <a:t>It enables us to apply scoped styles to elements without them bleeding out to the outer world.</a:t>
            </a:r>
            <a:endParaRPr lang="en-IN" dirty="0"/>
          </a:p>
        </p:txBody>
      </p:sp>
    </p:spTree>
    <p:extLst>
      <p:ext uri="{BB962C8B-B14F-4D97-AF65-F5344CB8AC3E}">
        <p14:creationId xmlns:p14="http://schemas.microsoft.com/office/powerpoint/2010/main" val="287045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F0E305-E19D-40AC-97F0-318664670230}"/>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5" name="Group 4">
            <a:extLst>
              <a:ext uri="{FF2B5EF4-FFF2-40B4-BE49-F238E27FC236}">
                <a16:creationId xmlns:a16="http://schemas.microsoft.com/office/drawing/2014/main" id="{B114F400-5291-4F00-B193-CDE1DFE8DBE4}"/>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1C9D38BA-F580-49C1-863A-1692BAF0615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4B7C1E2-D0CF-4CE6-A35F-617CAB9887F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AC61DB88-DC5C-4DC3-890F-126130DEE2F3}"/>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5611688E-EFD0-4639-BABF-5DF4D9256DC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BD42E71-52C6-4EE9-B09A-25A46D88446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1" name="Connector: Elbow 10">
            <a:extLst>
              <a:ext uri="{FF2B5EF4-FFF2-40B4-BE49-F238E27FC236}">
                <a16:creationId xmlns:a16="http://schemas.microsoft.com/office/drawing/2014/main" id="{086B393C-CEA2-4540-B3A1-61B41CB72A87}"/>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553BF810-C41B-462E-AC33-483F8F88AFFE}"/>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BF535662-4E1D-48AB-8BDD-4C2C8EB92104}"/>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4" name="TextBox 13">
            <a:extLst>
              <a:ext uri="{FF2B5EF4-FFF2-40B4-BE49-F238E27FC236}">
                <a16:creationId xmlns:a16="http://schemas.microsoft.com/office/drawing/2014/main" id="{B7E94C56-5D49-4C96-BBBC-2FCD1DB8681F}"/>
              </a:ext>
            </a:extLst>
          </p:cNvPr>
          <p:cNvSpPr txBox="1"/>
          <p:nvPr/>
        </p:nvSpPr>
        <p:spPr>
          <a:xfrm>
            <a:off x="7810595" y="3968318"/>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cxnSp>
        <p:nvCxnSpPr>
          <p:cNvPr id="15" name="Straight Connector 14">
            <a:extLst>
              <a:ext uri="{FF2B5EF4-FFF2-40B4-BE49-F238E27FC236}">
                <a16:creationId xmlns:a16="http://schemas.microsoft.com/office/drawing/2014/main" id="{22CEEED4-A71D-487F-B955-A76907F63595}"/>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6" name="Group 15">
            <a:extLst>
              <a:ext uri="{FF2B5EF4-FFF2-40B4-BE49-F238E27FC236}">
                <a16:creationId xmlns:a16="http://schemas.microsoft.com/office/drawing/2014/main" id="{BF47C3A2-F3A6-4A4E-80D2-414783C3FC9B}"/>
              </a:ext>
            </a:extLst>
          </p:cNvPr>
          <p:cNvGrpSpPr/>
          <p:nvPr/>
        </p:nvGrpSpPr>
        <p:grpSpPr>
          <a:xfrm>
            <a:off x="8562508" y="2719934"/>
            <a:ext cx="1262108" cy="898124"/>
            <a:chOff x="8762260" y="1677880"/>
            <a:chExt cx="1262108" cy="898124"/>
          </a:xfrm>
        </p:grpSpPr>
        <p:sp>
          <p:nvSpPr>
            <p:cNvPr id="17" name="Rectangle: Rounded Corners 16">
              <a:extLst>
                <a:ext uri="{FF2B5EF4-FFF2-40B4-BE49-F238E27FC236}">
                  <a16:creationId xmlns:a16="http://schemas.microsoft.com/office/drawing/2014/main" id="{FE9FC89F-6E9F-4705-B164-07216B0B87F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EFC3EFA3-8BD6-4DB3-8256-51A20CB2AED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9" name="Rectangle 18">
            <a:extLst>
              <a:ext uri="{FF2B5EF4-FFF2-40B4-BE49-F238E27FC236}">
                <a16:creationId xmlns:a16="http://schemas.microsoft.com/office/drawing/2014/main" id="{F81414F7-C026-4150-B57D-AD075B7A202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20" name="Straight Arrow Connector 19">
            <a:extLst>
              <a:ext uri="{FF2B5EF4-FFF2-40B4-BE49-F238E27FC236}">
                <a16:creationId xmlns:a16="http://schemas.microsoft.com/office/drawing/2014/main" id="{478B3949-7903-4044-977C-C9C9B3CE3302}"/>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BAD8175-0C06-42A3-8EAD-B5ECDF8655DA}"/>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3F37AE2-E3C0-4658-BEAF-BED8741440BD}"/>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3" name="Rectangle 22">
            <a:extLst>
              <a:ext uri="{FF2B5EF4-FFF2-40B4-BE49-F238E27FC236}">
                <a16:creationId xmlns:a16="http://schemas.microsoft.com/office/drawing/2014/main" id="{F0411935-5615-48E5-A5FE-B44B05EA71A4}"/>
              </a:ext>
            </a:extLst>
          </p:cNvPr>
          <p:cNvSpPr/>
          <p:nvPr/>
        </p:nvSpPr>
        <p:spPr>
          <a:xfrm>
            <a:off x="4486704" y="2078074"/>
            <a:ext cx="1745991" cy="369332"/>
          </a:xfrm>
          <a:prstGeom prst="rect">
            <a:avLst/>
          </a:prstGeom>
        </p:spPr>
        <p:txBody>
          <a:bodyPr wrap="none">
            <a:spAutoFit/>
          </a:bodyPr>
          <a:lstStyle/>
          <a:p>
            <a:r>
              <a:rPr lang="en-IN" dirty="0"/>
              <a:t>HTML + CSS + JS </a:t>
            </a:r>
          </a:p>
        </p:txBody>
      </p:sp>
      <p:sp>
        <p:nvSpPr>
          <p:cNvPr id="24" name="Rectangle 23">
            <a:extLst>
              <a:ext uri="{FF2B5EF4-FFF2-40B4-BE49-F238E27FC236}">
                <a16:creationId xmlns:a16="http://schemas.microsoft.com/office/drawing/2014/main" id="{72881F60-A5DF-4986-868F-B3CD8021B300}"/>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5" name="Rectangle: Rounded Corners 24">
            <a:extLst>
              <a:ext uri="{FF2B5EF4-FFF2-40B4-BE49-F238E27FC236}">
                <a16:creationId xmlns:a16="http://schemas.microsoft.com/office/drawing/2014/main" id="{52E2CE55-2DAC-4ED7-B5B8-51FCB7245468}"/>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A3AEA36C-9B9C-4B61-B274-9A487F7B80D1}"/>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572ABDF0-7BFB-4B8B-AF79-790CD3E6AC5C}"/>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7CF7390E-1F92-47D7-94CF-E30AD4E13FDE}"/>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9" name="Straight Arrow Connector 28">
            <a:extLst>
              <a:ext uri="{FF2B5EF4-FFF2-40B4-BE49-F238E27FC236}">
                <a16:creationId xmlns:a16="http://schemas.microsoft.com/office/drawing/2014/main" id="{5DD06CB9-27D8-404B-8C44-45F52263BD57}"/>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BEC0EF2-B2C3-4BAA-9046-9FA0304A9BAA}"/>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7814B88-9D9F-487C-8E56-948E72373B51}"/>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2" name="TextBox 31">
            <a:extLst>
              <a:ext uri="{FF2B5EF4-FFF2-40B4-BE49-F238E27FC236}">
                <a16:creationId xmlns:a16="http://schemas.microsoft.com/office/drawing/2014/main" id="{EB90DC75-51AE-4E24-8E36-964BC41C22FF}"/>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3" name="Rectangle 32">
            <a:extLst>
              <a:ext uri="{FF2B5EF4-FFF2-40B4-BE49-F238E27FC236}">
                <a16:creationId xmlns:a16="http://schemas.microsoft.com/office/drawing/2014/main" id="{FCD0810B-7C2E-48E9-80BD-016514954726}"/>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4" name="Group 33">
            <a:extLst>
              <a:ext uri="{FF2B5EF4-FFF2-40B4-BE49-F238E27FC236}">
                <a16:creationId xmlns:a16="http://schemas.microsoft.com/office/drawing/2014/main" id="{C854F55B-EF7C-4830-BD29-BCDDFB245249}"/>
              </a:ext>
            </a:extLst>
          </p:cNvPr>
          <p:cNvGrpSpPr/>
          <p:nvPr/>
        </p:nvGrpSpPr>
        <p:grpSpPr>
          <a:xfrm>
            <a:off x="3485864" y="3510046"/>
            <a:ext cx="828000" cy="828000"/>
            <a:chOff x="4936328" y="4218830"/>
            <a:chExt cx="828000" cy="828000"/>
          </a:xfrm>
        </p:grpSpPr>
        <p:sp>
          <p:nvSpPr>
            <p:cNvPr id="35" name="Arc 34">
              <a:extLst>
                <a:ext uri="{FF2B5EF4-FFF2-40B4-BE49-F238E27FC236}">
                  <a16:creationId xmlns:a16="http://schemas.microsoft.com/office/drawing/2014/main" id="{D6626E96-E878-417D-91BD-90575102C53A}"/>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6" name="TextBox 35">
              <a:extLst>
                <a:ext uri="{FF2B5EF4-FFF2-40B4-BE49-F238E27FC236}">
                  <a16:creationId xmlns:a16="http://schemas.microsoft.com/office/drawing/2014/main" id="{1822ADDE-5F01-4208-95D5-97912CC9B16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7" name="TextBox 36">
            <a:extLst>
              <a:ext uri="{FF2B5EF4-FFF2-40B4-BE49-F238E27FC236}">
                <a16:creationId xmlns:a16="http://schemas.microsoft.com/office/drawing/2014/main" id="{1FBE4F7A-453E-4090-A221-56DB9C39F49A}"/>
              </a:ext>
            </a:extLst>
          </p:cNvPr>
          <p:cNvSpPr txBox="1"/>
          <p:nvPr/>
        </p:nvSpPr>
        <p:spPr>
          <a:xfrm>
            <a:off x="8947081" y="3971245"/>
            <a:ext cx="1629448" cy="923330"/>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p:txBody>
      </p:sp>
    </p:spTree>
    <p:extLst>
      <p:ext uri="{BB962C8B-B14F-4D97-AF65-F5344CB8AC3E}">
        <p14:creationId xmlns:p14="http://schemas.microsoft.com/office/powerpoint/2010/main" val="390862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46B3-3545-4647-B4FF-689E5E43452A}"/>
              </a:ext>
            </a:extLst>
          </p:cNvPr>
          <p:cNvSpPr>
            <a:spLocks noGrp="1"/>
          </p:cNvSpPr>
          <p:nvPr>
            <p:ph type="title"/>
          </p:nvPr>
        </p:nvSpPr>
        <p:spPr/>
        <p:txBody>
          <a:bodyPr/>
          <a:lstStyle/>
          <a:p>
            <a:r>
              <a:rPr lang="en-IN" dirty="0"/>
              <a:t>Data Binding</a:t>
            </a:r>
          </a:p>
        </p:txBody>
      </p:sp>
      <p:sp>
        <p:nvSpPr>
          <p:cNvPr id="4" name="TextBox 3">
            <a:extLst>
              <a:ext uri="{FF2B5EF4-FFF2-40B4-BE49-F238E27FC236}">
                <a16:creationId xmlns:a16="http://schemas.microsoft.com/office/drawing/2014/main" id="{9B6CCC0F-BA8E-42FD-95BF-AA9C9244FCDF}"/>
              </a:ext>
            </a:extLst>
          </p:cNvPr>
          <p:cNvSpPr txBox="1"/>
          <p:nvPr/>
        </p:nvSpPr>
        <p:spPr>
          <a:xfrm>
            <a:off x="1512916" y="1911927"/>
            <a:ext cx="1995867" cy="1200329"/>
          </a:xfrm>
          <a:prstGeom prst="rect">
            <a:avLst/>
          </a:prstGeom>
          <a:noFill/>
        </p:spPr>
        <p:txBody>
          <a:bodyPr wrap="none" rtlCol="0">
            <a:spAutoFit/>
          </a:bodyPr>
          <a:lstStyle/>
          <a:p>
            <a:r>
              <a:rPr lang="en-IN" b="1" dirty="0"/>
              <a:t>SOURCE</a:t>
            </a:r>
          </a:p>
          <a:p>
            <a:pPr>
              <a:tabLst>
                <a:tab pos="182563" algn="l"/>
              </a:tabLst>
            </a:pPr>
            <a:r>
              <a:rPr lang="en-IN" b="1" dirty="0"/>
              <a:t>	</a:t>
            </a:r>
            <a:r>
              <a:rPr lang="en-IN" dirty="0"/>
              <a:t>Component Class</a:t>
            </a:r>
          </a:p>
          <a:p>
            <a:pPr>
              <a:tabLst>
                <a:tab pos="182563" algn="l"/>
                <a:tab pos="357188" algn="l"/>
              </a:tabLst>
            </a:pPr>
            <a:r>
              <a:rPr lang="en-IN" b="1" dirty="0"/>
              <a:t>		</a:t>
            </a:r>
            <a:r>
              <a:rPr lang="en-IN" dirty="0"/>
              <a:t>Data Members</a:t>
            </a:r>
          </a:p>
          <a:p>
            <a:pPr>
              <a:tabLst>
                <a:tab pos="182563" algn="l"/>
                <a:tab pos="357188" algn="l"/>
              </a:tabLst>
            </a:pPr>
            <a:r>
              <a:rPr lang="en-IN" dirty="0"/>
              <a:t>		Properties</a:t>
            </a:r>
          </a:p>
        </p:txBody>
      </p:sp>
      <p:sp>
        <p:nvSpPr>
          <p:cNvPr id="5" name="TextBox 4">
            <a:extLst>
              <a:ext uri="{FF2B5EF4-FFF2-40B4-BE49-F238E27FC236}">
                <a16:creationId xmlns:a16="http://schemas.microsoft.com/office/drawing/2014/main" id="{DE5F2D09-4F02-4C6C-BC03-EFC75F13672C}"/>
              </a:ext>
            </a:extLst>
          </p:cNvPr>
          <p:cNvSpPr txBox="1"/>
          <p:nvPr/>
        </p:nvSpPr>
        <p:spPr>
          <a:xfrm>
            <a:off x="8195391" y="1911927"/>
            <a:ext cx="2483693" cy="1200329"/>
          </a:xfrm>
          <a:prstGeom prst="rect">
            <a:avLst/>
          </a:prstGeom>
          <a:noFill/>
        </p:spPr>
        <p:txBody>
          <a:bodyPr wrap="none" rtlCol="0">
            <a:spAutoFit/>
          </a:bodyPr>
          <a:lstStyle/>
          <a:p>
            <a:r>
              <a:rPr lang="en-IN" b="1" dirty="0"/>
              <a:t>TARGET</a:t>
            </a:r>
          </a:p>
          <a:p>
            <a:pPr>
              <a:tabLst>
                <a:tab pos="182563" algn="l"/>
              </a:tabLst>
            </a:pPr>
            <a:r>
              <a:rPr lang="en-IN" b="1" dirty="0"/>
              <a:t>	</a:t>
            </a:r>
            <a:r>
              <a:rPr lang="en-IN" dirty="0"/>
              <a:t>Component Template</a:t>
            </a:r>
          </a:p>
          <a:p>
            <a:pPr>
              <a:tabLst>
                <a:tab pos="182563" algn="l"/>
                <a:tab pos="357188" algn="l"/>
              </a:tabLst>
            </a:pPr>
            <a:r>
              <a:rPr lang="en-IN" b="1" dirty="0"/>
              <a:t>		</a:t>
            </a:r>
            <a:r>
              <a:rPr lang="en-IN" dirty="0"/>
              <a:t>Element Properties</a:t>
            </a:r>
          </a:p>
          <a:p>
            <a:pPr>
              <a:tabLst>
                <a:tab pos="182563" algn="l"/>
                <a:tab pos="357188" algn="l"/>
              </a:tabLst>
            </a:pPr>
            <a:r>
              <a:rPr lang="en-IN" dirty="0"/>
              <a:t>		Element Attributes</a:t>
            </a:r>
          </a:p>
        </p:txBody>
      </p:sp>
      <p:cxnSp>
        <p:nvCxnSpPr>
          <p:cNvPr id="7" name="Straight Arrow Connector 6">
            <a:extLst>
              <a:ext uri="{FF2B5EF4-FFF2-40B4-BE49-F238E27FC236}">
                <a16:creationId xmlns:a16="http://schemas.microsoft.com/office/drawing/2014/main" id="{CAE1AC6E-DA46-4146-BF7E-83C7937BFEF5}"/>
              </a:ext>
            </a:extLst>
          </p:cNvPr>
          <p:cNvCxnSpPr/>
          <p:nvPr/>
        </p:nvCxnSpPr>
        <p:spPr>
          <a:xfrm>
            <a:off x="3416531" y="3707476"/>
            <a:ext cx="49876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7D70E9C-A908-46C0-BDA2-ECE5937B2895}"/>
              </a:ext>
            </a:extLst>
          </p:cNvPr>
          <p:cNvSpPr txBox="1"/>
          <p:nvPr/>
        </p:nvSpPr>
        <p:spPr>
          <a:xfrm>
            <a:off x="4337024" y="2611915"/>
            <a:ext cx="3517951" cy="1077218"/>
          </a:xfrm>
          <a:prstGeom prst="rect">
            <a:avLst/>
          </a:prstGeom>
          <a:noFill/>
        </p:spPr>
        <p:txBody>
          <a:bodyPr wrap="none" rtlCol="0">
            <a:spAutoFit/>
          </a:bodyPr>
          <a:lstStyle/>
          <a:p>
            <a:pPr algn="ctr"/>
            <a:r>
              <a:rPr lang="en-IN" sz="1600" dirty="0"/>
              <a:t>Interpolation {{</a:t>
            </a:r>
            <a:r>
              <a:rPr lang="en-IN" sz="1600" dirty="0" err="1"/>
              <a:t>dName</a:t>
            </a:r>
            <a:r>
              <a:rPr lang="en-IN" sz="1600" dirty="0"/>
              <a:t>}}</a:t>
            </a:r>
          </a:p>
          <a:p>
            <a:pPr algn="ctr"/>
            <a:r>
              <a:rPr lang="en-IN" sz="1600" dirty="0"/>
              <a:t>One Way Binding</a:t>
            </a:r>
          </a:p>
          <a:p>
            <a:pPr algn="ctr"/>
            <a:r>
              <a:rPr lang="en-IN" sz="1600" dirty="0"/>
              <a:t>Property and Attribute Binding</a:t>
            </a:r>
          </a:p>
          <a:p>
            <a:pPr algn="ctr"/>
            <a:r>
              <a:rPr lang="en-IN" sz="1600" dirty="0"/>
              <a:t>[</a:t>
            </a:r>
            <a:r>
              <a:rPr lang="en-IN" sz="1600" dirty="0" err="1"/>
              <a:t>propertyName</a:t>
            </a:r>
            <a:r>
              <a:rPr lang="en-IN" sz="1600" dirty="0"/>
              <a:t>] or [</a:t>
            </a:r>
            <a:r>
              <a:rPr lang="en-IN" sz="1600" dirty="0" err="1"/>
              <a:t>attr.AttributeName</a:t>
            </a:r>
            <a:r>
              <a:rPr lang="en-IN" sz="1600" dirty="0"/>
              <a:t>]</a:t>
            </a:r>
          </a:p>
        </p:txBody>
      </p:sp>
      <p:cxnSp>
        <p:nvCxnSpPr>
          <p:cNvPr id="9" name="Straight Arrow Connector 8">
            <a:extLst>
              <a:ext uri="{FF2B5EF4-FFF2-40B4-BE49-F238E27FC236}">
                <a16:creationId xmlns:a16="http://schemas.microsoft.com/office/drawing/2014/main" id="{69467DB4-AFB6-4B4B-92BC-04A43AE03709}"/>
              </a:ext>
            </a:extLst>
          </p:cNvPr>
          <p:cNvCxnSpPr>
            <a:cxnSpLocks/>
          </p:cNvCxnSpPr>
          <p:nvPr/>
        </p:nvCxnSpPr>
        <p:spPr>
          <a:xfrm flipH="1">
            <a:off x="3416531" y="5031971"/>
            <a:ext cx="49876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D9A4030-6458-4D8D-ABF7-BB40BB6EF09C}"/>
              </a:ext>
            </a:extLst>
          </p:cNvPr>
          <p:cNvSpPr txBox="1"/>
          <p:nvPr/>
        </p:nvSpPr>
        <p:spPr>
          <a:xfrm>
            <a:off x="4864764" y="4171684"/>
            <a:ext cx="2462469" cy="830997"/>
          </a:xfrm>
          <a:prstGeom prst="rect">
            <a:avLst/>
          </a:prstGeom>
          <a:noFill/>
        </p:spPr>
        <p:txBody>
          <a:bodyPr wrap="none" rtlCol="0">
            <a:spAutoFit/>
          </a:bodyPr>
          <a:lstStyle/>
          <a:p>
            <a:pPr algn="ctr"/>
            <a:r>
              <a:rPr lang="en-IN" sz="1600" dirty="0"/>
              <a:t>One Way To Source Binding</a:t>
            </a:r>
          </a:p>
          <a:p>
            <a:pPr algn="ctr"/>
            <a:r>
              <a:rPr lang="en-IN" sz="1600" dirty="0"/>
              <a:t>Event Binding</a:t>
            </a:r>
          </a:p>
          <a:p>
            <a:pPr algn="ctr"/>
            <a:r>
              <a:rPr lang="en-IN" sz="1600" dirty="0"/>
              <a:t>(</a:t>
            </a:r>
            <a:r>
              <a:rPr lang="en-IN" sz="1600" dirty="0" err="1"/>
              <a:t>eventName</a:t>
            </a:r>
            <a:r>
              <a:rPr lang="en-IN" sz="1600" dirty="0"/>
              <a:t>)</a:t>
            </a:r>
          </a:p>
        </p:txBody>
      </p:sp>
      <p:cxnSp>
        <p:nvCxnSpPr>
          <p:cNvPr id="11" name="Straight Arrow Connector 10">
            <a:extLst>
              <a:ext uri="{FF2B5EF4-FFF2-40B4-BE49-F238E27FC236}">
                <a16:creationId xmlns:a16="http://schemas.microsoft.com/office/drawing/2014/main" id="{EF09F566-96F4-4BCD-8D58-FDFAA9836353}"/>
              </a:ext>
            </a:extLst>
          </p:cNvPr>
          <p:cNvCxnSpPr/>
          <p:nvPr/>
        </p:nvCxnSpPr>
        <p:spPr>
          <a:xfrm>
            <a:off x="3416531" y="6145876"/>
            <a:ext cx="49876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601F751-A136-471B-9C13-4F31FA438F57}"/>
              </a:ext>
            </a:extLst>
          </p:cNvPr>
          <p:cNvCxnSpPr>
            <a:cxnSpLocks/>
          </p:cNvCxnSpPr>
          <p:nvPr/>
        </p:nvCxnSpPr>
        <p:spPr>
          <a:xfrm flipH="1">
            <a:off x="3416531" y="6364779"/>
            <a:ext cx="49876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F533FE6-A7BA-4044-BB87-CBD237418F52}"/>
              </a:ext>
            </a:extLst>
          </p:cNvPr>
          <p:cNvSpPr txBox="1"/>
          <p:nvPr/>
        </p:nvSpPr>
        <p:spPr>
          <a:xfrm>
            <a:off x="5506734" y="5531810"/>
            <a:ext cx="1178528" cy="584775"/>
          </a:xfrm>
          <a:prstGeom prst="rect">
            <a:avLst/>
          </a:prstGeom>
          <a:noFill/>
        </p:spPr>
        <p:txBody>
          <a:bodyPr wrap="none" rtlCol="0">
            <a:spAutoFit/>
          </a:bodyPr>
          <a:lstStyle/>
          <a:p>
            <a:pPr algn="ctr"/>
            <a:r>
              <a:rPr lang="en-IN" sz="1600" dirty="0"/>
              <a:t>Two Way </a:t>
            </a:r>
          </a:p>
          <a:p>
            <a:pPr algn="ctr"/>
            <a:r>
              <a:rPr lang="en-IN" sz="1600" dirty="0"/>
              <a:t>[(</a:t>
            </a:r>
            <a:r>
              <a:rPr lang="en-IN" sz="1600" dirty="0" err="1"/>
              <a:t>ngModel</a:t>
            </a:r>
            <a:r>
              <a:rPr lang="en-IN" sz="1600" dirty="0"/>
              <a:t>)]</a:t>
            </a:r>
          </a:p>
        </p:txBody>
      </p:sp>
    </p:spTree>
    <p:extLst>
      <p:ext uri="{BB962C8B-B14F-4D97-AF65-F5344CB8AC3E}">
        <p14:creationId xmlns:p14="http://schemas.microsoft.com/office/powerpoint/2010/main" val="497495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572A-2B03-4826-A4B4-AD9BE42544D4}"/>
              </a:ext>
            </a:extLst>
          </p:cNvPr>
          <p:cNvSpPr>
            <a:spLocks noGrp="1"/>
          </p:cNvSpPr>
          <p:nvPr>
            <p:ph type="title"/>
          </p:nvPr>
        </p:nvSpPr>
        <p:spPr/>
        <p:txBody>
          <a:bodyPr/>
          <a:lstStyle/>
          <a:p>
            <a:r>
              <a:rPr lang="en-IN" dirty="0"/>
              <a:t>Zone</a:t>
            </a:r>
          </a:p>
        </p:txBody>
      </p:sp>
      <p:sp>
        <p:nvSpPr>
          <p:cNvPr id="3" name="Content Placeholder 2">
            <a:extLst>
              <a:ext uri="{FF2B5EF4-FFF2-40B4-BE49-F238E27FC236}">
                <a16:creationId xmlns:a16="http://schemas.microsoft.com/office/drawing/2014/main" id="{F31AC6DE-1D2D-4F31-8F9D-94839498B608}"/>
              </a:ext>
            </a:extLst>
          </p:cNvPr>
          <p:cNvSpPr>
            <a:spLocks noGrp="1"/>
          </p:cNvSpPr>
          <p:nvPr>
            <p:ph idx="1"/>
          </p:nvPr>
        </p:nvSpPr>
        <p:spPr/>
        <p:txBody>
          <a:bodyPr>
            <a:normAutofit/>
          </a:bodyPr>
          <a:lstStyle/>
          <a:p>
            <a:r>
              <a:rPr lang="en-IN" dirty="0"/>
              <a:t>Application state change can be caused by:</a:t>
            </a:r>
          </a:p>
          <a:p>
            <a:pPr lvl="1"/>
            <a:r>
              <a:rPr lang="en-IN" sz="2800" dirty="0"/>
              <a:t>Events – User events </a:t>
            </a:r>
            <a:r>
              <a:rPr lang="en-IN" sz="2800" b="1" dirty="0"/>
              <a:t>click, change, input, submit</a:t>
            </a:r>
          </a:p>
          <a:p>
            <a:pPr lvl="1"/>
            <a:r>
              <a:rPr lang="en-IN" sz="2800" dirty="0" err="1"/>
              <a:t>XMLHttpRequests</a:t>
            </a:r>
            <a:r>
              <a:rPr lang="en-IN" sz="2800" dirty="0"/>
              <a:t> – W</a:t>
            </a:r>
            <a:r>
              <a:rPr lang="en-US" sz="2800" b="0" i="0" dirty="0">
                <a:solidFill>
                  <a:srgbClr val="000000"/>
                </a:solidFill>
                <a:effectLst/>
                <a:latin typeface="Roboto" panose="02000000000000000000" pitchFamily="2" charset="0"/>
              </a:rPr>
              <a:t>hen fetching data from a remote service </a:t>
            </a:r>
          </a:p>
          <a:p>
            <a:pPr lvl="1"/>
            <a:r>
              <a:rPr lang="en-US" sz="2800" dirty="0">
                <a:solidFill>
                  <a:srgbClr val="000000"/>
                </a:solidFill>
                <a:latin typeface="Roboto" panose="02000000000000000000" pitchFamily="2" charset="0"/>
              </a:rPr>
              <a:t>Timers – </a:t>
            </a:r>
            <a:r>
              <a:rPr lang="en-US" sz="2800" dirty="0" err="1">
                <a:solidFill>
                  <a:srgbClr val="000000"/>
                </a:solidFill>
                <a:latin typeface="Roboto" panose="02000000000000000000" pitchFamily="2" charset="0"/>
              </a:rPr>
              <a:t>setTimeout</a:t>
            </a:r>
            <a:r>
              <a:rPr lang="en-US" sz="2800" dirty="0">
                <a:solidFill>
                  <a:srgbClr val="000000"/>
                </a:solidFill>
                <a:latin typeface="Roboto" panose="02000000000000000000" pitchFamily="2" charset="0"/>
              </a:rPr>
              <a:t>(), </a:t>
            </a:r>
            <a:r>
              <a:rPr lang="en-US" sz="2800" dirty="0" err="1">
                <a:solidFill>
                  <a:srgbClr val="000000"/>
                </a:solidFill>
                <a:latin typeface="Roboto" panose="02000000000000000000" pitchFamily="2" charset="0"/>
              </a:rPr>
              <a:t>setInterval</a:t>
            </a:r>
            <a:r>
              <a:rPr lang="en-US" sz="2800" dirty="0">
                <a:solidFill>
                  <a:srgbClr val="000000"/>
                </a:solidFill>
                <a:latin typeface="Roboto" panose="02000000000000000000" pitchFamily="2" charset="0"/>
              </a:rPr>
              <a:t>()</a:t>
            </a:r>
          </a:p>
          <a:p>
            <a:pPr lvl="1"/>
            <a:endParaRPr lang="en-US" sz="2800" dirty="0">
              <a:solidFill>
                <a:srgbClr val="000000"/>
              </a:solidFill>
              <a:latin typeface="Roboto" panose="02000000000000000000" pitchFamily="2" charset="0"/>
            </a:endParaRPr>
          </a:p>
          <a:p>
            <a:r>
              <a:rPr lang="en-US" dirty="0">
                <a:solidFill>
                  <a:srgbClr val="000000"/>
                </a:solidFill>
                <a:latin typeface="Roboto" panose="02000000000000000000" pitchFamily="2" charset="0"/>
              </a:rPr>
              <a:t>Angular takes advantage of Zones (</a:t>
            </a:r>
            <a:r>
              <a:rPr lang="en-US" dirty="0" err="1">
                <a:solidFill>
                  <a:srgbClr val="000000"/>
                </a:solidFill>
                <a:latin typeface="Roboto" panose="02000000000000000000" pitchFamily="2" charset="0"/>
              </a:rPr>
              <a:t>NgZone</a:t>
            </a:r>
            <a:r>
              <a:rPr lang="en-US" dirty="0">
                <a:solidFill>
                  <a:srgbClr val="000000"/>
                </a:solidFill>
                <a:latin typeface="Roboto" panose="02000000000000000000" pitchFamily="2" charset="0"/>
              </a:rPr>
              <a:t>) </a:t>
            </a:r>
          </a:p>
          <a:p>
            <a:r>
              <a:rPr lang="en-US" dirty="0">
                <a:solidFill>
                  <a:srgbClr val="000000"/>
                </a:solidFill>
                <a:latin typeface="Roboto" panose="02000000000000000000" pitchFamily="2" charset="0"/>
              </a:rPr>
              <a:t>Zones monkey-patches global asynchronous operations such as </a:t>
            </a:r>
            <a:r>
              <a:rPr lang="en-US" dirty="0" err="1">
                <a:solidFill>
                  <a:srgbClr val="000000"/>
                </a:solidFill>
                <a:latin typeface="Roboto" panose="02000000000000000000" pitchFamily="2" charset="0"/>
              </a:rPr>
              <a:t>setTimeout</a:t>
            </a:r>
            <a:r>
              <a:rPr lang="en-US" dirty="0">
                <a:solidFill>
                  <a:srgbClr val="000000"/>
                </a:solidFill>
                <a:latin typeface="Roboto" panose="02000000000000000000" pitchFamily="2" charset="0"/>
              </a:rPr>
              <a:t>() and </a:t>
            </a:r>
            <a:r>
              <a:rPr lang="en-US" dirty="0" err="1">
                <a:solidFill>
                  <a:srgbClr val="000000"/>
                </a:solidFill>
                <a:latin typeface="Roboto" panose="02000000000000000000" pitchFamily="2" charset="0"/>
              </a:rPr>
              <a:t>addEventListener</a:t>
            </a:r>
            <a:r>
              <a:rPr lang="en-US" dirty="0">
                <a:solidFill>
                  <a:srgbClr val="000000"/>
                </a:solidFill>
                <a:latin typeface="Roboto" panose="02000000000000000000" pitchFamily="2" charset="0"/>
              </a:rPr>
              <a:t>(), which is why Angular can easily find out, when to update the DOM. </a:t>
            </a:r>
            <a:endParaRPr lang="en-IN" dirty="0"/>
          </a:p>
        </p:txBody>
      </p:sp>
    </p:spTree>
    <p:extLst>
      <p:ext uri="{BB962C8B-B14F-4D97-AF65-F5344CB8AC3E}">
        <p14:creationId xmlns:p14="http://schemas.microsoft.com/office/powerpoint/2010/main" val="2684433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22515" y="643466"/>
            <a:ext cx="529030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5344-3DE9-4162-8032-ABD9E8B10513}"/>
              </a:ext>
            </a:extLst>
          </p:cNvPr>
          <p:cNvSpPr>
            <a:spLocks noGrp="1"/>
          </p:cNvSpPr>
          <p:nvPr>
            <p:ph type="title"/>
          </p:nvPr>
        </p:nvSpPr>
        <p:spPr/>
        <p:txBody>
          <a:bodyPr/>
          <a:lstStyle/>
          <a:p>
            <a:r>
              <a:rPr lang="en-IN" dirty="0"/>
              <a:t>Directives</a:t>
            </a:r>
          </a:p>
        </p:txBody>
      </p:sp>
      <p:sp>
        <p:nvSpPr>
          <p:cNvPr id="3" name="Content Placeholder 2">
            <a:extLst>
              <a:ext uri="{FF2B5EF4-FFF2-40B4-BE49-F238E27FC236}">
                <a16:creationId xmlns:a16="http://schemas.microsoft.com/office/drawing/2014/main" id="{2E024223-B31E-4CA9-8261-52ADF00014DB}"/>
              </a:ext>
            </a:extLst>
          </p:cNvPr>
          <p:cNvSpPr>
            <a:spLocks noGrp="1"/>
          </p:cNvSpPr>
          <p:nvPr>
            <p:ph idx="1"/>
          </p:nvPr>
        </p:nvSpPr>
        <p:spPr/>
        <p:txBody>
          <a:bodyPr/>
          <a:lstStyle/>
          <a:p>
            <a:pPr algn="just"/>
            <a:r>
              <a:rPr lang="en-US" dirty="0"/>
              <a:t>Directives are classes that add additional behavior to elements in your Angular applications. </a:t>
            </a:r>
          </a:p>
          <a:p>
            <a:pPr algn="just"/>
            <a:r>
              <a:rPr lang="en-US" dirty="0"/>
              <a:t>The different types of Angular directives are as follows:</a:t>
            </a:r>
          </a:p>
          <a:p>
            <a:pPr lvl="1" algn="just"/>
            <a:r>
              <a:rPr lang="en-US" dirty="0"/>
              <a:t>Components—directives with a template. This type of directive is the most common directive type.</a:t>
            </a:r>
          </a:p>
          <a:p>
            <a:pPr lvl="1" algn="just"/>
            <a:r>
              <a:rPr lang="en-US" dirty="0"/>
              <a:t>Attribute directives—directives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lgn="just"/>
            <a:r>
              <a:rPr lang="en-US" dirty="0"/>
              <a:t>Structural directives—directives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IN" dirty="0"/>
          </a:p>
        </p:txBody>
      </p:sp>
    </p:spTree>
    <p:extLst>
      <p:ext uri="{BB962C8B-B14F-4D97-AF65-F5344CB8AC3E}">
        <p14:creationId xmlns:p14="http://schemas.microsoft.com/office/powerpoint/2010/main" val="1554088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08FA-068F-4711-A140-44C621D12733}"/>
              </a:ext>
            </a:extLst>
          </p:cNvPr>
          <p:cNvSpPr>
            <a:spLocks noGrp="1"/>
          </p:cNvSpPr>
          <p:nvPr>
            <p:ph type="title"/>
          </p:nvPr>
        </p:nvSpPr>
        <p:spPr/>
        <p:txBody>
          <a:bodyPr/>
          <a:lstStyle/>
          <a:p>
            <a:r>
              <a:rPr lang="en-IN" dirty="0"/>
              <a:t>Parent Child Communication</a:t>
            </a:r>
          </a:p>
        </p:txBody>
      </p:sp>
      <p:grpSp>
        <p:nvGrpSpPr>
          <p:cNvPr id="4" name="Group 3">
            <a:extLst>
              <a:ext uri="{FF2B5EF4-FFF2-40B4-BE49-F238E27FC236}">
                <a16:creationId xmlns:a16="http://schemas.microsoft.com/office/drawing/2014/main" id="{B8102314-B44F-4FCF-B85E-DBFD44DD3FCC}"/>
              </a:ext>
            </a:extLst>
          </p:cNvPr>
          <p:cNvGrpSpPr/>
          <p:nvPr/>
        </p:nvGrpSpPr>
        <p:grpSpPr>
          <a:xfrm>
            <a:off x="1378379" y="2051167"/>
            <a:ext cx="3771353" cy="4102330"/>
            <a:chOff x="1138140" y="1371601"/>
            <a:chExt cx="3771353" cy="4102330"/>
          </a:xfrm>
        </p:grpSpPr>
        <p:sp>
          <p:nvSpPr>
            <p:cNvPr id="5" name="Oval 4">
              <a:extLst>
                <a:ext uri="{FF2B5EF4-FFF2-40B4-BE49-F238E27FC236}">
                  <a16:creationId xmlns:a16="http://schemas.microsoft.com/office/drawing/2014/main" id="{3284570E-7427-4C07-A8F3-3CFC037B1384}"/>
                </a:ext>
              </a:extLst>
            </p:cNvPr>
            <p:cNvSpPr/>
            <p:nvPr/>
          </p:nvSpPr>
          <p:spPr>
            <a:xfrm>
              <a:off x="1986741" y="1371601"/>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6" name="Oval 5">
              <a:extLst>
                <a:ext uri="{FF2B5EF4-FFF2-40B4-BE49-F238E27FC236}">
                  <a16:creationId xmlns:a16="http://schemas.microsoft.com/office/drawing/2014/main" id="{EBA0843E-E6FB-4529-9654-FA6A58A7F4BF}"/>
                </a:ext>
              </a:extLst>
            </p:cNvPr>
            <p:cNvSpPr/>
            <p:nvPr/>
          </p:nvSpPr>
          <p:spPr>
            <a:xfrm>
              <a:off x="1986741" y="402751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7" name="Straight Arrow Connector 6">
              <a:extLst>
                <a:ext uri="{FF2B5EF4-FFF2-40B4-BE49-F238E27FC236}">
                  <a16:creationId xmlns:a16="http://schemas.microsoft.com/office/drawing/2014/main" id="{26474058-2BA6-46B9-9ABD-2DE8479B96C9}"/>
                </a:ext>
              </a:extLst>
            </p:cNvPr>
            <p:cNvCxnSpPr>
              <a:stCxn id="5" idx="3"/>
              <a:endCxn id="6" idx="1"/>
            </p:cNvCxnSpPr>
            <p:nvPr/>
          </p:nvCxnSpPr>
          <p:spPr>
            <a:xfrm>
              <a:off x="2221693" y="2606193"/>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196C183-5C1C-4DE0-8CD6-0E64FBE8D486}"/>
                </a:ext>
              </a:extLst>
            </p:cNvPr>
            <p:cNvCxnSpPr>
              <a:stCxn id="6" idx="7"/>
              <a:endCxn id="5" idx="5"/>
            </p:cNvCxnSpPr>
            <p:nvPr/>
          </p:nvCxnSpPr>
          <p:spPr>
            <a:xfrm flipV="1">
              <a:off x="3356145" y="2606193"/>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0D97111-0A5F-42D5-A8A1-7BFFCA95B15D}"/>
                </a:ext>
              </a:extLst>
            </p:cNvPr>
            <p:cNvSpPr txBox="1"/>
            <p:nvPr/>
          </p:nvSpPr>
          <p:spPr>
            <a:xfrm>
              <a:off x="1138140" y="2968675"/>
              <a:ext cx="1032655" cy="646331"/>
            </a:xfrm>
            <a:prstGeom prst="rect">
              <a:avLst/>
            </a:prstGeom>
            <a:noFill/>
          </p:spPr>
          <p:txBody>
            <a:bodyPr wrap="none" rtlCol="0">
              <a:spAutoFit/>
            </a:bodyPr>
            <a:lstStyle/>
            <a:p>
              <a:r>
                <a:rPr lang="en-IN" dirty="0"/>
                <a:t>@Input()</a:t>
              </a:r>
            </a:p>
            <a:p>
              <a:r>
                <a:rPr lang="en-IN" dirty="0"/>
                <a:t>Property</a:t>
              </a:r>
            </a:p>
          </p:txBody>
        </p:sp>
        <p:sp>
          <p:nvSpPr>
            <p:cNvPr id="10" name="TextBox 9">
              <a:extLst>
                <a:ext uri="{FF2B5EF4-FFF2-40B4-BE49-F238E27FC236}">
                  <a16:creationId xmlns:a16="http://schemas.microsoft.com/office/drawing/2014/main" id="{C1A57FDF-54C0-4C6D-ADAA-798AF4BD3343}"/>
                </a:ext>
              </a:extLst>
            </p:cNvPr>
            <p:cNvSpPr txBox="1"/>
            <p:nvPr/>
          </p:nvSpPr>
          <p:spPr>
            <a:xfrm>
              <a:off x="3457942" y="2968675"/>
              <a:ext cx="1451551" cy="646331"/>
            </a:xfrm>
            <a:prstGeom prst="rect">
              <a:avLst/>
            </a:prstGeom>
            <a:noFill/>
          </p:spPr>
          <p:txBody>
            <a:bodyPr wrap="none" rtlCol="0">
              <a:spAutoFit/>
            </a:bodyPr>
            <a:lstStyle/>
            <a:p>
              <a:r>
                <a:rPr lang="en-IN" dirty="0"/>
                <a:t>@Output()</a:t>
              </a:r>
            </a:p>
            <a:p>
              <a:r>
                <a:rPr lang="en-IN" dirty="0"/>
                <a:t>Event Emitter</a:t>
              </a:r>
            </a:p>
          </p:txBody>
        </p:sp>
      </p:grpSp>
      <p:grpSp>
        <p:nvGrpSpPr>
          <p:cNvPr id="22" name="Group 21">
            <a:extLst>
              <a:ext uri="{FF2B5EF4-FFF2-40B4-BE49-F238E27FC236}">
                <a16:creationId xmlns:a16="http://schemas.microsoft.com/office/drawing/2014/main" id="{EFA30F7C-25AD-4448-ACB3-E46B262BE420}"/>
              </a:ext>
            </a:extLst>
          </p:cNvPr>
          <p:cNvGrpSpPr/>
          <p:nvPr/>
        </p:nvGrpSpPr>
        <p:grpSpPr>
          <a:xfrm>
            <a:off x="6332980" y="2051167"/>
            <a:ext cx="4843035" cy="4102330"/>
            <a:chOff x="6332980" y="2051167"/>
            <a:chExt cx="4843035" cy="4102330"/>
          </a:xfrm>
        </p:grpSpPr>
        <p:sp>
          <p:nvSpPr>
            <p:cNvPr id="11" name="Oval 10">
              <a:extLst>
                <a:ext uri="{FF2B5EF4-FFF2-40B4-BE49-F238E27FC236}">
                  <a16:creationId xmlns:a16="http://schemas.microsoft.com/office/drawing/2014/main" id="{F950BFEB-6FE3-4F79-9A89-098180AC7D3D}"/>
                </a:ext>
              </a:extLst>
            </p:cNvPr>
            <p:cNvSpPr/>
            <p:nvPr/>
          </p:nvSpPr>
          <p:spPr>
            <a:xfrm>
              <a:off x="7967305"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2" name="Oval 11">
              <a:extLst>
                <a:ext uri="{FF2B5EF4-FFF2-40B4-BE49-F238E27FC236}">
                  <a16:creationId xmlns:a16="http://schemas.microsoft.com/office/drawing/2014/main" id="{5A768CEF-CA93-42D4-B5AA-228D5211309F}"/>
                </a:ext>
              </a:extLst>
            </p:cNvPr>
            <p:cNvSpPr/>
            <p:nvPr/>
          </p:nvSpPr>
          <p:spPr>
            <a:xfrm>
              <a:off x="636294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One</a:t>
              </a:r>
            </a:p>
          </p:txBody>
        </p:sp>
        <p:sp>
          <p:nvSpPr>
            <p:cNvPr id="13" name="Oval 12">
              <a:extLst>
                <a:ext uri="{FF2B5EF4-FFF2-40B4-BE49-F238E27FC236}">
                  <a16:creationId xmlns:a16="http://schemas.microsoft.com/office/drawing/2014/main" id="{DBFBABF5-7576-40FF-ACD4-73F9A2472375}"/>
                </a:ext>
              </a:extLst>
            </p:cNvPr>
            <p:cNvSpPr/>
            <p:nvPr/>
          </p:nvSpPr>
          <p:spPr>
            <a:xfrm>
              <a:off x="957165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14" name="Straight Arrow Connector 13">
              <a:extLst>
                <a:ext uri="{FF2B5EF4-FFF2-40B4-BE49-F238E27FC236}">
                  <a16:creationId xmlns:a16="http://schemas.microsoft.com/office/drawing/2014/main" id="{ACA81B40-D92D-4460-9B79-C2B6124A176D}"/>
                </a:ext>
              </a:extLst>
            </p:cNvPr>
            <p:cNvCxnSpPr>
              <a:cxnSpLocks/>
              <a:stCxn id="12" idx="0"/>
              <a:endCxn id="11" idx="3"/>
            </p:cNvCxnSpPr>
            <p:nvPr/>
          </p:nvCxnSpPr>
          <p:spPr>
            <a:xfrm flipV="1">
              <a:off x="7165127" y="3285759"/>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F10FE24-C049-4607-9D67-FA8E5CC16B5F}"/>
                </a:ext>
              </a:extLst>
            </p:cNvPr>
            <p:cNvSpPr txBox="1"/>
            <p:nvPr/>
          </p:nvSpPr>
          <p:spPr>
            <a:xfrm>
              <a:off x="6332980" y="3428999"/>
              <a:ext cx="1451551" cy="646331"/>
            </a:xfrm>
            <a:prstGeom prst="rect">
              <a:avLst/>
            </a:prstGeom>
            <a:noFill/>
          </p:spPr>
          <p:txBody>
            <a:bodyPr wrap="square" rtlCol="0">
              <a:spAutoFit/>
            </a:bodyPr>
            <a:lstStyle/>
            <a:p>
              <a:r>
                <a:rPr lang="en-IN" dirty="0"/>
                <a:t>@Output()</a:t>
              </a:r>
            </a:p>
            <a:p>
              <a:r>
                <a:rPr lang="en-IN" dirty="0"/>
                <a:t>Event Emitter</a:t>
              </a:r>
            </a:p>
          </p:txBody>
        </p:sp>
        <p:cxnSp>
          <p:nvCxnSpPr>
            <p:cNvPr id="18" name="Straight Arrow Connector 17">
              <a:extLst>
                <a:ext uri="{FF2B5EF4-FFF2-40B4-BE49-F238E27FC236}">
                  <a16:creationId xmlns:a16="http://schemas.microsoft.com/office/drawing/2014/main" id="{1993F867-CF03-4FE9-B6B5-668A4D1D6332}"/>
                </a:ext>
              </a:extLst>
            </p:cNvPr>
            <p:cNvCxnSpPr>
              <a:cxnSpLocks/>
              <a:stCxn id="11" idx="5"/>
              <a:endCxn id="13" idx="0"/>
            </p:cNvCxnSpPr>
            <p:nvPr/>
          </p:nvCxnSpPr>
          <p:spPr>
            <a:xfrm>
              <a:off x="9336709" y="3285759"/>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375C138-D0E6-49ED-8397-D9DF3610C22A}"/>
                </a:ext>
              </a:extLst>
            </p:cNvPr>
            <p:cNvSpPr txBox="1"/>
            <p:nvPr/>
          </p:nvSpPr>
          <p:spPr>
            <a:xfrm>
              <a:off x="9795753" y="3429000"/>
              <a:ext cx="1032655" cy="646331"/>
            </a:xfrm>
            <a:prstGeom prst="rect">
              <a:avLst/>
            </a:prstGeom>
            <a:noFill/>
          </p:spPr>
          <p:txBody>
            <a:bodyPr wrap="none" rtlCol="0">
              <a:spAutoFit/>
            </a:bodyPr>
            <a:lstStyle/>
            <a:p>
              <a:r>
                <a:rPr lang="en-IN" dirty="0"/>
                <a:t>@Input()</a:t>
              </a:r>
            </a:p>
            <a:p>
              <a:r>
                <a:rPr lang="en-IN" dirty="0"/>
                <a:t>Property</a:t>
              </a:r>
            </a:p>
          </p:txBody>
        </p:sp>
      </p:grpSp>
    </p:spTree>
    <p:extLst>
      <p:ext uri="{BB962C8B-B14F-4D97-AF65-F5344CB8AC3E}">
        <p14:creationId xmlns:p14="http://schemas.microsoft.com/office/powerpoint/2010/main" val="2437083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49F-06DC-41E9-8DBF-543C1B15E2BD}"/>
              </a:ext>
            </a:extLst>
          </p:cNvPr>
          <p:cNvSpPr>
            <a:spLocks noGrp="1"/>
          </p:cNvSpPr>
          <p:nvPr>
            <p:ph type="title"/>
          </p:nvPr>
        </p:nvSpPr>
        <p:spPr>
          <a:xfrm>
            <a:off x="838200" y="365125"/>
            <a:ext cx="10515600" cy="1325563"/>
          </a:xfrm>
        </p:spPr>
        <p:txBody>
          <a:bodyPr>
            <a:normAutofit/>
          </a:bodyPr>
          <a:lstStyle/>
          <a:p>
            <a:r>
              <a:rPr lang="en-IN" sz="5400" dirty="0"/>
              <a:t>Pipes</a:t>
            </a:r>
          </a:p>
        </p:txBody>
      </p:sp>
      <p:sp>
        <p:nvSpPr>
          <p:cNvPr id="3" name="Content Placeholder 2">
            <a:extLst>
              <a:ext uri="{FF2B5EF4-FFF2-40B4-BE49-F238E27FC236}">
                <a16:creationId xmlns:a16="http://schemas.microsoft.com/office/drawing/2014/main" id="{5C3C6435-803A-49F1-B77D-5EDC05C12D9C}"/>
              </a:ext>
            </a:extLst>
          </p:cNvPr>
          <p:cNvSpPr>
            <a:spLocks noGrp="1"/>
          </p:cNvSpPr>
          <p:nvPr>
            <p:ph idx="1"/>
          </p:nvPr>
        </p:nvSpPr>
        <p:spPr>
          <a:xfrm>
            <a:off x="838200" y="1929384"/>
            <a:ext cx="10515600" cy="4251960"/>
          </a:xfrm>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1852456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68"/>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568939">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1054977">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662252">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658650">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658650">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dirty="0"/>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dirty="0"/>
              <a:t>min</a:t>
            </a:r>
          </a:p>
          <a:p>
            <a:r>
              <a:rPr lang="en-US" dirty="0"/>
              <a:t>max</a:t>
            </a:r>
          </a:p>
          <a:p>
            <a:r>
              <a:rPr lang="en-US" dirty="0"/>
              <a:t>required</a:t>
            </a:r>
          </a:p>
          <a:p>
            <a:r>
              <a:rPr lang="en-US" dirty="0" err="1"/>
              <a:t>requiredTrue</a:t>
            </a:r>
            <a:endParaRPr lang="en-US" dirty="0"/>
          </a:p>
          <a:p>
            <a:r>
              <a:rPr lang="en-US" dirty="0"/>
              <a:t>email</a:t>
            </a:r>
          </a:p>
          <a:p>
            <a:r>
              <a:rPr lang="en-US" dirty="0" err="1"/>
              <a:t>minLength</a:t>
            </a:r>
            <a:endParaRPr lang="en-US" dirty="0"/>
          </a:p>
          <a:p>
            <a:r>
              <a:rPr lang="en-US" dirty="0" err="1"/>
              <a:t>maxLength</a:t>
            </a:r>
            <a:endParaRPr lang="en-US" dirty="0"/>
          </a:p>
          <a:p>
            <a:r>
              <a:rPr lang="en-US" dirty="0"/>
              <a:t>pattern</a:t>
            </a:r>
          </a:p>
          <a:p>
            <a:r>
              <a:rPr lang="en-US" dirty="0" err="1"/>
              <a:t>nullValidator</a:t>
            </a:r>
            <a:endParaRPr lang="en-US" dirty="0"/>
          </a:p>
          <a:p>
            <a:r>
              <a:rPr lang="en-US" dirty="0"/>
              <a:t>compose</a:t>
            </a:r>
          </a:p>
          <a:p>
            <a:r>
              <a:rPr lang="en-US" dirty="0" err="1"/>
              <a:t>composeAsync</a:t>
            </a:r>
            <a:endParaRPr lang="en-IN" dirty="0"/>
          </a:p>
        </p:txBody>
      </p:sp>
    </p:spTree>
    <p:extLst>
      <p:ext uri="{BB962C8B-B14F-4D97-AF65-F5344CB8AC3E}">
        <p14:creationId xmlns:p14="http://schemas.microsoft.com/office/powerpoint/2010/main" val="204899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3F3FFB-B56D-4580-A8D2-216C4B56B7E6}"/>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AAB4D014-903E-4D58-AE11-4879A5CADB35}"/>
              </a:ext>
            </a:extLst>
          </p:cNvPr>
          <p:cNvSpPr txBox="1"/>
          <p:nvPr/>
        </p:nvSpPr>
        <p:spPr>
          <a:xfrm>
            <a:off x="7746241" y="2432351"/>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6" name="TextBox 5">
            <a:extLst>
              <a:ext uri="{FF2B5EF4-FFF2-40B4-BE49-F238E27FC236}">
                <a16:creationId xmlns:a16="http://schemas.microsoft.com/office/drawing/2014/main" id="{229810B6-7FE4-457F-8C05-023572820CC4}"/>
              </a:ext>
            </a:extLst>
          </p:cNvPr>
          <p:cNvSpPr txBox="1"/>
          <p:nvPr/>
        </p:nvSpPr>
        <p:spPr>
          <a:xfrm>
            <a:off x="8931927" y="2456866"/>
            <a:ext cx="1629448" cy="923330"/>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p:txBody>
      </p:sp>
      <p:grpSp>
        <p:nvGrpSpPr>
          <p:cNvPr id="7" name="Group 6">
            <a:extLst>
              <a:ext uri="{FF2B5EF4-FFF2-40B4-BE49-F238E27FC236}">
                <a16:creationId xmlns:a16="http://schemas.microsoft.com/office/drawing/2014/main" id="{DA6671B4-EE50-44D9-8AEF-B12160282BC5}"/>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8F20B9EE-D0AE-4A24-A556-203CA707561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E24FAC9-4515-40E0-B021-32F4B5FAB0A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CF5D0F94-CEB2-42C2-BE05-7EDF962E5DD5}"/>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0A1762BD-617E-4182-B36A-8BAAA27BB75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1D76E12-01E8-415B-AD67-4D697879267E}"/>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3" name="Group 12">
            <a:extLst>
              <a:ext uri="{FF2B5EF4-FFF2-40B4-BE49-F238E27FC236}">
                <a16:creationId xmlns:a16="http://schemas.microsoft.com/office/drawing/2014/main" id="{EA72E59A-570F-4F9E-B44B-6B85A57CFA75}"/>
              </a:ext>
            </a:extLst>
          </p:cNvPr>
          <p:cNvGrpSpPr/>
          <p:nvPr/>
        </p:nvGrpSpPr>
        <p:grpSpPr>
          <a:xfrm>
            <a:off x="8564239" y="1525159"/>
            <a:ext cx="1130132" cy="749454"/>
            <a:chOff x="8762260" y="1677880"/>
            <a:chExt cx="1262108" cy="898124"/>
          </a:xfrm>
        </p:grpSpPr>
        <p:sp>
          <p:nvSpPr>
            <p:cNvPr id="14" name="Rectangle: Rounded Corners 13">
              <a:extLst>
                <a:ext uri="{FF2B5EF4-FFF2-40B4-BE49-F238E27FC236}">
                  <a16:creationId xmlns:a16="http://schemas.microsoft.com/office/drawing/2014/main" id="{35FFF74C-480F-4C4E-B7AB-E7B00D69ACF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FD95D3EB-B446-403A-A824-5F8F04B7647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cxnSp>
        <p:nvCxnSpPr>
          <p:cNvPr id="16" name="Straight Connector 15">
            <a:extLst>
              <a:ext uri="{FF2B5EF4-FFF2-40B4-BE49-F238E27FC236}">
                <a16:creationId xmlns:a16="http://schemas.microsoft.com/office/drawing/2014/main" id="{11044979-C440-4EA5-8C04-14D1E8A98558}"/>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id="{3D72FE70-AD2A-45D8-B801-D8F7EE3CDCC0}"/>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9BACAB6C-6609-40ED-AA4F-C96F66F8C19C}"/>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429E13-2FC8-4721-8B33-0EE93054AE24}"/>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CFE019A-E2D0-4B24-8A22-347184D25F8D}"/>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1" name="TextBox 20">
            <a:extLst>
              <a:ext uri="{FF2B5EF4-FFF2-40B4-BE49-F238E27FC236}">
                <a16:creationId xmlns:a16="http://schemas.microsoft.com/office/drawing/2014/main" id="{E5EB3022-81B2-4C31-AFA7-0E0C304BBAC9}"/>
              </a:ext>
            </a:extLst>
          </p:cNvPr>
          <p:cNvSpPr txBox="1"/>
          <p:nvPr/>
        </p:nvSpPr>
        <p:spPr>
          <a:xfrm>
            <a:off x="4002444" y="2098660"/>
            <a:ext cx="2742226" cy="646331"/>
          </a:xfrm>
          <a:prstGeom prst="rect">
            <a:avLst/>
          </a:prstGeom>
          <a:noFill/>
        </p:spPr>
        <p:txBody>
          <a:bodyPr wrap="none" rtlCol="0">
            <a:spAutoFit/>
          </a:bodyPr>
          <a:lstStyle/>
          <a:p>
            <a:pPr algn="ctr"/>
            <a:r>
              <a:rPr lang="en-IN" dirty="0"/>
              <a:t>HTML + CSS + JS</a:t>
            </a:r>
          </a:p>
          <a:p>
            <a:pPr algn="ctr"/>
            <a:r>
              <a:rPr lang="en-IN" dirty="0"/>
              <a:t>(Angular FW &amp; Application)</a:t>
            </a:r>
          </a:p>
        </p:txBody>
      </p:sp>
      <p:sp>
        <p:nvSpPr>
          <p:cNvPr id="22" name="Rectangle 21">
            <a:extLst>
              <a:ext uri="{FF2B5EF4-FFF2-40B4-BE49-F238E27FC236}">
                <a16:creationId xmlns:a16="http://schemas.microsoft.com/office/drawing/2014/main" id="{36B35718-B062-4F06-BFE3-6F7B78C409B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Rounded Corners 22">
            <a:extLst>
              <a:ext uri="{FF2B5EF4-FFF2-40B4-BE49-F238E27FC236}">
                <a16:creationId xmlns:a16="http://schemas.microsoft.com/office/drawing/2014/main" id="{FEB4F943-896D-454C-971B-5D73ABF492C5}"/>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0628A6F4-5943-4694-935C-E91D7B5B224B}"/>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FE341FEE-626B-44DA-AC84-2EC65959BC87}"/>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13C5FA8C-6A5E-4EF6-8559-1949E243219A}"/>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7" name="Flowchart: Magnetic Disk 26">
            <a:extLst>
              <a:ext uri="{FF2B5EF4-FFF2-40B4-BE49-F238E27FC236}">
                <a16:creationId xmlns:a16="http://schemas.microsoft.com/office/drawing/2014/main" id="{917A04CB-82E9-4CC5-ADFA-FF32E3DB5E09}"/>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8" name="Rectangle 27">
            <a:extLst>
              <a:ext uri="{FF2B5EF4-FFF2-40B4-BE49-F238E27FC236}">
                <a16:creationId xmlns:a16="http://schemas.microsoft.com/office/drawing/2014/main" id="{C74F881E-EF2F-4B17-986A-FD68B60024E7}"/>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9" name="Straight Arrow Connector 28">
            <a:extLst>
              <a:ext uri="{FF2B5EF4-FFF2-40B4-BE49-F238E27FC236}">
                <a16:creationId xmlns:a16="http://schemas.microsoft.com/office/drawing/2014/main" id="{C8F6E072-3A25-4457-888E-32D8FD21C24C}"/>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1CACED2-C3A4-4A1B-85C7-8829AD729F5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A96C224-A0A4-44DC-91D7-5F4D8E4D5001}"/>
              </a:ext>
            </a:extLst>
          </p:cNvPr>
          <p:cNvSpPr txBox="1"/>
          <p:nvPr/>
        </p:nvSpPr>
        <p:spPr>
          <a:xfrm>
            <a:off x="7734591" y="4609235"/>
            <a:ext cx="1842107"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a:t>
            </a:r>
            <a:r>
              <a:rPr lang="en-IN" dirty="0" err="1">
                <a:solidFill>
                  <a:schemeClr val="bg1"/>
                </a:solidFill>
              </a:rPr>
              <a:t>.Net</a:t>
            </a:r>
            <a:r>
              <a:rPr lang="en-IN" dirty="0">
                <a:solidFill>
                  <a:schemeClr val="bg1"/>
                </a:solidFill>
              </a:rPr>
              <a: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2" name="Straight Arrow Connector 31">
            <a:extLst>
              <a:ext uri="{FF2B5EF4-FFF2-40B4-BE49-F238E27FC236}">
                <a16:creationId xmlns:a16="http://schemas.microsoft.com/office/drawing/2014/main" id="{EEA30399-454E-41F4-B306-901AEEEABFD2}"/>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9EFBD3A-3554-4AA4-AAA5-E3A90452E683}"/>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EACDA81-51F8-4C6F-A3AA-566CCC95C4EA}"/>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5" name="TextBox 34">
            <a:extLst>
              <a:ext uri="{FF2B5EF4-FFF2-40B4-BE49-F238E27FC236}">
                <a16:creationId xmlns:a16="http://schemas.microsoft.com/office/drawing/2014/main" id="{02C344B4-40B2-4FDA-A19E-2C74C86C20D2}"/>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6" name="TextBox 35">
            <a:extLst>
              <a:ext uri="{FF2B5EF4-FFF2-40B4-BE49-F238E27FC236}">
                <a16:creationId xmlns:a16="http://schemas.microsoft.com/office/drawing/2014/main" id="{A4B7A555-489E-43C3-B484-4B4D659B8F2E}"/>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7" name="TextBox 36">
            <a:extLst>
              <a:ext uri="{FF2B5EF4-FFF2-40B4-BE49-F238E27FC236}">
                <a16:creationId xmlns:a16="http://schemas.microsoft.com/office/drawing/2014/main" id="{F20F8298-46F4-40FC-B466-D14DCAFB52F1}"/>
              </a:ext>
            </a:extLst>
          </p:cNvPr>
          <p:cNvSpPr txBox="1"/>
          <p:nvPr/>
        </p:nvSpPr>
        <p:spPr>
          <a:xfrm>
            <a:off x="172141" y="5893724"/>
            <a:ext cx="3183757" cy="646331"/>
          </a:xfrm>
          <a:prstGeom prst="rect">
            <a:avLst/>
          </a:prstGeom>
          <a:noFill/>
        </p:spPr>
        <p:txBody>
          <a:bodyPr wrap="none" rtlCol="0">
            <a:spAutoFit/>
          </a:bodyPr>
          <a:lstStyle/>
          <a:p>
            <a:r>
              <a:rPr lang="en-IN" dirty="0"/>
              <a:t>Vanilla JS, jQuery, KO, BB, ng1,</a:t>
            </a:r>
          </a:p>
          <a:p>
            <a:r>
              <a:rPr lang="en-IN" dirty="0"/>
              <a:t>Ng2 and Above, React JS, Vue JS</a:t>
            </a:r>
          </a:p>
        </p:txBody>
      </p:sp>
      <p:sp>
        <p:nvSpPr>
          <p:cNvPr id="38" name="Rectangle 37">
            <a:extLst>
              <a:ext uri="{FF2B5EF4-FFF2-40B4-BE49-F238E27FC236}">
                <a16:creationId xmlns:a16="http://schemas.microsoft.com/office/drawing/2014/main" id="{3697ED3D-700F-4CDE-BC01-B22ED3F49AE0}"/>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9" name="TextBox 38">
            <a:extLst>
              <a:ext uri="{FF2B5EF4-FFF2-40B4-BE49-F238E27FC236}">
                <a16:creationId xmlns:a16="http://schemas.microsoft.com/office/drawing/2014/main" id="{93D2866F-F1C9-4956-857A-9B5436A8B38C}"/>
              </a:ext>
            </a:extLst>
          </p:cNvPr>
          <p:cNvSpPr txBox="1"/>
          <p:nvPr/>
        </p:nvSpPr>
        <p:spPr>
          <a:xfrm>
            <a:off x="365028" y="292936"/>
            <a:ext cx="3884718" cy="461665"/>
          </a:xfrm>
          <a:prstGeom prst="rect">
            <a:avLst/>
          </a:prstGeom>
          <a:noFill/>
        </p:spPr>
        <p:txBody>
          <a:bodyPr wrap="none" rtlCol="0">
            <a:spAutoFit/>
          </a:bodyPr>
          <a:lstStyle/>
          <a:p>
            <a:r>
              <a:rPr lang="en-IN" sz="2400" b="1" dirty="0"/>
              <a:t>Single Page Application (SPA)</a:t>
            </a:r>
          </a:p>
        </p:txBody>
      </p:sp>
    </p:spTree>
    <p:extLst>
      <p:ext uri="{BB962C8B-B14F-4D97-AF65-F5344CB8AC3E}">
        <p14:creationId xmlns:p14="http://schemas.microsoft.com/office/powerpoint/2010/main" val="1744267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dirty="0"/>
              <a:t>Components shouldn't fetch or save data directly and they certainly shouldn't knowingly present fake data. </a:t>
            </a:r>
          </a:p>
          <a:p>
            <a:r>
              <a:rPr lang="en-US" dirty="0"/>
              <a:t>They should focus on presenting data and delegate data access to a service.</a:t>
            </a:r>
          </a:p>
          <a:p>
            <a:r>
              <a:rPr lang="en-US" dirty="0"/>
              <a:t>Instead of creating the service with the new keyword, you'll rely on Angular dependency injection to inject it into the Component’s constructor.</a:t>
            </a:r>
          </a:p>
          <a:p>
            <a:r>
              <a:rPr lang="en-US" dirty="0"/>
              <a:t>Services are a great way to share information among classes that don't know each other.</a:t>
            </a:r>
            <a:endParaRPr lang="en-IN" dirty="0"/>
          </a:p>
        </p:txBody>
      </p:sp>
    </p:spTree>
    <p:extLst>
      <p:ext uri="{BB962C8B-B14F-4D97-AF65-F5344CB8AC3E}">
        <p14:creationId xmlns:p14="http://schemas.microsoft.com/office/powerpoint/2010/main" val="551039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BA-BC72-45D6-A440-A6E373F99841}"/>
              </a:ext>
            </a:extLst>
          </p:cNvPr>
          <p:cNvSpPr>
            <a:spLocks noGrp="1"/>
          </p:cNvSpPr>
          <p:nvPr>
            <p:ph type="title"/>
          </p:nvPr>
        </p:nvSpPr>
        <p:spPr/>
        <p:txBody>
          <a:bodyPr/>
          <a:lstStyle/>
          <a:p>
            <a:r>
              <a:rPr lang="en-IN" dirty="0"/>
              <a:t>@Injectable Services</a:t>
            </a:r>
          </a:p>
        </p:txBody>
      </p:sp>
      <p:sp>
        <p:nvSpPr>
          <p:cNvPr id="3" name="Content Placeholder 2">
            <a:extLst>
              <a:ext uri="{FF2B5EF4-FFF2-40B4-BE49-F238E27FC236}">
                <a16:creationId xmlns:a16="http://schemas.microsoft.com/office/drawing/2014/main" id="{2DD03B8D-0D3C-4E78-8017-495CEE5C1D57}"/>
              </a:ext>
            </a:extLst>
          </p:cNvPr>
          <p:cNvSpPr>
            <a:spLocks noGrp="1"/>
          </p:cNvSpPr>
          <p:nvPr>
            <p:ph idx="1"/>
          </p:nvPr>
        </p:nvSpPr>
        <p:spPr/>
        <p:txBody>
          <a:bodyPr>
            <a:normAutofit fontScale="92500" lnSpcReduction="10000"/>
          </a:bodyPr>
          <a:lstStyle/>
          <a:p>
            <a:r>
              <a:rPr lang="en-US" dirty="0"/>
              <a:t>A service imports the Angular Injectable symbol and annotates the class with the @Injectable() decorator. </a:t>
            </a:r>
          </a:p>
          <a:p>
            <a:r>
              <a:rPr lang="en-US" dirty="0"/>
              <a:t>This marks the class as one that participates in the dependency injection system. </a:t>
            </a:r>
          </a:p>
          <a:p>
            <a:r>
              <a:rPr lang="en-US" dirty="0"/>
              <a:t>The @Injectable() decorator accepts a metadata object for the service</a:t>
            </a:r>
          </a:p>
          <a:p>
            <a:r>
              <a:rPr lang="en-IN" dirty="0" err="1"/>
              <a:t>providedIn</a:t>
            </a:r>
            <a:r>
              <a:rPr lang="en-IN" dirty="0"/>
              <a:t> - </a:t>
            </a:r>
            <a:r>
              <a:rPr lang="en-US" dirty="0"/>
              <a:t>Determines which injectors will provide the injectable, by either associating it with an @NgModule or other </a:t>
            </a:r>
            <a:r>
              <a:rPr lang="en-US" dirty="0" err="1"/>
              <a:t>InjectorType</a:t>
            </a:r>
            <a:endParaRPr lang="en-US" dirty="0"/>
          </a:p>
          <a:p>
            <a:pPr lvl="1"/>
            <a:r>
              <a:rPr lang="en-US" dirty="0"/>
              <a:t>root' : The application-level injector in most apps.</a:t>
            </a:r>
          </a:p>
          <a:p>
            <a:pPr lvl="1"/>
            <a:r>
              <a:rPr lang="en-US" dirty="0"/>
              <a:t>'platform' : A special singleton platform injector shared by all applications on the page.</a:t>
            </a:r>
          </a:p>
          <a:p>
            <a:pPr lvl="1"/>
            <a:r>
              <a:rPr lang="en-US" dirty="0"/>
              <a:t>'any' : Provides a unique instance in each lazy loaded module while all eagerly loaded modules share one instance.</a:t>
            </a:r>
            <a:endParaRPr lang="en-IN" dirty="0"/>
          </a:p>
        </p:txBody>
      </p:sp>
    </p:spTree>
    <p:extLst>
      <p:ext uri="{BB962C8B-B14F-4D97-AF65-F5344CB8AC3E}">
        <p14:creationId xmlns:p14="http://schemas.microsoft.com/office/powerpoint/2010/main" val="1148178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dirty="0"/>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dirty="0"/>
              <a:t>DI is wired into the Angular framework and used everywhere to provide new components with the services or other things they need. </a:t>
            </a:r>
          </a:p>
          <a:p>
            <a:r>
              <a:rPr lang="en-US" dirty="0"/>
              <a:t>Components consume services; that is, you can inject a service into a component, giving the component access to that service class.</a:t>
            </a:r>
          </a:p>
          <a:p>
            <a:r>
              <a:rPr lang="en-US" dirty="0"/>
              <a:t>The injector is the main mechanism. Angular creates an application-wide injector for you during the bootstrap process, and additional injectors as needed. You don't have to create injectors.</a:t>
            </a:r>
          </a:p>
          <a:p>
            <a:r>
              <a:rPr lang="en-US" dirty="0"/>
              <a:t>An injector creates dependencies and maintains a container of dependency instances that it reuses if possible.</a:t>
            </a:r>
          </a:p>
          <a:p>
            <a:r>
              <a:rPr lang="en-US" dirty="0"/>
              <a:t>A provider is an object that tells an injector how to obtain or create a dependency.</a:t>
            </a:r>
          </a:p>
          <a:p>
            <a:r>
              <a:rPr lang="en-US" dirty="0"/>
              <a:t>For any dependency that you need in your app, you must register a provider with the application's injector, so that the injector can use the provider to create new instances.</a:t>
            </a:r>
            <a:endParaRPr lang="en-IN" dirty="0"/>
          </a:p>
        </p:txBody>
      </p:sp>
    </p:spTree>
    <p:extLst>
      <p:ext uri="{BB962C8B-B14F-4D97-AF65-F5344CB8AC3E}">
        <p14:creationId xmlns:p14="http://schemas.microsoft.com/office/powerpoint/2010/main" val="2503257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EF76CAF-0225-459F-92FF-017D1CC2CD14}"/>
              </a:ext>
            </a:extLst>
          </p:cNvPr>
          <p:cNvSpPr/>
          <p:nvPr/>
        </p:nvSpPr>
        <p:spPr>
          <a:xfrm>
            <a:off x="8093566" y="2425242"/>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p>
        </p:txBody>
      </p:sp>
      <p:sp>
        <p:nvSpPr>
          <p:cNvPr id="6" name="Oval 5">
            <a:extLst>
              <a:ext uri="{FF2B5EF4-FFF2-40B4-BE49-F238E27FC236}">
                <a16:creationId xmlns:a16="http://schemas.microsoft.com/office/drawing/2014/main" id="{1F916243-622D-4CF5-8B6D-711C5F739E06}"/>
              </a:ext>
            </a:extLst>
          </p:cNvPr>
          <p:cNvSpPr/>
          <p:nvPr/>
        </p:nvSpPr>
        <p:spPr>
          <a:xfrm>
            <a:off x="6489210" y="5081158"/>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List</a:t>
            </a:r>
          </a:p>
        </p:txBody>
      </p:sp>
      <p:sp>
        <p:nvSpPr>
          <p:cNvPr id="7" name="Oval 6">
            <a:extLst>
              <a:ext uri="{FF2B5EF4-FFF2-40B4-BE49-F238E27FC236}">
                <a16:creationId xmlns:a16="http://schemas.microsoft.com/office/drawing/2014/main" id="{1F15DC83-F29C-4EAF-802B-2F20D1F20B68}"/>
              </a:ext>
            </a:extLst>
          </p:cNvPr>
          <p:cNvSpPr/>
          <p:nvPr/>
        </p:nvSpPr>
        <p:spPr>
          <a:xfrm>
            <a:off x="9697920" y="5081158"/>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Quote</a:t>
            </a:r>
          </a:p>
        </p:txBody>
      </p:sp>
      <p:cxnSp>
        <p:nvCxnSpPr>
          <p:cNvPr id="8" name="Straight Arrow Connector 7">
            <a:extLst>
              <a:ext uri="{FF2B5EF4-FFF2-40B4-BE49-F238E27FC236}">
                <a16:creationId xmlns:a16="http://schemas.microsoft.com/office/drawing/2014/main" id="{EBC4A3F3-75C2-4069-8A1F-C6F4F7B3875C}"/>
              </a:ext>
            </a:extLst>
          </p:cNvPr>
          <p:cNvCxnSpPr>
            <a:cxnSpLocks/>
            <a:stCxn id="5" idx="3"/>
            <a:endCxn id="6" idx="0"/>
          </p:cNvCxnSpPr>
          <p:nvPr/>
        </p:nvCxnSpPr>
        <p:spPr>
          <a:xfrm flipH="1">
            <a:off x="7291388" y="3659834"/>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F389BDE-3482-43C3-906E-09A3DCDA348D}"/>
              </a:ext>
            </a:extLst>
          </p:cNvPr>
          <p:cNvCxnSpPr>
            <a:cxnSpLocks/>
            <a:stCxn id="5" idx="5"/>
            <a:endCxn id="7" idx="0"/>
          </p:cNvCxnSpPr>
          <p:nvPr/>
        </p:nvCxnSpPr>
        <p:spPr>
          <a:xfrm>
            <a:off x="9462970" y="3659834"/>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6A89B7-419B-4795-A394-4BD4C05F390A}"/>
              </a:ext>
            </a:extLst>
          </p:cNvPr>
          <p:cNvCxnSpPr>
            <a:cxnSpLocks/>
            <a:endCxn id="6" idx="2"/>
          </p:cNvCxnSpPr>
          <p:nvPr/>
        </p:nvCxnSpPr>
        <p:spPr>
          <a:xfrm>
            <a:off x="5079072" y="5419901"/>
            <a:ext cx="1410138" cy="384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2B993E-647A-4EDA-B578-5E6E1CEB657F}"/>
              </a:ext>
            </a:extLst>
          </p:cNvPr>
          <p:cNvSpPr txBox="1"/>
          <p:nvPr/>
        </p:nvSpPr>
        <p:spPr>
          <a:xfrm>
            <a:off x="3231004" y="4850258"/>
            <a:ext cx="2100097" cy="954107"/>
          </a:xfrm>
          <a:prstGeom prst="rect">
            <a:avLst/>
          </a:prstGeom>
          <a:noFill/>
        </p:spPr>
        <p:txBody>
          <a:bodyPr wrap="square" rtlCol="0">
            <a:spAutoFit/>
          </a:bodyPr>
          <a:lstStyle/>
          <a:p>
            <a:r>
              <a:rPr lang="en-IN" sz="1400" dirty="0"/>
              <a:t>Injector will inject the dependency, taking the dependency instance from the provider</a:t>
            </a:r>
          </a:p>
        </p:txBody>
      </p:sp>
      <p:sp>
        <p:nvSpPr>
          <p:cNvPr id="20" name="TextBox 19">
            <a:extLst>
              <a:ext uri="{FF2B5EF4-FFF2-40B4-BE49-F238E27FC236}">
                <a16:creationId xmlns:a16="http://schemas.microsoft.com/office/drawing/2014/main" id="{85F256DB-D5D7-49E4-AAA3-AFFEDF6DE716}"/>
              </a:ext>
            </a:extLst>
          </p:cNvPr>
          <p:cNvSpPr txBox="1"/>
          <p:nvPr/>
        </p:nvSpPr>
        <p:spPr>
          <a:xfrm>
            <a:off x="686061" y="543974"/>
            <a:ext cx="8209683" cy="2862322"/>
          </a:xfrm>
          <a:prstGeom prst="rect">
            <a:avLst/>
          </a:prstGeom>
          <a:noFill/>
        </p:spPr>
        <p:txBody>
          <a:bodyPr wrap="none" rtlCol="0">
            <a:spAutoFit/>
          </a:bodyPr>
          <a:lstStyle/>
          <a:p>
            <a:pPr marL="342900" indent="-342900">
              <a:buAutoNum type="arabicPeriod"/>
            </a:pPr>
            <a:r>
              <a:rPr lang="en-IN" dirty="0"/>
              <a:t>Find the provider for the service to be injected in the component itself</a:t>
            </a:r>
          </a:p>
          <a:p>
            <a:pPr marL="342900" indent="-342900">
              <a:buAutoNum type="arabicPeriod"/>
            </a:pPr>
            <a:r>
              <a:rPr lang="en-IN" dirty="0"/>
              <a:t>If provider is available , it will take the instance from it.</a:t>
            </a:r>
          </a:p>
          <a:p>
            <a:pPr marL="342900" indent="-342900">
              <a:buFontTx/>
              <a:buAutoNum type="arabicPeriod"/>
            </a:pPr>
            <a:r>
              <a:rPr lang="en-IN" dirty="0"/>
              <a:t>If provider is not available , it will search the provider in the parent.</a:t>
            </a:r>
          </a:p>
          <a:p>
            <a:pPr marL="342900" indent="-342900">
              <a:buFontTx/>
              <a:buAutoNum type="arabicPeriod"/>
            </a:pPr>
            <a:r>
              <a:rPr lang="en-IN" dirty="0"/>
              <a:t>If provider is available , it will take the instance from it.</a:t>
            </a:r>
          </a:p>
          <a:p>
            <a:pPr marL="342900" indent="-342900">
              <a:buFontTx/>
              <a:buAutoNum type="arabicPeriod"/>
            </a:pPr>
            <a:r>
              <a:rPr lang="en-IN" dirty="0"/>
              <a:t>If provider is not available on the parent, it will search the provider in the module.</a:t>
            </a:r>
          </a:p>
          <a:p>
            <a:pPr marL="342900" indent="-342900">
              <a:buFontTx/>
              <a:buAutoNum type="arabicPeriod"/>
            </a:pPr>
            <a:r>
              <a:rPr lang="en-IN" dirty="0"/>
              <a:t>If provider is available , it will take the instance from it.</a:t>
            </a:r>
          </a:p>
          <a:p>
            <a:pPr marL="342900" indent="-342900">
              <a:buFontTx/>
              <a:buAutoNum type="arabicPeriod"/>
            </a:pPr>
            <a:r>
              <a:rPr lang="en-IN" dirty="0"/>
              <a:t>If provider is not available , it will throw error.</a:t>
            </a:r>
          </a:p>
          <a:p>
            <a:pPr marL="342900" indent="-342900">
              <a:buFontTx/>
              <a:buAutoNum type="arabicPeriod"/>
            </a:pPr>
            <a:endParaRPr lang="en-IN" dirty="0"/>
          </a:p>
          <a:p>
            <a:pPr marL="342900" indent="-342900">
              <a:buFontTx/>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287422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D38C-08F1-4A6E-B6D0-B4E28BADC3C7}"/>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8F7826E9-2806-4E0D-8D68-4ACA4D21DA77}"/>
              </a:ext>
            </a:extLst>
          </p:cNvPr>
          <p:cNvSpPr>
            <a:spLocks noGrp="1"/>
          </p:cNvSpPr>
          <p:nvPr>
            <p:ph idx="1"/>
          </p:nvPr>
        </p:nvSpPr>
        <p:spPr/>
        <p:txBody>
          <a:bodyPr/>
          <a:lstStyle/>
          <a:p>
            <a:r>
              <a:rPr lang="en-US" dirty="0"/>
              <a:t>Create a component which can show Navigation Bar in your application, use bootstrap classes to make it responsive.</a:t>
            </a:r>
          </a:p>
          <a:p>
            <a:r>
              <a:rPr lang="en-US" dirty="0"/>
              <a:t>Create a clock component with current time (</a:t>
            </a:r>
            <a:r>
              <a:rPr lang="en-US" dirty="0" err="1"/>
              <a:t>hh:mm:ss</a:t>
            </a:r>
            <a:r>
              <a:rPr lang="en-US" dirty="0"/>
              <a:t>), to be used across your application</a:t>
            </a:r>
            <a:endParaRPr lang="en-IN" dirty="0"/>
          </a:p>
        </p:txBody>
      </p:sp>
    </p:spTree>
    <p:extLst>
      <p:ext uri="{BB962C8B-B14F-4D97-AF65-F5344CB8AC3E}">
        <p14:creationId xmlns:p14="http://schemas.microsoft.com/office/powerpoint/2010/main" val="1997385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829608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err="1"/>
              <a:t>Persforms</a:t>
            </a:r>
            <a:r>
              <a:rPr lang="en-US" dirty="0"/>
              <a:t> route data retrieval before route activation.</a:t>
            </a:r>
            <a:endParaRPr lang="en-IN" dirty="0"/>
          </a:p>
        </p:txBody>
      </p:sp>
    </p:spTree>
    <p:extLst>
      <p:ext uri="{BB962C8B-B14F-4D97-AF65-F5344CB8AC3E}">
        <p14:creationId xmlns:p14="http://schemas.microsoft.com/office/powerpoint/2010/main" val="2817809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C1C77-A997-4C29-A296-2DBB39C5A04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676DFA8E-1103-4099-939D-4BC8BD9EA146}"/>
              </a:ext>
            </a:extLst>
          </p:cNvPr>
          <p:cNvSpPr>
            <a:spLocks noGrp="1"/>
          </p:cNvSpPr>
          <p:nvPr>
            <p:ph idx="1"/>
          </p:nvPr>
        </p:nvSpPr>
        <p:spPr>
          <a:xfrm>
            <a:off x="4810259" y="649480"/>
            <a:ext cx="6555347" cy="5546047"/>
          </a:xfrm>
        </p:spPr>
        <p:txBody>
          <a:bodyPr anchor="ctr">
            <a:normAutofit/>
          </a:bodyPr>
          <a:lstStyle/>
          <a:p>
            <a:r>
              <a:rPr lang="en-US" sz="2000" dirty="0"/>
              <a:t>When user clicks the Admin Link, we need to verify that we have a token in session storage, and if the token in not there in the session storage, redirect the request to login component. (</a:t>
            </a:r>
            <a:r>
              <a:rPr lang="en-US" sz="2000" dirty="0" err="1"/>
              <a:t>CanActivateAdminGuard</a:t>
            </a:r>
            <a:r>
              <a:rPr lang="en-US" sz="2000" dirty="0"/>
              <a:t>)</a:t>
            </a:r>
          </a:p>
          <a:p>
            <a:pPr lvl="1"/>
            <a:r>
              <a:rPr lang="en-US" sz="1600" dirty="0" err="1"/>
              <a:t>CanActivateAdminGuard</a:t>
            </a:r>
            <a:r>
              <a:rPr lang="en-US" sz="1600" dirty="0"/>
              <a:t> uses Authenticator Service, </a:t>
            </a:r>
            <a:r>
              <a:rPr lang="en-US" sz="1600" dirty="0" err="1"/>
              <a:t>getToken</a:t>
            </a:r>
            <a:r>
              <a:rPr lang="en-US" sz="1600" dirty="0"/>
              <a:t>() to get the token. </a:t>
            </a:r>
          </a:p>
          <a:p>
            <a:pPr lvl="2"/>
            <a:r>
              <a:rPr lang="en-US" sz="1200" dirty="0"/>
              <a:t>If token is undefined, the request is redirected to Login Component</a:t>
            </a:r>
          </a:p>
          <a:p>
            <a:pPr lvl="2"/>
            <a:r>
              <a:rPr lang="en-US" sz="1200" dirty="0"/>
              <a:t>If token is available, the request is allowed for Admin Component.</a:t>
            </a:r>
          </a:p>
          <a:p>
            <a:r>
              <a:rPr lang="en-US" sz="2000" dirty="0"/>
              <a:t>Logging and Token Management (Authenticator Service)</a:t>
            </a:r>
          </a:p>
          <a:p>
            <a:pPr lvl="1"/>
            <a:r>
              <a:rPr lang="en-US" sz="1600" dirty="0"/>
              <a:t>On Login Component, user must give username and password, which will be sent to Node API Server</a:t>
            </a:r>
          </a:p>
          <a:p>
            <a:pPr lvl="1"/>
            <a:r>
              <a:rPr lang="en-US" sz="1600" dirty="0"/>
              <a:t>If the username &amp; password is correct, in the response token will come from the Server</a:t>
            </a:r>
          </a:p>
          <a:p>
            <a:pPr lvl="1"/>
            <a:r>
              <a:rPr lang="en-US" sz="1600" dirty="0"/>
              <a:t>Received token will be stored in the session storage of the browser.</a:t>
            </a:r>
          </a:p>
          <a:p>
            <a:r>
              <a:rPr lang="en-US" sz="2000" dirty="0"/>
              <a:t>Reading and Attaching Token (</a:t>
            </a:r>
            <a:r>
              <a:rPr lang="en-US" sz="2000" dirty="0" err="1"/>
              <a:t>TokenInterceptor</a:t>
            </a:r>
            <a:r>
              <a:rPr lang="en-US" sz="2000" dirty="0"/>
              <a:t> Service)</a:t>
            </a:r>
          </a:p>
          <a:p>
            <a:pPr lvl="1"/>
            <a:r>
              <a:rPr lang="en-US" sz="1600" dirty="0"/>
              <a:t>Whenever the AJAX request is made for </a:t>
            </a:r>
            <a:r>
              <a:rPr lang="en-US" sz="1600" dirty="0" err="1"/>
              <a:t>api</a:t>
            </a:r>
            <a:r>
              <a:rPr lang="en-US" sz="1600" dirty="0"/>
              <a:t>, </a:t>
            </a:r>
            <a:r>
              <a:rPr lang="en-US" sz="1600" dirty="0" err="1"/>
              <a:t>tokenInterceptor</a:t>
            </a:r>
            <a:r>
              <a:rPr lang="en-US" sz="1600" dirty="0"/>
              <a:t>, intercepts and attaches token in the request header.</a:t>
            </a:r>
          </a:p>
          <a:p>
            <a:pPr lvl="1"/>
            <a:r>
              <a:rPr lang="en-US" sz="1600" dirty="0"/>
              <a:t>It uses authenticator service to read the token from session storage. </a:t>
            </a:r>
          </a:p>
          <a:p>
            <a:endParaRPr lang="en-IN" sz="2000" dirty="0"/>
          </a:p>
        </p:txBody>
      </p:sp>
    </p:spTree>
    <p:extLst>
      <p:ext uri="{BB962C8B-B14F-4D97-AF65-F5344CB8AC3E}">
        <p14:creationId xmlns:p14="http://schemas.microsoft.com/office/powerpoint/2010/main" val="3539462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3FB5810-23B1-4F7D-906F-7EBC7B15614D}"/>
              </a:ext>
            </a:extLst>
          </p:cNvPr>
          <p:cNvSpPr/>
          <p:nvPr/>
        </p:nvSpPr>
        <p:spPr>
          <a:xfrm>
            <a:off x="6914977" y="865562"/>
            <a:ext cx="3135110" cy="333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5" name="Rectangle 4">
            <a:extLst>
              <a:ext uri="{FF2B5EF4-FFF2-40B4-BE49-F238E27FC236}">
                <a16:creationId xmlns:a16="http://schemas.microsoft.com/office/drawing/2014/main" id="{F820E770-38C0-46EA-AABC-14FABA59FB2D}"/>
              </a:ext>
            </a:extLst>
          </p:cNvPr>
          <p:cNvSpPr/>
          <p:nvPr/>
        </p:nvSpPr>
        <p:spPr>
          <a:xfrm>
            <a:off x="315884" y="1939722"/>
            <a:ext cx="2771774" cy="3743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a:p>
            <a:pPr algn="ctr"/>
            <a:r>
              <a:rPr lang="en-IN" dirty="0"/>
              <a:t>(Stores the Token in Session Storage)</a:t>
            </a:r>
          </a:p>
        </p:txBody>
      </p:sp>
      <p:sp>
        <p:nvSpPr>
          <p:cNvPr id="6" name="Rectangle 5">
            <a:extLst>
              <a:ext uri="{FF2B5EF4-FFF2-40B4-BE49-F238E27FC236}">
                <a16:creationId xmlns:a16="http://schemas.microsoft.com/office/drawing/2014/main" id="{0F726861-FEF7-4ADF-99BA-4F0BF516602B}"/>
              </a:ext>
            </a:extLst>
          </p:cNvPr>
          <p:cNvSpPr/>
          <p:nvPr/>
        </p:nvSpPr>
        <p:spPr>
          <a:xfrm>
            <a:off x="3373969" y="1755056"/>
            <a:ext cx="3185039" cy="369332"/>
          </a:xfrm>
          <a:prstGeom prst="rect">
            <a:avLst/>
          </a:prstGeom>
        </p:spPr>
        <p:txBody>
          <a:bodyPr wrap="none">
            <a:spAutoFit/>
          </a:bodyPr>
          <a:lstStyle/>
          <a:p>
            <a:r>
              <a:rPr lang="en-IN" dirty="0"/>
              <a:t>AJAX – account/</a:t>
            </a:r>
            <a:r>
              <a:rPr lang="en-IN" dirty="0" err="1"/>
              <a:t>getToken</a:t>
            </a:r>
            <a:r>
              <a:rPr lang="en-IN" dirty="0"/>
              <a:t> + U&amp;P</a:t>
            </a:r>
          </a:p>
        </p:txBody>
      </p:sp>
      <p:cxnSp>
        <p:nvCxnSpPr>
          <p:cNvPr id="7" name="Straight Arrow Connector 6">
            <a:extLst>
              <a:ext uri="{FF2B5EF4-FFF2-40B4-BE49-F238E27FC236}">
                <a16:creationId xmlns:a16="http://schemas.microsoft.com/office/drawing/2014/main" id="{385D078C-86E3-407F-8905-819D5C7E2CD8}"/>
              </a:ext>
            </a:extLst>
          </p:cNvPr>
          <p:cNvCxnSpPr>
            <a:cxnSpLocks/>
          </p:cNvCxnSpPr>
          <p:nvPr/>
        </p:nvCxnSpPr>
        <p:spPr>
          <a:xfrm>
            <a:off x="3087658" y="2219161"/>
            <a:ext cx="3838525"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C3BD3D-5FAE-47CE-8FD8-91BB1DE2A155}"/>
              </a:ext>
            </a:extLst>
          </p:cNvPr>
          <p:cNvCxnSpPr/>
          <p:nvPr/>
        </p:nvCxnSpPr>
        <p:spPr>
          <a:xfrm flipH="1" flipV="1">
            <a:off x="3087658" y="2531740"/>
            <a:ext cx="3827319"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379E099-0461-4697-BBFC-F4816CDF750B}"/>
              </a:ext>
            </a:extLst>
          </p:cNvPr>
          <p:cNvSpPr txBox="1"/>
          <p:nvPr/>
        </p:nvSpPr>
        <p:spPr>
          <a:xfrm>
            <a:off x="4035010" y="2578238"/>
            <a:ext cx="1735668" cy="369332"/>
          </a:xfrm>
          <a:prstGeom prst="rect">
            <a:avLst/>
          </a:prstGeom>
          <a:noFill/>
        </p:spPr>
        <p:txBody>
          <a:bodyPr wrap="none" rtlCol="0">
            <a:spAutoFit/>
          </a:bodyPr>
          <a:lstStyle/>
          <a:p>
            <a:r>
              <a:rPr lang="en-IN" dirty="0"/>
              <a:t>JSON with Token</a:t>
            </a:r>
          </a:p>
        </p:txBody>
      </p:sp>
      <p:sp>
        <p:nvSpPr>
          <p:cNvPr id="10" name="Flowchart: Magnetic Disk 9">
            <a:extLst>
              <a:ext uri="{FF2B5EF4-FFF2-40B4-BE49-F238E27FC236}">
                <a16:creationId xmlns:a16="http://schemas.microsoft.com/office/drawing/2014/main" id="{90B50EB4-5BB3-41E3-92CA-DD63C4D97C23}"/>
              </a:ext>
            </a:extLst>
          </p:cNvPr>
          <p:cNvSpPr/>
          <p:nvPr/>
        </p:nvSpPr>
        <p:spPr>
          <a:xfrm>
            <a:off x="10465723" y="4691581"/>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 DB</a:t>
            </a:r>
          </a:p>
        </p:txBody>
      </p:sp>
      <p:sp>
        <p:nvSpPr>
          <p:cNvPr id="11" name="Rectangle: Rounded Corners 10">
            <a:extLst>
              <a:ext uri="{FF2B5EF4-FFF2-40B4-BE49-F238E27FC236}">
                <a16:creationId xmlns:a16="http://schemas.microsoft.com/office/drawing/2014/main" id="{3905E733-96AA-4206-9737-555445EE6C6D}"/>
              </a:ext>
            </a:extLst>
          </p:cNvPr>
          <p:cNvSpPr/>
          <p:nvPr/>
        </p:nvSpPr>
        <p:spPr>
          <a:xfrm>
            <a:off x="7352893" y="1571107"/>
            <a:ext cx="2276054" cy="230814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2" name="Connector: Elbow 11">
            <a:extLst>
              <a:ext uri="{FF2B5EF4-FFF2-40B4-BE49-F238E27FC236}">
                <a16:creationId xmlns:a16="http://schemas.microsoft.com/office/drawing/2014/main" id="{E75CE972-4E5B-42E5-B86E-209A9B195B54}"/>
              </a:ext>
            </a:extLst>
          </p:cNvPr>
          <p:cNvCxnSpPr>
            <a:cxnSpLocks/>
            <a:endCxn id="10" idx="1"/>
          </p:cNvCxnSpPr>
          <p:nvPr/>
        </p:nvCxnSpPr>
        <p:spPr>
          <a:xfrm>
            <a:off x="9544390" y="3154150"/>
            <a:ext cx="1649996" cy="1537431"/>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AF37B85-FFD0-4742-B852-E4E2EE35348D}"/>
              </a:ext>
            </a:extLst>
          </p:cNvPr>
          <p:cNvCxnSpPr>
            <a:cxnSpLocks/>
          </p:cNvCxnSpPr>
          <p:nvPr/>
        </p:nvCxnSpPr>
        <p:spPr>
          <a:xfrm rot="16200000" flipV="1">
            <a:off x="9619915" y="3363633"/>
            <a:ext cx="1336980" cy="1318916"/>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8643BAB-32B6-46CD-B19B-C0A77E087C20}"/>
              </a:ext>
            </a:extLst>
          </p:cNvPr>
          <p:cNvCxnSpPr/>
          <p:nvPr/>
        </p:nvCxnSpPr>
        <p:spPr>
          <a:xfrm flipV="1">
            <a:off x="3057352" y="3879248"/>
            <a:ext cx="5433568" cy="812333"/>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D0096F2-89E0-4B81-8ED3-B39E62152D97}"/>
              </a:ext>
            </a:extLst>
          </p:cNvPr>
          <p:cNvCxnSpPr/>
          <p:nvPr/>
        </p:nvCxnSpPr>
        <p:spPr>
          <a:xfrm rot="10800000" flipV="1">
            <a:off x="3057353" y="3879247"/>
            <a:ext cx="5804015" cy="1062117"/>
          </a:xfrm>
          <a:prstGeom prst="bentConnector3">
            <a:avLst>
              <a:gd name="adj1" fmla="val 30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5ABCD47-C4AD-458C-BBAF-E1FF7EA44264}"/>
              </a:ext>
            </a:extLst>
          </p:cNvPr>
          <p:cNvSpPr txBox="1"/>
          <p:nvPr/>
        </p:nvSpPr>
        <p:spPr>
          <a:xfrm>
            <a:off x="3559086" y="4225640"/>
            <a:ext cx="4069640" cy="369332"/>
          </a:xfrm>
          <a:prstGeom prst="rect">
            <a:avLst/>
          </a:prstGeom>
          <a:noFill/>
        </p:spPr>
        <p:txBody>
          <a:bodyPr wrap="none" rtlCol="0">
            <a:spAutoFit/>
          </a:bodyPr>
          <a:lstStyle/>
          <a:p>
            <a:r>
              <a:rPr lang="en-IN" dirty="0"/>
              <a:t>AJAX – </a:t>
            </a:r>
            <a:r>
              <a:rPr lang="en-IN" dirty="0" err="1"/>
              <a:t>api</a:t>
            </a:r>
            <a:r>
              <a:rPr lang="en-IN" dirty="0"/>
              <a:t>/users + Read and attach Token</a:t>
            </a:r>
          </a:p>
        </p:txBody>
      </p:sp>
      <p:sp>
        <p:nvSpPr>
          <p:cNvPr id="17" name="TextBox 16">
            <a:extLst>
              <a:ext uri="{FF2B5EF4-FFF2-40B4-BE49-F238E27FC236}">
                <a16:creationId xmlns:a16="http://schemas.microsoft.com/office/drawing/2014/main" id="{170D1557-73D8-48A3-A6A2-CA639E8344CA}"/>
              </a:ext>
            </a:extLst>
          </p:cNvPr>
          <p:cNvSpPr txBox="1"/>
          <p:nvPr/>
        </p:nvSpPr>
        <p:spPr>
          <a:xfrm>
            <a:off x="5337883" y="4971451"/>
            <a:ext cx="665567" cy="369332"/>
          </a:xfrm>
          <a:prstGeom prst="rect">
            <a:avLst/>
          </a:prstGeom>
          <a:noFill/>
        </p:spPr>
        <p:txBody>
          <a:bodyPr wrap="none" rtlCol="0">
            <a:spAutoFit/>
          </a:bodyPr>
          <a:lstStyle/>
          <a:p>
            <a:r>
              <a:rPr lang="en-IN" dirty="0"/>
              <a:t>JSON</a:t>
            </a:r>
          </a:p>
        </p:txBody>
      </p:sp>
    </p:spTree>
    <p:extLst>
      <p:ext uri="{BB962C8B-B14F-4D97-AF65-F5344CB8AC3E}">
        <p14:creationId xmlns:p14="http://schemas.microsoft.com/office/powerpoint/2010/main" val="307646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3F3FFB-B56D-4580-A8D2-216C4B56B7E6}"/>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AAB4D014-903E-4D58-AE11-4879A5CADB35}"/>
              </a:ext>
            </a:extLst>
          </p:cNvPr>
          <p:cNvSpPr txBox="1"/>
          <p:nvPr/>
        </p:nvSpPr>
        <p:spPr>
          <a:xfrm>
            <a:off x="7746241" y="2432351"/>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6" name="TextBox 5">
            <a:extLst>
              <a:ext uri="{FF2B5EF4-FFF2-40B4-BE49-F238E27FC236}">
                <a16:creationId xmlns:a16="http://schemas.microsoft.com/office/drawing/2014/main" id="{229810B6-7FE4-457F-8C05-023572820CC4}"/>
              </a:ext>
            </a:extLst>
          </p:cNvPr>
          <p:cNvSpPr txBox="1"/>
          <p:nvPr/>
        </p:nvSpPr>
        <p:spPr>
          <a:xfrm>
            <a:off x="8931927" y="2456866"/>
            <a:ext cx="1629448" cy="923330"/>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p:txBody>
      </p:sp>
      <p:grpSp>
        <p:nvGrpSpPr>
          <p:cNvPr id="7" name="Group 6">
            <a:extLst>
              <a:ext uri="{FF2B5EF4-FFF2-40B4-BE49-F238E27FC236}">
                <a16:creationId xmlns:a16="http://schemas.microsoft.com/office/drawing/2014/main" id="{DA6671B4-EE50-44D9-8AEF-B12160282BC5}"/>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8F20B9EE-D0AE-4A24-A556-203CA707561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E24FAC9-4515-40E0-B021-32F4B5FAB0A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0" name="Group 9">
            <a:extLst>
              <a:ext uri="{FF2B5EF4-FFF2-40B4-BE49-F238E27FC236}">
                <a16:creationId xmlns:a16="http://schemas.microsoft.com/office/drawing/2014/main" id="{CF5D0F94-CEB2-42C2-BE05-7EDF962E5DD5}"/>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0A1762BD-617E-4182-B36A-8BAAA27BB75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1D76E12-01E8-415B-AD67-4D697879267E}"/>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3" name="Group 12">
            <a:extLst>
              <a:ext uri="{FF2B5EF4-FFF2-40B4-BE49-F238E27FC236}">
                <a16:creationId xmlns:a16="http://schemas.microsoft.com/office/drawing/2014/main" id="{EA72E59A-570F-4F9E-B44B-6B85A57CFA75}"/>
              </a:ext>
            </a:extLst>
          </p:cNvPr>
          <p:cNvGrpSpPr/>
          <p:nvPr/>
        </p:nvGrpSpPr>
        <p:grpSpPr>
          <a:xfrm>
            <a:off x="8564239" y="1525159"/>
            <a:ext cx="1130132" cy="749454"/>
            <a:chOff x="8762260" y="1677880"/>
            <a:chExt cx="1262108" cy="898124"/>
          </a:xfrm>
        </p:grpSpPr>
        <p:sp>
          <p:nvSpPr>
            <p:cNvPr id="14" name="Rectangle: Rounded Corners 13">
              <a:extLst>
                <a:ext uri="{FF2B5EF4-FFF2-40B4-BE49-F238E27FC236}">
                  <a16:creationId xmlns:a16="http://schemas.microsoft.com/office/drawing/2014/main" id="{35FFF74C-480F-4C4E-B7AB-E7B00D69ACF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FD95D3EB-B446-403A-A824-5F8F04B7647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cxnSp>
        <p:nvCxnSpPr>
          <p:cNvPr id="16" name="Straight Connector 15">
            <a:extLst>
              <a:ext uri="{FF2B5EF4-FFF2-40B4-BE49-F238E27FC236}">
                <a16:creationId xmlns:a16="http://schemas.microsoft.com/office/drawing/2014/main" id="{11044979-C440-4EA5-8C04-14D1E8A98558}"/>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id="{3D72FE70-AD2A-45D8-B801-D8F7EE3CDCC0}"/>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8" name="Straight Arrow Connector 17">
            <a:extLst>
              <a:ext uri="{FF2B5EF4-FFF2-40B4-BE49-F238E27FC236}">
                <a16:creationId xmlns:a16="http://schemas.microsoft.com/office/drawing/2014/main" id="{9BACAB6C-6609-40ED-AA4F-C96F66F8C19C}"/>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429E13-2FC8-4721-8B33-0EE93054AE24}"/>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CFE019A-E2D0-4B24-8A22-347184D25F8D}"/>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1" name="TextBox 20">
            <a:extLst>
              <a:ext uri="{FF2B5EF4-FFF2-40B4-BE49-F238E27FC236}">
                <a16:creationId xmlns:a16="http://schemas.microsoft.com/office/drawing/2014/main" id="{E5EB3022-81B2-4C31-AFA7-0E0C304BBAC9}"/>
              </a:ext>
            </a:extLst>
          </p:cNvPr>
          <p:cNvSpPr txBox="1"/>
          <p:nvPr/>
        </p:nvSpPr>
        <p:spPr>
          <a:xfrm>
            <a:off x="4002444" y="2098660"/>
            <a:ext cx="2742226" cy="646331"/>
          </a:xfrm>
          <a:prstGeom prst="rect">
            <a:avLst/>
          </a:prstGeom>
          <a:noFill/>
        </p:spPr>
        <p:txBody>
          <a:bodyPr wrap="none" rtlCol="0">
            <a:spAutoFit/>
          </a:bodyPr>
          <a:lstStyle/>
          <a:p>
            <a:pPr algn="ctr"/>
            <a:r>
              <a:rPr lang="en-IN" dirty="0"/>
              <a:t>HTML + CSS + JS</a:t>
            </a:r>
          </a:p>
          <a:p>
            <a:pPr algn="ctr"/>
            <a:r>
              <a:rPr lang="en-IN" dirty="0"/>
              <a:t>(Angular FW &amp; Application)</a:t>
            </a:r>
          </a:p>
        </p:txBody>
      </p:sp>
      <p:sp>
        <p:nvSpPr>
          <p:cNvPr id="22" name="Rectangle 21">
            <a:extLst>
              <a:ext uri="{FF2B5EF4-FFF2-40B4-BE49-F238E27FC236}">
                <a16:creationId xmlns:a16="http://schemas.microsoft.com/office/drawing/2014/main" id="{36B35718-B062-4F06-BFE3-6F7B78C409B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Rounded Corners 22">
            <a:extLst>
              <a:ext uri="{FF2B5EF4-FFF2-40B4-BE49-F238E27FC236}">
                <a16:creationId xmlns:a16="http://schemas.microsoft.com/office/drawing/2014/main" id="{FEB4F943-896D-454C-971B-5D73ABF492C5}"/>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0628A6F4-5943-4694-935C-E91D7B5B224B}"/>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FE341FEE-626B-44DA-AC84-2EC65959BC87}"/>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13C5FA8C-6A5E-4EF6-8559-1949E243219A}"/>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A4B7A555-489E-43C3-B484-4B4D659B8F2E}"/>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7" name="TextBox 36">
            <a:extLst>
              <a:ext uri="{FF2B5EF4-FFF2-40B4-BE49-F238E27FC236}">
                <a16:creationId xmlns:a16="http://schemas.microsoft.com/office/drawing/2014/main" id="{F20F8298-46F4-40FC-B466-D14DCAFB52F1}"/>
              </a:ext>
            </a:extLst>
          </p:cNvPr>
          <p:cNvSpPr txBox="1"/>
          <p:nvPr/>
        </p:nvSpPr>
        <p:spPr>
          <a:xfrm>
            <a:off x="172141" y="5893724"/>
            <a:ext cx="3183757" cy="646331"/>
          </a:xfrm>
          <a:prstGeom prst="rect">
            <a:avLst/>
          </a:prstGeom>
          <a:noFill/>
        </p:spPr>
        <p:txBody>
          <a:bodyPr wrap="none" rtlCol="0">
            <a:spAutoFit/>
          </a:bodyPr>
          <a:lstStyle/>
          <a:p>
            <a:r>
              <a:rPr lang="en-IN" dirty="0"/>
              <a:t>Vanilla JS, jQuery, KO, BB, ng1,</a:t>
            </a:r>
          </a:p>
          <a:p>
            <a:r>
              <a:rPr lang="en-IN" dirty="0"/>
              <a:t>Ng2 and Above, React JS, Vue JS</a:t>
            </a:r>
          </a:p>
        </p:txBody>
      </p:sp>
      <p:sp>
        <p:nvSpPr>
          <p:cNvPr id="38" name="Rectangle 37">
            <a:extLst>
              <a:ext uri="{FF2B5EF4-FFF2-40B4-BE49-F238E27FC236}">
                <a16:creationId xmlns:a16="http://schemas.microsoft.com/office/drawing/2014/main" id="{3697ED3D-700F-4CDE-BC01-B22ED3F49AE0}"/>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9" name="TextBox 38">
            <a:extLst>
              <a:ext uri="{FF2B5EF4-FFF2-40B4-BE49-F238E27FC236}">
                <a16:creationId xmlns:a16="http://schemas.microsoft.com/office/drawing/2014/main" id="{93D2866F-F1C9-4956-857A-9B5436A8B38C}"/>
              </a:ext>
            </a:extLst>
          </p:cNvPr>
          <p:cNvSpPr txBox="1"/>
          <p:nvPr/>
        </p:nvSpPr>
        <p:spPr>
          <a:xfrm>
            <a:off x="365028" y="292936"/>
            <a:ext cx="3884718" cy="461665"/>
          </a:xfrm>
          <a:prstGeom prst="rect">
            <a:avLst/>
          </a:prstGeom>
          <a:noFill/>
        </p:spPr>
        <p:txBody>
          <a:bodyPr wrap="none" rtlCol="0">
            <a:spAutoFit/>
          </a:bodyPr>
          <a:lstStyle/>
          <a:p>
            <a:r>
              <a:rPr lang="en-IN" sz="2400" b="1" dirty="0"/>
              <a:t>Single Page Application (SPA)</a:t>
            </a:r>
          </a:p>
        </p:txBody>
      </p:sp>
      <p:grpSp>
        <p:nvGrpSpPr>
          <p:cNvPr id="40" name="Group 39">
            <a:extLst>
              <a:ext uri="{FF2B5EF4-FFF2-40B4-BE49-F238E27FC236}">
                <a16:creationId xmlns:a16="http://schemas.microsoft.com/office/drawing/2014/main" id="{8A698C0C-9729-41BC-812D-71E1AC39358A}"/>
              </a:ext>
            </a:extLst>
          </p:cNvPr>
          <p:cNvGrpSpPr/>
          <p:nvPr/>
        </p:nvGrpSpPr>
        <p:grpSpPr>
          <a:xfrm>
            <a:off x="8601665" y="4152191"/>
            <a:ext cx="2103120" cy="816865"/>
            <a:chOff x="9193562" y="4058871"/>
            <a:chExt cx="2103120" cy="816865"/>
          </a:xfrm>
        </p:grpSpPr>
        <p:sp>
          <p:nvSpPr>
            <p:cNvPr id="41" name="Rectangle 40">
              <a:extLst>
                <a:ext uri="{FF2B5EF4-FFF2-40B4-BE49-F238E27FC236}">
                  <a16:creationId xmlns:a16="http://schemas.microsoft.com/office/drawing/2014/main" id="{4D5108BF-F7CD-404D-8DE3-A3255E61A185}"/>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2" name="Hexagon 41">
              <a:extLst>
                <a:ext uri="{FF2B5EF4-FFF2-40B4-BE49-F238E27FC236}">
                  <a16:creationId xmlns:a16="http://schemas.microsoft.com/office/drawing/2014/main" id="{0A24C018-15B6-4CB6-AB06-86761FA2E4E6}"/>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3" name="Flowchart: Magnetic Disk 42">
              <a:extLst>
                <a:ext uri="{FF2B5EF4-FFF2-40B4-BE49-F238E27FC236}">
                  <a16:creationId xmlns:a16="http://schemas.microsoft.com/office/drawing/2014/main" id="{D682A2B5-772D-4333-9E64-FB1B90AA5CE2}"/>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CF565493-D304-4B13-8082-0C81AF915676}"/>
              </a:ext>
            </a:extLst>
          </p:cNvPr>
          <p:cNvGrpSpPr/>
          <p:nvPr/>
        </p:nvGrpSpPr>
        <p:grpSpPr>
          <a:xfrm>
            <a:off x="8601665" y="5034107"/>
            <a:ext cx="2103120" cy="816865"/>
            <a:chOff x="9193562" y="4058871"/>
            <a:chExt cx="2103120" cy="816865"/>
          </a:xfrm>
        </p:grpSpPr>
        <p:sp>
          <p:nvSpPr>
            <p:cNvPr id="45" name="Rectangle 44">
              <a:extLst>
                <a:ext uri="{FF2B5EF4-FFF2-40B4-BE49-F238E27FC236}">
                  <a16:creationId xmlns:a16="http://schemas.microsoft.com/office/drawing/2014/main" id="{91DDC520-A096-452D-B0DC-9CCB23D326A8}"/>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46" name="Hexagon 45">
              <a:extLst>
                <a:ext uri="{FF2B5EF4-FFF2-40B4-BE49-F238E27FC236}">
                  <a16:creationId xmlns:a16="http://schemas.microsoft.com/office/drawing/2014/main" id="{4B1FBEED-A510-4262-B7C3-A17F1B5F56BE}"/>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7" name="Flowchart: Magnetic Disk 46">
              <a:extLst>
                <a:ext uri="{FF2B5EF4-FFF2-40B4-BE49-F238E27FC236}">
                  <a16:creationId xmlns:a16="http://schemas.microsoft.com/office/drawing/2014/main" id="{EA75DA1F-61D5-43DF-B8C5-872659CB8CA9}"/>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CB877366-BF1A-47BC-A729-E5CFE1D9E197}"/>
              </a:ext>
            </a:extLst>
          </p:cNvPr>
          <p:cNvGrpSpPr/>
          <p:nvPr/>
        </p:nvGrpSpPr>
        <p:grpSpPr>
          <a:xfrm>
            <a:off x="8601665" y="5918017"/>
            <a:ext cx="2103120" cy="816865"/>
            <a:chOff x="9193562" y="4058871"/>
            <a:chExt cx="2103120" cy="816865"/>
          </a:xfrm>
        </p:grpSpPr>
        <p:sp>
          <p:nvSpPr>
            <p:cNvPr id="49" name="Rectangle 48">
              <a:extLst>
                <a:ext uri="{FF2B5EF4-FFF2-40B4-BE49-F238E27FC236}">
                  <a16:creationId xmlns:a16="http://schemas.microsoft.com/office/drawing/2014/main" id="{4A97B1AD-56A7-4C6C-89D3-E2C5422C7B28}"/>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50" name="Hexagon 49">
              <a:extLst>
                <a:ext uri="{FF2B5EF4-FFF2-40B4-BE49-F238E27FC236}">
                  <a16:creationId xmlns:a16="http://schemas.microsoft.com/office/drawing/2014/main" id="{942FDF49-C826-4E67-A5FB-C886B6C99155}"/>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1" name="Flowchart: Magnetic Disk 50">
              <a:extLst>
                <a:ext uri="{FF2B5EF4-FFF2-40B4-BE49-F238E27FC236}">
                  <a16:creationId xmlns:a16="http://schemas.microsoft.com/office/drawing/2014/main" id="{F0174873-F35A-41EB-A174-B17E8E778D42}"/>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52" name="Rectangle 51">
            <a:extLst>
              <a:ext uri="{FF2B5EF4-FFF2-40B4-BE49-F238E27FC236}">
                <a16:creationId xmlns:a16="http://schemas.microsoft.com/office/drawing/2014/main" id="{7E775F35-BDC0-4C32-B309-50472056AA42}"/>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API GATEWAY</a:t>
            </a:r>
          </a:p>
        </p:txBody>
      </p:sp>
      <p:cxnSp>
        <p:nvCxnSpPr>
          <p:cNvPr id="53" name="Straight Arrow Connector 52">
            <a:extLst>
              <a:ext uri="{FF2B5EF4-FFF2-40B4-BE49-F238E27FC236}">
                <a16:creationId xmlns:a16="http://schemas.microsoft.com/office/drawing/2014/main" id="{6B3B895E-2FBE-48E2-A9C3-EF3D6A631E95}"/>
              </a:ext>
            </a:extLst>
          </p:cNvPr>
          <p:cNvCxnSpPr>
            <a:stCxn id="52" idx="3"/>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D3042D5-EC18-43BF-B5B5-7AB1016FF9BE}"/>
              </a:ext>
            </a:extLst>
          </p:cNvPr>
          <p:cNvCxnSpPr>
            <a:cxnSpLocks/>
            <a:stCxn id="52" idx="3"/>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747F937-CAA3-495C-AFC9-246E6008C0F8}"/>
              </a:ext>
            </a:extLst>
          </p:cNvPr>
          <p:cNvCxnSpPr>
            <a:cxnSpLocks/>
            <a:stCxn id="52" idx="3"/>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47A645E-02AC-4B67-A4E2-A3E852BADC8C}"/>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951C412-AF1C-45D8-AF0B-66877CC68A14}"/>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7FC97B4-6CCC-47D2-A7B0-A046093A7997}"/>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59" name="TextBox 58">
            <a:extLst>
              <a:ext uri="{FF2B5EF4-FFF2-40B4-BE49-F238E27FC236}">
                <a16:creationId xmlns:a16="http://schemas.microsoft.com/office/drawing/2014/main" id="{0F4005A3-4C23-449C-8E12-F509E7BA9658}"/>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Tree>
    <p:extLst>
      <p:ext uri="{BB962C8B-B14F-4D97-AF65-F5344CB8AC3E}">
        <p14:creationId xmlns:p14="http://schemas.microsoft.com/office/powerpoint/2010/main" val="3216075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dirty="0"/>
              <a:t>Animation provides the illusion of motion: HTML elements change styling over time.</a:t>
            </a:r>
          </a:p>
          <a:p>
            <a:r>
              <a:rPr lang="en-US" dirty="0"/>
              <a:t>Well-designed animations can make your application more fun and easier to use.</a:t>
            </a:r>
          </a:p>
          <a:p>
            <a:r>
              <a:rPr lang="en-US" dirty="0"/>
              <a:t>Animations can improve your application and user experience in several ways:</a:t>
            </a:r>
          </a:p>
          <a:p>
            <a:pPr lvl="1"/>
            <a:r>
              <a:rPr lang="en-US" dirty="0"/>
              <a:t>Without animations, web page transitions can seem abrupt and jarring.</a:t>
            </a:r>
          </a:p>
          <a:p>
            <a:pPr lvl="1"/>
            <a:r>
              <a:rPr lang="en-US" dirty="0"/>
              <a:t>Motion greatly enhances the user experience, so animations give users a chance to detect the application's response to their actions.</a:t>
            </a:r>
          </a:p>
          <a:p>
            <a:pPr lvl="1"/>
            <a:r>
              <a:rPr lang="en-US" dirty="0"/>
              <a:t>Good animations intuitively call the user's attention to where it is needed.</a:t>
            </a:r>
          </a:p>
          <a:p>
            <a:r>
              <a:rPr lang="en-US" dirty="0"/>
              <a:t>An HTML element can move, change color, grow or shrink, fade, or slide off the page. </a:t>
            </a:r>
          </a:p>
          <a:p>
            <a:pPr lvl="1"/>
            <a:r>
              <a:rPr lang="en-US" dirty="0"/>
              <a:t>These changes can occur simultaneously or sequentially. </a:t>
            </a:r>
          </a:p>
          <a:p>
            <a:pPr lvl="1"/>
            <a:r>
              <a:rPr lang="en-US" dirty="0"/>
              <a:t>You can control the timing of each transformation.</a:t>
            </a:r>
            <a:endParaRPr lang="en-IN" dirty="0"/>
          </a:p>
        </p:txBody>
      </p:sp>
    </p:spTree>
    <p:extLst>
      <p:ext uri="{BB962C8B-B14F-4D97-AF65-F5344CB8AC3E}">
        <p14:creationId xmlns:p14="http://schemas.microsoft.com/office/powerpoint/2010/main" val="1795810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dirty="0"/>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dirty="0"/>
              <a:t>The following list shows some of the methods used to build Angular animations.</a:t>
            </a:r>
          </a:p>
          <a:p>
            <a:pPr lvl="1"/>
            <a:r>
              <a:rPr lang="en-US" dirty="0"/>
              <a:t>The </a:t>
            </a:r>
            <a:r>
              <a:rPr lang="en-US" b="1" dirty="0"/>
              <a:t>trigger(...)</a:t>
            </a:r>
            <a:r>
              <a:rPr lang="en-US" dirty="0"/>
              <a:t> method encapsulates a single element of animation inside the animations array.</a:t>
            </a:r>
            <a:endParaRPr lang="en-IN" dirty="0"/>
          </a:p>
          <a:p>
            <a:pPr lvl="1"/>
            <a:r>
              <a:rPr lang="en-US" dirty="0"/>
              <a:t>The </a:t>
            </a:r>
            <a:r>
              <a:rPr lang="en-US" b="1" dirty="0"/>
              <a:t>state(...) </a:t>
            </a:r>
            <a:r>
              <a:rPr lang="en-US" dirty="0"/>
              <a:t>method declares an animation state within a trigger attached to an element.</a:t>
            </a:r>
          </a:p>
          <a:p>
            <a:pPr lvl="1"/>
            <a:r>
              <a:rPr lang="en-US" b="1" dirty="0"/>
              <a:t>style(…) </a:t>
            </a:r>
            <a:r>
              <a:rPr lang="en-US" dirty="0"/>
              <a:t>method declares a key/value object containing CSS properties/styles that can then be used for an animation state, within an animation sequence, or as styling data for calls to animate() and keyframes().</a:t>
            </a:r>
          </a:p>
          <a:p>
            <a:pPr lvl="1"/>
            <a:r>
              <a:rPr lang="en-US" b="1" dirty="0"/>
              <a:t>animate(…) </a:t>
            </a:r>
            <a:r>
              <a:rPr lang="en-US" dirty="0"/>
              <a:t>method produces a reusable animation that can be invoked in another animation or sequence</a:t>
            </a:r>
          </a:p>
          <a:p>
            <a:pPr lvl="1"/>
            <a:r>
              <a:rPr lang="en-US" b="1" dirty="0"/>
              <a:t>transition(…) </a:t>
            </a:r>
            <a:r>
              <a:rPr lang="en-US" dirty="0"/>
              <a:t>method declares an animation transition as a sequence of animation steps to run when a given condition is satisfied.</a:t>
            </a:r>
            <a:endParaRPr lang="en-IN" dirty="0"/>
          </a:p>
        </p:txBody>
      </p:sp>
    </p:spTree>
    <p:extLst>
      <p:ext uri="{BB962C8B-B14F-4D97-AF65-F5344CB8AC3E}">
        <p14:creationId xmlns:p14="http://schemas.microsoft.com/office/powerpoint/2010/main" val="2381066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635000" y="640823"/>
            <a:ext cx="3418659" cy="5583148"/>
          </a:xfrm>
        </p:spPr>
        <p:txBody>
          <a:bodyPr anchor="ctr">
            <a:normAutofit/>
          </a:bodyPr>
          <a:lstStyle/>
          <a:p>
            <a:r>
              <a:rPr lang="en-US" sz="5400"/>
              <a:t>Contact Me	</a:t>
            </a:r>
            <a:endParaRPr lang="en-IN" sz="5400"/>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51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73C143-E91E-4251-AB02-931AC46934C2}"/>
              </a:ext>
            </a:extLst>
          </p:cNvPr>
          <p:cNvSpPr>
            <a:spLocks noGrp="1"/>
          </p:cNvSpPr>
          <p:nvPr>
            <p:ph type="title"/>
          </p:nvPr>
        </p:nvSpPr>
        <p:spPr>
          <a:xfrm>
            <a:off x="870204" y="606564"/>
            <a:ext cx="10451592" cy="1325563"/>
          </a:xfrm>
        </p:spPr>
        <p:txBody>
          <a:bodyPr anchor="ctr">
            <a:normAutofit/>
          </a:bodyPr>
          <a:lstStyle/>
          <a:p>
            <a:r>
              <a:rPr lang="en-IN"/>
              <a:t>JavaScript Full Stack Application</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4">
            <a:extLst>
              <a:ext uri="{FF2B5EF4-FFF2-40B4-BE49-F238E27FC236}">
                <a16:creationId xmlns:a16="http://schemas.microsoft.com/office/drawing/2014/main" id="{782EC05F-F9B8-4538-9312-8FF4F87F82D9}"/>
              </a:ext>
            </a:extLst>
          </p:cNvPr>
          <p:cNvGraphicFramePr>
            <a:graphicFrameLocks noGrp="1"/>
          </p:cNvGraphicFramePr>
          <p:nvPr>
            <p:ph idx="1"/>
            <p:extLst>
              <p:ext uri="{D42A27DB-BD31-4B8C-83A1-F6EECF244321}">
                <p14:modId xmlns:p14="http://schemas.microsoft.com/office/powerpoint/2010/main" val="153194263"/>
              </p:ext>
            </p:extLst>
          </p:nvPr>
        </p:nvGraphicFramePr>
        <p:xfrm>
          <a:off x="1000874" y="2488845"/>
          <a:ext cx="10190254" cy="3410936"/>
        </p:xfrm>
        <a:graphic>
          <a:graphicData uri="http://schemas.openxmlformats.org/drawingml/2006/table">
            <a:tbl>
              <a:tblPr firstRow="1" bandRow="1">
                <a:tableStyleId>{5C22544A-7EE6-4342-B048-85BDC9FD1C3A}</a:tableStyleId>
              </a:tblPr>
              <a:tblGrid>
                <a:gridCol w="1560442">
                  <a:extLst>
                    <a:ext uri="{9D8B030D-6E8A-4147-A177-3AD203B41FA5}">
                      <a16:colId xmlns:a16="http://schemas.microsoft.com/office/drawing/2014/main" val="3853211641"/>
                    </a:ext>
                  </a:extLst>
                </a:gridCol>
                <a:gridCol w="2106343">
                  <a:extLst>
                    <a:ext uri="{9D8B030D-6E8A-4147-A177-3AD203B41FA5}">
                      <a16:colId xmlns:a16="http://schemas.microsoft.com/office/drawing/2014/main" val="3174142414"/>
                    </a:ext>
                  </a:extLst>
                </a:gridCol>
                <a:gridCol w="2939330">
                  <a:extLst>
                    <a:ext uri="{9D8B030D-6E8A-4147-A177-3AD203B41FA5}">
                      <a16:colId xmlns:a16="http://schemas.microsoft.com/office/drawing/2014/main" val="3886812675"/>
                    </a:ext>
                  </a:extLst>
                </a:gridCol>
                <a:gridCol w="1740960">
                  <a:extLst>
                    <a:ext uri="{9D8B030D-6E8A-4147-A177-3AD203B41FA5}">
                      <a16:colId xmlns:a16="http://schemas.microsoft.com/office/drawing/2014/main" val="2214009400"/>
                    </a:ext>
                  </a:extLst>
                </a:gridCol>
                <a:gridCol w="1843179">
                  <a:extLst>
                    <a:ext uri="{9D8B030D-6E8A-4147-A177-3AD203B41FA5}">
                      <a16:colId xmlns:a16="http://schemas.microsoft.com/office/drawing/2014/main" val="3481863326"/>
                    </a:ext>
                  </a:extLst>
                </a:gridCol>
              </a:tblGrid>
              <a:tr h="1071964">
                <a:tc>
                  <a:txBody>
                    <a:bodyPr/>
                    <a:lstStyle/>
                    <a:p>
                      <a:pPr algn="ctr"/>
                      <a:endParaRPr lang="en-IN" sz="2900"/>
                    </a:p>
                  </a:txBody>
                  <a:tcPr marL="144933" marR="144933" marT="72467" marB="72467" anchor="ctr"/>
                </a:tc>
                <a:tc>
                  <a:txBody>
                    <a:bodyPr/>
                    <a:lstStyle/>
                    <a:p>
                      <a:pPr algn="ctr"/>
                      <a:r>
                        <a:rPr lang="en-IN" sz="2900"/>
                        <a:t>Database</a:t>
                      </a:r>
                    </a:p>
                  </a:txBody>
                  <a:tcPr marL="144933" marR="144933" marT="72467" marB="72467" anchor="ctr"/>
                </a:tc>
                <a:tc>
                  <a:txBody>
                    <a:bodyPr/>
                    <a:lstStyle/>
                    <a:p>
                      <a:pPr algn="ctr"/>
                      <a:r>
                        <a:rPr lang="en-IN" sz="2900"/>
                        <a:t>Application FW</a:t>
                      </a:r>
                    </a:p>
                    <a:p>
                      <a:pPr algn="ctr"/>
                      <a:r>
                        <a:rPr lang="en-IN" sz="2900"/>
                        <a:t>API FW</a:t>
                      </a:r>
                    </a:p>
                  </a:txBody>
                  <a:tcPr marL="144933" marR="144933" marT="72467" marB="72467" anchor="ctr"/>
                </a:tc>
                <a:tc>
                  <a:txBody>
                    <a:bodyPr/>
                    <a:lstStyle/>
                    <a:p>
                      <a:pPr algn="ctr"/>
                      <a:r>
                        <a:rPr lang="en-IN" sz="2900"/>
                        <a:t>Client Side</a:t>
                      </a:r>
                    </a:p>
                  </a:txBody>
                  <a:tcPr marL="144933" marR="144933" marT="72467" marB="72467" anchor="ctr"/>
                </a:tc>
                <a:tc>
                  <a:txBody>
                    <a:bodyPr/>
                    <a:lstStyle/>
                    <a:p>
                      <a:pPr algn="ctr"/>
                      <a:r>
                        <a:rPr lang="en-IN" sz="2900"/>
                        <a:t>Runtime</a:t>
                      </a:r>
                    </a:p>
                  </a:txBody>
                  <a:tcPr marL="144933" marR="144933" marT="72467" marB="72467" anchor="ctr"/>
                </a:tc>
                <a:extLst>
                  <a:ext uri="{0D108BD9-81ED-4DB2-BD59-A6C34878D82A}">
                    <a16:rowId xmlns:a16="http://schemas.microsoft.com/office/drawing/2014/main" val="2723754585"/>
                  </a:ext>
                </a:extLst>
              </a:tr>
              <a:tr h="633504">
                <a:tc>
                  <a:txBody>
                    <a:bodyPr/>
                    <a:lstStyle/>
                    <a:p>
                      <a:pPr algn="ctr"/>
                      <a:r>
                        <a:rPr lang="en-IN" sz="2900" b="1"/>
                        <a:t>MEAN</a:t>
                      </a:r>
                    </a:p>
                  </a:txBody>
                  <a:tcPr marL="144933" marR="144933" marT="72467" marB="72467" anchor="ctr">
                    <a:solidFill>
                      <a:schemeClr val="accent1">
                        <a:lumMod val="60000"/>
                        <a:lumOff val="40000"/>
                      </a:schemeClr>
                    </a:solidFill>
                  </a:tcPr>
                </a:tc>
                <a:tc>
                  <a:txBody>
                    <a:bodyPr/>
                    <a:lstStyle/>
                    <a:p>
                      <a:pPr algn="ctr"/>
                      <a:r>
                        <a:rPr lang="en-IN" sz="2900"/>
                        <a:t>MongoDB</a:t>
                      </a:r>
                    </a:p>
                  </a:txBody>
                  <a:tcPr marL="144933" marR="144933" marT="72467" marB="72467" anchor="ctr"/>
                </a:tc>
                <a:tc>
                  <a:txBody>
                    <a:bodyPr/>
                    <a:lstStyle/>
                    <a:p>
                      <a:pPr algn="ctr"/>
                      <a:r>
                        <a:rPr lang="en-IN" sz="2900"/>
                        <a:t>Express JS</a:t>
                      </a:r>
                    </a:p>
                  </a:txBody>
                  <a:tcPr marL="144933" marR="144933" marT="72467" marB="72467" anchor="ctr"/>
                </a:tc>
                <a:tc>
                  <a:txBody>
                    <a:bodyPr/>
                    <a:lstStyle/>
                    <a:p>
                      <a:pPr algn="ctr"/>
                      <a:r>
                        <a:rPr lang="en-IN" sz="2900"/>
                        <a:t>Angular</a:t>
                      </a:r>
                    </a:p>
                  </a:txBody>
                  <a:tcPr marL="144933" marR="144933" marT="72467" marB="72467" anchor="ctr"/>
                </a:tc>
                <a:tc>
                  <a:txBody>
                    <a:bodyPr/>
                    <a:lstStyle/>
                    <a:p>
                      <a:pPr algn="ctr"/>
                      <a:r>
                        <a:rPr lang="en-IN" sz="2900"/>
                        <a:t>Node</a:t>
                      </a:r>
                    </a:p>
                  </a:txBody>
                  <a:tcPr marL="144933" marR="144933" marT="72467" marB="72467" anchor="ctr"/>
                </a:tc>
                <a:extLst>
                  <a:ext uri="{0D108BD9-81ED-4DB2-BD59-A6C34878D82A}">
                    <a16:rowId xmlns:a16="http://schemas.microsoft.com/office/drawing/2014/main" val="2565842906"/>
                  </a:ext>
                </a:extLst>
              </a:tr>
              <a:tr h="1071964">
                <a:tc>
                  <a:txBody>
                    <a:bodyPr/>
                    <a:lstStyle/>
                    <a:p>
                      <a:pPr algn="ctr"/>
                      <a:r>
                        <a:rPr lang="en-IN" sz="2900" b="1"/>
                        <a:t>MERN</a:t>
                      </a:r>
                    </a:p>
                  </a:txBody>
                  <a:tcPr marL="144933" marR="144933" marT="72467" marB="72467" anchor="ctr">
                    <a:solidFill>
                      <a:schemeClr val="accent1">
                        <a:lumMod val="60000"/>
                        <a:lumOff val="40000"/>
                      </a:schemeClr>
                    </a:solidFill>
                  </a:tcPr>
                </a:tc>
                <a:tc>
                  <a:txBody>
                    <a:bodyPr/>
                    <a:lstStyle/>
                    <a:p>
                      <a:pPr algn="ctr"/>
                      <a:r>
                        <a:rPr lang="en-IN" sz="2900"/>
                        <a:t>MongoDB</a:t>
                      </a:r>
                    </a:p>
                  </a:txBody>
                  <a:tcPr marL="144933" marR="144933" marT="72467" marB="72467" anchor="ctr"/>
                </a:tc>
                <a:tc>
                  <a:txBody>
                    <a:bodyPr/>
                    <a:lstStyle/>
                    <a:p>
                      <a:pPr algn="ctr"/>
                      <a:r>
                        <a:rPr lang="en-IN" sz="2900"/>
                        <a:t>Express JS</a:t>
                      </a:r>
                    </a:p>
                  </a:txBody>
                  <a:tcPr marL="144933" marR="144933" marT="72467" marB="72467" anchor="ctr"/>
                </a:tc>
                <a:tc>
                  <a:txBody>
                    <a:bodyPr/>
                    <a:lstStyle/>
                    <a:p>
                      <a:pPr algn="ctr"/>
                      <a:r>
                        <a:rPr lang="en-IN" sz="2900"/>
                        <a:t>React JS</a:t>
                      </a:r>
                    </a:p>
                  </a:txBody>
                  <a:tcPr marL="144933" marR="144933" marT="72467" marB="72467" anchor="ctr"/>
                </a:tc>
                <a:tc>
                  <a:txBody>
                    <a:bodyPr/>
                    <a:lstStyle/>
                    <a:p>
                      <a:pPr algn="ctr"/>
                      <a:r>
                        <a:rPr lang="en-IN" sz="2900"/>
                        <a:t>Node</a:t>
                      </a:r>
                    </a:p>
                  </a:txBody>
                  <a:tcPr marL="144933" marR="144933" marT="72467" marB="72467" anchor="ctr"/>
                </a:tc>
                <a:extLst>
                  <a:ext uri="{0D108BD9-81ED-4DB2-BD59-A6C34878D82A}">
                    <a16:rowId xmlns:a16="http://schemas.microsoft.com/office/drawing/2014/main" val="1941598794"/>
                  </a:ext>
                </a:extLst>
              </a:tr>
              <a:tr h="633504">
                <a:tc>
                  <a:txBody>
                    <a:bodyPr/>
                    <a:lstStyle/>
                    <a:p>
                      <a:pPr algn="ctr"/>
                      <a:r>
                        <a:rPr lang="en-IN" sz="2900" b="1"/>
                        <a:t>MEVN</a:t>
                      </a:r>
                    </a:p>
                  </a:txBody>
                  <a:tcPr marL="144933" marR="144933" marT="72467" marB="72467" anchor="ctr">
                    <a:solidFill>
                      <a:schemeClr val="accent1">
                        <a:lumMod val="60000"/>
                        <a:lumOff val="40000"/>
                      </a:schemeClr>
                    </a:solidFill>
                  </a:tcPr>
                </a:tc>
                <a:tc>
                  <a:txBody>
                    <a:bodyPr/>
                    <a:lstStyle/>
                    <a:p>
                      <a:pPr algn="ctr"/>
                      <a:r>
                        <a:rPr lang="en-IN" sz="2900"/>
                        <a:t>MongoDB</a:t>
                      </a:r>
                    </a:p>
                  </a:txBody>
                  <a:tcPr marL="144933" marR="144933" marT="72467" marB="72467" anchor="ctr"/>
                </a:tc>
                <a:tc>
                  <a:txBody>
                    <a:bodyPr/>
                    <a:lstStyle/>
                    <a:p>
                      <a:pPr algn="ctr"/>
                      <a:r>
                        <a:rPr lang="en-IN" sz="2900"/>
                        <a:t>Express JS</a:t>
                      </a:r>
                    </a:p>
                  </a:txBody>
                  <a:tcPr marL="144933" marR="144933" marT="72467" marB="72467" anchor="ctr"/>
                </a:tc>
                <a:tc>
                  <a:txBody>
                    <a:bodyPr/>
                    <a:lstStyle/>
                    <a:p>
                      <a:pPr algn="ctr"/>
                      <a:r>
                        <a:rPr lang="en-IN" sz="2900"/>
                        <a:t>Vue JS</a:t>
                      </a:r>
                    </a:p>
                  </a:txBody>
                  <a:tcPr marL="144933" marR="144933" marT="72467" marB="72467" anchor="ctr"/>
                </a:tc>
                <a:tc>
                  <a:txBody>
                    <a:bodyPr/>
                    <a:lstStyle/>
                    <a:p>
                      <a:pPr algn="ctr"/>
                      <a:r>
                        <a:rPr lang="en-IN" sz="2900"/>
                        <a:t>Node</a:t>
                      </a:r>
                    </a:p>
                  </a:txBody>
                  <a:tcPr marL="144933" marR="144933" marT="72467" marB="72467" anchor="ctr"/>
                </a:tc>
                <a:extLst>
                  <a:ext uri="{0D108BD9-81ED-4DB2-BD59-A6C34878D82A}">
                    <a16:rowId xmlns:a16="http://schemas.microsoft.com/office/drawing/2014/main" val="3490553246"/>
                  </a:ext>
                </a:extLst>
              </a:tr>
            </a:tbl>
          </a:graphicData>
        </a:graphic>
      </p:graphicFrame>
    </p:spTree>
    <p:extLst>
      <p:ext uri="{BB962C8B-B14F-4D97-AF65-F5344CB8AC3E}">
        <p14:creationId xmlns:p14="http://schemas.microsoft.com/office/powerpoint/2010/main" val="13105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extLst>
              <p:ext uri="{D42A27DB-BD31-4B8C-83A1-F6EECF244321}">
                <p14:modId xmlns:p14="http://schemas.microsoft.com/office/powerpoint/2010/main" val="3186332961"/>
              </p:ext>
            </p:extLst>
          </p:nvPr>
        </p:nvGraphicFramePr>
        <p:xfrm>
          <a:off x="838200" y="1825624"/>
          <a:ext cx="10515600" cy="409098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dirty="0"/>
                        <a:t>Library</a:t>
                      </a:r>
                    </a:p>
                  </a:txBody>
                  <a:tcPr anchor="ctr"/>
                </a:tc>
                <a:tc>
                  <a:txBody>
                    <a:bodyPr/>
                    <a:lstStyle/>
                    <a:p>
                      <a:pPr algn="ctr"/>
                      <a:r>
                        <a:rPr lang="en-IN" dirty="0"/>
                        <a:t>Framework</a:t>
                      </a:r>
                    </a:p>
                  </a:txBody>
                  <a:tcPr anchor="ctr"/>
                </a:tc>
                <a:extLst>
                  <a:ext uri="{0D108BD9-81ED-4DB2-BD59-A6C34878D82A}">
                    <a16:rowId xmlns:a16="http://schemas.microsoft.com/office/drawing/2014/main" val="2756786951"/>
                  </a:ext>
                </a:extLst>
              </a:tr>
              <a:tr h="855183">
                <a:tc>
                  <a:txBody>
                    <a:bodyPr/>
                    <a:lstStyle/>
                    <a:p>
                      <a:r>
                        <a:rPr lang="en-IN" dirty="0"/>
                        <a:t>Collection of API’s, targeted to do one specific task.</a:t>
                      </a:r>
                    </a:p>
                  </a:txBody>
                  <a:tcPr anchor="ctr"/>
                </a:tc>
                <a:tc>
                  <a:txBody>
                    <a:bodyPr/>
                    <a:lstStyle/>
                    <a:p>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dirty="0"/>
                        <a:t>jQuery – DOM Manipulation &amp; Ajax</a:t>
                      </a:r>
                    </a:p>
                    <a:p>
                      <a:r>
                        <a:rPr lang="en-IN" dirty="0"/>
                        <a:t>Moment JS – Date and Time</a:t>
                      </a:r>
                    </a:p>
                    <a:p>
                      <a:r>
                        <a:rPr lang="en-IN" dirty="0"/>
                        <a:t>D3 JS – Data Visualization </a:t>
                      </a:r>
                    </a:p>
                  </a:txBody>
                  <a:tcPr anchor="ctr"/>
                </a:tc>
                <a:tc>
                  <a:txBody>
                    <a:bodyPr/>
                    <a:lstStyle/>
                    <a:p>
                      <a:r>
                        <a:rPr lang="en-IN" dirty="0"/>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hart, line chart&#10;&#10;Description automatically generated">
            <a:extLst>
              <a:ext uri="{FF2B5EF4-FFF2-40B4-BE49-F238E27FC236}">
                <a16:creationId xmlns:a16="http://schemas.microsoft.com/office/drawing/2014/main" id="{A96EE288-5539-4388-8DB7-8544FDED8E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80295" y="643466"/>
            <a:ext cx="843140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5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A9B74D-0D84-4DF6-8D18-7EC00A23F0A2}"/>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2097087A-D13A-45A1-B800-4CD54FD374E2}"/>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15E5C8B9-3221-46FF-9844-3935CCC2CA63}"/>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CE2AD037-5D7C-4402-8E9F-F2808300E7E0}"/>
              </a:ext>
            </a:extLst>
          </p:cNvPr>
          <p:cNvSpPr/>
          <p:nvPr/>
        </p:nvSpPr>
        <p:spPr>
          <a:xfrm>
            <a:off x="9917084" y="2155767"/>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JavaScript Files</a:t>
            </a:r>
          </a:p>
          <a:p>
            <a:pPr algn="ctr"/>
            <a:r>
              <a:rPr lang="en-IN" dirty="0"/>
              <a:t>.</a:t>
            </a:r>
            <a:r>
              <a:rPr lang="en-IN" dirty="0" err="1"/>
              <a:t>js</a:t>
            </a:r>
            <a:r>
              <a:rPr lang="en-IN" dirty="0"/>
              <a:t> (ES5 &amp; ES2015)</a:t>
            </a:r>
          </a:p>
        </p:txBody>
      </p:sp>
      <p:cxnSp>
        <p:nvCxnSpPr>
          <p:cNvPr id="8" name="Straight Arrow Connector 7">
            <a:extLst>
              <a:ext uri="{FF2B5EF4-FFF2-40B4-BE49-F238E27FC236}">
                <a16:creationId xmlns:a16="http://schemas.microsoft.com/office/drawing/2014/main" id="{B7475496-707A-4802-8C7C-0E65CB772193}"/>
              </a:ext>
            </a:extLst>
          </p:cNvPr>
          <p:cNvCxnSpPr/>
          <p:nvPr/>
        </p:nvCxnSpPr>
        <p:spPr>
          <a:xfrm>
            <a:off x="10922924" y="3036916"/>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1C63F436-C983-4188-B6A4-2437466F947D}"/>
              </a:ext>
            </a:extLst>
          </p:cNvPr>
          <p:cNvSpPr txBox="1"/>
          <p:nvPr/>
        </p:nvSpPr>
        <p:spPr>
          <a:xfrm>
            <a:off x="10079423" y="3313205"/>
            <a:ext cx="843501" cy="369332"/>
          </a:xfrm>
          <a:prstGeom prst="rect">
            <a:avLst/>
          </a:prstGeom>
          <a:noFill/>
        </p:spPr>
        <p:txBody>
          <a:bodyPr wrap="none" rtlCol="0">
            <a:spAutoFit/>
          </a:bodyPr>
          <a:lstStyle/>
          <a:p>
            <a:r>
              <a:rPr lang="en-IN" dirty="0"/>
              <a:t>Bundle</a:t>
            </a:r>
          </a:p>
        </p:txBody>
      </p:sp>
      <p:sp>
        <p:nvSpPr>
          <p:cNvPr id="10" name="Rectangle 9">
            <a:extLst>
              <a:ext uri="{FF2B5EF4-FFF2-40B4-BE49-F238E27FC236}">
                <a16:creationId xmlns:a16="http://schemas.microsoft.com/office/drawing/2014/main" id="{66027285-1E19-4D7F-90C5-EE42EE4E2B92}"/>
              </a:ext>
            </a:extLst>
          </p:cNvPr>
          <p:cNvSpPr/>
          <p:nvPr/>
        </p:nvSpPr>
        <p:spPr>
          <a:xfrm>
            <a:off x="9917084" y="3937461"/>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JavaScript</a:t>
            </a:r>
          </a:p>
          <a:p>
            <a:pPr algn="ctr"/>
            <a:r>
              <a:rPr lang="en-IN" dirty="0"/>
              <a:t>.</a:t>
            </a:r>
            <a:r>
              <a:rPr lang="en-IN" dirty="0" err="1"/>
              <a:t>js</a:t>
            </a:r>
            <a:endParaRPr lang="en-IN" dirty="0"/>
          </a:p>
        </p:txBody>
      </p:sp>
      <p:cxnSp>
        <p:nvCxnSpPr>
          <p:cNvPr id="11" name="Connector: Elbow 10">
            <a:extLst>
              <a:ext uri="{FF2B5EF4-FFF2-40B4-BE49-F238E27FC236}">
                <a16:creationId xmlns:a16="http://schemas.microsoft.com/office/drawing/2014/main" id="{2AE85F2E-44B5-42ED-B927-0544B71525CA}"/>
              </a:ext>
            </a:extLst>
          </p:cNvPr>
          <p:cNvCxnSpPr/>
          <p:nvPr/>
        </p:nvCxnSpPr>
        <p:spPr>
          <a:xfrm rot="5400000">
            <a:off x="9484823" y="4455621"/>
            <a:ext cx="1075113" cy="1801091"/>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DAD6B54B-3B06-4BB9-93F3-1D733385030F}"/>
              </a:ext>
            </a:extLst>
          </p:cNvPr>
          <p:cNvSpPr txBox="1"/>
          <p:nvPr/>
        </p:nvSpPr>
        <p:spPr>
          <a:xfrm>
            <a:off x="9512200" y="5893722"/>
            <a:ext cx="1510350" cy="369332"/>
          </a:xfrm>
          <a:prstGeom prst="rect">
            <a:avLst/>
          </a:prstGeom>
          <a:noFill/>
        </p:spPr>
        <p:txBody>
          <a:bodyPr wrap="none" rtlCol="0">
            <a:spAutoFit/>
          </a:bodyPr>
          <a:lstStyle/>
          <a:p>
            <a:r>
              <a:rPr lang="en-IN" dirty="0"/>
              <a:t>Inject Bundles</a:t>
            </a:r>
          </a:p>
        </p:txBody>
      </p:sp>
      <p:sp>
        <p:nvSpPr>
          <p:cNvPr id="13" name="Rectangle 12">
            <a:extLst>
              <a:ext uri="{FF2B5EF4-FFF2-40B4-BE49-F238E27FC236}">
                <a16:creationId xmlns:a16="http://schemas.microsoft.com/office/drawing/2014/main" id="{07867B29-18EB-4687-855E-71C4C3BA58CA}"/>
              </a:ext>
            </a:extLst>
          </p:cNvPr>
          <p:cNvSpPr/>
          <p:nvPr/>
        </p:nvSpPr>
        <p:spPr>
          <a:xfrm>
            <a:off x="7110153" y="5453148"/>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cxnSp>
        <p:nvCxnSpPr>
          <p:cNvPr id="14" name="Straight Arrow Connector 13">
            <a:extLst>
              <a:ext uri="{FF2B5EF4-FFF2-40B4-BE49-F238E27FC236}">
                <a16:creationId xmlns:a16="http://schemas.microsoft.com/office/drawing/2014/main" id="{FCBC1B6A-23FB-4E8A-9B89-F7B52EE980F0}"/>
              </a:ext>
            </a:extLst>
          </p:cNvPr>
          <p:cNvCxnSpPr/>
          <p:nvPr/>
        </p:nvCxnSpPr>
        <p:spPr>
          <a:xfrm flipH="1" flipV="1">
            <a:off x="5870006" y="5893722"/>
            <a:ext cx="1240147" cy="1"/>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591CC35B-AEF8-460A-9AAC-14FECD1DC761}"/>
              </a:ext>
            </a:extLst>
          </p:cNvPr>
          <p:cNvSpPr txBox="1"/>
          <p:nvPr/>
        </p:nvSpPr>
        <p:spPr>
          <a:xfrm>
            <a:off x="6068328" y="5882640"/>
            <a:ext cx="842282" cy="369332"/>
          </a:xfrm>
          <a:prstGeom prst="rect">
            <a:avLst/>
          </a:prstGeom>
          <a:noFill/>
        </p:spPr>
        <p:txBody>
          <a:bodyPr wrap="none" rtlCol="0">
            <a:spAutoFit/>
          </a:bodyPr>
          <a:lstStyle/>
          <a:p>
            <a:r>
              <a:rPr lang="en-IN" dirty="0"/>
              <a:t>Deploy</a:t>
            </a:r>
          </a:p>
        </p:txBody>
      </p:sp>
      <p:sp>
        <p:nvSpPr>
          <p:cNvPr id="16" name="Rectangle 15">
            <a:extLst>
              <a:ext uri="{FF2B5EF4-FFF2-40B4-BE49-F238E27FC236}">
                <a16:creationId xmlns:a16="http://schemas.microsoft.com/office/drawing/2014/main" id="{1ABFBC94-C4BE-4338-8C60-04B9A2896595}"/>
              </a:ext>
            </a:extLst>
          </p:cNvPr>
          <p:cNvSpPr/>
          <p:nvPr/>
        </p:nvSpPr>
        <p:spPr>
          <a:xfrm>
            <a:off x="3858326" y="5453147"/>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 Server</a:t>
            </a:r>
          </a:p>
        </p:txBody>
      </p:sp>
      <p:sp>
        <p:nvSpPr>
          <p:cNvPr id="17" name="Rectangle: Rounded Corners 16">
            <a:extLst>
              <a:ext uri="{FF2B5EF4-FFF2-40B4-BE49-F238E27FC236}">
                <a16:creationId xmlns:a16="http://schemas.microsoft.com/office/drawing/2014/main" id="{E09E81C7-3CA4-4B5C-A56D-21F1AF27EA10}"/>
              </a:ext>
            </a:extLst>
          </p:cNvPr>
          <p:cNvSpPr/>
          <p:nvPr/>
        </p:nvSpPr>
        <p:spPr>
          <a:xfrm>
            <a:off x="399011" y="3807229"/>
            <a:ext cx="2253065" cy="2768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8DE2D848-56C6-4A97-A032-7CA732F42455}"/>
              </a:ext>
            </a:extLst>
          </p:cNvPr>
          <p:cNvCxnSpPr/>
          <p:nvPr/>
        </p:nvCxnSpPr>
        <p:spPr>
          <a:xfrm>
            <a:off x="2652075" y="5652655"/>
            <a:ext cx="120625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9083969A-57AD-4467-B940-1FCC85C0F637}"/>
              </a:ext>
            </a:extLst>
          </p:cNvPr>
          <p:cNvCxnSpPr/>
          <p:nvPr/>
        </p:nvCxnSpPr>
        <p:spPr>
          <a:xfrm flipH="1">
            <a:off x="2652075" y="6059978"/>
            <a:ext cx="120625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8D0A0DB3-FFE3-4C9E-8814-5A41CD7B77CA}"/>
              </a:ext>
            </a:extLst>
          </p:cNvPr>
          <p:cNvCxnSpPr/>
          <p:nvPr/>
        </p:nvCxnSpPr>
        <p:spPr>
          <a:xfrm>
            <a:off x="3042458" y="216131"/>
            <a:ext cx="0" cy="635923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D844873-D84A-4546-8E0A-EBBBE5F45E64}"/>
              </a:ext>
            </a:extLst>
          </p:cNvPr>
          <p:cNvSpPr txBox="1"/>
          <p:nvPr/>
        </p:nvSpPr>
        <p:spPr>
          <a:xfrm>
            <a:off x="8235184" y="3756951"/>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934871BE-E517-4D9F-BCF0-FFFD55D9A2B8}"/>
              </a:ext>
            </a:extLst>
          </p:cNvPr>
          <p:cNvCxnSpPr/>
          <p:nvPr/>
        </p:nvCxnSpPr>
        <p:spPr>
          <a:xfrm flipH="1">
            <a:off x="6816436" y="266007"/>
            <a:ext cx="2992582" cy="51871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FA7941-B96A-434A-9BAE-AE85D250EC70}"/>
              </a:ext>
            </a:extLst>
          </p:cNvPr>
          <p:cNvSpPr txBox="1"/>
          <p:nvPr/>
        </p:nvSpPr>
        <p:spPr>
          <a:xfrm>
            <a:off x="6868848" y="2264405"/>
            <a:ext cx="1366336" cy="830997"/>
          </a:xfrm>
          <a:prstGeom prst="rect">
            <a:avLst/>
          </a:prstGeom>
          <a:noFill/>
        </p:spPr>
        <p:txBody>
          <a:bodyPr wrap="none" rtlCol="0">
            <a:spAutoFit/>
          </a:bodyPr>
          <a:lstStyle/>
          <a:p>
            <a:pPr algn="ctr"/>
            <a:r>
              <a:rPr lang="en-IN" sz="2400" b="1" dirty="0">
                <a:solidFill>
                  <a:srgbClr val="00B0F0"/>
                </a:solidFill>
              </a:rPr>
              <a:t>Webpack</a:t>
            </a:r>
          </a:p>
          <a:p>
            <a:pPr algn="ctr"/>
            <a:r>
              <a:rPr lang="en-IN" sz="2400" b="1" dirty="0">
                <a:solidFill>
                  <a:srgbClr val="00B0F0"/>
                </a:solidFill>
              </a:rPr>
              <a:t>CLI</a:t>
            </a:r>
          </a:p>
        </p:txBody>
      </p:sp>
      <p:cxnSp>
        <p:nvCxnSpPr>
          <p:cNvPr id="24" name="Straight Connector 23">
            <a:extLst>
              <a:ext uri="{FF2B5EF4-FFF2-40B4-BE49-F238E27FC236}">
                <a16:creationId xmlns:a16="http://schemas.microsoft.com/office/drawing/2014/main" id="{825E5698-904F-44AB-AB03-36C69BE168DA}"/>
              </a:ext>
            </a:extLst>
          </p:cNvPr>
          <p:cNvCxnSpPr/>
          <p:nvPr/>
        </p:nvCxnSpPr>
        <p:spPr>
          <a:xfrm flipH="1">
            <a:off x="4947978" y="169026"/>
            <a:ext cx="2992582" cy="518714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0B86593-08B9-437B-A5F3-4396AD24CCFA}"/>
              </a:ext>
            </a:extLst>
          </p:cNvPr>
          <p:cNvSpPr txBox="1"/>
          <p:nvPr/>
        </p:nvSpPr>
        <p:spPr>
          <a:xfrm>
            <a:off x="4826398" y="1931599"/>
            <a:ext cx="1567993" cy="830997"/>
          </a:xfrm>
          <a:prstGeom prst="rect">
            <a:avLst/>
          </a:prstGeom>
          <a:noFill/>
        </p:spPr>
        <p:txBody>
          <a:bodyPr wrap="none" rtlCol="0">
            <a:spAutoFit/>
          </a:bodyPr>
          <a:lstStyle/>
          <a:p>
            <a:pPr algn="ctr"/>
            <a:r>
              <a:rPr lang="en-IN" sz="2400" b="1" dirty="0">
                <a:solidFill>
                  <a:srgbClr val="00B050"/>
                </a:solidFill>
              </a:rPr>
              <a:t>Webpack</a:t>
            </a:r>
          </a:p>
          <a:p>
            <a:pPr algn="ctr"/>
            <a:r>
              <a:rPr lang="en-IN" sz="2400" b="1" dirty="0">
                <a:solidFill>
                  <a:srgbClr val="00B050"/>
                </a:solidFill>
              </a:rPr>
              <a:t>Dev Server</a:t>
            </a:r>
          </a:p>
        </p:txBody>
      </p:sp>
      <p:sp>
        <p:nvSpPr>
          <p:cNvPr id="26" name="Rectangle 25">
            <a:extLst>
              <a:ext uri="{FF2B5EF4-FFF2-40B4-BE49-F238E27FC236}">
                <a16:creationId xmlns:a16="http://schemas.microsoft.com/office/drawing/2014/main" id="{40C134D9-A7A2-47D8-9F9A-DBBC32E31248}"/>
              </a:ext>
            </a:extLst>
          </p:cNvPr>
          <p:cNvSpPr/>
          <p:nvPr/>
        </p:nvSpPr>
        <p:spPr>
          <a:xfrm>
            <a:off x="399011" y="224444"/>
            <a:ext cx="2373041" cy="238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tabLst>
                <a:tab pos="182563" algn="l"/>
              </a:tabLst>
            </a:pPr>
            <a:r>
              <a:rPr lang="en-IN" dirty="0"/>
              <a:t>Manual Configuration</a:t>
            </a:r>
          </a:p>
          <a:p>
            <a:pPr>
              <a:tabLst>
                <a:tab pos="182563" algn="l"/>
              </a:tabLst>
            </a:pPr>
            <a:r>
              <a:rPr lang="en-IN" dirty="0"/>
              <a:t>	Node JS</a:t>
            </a:r>
          </a:p>
          <a:p>
            <a:pPr>
              <a:tabLst>
                <a:tab pos="182563" algn="l"/>
              </a:tabLst>
            </a:pPr>
            <a:r>
              <a:rPr lang="en-IN" dirty="0"/>
              <a:t>	Webpack</a:t>
            </a:r>
          </a:p>
          <a:p>
            <a:pPr>
              <a:tabLst>
                <a:tab pos="182563" algn="l"/>
              </a:tabLst>
            </a:pPr>
            <a:r>
              <a:rPr lang="en-IN" dirty="0"/>
              <a:t>	TypeScript Config.</a:t>
            </a:r>
          </a:p>
          <a:p>
            <a:pPr>
              <a:tabLst>
                <a:tab pos="182563" algn="l"/>
              </a:tabLst>
            </a:pPr>
            <a:r>
              <a:rPr lang="en-IN" dirty="0"/>
              <a:t>	Test Config.</a:t>
            </a:r>
          </a:p>
          <a:p>
            <a:pPr>
              <a:tabLst>
                <a:tab pos="182563" algn="l"/>
                <a:tab pos="357188" algn="l"/>
              </a:tabLst>
            </a:pPr>
            <a:r>
              <a:rPr lang="en-IN" dirty="0"/>
              <a:t>		Jasmine</a:t>
            </a:r>
          </a:p>
          <a:p>
            <a:pPr>
              <a:tabLst>
                <a:tab pos="182563" algn="l"/>
                <a:tab pos="357188" algn="l"/>
              </a:tabLst>
            </a:pPr>
            <a:r>
              <a:rPr lang="en-IN" dirty="0"/>
              <a:t>		Karma</a:t>
            </a:r>
          </a:p>
          <a:p>
            <a:pPr>
              <a:tabLst>
                <a:tab pos="182563" algn="l"/>
                <a:tab pos="357188" algn="l"/>
              </a:tabLst>
            </a:pPr>
            <a:r>
              <a:rPr lang="en-IN" dirty="0"/>
              <a:t>		Protractor</a:t>
            </a:r>
          </a:p>
        </p:txBody>
      </p:sp>
      <p:sp>
        <p:nvSpPr>
          <p:cNvPr id="27" name="Rectangle 26">
            <a:extLst>
              <a:ext uri="{FF2B5EF4-FFF2-40B4-BE49-F238E27FC236}">
                <a16:creationId xmlns:a16="http://schemas.microsoft.com/office/drawing/2014/main" id="{6D1588E1-35D8-4C8E-850D-1B6BB45F1DDE}"/>
              </a:ext>
            </a:extLst>
          </p:cNvPr>
          <p:cNvSpPr/>
          <p:nvPr/>
        </p:nvSpPr>
        <p:spPr>
          <a:xfrm>
            <a:off x="387101" y="2697482"/>
            <a:ext cx="2373041" cy="5943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tabLst>
                <a:tab pos="182563" algn="l"/>
              </a:tabLst>
            </a:pPr>
            <a:r>
              <a:rPr lang="en-IN" dirty="0"/>
              <a:t>Auto Configuration</a:t>
            </a:r>
          </a:p>
          <a:p>
            <a:pPr>
              <a:tabLst>
                <a:tab pos="182563" algn="l"/>
              </a:tabLst>
            </a:pPr>
            <a:r>
              <a:rPr lang="en-IN" dirty="0"/>
              <a:t>	Angular CLI</a:t>
            </a:r>
          </a:p>
        </p:txBody>
      </p:sp>
    </p:spTree>
    <p:extLst>
      <p:ext uri="{BB962C8B-B14F-4D97-AF65-F5344CB8AC3E}">
        <p14:creationId xmlns:p14="http://schemas.microsoft.com/office/powerpoint/2010/main" val="70932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C095-AE64-4F01-A90D-559ABB89EDD8}"/>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D38DB3FD-8FF9-4CA7-B4E9-B62B4D2BE439}"/>
              </a:ext>
            </a:extLst>
          </p:cNvPr>
          <p:cNvSpPr>
            <a:spLocks noGrp="1"/>
          </p:cNvSpPr>
          <p:nvPr>
            <p:ph idx="1"/>
          </p:nvPr>
        </p:nvSpPr>
        <p:spPr/>
        <p:txBody>
          <a:bodyPr>
            <a:normAutofit fontScale="92500" lnSpcReduction="20000"/>
          </a:bodyPr>
          <a:lstStyle/>
          <a:p>
            <a:r>
              <a:rPr lang="en-IN" dirty="0"/>
              <a:t>Latest Version of Node JS (LTS) - </a:t>
            </a:r>
            <a:r>
              <a:rPr lang="en-IN" dirty="0">
                <a:hlinkClick r:id="rId2"/>
              </a:rPr>
              <a:t>https://nodejs.org/en/</a:t>
            </a:r>
            <a:endParaRPr lang="en-IN" dirty="0"/>
          </a:p>
          <a:p>
            <a:r>
              <a:rPr lang="en-IN" dirty="0" err="1"/>
              <a:t>npm</a:t>
            </a:r>
            <a:r>
              <a:rPr lang="en-IN" dirty="0"/>
              <a:t> install -g @angular/cli@11 (Only Once)</a:t>
            </a:r>
          </a:p>
          <a:p>
            <a:r>
              <a:rPr lang="en-IN" dirty="0"/>
              <a:t>Latest version of Visual Studio Code - </a:t>
            </a:r>
            <a:r>
              <a:rPr lang="en-IN" dirty="0">
                <a:hlinkClick r:id="rId3"/>
              </a:rPr>
              <a:t>https://code.visualstudio.com/</a:t>
            </a:r>
            <a:endParaRPr lang="en-IN" dirty="0"/>
          </a:p>
          <a:p>
            <a:r>
              <a:rPr lang="en-IN" dirty="0"/>
              <a:t>Visual Studio Code Extensions</a:t>
            </a:r>
          </a:p>
          <a:p>
            <a:pPr lvl="1"/>
            <a:r>
              <a:rPr lang="en-IN" dirty="0" err="1"/>
              <a:t>AutoFileName</a:t>
            </a:r>
            <a:endParaRPr lang="en-IN" dirty="0"/>
          </a:p>
          <a:p>
            <a:pPr lvl="1"/>
            <a:r>
              <a:rPr lang="en-IN" dirty="0" err="1"/>
              <a:t>vscode</a:t>
            </a:r>
            <a:r>
              <a:rPr lang="en-IN" dirty="0"/>
              <a:t>-icons</a:t>
            </a:r>
          </a:p>
          <a:p>
            <a:pPr lvl="1"/>
            <a:r>
              <a:rPr lang="en-IN" dirty="0"/>
              <a:t>Angular Snippets</a:t>
            </a:r>
          </a:p>
          <a:p>
            <a:pPr lvl="1"/>
            <a:r>
              <a:rPr lang="en-IN" dirty="0"/>
              <a:t>Angular Language Service</a:t>
            </a:r>
          </a:p>
          <a:p>
            <a:pPr lvl="1"/>
            <a:r>
              <a:rPr lang="en-US" dirty="0"/>
              <a:t>IntelliSense for CSS class names in HTML</a:t>
            </a:r>
          </a:p>
          <a:p>
            <a:pPr lvl="1"/>
            <a:r>
              <a:rPr lang="en-US" dirty="0"/>
              <a:t>CSS Formatter</a:t>
            </a:r>
          </a:p>
          <a:p>
            <a:r>
              <a:rPr lang="en-US" dirty="0"/>
              <a:t>Install Chrome Extension</a:t>
            </a:r>
          </a:p>
          <a:p>
            <a:pPr lvl="1"/>
            <a:r>
              <a:rPr lang="en-IN" b="0" i="0" dirty="0">
                <a:solidFill>
                  <a:srgbClr val="202124"/>
                </a:solidFill>
                <a:effectLst/>
                <a:latin typeface="Google Sans"/>
              </a:rPr>
              <a:t>Angular </a:t>
            </a:r>
            <a:r>
              <a:rPr lang="en-IN" b="0" i="0" dirty="0" err="1">
                <a:solidFill>
                  <a:srgbClr val="202124"/>
                </a:solidFill>
                <a:effectLst/>
                <a:latin typeface="Google Sans"/>
              </a:rPr>
              <a:t>DevTools</a:t>
            </a:r>
            <a:r>
              <a:rPr lang="en-US" b="0" i="0" dirty="0">
                <a:solidFill>
                  <a:srgbClr val="202124"/>
                </a:solidFill>
                <a:effectLst/>
                <a:latin typeface="Google Sans"/>
              </a:rPr>
              <a:t> – Offered by Angular Team</a:t>
            </a:r>
            <a:endParaRPr lang="en-IN" b="0" i="0" dirty="0">
              <a:solidFill>
                <a:srgbClr val="202124"/>
              </a:solidFill>
              <a:effectLst/>
              <a:latin typeface="Google Sans"/>
            </a:endParaRPr>
          </a:p>
        </p:txBody>
      </p:sp>
    </p:spTree>
    <p:extLst>
      <p:ext uri="{BB962C8B-B14F-4D97-AF65-F5344CB8AC3E}">
        <p14:creationId xmlns:p14="http://schemas.microsoft.com/office/powerpoint/2010/main" val="1560034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1930</TotalTime>
  <Words>3399</Words>
  <Application>Microsoft Office PowerPoint</Application>
  <PresentationFormat>Widescreen</PresentationFormat>
  <Paragraphs>538</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Google Sans</vt:lpstr>
      <vt:lpstr>Roboto</vt:lpstr>
      <vt:lpstr>Office Theme</vt:lpstr>
      <vt:lpstr>PowerPoint Presentation</vt:lpstr>
      <vt:lpstr>PowerPoint Presentation</vt:lpstr>
      <vt:lpstr>PowerPoint Presentation</vt:lpstr>
      <vt:lpstr>PowerPoint Presentation</vt:lpstr>
      <vt:lpstr>JavaScript Full Stack Application</vt:lpstr>
      <vt:lpstr>Library vs Framework</vt:lpstr>
      <vt:lpstr>PowerPoint Presentation</vt:lpstr>
      <vt:lpstr>PowerPoint Presentation</vt:lpstr>
      <vt:lpstr>Installation</vt:lpstr>
      <vt:lpstr>Creating an Angular Application</vt:lpstr>
      <vt:lpstr>Angular Packages</vt:lpstr>
      <vt:lpstr>ng generate</vt:lpstr>
      <vt:lpstr>PowerPoint Presentation</vt:lpstr>
      <vt:lpstr>PowerPoint Presentation</vt:lpstr>
      <vt:lpstr>PowerPoint Presentation</vt:lpstr>
      <vt:lpstr>PowerPoint Presentation</vt:lpstr>
      <vt:lpstr>Composite UI</vt:lpstr>
      <vt:lpstr>Commands</vt:lpstr>
      <vt:lpstr>PowerPoint Presentation</vt:lpstr>
      <vt:lpstr>Data Binding</vt:lpstr>
      <vt:lpstr>Zone</vt:lpstr>
      <vt:lpstr>Life Cycle Hooks</vt:lpstr>
      <vt:lpstr>Hooks for the Component</vt:lpstr>
      <vt:lpstr>Directives</vt:lpstr>
      <vt:lpstr>Parent Child Communication</vt:lpstr>
      <vt:lpstr>Pipes</vt:lpstr>
      <vt:lpstr>Forms</vt:lpstr>
      <vt:lpstr>Key Differences</vt:lpstr>
      <vt:lpstr>Built in Validators</vt:lpstr>
      <vt:lpstr>Promise Vs Observable</vt:lpstr>
      <vt:lpstr>Services</vt:lpstr>
      <vt:lpstr>@Injectable Services</vt:lpstr>
      <vt:lpstr>Dependency injection (DI)</vt:lpstr>
      <vt:lpstr>PowerPoint Presentation</vt:lpstr>
      <vt:lpstr>Assignment</vt:lpstr>
      <vt:lpstr>Assignment</vt:lpstr>
      <vt:lpstr>Angular Route Guards</vt:lpstr>
      <vt:lpstr>Secure Application using Route Guards</vt:lpstr>
      <vt:lpstr>PowerPoint Presentation</vt:lpstr>
      <vt:lpstr>Angular Animations</vt:lpstr>
      <vt:lpstr>Angular Animations</vt:lpstr>
      <vt:lpstr>Animation Methods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5</cp:revision>
  <dcterms:created xsi:type="dcterms:W3CDTF">2021-06-14T03:45:40Z</dcterms:created>
  <dcterms:modified xsi:type="dcterms:W3CDTF">2021-08-09T10:31:04Z</dcterms:modified>
</cp:coreProperties>
</file>