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56" r:id="rId4"/>
    <p:sldId id="280" r:id="rId5"/>
    <p:sldId id="257" r:id="rId6"/>
    <p:sldId id="258" r:id="rId7"/>
    <p:sldId id="259" r:id="rId8"/>
    <p:sldId id="260" r:id="rId9"/>
    <p:sldId id="334" r:id="rId10"/>
    <p:sldId id="335" r:id="rId11"/>
    <p:sldId id="281" r:id="rId12"/>
    <p:sldId id="282" r:id="rId13"/>
    <p:sldId id="262" r:id="rId14"/>
    <p:sldId id="263" r:id="rId15"/>
    <p:sldId id="264" r:id="rId16"/>
    <p:sldId id="277" r:id="rId17"/>
    <p:sldId id="270" r:id="rId18"/>
    <p:sldId id="271" r:id="rId19"/>
    <p:sldId id="272" r:id="rId20"/>
    <p:sldId id="274" r:id="rId21"/>
    <p:sldId id="275" r:id="rId22"/>
    <p:sldId id="266" r:id="rId23"/>
    <p:sldId id="276" r:id="rId24"/>
    <p:sldId id="273" r:id="rId25"/>
    <p:sldId id="265" r:id="rId26"/>
    <p:sldId id="268" r:id="rId27"/>
    <p:sldId id="267" r:id="rId28"/>
    <p:sldId id="269" r:id="rId29"/>
    <p:sldId id="261" r:id="rId30"/>
    <p:sldId id="283" r:id="rId31"/>
    <p:sldId id="285" r:id="rId32"/>
    <p:sldId id="286" r:id="rId33"/>
    <p:sldId id="287" r:id="rId34"/>
    <p:sldId id="290" r:id="rId35"/>
    <p:sldId id="291" r:id="rId36"/>
    <p:sldId id="288" r:id="rId37"/>
    <p:sldId id="289" r:id="rId38"/>
    <p:sldId id="326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4" r:id="rId49"/>
    <p:sldId id="325" r:id="rId50"/>
    <p:sldId id="306" r:id="rId51"/>
    <p:sldId id="308" r:id="rId52"/>
    <p:sldId id="309" r:id="rId53"/>
    <p:sldId id="310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284" r:id="rId63"/>
    <p:sldId id="320" r:id="rId64"/>
    <p:sldId id="322" r:id="rId65"/>
    <p:sldId id="327" r:id="rId66"/>
    <p:sldId id="328" r:id="rId67"/>
    <p:sldId id="329" r:id="rId68"/>
    <p:sldId id="330" r:id="rId69"/>
    <p:sldId id="331" r:id="rId70"/>
    <p:sldId id="336" r:id="rId71"/>
    <p:sldId id="337" r:id="rId72"/>
    <p:sldId id="338" r:id="rId73"/>
    <p:sldId id="339" r:id="rId74"/>
    <p:sldId id="340" r:id="rId75"/>
    <p:sldId id="341" r:id="rId76"/>
    <p:sldId id="332" r:id="rId77"/>
    <p:sldId id="333" r:id="rId78"/>
    <p:sldId id="342" r:id="rId79"/>
    <p:sldId id="343" r:id="rId80"/>
    <p:sldId id="344" r:id="rId81"/>
    <p:sldId id="348" r:id="rId82"/>
    <p:sldId id="349" r:id="rId83"/>
    <p:sldId id="353" r:id="rId84"/>
    <p:sldId id="354" r:id="rId85"/>
    <p:sldId id="355" r:id="rId86"/>
    <p:sldId id="357" r:id="rId87"/>
    <p:sldId id="362" r:id="rId88"/>
    <p:sldId id="305" r:id="rId89"/>
    <p:sldId id="360" r:id="rId90"/>
    <p:sldId id="363" r:id="rId91"/>
    <p:sldId id="364" r:id="rId92"/>
    <p:sldId id="365" r:id="rId93"/>
    <p:sldId id="366" r:id="rId94"/>
    <p:sldId id="367" r:id="rId95"/>
    <p:sldId id="386" r:id="rId96"/>
    <p:sldId id="371" r:id="rId97"/>
    <p:sldId id="373" r:id="rId98"/>
    <p:sldId id="378" r:id="rId99"/>
    <p:sldId id="379" r:id="rId100"/>
    <p:sldId id="380" r:id="rId101"/>
    <p:sldId id="381" r:id="rId102"/>
    <p:sldId id="382" r:id="rId103"/>
    <p:sldId id="383" r:id="rId104"/>
    <p:sldId id="384" r:id="rId105"/>
    <p:sldId id="385" r:id="rId106"/>
    <p:sldId id="387" r:id="rId107"/>
    <p:sldId id="389" r:id="rId108"/>
    <p:sldId id="390" r:id="rId109"/>
    <p:sldId id="399" r:id="rId110"/>
    <p:sldId id="395" r:id="rId111"/>
    <p:sldId id="396" r:id="rId112"/>
    <p:sldId id="397" r:id="rId113"/>
    <p:sldId id="398" r:id="rId114"/>
    <p:sldId id="391" r:id="rId115"/>
    <p:sldId id="419" r:id="rId116"/>
    <p:sldId id="418" r:id="rId117"/>
    <p:sldId id="392" r:id="rId118"/>
    <p:sldId id="393" r:id="rId119"/>
    <p:sldId id="394" r:id="rId120"/>
    <p:sldId id="404" r:id="rId121"/>
    <p:sldId id="400" r:id="rId122"/>
    <p:sldId id="401" r:id="rId123"/>
    <p:sldId id="402" r:id="rId124"/>
    <p:sldId id="403" r:id="rId125"/>
    <p:sldId id="410" r:id="rId126"/>
    <p:sldId id="405" r:id="rId127"/>
    <p:sldId id="406" r:id="rId128"/>
    <p:sldId id="408" r:id="rId129"/>
    <p:sldId id="409" r:id="rId130"/>
    <p:sldId id="413" r:id="rId131"/>
    <p:sldId id="411" r:id="rId132"/>
    <p:sldId id="414" r:id="rId133"/>
    <p:sldId id="415" r:id="rId134"/>
    <p:sldId id="416" r:id="rId135"/>
    <p:sldId id="417" r:id="rId1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 varScale="1">
        <p:scale>
          <a:sx n="88" d="100"/>
          <a:sy n="88" d="100"/>
        </p:scale>
        <p:origin x="76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5787FEA3-3368-4784-9D5F-833B33FEAF30}"/>
    <pc:docChg chg="undo custSel modSld">
      <pc:chgData name="Manish Sharma" userId="b799adb9ba789c8f" providerId="LiveId" clId="{5787FEA3-3368-4784-9D5F-833B33FEAF30}" dt="2023-01-03T08:55:16.792" v="47" actId="26606"/>
      <pc:docMkLst>
        <pc:docMk/>
      </pc:docMkLst>
      <pc:sldChg chg="modSp mod">
        <pc:chgData name="Manish Sharma" userId="b799adb9ba789c8f" providerId="LiveId" clId="{5787FEA3-3368-4784-9D5F-833B33FEAF30}" dt="2023-01-03T08:53:59.566" v="42" actId="20577"/>
        <pc:sldMkLst>
          <pc:docMk/>
          <pc:sldMk cId="71753448" sldId="256"/>
        </pc:sldMkLst>
        <pc:spChg chg="mod">
          <ac:chgData name="Manish Sharma" userId="b799adb9ba789c8f" providerId="LiveId" clId="{5787FEA3-3368-4784-9D5F-833B33FEAF30}" dt="2023-01-03T08:53:59.566" v="42" actId="20577"/>
          <ac:spMkLst>
            <pc:docMk/>
            <pc:sldMk cId="71753448" sldId="256"/>
            <ac:spMk id="5" creationId="{52D0C6B0-7414-43BB-808E-CBF90DE85433}"/>
          </ac:spMkLst>
        </pc:spChg>
      </pc:sldChg>
      <pc:sldChg chg="addSp delSp modSp mod">
        <pc:chgData name="Manish Sharma" userId="b799adb9ba789c8f" providerId="LiveId" clId="{5787FEA3-3368-4784-9D5F-833B33FEAF30}" dt="2023-01-03T08:55:16.792" v="47" actId="26606"/>
        <pc:sldMkLst>
          <pc:docMk/>
          <pc:sldMk cId="2519919728" sldId="280"/>
        </pc:sldMkLst>
        <pc:spChg chg="mod">
          <ac:chgData name="Manish Sharma" userId="b799adb9ba789c8f" providerId="LiveId" clId="{5787FEA3-3368-4784-9D5F-833B33FEAF30}" dt="2023-01-03T08:55:16.792" v="47" actId="26606"/>
          <ac:spMkLst>
            <pc:docMk/>
            <pc:sldMk cId="2519919728" sldId="280"/>
            <ac:spMk id="2" creationId="{2F0B0E46-AABD-4C04-AA32-1D4DC64969CC}"/>
          </ac:spMkLst>
        </pc:spChg>
        <pc:spChg chg="add del mod">
          <ac:chgData name="Manish Sharma" userId="b799adb9ba789c8f" providerId="LiveId" clId="{5787FEA3-3368-4784-9D5F-833B33FEAF30}" dt="2023-01-03T08:55:16.792" v="47" actId="26606"/>
          <ac:spMkLst>
            <pc:docMk/>
            <pc:sldMk cId="2519919728" sldId="280"/>
            <ac:spMk id="4" creationId="{55D99FCC-D519-E212-EFE9-F8F21CF6921D}"/>
          </ac:spMkLst>
        </pc:spChg>
        <pc:spChg chg="add del">
          <ac:chgData name="Manish Sharma" userId="b799adb9ba789c8f" providerId="LiveId" clId="{5787FEA3-3368-4784-9D5F-833B33FEAF30}" dt="2023-01-03T08:55:16.792" v="47" actId="26606"/>
          <ac:spMkLst>
            <pc:docMk/>
            <pc:sldMk cId="2519919728" sldId="280"/>
            <ac:spMk id="10" creationId="{9389D3E0-BA02-41D3-B2AC-8FD6AA893902}"/>
          </ac:spMkLst>
        </pc:spChg>
        <pc:spChg chg="add del">
          <ac:chgData name="Manish Sharma" userId="b799adb9ba789c8f" providerId="LiveId" clId="{5787FEA3-3368-4784-9D5F-833B33FEAF30}" dt="2023-01-03T08:55:16.786" v="46" actId="26606"/>
          <ac:spMkLst>
            <pc:docMk/>
            <pc:sldMk cId="2519919728" sldId="280"/>
            <ac:spMk id="15" creationId="{D4771268-CB57-404A-9271-370EB28F6090}"/>
          </ac:spMkLst>
        </pc:spChg>
        <pc:spChg chg="add">
          <ac:chgData name="Manish Sharma" userId="b799adb9ba789c8f" providerId="LiveId" clId="{5787FEA3-3368-4784-9D5F-833B33FEAF30}" dt="2023-01-03T08:55:16.792" v="47" actId="26606"/>
          <ac:spMkLst>
            <pc:docMk/>
            <pc:sldMk cId="2519919728" sldId="280"/>
            <ac:spMk id="21" creationId="{47942995-B07F-4636-9A06-C6A104B260A8}"/>
          </ac:spMkLst>
        </pc:spChg>
        <pc:spChg chg="add">
          <ac:chgData name="Manish Sharma" userId="b799adb9ba789c8f" providerId="LiveId" clId="{5787FEA3-3368-4784-9D5F-833B33FEAF30}" dt="2023-01-03T08:55:16.792" v="47" actId="26606"/>
          <ac:spMkLst>
            <pc:docMk/>
            <pc:sldMk cId="2519919728" sldId="280"/>
            <ac:spMk id="22" creationId="{B81933D1-5615-42C7-9C0B-4EB7105CCE2D}"/>
          </ac:spMkLst>
        </pc:spChg>
        <pc:spChg chg="add">
          <ac:chgData name="Manish Sharma" userId="b799adb9ba789c8f" providerId="LiveId" clId="{5787FEA3-3368-4784-9D5F-833B33FEAF30}" dt="2023-01-03T08:55:16.792" v="47" actId="26606"/>
          <ac:spMkLst>
            <pc:docMk/>
            <pc:sldMk cId="2519919728" sldId="280"/>
            <ac:spMk id="24" creationId="{19C9EAEA-39D0-4B0E-A0EB-51E7B26740B1}"/>
          </ac:spMkLst>
        </pc:spChg>
        <pc:grpChg chg="add">
          <ac:chgData name="Manish Sharma" userId="b799adb9ba789c8f" providerId="LiveId" clId="{5787FEA3-3368-4784-9D5F-833B33FEAF30}" dt="2023-01-03T08:55:16.792" v="47" actId="26606"/>
          <ac:grpSpMkLst>
            <pc:docMk/>
            <pc:sldMk cId="2519919728" sldId="280"/>
            <ac:grpSpMk id="17" creationId="{032D8612-31EB-44CF-A1D0-14FD4C705424}"/>
          </ac:grpSpMkLst>
        </pc:grpChg>
        <pc:picChg chg="del">
          <ac:chgData name="Manish Sharma" userId="b799adb9ba789c8f" providerId="LiveId" clId="{5787FEA3-3368-4784-9D5F-833B33FEAF30}" dt="2023-01-03T08:55:05.356" v="43" actId="478"/>
          <ac:picMkLst>
            <pc:docMk/>
            <pc:sldMk cId="2519919728" sldId="280"/>
            <ac:picMk id="5" creationId="{27E7B305-AB09-4F33-80AD-15B71D47AED9}"/>
          </ac:picMkLst>
        </pc:picChg>
        <pc:picChg chg="add mod">
          <ac:chgData name="Manish Sharma" userId="b799adb9ba789c8f" providerId="LiveId" clId="{5787FEA3-3368-4784-9D5F-833B33FEAF30}" dt="2023-01-03T08:55:16.792" v="47" actId="26606"/>
          <ac:picMkLst>
            <pc:docMk/>
            <pc:sldMk cId="2519919728" sldId="280"/>
            <ac:picMk id="7" creationId="{C3669024-4B8E-ABBC-EB1A-FA4C73C55D31}"/>
          </ac:picMkLst>
        </pc:picChg>
      </pc:sldChg>
    </pc:docChg>
  </pc:docChgLst>
  <pc:docChgLst>
    <pc:chgData name="Manish Sharma" userId="b799adb9ba789c8f" providerId="LiveId" clId="{AED9A92F-556F-4272-A090-E12D5579ED35}"/>
    <pc:docChg chg="modSld">
      <pc:chgData name="Manish Sharma" userId="b799adb9ba789c8f" providerId="LiveId" clId="{AED9A92F-556F-4272-A090-E12D5579ED35}" dt="2022-04-03T13:01:01.564" v="1" actId="113"/>
      <pc:docMkLst>
        <pc:docMk/>
      </pc:docMkLst>
      <pc:sldChg chg="modSp mod">
        <pc:chgData name="Manish Sharma" userId="b799adb9ba789c8f" providerId="LiveId" clId="{AED9A92F-556F-4272-A090-E12D5579ED35}" dt="2022-04-03T13:01:01.564" v="1" actId="113"/>
        <pc:sldMkLst>
          <pc:docMk/>
          <pc:sldMk cId="3030836171" sldId="270"/>
        </pc:sldMkLst>
        <pc:spChg chg="mod">
          <ac:chgData name="Manish Sharma" userId="b799adb9ba789c8f" providerId="LiveId" clId="{AED9A92F-556F-4272-A090-E12D5579ED35}" dt="2022-04-03T13:01:01.564" v="1" actId="113"/>
          <ac:spMkLst>
            <pc:docMk/>
            <pc:sldMk cId="3030836171" sldId="270"/>
            <ac:spMk id="3" creationId="{FBBFBEDA-DF49-4113-BBFE-8FB759FFA80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80.svg"/><Relationship Id="rId5" Type="http://schemas.openxmlformats.org/officeDocument/2006/relationships/image" Target="../media/image79.png"/><Relationship Id="rId4" Type="http://schemas.openxmlformats.org/officeDocument/2006/relationships/image" Target="../media/image7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80.svg"/><Relationship Id="rId5" Type="http://schemas.openxmlformats.org/officeDocument/2006/relationships/image" Target="../media/image79.png"/><Relationship Id="rId4" Type="http://schemas.openxmlformats.org/officeDocument/2006/relationships/image" Target="../media/image7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4020FE-18D1-4B35-BABA-96FC740FD45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772FC-CC23-46FB-AD7E-5B74BBC22A0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Based on design principles</a:t>
          </a:r>
          <a:endParaRPr lang="en-US"/>
        </a:p>
      </dgm:t>
    </dgm:pt>
    <dgm:pt modelId="{AC26388B-729E-4CD5-8F03-7754E35EC9C6}" type="parTrans" cxnId="{AC318877-4CF4-4073-83FD-9285E08C840A}">
      <dgm:prSet/>
      <dgm:spPr/>
      <dgm:t>
        <a:bodyPr/>
        <a:lstStyle/>
        <a:p>
          <a:endParaRPr lang="en-US"/>
        </a:p>
      </dgm:t>
    </dgm:pt>
    <dgm:pt modelId="{23D78B0F-24ED-4B3F-94AA-2663F44B23C5}" type="sibTrans" cxnId="{AC318877-4CF4-4073-83FD-9285E08C840A}">
      <dgm:prSet/>
      <dgm:spPr/>
      <dgm:t>
        <a:bodyPr/>
        <a:lstStyle/>
        <a:p>
          <a:endParaRPr lang="en-US"/>
        </a:p>
      </dgm:t>
    </dgm:pt>
    <dgm:pt modelId="{52389AA6-43FE-4F8F-8162-2EBFFAA8A7E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Separate concerns</a:t>
          </a:r>
          <a:endParaRPr lang="en-US"/>
        </a:p>
      </dgm:t>
    </dgm:pt>
    <dgm:pt modelId="{B7FB2319-4644-49EE-B40E-8175912D53EF}" type="parTrans" cxnId="{4D709FD0-3E1E-40E2-88A8-10D43F9803FF}">
      <dgm:prSet/>
      <dgm:spPr/>
      <dgm:t>
        <a:bodyPr/>
        <a:lstStyle/>
        <a:p>
          <a:endParaRPr lang="en-US"/>
        </a:p>
      </dgm:t>
    </dgm:pt>
    <dgm:pt modelId="{B0FC9EDB-AE39-4484-9BC6-0CFD03737609}" type="sibTrans" cxnId="{4D709FD0-3E1E-40E2-88A8-10D43F9803FF}">
      <dgm:prSet/>
      <dgm:spPr/>
      <dgm:t>
        <a:bodyPr/>
        <a:lstStyle/>
        <a:p>
          <a:endParaRPr lang="en-US"/>
        </a:p>
      </dgm:t>
    </dgm:pt>
    <dgm:pt modelId="{C4DB26BD-75D5-4D6C-B4A2-164B5788CA9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Create maintainable and testable  application code</a:t>
          </a:r>
          <a:endParaRPr lang="en-US"/>
        </a:p>
      </dgm:t>
    </dgm:pt>
    <dgm:pt modelId="{E6DC097B-5091-466C-9553-4DF76DF19DC8}" type="parTrans" cxnId="{E5C1CFC9-A7D5-4F10-88A0-5F59CF50F0E5}">
      <dgm:prSet/>
      <dgm:spPr/>
      <dgm:t>
        <a:bodyPr/>
        <a:lstStyle/>
        <a:p>
          <a:endParaRPr lang="en-US"/>
        </a:p>
      </dgm:t>
    </dgm:pt>
    <dgm:pt modelId="{FDE711CD-A959-477B-A8FE-9D98C0F8F6ED}" type="sibTrans" cxnId="{E5C1CFC9-A7D5-4F10-88A0-5F59CF50F0E5}">
      <dgm:prSet/>
      <dgm:spPr/>
      <dgm:t>
        <a:bodyPr/>
        <a:lstStyle/>
        <a:p>
          <a:endParaRPr lang="en-US"/>
        </a:p>
      </dgm:t>
    </dgm:pt>
    <dgm:pt modelId="{94284995-BA6C-4172-BA38-92E0F8C49388}" type="pres">
      <dgm:prSet presAssocID="{0A4020FE-18D1-4B35-BABA-96FC740FD454}" presName="root" presStyleCnt="0">
        <dgm:presLayoutVars>
          <dgm:dir/>
          <dgm:resizeHandles val="exact"/>
        </dgm:presLayoutVars>
      </dgm:prSet>
      <dgm:spPr/>
    </dgm:pt>
    <dgm:pt modelId="{17AA08D1-D24A-47D8-9E77-7CE2D7E9C7B6}" type="pres">
      <dgm:prSet presAssocID="{250772FC-CC23-46FB-AD7E-5B74BBC22A02}" presName="compNode" presStyleCnt="0"/>
      <dgm:spPr/>
    </dgm:pt>
    <dgm:pt modelId="{6D925B0B-2A6D-442C-8F2E-DAE9091C9A65}" type="pres">
      <dgm:prSet presAssocID="{250772FC-CC23-46FB-AD7E-5B74BBC22A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14B13EA-A811-479A-BE83-C6BC2943008D}" type="pres">
      <dgm:prSet presAssocID="{250772FC-CC23-46FB-AD7E-5B74BBC22A02}" presName="spaceRect" presStyleCnt="0"/>
      <dgm:spPr/>
    </dgm:pt>
    <dgm:pt modelId="{BEC1EEC7-0022-4FFA-BAE9-490414415D3F}" type="pres">
      <dgm:prSet presAssocID="{250772FC-CC23-46FB-AD7E-5B74BBC22A02}" presName="textRect" presStyleLbl="revTx" presStyleIdx="0" presStyleCnt="3">
        <dgm:presLayoutVars>
          <dgm:chMax val="1"/>
          <dgm:chPref val="1"/>
        </dgm:presLayoutVars>
      </dgm:prSet>
      <dgm:spPr/>
    </dgm:pt>
    <dgm:pt modelId="{EACC5F41-CD8C-409F-9E83-3D956D860241}" type="pres">
      <dgm:prSet presAssocID="{23D78B0F-24ED-4B3F-94AA-2663F44B23C5}" presName="sibTrans" presStyleCnt="0"/>
      <dgm:spPr/>
    </dgm:pt>
    <dgm:pt modelId="{BF9F79DC-8B4D-47F2-86C1-C2FD14C60CDB}" type="pres">
      <dgm:prSet presAssocID="{52389AA6-43FE-4F8F-8162-2EBFFAA8A7E4}" presName="compNode" presStyleCnt="0"/>
      <dgm:spPr/>
    </dgm:pt>
    <dgm:pt modelId="{85B01C22-2D25-4887-B711-B97014E5896A}" type="pres">
      <dgm:prSet presAssocID="{52389AA6-43FE-4F8F-8162-2EBFFAA8A7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17BF1D7-912F-4736-A83F-6CD906509B88}" type="pres">
      <dgm:prSet presAssocID="{52389AA6-43FE-4F8F-8162-2EBFFAA8A7E4}" presName="spaceRect" presStyleCnt="0"/>
      <dgm:spPr/>
    </dgm:pt>
    <dgm:pt modelId="{6906FF9B-C466-4E61-B5B7-17F72EF6B1F0}" type="pres">
      <dgm:prSet presAssocID="{52389AA6-43FE-4F8F-8162-2EBFFAA8A7E4}" presName="textRect" presStyleLbl="revTx" presStyleIdx="1" presStyleCnt="3">
        <dgm:presLayoutVars>
          <dgm:chMax val="1"/>
          <dgm:chPref val="1"/>
        </dgm:presLayoutVars>
      </dgm:prSet>
      <dgm:spPr/>
    </dgm:pt>
    <dgm:pt modelId="{4489E064-4686-4A47-A48F-50726524DA77}" type="pres">
      <dgm:prSet presAssocID="{B0FC9EDB-AE39-4484-9BC6-0CFD03737609}" presName="sibTrans" presStyleCnt="0"/>
      <dgm:spPr/>
    </dgm:pt>
    <dgm:pt modelId="{1D42AB72-C40A-4727-8C0C-A0105BDFE85C}" type="pres">
      <dgm:prSet presAssocID="{C4DB26BD-75D5-4D6C-B4A2-164B5788CA90}" presName="compNode" presStyleCnt="0"/>
      <dgm:spPr/>
    </dgm:pt>
    <dgm:pt modelId="{412AA44E-746D-46AD-8AFB-AEBF82C0C5DD}" type="pres">
      <dgm:prSet presAssocID="{C4DB26BD-75D5-4D6C-B4A2-164B5788CA9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95D3301-BE01-4ADF-BFB2-07E6A3E58445}" type="pres">
      <dgm:prSet presAssocID="{C4DB26BD-75D5-4D6C-B4A2-164B5788CA90}" presName="spaceRect" presStyleCnt="0"/>
      <dgm:spPr/>
    </dgm:pt>
    <dgm:pt modelId="{0DB103BF-8899-430B-AAF2-3F0DE427C3C9}" type="pres">
      <dgm:prSet presAssocID="{C4DB26BD-75D5-4D6C-B4A2-164B5788CA9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6440772-1D54-4CE3-8732-9D8020107BA1}" type="presOf" srcId="{0A4020FE-18D1-4B35-BABA-96FC740FD454}" destId="{94284995-BA6C-4172-BA38-92E0F8C49388}" srcOrd="0" destOrd="0" presId="urn:microsoft.com/office/officeart/2018/2/layout/IconLabelList"/>
    <dgm:cxn modelId="{1A717377-A699-4B89-8190-25E41DA28DBF}" type="presOf" srcId="{52389AA6-43FE-4F8F-8162-2EBFFAA8A7E4}" destId="{6906FF9B-C466-4E61-B5B7-17F72EF6B1F0}" srcOrd="0" destOrd="0" presId="urn:microsoft.com/office/officeart/2018/2/layout/IconLabelList"/>
    <dgm:cxn modelId="{AC318877-4CF4-4073-83FD-9285E08C840A}" srcId="{0A4020FE-18D1-4B35-BABA-96FC740FD454}" destId="{250772FC-CC23-46FB-AD7E-5B74BBC22A02}" srcOrd="0" destOrd="0" parTransId="{AC26388B-729E-4CD5-8F03-7754E35EC9C6}" sibTransId="{23D78B0F-24ED-4B3F-94AA-2663F44B23C5}"/>
    <dgm:cxn modelId="{1C3A8393-7913-40F7-B2E8-AAB2D833CBB9}" type="presOf" srcId="{C4DB26BD-75D5-4D6C-B4A2-164B5788CA90}" destId="{0DB103BF-8899-430B-AAF2-3F0DE427C3C9}" srcOrd="0" destOrd="0" presId="urn:microsoft.com/office/officeart/2018/2/layout/IconLabelList"/>
    <dgm:cxn modelId="{E5C1CFC9-A7D5-4F10-88A0-5F59CF50F0E5}" srcId="{0A4020FE-18D1-4B35-BABA-96FC740FD454}" destId="{C4DB26BD-75D5-4D6C-B4A2-164B5788CA90}" srcOrd="2" destOrd="0" parTransId="{E6DC097B-5091-466C-9553-4DF76DF19DC8}" sibTransId="{FDE711CD-A959-477B-A8FE-9D98C0F8F6ED}"/>
    <dgm:cxn modelId="{4D709FD0-3E1E-40E2-88A8-10D43F9803FF}" srcId="{0A4020FE-18D1-4B35-BABA-96FC740FD454}" destId="{52389AA6-43FE-4F8F-8162-2EBFFAA8A7E4}" srcOrd="1" destOrd="0" parTransId="{B7FB2319-4644-49EE-B40E-8175912D53EF}" sibTransId="{B0FC9EDB-AE39-4484-9BC6-0CFD03737609}"/>
    <dgm:cxn modelId="{5F0CF2D2-DC72-4551-BFB2-20E5352ABC2F}" type="presOf" srcId="{250772FC-CC23-46FB-AD7E-5B74BBC22A02}" destId="{BEC1EEC7-0022-4FFA-BAE9-490414415D3F}" srcOrd="0" destOrd="0" presId="urn:microsoft.com/office/officeart/2018/2/layout/IconLabelList"/>
    <dgm:cxn modelId="{15962F55-0630-41DA-8204-C19A96F204D9}" type="presParOf" srcId="{94284995-BA6C-4172-BA38-92E0F8C49388}" destId="{17AA08D1-D24A-47D8-9E77-7CE2D7E9C7B6}" srcOrd="0" destOrd="0" presId="urn:microsoft.com/office/officeart/2018/2/layout/IconLabelList"/>
    <dgm:cxn modelId="{2E4043B9-F462-4E2B-B338-D8FC142A9330}" type="presParOf" srcId="{17AA08D1-D24A-47D8-9E77-7CE2D7E9C7B6}" destId="{6D925B0B-2A6D-442C-8F2E-DAE9091C9A65}" srcOrd="0" destOrd="0" presId="urn:microsoft.com/office/officeart/2018/2/layout/IconLabelList"/>
    <dgm:cxn modelId="{911A703A-5392-4991-B4AC-F75A04F65386}" type="presParOf" srcId="{17AA08D1-D24A-47D8-9E77-7CE2D7E9C7B6}" destId="{B14B13EA-A811-479A-BE83-C6BC2943008D}" srcOrd="1" destOrd="0" presId="urn:microsoft.com/office/officeart/2018/2/layout/IconLabelList"/>
    <dgm:cxn modelId="{BE279BD0-5784-4CC9-B135-9A49CABF4363}" type="presParOf" srcId="{17AA08D1-D24A-47D8-9E77-7CE2D7E9C7B6}" destId="{BEC1EEC7-0022-4FFA-BAE9-490414415D3F}" srcOrd="2" destOrd="0" presId="urn:microsoft.com/office/officeart/2018/2/layout/IconLabelList"/>
    <dgm:cxn modelId="{B698C02E-DB52-43BB-A38F-646844B1284D}" type="presParOf" srcId="{94284995-BA6C-4172-BA38-92E0F8C49388}" destId="{EACC5F41-CD8C-409F-9E83-3D956D860241}" srcOrd="1" destOrd="0" presId="urn:microsoft.com/office/officeart/2018/2/layout/IconLabelList"/>
    <dgm:cxn modelId="{83CD449F-B646-427F-B2A3-2917F7CB8416}" type="presParOf" srcId="{94284995-BA6C-4172-BA38-92E0F8C49388}" destId="{BF9F79DC-8B4D-47F2-86C1-C2FD14C60CDB}" srcOrd="2" destOrd="0" presId="urn:microsoft.com/office/officeart/2018/2/layout/IconLabelList"/>
    <dgm:cxn modelId="{56E0ED90-5B70-4FE5-A636-B7A726642C95}" type="presParOf" srcId="{BF9F79DC-8B4D-47F2-86C1-C2FD14C60CDB}" destId="{85B01C22-2D25-4887-B711-B97014E5896A}" srcOrd="0" destOrd="0" presId="urn:microsoft.com/office/officeart/2018/2/layout/IconLabelList"/>
    <dgm:cxn modelId="{8955CE5B-4AD7-4825-82F0-EA067565F16B}" type="presParOf" srcId="{BF9F79DC-8B4D-47F2-86C1-C2FD14C60CDB}" destId="{117BF1D7-912F-4736-A83F-6CD906509B88}" srcOrd="1" destOrd="0" presId="urn:microsoft.com/office/officeart/2018/2/layout/IconLabelList"/>
    <dgm:cxn modelId="{EE4CA1B5-B868-46AA-8E6E-543BC8C13F0A}" type="presParOf" srcId="{BF9F79DC-8B4D-47F2-86C1-C2FD14C60CDB}" destId="{6906FF9B-C466-4E61-B5B7-17F72EF6B1F0}" srcOrd="2" destOrd="0" presId="urn:microsoft.com/office/officeart/2018/2/layout/IconLabelList"/>
    <dgm:cxn modelId="{01987BD9-8853-4672-BA29-22FD8E46ACAA}" type="presParOf" srcId="{94284995-BA6C-4172-BA38-92E0F8C49388}" destId="{4489E064-4686-4A47-A48F-50726524DA77}" srcOrd="3" destOrd="0" presId="urn:microsoft.com/office/officeart/2018/2/layout/IconLabelList"/>
    <dgm:cxn modelId="{62CD8C5A-08BF-4238-95DA-C4502FD0E623}" type="presParOf" srcId="{94284995-BA6C-4172-BA38-92E0F8C49388}" destId="{1D42AB72-C40A-4727-8C0C-A0105BDFE85C}" srcOrd="4" destOrd="0" presId="urn:microsoft.com/office/officeart/2018/2/layout/IconLabelList"/>
    <dgm:cxn modelId="{D28CBED2-5F4B-4EFD-AB5B-D575750230A8}" type="presParOf" srcId="{1D42AB72-C40A-4727-8C0C-A0105BDFE85C}" destId="{412AA44E-746D-46AD-8AFB-AEBF82C0C5DD}" srcOrd="0" destOrd="0" presId="urn:microsoft.com/office/officeart/2018/2/layout/IconLabelList"/>
    <dgm:cxn modelId="{A72B800F-1D65-4757-9E5B-C33D0687D53B}" type="presParOf" srcId="{1D42AB72-C40A-4727-8C0C-A0105BDFE85C}" destId="{F95D3301-BE01-4ADF-BFB2-07E6A3E58445}" srcOrd="1" destOrd="0" presId="urn:microsoft.com/office/officeart/2018/2/layout/IconLabelList"/>
    <dgm:cxn modelId="{2498F19A-6D7A-4516-A413-CCA842AFFE06}" type="presParOf" srcId="{1D42AB72-C40A-4727-8C0C-A0105BDFE85C}" destId="{0DB103BF-8899-430B-AAF2-3F0DE427C3C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360AEA-C7F5-43CD-BC24-0B1B3AF0CB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BC9D66E-16BB-4F48-A852-424BE0DEE810}">
      <dgm:prSet/>
      <dgm:spPr/>
      <dgm:t>
        <a:bodyPr/>
        <a:lstStyle/>
        <a:p>
          <a:r>
            <a:rPr lang="en-US"/>
            <a:t>Testable and maintainable  application code</a:t>
          </a:r>
        </a:p>
      </dgm:t>
    </dgm:pt>
    <dgm:pt modelId="{164DFA7C-6CC1-44DB-92E9-DCD001D9D19D}" type="parTrans" cxnId="{183D9F7B-6599-484D-8423-5655CC489FD5}">
      <dgm:prSet/>
      <dgm:spPr/>
      <dgm:t>
        <a:bodyPr/>
        <a:lstStyle/>
        <a:p>
          <a:endParaRPr lang="en-US"/>
        </a:p>
      </dgm:t>
    </dgm:pt>
    <dgm:pt modelId="{9E638B59-B601-4CAB-8CBF-0DC853168DDB}" type="sibTrans" cxnId="{183D9F7B-6599-484D-8423-5655CC489FD5}">
      <dgm:prSet/>
      <dgm:spPr/>
      <dgm:t>
        <a:bodyPr/>
        <a:lstStyle/>
        <a:p>
          <a:endParaRPr lang="en-US"/>
        </a:p>
      </dgm:t>
    </dgm:pt>
    <dgm:pt modelId="{6A87525F-B501-466F-A525-3775213D2A47}">
      <dgm:prSet/>
      <dgm:spPr/>
      <dgm:t>
        <a:bodyPr/>
        <a:lstStyle/>
        <a:p>
          <a:r>
            <a:rPr lang="en-US"/>
            <a:t>Not for every application though!</a:t>
          </a:r>
        </a:p>
      </dgm:t>
    </dgm:pt>
    <dgm:pt modelId="{A530ECE8-1EDB-4E35-8FDC-C424E5B34370}" type="parTrans" cxnId="{3FF233AA-BC3D-4816-8A24-DBCA4EB17824}">
      <dgm:prSet/>
      <dgm:spPr/>
      <dgm:t>
        <a:bodyPr/>
        <a:lstStyle/>
        <a:p>
          <a:endParaRPr lang="en-US"/>
        </a:p>
      </dgm:t>
    </dgm:pt>
    <dgm:pt modelId="{550114BF-8832-4ED2-9017-0036223283AE}" type="sibTrans" cxnId="{3FF233AA-BC3D-4816-8A24-DBCA4EB17824}">
      <dgm:prSet/>
      <dgm:spPr/>
      <dgm:t>
        <a:bodyPr/>
        <a:lstStyle/>
        <a:p>
          <a:endParaRPr lang="en-US"/>
        </a:p>
      </dgm:t>
    </dgm:pt>
    <dgm:pt modelId="{0D20BB8F-91A7-4854-9D31-63589639BDE6}" type="pres">
      <dgm:prSet presAssocID="{56360AEA-C7F5-43CD-BC24-0B1B3AF0CB69}" presName="linear" presStyleCnt="0">
        <dgm:presLayoutVars>
          <dgm:animLvl val="lvl"/>
          <dgm:resizeHandles val="exact"/>
        </dgm:presLayoutVars>
      </dgm:prSet>
      <dgm:spPr/>
    </dgm:pt>
    <dgm:pt modelId="{A75ABF45-D64B-4B7F-A122-EA20E8A0A510}" type="pres">
      <dgm:prSet presAssocID="{7BC9D66E-16BB-4F48-A852-424BE0DEE81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B01EE3A-23C4-4AC9-83C9-E03AA0C09B83}" type="pres">
      <dgm:prSet presAssocID="{9E638B59-B601-4CAB-8CBF-0DC853168DDB}" presName="spacer" presStyleCnt="0"/>
      <dgm:spPr/>
    </dgm:pt>
    <dgm:pt modelId="{FE67F1CB-5A70-4371-926A-771DFF9F21C7}" type="pres">
      <dgm:prSet presAssocID="{6A87525F-B501-466F-A525-3775213D2A4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C2CB905-E7FE-48D8-BF5C-5AEBBA4A202F}" type="presOf" srcId="{7BC9D66E-16BB-4F48-A852-424BE0DEE810}" destId="{A75ABF45-D64B-4B7F-A122-EA20E8A0A510}" srcOrd="0" destOrd="0" presId="urn:microsoft.com/office/officeart/2005/8/layout/vList2"/>
    <dgm:cxn modelId="{AC29A04F-CF25-4B8F-B893-75C9B8E582B3}" type="presOf" srcId="{6A87525F-B501-466F-A525-3775213D2A47}" destId="{FE67F1CB-5A70-4371-926A-771DFF9F21C7}" srcOrd="0" destOrd="0" presId="urn:microsoft.com/office/officeart/2005/8/layout/vList2"/>
    <dgm:cxn modelId="{183D9F7B-6599-484D-8423-5655CC489FD5}" srcId="{56360AEA-C7F5-43CD-BC24-0B1B3AF0CB69}" destId="{7BC9D66E-16BB-4F48-A852-424BE0DEE810}" srcOrd="0" destOrd="0" parTransId="{164DFA7C-6CC1-44DB-92E9-DCD001D9D19D}" sibTransId="{9E638B59-B601-4CAB-8CBF-0DC853168DDB}"/>
    <dgm:cxn modelId="{A988D090-0EC5-4FC0-AFB5-EDB2BCD9E095}" type="presOf" srcId="{56360AEA-C7F5-43CD-BC24-0B1B3AF0CB69}" destId="{0D20BB8F-91A7-4854-9D31-63589639BDE6}" srcOrd="0" destOrd="0" presId="urn:microsoft.com/office/officeart/2005/8/layout/vList2"/>
    <dgm:cxn modelId="{3FF233AA-BC3D-4816-8A24-DBCA4EB17824}" srcId="{56360AEA-C7F5-43CD-BC24-0B1B3AF0CB69}" destId="{6A87525F-B501-466F-A525-3775213D2A47}" srcOrd="1" destOrd="0" parTransId="{A530ECE8-1EDB-4E35-8FDC-C424E5B34370}" sibTransId="{550114BF-8832-4ED2-9017-0036223283AE}"/>
    <dgm:cxn modelId="{599DD4BB-DBCE-489F-B5B7-9B6043D98349}" type="presParOf" srcId="{0D20BB8F-91A7-4854-9D31-63589639BDE6}" destId="{A75ABF45-D64B-4B7F-A122-EA20E8A0A510}" srcOrd="0" destOrd="0" presId="urn:microsoft.com/office/officeart/2005/8/layout/vList2"/>
    <dgm:cxn modelId="{911B1645-2302-4310-AFFC-27DB62E716B5}" type="presParOf" srcId="{0D20BB8F-91A7-4854-9D31-63589639BDE6}" destId="{4B01EE3A-23C4-4AC9-83C9-E03AA0C09B83}" srcOrd="1" destOrd="0" presId="urn:microsoft.com/office/officeart/2005/8/layout/vList2"/>
    <dgm:cxn modelId="{834E72DE-6E06-4672-AA1B-A3B390083C2B}" type="presParOf" srcId="{0D20BB8F-91A7-4854-9D31-63589639BDE6}" destId="{FE67F1CB-5A70-4371-926A-771DFF9F21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67B95A-6C1D-429E-83B4-5F7024289F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732C86-2B4D-43CF-A17B-FE25F9BD091E}">
      <dgm:prSet/>
      <dgm:spPr/>
      <dgm:t>
        <a:bodyPr/>
        <a:lstStyle/>
        <a:p>
          <a:r>
            <a:rPr lang="en-US"/>
            <a:t>API description</a:t>
          </a:r>
        </a:p>
      </dgm:t>
    </dgm:pt>
    <dgm:pt modelId="{203C7C7E-6BC5-4269-9BD2-C7D7E094EEF5}" type="parTrans" cxnId="{40A9A192-DE67-4BA4-A702-3C67752C3D3F}">
      <dgm:prSet/>
      <dgm:spPr/>
      <dgm:t>
        <a:bodyPr/>
        <a:lstStyle/>
        <a:p>
          <a:endParaRPr lang="en-US"/>
        </a:p>
      </dgm:t>
    </dgm:pt>
    <dgm:pt modelId="{81EC4808-6F4E-48AD-B591-BF1141FB07F6}" type="sibTrans" cxnId="{40A9A192-DE67-4BA4-A702-3C67752C3D3F}">
      <dgm:prSet/>
      <dgm:spPr/>
      <dgm:t>
        <a:bodyPr/>
        <a:lstStyle/>
        <a:p>
          <a:endParaRPr lang="en-US"/>
        </a:p>
      </dgm:t>
    </dgm:pt>
    <dgm:pt modelId="{8B71848B-AC16-4F57-8ADB-3CDAC6B2BF58}">
      <dgm:prSet/>
      <dgm:spPr/>
      <dgm:t>
        <a:bodyPr/>
        <a:lstStyle/>
        <a:p>
          <a:r>
            <a:rPr lang="en-US"/>
            <a:t>Specification</a:t>
          </a:r>
        </a:p>
      </dgm:t>
    </dgm:pt>
    <dgm:pt modelId="{5F793E7B-3DD4-4EC7-B3EC-C6D99E5F3A3D}" type="parTrans" cxnId="{C3B86076-682F-4538-85A4-AD0C8C1A9185}">
      <dgm:prSet/>
      <dgm:spPr/>
      <dgm:t>
        <a:bodyPr/>
        <a:lstStyle/>
        <a:p>
          <a:endParaRPr lang="en-US"/>
        </a:p>
      </dgm:t>
    </dgm:pt>
    <dgm:pt modelId="{08E3F7B3-2692-43AB-B377-C157BB8C8F11}" type="sibTrans" cxnId="{C3B86076-682F-4538-85A4-AD0C8C1A9185}">
      <dgm:prSet/>
      <dgm:spPr/>
      <dgm:t>
        <a:bodyPr/>
        <a:lstStyle/>
        <a:p>
          <a:endParaRPr lang="en-US"/>
        </a:p>
      </dgm:t>
    </dgm:pt>
    <dgm:pt modelId="{62113F30-BE0D-46ED-BC85-F93115100067}">
      <dgm:prSet/>
      <dgm:spPr/>
      <dgm:t>
        <a:bodyPr/>
        <a:lstStyle/>
        <a:p>
          <a:r>
            <a:rPr lang="en-US" dirty="0"/>
            <a:t>JSON or YAML</a:t>
          </a:r>
        </a:p>
      </dgm:t>
    </dgm:pt>
    <dgm:pt modelId="{2EE92E44-5335-43A1-A820-06C7546E4F89}" type="parTrans" cxnId="{FCF3AAC6-7896-4800-889D-A89328A53613}">
      <dgm:prSet/>
      <dgm:spPr/>
      <dgm:t>
        <a:bodyPr/>
        <a:lstStyle/>
        <a:p>
          <a:endParaRPr lang="en-US"/>
        </a:p>
      </dgm:t>
    </dgm:pt>
    <dgm:pt modelId="{71DFD358-A68C-4244-AF2D-EA66065F0D8C}" type="sibTrans" cxnId="{FCF3AAC6-7896-4800-889D-A89328A53613}">
      <dgm:prSet/>
      <dgm:spPr/>
      <dgm:t>
        <a:bodyPr/>
        <a:lstStyle/>
        <a:p>
          <a:endParaRPr lang="en-US"/>
        </a:p>
      </dgm:t>
    </dgm:pt>
    <dgm:pt modelId="{4715AF1C-C3E2-4DF2-A686-F6E3C5F8A79A}">
      <dgm:prSet/>
      <dgm:spPr/>
      <dgm:t>
        <a:bodyPr/>
        <a:lstStyle/>
        <a:p>
          <a:r>
            <a:rPr lang="en-US"/>
            <a:t>Tooling</a:t>
          </a:r>
        </a:p>
      </dgm:t>
    </dgm:pt>
    <dgm:pt modelId="{9B23AC98-DB88-4F5E-B079-D980A3186AF2}" type="parTrans" cxnId="{A95A02F6-68C5-4EFE-9E3F-51F48B04131A}">
      <dgm:prSet/>
      <dgm:spPr/>
      <dgm:t>
        <a:bodyPr/>
        <a:lstStyle/>
        <a:p>
          <a:endParaRPr lang="en-US"/>
        </a:p>
      </dgm:t>
    </dgm:pt>
    <dgm:pt modelId="{31D99DE7-1DAC-4E94-8EAC-1DC70621A238}" type="sibTrans" cxnId="{A95A02F6-68C5-4EFE-9E3F-51F48B04131A}">
      <dgm:prSet/>
      <dgm:spPr/>
      <dgm:t>
        <a:bodyPr/>
        <a:lstStyle/>
        <a:p>
          <a:endParaRPr lang="en-US"/>
        </a:p>
      </dgm:t>
    </dgm:pt>
    <dgm:pt modelId="{E7B30DF0-CBCB-4725-B08B-4069F7B5032B}">
      <dgm:prSet/>
      <dgm:spPr/>
      <dgm:t>
        <a:bodyPr/>
        <a:lstStyle/>
        <a:p>
          <a:r>
            <a:rPr lang="en-US"/>
            <a:t>Swashbuckle</a:t>
          </a:r>
        </a:p>
      </dgm:t>
    </dgm:pt>
    <dgm:pt modelId="{7E003A1A-D6B4-4B8A-9A8B-5DCEC6F3CFE0}" type="parTrans" cxnId="{BFBC1CC6-08B6-4A59-A971-3744FD1406ED}">
      <dgm:prSet/>
      <dgm:spPr/>
      <dgm:t>
        <a:bodyPr/>
        <a:lstStyle/>
        <a:p>
          <a:endParaRPr lang="en-US"/>
        </a:p>
      </dgm:t>
    </dgm:pt>
    <dgm:pt modelId="{23A90768-2EB0-411F-95E7-C23F42E407D0}" type="sibTrans" cxnId="{BFBC1CC6-08B6-4A59-A971-3744FD1406ED}">
      <dgm:prSet/>
      <dgm:spPr/>
      <dgm:t>
        <a:bodyPr/>
        <a:lstStyle/>
        <a:p>
          <a:endParaRPr lang="en-US"/>
        </a:p>
      </dgm:t>
    </dgm:pt>
    <dgm:pt modelId="{18524679-3BCD-440B-9E99-FFA9FABDCDAB}">
      <dgm:prSet/>
      <dgm:spPr/>
      <dgm:t>
        <a:bodyPr/>
        <a:lstStyle/>
        <a:p>
          <a:r>
            <a:rPr lang="en-US" dirty="0" err="1"/>
            <a:t>NSwag</a:t>
          </a:r>
          <a:r>
            <a:rPr lang="en-US" dirty="0"/>
            <a:t> (clients)</a:t>
          </a:r>
        </a:p>
      </dgm:t>
    </dgm:pt>
    <dgm:pt modelId="{5880AE7E-1FE7-4242-82B8-F18A4B0C3221}" type="parTrans" cxnId="{6E525527-A98B-43D6-B8CA-B2ABBDF541F2}">
      <dgm:prSet/>
      <dgm:spPr/>
      <dgm:t>
        <a:bodyPr/>
        <a:lstStyle/>
        <a:p>
          <a:endParaRPr lang="en-US"/>
        </a:p>
      </dgm:t>
    </dgm:pt>
    <dgm:pt modelId="{B5738489-E462-4DBE-A891-B855A14AFF9D}" type="sibTrans" cxnId="{6E525527-A98B-43D6-B8CA-B2ABBDF541F2}">
      <dgm:prSet/>
      <dgm:spPr/>
      <dgm:t>
        <a:bodyPr/>
        <a:lstStyle/>
        <a:p>
          <a:endParaRPr lang="en-US"/>
        </a:p>
      </dgm:t>
    </dgm:pt>
    <dgm:pt modelId="{CEF922B9-F19C-43E4-AF63-DA67327DD219}" type="pres">
      <dgm:prSet presAssocID="{3C67B95A-6C1D-429E-83B4-5F7024289F54}" presName="root" presStyleCnt="0">
        <dgm:presLayoutVars>
          <dgm:dir/>
          <dgm:resizeHandles val="exact"/>
        </dgm:presLayoutVars>
      </dgm:prSet>
      <dgm:spPr/>
    </dgm:pt>
    <dgm:pt modelId="{ED2F6D14-4839-490F-AC53-F234E116B159}" type="pres">
      <dgm:prSet presAssocID="{05732C86-2B4D-43CF-A17B-FE25F9BD091E}" presName="compNode" presStyleCnt="0"/>
      <dgm:spPr/>
    </dgm:pt>
    <dgm:pt modelId="{A29255C6-584D-4866-AA99-4DB45180BEBE}" type="pres">
      <dgm:prSet presAssocID="{05732C86-2B4D-43CF-A17B-FE25F9BD091E}" presName="bgRect" presStyleLbl="bgShp" presStyleIdx="0" presStyleCnt="3"/>
      <dgm:spPr/>
    </dgm:pt>
    <dgm:pt modelId="{92982637-C4AF-4B5A-86E7-196FE2D39E8D}" type="pres">
      <dgm:prSet presAssocID="{05732C86-2B4D-43CF-A17B-FE25F9BD09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3551AF6-FC64-4AF6-8D4C-4DFE1B1971F0}" type="pres">
      <dgm:prSet presAssocID="{05732C86-2B4D-43CF-A17B-FE25F9BD091E}" presName="spaceRect" presStyleCnt="0"/>
      <dgm:spPr/>
    </dgm:pt>
    <dgm:pt modelId="{5D416085-ECE1-41F1-8C6D-3DAE40EAF922}" type="pres">
      <dgm:prSet presAssocID="{05732C86-2B4D-43CF-A17B-FE25F9BD091E}" presName="parTx" presStyleLbl="revTx" presStyleIdx="0" presStyleCnt="5">
        <dgm:presLayoutVars>
          <dgm:chMax val="0"/>
          <dgm:chPref val="0"/>
        </dgm:presLayoutVars>
      </dgm:prSet>
      <dgm:spPr/>
    </dgm:pt>
    <dgm:pt modelId="{0D836623-2F4E-4E8C-937C-232AD175B0FC}" type="pres">
      <dgm:prSet presAssocID="{81EC4808-6F4E-48AD-B591-BF1141FB07F6}" presName="sibTrans" presStyleCnt="0"/>
      <dgm:spPr/>
    </dgm:pt>
    <dgm:pt modelId="{092EDC3C-00D1-4114-8F25-FD0CAFCD116A}" type="pres">
      <dgm:prSet presAssocID="{8B71848B-AC16-4F57-8ADB-3CDAC6B2BF58}" presName="compNode" presStyleCnt="0"/>
      <dgm:spPr/>
    </dgm:pt>
    <dgm:pt modelId="{5AFF26C0-E4AA-4DDD-B1B5-56FE8959D074}" type="pres">
      <dgm:prSet presAssocID="{8B71848B-AC16-4F57-8ADB-3CDAC6B2BF58}" presName="bgRect" presStyleLbl="bgShp" presStyleIdx="1" presStyleCnt="3"/>
      <dgm:spPr/>
    </dgm:pt>
    <dgm:pt modelId="{0922042E-4D01-47E8-B67D-DC456F3BFE23}" type="pres">
      <dgm:prSet presAssocID="{8B71848B-AC16-4F57-8ADB-3CDAC6B2BF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68B85B9-71A3-4692-A2EF-D9F81126C8C4}" type="pres">
      <dgm:prSet presAssocID="{8B71848B-AC16-4F57-8ADB-3CDAC6B2BF58}" presName="spaceRect" presStyleCnt="0"/>
      <dgm:spPr/>
    </dgm:pt>
    <dgm:pt modelId="{887ED4E1-A288-45ED-A6C4-1F692BE8857D}" type="pres">
      <dgm:prSet presAssocID="{8B71848B-AC16-4F57-8ADB-3CDAC6B2BF58}" presName="parTx" presStyleLbl="revTx" presStyleIdx="1" presStyleCnt="5">
        <dgm:presLayoutVars>
          <dgm:chMax val="0"/>
          <dgm:chPref val="0"/>
        </dgm:presLayoutVars>
      </dgm:prSet>
      <dgm:spPr/>
    </dgm:pt>
    <dgm:pt modelId="{718AB5B2-84C9-4274-B54D-19F00B9242D2}" type="pres">
      <dgm:prSet presAssocID="{8B71848B-AC16-4F57-8ADB-3CDAC6B2BF58}" presName="desTx" presStyleLbl="revTx" presStyleIdx="2" presStyleCnt="5" custScaleX="126291">
        <dgm:presLayoutVars/>
      </dgm:prSet>
      <dgm:spPr/>
    </dgm:pt>
    <dgm:pt modelId="{A1BAC79B-8F37-4033-8828-38EB5A378731}" type="pres">
      <dgm:prSet presAssocID="{08E3F7B3-2692-43AB-B377-C157BB8C8F11}" presName="sibTrans" presStyleCnt="0"/>
      <dgm:spPr/>
    </dgm:pt>
    <dgm:pt modelId="{51764445-89D2-4744-B6A3-852796EF862A}" type="pres">
      <dgm:prSet presAssocID="{4715AF1C-C3E2-4DF2-A686-F6E3C5F8A79A}" presName="compNode" presStyleCnt="0"/>
      <dgm:spPr/>
    </dgm:pt>
    <dgm:pt modelId="{6EBC337D-CAC2-496C-90AE-2D555A7F70AF}" type="pres">
      <dgm:prSet presAssocID="{4715AF1C-C3E2-4DF2-A686-F6E3C5F8A79A}" presName="bgRect" presStyleLbl="bgShp" presStyleIdx="2" presStyleCnt="3"/>
      <dgm:spPr/>
    </dgm:pt>
    <dgm:pt modelId="{0A8345E4-6180-4E94-AE79-39F0D4ACD86B}" type="pres">
      <dgm:prSet presAssocID="{4715AF1C-C3E2-4DF2-A686-F6E3C5F8A79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F876907-B248-422E-9196-F6FD22AF5B66}" type="pres">
      <dgm:prSet presAssocID="{4715AF1C-C3E2-4DF2-A686-F6E3C5F8A79A}" presName="spaceRect" presStyleCnt="0"/>
      <dgm:spPr/>
    </dgm:pt>
    <dgm:pt modelId="{2FAFA3B8-2128-4D64-8789-029011AA566B}" type="pres">
      <dgm:prSet presAssocID="{4715AF1C-C3E2-4DF2-A686-F6E3C5F8A79A}" presName="parTx" presStyleLbl="revTx" presStyleIdx="3" presStyleCnt="5">
        <dgm:presLayoutVars>
          <dgm:chMax val="0"/>
          <dgm:chPref val="0"/>
        </dgm:presLayoutVars>
      </dgm:prSet>
      <dgm:spPr/>
    </dgm:pt>
    <dgm:pt modelId="{02A0B238-9547-4AFA-84EE-943CBCE1A4B4}" type="pres">
      <dgm:prSet presAssocID="{4715AF1C-C3E2-4DF2-A686-F6E3C5F8A79A}" presName="desTx" presStyleLbl="revTx" presStyleIdx="4" presStyleCnt="5" custScaleX="120912">
        <dgm:presLayoutVars/>
      </dgm:prSet>
      <dgm:spPr/>
    </dgm:pt>
  </dgm:ptLst>
  <dgm:cxnLst>
    <dgm:cxn modelId="{6E525527-A98B-43D6-B8CA-B2ABBDF541F2}" srcId="{4715AF1C-C3E2-4DF2-A686-F6E3C5F8A79A}" destId="{18524679-3BCD-440B-9E99-FFA9FABDCDAB}" srcOrd="1" destOrd="0" parTransId="{5880AE7E-1FE7-4242-82B8-F18A4B0C3221}" sibTransId="{B5738489-E462-4DBE-A891-B855A14AFF9D}"/>
    <dgm:cxn modelId="{6BB01246-35D5-4DF1-A94F-9AE8BE7FA363}" type="presOf" srcId="{62113F30-BE0D-46ED-BC85-F93115100067}" destId="{718AB5B2-84C9-4274-B54D-19F00B9242D2}" srcOrd="0" destOrd="0" presId="urn:microsoft.com/office/officeart/2018/2/layout/IconVerticalSolidList"/>
    <dgm:cxn modelId="{C5BA3E54-377D-4888-8A62-65FF426C0CA9}" type="presOf" srcId="{4715AF1C-C3E2-4DF2-A686-F6E3C5F8A79A}" destId="{2FAFA3B8-2128-4D64-8789-029011AA566B}" srcOrd="0" destOrd="0" presId="urn:microsoft.com/office/officeart/2018/2/layout/IconVerticalSolidList"/>
    <dgm:cxn modelId="{C3B86076-682F-4538-85A4-AD0C8C1A9185}" srcId="{3C67B95A-6C1D-429E-83B4-5F7024289F54}" destId="{8B71848B-AC16-4F57-8ADB-3CDAC6B2BF58}" srcOrd="1" destOrd="0" parTransId="{5F793E7B-3DD4-4EC7-B3EC-C6D99E5F3A3D}" sibTransId="{08E3F7B3-2692-43AB-B377-C157BB8C8F11}"/>
    <dgm:cxn modelId="{40A9A192-DE67-4BA4-A702-3C67752C3D3F}" srcId="{3C67B95A-6C1D-429E-83B4-5F7024289F54}" destId="{05732C86-2B4D-43CF-A17B-FE25F9BD091E}" srcOrd="0" destOrd="0" parTransId="{203C7C7E-6BC5-4269-9BD2-C7D7E094EEF5}" sibTransId="{81EC4808-6F4E-48AD-B591-BF1141FB07F6}"/>
    <dgm:cxn modelId="{DBE989A5-0BF6-4FE6-A99B-9597CCAB8ECA}" type="presOf" srcId="{05732C86-2B4D-43CF-A17B-FE25F9BD091E}" destId="{5D416085-ECE1-41F1-8C6D-3DAE40EAF922}" srcOrd="0" destOrd="0" presId="urn:microsoft.com/office/officeart/2018/2/layout/IconVerticalSolidList"/>
    <dgm:cxn modelId="{BD8477A8-C30D-4898-A368-A3EB07B8A399}" type="presOf" srcId="{E7B30DF0-CBCB-4725-B08B-4069F7B5032B}" destId="{02A0B238-9547-4AFA-84EE-943CBCE1A4B4}" srcOrd="0" destOrd="0" presId="urn:microsoft.com/office/officeart/2018/2/layout/IconVerticalSolidList"/>
    <dgm:cxn modelId="{E0446DAB-10FF-400C-9E0C-60465AB169A9}" type="presOf" srcId="{18524679-3BCD-440B-9E99-FFA9FABDCDAB}" destId="{02A0B238-9547-4AFA-84EE-943CBCE1A4B4}" srcOrd="0" destOrd="1" presId="urn:microsoft.com/office/officeart/2018/2/layout/IconVerticalSolidList"/>
    <dgm:cxn modelId="{BFBC1CC6-08B6-4A59-A971-3744FD1406ED}" srcId="{4715AF1C-C3E2-4DF2-A686-F6E3C5F8A79A}" destId="{E7B30DF0-CBCB-4725-B08B-4069F7B5032B}" srcOrd="0" destOrd="0" parTransId="{7E003A1A-D6B4-4B8A-9A8B-5DCEC6F3CFE0}" sibTransId="{23A90768-2EB0-411F-95E7-C23F42E407D0}"/>
    <dgm:cxn modelId="{FCF3AAC6-7896-4800-889D-A89328A53613}" srcId="{8B71848B-AC16-4F57-8ADB-3CDAC6B2BF58}" destId="{62113F30-BE0D-46ED-BC85-F93115100067}" srcOrd="0" destOrd="0" parTransId="{2EE92E44-5335-43A1-A820-06C7546E4F89}" sibTransId="{71DFD358-A68C-4244-AF2D-EA66065F0D8C}"/>
    <dgm:cxn modelId="{51688BC8-46C2-4EC3-825D-8CAAF1F28625}" type="presOf" srcId="{3C67B95A-6C1D-429E-83B4-5F7024289F54}" destId="{CEF922B9-F19C-43E4-AF63-DA67327DD219}" srcOrd="0" destOrd="0" presId="urn:microsoft.com/office/officeart/2018/2/layout/IconVerticalSolidList"/>
    <dgm:cxn modelId="{FA7B74E8-937B-4904-BAFB-197F29542438}" type="presOf" srcId="{8B71848B-AC16-4F57-8ADB-3CDAC6B2BF58}" destId="{887ED4E1-A288-45ED-A6C4-1F692BE8857D}" srcOrd="0" destOrd="0" presId="urn:microsoft.com/office/officeart/2018/2/layout/IconVerticalSolidList"/>
    <dgm:cxn modelId="{A95A02F6-68C5-4EFE-9E3F-51F48B04131A}" srcId="{3C67B95A-6C1D-429E-83B4-5F7024289F54}" destId="{4715AF1C-C3E2-4DF2-A686-F6E3C5F8A79A}" srcOrd="2" destOrd="0" parTransId="{9B23AC98-DB88-4F5E-B079-D980A3186AF2}" sibTransId="{31D99DE7-1DAC-4E94-8EAC-1DC70621A238}"/>
    <dgm:cxn modelId="{F4B7EACD-60F4-4395-A6C4-7A34807C77E8}" type="presParOf" srcId="{CEF922B9-F19C-43E4-AF63-DA67327DD219}" destId="{ED2F6D14-4839-490F-AC53-F234E116B159}" srcOrd="0" destOrd="0" presId="urn:microsoft.com/office/officeart/2018/2/layout/IconVerticalSolidList"/>
    <dgm:cxn modelId="{C238B9E3-8AB1-4082-8FB9-6FAEC78E769C}" type="presParOf" srcId="{ED2F6D14-4839-490F-AC53-F234E116B159}" destId="{A29255C6-584D-4866-AA99-4DB45180BEBE}" srcOrd="0" destOrd="0" presId="urn:microsoft.com/office/officeart/2018/2/layout/IconVerticalSolidList"/>
    <dgm:cxn modelId="{A30FF7FE-EC7A-4D24-A25F-C618A4F6567E}" type="presParOf" srcId="{ED2F6D14-4839-490F-AC53-F234E116B159}" destId="{92982637-C4AF-4B5A-86E7-196FE2D39E8D}" srcOrd="1" destOrd="0" presId="urn:microsoft.com/office/officeart/2018/2/layout/IconVerticalSolidList"/>
    <dgm:cxn modelId="{1C57ECD5-71EE-4338-8F54-8A5ED8B4AAF4}" type="presParOf" srcId="{ED2F6D14-4839-490F-AC53-F234E116B159}" destId="{B3551AF6-FC64-4AF6-8D4C-4DFE1B1971F0}" srcOrd="2" destOrd="0" presId="urn:microsoft.com/office/officeart/2018/2/layout/IconVerticalSolidList"/>
    <dgm:cxn modelId="{A913050F-5F23-43E2-A5C7-C7983DD5C187}" type="presParOf" srcId="{ED2F6D14-4839-490F-AC53-F234E116B159}" destId="{5D416085-ECE1-41F1-8C6D-3DAE40EAF922}" srcOrd="3" destOrd="0" presId="urn:microsoft.com/office/officeart/2018/2/layout/IconVerticalSolidList"/>
    <dgm:cxn modelId="{70344534-3BF5-4719-A875-B6ED60B5B9ED}" type="presParOf" srcId="{CEF922B9-F19C-43E4-AF63-DA67327DD219}" destId="{0D836623-2F4E-4E8C-937C-232AD175B0FC}" srcOrd="1" destOrd="0" presId="urn:microsoft.com/office/officeart/2018/2/layout/IconVerticalSolidList"/>
    <dgm:cxn modelId="{891978C4-BEFD-4132-B58A-2138181FB908}" type="presParOf" srcId="{CEF922B9-F19C-43E4-AF63-DA67327DD219}" destId="{092EDC3C-00D1-4114-8F25-FD0CAFCD116A}" srcOrd="2" destOrd="0" presId="urn:microsoft.com/office/officeart/2018/2/layout/IconVerticalSolidList"/>
    <dgm:cxn modelId="{1F40D3DA-60F3-4443-A6F1-7F3D5EAC124F}" type="presParOf" srcId="{092EDC3C-00D1-4114-8F25-FD0CAFCD116A}" destId="{5AFF26C0-E4AA-4DDD-B1B5-56FE8959D074}" srcOrd="0" destOrd="0" presId="urn:microsoft.com/office/officeart/2018/2/layout/IconVerticalSolidList"/>
    <dgm:cxn modelId="{A1EF5C20-BDC9-4AF2-8B3B-849B6CF8D11F}" type="presParOf" srcId="{092EDC3C-00D1-4114-8F25-FD0CAFCD116A}" destId="{0922042E-4D01-47E8-B67D-DC456F3BFE23}" srcOrd="1" destOrd="0" presId="urn:microsoft.com/office/officeart/2018/2/layout/IconVerticalSolidList"/>
    <dgm:cxn modelId="{EF21C15D-D8BA-404B-BA68-109022CE7BD3}" type="presParOf" srcId="{092EDC3C-00D1-4114-8F25-FD0CAFCD116A}" destId="{168B85B9-71A3-4692-A2EF-D9F81126C8C4}" srcOrd="2" destOrd="0" presId="urn:microsoft.com/office/officeart/2018/2/layout/IconVerticalSolidList"/>
    <dgm:cxn modelId="{D45E3116-D10B-4502-B502-56395BFA0030}" type="presParOf" srcId="{092EDC3C-00D1-4114-8F25-FD0CAFCD116A}" destId="{887ED4E1-A288-45ED-A6C4-1F692BE8857D}" srcOrd="3" destOrd="0" presId="urn:microsoft.com/office/officeart/2018/2/layout/IconVerticalSolidList"/>
    <dgm:cxn modelId="{EAC0F8B9-F91C-4032-BA89-82C96B8F8A30}" type="presParOf" srcId="{092EDC3C-00D1-4114-8F25-FD0CAFCD116A}" destId="{718AB5B2-84C9-4274-B54D-19F00B9242D2}" srcOrd="4" destOrd="0" presId="urn:microsoft.com/office/officeart/2018/2/layout/IconVerticalSolidList"/>
    <dgm:cxn modelId="{20819780-5926-47C8-8B07-80AD82844B79}" type="presParOf" srcId="{CEF922B9-F19C-43E4-AF63-DA67327DD219}" destId="{A1BAC79B-8F37-4033-8828-38EB5A378731}" srcOrd="3" destOrd="0" presId="urn:microsoft.com/office/officeart/2018/2/layout/IconVerticalSolidList"/>
    <dgm:cxn modelId="{06B4B045-DBF3-4F67-B1D8-7A1D44A965B4}" type="presParOf" srcId="{CEF922B9-F19C-43E4-AF63-DA67327DD219}" destId="{51764445-89D2-4744-B6A3-852796EF862A}" srcOrd="4" destOrd="0" presId="urn:microsoft.com/office/officeart/2018/2/layout/IconVerticalSolidList"/>
    <dgm:cxn modelId="{D5802D11-CDB6-4F78-9D61-805A9C06B62B}" type="presParOf" srcId="{51764445-89D2-4744-B6A3-852796EF862A}" destId="{6EBC337D-CAC2-496C-90AE-2D555A7F70AF}" srcOrd="0" destOrd="0" presId="urn:microsoft.com/office/officeart/2018/2/layout/IconVerticalSolidList"/>
    <dgm:cxn modelId="{CB03197C-132C-43A4-B897-B15A0B921766}" type="presParOf" srcId="{51764445-89D2-4744-B6A3-852796EF862A}" destId="{0A8345E4-6180-4E94-AE79-39F0D4ACD86B}" srcOrd="1" destOrd="0" presId="urn:microsoft.com/office/officeart/2018/2/layout/IconVerticalSolidList"/>
    <dgm:cxn modelId="{4A0B8B5D-8AB9-4D5B-9CDB-40E88A2ABD6B}" type="presParOf" srcId="{51764445-89D2-4744-B6A3-852796EF862A}" destId="{5F876907-B248-422E-9196-F6FD22AF5B66}" srcOrd="2" destOrd="0" presId="urn:microsoft.com/office/officeart/2018/2/layout/IconVerticalSolidList"/>
    <dgm:cxn modelId="{0BCDD173-E96C-4D8D-80BB-6702BB877523}" type="presParOf" srcId="{51764445-89D2-4744-B6A3-852796EF862A}" destId="{2FAFA3B8-2128-4D64-8789-029011AA566B}" srcOrd="3" destOrd="0" presId="urn:microsoft.com/office/officeart/2018/2/layout/IconVerticalSolidList"/>
    <dgm:cxn modelId="{1852580B-BE42-405B-9BFC-65E27B10AE12}" type="presParOf" srcId="{51764445-89D2-4744-B6A3-852796EF862A}" destId="{02A0B238-9547-4AFA-84EE-943CBCE1A4B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Manish Sharma | WhatsApp</a:t>
          </a:r>
          <a:endParaRPr lang="en-US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9BD9CD5-6A7A-4153-B8FC-24A980D608A9}" type="pres">
      <dgm:prSet presAssocID="{749CFC44-69C4-4B17-B8F2-7FF9091A454F}" presName="linear" presStyleCnt="0">
        <dgm:presLayoutVars>
          <dgm:animLvl val="lvl"/>
          <dgm:resizeHandles val="exact"/>
        </dgm:presLayoutVars>
      </dgm:prSet>
      <dgm:spPr/>
    </dgm:pt>
    <dgm:pt modelId="{F9389496-8557-43FF-8E64-2EAB24426AF5}" type="pres">
      <dgm:prSet presAssocID="{7856030B-23D7-4A23-9EA3-5E646EC4618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5BBACD7-8782-479B-BDBB-DDF2481A8C94}" type="pres">
      <dgm:prSet presAssocID="{591E8C74-F2B1-42F9-B1B0-C70CAF06EA36}" presName="spacer" presStyleCnt="0"/>
      <dgm:spPr/>
    </dgm:pt>
    <dgm:pt modelId="{37B3E87C-CBFE-46DF-A3E5-46A475EDAAC8}" type="pres">
      <dgm:prSet presAssocID="{D16C0C2D-B6FC-49BD-82F4-1FF928C6515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AA40060-D5D2-4E40-A126-D3D9F46242CB}" type="pres">
      <dgm:prSet presAssocID="{BAA50448-FAA9-491D-8A1C-F7940C46C776}" presName="spacer" presStyleCnt="0"/>
      <dgm:spPr/>
    </dgm:pt>
    <dgm:pt modelId="{24A8EC5D-32E0-4EB8-8AB8-3B035CD996EF}" type="pres">
      <dgm:prSet presAssocID="{5C0AD823-ED90-4268-A804-F3FFFADBC6D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29A25E3-6F10-4362-AD82-3AF4BA566E51}" type="pres">
      <dgm:prSet presAssocID="{2ED4DBD2-A752-4D43-90BE-EAEBD29A9E00}" presName="spacer" presStyleCnt="0"/>
      <dgm:spPr/>
    </dgm:pt>
    <dgm:pt modelId="{7984B06E-98AF-4463-9EF8-997E11A992AA}" type="pres">
      <dgm:prSet presAssocID="{C7A297B1-CF4D-444E-9C2B-1CD95F45A84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6081B0D-5C16-4C2B-AE8B-6CAD506BD1CF}" type="presOf" srcId="{7856030B-23D7-4A23-9EA3-5E646EC46186}" destId="{F9389496-8557-43FF-8E64-2EAB24426AF5}" srcOrd="0" destOrd="0" presId="urn:microsoft.com/office/officeart/2005/8/layout/vList2"/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CEDA7F61-0952-4D93-BA85-BD0F84C24BF0}" type="presOf" srcId="{C7A297B1-CF4D-444E-9C2B-1CD95F45A846}" destId="{7984B06E-98AF-4463-9EF8-997E11A992AA}" srcOrd="0" destOrd="0" presId="urn:microsoft.com/office/officeart/2005/8/layout/vList2"/>
    <dgm:cxn modelId="{2837FC76-7FFC-408C-B8FB-576038ADB3B5}" type="presOf" srcId="{D16C0C2D-B6FC-49BD-82F4-1FF928C65157}" destId="{37B3E87C-CBFE-46DF-A3E5-46A475EDAAC8}" srcOrd="0" destOrd="0" presId="urn:microsoft.com/office/officeart/2005/8/layout/vList2"/>
    <dgm:cxn modelId="{D1CEA5AA-E170-4D4F-8438-19E4EFDA903E}" type="presOf" srcId="{749CFC44-69C4-4B17-B8F2-7FF9091A454F}" destId="{69BD9CD5-6A7A-4153-B8FC-24A980D608A9}" srcOrd="0" destOrd="0" presId="urn:microsoft.com/office/officeart/2005/8/layout/vList2"/>
    <dgm:cxn modelId="{F606F8BC-8943-4E24-9AB1-9CFE6ECF4BAB}" type="presOf" srcId="{5C0AD823-ED90-4268-A804-F3FFFADBC6D5}" destId="{24A8EC5D-32E0-4EB8-8AB8-3B035CD996EF}" srcOrd="0" destOrd="0" presId="urn:microsoft.com/office/officeart/2005/8/layout/vList2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019DF1E1-E7A0-4811-B502-802AB3C6A905}" type="presParOf" srcId="{69BD9CD5-6A7A-4153-B8FC-24A980D608A9}" destId="{F9389496-8557-43FF-8E64-2EAB24426AF5}" srcOrd="0" destOrd="0" presId="urn:microsoft.com/office/officeart/2005/8/layout/vList2"/>
    <dgm:cxn modelId="{CAFCD9AC-A3C5-4457-A74C-E407523494DF}" type="presParOf" srcId="{69BD9CD5-6A7A-4153-B8FC-24A980D608A9}" destId="{C5BBACD7-8782-479B-BDBB-DDF2481A8C94}" srcOrd="1" destOrd="0" presId="urn:microsoft.com/office/officeart/2005/8/layout/vList2"/>
    <dgm:cxn modelId="{7F693BE7-0206-4D3F-8A51-B55B82AA4C85}" type="presParOf" srcId="{69BD9CD5-6A7A-4153-B8FC-24A980D608A9}" destId="{37B3E87C-CBFE-46DF-A3E5-46A475EDAAC8}" srcOrd="2" destOrd="0" presId="urn:microsoft.com/office/officeart/2005/8/layout/vList2"/>
    <dgm:cxn modelId="{F2B72CB3-B2D8-4555-9F17-B63BC4B8DBDA}" type="presParOf" srcId="{69BD9CD5-6A7A-4153-B8FC-24A980D608A9}" destId="{6AA40060-D5D2-4E40-A126-D3D9F46242CB}" srcOrd="3" destOrd="0" presId="urn:microsoft.com/office/officeart/2005/8/layout/vList2"/>
    <dgm:cxn modelId="{758E90C2-38DB-4C25-AE2C-2F0E5F8F45D9}" type="presParOf" srcId="{69BD9CD5-6A7A-4153-B8FC-24A980D608A9}" destId="{24A8EC5D-32E0-4EB8-8AB8-3B035CD996EF}" srcOrd="4" destOrd="0" presId="urn:microsoft.com/office/officeart/2005/8/layout/vList2"/>
    <dgm:cxn modelId="{94EE2A56-7005-4AE8-8CE8-BD15F09EA235}" type="presParOf" srcId="{69BD9CD5-6A7A-4153-B8FC-24A980D608A9}" destId="{229A25E3-6F10-4362-AD82-3AF4BA566E51}" srcOrd="5" destOrd="0" presId="urn:microsoft.com/office/officeart/2005/8/layout/vList2"/>
    <dgm:cxn modelId="{2EDC3133-DFDE-43C5-A6AE-6A28DB8A69E3}" type="presParOf" srcId="{69BD9CD5-6A7A-4153-B8FC-24A980D608A9}" destId="{7984B06E-98AF-4463-9EF8-997E11A992A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25B0B-2A6D-442C-8F2E-DAE9091C9A65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1EEC7-0022-4FFA-BAE9-490414415D3F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Based on design principles</a:t>
          </a:r>
          <a:endParaRPr lang="en-US" sz="2100" kern="1200"/>
        </a:p>
      </dsp:txBody>
      <dsp:txXfrm>
        <a:off x="417971" y="2644140"/>
        <a:ext cx="2889450" cy="720000"/>
      </dsp:txXfrm>
    </dsp:sp>
    <dsp:sp modelId="{85B01C22-2D25-4887-B711-B97014E5896A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6FF9B-C466-4E61-B5B7-17F72EF6B1F0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Separate concerns</a:t>
          </a:r>
          <a:endParaRPr lang="en-US" sz="2100" kern="1200"/>
        </a:p>
      </dsp:txBody>
      <dsp:txXfrm>
        <a:off x="3813075" y="2644140"/>
        <a:ext cx="2889450" cy="720000"/>
      </dsp:txXfrm>
    </dsp:sp>
    <dsp:sp modelId="{412AA44E-746D-46AD-8AFB-AEBF82C0C5DD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103BF-8899-430B-AAF2-3F0DE427C3C9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Create maintainable and testable  application code</a:t>
          </a:r>
          <a:endParaRPr lang="en-US" sz="2100" kern="1200"/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ABF45-D64B-4B7F-A122-EA20E8A0A510}">
      <dsp:nvSpPr>
        <dsp:cNvPr id="0" name=""/>
        <dsp:cNvSpPr/>
      </dsp:nvSpPr>
      <dsp:spPr>
        <a:xfrm>
          <a:off x="0" y="32228"/>
          <a:ext cx="10515600" cy="2068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Testable and maintainable  application code</a:t>
          </a:r>
        </a:p>
      </dsp:txBody>
      <dsp:txXfrm>
        <a:off x="100979" y="133207"/>
        <a:ext cx="10313642" cy="1866602"/>
      </dsp:txXfrm>
    </dsp:sp>
    <dsp:sp modelId="{FE67F1CB-5A70-4371-926A-771DFF9F21C7}">
      <dsp:nvSpPr>
        <dsp:cNvPr id="0" name=""/>
        <dsp:cNvSpPr/>
      </dsp:nvSpPr>
      <dsp:spPr>
        <a:xfrm>
          <a:off x="0" y="2250549"/>
          <a:ext cx="10515600" cy="2068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Not for every application though!</a:t>
          </a:r>
        </a:p>
      </dsp:txBody>
      <dsp:txXfrm>
        <a:off x="100979" y="2351528"/>
        <a:ext cx="10313642" cy="18666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255C6-584D-4866-AA99-4DB45180BEBE}">
      <dsp:nvSpPr>
        <dsp:cNvPr id="0" name=""/>
        <dsp:cNvSpPr/>
      </dsp:nvSpPr>
      <dsp:spPr>
        <a:xfrm>
          <a:off x="-106074" y="9329"/>
          <a:ext cx="6513603" cy="16762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82637-C4AF-4B5A-86E7-196FE2D39E8D}">
      <dsp:nvSpPr>
        <dsp:cNvPr id="0" name=""/>
        <dsp:cNvSpPr/>
      </dsp:nvSpPr>
      <dsp:spPr>
        <a:xfrm>
          <a:off x="400981" y="386478"/>
          <a:ext cx="921920" cy="9219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16085-ECE1-41F1-8C6D-3DAE40EAF922}">
      <dsp:nvSpPr>
        <dsp:cNvPr id="0" name=""/>
        <dsp:cNvSpPr/>
      </dsp:nvSpPr>
      <dsp:spPr>
        <a:xfrm>
          <a:off x="1829958" y="9329"/>
          <a:ext cx="4573783" cy="1676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00" tIns="177400" rIns="177400" bIns="1774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API description</a:t>
          </a:r>
        </a:p>
      </dsp:txBody>
      <dsp:txXfrm>
        <a:off x="1829958" y="9329"/>
        <a:ext cx="4573783" cy="1676219"/>
      </dsp:txXfrm>
    </dsp:sp>
    <dsp:sp modelId="{5AFF26C0-E4AA-4DDD-B1B5-56FE8959D074}">
      <dsp:nvSpPr>
        <dsp:cNvPr id="0" name=""/>
        <dsp:cNvSpPr/>
      </dsp:nvSpPr>
      <dsp:spPr>
        <a:xfrm>
          <a:off x="-106074" y="2104603"/>
          <a:ext cx="6513603" cy="16762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22042E-4D01-47E8-B67D-DC456F3BFE23}">
      <dsp:nvSpPr>
        <dsp:cNvPr id="0" name=""/>
        <dsp:cNvSpPr/>
      </dsp:nvSpPr>
      <dsp:spPr>
        <a:xfrm>
          <a:off x="400981" y="2481752"/>
          <a:ext cx="921920" cy="9219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ED4E1-A288-45ED-A6C4-1F692BE8857D}">
      <dsp:nvSpPr>
        <dsp:cNvPr id="0" name=""/>
        <dsp:cNvSpPr/>
      </dsp:nvSpPr>
      <dsp:spPr>
        <a:xfrm>
          <a:off x="1829958" y="2104603"/>
          <a:ext cx="2931121" cy="1676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00" tIns="177400" rIns="177400" bIns="1774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Specification</a:t>
          </a:r>
        </a:p>
      </dsp:txBody>
      <dsp:txXfrm>
        <a:off x="1829958" y="2104603"/>
        <a:ext cx="2931121" cy="1676219"/>
      </dsp:txXfrm>
    </dsp:sp>
    <dsp:sp modelId="{718AB5B2-84C9-4274-B54D-19F00B9242D2}">
      <dsp:nvSpPr>
        <dsp:cNvPr id="0" name=""/>
        <dsp:cNvSpPr/>
      </dsp:nvSpPr>
      <dsp:spPr>
        <a:xfrm>
          <a:off x="4545144" y="2104603"/>
          <a:ext cx="2074534" cy="1676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00" tIns="177400" rIns="177400" bIns="1774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JSON or YAML</a:t>
          </a:r>
        </a:p>
      </dsp:txBody>
      <dsp:txXfrm>
        <a:off x="4545144" y="2104603"/>
        <a:ext cx="2074534" cy="1676219"/>
      </dsp:txXfrm>
    </dsp:sp>
    <dsp:sp modelId="{6EBC337D-CAC2-496C-90AE-2D555A7F70AF}">
      <dsp:nvSpPr>
        <dsp:cNvPr id="0" name=""/>
        <dsp:cNvSpPr/>
      </dsp:nvSpPr>
      <dsp:spPr>
        <a:xfrm>
          <a:off x="-106074" y="4199877"/>
          <a:ext cx="6513603" cy="16762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8345E4-6180-4E94-AE79-39F0D4ACD86B}">
      <dsp:nvSpPr>
        <dsp:cNvPr id="0" name=""/>
        <dsp:cNvSpPr/>
      </dsp:nvSpPr>
      <dsp:spPr>
        <a:xfrm>
          <a:off x="400981" y="4577026"/>
          <a:ext cx="921920" cy="9219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FA3B8-2128-4D64-8789-029011AA566B}">
      <dsp:nvSpPr>
        <dsp:cNvPr id="0" name=""/>
        <dsp:cNvSpPr/>
      </dsp:nvSpPr>
      <dsp:spPr>
        <a:xfrm>
          <a:off x="1829958" y="4199877"/>
          <a:ext cx="2931121" cy="1676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00" tIns="177400" rIns="177400" bIns="1774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Tooling</a:t>
          </a:r>
        </a:p>
      </dsp:txBody>
      <dsp:txXfrm>
        <a:off x="1829958" y="4199877"/>
        <a:ext cx="2931121" cy="1676219"/>
      </dsp:txXfrm>
    </dsp:sp>
    <dsp:sp modelId="{02A0B238-9547-4AFA-84EE-943CBCE1A4B4}">
      <dsp:nvSpPr>
        <dsp:cNvPr id="0" name=""/>
        <dsp:cNvSpPr/>
      </dsp:nvSpPr>
      <dsp:spPr>
        <a:xfrm>
          <a:off x="4589323" y="4199877"/>
          <a:ext cx="1986175" cy="1676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00" tIns="177400" rIns="177400" bIns="1774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Swashbuckle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NSwag</a:t>
          </a:r>
          <a:r>
            <a:rPr lang="en-US" sz="1700" kern="1200" dirty="0"/>
            <a:t> (clients)</a:t>
          </a:r>
        </a:p>
      </dsp:txBody>
      <dsp:txXfrm>
        <a:off x="4589323" y="4199877"/>
        <a:ext cx="1986175" cy="16762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89496-8557-43FF-8E64-2EAB24426AF5}">
      <dsp:nvSpPr>
        <dsp:cNvPr id="0" name=""/>
        <dsp:cNvSpPr/>
      </dsp:nvSpPr>
      <dsp:spPr>
        <a:xfrm>
          <a:off x="0" y="34367"/>
          <a:ext cx="6002110" cy="8394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hlinkClick xmlns:r="http://schemas.openxmlformats.org/officeDocument/2006/relationships" r:id="rId1"/>
            </a:rPr>
            <a:t>Manish Sharma | Gmail</a:t>
          </a:r>
          <a:endParaRPr lang="en-US" sz="3500" kern="1200"/>
        </a:p>
      </dsp:txBody>
      <dsp:txXfrm>
        <a:off x="40980" y="75347"/>
        <a:ext cx="5920150" cy="757514"/>
      </dsp:txXfrm>
    </dsp:sp>
    <dsp:sp modelId="{37B3E87C-CBFE-46DF-A3E5-46A475EDAAC8}">
      <dsp:nvSpPr>
        <dsp:cNvPr id="0" name=""/>
        <dsp:cNvSpPr/>
      </dsp:nvSpPr>
      <dsp:spPr>
        <a:xfrm>
          <a:off x="0" y="974642"/>
          <a:ext cx="6002110" cy="839474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hlinkClick xmlns:r="http://schemas.openxmlformats.org/officeDocument/2006/relationships" r:id="rId2"/>
            </a:rPr>
            <a:t>Manish Sharma | WhatsApp</a:t>
          </a:r>
          <a:endParaRPr lang="en-US" sz="3500" kern="1200"/>
        </a:p>
      </dsp:txBody>
      <dsp:txXfrm>
        <a:off x="40980" y="1015622"/>
        <a:ext cx="5920150" cy="757514"/>
      </dsp:txXfrm>
    </dsp:sp>
    <dsp:sp modelId="{24A8EC5D-32E0-4EB8-8AB8-3B035CD996EF}">
      <dsp:nvSpPr>
        <dsp:cNvPr id="0" name=""/>
        <dsp:cNvSpPr/>
      </dsp:nvSpPr>
      <dsp:spPr>
        <a:xfrm>
          <a:off x="0" y="1914917"/>
          <a:ext cx="6002110" cy="839474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>
              <a:hlinkClick xmlns:r="http://schemas.openxmlformats.org/officeDocument/2006/relationships" r:id="rId3"/>
            </a:rPr>
            <a:t>Manish Sharma | Facebook</a:t>
          </a:r>
          <a:endParaRPr lang="en-US" sz="3500" kern="1200"/>
        </a:p>
      </dsp:txBody>
      <dsp:txXfrm>
        <a:off x="40980" y="1955897"/>
        <a:ext cx="5920150" cy="757514"/>
      </dsp:txXfrm>
    </dsp:sp>
    <dsp:sp modelId="{7984B06E-98AF-4463-9EF8-997E11A992AA}">
      <dsp:nvSpPr>
        <dsp:cNvPr id="0" name=""/>
        <dsp:cNvSpPr/>
      </dsp:nvSpPr>
      <dsp:spPr>
        <a:xfrm>
          <a:off x="0" y="2855191"/>
          <a:ext cx="6002110" cy="839474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>
              <a:hlinkClick xmlns:r="http://schemas.openxmlformats.org/officeDocument/2006/relationships" r:id="rId4"/>
            </a:rPr>
            <a:t>Manish Sharma | LinkedIn</a:t>
          </a:r>
          <a:endParaRPr lang="en-US" sz="3500" kern="1200"/>
        </a:p>
      </dsp:txBody>
      <dsp:txXfrm>
        <a:off x="40980" y="2896171"/>
        <a:ext cx="5920150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F358-D4E8-439B-AE0C-ADFB59588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A5B5D-576D-4C6B-B342-0A5A012C6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A6A0C-0D61-4D70-AE17-21A268E5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E5AF-620B-479E-AE29-53709B015FCD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B40DF-D1B0-4AF7-8861-165BAE59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8577A-1EEB-44BD-9DB2-58940DED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2472-E13C-4486-9064-FFCBFBF5F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80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9F6F-281B-4114-980C-404406DE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5BCE7-6750-4A24-8D8D-5E81BDA93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E7E0C-E8DC-4E70-88F2-43114CEA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E5AF-620B-479E-AE29-53709B015FCD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45455-A2FE-49E3-9465-93E9FECA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A44C8-4C99-45CC-A55D-25FF4738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2472-E13C-4486-9064-FFCBFBF5F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71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89B651-8FAE-4F96-ABF9-28D9EE42C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5CB27-7273-4CD2-B3E2-E1F3D3B27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94FFF-8D33-439D-A07A-01FE01C6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E5AF-620B-479E-AE29-53709B015FCD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157B9-8BF8-4A88-A156-D08FD875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6B04D-EA72-46B7-998C-45035E26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2472-E13C-4486-9064-FFCBFBF5F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185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9719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03534" y="1920747"/>
            <a:ext cx="8184931" cy="1269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62004" y="3601211"/>
            <a:ext cx="7267991" cy="1056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77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1E09-B121-41D6-8E78-47F29D23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75A91-3632-4D78-939D-3C3E55BE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1C721-B9FC-4AD9-A5E8-A5AABD19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E5AF-620B-479E-AE29-53709B015FCD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88FBA-3411-4EE7-8E80-11488A9A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F1456-7475-4DF6-9388-FDF02A02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2472-E13C-4486-9064-FFCBFBF5F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05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C1CA-4DD8-4240-8FCA-F7F69CF9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B0B7D-5EE7-4E49-A946-E08495BC8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E3A4A-409C-4398-BA4B-DECE79A5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E5AF-620B-479E-AE29-53709B015FCD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F6CB5-F4DF-4131-8608-ABD9DC10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E02CE-4D06-4093-8EAF-6E4288A0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2472-E13C-4486-9064-FFCBFBF5F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54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6723-015B-4CBA-8951-F818915D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0BE7-9011-4983-84E7-DF98B09D0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24E5D-97C4-4547-BB8B-5329494A8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5CD80-F94F-41BD-96F6-33C766E0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E5AF-620B-479E-AE29-53709B015FCD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7C527-CBA2-482A-8CE4-033CAEC2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F8F44-5BD9-4275-8820-7D9AE6A1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2472-E13C-4486-9064-FFCBFBF5F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15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E2EC-45F5-49D9-AEAE-7F549E5B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9AB06-CEF3-4C14-8169-D56017184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3DDE9-70E0-47DE-B346-B3A0F1E00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A7CF6-DCFF-4735-AD52-2F4EC2BF1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4ED18-879A-4FBC-9FE6-F577AAE0B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5DC91-27D8-44CB-9735-40D74D2B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E5AF-620B-479E-AE29-53709B015FCD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9DEC2E-1AD6-4035-BF76-25F1A859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C9D5F-80BF-40CE-8037-2D04B208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2472-E13C-4486-9064-FFCBFBF5F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32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3256-BD01-4B72-819F-AC26EB8B1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4DF00-D3A7-4AC5-A138-DD36FE8B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E5AF-620B-479E-AE29-53709B015FCD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8FF9-2AE3-4561-B895-89438EEF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A8322-7048-4E52-90BF-D7D48569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2472-E13C-4486-9064-FFCBFBF5F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64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A9DF20-A69C-4664-B68D-E2A466A4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E5AF-620B-479E-AE29-53709B015FCD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EFA5F-E58F-49EC-A10E-E3A9E094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9AA34-7DB4-4C08-8630-14E6AE65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2472-E13C-4486-9064-FFCBFBF5F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71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6A93-8938-4BBD-85B8-AE8F8B40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5C41C-DA82-40DE-9259-E8F524703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1F537-85F3-4247-AC5D-08FC34589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E66A7-5722-4C60-A099-D8126FF8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E5AF-620B-479E-AE29-53709B015FCD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233DF-B2E4-48A4-A51D-1DB8F23C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CCD48-B64F-491A-A8CB-4F42C19D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2472-E13C-4486-9064-FFCBFBF5F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93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8BDD-2077-4647-99B4-97DC42E8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69565-FC5D-4E40-80E3-4F86B06CC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D2E36-C75B-4D87-ADF7-9812FC6EF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19561-1B8B-41FA-AADF-7F4DE1F3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E5AF-620B-479E-AE29-53709B015FCD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810D3-9129-4188-BFD9-B27513E8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685B6-6C7C-4B30-8BF0-A54827F1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2472-E13C-4486-9064-FFCBFBF5F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27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13383-26EE-4020-BDB7-26A8E5DC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5A250-0C60-4158-9127-306344460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B319-8DF4-4F2E-B9C8-67C43C416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BE5AF-620B-479E-AE29-53709B015FCD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B73F-57B6-468A-80F4-F59619A6E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25639-A082-45E0-8A8B-21DF884A9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12472-E13C-4486-9064-FFCBFBF5F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79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providers/" TargetMode="External"/><Relationship Id="rId2" Type="http://schemas.openxmlformats.org/officeDocument/2006/relationships/hyperlink" Target="https://github.com/dotnet/efcor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oSuter/NSwag/wiki/TypeScriptClientGenerator-Angular" TargetMode="External"/><Relationship Id="rId2" Type="http://schemas.openxmlformats.org/officeDocument/2006/relationships/hyperlink" Target="https://github.com/RicoSuter/NSwag/wiki/NSwagStudio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2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desktop/winforms/windows-forms-overview" TargetMode="External"/><Relationship Id="rId2" Type="http://schemas.openxmlformats.org/officeDocument/2006/relationships/hyperlink" Target="https://www.asp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desktop/wpf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ef/core/testing/in-memory" TargetMode="External"/><Relationship Id="rId13" Type="http://schemas.openxmlformats.org/officeDocument/2006/relationships/hyperlink" Target="https://github.com/npgsql" TargetMode="External"/><Relationship Id="rId18" Type="http://schemas.openxmlformats.org/officeDocument/2006/relationships/hyperlink" Target="https://www.nuget.org/packages/MySql.EntityFrameworkCore" TargetMode="External"/><Relationship Id="rId3" Type="http://schemas.openxmlformats.org/officeDocument/2006/relationships/hyperlink" Target="https://github.com/dotnet/efcore/" TargetMode="External"/><Relationship Id="rId21" Type="http://schemas.openxmlformats.org/officeDocument/2006/relationships/hyperlink" Target="https://www.nuget.org/packages/Oracle.EntityFrameworkCore/" TargetMode="External"/><Relationship Id="rId7" Type="http://schemas.openxmlformats.org/officeDocument/2006/relationships/hyperlink" Target="https://www.nuget.org/packages/Microsoft.EntityFrameworkCore.InMemory" TargetMode="External"/><Relationship Id="rId12" Type="http://schemas.openxmlformats.org/officeDocument/2006/relationships/hyperlink" Target="https://www.nuget.org/packages/Npgsql.EntityFrameworkCore.PostgreSQL" TargetMode="External"/><Relationship Id="rId17" Type="http://schemas.openxmlformats.org/officeDocument/2006/relationships/hyperlink" Target="https://github.com/PomeloFoundation/Pomelo.EntityFrameworkCore.MySql/blob/master/README.md" TargetMode="External"/><Relationship Id="rId2" Type="http://schemas.openxmlformats.org/officeDocument/2006/relationships/hyperlink" Target="https://www.nuget.org/packages/Microsoft.EntityFrameworkCore.SqlServer" TargetMode="External"/><Relationship Id="rId16" Type="http://schemas.openxmlformats.org/officeDocument/2006/relationships/hyperlink" Target="https://github.com/PomeloFoundation" TargetMode="External"/><Relationship Id="rId20" Type="http://schemas.openxmlformats.org/officeDocument/2006/relationships/hyperlink" Target="https://dev.mysql.com/doc/connector-net/en/connector-net-entityframework-co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ef/core/providers/sqlite/" TargetMode="External"/><Relationship Id="rId11" Type="http://schemas.openxmlformats.org/officeDocument/2006/relationships/hyperlink" Target="https://docs.microsoft.com/en-us/ef/core/providers/cosmos/" TargetMode="External"/><Relationship Id="rId5" Type="http://schemas.openxmlformats.org/officeDocument/2006/relationships/hyperlink" Target="https://www.nuget.org/packages/Microsoft.EntityFrameworkCore.Sqlite" TargetMode="External"/><Relationship Id="rId15" Type="http://schemas.openxmlformats.org/officeDocument/2006/relationships/hyperlink" Target="https://www.nuget.org/packages/Pomelo.EntityFrameworkCore.MySql" TargetMode="External"/><Relationship Id="rId23" Type="http://schemas.openxmlformats.org/officeDocument/2006/relationships/hyperlink" Target="https://docs.microsoft.com/en-us/ef/core/providers/?tabs=vs" TargetMode="External"/><Relationship Id="rId10" Type="http://schemas.openxmlformats.org/officeDocument/2006/relationships/hyperlink" Target="https://www.nuget.org/packages/Microsoft.EntityFrameworkCore.Cosmos" TargetMode="External"/><Relationship Id="rId19" Type="http://schemas.openxmlformats.org/officeDocument/2006/relationships/hyperlink" Target="https://dev.mysql.com/" TargetMode="External"/><Relationship Id="rId4" Type="http://schemas.openxmlformats.org/officeDocument/2006/relationships/hyperlink" Target="https://docs.microsoft.com/en-us/ef/core/providers/sql-server/" TargetMode="External"/><Relationship Id="rId9" Type="http://schemas.openxmlformats.org/officeDocument/2006/relationships/hyperlink" Target="https://docs.microsoft.com/en-us/ef/core/providers/in-memory/" TargetMode="External"/><Relationship Id="rId14" Type="http://schemas.openxmlformats.org/officeDocument/2006/relationships/hyperlink" Target="https://www.npgsql.org/efcore/index.html" TargetMode="External"/><Relationship Id="rId22" Type="http://schemas.openxmlformats.org/officeDocument/2006/relationships/hyperlink" Target="https://www.oracle.com/technetwork/topics/dotnet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api/system.data.dataset" TargetMode="External"/><Relationship Id="rId13" Type="http://schemas.openxmlformats.org/officeDocument/2006/relationships/hyperlink" Target="https://docs.microsoft.com/en-us/dotnet/api/system.io.textwriter" TargetMode="External"/><Relationship Id="rId3" Type="http://schemas.openxmlformats.org/officeDocument/2006/relationships/hyperlink" Target="https://docs.microsoft.com/en-us/dotnet/standard/glossary#framework-libraries" TargetMode="External"/><Relationship Id="rId7" Type="http://schemas.openxmlformats.org/officeDocument/2006/relationships/hyperlink" Target="https://docs.microsoft.com/en-us/dotnet/api/system.collections.generic.list-1" TargetMode="External"/><Relationship Id="rId12" Type="http://schemas.openxmlformats.org/officeDocument/2006/relationships/hyperlink" Target="https://docs.microsoft.com/en-us/dotnet/api/system.io.filestream" TargetMode="External"/><Relationship Id="rId17" Type="http://schemas.openxmlformats.org/officeDocument/2006/relationships/hyperlink" Target="https://github.com/dotnet/runtime/tree/main/src/libraries" TargetMode="External"/><Relationship Id="rId2" Type="http://schemas.openxmlformats.org/officeDocument/2006/relationships/hyperlink" Target="https://docs.microsoft.com/en-us/dotnet/standard/glossary#runtime" TargetMode="External"/><Relationship Id="rId16" Type="http://schemas.openxmlformats.org/officeDocument/2006/relationships/hyperlink" Target="https://docs.microsoft.com/en-us/dotnet/api/system.span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nt32" TargetMode="External"/><Relationship Id="rId11" Type="http://schemas.openxmlformats.org/officeDocument/2006/relationships/hyperlink" Target="https://docs.microsoft.com/en-us/dotnet/standard/io/" TargetMode="External"/><Relationship Id="rId5" Type="http://schemas.openxmlformats.org/officeDocument/2006/relationships/hyperlink" Target="https://docs.microsoft.com/en-us/dotnet/api/system.boolean" TargetMode="External"/><Relationship Id="rId15" Type="http://schemas.openxmlformats.org/officeDocument/2006/relationships/hyperlink" Target="https://docs.microsoft.com/en-us/dotnet/api/system.text.json.jsonserializer" TargetMode="External"/><Relationship Id="rId10" Type="http://schemas.openxmlformats.org/officeDocument/2006/relationships/hyperlink" Target="https://docs.microsoft.com/en-us/dotnet/api/system.net.http.httpclient" TargetMode="External"/><Relationship Id="rId4" Type="http://schemas.openxmlformats.org/officeDocument/2006/relationships/hyperlink" Target="https://docs.microsoft.com/en-us/dotnet/standard/glossary#bcl" TargetMode="External"/><Relationship Id="rId9" Type="http://schemas.openxmlformats.org/officeDocument/2006/relationships/hyperlink" Target="https://docs.microsoft.com/en-us/dotnet/api/system.data.datatable" TargetMode="External"/><Relationship Id="rId14" Type="http://schemas.openxmlformats.org/officeDocument/2006/relationships/hyperlink" Target="https://docs.microsoft.com/en-us/dotnet/standard/serialization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core/extensions/configuration" TargetMode="External"/><Relationship Id="rId3" Type="http://schemas.openxmlformats.org/officeDocument/2006/relationships/hyperlink" Target="https://www.nuget.org/packages/Microsoft.Extensions.Hosting" TargetMode="External"/><Relationship Id="rId7" Type="http://schemas.openxmlformats.org/officeDocument/2006/relationships/hyperlink" Target="https://www.nuget.org/packages/Microsoft.Extensions.Configuration" TargetMode="External"/><Relationship Id="rId12" Type="http://schemas.openxmlformats.org/officeDocument/2006/relationships/hyperlink" Target="https://docs.microsoft.com/en-us/dotnet/core/extensions/options" TargetMode="External"/><Relationship Id="rId2" Type="http://schemas.openxmlformats.org/officeDocument/2006/relationships/hyperlink" Target="https://github.com/dotnet/extens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core/extensions/dependency-injection" TargetMode="External"/><Relationship Id="rId11" Type="http://schemas.openxmlformats.org/officeDocument/2006/relationships/hyperlink" Target="https://www.nuget.org/packages/Microsoft.Extensions.Options" TargetMode="External"/><Relationship Id="rId5" Type="http://schemas.openxmlformats.org/officeDocument/2006/relationships/hyperlink" Target="https://www.nuget.org/packages/Microsoft.Extensions.DependencyInjection" TargetMode="External"/><Relationship Id="rId10" Type="http://schemas.openxmlformats.org/officeDocument/2006/relationships/hyperlink" Target="https://docs.microsoft.com/en-us/dotnet/core/extensions/logging" TargetMode="External"/><Relationship Id="rId4" Type="http://schemas.openxmlformats.org/officeDocument/2006/relationships/hyperlink" Target="https://docs.microsoft.com/en-us/dotnet/core/extensions/generic-host" TargetMode="External"/><Relationship Id="rId9" Type="http://schemas.openxmlformats.org/officeDocument/2006/relationships/hyperlink" Target="https://www.nuget.org/packages/Microsoft.Extensions.Logging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nuget/what-is-nuge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EntityFrameworkCor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evops/user-guide/what-is-azure-devops" TargetMode="External"/><Relationship Id="rId2" Type="http://schemas.openxmlformats.org/officeDocument/2006/relationships/hyperlink" Target="https://github.com/features/ac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ake.build/" TargetMode="External"/><Relationship Id="rId4" Type="http://schemas.openxmlformats.org/officeDocument/2006/relationships/hyperlink" Target="https://cakebuild.net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download/dotnet-framework" TargetMode="External"/><Relationship Id="rId2" Type="http://schemas.openxmlformats.org/officeDocument/2006/relationships/hyperlink" Target="https://dotnet.microsoft.com/download/dot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net.microsoft.com/download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ore/tools/dotnet-build" TargetMode="External"/><Relationship Id="rId7" Type="http://schemas.openxmlformats.org/officeDocument/2006/relationships/hyperlink" Target="https://docs.microsoft.com/en-us/dotnet/core/tools/" TargetMode="External"/><Relationship Id="rId2" Type="http://schemas.openxmlformats.org/officeDocument/2006/relationships/hyperlink" Target="https://docs.microsoft.com/en-us/dotnet/core/tools/dotnet-n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core/tools/dotnet-clean" TargetMode="External"/><Relationship Id="rId5" Type="http://schemas.openxmlformats.org/officeDocument/2006/relationships/hyperlink" Target="https://docs.microsoft.com/en-us/dotnet/core/tools/dotnet-migrate" TargetMode="External"/><Relationship Id="rId4" Type="http://schemas.openxmlformats.org/officeDocument/2006/relationships/hyperlink" Target="https://docs.microsoft.com/en-us/dotnet/core/tools/dotnet-run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apps/aspnet/apis" TargetMode="External"/><Relationship Id="rId2" Type="http://schemas.openxmlformats.org/officeDocument/2006/relationships/hyperlink" Target="https://dotnet.microsoft.com/apps/aspnet/web-app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tnet.microsoft.com/apps/aspnet/signalr" TargetMode="External"/><Relationship Id="rId4" Type="http://schemas.openxmlformats.org/officeDocument/2006/relationships/hyperlink" Target="https://dotnet.microsoft.com/apps/aspnet/microservice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learn/dotnet/what-is-dotnet" TargetMode="External"/><Relationship Id="rId2" Type="http://schemas.openxmlformats.org/officeDocument/2006/relationships/hyperlink" Target="https://dotnet.microsoft.com/learn/aspnet/what-is-asp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empower.com/benchmarks/#hw=ph&amp;test=plaintext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2F3B-34B5-4648-95D9-2F263E6C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Entity Framework Core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53826-D498-42FC-AFB1-4A225DD39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Entity Framework (EF) Core is a lightweight, extensible, </a:t>
            </a:r>
            <a:r>
              <a:rPr lang="en-US" dirty="0">
                <a:hlinkClick r:id="rId2"/>
              </a:rPr>
              <a:t>open source</a:t>
            </a:r>
            <a:r>
              <a:rPr lang="en-US" dirty="0"/>
              <a:t> and cross-platform version of the popular Entity Framework data access technology.</a:t>
            </a:r>
          </a:p>
          <a:p>
            <a:r>
              <a:rPr lang="en-US" dirty="0"/>
              <a:t>EF Core can serve as an object-relational mapper (O/RM), which:</a:t>
            </a:r>
          </a:p>
          <a:p>
            <a:r>
              <a:rPr lang="en-US" dirty="0"/>
              <a:t>Enables .NET developers to work with a database using .NET objects.</a:t>
            </a:r>
          </a:p>
          <a:p>
            <a:r>
              <a:rPr lang="en-US" dirty="0"/>
              <a:t>Eliminates the need for most of the data-access code that typically needs to be written.</a:t>
            </a:r>
          </a:p>
          <a:p>
            <a:r>
              <a:rPr lang="en-US" dirty="0"/>
              <a:t>EF Core supports many database engines, see </a:t>
            </a:r>
            <a:r>
              <a:rPr lang="en-US" dirty="0">
                <a:hlinkClick r:id="rId3"/>
              </a:rPr>
              <a:t>Database Providers</a:t>
            </a:r>
            <a:r>
              <a:rPr lang="en-US" dirty="0"/>
              <a:t> for details.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69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136E-8431-4B54-86F2-4FF9136E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States of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A97E7-AEA4-4E5E-A93F-38A363A3E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Attached (Tracking is On)</a:t>
            </a:r>
          </a:p>
          <a:p>
            <a:pPr lvl="1"/>
            <a:r>
              <a:rPr lang="en-IN" dirty="0"/>
              <a:t>Unchanged</a:t>
            </a:r>
          </a:p>
          <a:p>
            <a:pPr lvl="1"/>
            <a:r>
              <a:rPr lang="en-IN" dirty="0"/>
              <a:t>Added</a:t>
            </a:r>
          </a:p>
          <a:p>
            <a:pPr lvl="1"/>
            <a:r>
              <a:rPr lang="en-IN" dirty="0"/>
              <a:t>Modified</a:t>
            </a:r>
          </a:p>
          <a:p>
            <a:pPr lvl="1"/>
            <a:r>
              <a:rPr lang="en-IN" dirty="0"/>
              <a:t>Deleted</a:t>
            </a:r>
          </a:p>
          <a:p>
            <a:r>
              <a:rPr lang="en-IN" dirty="0"/>
              <a:t>Detached (</a:t>
            </a:r>
            <a:r>
              <a:rPr lang="en-IN" dirty="0" err="1"/>
              <a:t>NoTracking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027111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1FB392-32AE-4E9C-887A-5B1DAB43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View services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A9A4E-05E3-4ED7-8E42-597981DBA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Logic is moved to separate class</a:t>
            </a:r>
          </a:p>
          <a:p>
            <a:r>
              <a:rPr lang="en-US" dirty="0"/>
              <a:t>Called from controller</a:t>
            </a:r>
          </a:p>
          <a:p>
            <a:r>
              <a:rPr lang="en-US" dirty="0"/>
              <a:t>Views service connects with business logic</a:t>
            </a:r>
          </a:p>
          <a:p>
            <a:r>
              <a:rPr lang="en-US" dirty="0"/>
              <a:t>Returns DTO</a:t>
            </a:r>
          </a:p>
          <a:p>
            <a:r>
              <a:rPr lang="en-US" dirty="0"/>
              <a:t>Results in more lightweight controllers</a:t>
            </a:r>
            <a:endParaRPr lang="en-IN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View Service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BF7F39-683B-4D56-9AEC-CD5B7EAFE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85" y="2242318"/>
            <a:ext cx="11148382" cy="4205583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a View Service from the Controller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391FF4-46B6-4E3A-BEE6-FB196947F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201550"/>
            <a:ext cx="11548872" cy="4450198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057FB0-9678-4C07-ABEE-016B1A3C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MediatR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0544B-0FC8-4F3C-93B6-D9D29D62C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Specific type for query or command</a:t>
            </a:r>
          </a:p>
          <a:p>
            <a:r>
              <a:rPr lang="en-US" dirty="0"/>
              <a:t>Controller sends via </a:t>
            </a:r>
            <a:r>
              <a:rPr lang="en-US" dirty="0" err="1"/>
              <a:t>MediatR</a:t>
            </a:r>
            <a:endParaRPr lang="en-US" dirty="0"/>
          </a:p>
          <a:p>
            <a:r>
              <a:rPr lang="en-US" dirty="0"/>
              <a:t>Handled in the Core project through  </a:t>
            </a:r>
            <a:r>
              <a:rPr lang="en-US" dirty="0" err="1"/>
              <a:t>RequestHandler</a:t>
            </a:r>
            <a:endParaRPr lang="en-US" dirty="0"/>
          </a:p>
          <a:p>
            <a:r>
              <a:rPr lang="en-US" dirty="0"/>
              <a:t>Really lightweight controllers</a:t>
            </a:r>
            <a:endParaRPr lang="en-IN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Controllers Using MediatR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91AA99-5B29-4318-9EC8-33245F50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14" y="2097787"/>
            <a:ext cx="11026324" cy="4657724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Open envelope">
            <a:extLst>
              <a:ext uri="{FF2B5EF4-FFF2-40B4-BE49-F238E27FC236}">
                <a16:creationId xmlns:a16="http://schemas.microsoft.com/office/drawing/2014/main" id="{8F27DDFB-56D6-426D-B8EA-2364AF629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53667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R="5080" algn="ctr">
              <a:lnSpc>
                <a:spcPct val="90000"/>
              </a:lnSpc>
              <a:spcBef>
                <a:spcPts val="250"/>
              </a:spcBef>
            </a:pPr>
            <a:r>
              <a:rPr lang="en-US" sz="4800" spc="40" dirty="0">
                <a:solidFill>
                  <a:srgbClr val="FF0000"/>
                </a:solidFill>
              </a:rPr>
              <a:t>New Request</a:t>
            </a:r>
          </a:p>
          <a:p>
            <a:pPr marR="5080" algn="ctr">
              <a:lnSpc>
                <a:spcPct val="90000"/>
              </a:lnSpc>
              <a:spcBef>
                <a:spcPts val="250"/>
              </a:spcBef>
            </a:pPr>
            <a:r>
              <a:rPr lang="en-US" sz="4800" spc="40" dirty="0"/>
              <a:t>We’ll</a:t>
            </a:r>
            <a:r>
              <a:rPr lang="en-US" sz="4800" spc="-125" dirty="0"/>
              <a:t> </a:t>
            </a:r>
            <a:r>
              <a:rPr lang="en-US" sz="4800" spc="25" dirty="0"/>
              <a:t>need</a:t>
            </a:r>
            <a:r>
              <a:rPr lang="en-US" sz="4800" spc="-114" dirty="0"/>
              <a:t> </a:t>
            </a:r>
            <a:r>
              <a:rPr lang="en-US" sz="4800" spc="60" dirty="0"/>
              <a:t>to</a:t>
            </a:r>
            <a:r>
              <a:rPr lang="en-US" sz="4800" spc="-130" dirty="0"/>
              <a:t> </a:t>
            </a:r>
            <a:r>
              <a:rPr lang="en-US" sz="4800" spc="10" dirty="0"/>
              <a:t>need to export the list of events also to a CSV file</a:t>
            </a:r>
            <a:r>
              <a:rPr lang="en-US" sz="4800" spc="55" dirty="0"/>
              <a:t>?”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8655490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94011-EB60-4938-B8E1-140DB4D22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 spc="16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Exposing</a:t>
            </a: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spc="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z="6100" kern="1200" spc="-98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spc="2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API</a:t>
            </a:r>
            <a:r>
              <a:rPr lang="en-US" sz="6100" kern="1200" spc="6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spc="1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Functionality</a:t>
            </a:r>
            <a:r>
              <a:rPr lang="en-US" sz="6100" kern="1200" spc="5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spc="195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</a:t>
            </a:r>
            <a:r>
              <a:rPr lang="en-US" sz="6100" kern="1200" spc="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spc="3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Swagger</a:t>
            </a: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13574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F1FC61-1803-4E4D-BDBE-F1F463A4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Adding Swagger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DA35817-8BDF-4CA9-A127-678BED1D2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13260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51306" y="2178583"/>
            <a:ext cx="3429000" cy="349694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720725">
              <a:lnSpc>
                <a:spcPct val="100000"/>
              </a:lnSpc>
              <a:spcBef>
                <a:spcPts val="2210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Swashbuckle</a:t>
            </a:r>
            <a:endParaRPr sz="2400">
              <a:latin typeface="Verdana"/>
              <a:cs typeface="Verdana"/>
            </a:endParaRPr>
          </a:p>
          <a:p>
            <a:pPr marL="734695">
              <a:lnSpc>
                <a:spcPct val="100000"/>
              </a:lnSpc>
              <a:spcBef>
                <a:spcPts val="25"/>
              </a:spcBef>
            </a:pP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.AspNetCore</a:t>
            </a:r>
            <a:endParaRPr sz="2400">
              <a:latin typeface="Verdana"/>
              <a:cs typeface="Verdana"/>
            </a:endParaRPr>
          </a:p>
          <a:p>
            <a:pPr marL="836294">
              <a:lnSpc>
                <a:spcPct val="100000"/>
              </a:lnSpc>
              <a:spcBef>
                <a:spcPts val="25"/>
              </a:spcBef>
            </a:pP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.SwaggerUI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6319" y="2178583"/>
            <a:ext cx="3429000" cy="349694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210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Swashbuckle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.AspNetCore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.Swagger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335" y="2178583"/>
            <a:ext cx="3429000" cy="349694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Times New Roman"/>
              <a:cs typeface="Times New Roman"/>
            </a:endParaRPr>
          </a:p>
          <a:p>
            <a:pPr marL="72072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Swashbuckle</a:t>
            </a:r>
            <a:endParaRPr sz="2400">
              <a:latin typeface="Verdana"/>
              <a:cs typeface="Verdana"/>
            </a:endParaRPr>
          </a:p>
          <a:p>
            <a:pPr marL="734695">
              <a:lnSpc>
                <a:spcPct val="100000"/>
              </a:lnSpc>
              <a:spcBef>
                <a:spcPts val="25"/>
              </a:spcBef>
            </a:pP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.AspNetCore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/>
              <a:t>Required Packages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D99A-6A5C-4BAD-9861-6ED818A0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Consuming the API in Client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400850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BA2E-AC14-41B0-83AE-3DD89E1F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we covered in EF Core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9DB3F-1DFD-4ACF-A896-115C2F700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Install EF Core, Provider, Tools</a:t>
            </a:r>
          </a:p>
          <a:p>
            <a:r>
              <a:rPr lang="en-IN" dirty="0"/>
              <a:t>EF Core Migrations</a:t>
            </a:r>
          </a:p>
          <a:p>
            <a:r>
              <a:rPr lang="en-IN" dirty="0"/>
              <a:t>Scaffold DB Context from Existing DB</a:t>
            </a:r>
          </a:p>
          <a:p>
            <a:r>
              <a:rPr lang="en-IN" dirty="0"/>
              <a:t>Data Annotation and Fluent API’s</a:t>
            </a:r>
          </a:p>
          <a:p>
            <a:r>
              <a:rPr lang="en-IN" dirty="0"/>
              <a:t>Defining Relationships</a:t>
            </a:r>
          </a:p>
          <a:p>
            <a:r>
              <a:rPr lang="en-IN" dirty="0"/>
              <a:t>Interacting With Data Model and Logging</a:t>
            </a:r>
          </a:p>
          <a:p>
            <a:r>
              <a:rPr lang="en-IN" dirty="0"/>
              <a:t>Bulk Operations</a:t>
            </a:r>
          </a:p>
          <a:p>
            <a:r>
              <a:rPr lang="en-IN" dirty="0"/>
              <a:t>Simple Interaction – Get, Insert Update, Delete</a:t>
            </a:r>
          </a:p>
          <a:p>
            <a:r>
              <a:rPr lang="en-IN" dirty="0"/>
              <a:t>Change Tracking</a:t>
            </a:r>
          </a:p>
          <a:p>
            <a:r>
              <a:rPr lang="en-IN" dirty="0"/>
              <a:t>Related Interaction</a:t>
            </a:r>
          </a:p>
          <a:p>
            <a:r>
              <a:rPr lang="en-IN" dirty="0"/>
              <a:t>Raw SQL and Stored Procedures</a:t>
            </a:r>
          </a:p>
          <a:p>
            <a:r>
              <a:rPr lang="en-IN" dirty="0"/>
              <a:t>Db Concurrency Exception</a:t>
            </a:r>
          </a:p>
        </p:txBody>
      </p:sp>
    </p:spTree>
    <p:extLst>
      <p:ext uri="{BB962C8B-B14F-4D97-AF65-F5344CB8AC3E}">
        <p14:creationId xmlns:p14="http://schemas.microsoft.com/office/powerpoint/2010/main" val="428129112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24985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Accessing</a:t>
            </a:r>
            <a:r>
              <a:rPr spc="-245" dirty="0"/>
              <a:t> </a:t>
            </a:r>
            <a:r>
              <a:rPr spc="-40" dirty="0"/>
              <a:t>the</a:t>
            </a:r>
            <a:r>
              <a:rPr spc="-240" dirty="0"/>
              <a:t> </a:t>
            </a:r>
            <a:r>
              <a:rPr spc="30" dirty="0"/>
              <a:t>API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61790" marR="5080">
              <a:lnSpc>
                <a:spcPct val="112500"/>
              </a:lnSpc>
              <a:spcBef>
                <a:spcPts val="110"/>
              </a:spcBef>
            </a:pPr>
            <a:r>
              <a:rPr spc="20" dirty="0"/>
              <a:t>We </a:t>
            </a:r>
            <a:r>
              <a:rPr spc="-120" dirty="0"/>
              <a:t>can</a:t>
            </a:r>
            <a:r>
              <a:rPr spc="-114" dirty="0"/>
              <a:t> </a:t>
            </a:r>
            <a:r>
              <a:rPr spc="70" dirty="0"/>
              <a:t>write </a:t>
            </a:r>
            <a:r>
              <a:rPr spc="10" dirty="0"/>
              <a:t>all </a:t>
            </a:r>
            <a:r>
              <a:rPr spc="-95" dirty="0"/>
              <a:t>code </a:t>
            </a:r>
            <a:r>
              <a:rPr spc="-5" dirty="0"/>
              <a:t>manually </a:t>
            </a:r>
            <a:r>
              <a:rPr spc="90" dirty="0"/>
              <a:t>for </a:t>
            </a:r>
            <a:r>
              <a:rPr spc="-540" dirty="0"/>
              <a:t> </a:t>
            </a:r>
            <a:r>
              <a:rPr spc="-120" dirty="0"/>
              <a:t>each</a:t>
            </a:r>
            <a:r>
              <a:rPr spc="-114" dirty="0"/>
              <a:t> </a:t>
            </a:r>
            <a:r>
              <a:rPr spc="20" dirty="0"/>
              <a:t>type </a:t>
            </a:r>
            <a:r>
              <a:rPr spc="40" dirty="0"/>
              <a:t>of </a:t>
            </a:r>
            <a:r>
              <a:rPr spc="15" dirty="0"/>
              <a:t>client </a:t>
            </a:r>
            <a:r>
              <a:rPr spc="-20" dirty="0"/>
              <a:t>we’ll </a:t>
            </a:r>
            <a:r>
              <a:rPr spc="-15" dirty="0"/>
              <a:t>want </a:t>
            </a:r>
            <a:r>
              <a:rPr spc="40" dirty="0"/>
              <a:t>to </a:t>
            </a:r>
            <a:r>
              <a:rPr spc="45" dirty="0"/>
              <a:t> </a:t>
            </a:r>
            <a:r>
              <a:rPr spc="-50" dirty="0"/>
              <a:t>connect.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4053" y="2097735"/>
            <a:ext cx="2611521" cy="243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3576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6425" y="1690781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6425" y="3250638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76425" y="4810495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/>
              <a:t>Using NSwag</a:t>
            </a:r>
            <a:endParaRPr lang="en-IN"/>
          </a:p>
        </p:txBody>
      </p:sp>
      <p:sp>
        <p:nvSpPr>
          <p:cNvPr id="6" name="object 6"/>
          <p:cNvSpPr txBox="1"/>
          <p:nvPr/>
        </p:nvSpPr>
        <p:spPr>
          <a:xfrm>
            <a:off x="2098993" y="2016252"/>
            <a:ext cx="63792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Tooling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based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Swagger/OpenAPI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specification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8993" y="3576828"/>
            <a:ext cx="51422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Generation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client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/>
                <a:cs typeface="Verdana"/>
              </a:rPr>
              <a:t>code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use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API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8993" y="5134355"/>
            <a:ext cx="8393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Works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many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technologies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including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.NET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Core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TypeScript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871" y="1764144"/>
            <a:ext cx="883327" cy="85911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0" y="3341622"/>
            <a:ext cx="882650" cy="82404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0243" y="4883150"/>
            <a:ext cx="777260" cy="86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9571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/>
              <a:t>Using NSwag</a:t>
            </a:r>
            <a:endParaRPr lang="en-IN"/>
          </a:p>
        </p:txBody>
      </p:sp>
      <p:grpSp>
        <p:nvGrpSpPr>
          <p:cNvPr id="3" name="object 3"/>
          <p:cNvGrpSpPr/>
          <p:nvPr/>
        </p:nvGrpSpPr>
        <p:grpSpPr>
          <a:xfrm>
            <a:off x="1424213" y="3212815"/>
            <a:ext cx="1372235" cy="1590675"/>
            <a:chOff x="1424213" y="3212815"/>
            <a:chExt cx="1372235" cy="1590675"/>
          </a:xfrm>
        </p:grpSpPr>
        <p:sp>
          <p:nvSpPr>
            <p:cNvPr id="4" name="object 4"/>
            <p:cNvSpPr/>
            <p:nvPr/>
          </p:nvSpPr>
          <p:spPr>
            <a:xfrm>
              <a:off x="1436913" y="3225515"/>
              <a:ext cx="1346835" cy="1565275"/>
            </a:xfrm>
            <a:custGeom>
              <a:avLst/>
              <a:gdLst/>
              <a:ahLst/>
              <a:cxnLst/>
              <a:rect l="l" t="t" r="r" b="b"/>
              <a:pathLst>
                <a:path w="1346835" h="1565275">
                  <a:moveTo>
                    <a:pt x="1122061" y="0"/>
                  </a:moveTo>
                  <a:lnTo>
                    <a:pt x="224416" y="0"/>
                  </a:lnTo>
                  <a:lnTo>
                    <a:pt x="179188" y="4559"/>
                  </a:lnTo>
                  <a:lnTo>
                    <a:pt x="137063" y="17635"/>
                  </a:lnTo>
                  <a:lnTo>
                    <a:pt x="98943" y="38326"/>
                  </a:lnTo>
                  <a:lnTo>
                    <a:pt x="65730" y="65730"/>
                  </a:lnTo>
                  <a:lnTo>
                    <a:pt x="38326" y="98943"/>
                  </a:lnTo>
                  <a:lnTo>
                    <a:pt x="17635" y="137063"/>
                  </a:lnTo>
                  <a:lnTo>
                    <a:pt x="4559" y="179188"/>
                  </a:lnTo>
                  <a:lnTo>
                    <a:pt x="0" y="224416"/>
                  </a:lnTo>
                  <a:lnTo>
                    <a:pt x="0" y="1340614"/>
                  </a:lnTo>
                  <a:lnTo>
                    <a:pt x="4559" y="1385842"/>
                  </a:lnTo>
                  <a:lnTo>
                    <a:pt x="17635" y="1427967"/>
                  </a:lnTo>
                  <a:lnTo>
                    <a:pt x="38326" y="1466087"/>
                  </a:lnTo>
                  <a:lnTo>
                    <a:pt x="65730" y="1499301"/>
                  </a:lnTo>
                  <a:lnTo>
                    <a:pt x="98943" y="1526704"/>
                  </a:lnTo>
                  <a:lnTo>
                    <a:pt x="137063" y="1547395"/>
                  </a:lnTo>
                  <a:lnTo>
                    <a:pt x="179188" y="1560471"/>
                  </a:lnTo>
                  <a:lnTo>
                    <a:pt x="224416" y="1565031"/>
                  </a:lnTo>
                  <a:lnTo>
                    <a:pt x="1122061" y="1565031"/>
                  </a:lnTo>
                  <a:lnTo>
                    <a:pt x="1167289" y="1560471"/>
                  </a:lnTo>
                  <a:lnTo>
                    <a:pt x="1209414" y="1547395"/>
                  </a:lnTo>
                  <a:lnTo>
                    <a:pt x="1247534" y="1526704"/>
                  </a:lnTo>
                  <a:lnTo>
                    <a:pt x="1280748" y="1499301"/>
                  </a:lnTo>
                  <a:lnTo>
                    <a:pt x="1308151" y="1466087"/>
                  </a:lnTo>
                  <a:lnTo>
                    <a:pt x="1328842" y="1427967"/>
                  </a:lnTo>
                  <a:lnTo>
                    <a:pt x="1341918" y="1385842"/>
                  </a:lnTo>
                  <a:lnTo>
                    <a:pt x="1346478" y="1340614"/>
                  </a:lnTo>
                  <a:lnTo>
                    <a:pt x="1346478" y="224416"/>
                  </a:lnTo>
                  <a:lnTo>
                    <a:pt x="1341918" y="179188"/>
                  </a:lnTo>
                  <a:lnTo>
                    <a:pt x="1328842" y="137063"/>
                  </a:lnTo>
                  <a:lnTo>
                    <a:pt x="1308151" y="98943"/>
                  </a:lnTo>
                  <a:lnTo>
                    <a:pt x="1280748" y="65730"/>
                  </a:lnTo>
                  <a:lnTo>
                    <a:pt x="1247534" y="38326"/>
                  </a:lnTo>
                  <a:lnTo>
                    <a:pt x="1209414" y="17635"/>
                  </a:lnTo>
                  <a:lnTo>
                    <a:pt x="1167289" y="4559"/>
                  </a:lnTo>
                  <a:lnTo>
                    <a:pt x="1122061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6913" y="3225515"/>
              <a:ext cx="1346835" cy="1565275"/>
            </a:xfrm>
            <a:custGeom>
              <a:avLst/>
              <a:gdLst/>
              <a:ahLst/>
              <a:cxnLst/>
              <a:rect l="l" t="t" r="r" b="b"/>
              <a:pathLst>
                <a:path w="1346835" h="1565275">
                  <a:moveTo>
                    <a:pt x="0" y="224417"/>
                  </a:moveTo>
                  <a:lnTo>
                    <a:pt x="4559" y="179189"/>
                  </a:lnTo>
                  <a:lnTo>
                    <a:pt x="17635" y="137063"/>
                  </a:lnTo>
                  <a:lnTo>
                    <a:pt x="38326" y="98943"/>
                  </a:lnTo>
                  <a:lnTo>
                    <a:pt x="65730" y="65730"/>
                  </a:lnTo>
                  <a:lnTo>
                    <a:pt x="98943" y="38326"/>
                  </a:lnTo>
                  <a:lnTo>
                    <a:pt x="137063" y="17635"/>
                  </a:lnTo>
                  <a:lnTo>
                    <a:pt x="179189" y="4559"/>
                  </a:lnTo>
                  <a:lnTo>
                    <a:pt x="224417" y="0"/>
                  </a:lnTo>
                  <a:lnTo>
                    <a:pt x="1122062" y="0"/>
                  </a:lnTo>
                  <a:lnTo>
                    <a:pt x="1167289" y="4559"/>
                  </a:lnTo>
                  <a:lnTo>
                    <a:pt x="1209415" y="17635"/>
                  </a:lnTo>
                  <a:lnTo>
                    <a:pt x="1247535" y="38326"/>
                  </a:lnTo>
                  <a:lnTo>
                    <a:pt x="1280748" y="65730"/>
                  </a:lnTo>
                  <a:lnTo>
                    <a:pt x="1308152" y="98943"/>
                  </a:lnTo>
                  <a:lnTo>
                    <a:pt x="1328843" y="137063"/>
                  </a:lnTo>
                  <a:lnTo>
                    <a:pt x="1341919" y="179189"/>
                  </a:lnTo>
                  <a:lnTo>
                    <a:pt x="1346479" y="224417"/>
                  </a:lnTo>
                  <a:lnTo>
                    <a:pt x="1346479" y="1340614"/>
                  </a:lnTo>
                  <a:lnTo>
                    <a:pt x="1341919" y="1385841"/>
                  </a:lnTo>
                  <a:lnTo>
                    <a:pt x="1328843" y="1427967"/>
                  </a:lnTo>
                  <a:lnTo>
                    <a:pt x="1308152" y="1466087"/>
                  </a:lnTo>
                  <a:lnTo>
                    <a:pt x="1280748" y="1499300"/>
                  </a:lnTo>
                  <a:lnTo>
                    <a:pt x="1247535" y="1526704"/>
                  </a:lnTo>
                  <a:lnTo>
                    <a:pt x="1209415" y="1547395"/>
                  </a:lnTo>
                  <a:lnTo>
                    <a:pt x="1167289" y="1560471"/>
                  </a:lnTo>
                  <a:lnTo>
                    <a:pt x="1122062" y="1565031"/>
                  </a:lnTo>
                  <a:lnTo>
                    <a:pt x="224417" y="1565031"/>
                  </a:lnTo>
                  <a:lnTo>
                    <a:pt x="179189" y="1560471"/>
                  </a:lnTo>
                  <a:lnTo>
                    <a:pt x="137063" y="1547395"/>
                  </a:lnTo>
                  <a:lnTo>
                    <a:pt x="98943" y="1526704"/>
                  </a:lnTo>
                  <a:lnTo>
                    <a:pt x="65730" y="1499300"/>
                  </a:lnTo>
                  <a:lnTo>
                    <a:pt x="38326" y="1466087"/>
                  </a:lnTo>
                  <a:lnTo>
                    <a:pt x="17635" y="1427967"/>
                  </a:lnTo>
                  <a:lnTo>
                    <a:pt x="4559" y="1385841"/>
                  </a:lnTo>
                  <a:lnTo>
                    <a:pt x="0" y="1340614"/>
                  </a:lnTo>
                  <a:lnTo>
                    <a:pt x="0" y="224417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72027" y="3829811"/>
            <a:ext cx="4762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7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000" spc="160" dirty="0">
                <a:solidFill>
                  <a:srgbClr val="F05A28"/>
                </a:solidFill>
                <a:latin typeface="Verdana"/>
                <a:cs typeface="Verdana"/>
              </a:rPr>
              <a:t>P</a:t>
            </a:r>
            <a:r>
              <a:rPr sz="2000" spc="-210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70728" y="3589628"/>
            <a:ext cx="1762125" cy="836930"/>
            <a:chOff x="3470728" y="3589628"/>
            <a:chExt cx="1762125" cy="836930"/>
          </a:xfrm>
        </p:grpSpPr>
        <p:sp>
          <p:nvSpPr>
            <p:cNvPr id="8" name="object 8"/>
            <p:cNvSpPr/>
            <p:nvPr/>
          </p:nvSpPr>
          <p:spPr>
            <a:xfrm>
              <a:off x="3483428" y="3602328"/>
              <a:ext cx="1736725" cy="811530"/>
            </a:xfrm>
            <a:custGeom>
              <a:avLst/>
              <a:gdLst/>
              <a:ahLst/>
              <a:cxnLst/>
              <a:rect l="l" t="t" r="r" b="b"/>
              <a:pathLst>
                <a:path w="1736725" h="811529">
                  <a:moveTo>
                    <a:pt x="1601452" y="0"/>
                  </a:moveTo>
                  <a:lnTo>
                    <a:pt x="135237" y="0"/>
                  </a:lnTo>
                  <a:lnTo>
                    <a:pt x="92491" y="6894"/>
                  </a:lnTo>
                  <a:lnTo>
                    <a:pt x="55367" y="26093"/>
                  </a:lnTo>
                  <a:lnTo>
                    <a:pt x="26092" y="55368"/>
                  </a:lnTo>
                  <a:lnTo>
                    <a:pt x="6894" y="92492"/>
                  </a:lnTo>
                  <a:lnTo>
                    <a:pt x="0" y="135238"/>
                  </a:lnTo>
                  <a:lnTo>
                    <a:pt x="0" y="676169"/>
                  </a:lnTo>
                  <a:lnTo>
                    <a:pt x="6894" y="718914"/>
                  </a:lnTo>
                  <a:lnTo>
                    <a:pt x="26092" y="756038"/>
                  </a:lnTo>
                  <a:lnTo>
                    <a:pt x="55367" y="785313"/>
                  </a:lnTo>
                  <a:lnTo>
                    <a:pt x="92491" y="804512"/>
                  </a:lnTo>
                  <a:lnTo>
                    <a:pt x="135237" y="811406"/>
                  </a:lnTo>
                  <a:lnTo>
                    <a:pt x="1601452" y="811406"/>
                  </a:lnTo>
                  <a:lnTo>
                    <a:pt x="1644197" y="804512"/>
                  </a:lnTo>
                  <a:lnTo>
                    <a:pt x="1681321" y="785313"/>
                  </a:lnTo>
                  <a:lnTo>
                    <a:pt x="1710596" y="756038"/>
                  </a:lnTo>
                  <a:lnTo>
                    <a:pt x="1729795" y="718914"/>
                  </a:lnTo>
                  <a:lnTo>
                    <a:pt x="1736689" y="676169"/>
                  </a:lnTo>
                  <a:lnTo>
                    <a:pt x="1736689" y="135238"/>
                  </a:lnTo>
                  <a:lnTo>
                    <a:pt x="1729795" y="92492"/>
                  </a:lnTo>
                  <a:lnTo>
                    <a:pt x="1710596" y="55368"/>
                  </a:lnTo>
                  <a:lnTo>
                    <a:pt x="1681321" y="26093"/>
                  </a:lnTo>
                  <a:lnTo>
                    <a:pt x="1644197" y="6894"/>
                  </a:lnTo>
                  <a:lnTo>
                    <a:pt x="1601452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83428" y="3602328"/>
              <a:ext cx="1736725" cy="811530"/>
            </a:xfrm>
            <a:custGeom>
              <a:avLst/>
              <a:gdLst/>
              <a:ahLst/>
              <a:cxnLst/>
              <a:rect l="l" t="t" r="r" b="b"/>
              <a:pathLst>
                <a:path w="1736725" h="811529">
                  <a:moveTo>
                    <a:pt x="0" y="135237"/>
                  </a:moveTo>
                  <a:lnTo>
                    <a:pt x="6894" y="92491"/>
                  </a:lnTo>
                  <a:lnTo>
                    <a:pt x="26092" y="55367"/>
                  </a:lnTo>
                  <a:lnTo>
                    <a:pt x="55367" y="26092"/>
                  </a:lnTo>
                  <a:lnTo>
                    <a:pt x="92491" y="6894"/>
                  </a:lnTo>
                  <a:lnTo>
                    <a:pt x="135237" y="0"/>
                  </a:lnTo>
                  <a:lnTo>
                    <a:pt x="1601453" y="0"/>
                  </a:lnTo>
                  <a:lnTo>
                    <a:pt x="1644198" y="6894"/>
                  </a:lnTo>
                  <a:lnTo>
                    <a:pt x="1681322" y="26092"/>
                  </a:lnTo>
                  <a:lnTo>
                    <a:pt x="1710597" y="55367"/>
                  </a:lnTo>
                  <a:lnTo>
                    <a:pt x="1729795" y="92491"/>
                  </a:lnTo>
                  <a:lnTo>
                    <a:pt x="1736690" y="135237"/>
                  </a:lnTo>
                  <a:lnTo>
                    <a:pt x="1736690" y="676168"/>
                  </a:lnTo>
                  <a:lnTo>
                    <a:pt x="1729795" y="718914"/>
                  </a:lnTo>
                  <a:lnTo>
                    <a:pt x="1710597" y="756038"/>
                  </a:lnTo>
                  <a:lnTo>
                    <a:pt x="1681322" y="785313"/>
                  </a:lnTo>
                  <a:lnTo>
                    <a:pt x="1644198" y="804511"/>
                  </a:lnTo>
                  <a:lnTo>
                    <a:pt x="1601453" y="811406"/>
                  </a:lnTo>
                  <a:lnTo>
                    <a:pt x="135237" y="811406"/>
                  </a:lnTo>
                  <a:lnTo>
                    <a:pt x="92491" y="804511"/>
                  </a:lnTo>
                  <a:lnTo>
                    <a:pt x="55367" y="785313"/>
                  </a:lnTo>
                  <a:lnTo>
                    <a:pt x="26092" y="756038"/>
                  </a:lnTo>
                  <a:lnTo>
                    <a:pt x="6894" y="718914"/>
                  </a:lnTo>
                  <a:lnTo>
                    <a:pt x="0" y="676168"/>
                  </a:lnTo>
                  <a:lnTo>
                    <a:pt x="0" y="135237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78526" y="3723132"/>
            <a:ext cx="11468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9BC850"/>
                </a:solidFill>
                <a:latin typeface="Verdana"/>
                <a:cs typeface="Verdana"/>
              </a:rPr>
              <a:t>Swagger</a:t>
            </a:r>
            <a:endParaRPr sz="2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-20" dirty="0">
                <a:solidFill>
                  <a:srgbClr val="9BC850"/>
                </a:solidFill>
                <a:latin typeface="Verdana"/>
                <a:cs typeface="Verdana"/>
              </a:rPr>
              <a:t>(json)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07453" y="3556976"/>
            <a:ext cx="2085339" cy="909955"/>
            <a:chOff x="5907453" y="3556976"/>
            <a:chExt cx="2085339" cy="909955"/>
          </a:xfrm>
        </p:grpSpPr>
        <p:sp>
          <p:nvSpPr>
            <p:cNvPr id="12" name="object 12"/>
            <p:cNvSpPr/>
            <p:nvPr/>
          </p:nvSpPr>
          <p:spPr>
            <a:xfrm>
              <a:off x="5920153" y="3569676"/>
              <a:ext cx="2059939" cy="884555"/>
            </a:xfrm>
            <a:custGeom>
              <a:avLst/>
              <a:gdLst/>
              <a:ahLst/>
              <a:cxnLst/>
              <a:rect l="l" t="t" r="r" b="b"/>
              <a:pathLst>
                <a:path w="2059940" h="884554">
                  <a:moveTo>
                    <a:pt x="1912533" y="0"/>
                  </a:moveTo>
                  <a:lnTo>
                    <a:pt x="147379" y="0"/>
                  </a:lnTo>
                  <a:lnTo>
                    <a:pt x="100796" y="7513"/>
                  </a:lnTo>
                  <a:lnTo>
                    <a:pt x="60339" y="28435"/>
                  </a:lnTo>
                  <a:lnTo>
                    <a:pt x="28435" y="60339"/>
                  </a:lnTo>
                  <a:lnTo>
                    <a:pt x="7513" y="100796"/>
                  </a:lnTo>
                  <a:lnTo>
                    <a:pt x="0" y="147379"/>
                  </a:lnTo>
                  <a:lnTo>
                    <a:pt x="0" y="736875"/>
                  </a:lnTo>
                  <a:lnTo>
                    <a:pt x="7513" y="783458"/>
                  </a:lnTo>
                  <a:lnTo>
                    <a:pt x="28435" y="823916"/>
                  </a:lnTo>
                  <a:lnTo>
                    <a:pt x="60339" y="855819"/>
                  </a:lnTo>
                  <a:lnTo>
                    <a:pt x="100796" y="876741"/>
                  </a:lnTo>
                  <a:lnTo>
                    <a:pt x="147379" y="884255"/>
                  </a:lnTo>
                  <a:lnTo>
                    <a:pt x="1912533" y="884255"/>
                  </a:lnTo>
                  <a:lnTo>
                    <a:pt x="1959116" y="876741"/>
                  </a:lnTo>
                  <a:lnTo>
                    <a:pt x="1999573" y="855819"/>
                  </a:lnTo>
                  <a:lnTo>
                    <a:pt x="2031476" y="823916"/>
                  </a:lnTo>
                  <a:lnTo>
                    <a:pt x="2052398" y="783458"/>
                  </a:lnTo>
                  <a:lnTo>
                    <a:pt x="2059912" y="736875"/>
                  </a:lnTo>
                  <a:lnTo>
                    <a:pt x="2059912" y="147379"/>
                  </a:lnTo>
                  <a:lnTo>
                    <a:pt x="2052398" y="100796"/>
                  </a:lnTo>
                  <a:lnTo>
                    <a:pt x="2031476" y="60339"/>
                  </a:lnTo>
                  <a:lnTo>
                    <a:pt x="1999573" y="28435"/>
                  </a:lnTo>
                  <a:lnTo>
                    <a:pt x="1959116" y="7513"/>
                  </a:lnTo>
                  <a:lnTo>
                    <a:pt x="1912533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20153" y="3569676"/>
              <a:ext cx="2059939" cy="884555"/>
            </a:xfrm>
            <a:custGeom>
              <a:avLst/>
              <a:gdLst/>
              <a:ahLst/>
              <a:cxnLst/>
              <a:rect l="l" t="t" r="r" b="b"/>
              <a:pathLst>
                <a:path w="2059940" h="884554">
                  <a:moveTo>
                    <a:pt x="0" y="147379"/>
                  </a:moveTo>
                  <a:lnTo>
                    <a:pt x="7513" y="100796"/>
                  </a:lnTo>
                  <a:lnTo>
                    <a:pt x="28435" y="60339"/>
                  </a:lnTo>
                  <a:lnTo>
                    <a:pt x="60338" y="28435"/>
                  </a:lnTo>
                  <a:lnTo>
                    <a:pt x="100795" y="7513"/>
                  </a:lnTo>
                  <a:lnTo>
                    <a:pt x="147379" y="0"/>
                  </a:lnTo>
                  <a:lnTo>
                    <a:pt x="1912533" y="0"/>
                  </a:lnTo>
                  <a:lnTo>
                    <a:pt x="1959116" y="7513"/>
                  </a:lnTo>
                  <a:lnTo>
                    <a:pt x="1999573" y="28435"/>
                  </a:lnTo>
                  <a:lnTo>
                    <a:pt x="2031476" y="60339"/>
                  </a:lnTo>
                  <a:lnTo>
                    <a:pt x="2052398" y="100796"/>
                  </a:lnTo>
                  <a:lnTo>
                    <a:pt x="2059912" y="147379"/>
                  </a:lnTo>
                  <a:lnTo>
                    <a:pt x="2059912" y="736875"/>
                  </a:lnTo>
                  <a:lnTo>
                    <a:pt x="2052398" y="783458"/>
                  </a:lnTo>
                  <a:lnTo>
                    <a:pt x="2031476" y="823915"/>
                  </a:lnTo>
                  <a:lnTo>
                    <a:pt x="1999573" y="855819"/>
                  </a:lnTo>
                  <a:lnTo>
                    <a:pt x="1959116" y="876741"/>
                  </a:lnTo>
                  <a:lnTo>
                    <a:pt x="1912533" y="884255"/>
                  </a:lnTo>
                  <a:lnTo>
                    <a:pt x="147379" y="884255"/>
                  </a:lnTo>
                  <a:lnTo>
                    <a:pt x="100795" y="876741"/>
                  </a:lnTo>
                  <a:lnTo>
                    <a:pt x="60338" y="855819"/>
                  </a:lnTo>
                  <a:lnTo>
                    <a:pt x="28435" y="823915"/>
                  </a:lnTo>
                  <a:lnTo>
                    <a:pt x="7513" y="783458"/>
                  </a:lnTo>
                  <a:lnTo>
                    <a:pt x="0" y="736875"/>
                  </a:lnTo>
                  <a:lnTo>
                    <a:pt x="0" y="147379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491163" y="3832860"/>
            <a:ext cx="9182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A9FBC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2A9FBC"/>
                </a:solidFill>
                <a:latin typeface="Verdana"/>
                <a:cs typeface="Verdana"/>
              </a:rPr>
              <a:t>S</a:t>
            </a:r>
            <a:r>
              <a:rPr sz="2000" spc="45" dirty="0">
                <a:solidFill>
                  <a:srgbClr val="2A9FBC"/>
                </a:solidFill>
                <a:latin typeface="Verdana"/>
                <a:cs typeface="Verdana"/>
              </a:rPr>
              <a:t>w</a:t>
            </a:r>
            <a:r>
              <a:rPr sz="2000" spc="-30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2000" spc="90" dirty="0">
                <a:solidFill>
                  <a:srgbClr val="2A9FBC"/>
                </a:solidFill>
                <a:latin typeface="Verdana"/>
                <a:cs typeface="Verdana"/>
              </a:rPr>
              <a:t>g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913586" y="2892112"/>
            <a:ext cx="2085339" cy="909955"/>
            <a:chOff x="8913586" y="2892112"/>
            <a:chExt cx="2085339" cy="909955"/>
          </a:xfrm>
        </p:grpSpPr>
        <p:sp>
          <p:nvSpPr>
            <p:cNvPr id="16" name="object 16"/>
            <p:cNvSpPr/>
            <p:nvPr/>
          </p:nvSpPr>
          <p:spPr>
            <a:xfrm>
              <a:off x="8926286" y="2904812"/>
              <a:ext cx="2059939" cy="884555"/>
            </a:xfrm>
            <a:custGeom>
              <a:avLst/>
              <a:gdLst/>
              <a:ahLst/>
              <a:cxnLst/>
              <a:rect l="l" t="t" r="r" b="b"/>
              <a:pathLst>
                <a:path w="2059940" h="884554">
                  <a:moveTo>
                    <a:pt x="1912532" y="0"/>
                  </a:moveTo>
                  <a:lnTo>
                    <a:pt x="147378" y="0"/>
                  </a:lnTo>
                  <a:lnTo>
                    <a:pt x="100795" y="7513"/>
                  </a:lnTo>
                  <a:lnTo>
                    <a:pt x="60338" y="28435"/>
                  </a:lnTo>
                  <a:lnTo>
                    <a:pt x="28435" y="60338"/>
                  </a:lnTo>
                  <a:lnTo>
                    <a:pt x="7513" y="100795"/>
                  </a:lnTo>
                  <a:lnTo>
                    <a:pt x="0" y="147378"/>
                  </a:lnTo>
                  <a:lnTo>
                    <a:pt x="0" y="736874"/>
                  </a:lnTo>
                  <a:lnTo>
                    <a:pt x="7513" y="783457"/>
                  </a:lnTo>
                  <a:lnTo>
                    <a:pt x="28435" y="823914"/>
                  </a:lnTo>
                  <a:lnTo>
                    <a:pt x="60338" y="855818"/>
                  </a:lnTo>
                  <a:lnTo>
                    <a:pt x="100795" y="876740"/>
                  </a:lnTo>
                  <a:lnTo>
                    <a:pt x="147378" y="884254"/>
                  </a:lnTo>
                  <a:lnTo>
                    <a:pt x="1912532" y="884254"/>
                  </a:lnTo>
                  <a:lnTo>
                    <a:pt x="1959115" y="876740"/>
                  </a:lnTo>
                  <a:lnTo>
                    <a:pt x="1999572" y="855818"/>
                  </a:lnTo>
                  <a:lnTo>
                    <a:pt x="2031475" y="823914"/>
                  </a:lnTo>
                  <a:lnTo>
                    <a:pt x="2052397" y="783457"/>
                  </a:lnTo>
                  <a:lnTo>
                    <a:pt x="2059910" y="736874"/>
                  </a:lnTo>
                  <a:lnTo>
                    <a:pt x="2059910" y="147378"/>
                  </a:lnTo>
                  <a:lnTo>
                    <a:pt x="2052397" y="100795"/>
                  </a:lnTo>
                  <a:lnTo>
                    <a:pt x="2031475" y="60338"/>
                  </a:lnTo>
                  <a:lnTo>
                    <a:pt x="1999572" y="28435"/>
                  </a:lnTo>
                  <a:lnTo>
                    <a:pt x="1959115" y="7513"/>
                  </a:lnTo>
                  <a:lnTo>
                    <a:pt x="1912532" y="0"/>
                  </a:lnTo>
                  <a:close/>
                </a:path>
              </a:pathLst>
            </a:custGeom>
            <a:solidFill>
              <a:srgbClr val="F2D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26286" y="2904812"/>
              <a:ext cx="2059939" cy="884555"/>
            </a:xfrm>
            <a:custGeom>
              <a:avLst/>
              <a:gdLst/>
              <a:ahLst/>
              <a:cxnLst/>
              <a:rect l="l" t="t" r="r" b="b"/>
              <a:pathLst>
                <a:path w="2059940" h="884554">
                  <a:moveTo>
                    <a:pt x="0" y="147379"/>
                  </a:moveTo>
                  <a:lnTo>
                    <a:pt x="7513" y="100796"/>
                  </a:lnTo>
                  <a:lnTo>
                    <a:pt x="28435" y="60339"/>
                  </a:lnTo>
                  <a:lnTo>
                    <a:pt x="60338" y="28435"/>
                  </a:lnTo>
                  <a:lnTo>
                    <a:pt x="100795" y="7513"/>
                  </a:lnTo>
                  <a:lnTo>
                    <a:pt x="147379" y="0"/>
                  </a:lnTo>
                  <a:lnTo>
                    <a:pt x="1912533" y="0"/>
                  </a:lnTo>
                  <a:lnTo>
                    <a:pt x="1959116" y="7513"/>
                  </a:lnTo>
                  <a:lnTo>
                    <a:pt x="1999573" y="28435"/>
                  </a:lnTo>
                  <a:lnTo>
                    <a:pt x="2031476" y="60339"/>
                  </a:lnTo>
                  <a:lnTo>
                    <a:pt x="2052398" y="100796"/>
                  </a:lnTo>
                  <a:lnTo>
                    <a:pt x="2059912" y="147379"/>
                  </a:lnTo>
                  <a:lnTo>
                    <a:pt x="2059912" y="736875"/>
                  </a:lnTo>
                  <a:lnTo>
                    <a:pt x="2052398" y="783458"/>
                  </a:lnTo>
                  <a:lnTo>
                    <a:pt x="2031476" y="823915"/>
                  </a:lnTo>
                  <a:lnTo>
                    <a:pt x="1999573" y="855819"/>
                  </a:lnTo>
                  <a:lnTo>
                    <a:pt x="1959116" y="876741"/>
                  </a:lnTo>
                  <a:lnTo>
                    <a:pt x="1912533" y="884255"/>
                  </a:lnTo>
                  <a:lnTo>
                    <a:pt x="147379" y="884255"/>
                  </a:lnTo>
                  <a:lnTo>
                    <a:pt x="100795" y="876741"/>
                  </a:lnTo>
                  <a:lnTo>
                    <a:pt x="60338" y="855819"/>
                  </a:lnTo>
                  <a:lnTo>
                    <a:pt x="28435" y="823915"/>
                  </a:lnTo>
                  <a:lnTo>
                    <a:pt x="7513" y="783458"/>
                  </a:lnTo>
                  <a:lnTo>
                    <a:pt x="0" y="736875"/>
                  </a:lnTo>
                  <a:lnTo>
                    <a:pt x="0" y="147379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407283" y="3168396"/>
            <a:ext cx="1097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A62E5C"/>
                </a:solidFill>
                <a:latin typeface="Verdana"/>
                <a:cs typeface="Verdana"/>
              </a:rPr>
              <a:t>C</a:t>
            </a:r>
            <a:r>
              <a:rPr sz="2000" spc="-240" dirty="0">
                <a:solidFill>
                  <a:srgbClr val="A62E5C"/>
                </a:solidFill>
                <a:latin typeface="Verdana"/>
                <a:cs typeface="Verdana"/>
              </a:rPr>
              <a:t>#</a:t>
            </a:r>
            <a:r>
              <a:rPr sz="2000" spc="-105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A62E5C"/>
                </a:solidFill>
                <a:latin typeface="Verdana"/>
                <a:cs typeface="Verdana"/>
              </a:rPr>
              <a:t>c</a:t>
            </a:r>
            <a:r>
              <a:rPr sz="2000" spc="95" dirty="0">
                <a:solidFill>
                  <a:srgbClr val="A62E5C"/>
                </a:solidFill>
                <a:latin typeface="Verdana"/>
                <a:cs typeface="Verdana"/>
              </a:rPr>
              <a:t>o</a:t>
            </a:r>
            <a:r>
              <a:rPr sz="2000" spc="85" dirty="0">
                <a:solidFill>
                  <a:srgbClr val="A62E5C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A62E5C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913586" y="3999104"/>
            <a:ext cx="2085339" cy="909955"/>
            <a:chOff x="8913586" y="3999104"/>
            <a:chExt cx="2085339" cy="909955"/>
          </a:xfrm>
        </p:grpSpPr>
        <p:sp>
          <p:nvSpPr>
            <p:cNvPr id="20" name="object 20"/>
            <p:cNvSpPr/>
            <p:nvPr/>
          </p:nvSpPr>
          <p:spPr>
            <a:xfrm>
              <a:off x="8926286" y="4011804"/>
              <a:ext cx="2059939" cy="884555"/>
            </a:xfrm>
            <a:custGeom>
              <a:avLst/>
              <a:gdLst/>
              <a:ahLst/>
              <a:cxnLst/>
              <a:rect l="l" t="t" r="r" b="b"/>
              <a:pathLst>
                <a:path w="2059940" h="884554">
                  <a:moveTo>
                    <a:pt x="1912532" y="0"/>
                  </a:moveTo>
                  <a:lnTo>
                    <a:pt x="147378" y="0"/>
                  </a:lnTo>
                  <a:lnTo>
                    <a:pt x="100795" y="7513"/>
                  </a:lnTo>
                  <a:lnTo>
                    <a:pt x="60338" y="28435"/>
                  </a:lnTo>
                  <a:lnTo>
                    <a:pt x="28435" y="60339"/>
                  </a:lnTo>
                  <a:lnTo>
                    <a:pt x="7513" y="100796"/>
                  </a:lnTo>
                  <a:lnTo>
                    <a:pt x="0" y="147379"/>
                  </a:lnTo>
                  <a:lnTo>
                    <a:pt x="0" y="736875"/>
                  </a:lnTo>
                  <a:lnTo>
                    <a:pt x="7513" y="783458"/>
                  </a:lnTo>
                  <a:lnTo>
                    <a:pt x="28435" y="823916"/>
                  </a:lnTo>
                  <a:lnTo>
                    <a:pt x="60338" y="855819"/>
                  </a:lnTo>
                  <a:lnTo>
                    <a:pt x="100795" y="876741"/>
                  </a:lnTo>
                  <a:lnTo>
                    <a:pt x="147378" y="884255"/>
                  </a:lnTo>
                  <a:lnTo>
                    <a:pt x="1912532" y="884255"/>
                  </a:lnTo>
                  <a:lnTo>
                    <a:pt x="1959115" y="876741"/>
                  </a:lnTo>
                  <a:lnTo>
                    <a:pt x="1999572" y="855819"/>
                  </a:lnTo>
                  <a:lnTo>
                    <a:pt x="2031475" y="823916"/>
                  </a:lnTo>
                  <a:lnTo>
                    <a:pt x="2052397" y="783458"/>
                  </a:lnTo>
                  <a:lnTo>
                    <a:pt x="2059910" y="736875"/>
                  </a:lnTo>
                  <a:lnTo>
                    <a:pt x="2059910" y="147379"/>
                  </a:lnTo>
                  <a:lnTo>
                    <a:pt x="2052397" y="100796"/>
                  </a:lnTo>
                  <a:lnTo>
                    <a:pt x="2031475" y="60339"/>
                  </a:lnTo>
                  <a:lnTo>
                    <a:pt x="1999572" y="28435"/>
                  </a:lnTo>
                  <a:lnTo>
                    <a:pt x="1959115" y="7513"/>
                  </a:lnTo>
                  <a:lnTo>
                    <a:pt x="1912532" y="0"/>
                  </a:lnTo>
                  <a:close/>
                </a:path>
              </a:pathLst>
            </a:custGeom>
            <a:solidFill>
              <a:srgbClr val="F2D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26286" y="4011804"/>
              <a:ext cx="2059939" cy="884555"/>
            </a:xfrm>
            <a:custGeom>
              <a:avLst/>
              <a:gdLst/>
              <a:ahLst/>
              <a:cxnLst/>
              <a:rect l="l" t="t" r="r" b="b"/>
              <a:pathLst>
                <a:path w="2059940" h="884554">
                  <a:moveTo>
                    <a:pt x="0" y="147379"/>
                  </a:moveTo>
                  <a:lnTo>
                    <a:pt x="7513" y="100796"/>
                  </a:lnTo>
                  <a:lnTo>
                    <a:pt x="28435" y="60339"/>
                  </a:lnTo>
                  <a:lnTo>
                    <a:pt x="60338" y="28435"/>
                  </a:lnTo>
                  <a:lnTo>
                    <a:pt x="100795" y="7513"/>
                  </a:lnTo>
                  <a:lnTo>
                    <a:pt x="147379" y="0"/>
                  </a:lnTo>
                  <a:lnTo>
                    <a:pt x="1912533" y="0"/>
                  </a:lnTo>
                  <a:lnTo>
                    <a:pt x="1959116" y="7513"/>
                  </a:lnTo>
                  <a:lnTo>
                    <a:pt x="1999573" y="28435"/>
                  </a:lnTo>
                  <a:lnTo>
                    <a:pt x="2031476" y="60339"/>
                  </a:lnTo>
                  <a:lnTo>
                    <a:pt x="2052398" y="100796"/>
                  </a:lnTo>
                  <a:lnTo>
                    <a:pt x="2059912" y="147379"/>
                  </a:lnTo>
                  <a:lnTo>
                    <a:pt x="2059912" y="736875"/>
                  </a:lnTo>
                  <a:lnTo>
                    <a:pt x="2052398" y="783458"/>
                  </a:lnTo>
                  <a:lnTo>
                    <a:pt x="2031476" y="823915"/>
                  </a:lnTo>
                  <a:lnTo>
                    <a:pt x="1999573" y="855819"/>
                  </a:lnTo>
                  <a:lnTo>
                    <a:pt x="1959116" y="876741"/>
                  </a:lnTo>
                  <a:lnTo>
                    <a:pt x="1912533" y="884255"/>
                  </a:lnTo>
                  <a:lnTo>
                    <a:pt x="147379" y="884255"/>
                  </a:lnTo>
                  <a:lnTo>
                    <a:pt x="100795" y="876741"/>
                  </a:lnTo>
                  <a:lnTo>
                    <a:pt x="60338" y="855819"/>
                  </a:lnTo>
                  <a:lnTo>
                    <a:pt x="28435" y="823915"/>
                  </a:lnTo>
                  <a:lnTo>
                    <a:pt x="7513" y="783458"/>
                  </a:lnTo>
                  <a:lnTo>
                    <a:pt x="0" y="736875"/>
                  </a:lnTo>
                  <a:lnTo>
                    <a:pt x="0" y="147379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428238" y="4274820"/>
            <a:ext cx="1056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A62E5C"/>
                </a:solidFill>
                <a:latin typeface="Verdana"/>
                <a:cs typeface="Verdana"/>
              </a:rPr>
              <a:t>T</a:t>
            </a:r>
            <a:r>
              <a:rPr sz="2000" spc="-90" dirty="0">
                <a:solidFill>
                  <a:srgbClr val="A62E5C"/>
                </a:solidFill>
                <a:latin typeface="Verdana"/>
                <a:cs typeface="Verdana"/>
              </a:rPr>
              <a:t>S</a:t>
            </a:r>
            <a:r>
              <a:rPr sz="2000" spc="-110" dirty="0">
                <a:solidFill>
                  <a:srgbClr val="A62E5C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A62E5C"/>
                </a:solidFill>
                <a:latin typeface="Verdana"/>
                <a:cs typeface="Verdana"/>
              </a:rPr>
              <a:t>c</a:t>
            </a:r>
            <a:r>
              <a:rPr sz="2000" spc="95" dirty="0">
                <a:solidFill>
                  <a:srgbClr val="A62E5C"/>
                </a:solidFill>
                <a:latin typeface="Verdana"/>
                <a:cs typeface="Verdana"/>
              </a:rPr>
              <a:t>o</a:t>
            </a:r>
            <a:r>
              <a:rPr sz="2000" spc="85" dirty="0">
                <a:solidFill>
                  <a:srgbClr val="A62E5C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A62E5C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83383" y="3346945"/>
            <a:ext cx="6142990" cy="1109345"/>
          </a:xfrm>
          <a:custGeom>
            <a:avLst/>
            <a:gdLst/>
            <a:ahLst/>
            <a:cxnLst/>
            <a:rect l="l" t="t" r="r" b="b"/>
            <a:pathLst>
              <a:path w="6142990" h="1109345">
                <a:moveTo>
                  <a:pt x="700036" y="661098"/>
                </a:moveTo>
                <a:lnTo>
                  <a:pt x="623836" y="622998"/>
                </a:lnTo>
                <a:lnTo>
                  <a:pt x="623836" y="656336"/>
                </a:lnTo>
                <a:lnTo>
                  <a:pt x="0" y="656323"/>
                </a:lnTo>
                <a:lnTo>
                  <a:pt x="0" y="665848"/>
                </a:lnTo>
                <a:lnTo>
                  <a:pt x="623836" y="665861"/>
                </a:lnTo>
                <a:lnTo>
                  <a:pt x="623836" y="699198"/>
                </a:lnTo>
                <a:lnTo>
                  <a:pt x="690511" y="665861"/>
                </a:lnTo>
                <a:lnTo>
                  <a:pt x="636536" y="665861"/>
                </a:lnTo>
                <a:lnTo>
                  <a:pt x="690511" y="665848"/>
                </a:lnTo>
                <a:lnTo>
                  <a:pt x="700036" y="661098"/>
                </a:lnTo>
                <a:close/>
              </a:path>
              <a:path w="6142990" h="1109345">
                <a:moveTo>
                  <a:pt x="3136785" y="660107"/>
                </a:moveTo>
                <a:lnTo>
                  <a:pt x="2512949" y="656742"/>
                </a:lnTo>
                <a:lnTo>
                  <a:pt x="2513139" y="623404"/>
                </a:lnTo>
                <a:lnTo>
                  <a:pt x="2436723" y="661098"/>
                </a:lnTo>
                <a:lnTo>
                  <a:pt x="2512720" y="699604"/>
                </a:lnTo>
                <a:lnTo>
                  <a:pt x="2512898" y="666267"/>
                </a:lnTo>
                <a:lnTo>
                  <a:pt x="3136735" y="669632"/>
                </a:lnTo>
                <a:lnTo>
                  <a:pt x="3136785" y="660107"/>
                </a:lnTo>
                <a:close/>
              </a:path>
              <a:path w="6142990" h="1109345">
                <a:moveTo>
                  <a:pt x="6142901" y="0"/>
                </a:moveTo>
                <a:lnTo>
                  <a:pt x="6058649" y="12636"/>
                </a:lnTo>
                <a:lnTo>
                  <a:pt x="6077813" y="39916"/>
                </a:lnTo>
                <a:lnTo>
                  <a:pt x="5193944" y="660971"/>
                </a:lnTo>
                <a:lnTo>
                  <a:pt x="5196675" y="664870"/>
                </a:lnTo>
                <a:lnTo>
                  <a:pt x="5194655" y="669175"/>
                </a:lnTo>
                <a:lnTo>
                  <a:pt x="6071844" y="1079055"/>
                </a:lnTo>
                <a:lnTo>
                  <a:pt x="6057735" y="1109256"/>
                </a:lnTo>
                <a:lnTo>
                  <a:pt x="6142901" y="1106995"/>
                </a:lnTo>
                <a:lnTo>
                  <a:pt x="6125019" y="1084427"/>
                </a:lnTo>
                <a:lnTo>
                  <a:pt x="6089993" y="1040218"/>
                </a:lnTo>
                <a:lnTo>
                  <a:pt x="6075883" y="1070419"/>
                </a:lnTo>
                <a:lnTo>
                  <a:pt x="5206136" y="664044"/>
                </a:lnTo>
                <a:lnTo>
                  <a:pt x="6083287" y="47701"/>
                </a:lnTo>
                <a:lnTo>
                  <a:pt x="6102451" y="74980"/>
                </a:lnTo>
                <a:lnTo>
                  <a:pt x="6125311" y="32613"/>
                </a:lnTo>
                <a:lnTo>
                  <a:pt x="6142901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276920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/>
              <a:t>NSwagStudio</a:t>
            </a:r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9EFC6B-9D7A-4A5F-9F4C-C0B3AAF1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</a:t>
            </a:r>
            <a:r>
              <a:rPr lang="en-IN" dirty="0" err="1"/>
              <a:t>NSwag</a:t>
            </a:r>
            <a:r>
              <a:rPr lang="en-IN" dirty="0"/>
              <a:t> Studio</a:t>
            </a:r>
          </a:p>
          <a:p>
            <a:pPr marL="0" indent="0" algn="ctr">
              <a:buNone/>
            </a:pPr>
            <a:r>
              <a:rPr lang="en-IN" dirty="0">
                <a:hlinkClick r:id="rId2"/>
              </a:rPr>
              <a:t>https://github.com/RicoSuter/NSwag/wiki/NSwagStudio</a:t>
            </a:r>
            <a:endParaRPr lang="en-IN" dirty="0"/>
          </a:p>
          <a:p>
            <a:r>
              <a:rPr lang="en-IN" dirty="0"/>
              <a:t>Use to create TypeScript Output for Angular</a:t>
            </a:r>
          </a:p>
          <a:p>
            <a:pPr marL="0" indent="0" algn="ctr">
              <a:buNone/>
            </a:pPr>
            <a:r>
              <a:rPr lang="en-IN" dirty="0">
                <a:hlinkClick r:id="rId3"/>
              </a:rPr>
              <a:t>https://github.com/RicoSuter/NSwag/wiki/TypeScriptClientGenerator-Angular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81884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BD99A-6A5C-4BAD-9861-6ED818A0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Service Lifetime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71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AB0A45-200B-4BE8-9689-3B731AF2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Lifetime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AA6B0-2236-4C6F-8DF0-D6B8E113E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lifetime of the service depends on when the dependency is instantiated and how long it lives. And lifetime depends on how we have registered those services.</a:t>
            </a:r>
          </a:p>
          <a:p>
            <a:r>
              <a:rPr lang="en-US" dirty="0"/>
              <a:t>Three Methods to define the lifetime of the services:</a:t>
            </a:r>
          </a:p>
          <a:p>
            <a:pPr lvl="1"/>
            <a:r>
              <a:rPr lang="en-IN" dirty="0" err="1"/>
              <a:t>AddTransient</a:t>
            </a:r>
            <a:endParaRPr lang="en-IN" dirty="0"/>
          </a:p>
          <a:p>
            <a:pPr lvl="2"/>
            <a:r>
              <a:rPr lang="en-US" dirty="0"/>
              <a:t>Transient lifetime services are created each time they are requested. This lifetime works best for lightweight, stateless services.</a:t>
            </a:r>
          </a:p>
          <a:p>
            <a:pPr lvl="1"/>
            <a:r>
              <a:rPr lang="en-IN" dirty="0" err="1"/>
              <a:t>AddScoped</a:t>
            </a:r>
            <a:endParaRPr lang="en-IN" dirty="0"/>
          </a:p>
          <a:p>
            <a:pPr lvl="2"/>
            <a:r>
              <a:rPr lang="en-US" dirty="0"/>
              <a:t>Scoped lifetime services are created once per request.</a:t>
            </a:r>
            <a:endParaRPr lang="en-IN" dirty="0"/>
          </a:p>
          <a:p>
            <a:pPr lvl="1"/>
            <a:r>
              <a:rPr lang="en-IN" dirty="0" err="1"/>
              <a:t>AddSingleton</a:t>
            </a:r>
            <a:endParaRPr lang="en-IN" dirty="0"/>
          </a:p>
          <a:p>
            <a:pPr lvl="2"/>
            <a:r>
              <a:rPr lang="en-US" dirty="0"/>
              <a:t>Singleton lifetime services are created the first time they are requested (or when </a:t>
            </a:r>
            <a:r>
              <a:rPr lang="en-US" dirty="0" err="1"/>
              <a:t>ConfigureServices</a:t>
            </a:r>
            <a:r>
              <a:rPr lang="en-US" dirty="0"/>
              <a:t> is run if you specify an instance there) and then every subsequent request will use the same instance.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443508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D99A-6A5C-4BAD-9861-6ED818A0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23913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6217920" y="2182367"/>
            <a:ext cx="5257800" cy="3488690"/>
            <a:chOff x="6217920" y="2182367"/>
            <a:chExt cx="5257800" cy="3488690"/>
          </a:xfrm>
        </p:grpSpPr>
        <p:sp>
          <p:nvSpPr>
            <p:cNvPr id="4" name="object 4"/>
            <p:cNvSpPr/>
            <p:nvPr/>
          </p:nvSpPr>
          <p:spPr>
            <a:xfrm>
              <a:off x="6217920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1223" y="3082162"/>
              <a:ext cx="395795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62723" y="3447872"/>
              <a:ext cx="2431669" cy="36606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217920" y="2182367"/>
            <a:ext cx="5257800" cy="3488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>
              <a:latin typeface="Times New Roman"/>
              <a:cs typeface="Times New Roman"/>
            </a:endParaRPr>
          </a:p>
          <a:p>
            <a:pPr marR="1337310" algn="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endParaRPr sz="2400">
              <a:latin typeface="Wingdings"/>
              <a:cs typeface="Wingding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643494" y="3813936"/>
            <a:ext cx="2557145" cy="960119"/>
            <a:chOff x="7643494" y="3813936"/>
            <a:chExt cx="2557145" cy="960119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43494" y="3813936"/>
              <a:ext cx="255714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59318" y="4408296"/>
              <a:ext cx="2356357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07136" y="2182367"/>
            <a:ext cx="5257800" cy="3488690"/>
            <a:chOff x="707136" y="2182367"/>
            <a:chExt cx="5257800" cy="3488690"/>
          </a:xfrm>
        </p:grpSpPr>
        <p:sp>
          <p:nvSpPr>
            <p:cNvPr id="12" name="object 12"/>
            <p:cNvSpPr/>
            <p:nvPr/>
          </p:nvSpPr>
          <p:spPr>
            <a:xfrm>
              <a:off x="707136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5647" y="3082162"/>
              <a:ext cx="3409061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02763" y="3447872"/>
              <a:ext cx="1902460" cy="36606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07136" y="2182367"/>
            <a:ext cx="5257800" cy="3488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>
              <a:latin typeface="Times New Roman"/>
              <a:cs typeface="Times New Roman"/>
            </a:endParaRPr>
          </a:p>
          <a:p>
            <a:pPr marL="336169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endParaRPr sz="2400">
              <a:latin typeface="Wingdings"/>
              <a:cs typeface="Wingding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97964" y="3813936"/>
            <a:ext cx="2853690" cy="960119"/>
            <a:chOff x="1997964" y="3813936"/>
            <a:chExt cx="2853690" cy="960119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62428" y="3813936"/>
              <a:ext cx="1495552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97964" y="4408296"/>
              <a:ext cx="2853309" cy="36576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89757" y="549859"/>
            <a:ext cx="6537579" cy="548944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3311" y="2389216"/>
            <a:ext cx="1919680" cy="196550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06852" y="4658867"/>
            <a:ext cx="12922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60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000" spc="9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2000" spc="8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>
                <a:solidFill>
                  <a:srgbClr val="404040"/>
                </a:solidFill>
              </a:rPr>
              <a:t>Why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75" dirty="0">
                <a:solidFill>
                  <a:srgbClr val="404040"/>
                </a:solidFill>
              </a:rPr>
              <a:t>Do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60" dirty="0">
                <a:solidFill>
                  <a:srgbClr val="404040"/>
                </a:solidFill>
              </a:rPr>
              <a:t>We</a:t>
            </a:r>
            <a:r>
              <a:rPr spc="-204" dirty="0">
                <a:solidFill>
                  <a:srgbClr val="404040"/>
                </a:solidFill>
              </a:rPr>
              <a:t> </a:t>
            </a:r>
            <a:r>
              <a:rPr spc="45" dirty="0">
                <a:solidFill>
                  <a:srgbClr val="404040"/>
                </a:solidFill>
              </a:rPr>
              <a:t>Need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Unit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-130" dirty="0">
                <a:solidFill>
                  <a:srgbClr val="404040"/>
                </a:solidFill>
              </a:rPr>
              <a:t>Tests?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3390" y="2541224"/>
            <a:ext cx="1903934" cy="152314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40933" y="2406386"/>
            <a:ext cx="1598327" cy="203997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84996" y="4658867"/>
            <a:ext cx="20618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000" spc="8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2000" spc="9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t 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fear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breaking </a:t>
            </a:r>
            <a:r>
              <a:rPr sz="2000" spc="-6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something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4397" y="4658867"/>
            <a:ext cx="20288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1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000" spc="-6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/>
                <a:cs typeface="Verdana"/>
              </a:rPr>
              <a:t>q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li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43236" y="4658867"/>
            <a:ext cx="199961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000" spc="95" dirty="0">
                <a:solidFill>
                  <a:srgbClr val="404040"/>
                </a:solidFill>
                <a:latin typeface="Verdana"/>
                <a:cs typeface="Verdana"/>
              </a:rPr>
              <a:t>oc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me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9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n  </a:t>
            </a:r>
            <a:r>
              <a:rPr sz="2000" spc="7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/>
                <a:cs typeface="Verdana"/>
              </a:rPr>
              <a:t>code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7664" y="2373434"/>
            <a:ext cx="1904497" cy="1996059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spc="-15"/>
              <a:t>Integration</a:t>
            </a:r>
            <a:r>
              <a:rPr lang="en-US" sz="2000" spc="-160"/>
              <a:t> </a:t>
            </a:r>
            <a:r>
              <a:rPr lang="en-US" sz="2000" spc="-15"/>
              <a:t>tests</a:t>
            </a:r>
            <a:endParaRPr lang="en-US" sz="2000"/>
          </a:p>
          <a:p>
            <a:pPr marL="536575" indent="-228600">
              <a:lnSpc>
                <a:spcPct val="9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>
                <a:tab pos="536575" algn="l"/>
                <a:tab pos="537210" algn="l"/>
              </a:tabLst>
            </a:pPr>
            <a:r>
              <a:rPr lang="en-US" sz="2000" spc="-75"/>
              <a:t>Test</a:t>
            </a:r>
            <a:r>
              <a:rPr lang="en-US" sz="2000" spc="-130"/>
              <a:t> </a:t>
            </a:r>
            <a:r>
              <a:rPr lang="en-US" sz="2000" spc="-30"/>
              <a:t>infrastructure</a:t>
            </a:r>
            <a:r>
              <a:rPr lang="en-US" sz="2000" spc="-135"/>
              <a:t> </a:t>
            </a:r>
            <a:r>
              <a:rPr lang="en-US" sz="2000" spc="60"/>
              <a:t>code</a:t>
            </a:r>
            <a:endParaRPr lang="en-US" sz="2000"/>
          </a:p>
          <a:p>
            <a:pPr marL="536575" indent="-228600">
              <a:lnSpc>
                <a:spcPct val="90000"/>
              </a:lnSpc>
              <a:spcBef>
                <a:spcPts val="620"/>
              </a:spcBef>
              <a:buSzPct val="75000"/>
              <a:buFont typeface="Arial" panose="020B0604020202020204" pitchFamily="34" charset="0"/>
              <a:buChar char="•"/>
              <a:tabLst>
                <a:tab pos="536575" algn="l"/>
                <a:tab pos="537210" algn="l"/>
              </a:tabLst>
            </a:pPr>
            <a:r>
              <a:rPr lang="en-US" sz="2000" spc="-40"/>
              <a:t>Interaction</a:t>
            </a:r>
            <a:r>
              <a:rPr lang="en-US" sz="2000" spc="-120"/>
              <a:t> </a:t>
            </a:r>
            <a:r>
              <a:rPr lang="en-US" sz="2000" spc="10"/>
              <a:t>between</a:t>
            </a:r>
            <a:r>
              <a:rPr lang="en-US" sz="2000" spc="-120"/>
              <a:t> </a:t>
            </a:r>
            <a:r>
              <a:rPr lang="en-US" sz="2000" spc="-10"/>
              <a:t>different</a:t>
            </a:r>
            <a:r>
              <a:rPr lang="en-US" sz="2000" spc="-110"/>
              <a:t> </a:t>
            </a:r>
            <a:r>
              <a:rPr lang="en-US" sz="2000" spc="-60"/>
              <a:t>layers</a:t>
            </a:r>
            <a:endParaRPr lang="en-US" sz="2000"/>
          </a:p>
          <a:p>
            <a:pPr marL="536575" indent="-228600">
              <a:lnSpc>
                <a:spcPct val="90000"/>
              </a:lnSpc>
              <a:spcBef>
                <a:spcPts val="530"/>
              </a:spcBef>
              <a:buSzPct val="75000"/>
              <a:buFont typeface="Arial" panose="020B0604020202020204" pitchFamily="34" charset="0"/>
              <a:buChar char="•"/>
              <a:tabLst>
                <a:tab pos="536575" algn="l"/>
                <a:tab pos="537210" algn="l"/>
              </a:tabLst>
            </a:pPr>
            <a:r>
              <a:rPr lang="en-US" sz="2000" spc="5"/>
              <a:t>More</a:t>
            </a:r>
            <a:r>
              <a:rPr lang="en-US" sz="2000" spc="-135"/>
              <a:t> </a:t>
            </a:r>
            <a:r>
              <a:rPr lang="en-US" sz="2000"/>
              <a:t>work</a:t>
            </a:r>
            <a:r>
              <a:rPr lang="en-US" sz="2000" spc="-135"/>
              <a:t> </a:t>
            </a:r>
            <a:r>
              <a:rPr lang="en-US" sz="2000" spc="40"/>
              <a:t>to</a:t>
            </a:r>
            <a:r>
              <a:rPr lang="en-US" sz="2000" spc="-130"/>
              <a:t> </a:t>
            </a:r>
            <a:r>
              <a:rPr lang="en-US" sz="2000" spc="-15"/>
              <a:t>set</a:t>
            </a:r>
            <a:r>
              <a:rPr lang="en-US" sz="2000" spc="-130"/>
              <a:t> </a:t>
            </a:r>
            <a:r>
              <a:rPr lang="en-US" sz="2000" spc="25"/>
              <a:t>up</a:t>
            </a:r>
            <a:endParaRPr lang="en-US" sz="2000"/>
          </a:p>
          <a:p>
            <a:pPr marL="536575" indent="-228600">
              <a:lnSpc>
                <a:spcPct val="90000"/>
              </a:lnSpc>
              <a:spcBef>
                <a:spcPts val="625"/>
              </a:spcBef>
              <a:buSzPct val="75000"/>
              <a:buFont typeface="Arial" panose="020B0604020202020204" pitchFamily="34" charset="0"/>
              <a:buChar char="•"/>
              <a:tabLst>
                <a:tab pos="536575" algn="l"/>
                <a:tab pos="537210" algn="l"/>
              </a:tabLst>
            </a:pPr>
            <a:r>
              <a:rPr lang="en-US" sz="2000" spc="20"/>
              <a:t>Often</a:t>
            </a:r>
            <a:r>
              <a:rPr lang="en-US" sz="2000" spc="-130"/>
              <a:t> </a:t>
            </a:r>
            <a:r>
              <a:rPr lang="en-US" sz="2000" spc="-30"/>
              <a:t>linked</a:t>
            </a:r>
            <a:r>
              <a:rPr lang="en-US" sz="2000" spc="-135"/>
              <a:t> </a:t>
            </a:r>
            <a:r>
              <a:rPr lang="en-US" sz="2000" spc="10"/>
              <a:t>with</a:t>
            </a:r>
            <a:r>
              <a:rPr lang="en-US" sz="2000" spc="-125"/>
              <a:t> </a:t>
            </a:r>
            <a:r>
              <a:rPr lang="en-US" sz="2000" spc="-10"/>
              <a:t>database</a:t>
            </a:r>
            <a:endParaRPr lang="en-US" sz="2000"/>
          </a:p>
        </p:txBody>
      </p:sp>
      <p:pic>
        <p:nvPicPr>
          <p:cNvPr id="3" name="object 3" descr="Icon&#10;&#10;Description automatically generated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2916" y="661916"/>
            <a:ext cx="4460222" cy="55579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E81D69-0E34-4FF2-ABC6-EC3DB920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3"/>
            <a:ext cx="9144000" cy="25215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.NET or .NET Core?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94193-0634-4807-8778-E464ED471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617728"/>
            <a:ext cx="9144000" cy="94433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 the details (.NET 5)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15697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BD99A-6A5C-4BAD-9861-6ED818A0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Implementing Cross Cutting Concerns in the 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80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329" y="2182985"/>
            <a:ext cx="5257800" cy="348869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215"/>
              </a:spcBef>
            </a:pPr>
            <a:r>
              <a:rPr sz="3200" spc="30" dirty="0">
                <a:solidFill>
                  <a:srgbClr val="2A9FBC"/>
                </a:solidFill>
                <a:latin typeface="Verdana"/>
                <a:cs typeface="Verdana"/>
              </a:rPr>
              <a:t>Middleware</a:t>
            </a:r>
            <a:r>
              <a:rPr sz="3200" spc="-18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2A9FBC"/>
                </a:solidFill>
                <a:latin typeface="Verdana"/>
                <a:cs typeface="Verdana"/>
              </a:rPr>
              <a:t>in</a:t>
            </a:r>
            <a:r>
              <a:rPr sz="3200" spc="-18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200" spc="70" dirty="0">
                <a:solidFill>
                  <a:srgbClr val="2A9FBC"/>
                </a:solidFill>
                <a:latin typeface="Verdana"/>
                <a:cs typeface="Verdana"/>
              </a:rPr>
              <a:t>API</a:t>
            </a:r>
            <a:endParaRPr sz="3200">
              <a:latin typeface="Verdana"/>
              <a:cs typeface="Verdana"/>
            </a:endParaRPr>
          </a:p>
          <a:p>
            <a:pPr marL="281305" marR="273685" algn="ctr">
              <a:lnSpc>
                <a:spcPct val="100800"/>
              </a:lnSpc>
              <a:spcBef>
                <a:spcPts val="1735"/>
              </a:spcBef>
            </a:pP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Converts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exception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4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use </a:t>
            </a:r>
            <a:r>
              <a:rPr sz="2400" spc="-8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client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514" y="2182985"/>
            <a:ext cx="5257800" cy="348869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100">
              <a:latin typeface="Times New Roman"/>
              <a:cs typeface="Times New Roman"/>
            </a:endParaRPr>
          </a:p>
          <a:p>
            <a:pPr marL="1243330" marR="1235075" algn="ctr">
              <a:lnSpc>
                <a:spcPts val="3790"/>
              </a:lnSpc>
              <a:spcBef>
                <a:spcPts val="5"/>
              </a:spcBef>
            </a:pPr>
            <a:r>
              <a:rPr sz="3200" spc="30" dirty="0">
                <a:solidFill>
                  <a:srgbClr val="2A9FBC"/>
                </a:solidFill>
                <a:latin typeface="Verdana"/>
                <a:cs typeface="Verdana"/>
              </a:rPr>
              <a:t>Using</a:t>
            </a:r>
            <a:r>
              <a:rPr sz="3200" spc="-25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200" spc="15" dirty="0">
                <a:solidFill>
                  <a:srgbClr val="2A9FBC"/>
                </a:solidFill>
                <a:latin typeface="Verdana"/>
                <a:cs typeface="Verdana"/>
              </a:rPr>
              <a:t>custom </a:t>
            </a:r>
            <a:r>
              <a:rPr sz="3200" spc="-111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200" spc="15" dirty="0">
                <a:solidFill>
                  <a:srgbClr val="2A9FBC"/>
                </a:solidFill>
                <a:latin typeface="Verdana"/>
                <a:cs typeface="Verdana"/>
              </a:rPr>
              <a:t>exceptions</a:t>
            </a:r>
            <a:endParaRPr sz="3200">
              <a:latin typeface="Verdana"/>
              <a:cs typeface="Verdana"/>
            </a:endParaRPr>
          </a:p>
          <a:p>
            <a:pPr marL="544830" marR="537210" algn="ctr">
              <a:lnSpc>
                <a:spcPct val="98800"/>
              </a:lnSpc>
              <a:spcBef>
                <a:spcPts val="1795"/>
              </a:spcBef>
            </a:pP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Defined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Core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/>
                <a:cs typeface="Verdana"/>
              </a:rPr>
              <a:t>project </a:t>
            </a:r>
            <a:r>
              <a:rPr sz="2400" spc="-8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Derive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from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/>
                <a:cs typeface="Verdana"/>
              </a:rPr>
              <a:t>ApplicationException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4611" y="517651"/>
            <a:ext cx="4634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  <a:latin typeface="Verdana"/>
                <a:cs typeface="Verdana"/>
              </a:rPr>
              <a:t>Handling</a:t>
            </a:r>
            <a:r>
              <a:rPr sz="3600" spc="-2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404040"/>
                </a:solidFill>
                <a:latin typeface="Verdana"/>
                <a:cs typeface="Verdana"/>
              </a:rPr>
              <a:t>Exceptions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230819" y="1225119"/>
            <a:ext cx="4243527" cy="4877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spc="10" dirty="0"/>
              <a:t>ASP.NET</a:t>
            </a:r>
            <a:r>
              <a:rPr lang="en-US" sz="2000" spc="-150" dirty="0"/>
              <a:t> </a:t>
            </a:r>
            <a:r>
              <a:rPr lang="en-US" sz="2000" spc="30" dirty="0"/>
              <a:t>Core</a:t>
            </a:r>
            <a:r>
              <a:rPr lang="en-US" sz="2000" spc="-140" dirty="0"/>
              <a:t> </a:t>
            </a:r>
            <a:r>
              <a:rPr lang="en-US" sz="2000" spc="10" dirty="0"/>
              <a:t>middleware</a:t>
            </a:r>
            <a:endParaRPr lang="en-US" sz="2000" dirty="0"/>
          </a:p>
          <a:p>
            <a:pPr marL="536575" indent="-228600">
              <a:lnSpc>
                <a:spcPct val="9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>
                <a:tab pos="536575" algn="l"/>
                <a:tab pos="537210" algn="l"/>
              </a:tabLst>
            </a:pPr>
            <a:r>
              <a:rPr lang="en-US" sz="2000" spc="20" dirty="0"/>
              <a:t>Component</a:t>
            </a:r>
            <a:endParaRPr lang="en-US" sz="2000" dirty="0"/>
          </a:p>
          <a:p>
            <a:pPr marL="536575" indent="-228600">
              <a:lnSpc>
                <a:spcPct val="90000"/>
              </a:lnSpc>
              <a:spcBef>
                <a:spcPts val="620"/>
              </a:spcBef>
              <a:buSzPct val="75000"/>
              <a:buFont typeface="Arial" panose="020B0604020202020204" pitchFamily="34" charset="0"/>
              <a:buChar char="•"/>
              <a:tabLst>
                <a:tab pos="536575" algn="l"/>
                <a:tab pos="537210" algn="l"/>
              </a:tabLst>
            </a:pPr>
            <a:r>
              <a:rPr lang="en-US" sz="2000" spc="45" dirty="0"/>
              <a:t>Plugged</a:t>
            </a:r>
            <a:r>
              <a:rPr lang="en-US" sz="2000" spc="-145" dirty="0"/>
              <a:t> </a:t>
            </a:r>
            <a:r>
              <a:rPr lang="en-US" sz="2000" dirty="0"/>
              <a:t>into</a:t>
            </a:r>
            <a:r>
              <a:rPr lang="en-US" sz="2000" spc="-140" dirty="0"/>
              <a:t> </a:t>
            </a:r>
            <a:r>
              <a:rPr lang="en-US" sz="2000" spc="-5" dirty="0"/>
              <a:t>pipeline</a:t>
            </a:r>
            <a:endParaRPr lang="en-US" sz="2000" dirty="0"/>
          </a:p>
          <a:p>
            <a:pPr marL="536575" indent="-228600">
              <a:lnSpc>
                <a:spcPct val="90000"/>
              </a:lnSpc>
              <a:spcBef>
                <a:spcPts val="530"/>
              </a:spcBef>
              <a:buSzPct val="75000"/>
              <a:buFont typeface="Arial" panose="020B0604020202020204" pitchFamily="34" charset="0"/>
              <a:buChar char="•"/>
              <a:tabLst>
                <a:tab pos="536575" algn="l"/>
                <a:tab pos="537210" algn="l"/>
              </a:tabLst>
            </a:pPr>
            <a:r>
              <a:rPr lang="en-US" sz="2000" spc="10" dirty="0"/>
              <a:t>Works</a:t>
            </a:r>
            <a:r>
              <a:rPr lang="en-US" sz="2000" spc="-125" dirty="0"/>
              <a:t> </a:t>
            </a:r>
            <a:r>
              <a:rPr lang="en-US" sz="2000" spc="20" dirty="0"/>
              <a:t>on</a:t>
            </a:r>
            <a:r>
              <a:rPr lang="en-US" sz="2000" spc="-135" dirty="0"/>
              <a:t> </a:t>
            </a:r>
            <a:r>
              <a:rPr lang="en-US" sz="2000" spc="-20" dirty="0"/>
              <a:t>request</a:t>
            </a:r>
            <a:r>
              <a:rPr lang="en-US" sz="2000" spc="-120" dirty="0"/>
              <a:t> </a:t>
            </a:r>
            <a:r>
              <a:rPr lang="en-US" sz="2000" spc="15" dirty="0"/>
              <a:t>or</a:t>
            </a:r>
            <a:r>
              <a:rPr lang="en-US" sz="2000" spc="-125" dirty="0"/>
              <a:t> </a:t>
            </a:r>
            <a:r>
              <a:rPr lang="en-US" sz="2000" spc="-15" dirty="0"/>
              <a:t>response</a:t>
            </a:r>
            <a:endParaRPr lang="en-US" sz="2000" dirty="0"/>
          </a:p>
          <a:p>
            <a:pPr marL="536575" indent="-228600">
              <a:lnSpc>
                <a:spcPct val="90000"/>
              </a:lnSpc>
              <a:spcBef>
                <a:spcPts val="625"/>
              </a:spcBef>
              <a:buSzPct val="75000"/>
              <a:buFont typeface="Arial" panose="020B0604020202020204" pitchFamily="34" charset="0"/>
              <a:buChar char="•"/>
              <a:tabLst>
                <a:tab pos="536575" algn="l"/>
                <a:tab pos="537210" algn="l"/>
              </a:tabLst>
            </a:pPr>
            <a:r>
              <a:rPr lang="en-US" sz="2000" spc="-5" dirty="0"/>
              <a:t>Can</a:t>
            </a:r>
            <a:r>
              <a:rPr lang="en-US" sz="2000" spc="-135" dirty="0"/>
              <a:t> </a:t>
            </a:r>
            <a:r>
              <a:rPr lang="en-US" sz="2000" spc="40" dirty="0"/>
              <a:t>decide</a:t>
            </a:r>
            <a:r>
              <a:rPr lang="en-US" sz="2000" spc="-120" dirty="0"/>
              <a:t> </a:t>
            </a:r>
            <a:r>
              <a:rPr lang="en-US" sz="2000" spc="40" dirty="0"/>
              <a:t>to</a:t>
            </a:r>
            <a:r>
              <a:rPr lang="en-US" sz="2000" spc="-130" dirty="0"/>
              <a:t> </a:t>
            </a:r>
            <a:r>
              <a:rPr lang="en-US" sz="2000" spc="-5" dirty="0" err="1"/>
              <a:t>shortcircuit</a:t>
            </a:r>
            <a:r>
              <a:rPr lang="en-US" sz="2000" spc="-120" dirty="0"/>
              <a:t> </a:t>
            </a:r>
            <a:r>
              <a:rPr lang="en-US" sz="2000" spc="-10" dirty="0"/>
              <a:t>the</a:t>
            </a:r>
            <a:r>
              <a:rPr lang="en-US" sz="2000" spc="-120" dirty="0"/>
              <a:t> </a:t>
            </a:r>
            <a:r>
              <a:rPr lang="en-US" sz="2000" spc="-20" dirty="0"/>
              <a:t>request</a:t>
            </a:r>
            <a:endParaRPr lang="en-US" sz="2000" dirty="0"/>
          </a:p>
          <a:p>
            <a:pPr marL="536575" indent="-228600">
              <a:lnSpc>
                <a:spcPct val="90000"/>
              </a:lnSpc>
              <a:spcBef>
                <a:spcPts val="625"/>
              </a:spcBef>
              <a:buSzPct val="75000"/>
              <a:buFont typeface="Arial" panose="020B0604020202020204" pitchFamily="34" charset="0"/>
              <a:buChar char="•"/>
              <a:tabLst>
                <a:tab pos="536575" algn="l"/>
                <a:tab pos="537210" algn="l"/>
              </a:tabLst>
            </a:pPr>
            <a:r>
              <a:rPr lang="en-US" sz="2000" spc="10" dirty="0"/>
              <a:t>Order</a:t>
            </a:r>
            <a:r>
              <a:rPr lang="en-US" sz="2000" spc="-135" dirty="0"/>
              <a:t> </a:t>
            </a:r>
            <a:r>
              <a:rPr lang="en-US" sz="2000" spc="-50" dirty="0"/>
              <a:t>is</a:t>
            </a:r>
            <a:r>
              <a:rPr lang="en-US" sz="2000" spc="-130" dirty="0"/>
              <a:t> </a:t>
            </a:r>
            <a:r>
              <a:rPr lang="en-US" sz="2000" spc="-5" dirty="0"/>
              <a:t>important</a:t>
            </a:r>
            <a:endParaRPr lang="en-US" sz="2000" dirty="0"/>
          </a:p>
          <a:p>
            <a:pPr marL="127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spc="35" dirty="0"/>
              <a:t>Configured</a:t>
            </a:r>
            <a:r>
              <a:rPr lang="en-US" sz="2000" spc="-125" dirty="0"/>
              <a:t> </a:t>
            </a:r>
            <a:r>
              <a:rPr lang="en-US" sz="2000" spc="-5" dirty="0"/>
              <a:t>in</a:t>
            </a:r>
            <a:r>
              <a:rPr lang="en-US" sz="2000" spc="-130" dirty="0"/>
              <a:t> </a:t>
            </a:r>
            <a:r>
              <a:rPr lang="en-US" sz="2000" spc="15" dirty="0"/>
              <a:t>Configure()</a:t>
            </a:r>
            <a:r>
              <a:rPr lang="en-US" sz="2000" spc="-135" dirty="0"/>
              <a:t> </a:t>
            </a:r>
            <a:r>
              <a:rPr lang="en-US" sz="2000" spc="85" dirty="0"/>
              <a:t>of</a:t>
            </a:r>
            <a:r>
              <a:rPr lang="en-US" sz="2000" spc="-140" dirty="0"/>
              <a:t> </a:t>
            </a:r>
            <a:r>
              <a:rPr lang="en-US" sz="2000" spc="-10" dirty="0"/>
              <a:t>Startup</a:t>
            </a:r>
            <a:endParaRPr lang="en-US" sz="2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8390" y="661916"/>
            <a:ext cx="4849275" cy="5557909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/>
              <a:t>Middleware Request Pipeline</a:t>
            </a:r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076DA0-6FCE-434F-866E-F14851411EFE}"/>
              </a:ext>
            </a:extLst>
          </p:cNvPr>
          <p:cNvGrpSpPr/>
          <p:nvPr/>
        </p:nvGrpSpPr>
        <p:grpSpPr>
          <a:xfrm>
            <a:off x="1640973" y="2453867"/>
            <a:ext cx="8910054" cy="3074035"/>
            <a:chOff x="559247" y="2395678"/>
            <a:chExt cx="8910054" cy="3074035"/>
          </a:xfrm>
        </p:grpSpPr>
        <p:grpSp>
          <p:nvGrpSpPr>
            <p:cNvPr id="3" name="object 3"/>
            <p:cNvGrpSpPr/>
            <p:nvPr/>
          </p:nvGrpSpPr>
          <p:grpSpPr>
            <a:xfrm>
              <a:off x="2723244" y="2395678"/>
              <a:ext cx="1535430" cy="3074035"/>
              <a:chOff x="2723244" y="2395678"/>
              <a:chExt cx="1535430" cy="3074035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2735944" y="2408378"/>
                <a:ext cx="1510030" cy="3048635"/>
              </a:xfrm>
              <a:custGeom>
                <a:avLst/>
                <a:gdLst/>
                <a:ahLst/>
                <a:cxnLst/>
                <a:rect l="l" t="t" r="r" b="b"/>
                <a:pathLst>
                  <a:path w="1510029" h="3048635">
                    <a:moveTo>
                      <a:pt x="1509483" y="0"/>
                    </a:moveTo>
                    <a:lnTo>
                      <a:pt x="0" y="0"/>
                    </a:lnTo>
                    <a:lnTo>
                      <a:pt x="0" y="3048427"/>
                    </a:lnTo>
                    <a:lnTo>
                      <a:pt x="1509483" y="3048427"/>
                    </a:lnTo>
                    <a:lnTo>
                      <a:pt x="1509483" y="0"/>
                    </a:lnTo>
                    <a:close/>
                  </a:path>
                </a:pathLst>
              </a:custGeom>
              <a:solidFill>
                <a:srgbClr val="D1EEF5"/>
              </a:solidFill>
            </p:spPr>
            <p:txBody>
              <a:bodyPr wrap="square" lIns="0" tIns="0" rIns="0" bIns="0" rtlCol="0"/>
              <a:lstStyle/>
              <a:p>
                <a:pPr algn="ctr"/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2735944" y="2408378"/>
                <a:ext cx="1510030" cy="3048635"/>
              </a:xfrm>
              <a:custGeom>
                <a:avLst/>
                <a:gdLst/>
                <a:ahLst/>
                <a:cxnLst/>
                <a:rect l="l" t="t" r="r" b="b"/>
                <a:pathLst>
                  <a:path w="1510029" h="3048635">
                    <a:moveTo>
                      <a:pt x="0" y="0"/>
                    </a:moveTo>
                    <a:lnTo>
                      <a:pt x="1509485" y="0"/>
                    </a:lnTo>
                    <a:lnTo>
                      <a:pt x="1509485" y="3048429"/>
                    </a:lnTo>
                    <a:lnTo>
                      <a:pt x="0" y="3048429"/>
                    </a:lnTo>
                    <a:lnTo>
                      <a:pt x="0" y="0"/>
                    </a:lnTo>
                    <a:close/>
                  </a:path>
                </a:pathLst>
              </a:custGeom>
              <a:ln w="25400">
                <a:solidFill>
                  <a:srgbClr val="2A9FBC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/>
              </a:p>
            </p:txBody>
          </p:sp>
        </p:grpSp>
        <p:sp>
          <p:nvSpPr>
            <p:cNvPr id="6" name="object 6"/>
            <p:cNvSpPr txBox="1"/>
            <p:nvPr/>
          </p:nvSpPr>
          <p:spPr>
            <a:xfrm>
              <a:off x="2963668" y="3585972"/>
              <a:ext cx="1054100" cy="645369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12700" marR="5080" algn="ctr">
                <a:lnSpc>
                  <a:spcPct val="101400"/>
                </a:lnSpc>
                <a:spcBef>
                  <a:spcPts val="75"/>
                </a:spcBef>
              </a:pPr>
              <a:r>
                <a:rPr sz="1400" spc="30" dirty="0">
                  <a:solidFill>
                    <a:srgbClr val="2A9FBC"/>
                  </a:solidFill>
                  <a:latin typeface="Verdana"/>
                  <a:cs typeface="Verdana"/>
                </a:rPr>
                <a:t>M</a:t>
              </a:r>
              <a:r>
                <a:rPr sz="1400" spc="10" dirty="0">
                  <a:solidFill>
                    <a:srgbClr val="2A9FBC"/>
                  </a:solidFill>
                  <a:latin typeface="Verdana"/>
                  <a:cs typeface="Verdana"/>
                </a:rPr>
                <a:t>i</a:t>
              </a:r>
              <a:r>
                <a:rPr sz="1400" spc="65" dirty="0">
                  <a:solidFill>
                    <a:srgbClr val="2A9FBC"/>
                  </a:solidFill>
                  <a:latin typeface="Verdana"/>
                  <a:cs typeface="Verdana"/>
                </a:rPr>
                <a:t>dd</a:t>
              </a:r>
              <a:r>
                <a:rPr sz="1400" spc="15" dirty="0">
                  <a:solidFill>
                    <a:srgbClr val="2A9FBC"/>
                  </a:solidFill>
                  <a:latin typeface="Verdana"/>
                  <a:cs typeface="Verdana"/>
                </a:rPr>
                <a:t>l</a:t>
              </a:r>
              <a:r>
                <a:rPr sz="1400" spc="-25" dirty="0">
                  <a:solidFill>
                    <a:srgbClr val="2A9FBC"/>
                  </a:solidFill>
                  <a:latin typeface="Verdana"/>
                  <a:cs typeface="Verdana"/>
                </a:rPr>
                <a:t>e</a:t>
              </a:r>
              <a:r>
                <a:rPr sz="1400" spc="20" dirty="0">
                  <a:solidFill>
                    <a:srgbClr val="2A9FBC"/>
                  </a:solidFill>
                  <a:latin typeface="Verdana"/>
                  <a:cs typeface="Verdana"/>
                </a:rPr>
                <a:t>w</a:t>
              </a:r>
              <a:r>
                <a:rPr sz="1400" spc="-20" dirty="0">
                  <a:solidFill>
                    <a:srgbClr val="2A9FBC"/>
                  </a:solidFill>
                  <a:latin typeface="Verdana"/>
                  <a:cs typeface="Verdana"/>
                </a:rPr>
                <a:t>a</a:t>
              </a:r>
              <a:r>
                <a:rPr sz="1400" spc="-50" dirty="0">
                  <a:solidFill>
                    <a:srgbClr val="2A9FBC"/>
                  </a:solidFill>
                  <a:latin typeface="Verdana"/>
                  <a:cs typeface="Verdana"/>
                </a:rPr>
                <a:t>r</a:t>
              </a:r>
              <a:r>
                <a:rPr sz="1400" spc="5" dirty="0">
                  <a:solidFill>
                    <a:srgbClr val="2A9FBC"/>
                  </a:solidFill>
                  <a:latin typeface="Verdana"/>
                  <a:cs typeface="Verdana"/>
                </a:rPr>
                <a:t>e  </a:t>
              </a:r>
              <a:r>
                <a:rPr sz="1400" spc="35" dirty="0">
                  <a:solidFill>
                    <a:srgbClr val="2A9FBC"/>
                  </a:solidFill>
                  <a:latin typeface="Verdana"/>
                  <a:cs typeface="Verdana"/>
                </a:rPr>
                <a:t>c</a:t>
              </a:r>
              <a:r>
                <a:rPr sz="1400" spc="75" dirty="0">
                  <a:solidFill>
                    <a:srgbClr val="2A9FBC"/>
                  </a:solidFill>
                  <a:latin typeface="Verdana"/>
                  <a:cs typeface="Verdana"/>
                </a:rPr>
                <a:t>o</a:t>
              </a:r>
              <a:r>
                <a:rPr sz="1400" spc="-40" dirty="0">
                  <a:solidFill>
                    <a:srgbClr val="2A9FBC"/>
                  </a:solidFill>
                  <a:latin typeface="Verdana"/>
                  <a:cs typeface="Verdana"/>
                </a:rPr>
                <a:t>m</a:t>
              </a:r>
              <a:r>
                <a:rPr sz="1400" spc="60" dirty="0">
                  <a:solidFill>
                    <a:srgbClr val="2A9FBC"/>
                  </a:solidFill>
                  <a:latin typeface="Verdana"/>
                  <a:cs typeface="Verdana"/>
                </a:rPr>
                <a:t>p</a:t>
              </a:r>
              <a:r>
                <a:rPr sz="1400" spc="70" dirty="0">
                  <a:solidFill>
                    <a:srgbClr val="2A9FBC"/>
                  </a:solidFill>
                  <a:latin typeface="Verdana"/>
                  <a:cs typeface="Verdana"/>
                </a:rPr>
                <a:t>o</a:t>
              </a:r>
              <a:r>
                <a:rPr sz="1400" spc="-25" dirty="0">
                  <a:solidFill>
                    <a:srgbClr val="2A9FBC"/>
                  </a:solidFill>
                  <a:latin typeface="Verdana"/>
                  <a:cs typeface="Verdana"/>
                </a:rPr>
                <a:t>n</a:t>
              </a:r>
              <a:r>
                <a:rPr sz="1400" spc="10" dirty="0">
                  <a:solidFill>
                    <a:srgbClr val="2A9FBC"/>
                  </a:solidFill>
                  <a:latin typeface="Verdana"/>
                  <a:cs typeface="Verdana"/>
                </a:rPr>
                <a:t>e</a:t>
              </a:r>
              <a:r>
                <a:rPr sz="1400" spc="-25" dirty="0">
                  <a:solidFill>
                    <a:srgbClr val="2A9FBC"/>
                  </a:solidFill>
                  <a:latin typeface="Verdana"/>
                  <a:cs typeface="Verdana"/>
                </a:rPr>
                <a:t>n</a:t>
              </a:r>
              <a:r>
                <a:rPr sz="1400" spc="20" dirty="0">
                  <a:solidFill>
                    <a:srgbClr val="2A9FBC"/>
                  </a:solidFill>
                  <a:latin typeface="Verdana"/>
                  <a:cs typeface="Verdana"/>
                </a:rPr>
                <a:t>t  </a:t>
              </a:r>
              <a:r>
                <a:rPr sz="1400" spc="-340" dirty="0">
                  <a:solidFill>
                    <a:srgbClr val="2A9FBC"/>
                  </a:solidFill>
                  <a:latin typeface="Verdana"/>
                  <a:cs typeface="Verdana"/>
                </a:rPr>
                <a:t>1</a:t>
              </a:r>
              <a:endParaRPr sz="1400">
                <a:latin typeface="Verdana"/>
                <a:cs typeface="Verdana"/>
              </a:endParaRPr>
            </a:p>
          </p:txBody>
        </p:sp>
        <p:grpSp>
          <p:nvGrpSpPr>
            <p:cNvPr id="7" name="object 7"/>
            <p:cNvGrpSpPr/>
            <p:nvPr/>
          </p:nvGrpSpPr>
          <p:grpSpPr>
            <a:xfrm>
              <a:off x="5328556" y="2395678"/>
              <a:ext cx="1535430" cy="3074035"/>
              <a:chOff x="5328556" y="2395678"/>
              <a:chExt cx="1535430" cy="3074035"/>
            </a:xfrm>
          </p:grpSpPr>
          <p:sp>
            <p:nvSpPr>
              <p:cNvPr id="8" name="object 8"/>
              <p:cNvSpPr/>
              <p:nvPr/>
            </p:nvSpPr>
            <p:spPr>
              <a:xfrm>
                <a:off x="5341256" y="2408378"/>
                <a:ext cx="1510030" cy="3048635"/>
              </a:xfrm>
              <a:custGeom>
                <a:avLst/>
                <a:gdLst/>
                <a:ahLst/>
                <a:cxnLst/>
                <a:rect l="l" t="t" r="r" b="b"/>
                <a:pathLst>
                  <a:path w="1510029" h="3048635">
                    <a:moveTo>
                      <a:pt x="1509485" y="0"/>
                    </a:moveTo>
                    <a:lnTo>
                      <a:pt x="0" y="0"/>
                    </a:lnTo>
                    <a:lnTo>
                      <a:pt x="0" y="3048429"/>
                    </a:lnTo>
                    <a:lnTo>
                      <a:pt x="1509485" y="3048429"/>
                    </a:lnTo>
                    <a:lnTo>
                      <a:pt x="1509485" y="0"/>
                    </a:lnTo>
                    <a:close/>
                  </a:path>
                </a:pathLst>
              </a:custGeom>
              <a:solidFill>
                <a:srgbClr val="D1EEF5"/>
              </a:solidFill>
            </p:spPr>
            <p:txBody>
              <a:bodyPr wrap="square" lIns="0" tIns="0" rIns="0" bIns="0" rtlCol="0"/>
              <a:lstStyle/>
              <a:p>
                <a:pPr algn="ctr"/>
                <a:endParaRPr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5341256" y="2408378"/>
                <a:ext cx="1510030" cy="3048635"/>
              </a:xfrm>
              <a:custGeom>
                <a:avLst/>
                <a:gdLst/>
                <a:ahLst/>
                <a:cxnLst/>
                <a:rect l="l" t="t" r="r" b="b"/>
                <a:pathLst>
                  <a:path w="1510029" h="3048635">
                    <a:moveTo>
                      <a:pt x="0" y="0"/>
                    </a:moveTo>
                    <a:lnTo>
                      <a:pt x="1509485" y="0"/>
                    </a:lnTo>
                    <a:lnTo>
                      <a:pt x="1509485" y="3048429"/>
                    </a:lnTo>
                    <a:lnTo>
                      <a:pt x="0" y="3048429"/>
                    </a:lnTo>
                    <a:lnTo>
                      <a:pt x="0" y="0"/>
                    </a:lnTo>
                    <a:close/>
                  </a:path>
                </a:pathLst>
              </a:custGeom>
              <a:ln w="25400">
                <a:solidFill>
                  <a:srgbClr val="2A9FBC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/>
              </a:p>
            </p:txBody>
          </p:sp>
        </p:grpSp>
        <p:sp>
          <p:nvSpPr>
            <p:cNvPr id="10" name="object 10"/>
            <p:cNvSpPr txBox="1"/>
            <p:nvPr/>
          </p:nvSpPr>
          <p:spPr>
            <a:xfrm>
              <a:off x="5568980" y="3585972"/>
              <a:ext cx="1054100" cy="645369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12700" marR="5080" algn="ctr">
                <a:lnSpc>
                  <a:spcPct val="101400"/>
                </a:lnSpc>
                <a:spcBef>
                  <a:spcPts val="75"/>
                </a:spcBef>
              </a:pPr>
              <a:r>
                <a:rPr sz="1400" spc="30" dirty="0">
                  <a:solidFill>
                    <a:srgbClr val="2A9FBC"/>
                  </a:solidFill>
                  <a:latin typeface="Verdana"/>
                  <a:cs typeface="Verdana"/>
                </a:rPr>
                <a:t>M</a:t>
              </a:r>
              <a:r>
                <a:rPr sz="1400" spc="10" dirty="0">
                  <a:solidFill>
                    <a:srgbClr val="2A9FBC"/>
                  </a:solidFill>
                  <a:latin typeface="Verdana"/>
                  <a:cs typeface="Verdana"/>
                </a:rPr>
                <a:t>i</a:t>
              </a:r>
              <a:r>
                <a:rPr sz="1400" spc="65" dirty="0">
                  <a:solidFill>
                    <a:srgbClr val="2A9FBC"/>
                  </a:solidFill>
                  <a:latin typeface="Verdana"/>
                  <a:cs typeface="Verdana"/>
                </a:rPr>
                <a:t>dd</a:t>
              </a:r>
              <a:r>
                <a:rPr sz="1400" spc="15" dirty="0">
                  <a:solidFill>
                    <a:srgbClr val="2A9FBC"/>
                  </a:solidFill>
                  <a:latin typeface="Verdana"/>
                  <a:cs typeface="Verdana"/>
                </a:rPr>
                <a:t>l</a:t>
              </a:r>
              <a:r>
                <a:rPr sz="1400" spc="-25" dirty="0">
                  <a:solidFill>
                    <a:srgbClr val="2A9FBC"/>
                  </a:solidFill>
                  <a:latin typeface="Verdana"/>
                  <a:cs typeface="Verdana"/>
                </a:rPr>
                <a:t>e</a:t>
              </a:r>
              <a:r>
                <a:rPr sz="1400" spc="20" dirty="0">
                  <a:solidFill>
                    <a:srgbClr val="2A9FBC"/>
                  </a:solidFill>
                  <a:latin typeface="Verdana"/>
                  <a:cs typeface="Verdana"/>
                </a:rPr>
                <a:t>w</a:t>
              </a:r>
              <a:r>
                <a:rPr sz="1400" spc="-20" dirty="0">
                  <a:solidFill>
                    <a:srgbClr val="2A9FBC"/>
                  </a:solidFill>
                  <a:latin typeface="Verdana"/>
                  <a:cs typeface="Verdana"/>
                </a:rPr>
                <a:t>a</a:t>
              </a:r>
              <a:r>
                <a:rPr sz="1400" spc="-50" dirty="0">
                  <a:solidFill>
                    <a:srgbClr val="2A9FBC"/>
                  </a:solidFill>
                  <a:latin typeface="Verdana"/>
                  <a:cs typeface="Verdana"/>
                </a:rPr>
                <a:t>r</a:t>
              </a:r>
              <a:r>
                <a:rPr sz="1400" spc="5" dirty="0">
                  <a:solidFill>
                    <a:srgbClr val="2A9FBC"/>
                  </a:solidFill>
                  <a:latin typeface="Verdana"/>
                  <a:cs typeface="Verdana"/>
                </a:rPr>
                <a:t>e  </a:t>
              </a:r>
              <a:r>
                <a:rPr sz="1400" spc="35" dirty="0">
                  <a:solidFill>
                    <a:srgbClr val="2A9FBC"/>
                  </a:solidFill>
                  <a:latin typeface="Verdana"/>
                  <a:cs typeface="Verdana"/>
                </a:rPr>
                <a:t>c</a:t>
              </a:r>
              <a:r>
                <a:rPr sz="1400" spc="75" dirty="0">
                  <a:solidFill>
                    <a:srgbClr val="2A9FBC"/>
                  </a:solidFill>
                  <a:latin typeface="Verdana"/>
                  <a:cs typeface="Verdana"/>
                </a:rPr>
                <a:t>o</a:t>
              </a:r>
              <a:r>
                <a:rPr sz="1400" spc="-40" dirty="0">
                  <a:solidFill>
                    <a:srgbClr val="2A9FBC"/>
                  </a:solidFill>
                  <a:latin typeface="Verdana"/>
                  <a:cs typeface="Verdana"/>
                </a:rPr>
                <a:t>m</a:t>
              </a:r>
              <a:r>
                <a:rPr sz="1400" spc="60" dirty="0">
                  <a:solidFill>
                    <a:srgbClr val="2A9FBC"/>
                  </a:solidFill>
                  <a:latin typeface="Verdana"/>
                  <a:cs typeface="Verdana"/>
                </a:rPr>
                <a:t>p</a:t>
              </a:r>
              <a:r>
                <a:rPr sz="1400" spc="70" dirty="0">
                  <a:solidFill>
                    <a:srgbClr val="2A9FBC"/>
                  </a:solidFill>
                  <a:latin typeface="Verdana"/>
                  <a:cs typeface="Verdana"/>
                </a:rPr>
                <a:t>o</a:t>
              </a:r>
              <a:r>
                <a:rPr sz="1400" spc="-25" dirty="0">
                  <a:solidFill>
                    <a:srgbClr val="2A9FBC"/>
                  </a:solidFill>
                  <a:latin typeface="Verdana"/>
                  <a:cs typeface="Verdana"/>
                </a:rPr>
                <a:t>n</a:t>
              </a:r>
              <a:r>
                <a:rPr sz="1400" spc="10" dirty="0">
                  <a:solidFill>
                    <a:srgbClr val="2A9FBC"/>
                  </a:solidFill>
                  <a:latin typeface="Verdana"/>
                  <a:cs typeface="Verdana"/>
                </a:rPr>
                <a:t>e</a:t>
              </a:r>
              <a:r>
                <a:rPr sz="1400" spc="-25" dirty="0">
                  <a:solidFill>
                    <a:srgbClr val="2A9FBC"/>
                  </a:solidFill>
                  <a:latin typeface="Verdana"/>
                  <a:cs typeface="Verdana"/>
                </a:rPr>
                <a:t>n</a:t>
              </a:r>
              <a:r>
                <a:rPr sz="1400" spc="20" dirty="0">
                  <a:solidFill>
                    <a:srgbClr val="2A9FBC"/>
                  </a:solidFill>
                  <a:latin typeface="Verdana"/>
                  <a:cs typeface="Verdana"/>
                </a:rPr>
                <a:t>t  </a:t>
              </a:r>
              <a:r>
                <a:rPr sz="1400" spc="-35" dirty="0">
                  <a:solidFill>
                    <a:srgbClr val="2A9FBC"/>
                  </a:solidFill>
                  <a:latin typeface="Verdana"/>
                  <a:cs typeface="Verdana"/>
                </a:rPr>
                <a:t>2</a:t>
              </a:r>
              <a:endParaRPr sz="1400">
                <a:latin typeface="Verdana"/>
                <a:cs typeface="Verdana"/>
              </a:endParaRPr>
            </a:p>
          </p:txBody>
        </p:sp>
        <p:grpSp>
          <p:nvGrpSpPr>
            <p:cNvPr id="11" name="object 11"/>
            <p:cNvGrpSpPr/>
            <p:nvPr/>
          </p:nvGrpSpPr>
          <p:grpSpPr>
            <a:xfrm>
              <a:off x="7933871" y="2395678"/>
              <a:ext cx="1535430" cy="3074035"/>
              <a:chOff x="7933871" y="2395678"/>
              <a:chExt cx="1535430" cy="3074035"/>
            </a:xfrm>
          </p:grpSpPr>
          <p:sp>
            <p:nvSpPr>
              <p:cNvPr id="12" name="object 12"/>
              <p:cNvSpPr/>
              <p:nvPr/>
            </p:nvSpPr>
            <p:spPr>
              <a:xfrm>
                <a:off x="7946571" y="2408378"/>
                <a:ext cx="1510030" cy="3048635"/>
              </a:xfrm>
              <a:custGeom>
                <a:avLst/>
                <a:gdLst/>
                <a:ahLst/>
                <a:cxnLst/>
                <a:rect l="l" t="t" r="r" b="b"/>
                <a:pathLst>
                  <a:path w="1510029" h="3048635">
                    <a:moveTo>
                      <a:pt x="1509483" y="0"/>
                    </a:moveTo>
                    <a:lnTo>
                      <a:pt x="0" y="0"/>
                    </a:lnTo>
                    <a:lnTo>
                      <a:pt x="0" y="3048427"/>
                    </a:lnTo>
                    <a:lnTo>
                      <a:pt x="1509483" y="3048427"/>
                    </a:lnTo>
                    <a:lnTo>
                      <a:pt x="1509483" y="0"/>
                    </a:lnTo>
                    <a:close/>
                  </a:path>
                </a:pathLst>
              </a:custGeom>
              <a:solidFill>
                <a:srgbClr val="D1EEF5"/>
              </a:solidFill>
            </p:spPr>
            <p:txBody>
              <a:bodyPr wrap="square" lIns="0" tIns="0" rIns="0" bIns="0" rtlCol="0"/>
              <a:lstStyle/>
              <a:p>
                <a:pPr algn="ctr"/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7946571" y="2408378"/>
                <a:ext cx="1510030" cy="3048635"/>
              </a:xfrm>
              <a:custGeom>
                <a:avLst/>
                <a:gdLst/>
                <a:ahLst/>
                <a:cxnLst/>
                <a:rect l="l" t="t" r="r" b="b"/>
                <a:pathLst>
                  <a:path w="1510029" h="3048635">
                    <a:moveTo>
                      <a:pt x="0" y="0"/>
                    </a:moveTo>
                    <a:lnTo>
                      <a:pt x="1509485" y="0"/>
                    </a:lnTo>
                    <a:lnTo>
                      <a:pt x="1509485" y="3048429"/>
                    </a:lnTo>
                    <a:lnTo>
                      <a:pt x="0" y="3048429"/>
                    </a:lnTo>
                    <a:lnTo>
                      <a:pt x="0" y="0"/>
                    </a:lnTo>
                    <a:close/>
                  </a:path>
                </a:pathLst>
              </a:custGeom>
              <a:ln w="25400">
                <a:solidFill>
                  <a:srgbClr val="2A9FBC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/>
              </a:p>
            </p:txBody>
          </p:sp>
        </p:grpSp>
        <p:sp>
          <p:nvSpPr>
            <p:cNvPr id="14" name="object 14"/>
            <p:cNvSpPr txBox="1"/>
            <p:nvPr/>
          </p:nvSpPr>
          <p:spPr>
            <a:xfrm>
              <a:off x="8174295" y="3585972"/>
              <a:ext cx="1054100" cy="645369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12700" marR="5080" algn="ctr">
                <a:lnSpc>
                  <a:spcPct val="101400"/>
                </a:lnSpc>
                <a:spcBef>
                  <a:spcPts val="75"/>
                </a:spcBef>
              </a:pPr>
              <a:r>
                <a:rPr sz="1400" spc="30" dirty="0">
                  <a:solidFill>
                    <a:srgbClr val="2A9FBC"/>
                  </a:solidFill>
                  <a:latin typeface="Verdana"/>
                  <a:cs typeface="Verdana"/>
                </a:rPr>
                <a:t>M</a:t>
              </a:r>
              <a:r>
                <a:rPr sz="1400" spc="10" dirty="0">
                  <a:solidFill>
                    <a:srgbClr val="2A9FBC"/>
                  </a:solidFill>
                  <a:latin typeface="Verdana"/>
                  <a:cs typeface="Verdana"/>
                </a:rPr>
                <a:t>i</a:t>
              </a:r>
              <a:r>
                <a:rPr sz="1400" spc="65" dirty="0">
                  <a:solidFill>
                    <a:srgbClr val="2A9FBC"/>
                  </a:solidFill>
                  <a:latin typeface="Verdana"/>
                  <a:cs typeface="Verdana"/>
                </a:rPr>
                <a:t>dd</a:t>
              </a:r>
              <a:r>
                <a:rPr sz="1400" spc="15" dirty="0">
                  <a:solidFill>
                    <a:srgbClr val="2A9FBC"/>
                  </a:solidFill>
                  <a:latin typeface="Verdana"/>
                  <a:cs typeface="Verdana"/>
                </a:rPr>
                <a:t>l</a:t>
              </a:r>
              <a:r>
                <a:rPr sz="1400" spc="-25" dirty="0">
                  <a:solidFill>
                    <a:srgbClr val="2A9FBC"/>
                  </a:solidFill>
                  <a:latin typeface="Verdana"/>
                  <a:cs typeface="Verdana"/>
                </a:rPr>
                <a:t>e</a:t>
              </a:r>
              <a:r>
                <a:rPr sz="1400" spc="20" dirty="0">
                  <a:solidFill>
                    <a:srgbClr val="2A9FBC"/>
                  </a:solidFill>
                  <a:latin typeface="Verdana"/>
                  <a:cs typeface="Verdana"/>
                </a:rPr>
                <a:t>w</a:t>
              </a:r>
              <a:r>
                <a:rPr sz="1400" spc="-20" dirty="0">
                  <a:solidFill>
                    <a:srgbClr val="2A9FBC"/>
                  </a:solidFill>
                  <a:latin typeface="Verdana"/>
                  <a:cs typeface="Verdana"/>
                </a:rPr>
                <a:t>a</a:t>
              </a:r>
              <a:r>
                <a:rPr sz="1400" spc="-50" dirty="0">
                  <a:solidFill>
                    <a:srgbClr val="2A9FBC"/>
                  </a:solidFill>
                  <a:latin typeface="Verdana"/>
                  <a:cs typeface="Verdana"/>
                </a:rPr>
                <a:t>r</a:t>
              </a:r>
              <a:r>
                <a:rPr sz="1400" spc="5" dirty="0">
                  <a:solidFill>
                    <a:srgbClr val="2A9FBC"/>
                  </a:solidFill>
                  <a:latin typeface="Verdana"/>
                  <a:cs typeface="Verdana"/>
                </a:rPr>
                <a:t>e  </a:t>
              </a:r>
              <a:r>
                <a:rPr sz="1400" spc="35" dirty="0">
                  <a:solidFill>
                    <a:srgbClr val="2A9FBC"/>
                  </a:solidFill>
                  <a:latin typeface="Verdana"/>
                  <a:cs typeface="Verdana"/>
                </a:rPr>
                <a:t>c</a:t>
              </a:r>
              <a:r>
                <a:rPr sz="1400" spc="75" dirty="0">
                  <a:solidFill>
                    <a:srgbClr val="2A9FBC"/>
                  </a:solidFill>
                  <a:latin typeface="Verdana"/>
                  <a:cs typeface="Verdana"/>
                </a:rPr>
                <a:t>o</a:t>
              </a:r>
              <a:r>
                <a:rPr sz="1400" spc="-40" dirty="0">
                  <a:solidFill>
                    <a:srgbClr val="2A9FBC"/>
                  </a:solidFill>
                  <a:latin typeface="Verdana"/>
                  <a:cs typeface="Verdana"/>
                </a:rPr>
                <a:t>m</a:t>
              </a:r>
              <a:r>
                <a:rPr sz="1400" spc="60" dirty="0">
                  <a:solidFill>
                    <a:srgbClr val="2A9FBC"/>
                  </a:solidFill>
                  <a:latin typeface="Verdana"/>
                  <a:cs typeface="Verdana"/>
                </a:rPr>
                <a:t>p</a:t>
              </a:r>
              <a:r>
                <a:rPr sz="1400" spc="70" dirty="0">
                  <a:solidFill>
                    <a:srgbClr val="2A9FBC"/>
                  </a:solidFill>
                  <a:latin typeface="Verdana"/>
                  <a:cs typeface="Verdana"/>
                </a:rPr>
                <a:t>o</a:t>
              </a:r>
              <a:r>
                <a:rPr sz="1400" spc="-25" dirty="0">
                  <a:solidFill>
                    <a:srgbClr val="2A9FBC"/>
                  </a:solidFill>
                  <a:latin typeface="Verdana"/>
                  <a:cs typeface="Verdana"/>
                </a:rPr>
                <a:t>n</a:t>
              </a:r>
              <a:r>
                <a:rPr sz="1400" spc="10" dirty="0">
                  <a:solidFill>
                    <a:srgbClr val="2A9FBC"/>
                  </a:solidFill>
                  <a:latin typeface="Verdana"/>
                  <a:cs typeface="Verdana"/>
                </a:rPr>
                <a:t>e</a:t>
              </a:r>
              <a:r>
                <a:rPr sz="1400" spc="-25" dirty="0">
                  <a:solidFill>
                    <a:srgbClr val="2A9FBC"/>
                  </a:solidFill>
                  <a:latin typeface="Verdana"/>
                  <a:cs typeface="Verdana"/>
                </a:rPr>
                <a:t>n</a:t>
              </a:r>
              <a:r>
                <a:rPr sz="1400" spc="20" dirty="0">
                  <a:solidFill>
                    <a:srgbClr val="2A9FBC"/>
                  </a:solidFill>
                  <a:latin typeface="Verdana"/>
                  <a:cs typeface="Verdana"/>
                </a:rPr>
                <a:t>t  </a:t>
              </a:r>
              <a:r>
                <a:rPr sz="1400" spc="-25" dirty="0">
                  <a:solidFill>
                    <a:srgbClr val="2A9FBC"/>
                  </a:solidFill>
                  <a:latin typeface="Verdana"/>
                  <a:cs typeface="Verdana"/>
                </a:rPr>
                <a:t>3</a:t>
              </a:r>
              <a:endParaRPr sz="1400">
                <a:latin typeface="Verdana"/>
                <a:cs typeface="Verdana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55909" y="2519171"/>
              <a:ext cx="107061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sz="2000" spc="10" dirty="0">
                  <a:solidFill>
                    <a:srgbClr val="404040"/>
                  </a:solidFill>
                  <a:latin typeface="Verdana"/>
                  <a:cs typeface="Verdana"/>
                </a:rPr>
                <a:t>Request</a:t>
              </a:r>
              <a:endParaRPr sz="2000">
                <a:latin typeface="Verdana"/>
                <a:cs typeface="Verdana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976399" y="2644457"/>
              <a:ext cx="6192520" cy="2584450"/>
            </a:xfrm>
            <a:custGeom>
              <a:avLst/>
              <a:gdLst/>
              <a:ahLst/>
              <a:cxnLst/>
              <a:rect l="l" t="t" r="r" b="b"/>
              <a:pathLst>
                <a:path w="6192520" h="2584450">
                  <a:moveTo>
                    <a:pt x="38138" y="54038"/>
                  </a:moveTo>
                  <a:lnTo>
                    <a:pt x="36677" y="46621"/>
                  </a:lnTo>
                  <a:lnTo>
                    <a:pt x="32626" y="40538"/>
                  </a:lnTo>
                  <a:lnTo>
                    <a:pt x="26593" y="36423"/>
                  </a:lnTo>
                  <a:lnTo>
                    <a:pt x="19151" y="34886"/>
                  </a:lnTo>
                  <a:lnTo>
                    <a:pt x="11722" y="36347"/>
                  </a:lnTo>
                  <a:lnTo>
                    <a:pt x="5651" y="40398"/>
                  </a:lnTo>
                  <a:lnTo>
                    <a:pt x="1536" y="46431"/>
                  </a:lnTo>
                  <a:lnTo>
                    <a:pt x="0" y="53835"/>
                  </a:lnTo>
                  <a:lnTo>
                    <a:pt x="1460" y="61264"/>
                  </a:lnTo>
                  <a:lnTo>
                    <a:pt x="5499" y="67335"/>
                  </a:lnTo>
                  <a:lnTo>
                    <a:pt x="11544" y="71450"/>
                  </a:lnTo>
                  <a:lnTo>
                    <a:pt x="18986" y="72986"/>
                  </a:lnTo>
                  <a:lnTo>
                    <a:pt x="26403" y="71539"/>
                  </a:lnTo>
                  <a:lnTo>
                    <a:pt x="32486" y="67487"/>
                  </a:lnTo>
                  <a:lnTo>
                    <a:pt x="36601" y="61455"/>
                  </a:lnTo>
                  <a:lnTo>
                    <a:pt x="38138" y="54038"/>
                  </a:lnTo>
                  <a:close/>
                </a:path>
                <a:path w="6192520" h="2584450">
                  <a:moveTo>
                    <a:pt x="114376" y="54457"/>
                  </a:moveTo>
                  <a:lnTo>
                    <a:pt x="112915" y="47028"/>
                  </a:lnTo>
                  <a:lnTo>
                    <a:pt x="108864" y="40957"/>
                  </a:lnTo>
                  <a:lnTo>
                    <a:pt x="102831" y="36842"/>
                  </a:lnTo>
                  <a:lnTo>
                    <a:pt x="95389" y="35293"/>
                  </a:lnTo>
                  <a:lnTo>
                    <a:pt x="87960" y="36753"/>
                  </a:lnTo>
                  <a:lnTo>
                    <a:pt x="81889" y="40805"/>
                  </a:lnTo>
                  <a:lnTo>
                    <a:pt x="77774" y="46837"/>
                  </a:lnTo>
                  <a:lnTo>
                    <a:pt x="76238" y="54241"/>
                  </a:lnTo>
                  <a:lnTo>
                    <a:pt x="77685" y="61671"/>
                  </a:lnTo>
                  <a:lnTo>
                    <a:pt x="81737" y="67741"/>
                  </a:lnTo>
                  <a:lnTo>
                    <a:pt x="87769" y="71869"/>
                  </a:lnTo>
                  <a:lnTo>
                    <a:pt x="95224" y="73393"/>
                  </a:lnTo>
                  <a:lnTo>
                    <a:pt x="102641" y="71945"/>
                  </a:lnTo>
                  <a:lnTo>
                    <a:pt x="108724" y="67894"/>
                  </a:lnTo>
                  <a:lnTo>
                    <a:pt x="112839" y="61861"/>
                  </a:lnTo>
                  <a:lnTo>
                    <a:pt x="114376" y="54457"/>
                  </a:lnTo>
                  <a:close/>
                </a:path>
                <a:path w="6192520" h="2584450">
                  <a:moveTo>
                    <a:pt x="190614" y="54864"/>
                  </a:moveTo>
                  <a:lnTo>
                    <a:pt x="189153" y="47434"/>
                  </a:lnTo>
                  <a:lnTo>
                    <a:pt x="185102" y="41363"/>
                  </a:lnTo>
                  <a:lnTo>
                    <a:pt x="179070" y="37249"/>
                  </a:lnTo>
                  <a:lnTo>
                    <a:pt x="171627" y="35712"/>
                  </a:lnTo>
                  <a:lnTo>
                    <a:pt x="164198" y="37160"/>
                  </a:lnTo>
                  <a:lnTo>
                    <a:pt x="158127" y="41211"/>
                  </a:lnTo>
                  <a:lnTo>
                    <a:pt x="154012" y="47244"/>
                  </a:lnTo>
                  <a:lnTo>
                    <a:pt x="152476" y="54660"/>
                  </a:lnTo>
                  <a:lnTo>
                    <a:pt x="153924" y="62077"/>
                  </a:lnTo>
                  <a:lnTo>
                    <a:pt x="157975" y="68160"/>
                  </a:lnTo>
                  <a:lnTo>
                    <a:pt x="164007" y="72275"/>
                  </a:lnTo>
                  <a:lnTo>
                    <a:pt x="171462" y="73812"/>
                  </a:lnTo>
                  <a:lnTo>
                    <a:pt x="178879" y="72351"/>
                  </a:lnTo>
                  <a:lnTo>
                    <a:pt x="184962" y="68300"/>
                  </a:lnTo>
                  <a:lnTo>
                    <a:pt x="189077" y="62268"/>
                  </a:lnTo>
                  <a:lnTo>
                    <a:pt x="190614" y="54864"/>
                  </a:lnTo>
                  <a:close/>
                </a:path>
                <a:path w="6192520" h="2584450">
                  <a:moveTo>
                    <a:pt x="219252" y="2527033"/>
                  </a:moveTo>
                  <a:lnTo>
                    <a:pt x="217766" y="2519616"/>
                  </a:lnTo>
                  <a:lnTo>
                    <a:pt x="213677" y="2513558"/>
                  </a:lnTo>
                  <a:lnTo>
                    <a:pt x="210832" y="2511641"/>
                  </a:lnTo>
                  <a:lnTo>
                    <a:pt x="210832" y="2507983"/>
                  </a:lnTo>
                  <a:lnTo>
                    <a:pt x="210832" y="2469883"/>
                  </a:lnTo>
                  <a:lnTo>
                    <a:pt x="96532" y="2527033"/>
                  </a:lnTo>
                  <a:lnTo>
                    <a:pt x="210832" y="2584183"/>
                  </a:lnTo>
                  <a:lnTo>
                    <a:pt x="210832" y="2546083"/>
                  </a:lnTo>
                  <a:lnTo>
                    <a:pt x="210832" y="2542425"/>
                  </a:lnTo>
                  <a:lnTo>
                    <a:pt x="213677" y="2540508"/>
                  </a:lnTo>
                  <a:lnTo>
                    <a:pt x="217766" y="2534450"/>
                  </a:lnTo>
                  <a:lnTo>
                    <a:pt x="219252" y="2527033"/>
                  </a:lnTo>
                  <a:close/>
                </a:path>
                <a:path w="6192520" h="2584450">
                  <a:moveTo>
                    <a:pt x="266852" y="55270"/>
                  </a:moveTo>
                  <a:lnTo>
                    <a:pt x="265391" y="47840"/>
                  </a:lnTo>
                  <a:lnTo>
                    <a:pt x="261340" y="41770"/>
                  </a:lnTo>
                  <a:lnTo>
                    <a:pt x="255308" y="37655"/>
                  </a:lnTo>
                  <a:lnTo>
                    <a:pt x="247865" y="36118"/>
                  </a:lnTo>
                  <a:lnTo>
                    <a:pt x="240436" y="37579"/>
                  </a:lnTo>
                  <a:lnTo>
                    <a:pt x="234365" y="41617"/>
                  </a:lnTo>
                  <a:lnTo>
                    <a:pt x="230251" y="47650"/>
                  </a:lnTo>
                  <a:lnTo>
                    <a:pt x="228714" y="55067"/>
                  </a:lnTo>
                  <a:lnTo>
                    <a:pt x="230162" y="62484"/>
                  </a:lnTo>
                  <a:lnTo>
                    <a:pt x="234213" y="68567"/>
                  </a:lnTo>
                  <a:lnTo>
                    <a:pt x="240245" y="72682"/>
                  </a:lnTo>
                  <a:lnTo>
                    <a:pt x="247700" y="74218"/>
                  </a:lnTo>
                  <a:lnTo>
                    <a:pt x="255117" y="72758"/>
                  </a:lnTo>
                  <a:lnTo>
                    <a:pt x="261200" y="68707"/>
                  </a:lnTo>
                  <a:lnTo>
                    <a:pt x="265315" y="62674"/>
                  </a:lnTo>
                  <a:lnTo>
                    <a:pt x="266852" y="55270"/>
                  </a:lnTo>
                  <a:close/>
                </a:path>
                <a:path w="6192520" h="2584450">
                  <a:moveTo>
                    <a:pt x="295490" y="2527033"/>
                  </a:moveTo>
                  <a:lnTo>
                    <a:pt x="294005" y="2519616"/>
                  </a:lnTo>
                  <a:lnTo>
                    <a:pt x="289915" y="2513558"/>
                  </a:lnTo>
                  <a:lnTo>
                    <a:pt x="283857" y="2509482"/>
                  </a:lnTo>
                  <a:lnTo>
                    <a:pt x="276440" y="2507983"/>
                  </a:lnTo>
                  <a:lnTo>
                    <a:pt x="268998" y="2509482"/>
                  </a:lnTo>
                  <a:lnTo>
                    <a:pt x="262940" y="2513558"/>
                  </a:lnTo>
                  <a:lnTo>
                    <a:pt x="258851" y="2519616"/>
                  </a:lnTo>
                  <a:lnTo>
                    <a:pt x="257352" y="2527033"/>
                  </a:lnTo>
                  <a:lnTo>
                    <a:pt x="258851" y="2534450"/>
                  </a:lnTo>
                  <a:lnTo>
                    <a:pt x="262940" y="2540508"/>
                  </a:lnTo>
                  <a:lnTo>
                    <a:pt x="268998" y="2544584"/>
                  </a:lnTo>
                  <a:lnTo>
                    <a:pt x="276402" y="2546083"/>
                  </a:lnTo>
                  <a:lnTo>
                    <a:pt x="283857" y="2544584"/>
                  </a:lnTo>
                  <a:lnTo>
                    <a:pt x="289915" y="2540508"/>
                  </a:lnTo>
                  <a:lnTo>
                    <a:pt x="294005" y="2534450"/>
                  </a:lnTo>
                  <a:lnTo>
                    <a:pt x="295490" y="2527033"/>
                  </a:lnTo>
                  <a:close/>
                </a:path>
                <a:path w="6192520" h="2584450">
                  <a:moveTo>
                    <a:pt x="343077" y="55676"/>
                  </a:moveTo>
                  <a:lnTo>
                    <a:pt x="341630" y="48247"/>
                  </a:lnTo>
                  <a:lnTo>
                    <a:pt x="337578" y="42176"/>
                  </a:lnTo>
                  <a:lnTo>
                    <a:pt x="331546" y="38061"/>
                  </a:lnTo>
                  <a:lnTo>
                    <a:pt x="324104" y="36525"/>
                  </a:lnTo>
                  <a:lnTo>
                    <a:pt x="316674" y="37985"/>
                  </a:lnTo>
                  <a:lnTo>
                    <a:pt x="310603" y="42037"/>
                  </a:lnTo>
                  <a:lnTo>
                    <a:pt x="306476" y="48069"/>
                  </a:lnTo>
                  <a:lnTo>
                    <a:pt x="304952" y="55473"/>
                  </a:lnTo>
                  <a:lnTo>
                    <a:pt x="306400" y="62890"/>
                  </a:lnTo>
                  <a:lnTo>
                    <a:pt x="310451" y="68973"/>
                  </a:lnTo>
                  <a:lnTo>
                    <a:pt x="316484" y="73088"/>
                  </a:lnTo>
                  <a:lnTo>
                    <a:pt x="323926" y="74625"/>
                  </a:lnTo>
                  <a:lnTo>
                    <a:pt x="331355" y="73164"/>
                  </a:lnTo>
                  <a:lnTo>
                    <a:pt x="337426" y="69113"/>
                  </a:lnTo>
                  <a:lnTo>
                    <a:pt x="341541" y="63080"/>
                  </a:lnTo>
                  <a:lnTo>
                    <a:pt x="343077" y="55676"/>
                  </a:lnTo>
                  <a:close/>
                </a:path>
                <a:path w="6192520" h="2584450">
                  <a:moveTo>
                    <a:pt x="371729" y="2527033"/>
                  </a:moveTo>
                  <a:lnTo>
                    <a:pt x="370243" y="2519616"/>
                  </a:lnTo>
                  <a:lnTo>
                    <a:pt x="366153" y="2513558"/>
                  </a:lnTo>
                  <a:lnTo>
                    <a:pt x="360095" y="2509482"/>
                  </a:lnTo>
                  <a:lnTo>
                    <a:pt x="352679" y="2507983"/>
                  </a:lnTo>
                  <a:lnTo>
                    <a:pt x="345236" y="2509482"/>
                  </a:lnTo>
                  <a:lnTo>
                    <a:pt x="339178" y="2513558"/>
                  </a:lnTo>
                  <a:lnTo>
                    <a:pt x="335089" y="2519616"/>
                  </a:lnTo>
                  <a:lnTo>
                    <a:pt x="333590" y="2527033"/>
                  </a:lnTo>
                  <a:lnTo>
                    <a:pt x="335089" y="2534450"/>
                  </a:lnTo>
                  <a:lnTo>
                    <a:pt x="339178" y="2540508"/>
                  </a:lnTo>
                  <a:lnTo>
                    <a:pt x="345236" y="2544584"/>
                  </a:lnTo>
                  <a:lnTo>
                    <a:pt x="352640" y="2546083"/>
                  </a:lnTo>
                  <a:lnTo>
                    <a:pt x="360095" y="2544584"/>
                  </a:lnTo>
                  <a:lnTo>
                    <a:pt x="366153" y="2540508"/>
                  </a:lnTo>
                  <a:lnTo>
                    <a:pt x="370243" y="2534450"/>
                  </a:lnTo>
                  <a:lnTo>
                    <a:pt x="371729" y="2527033"/>
                  </a:lnTo>
                  <a:close/>
                </a:path>
                <a:path w="6192520" h="2584450">
                  <a:moveTo>
                    <a:pt x="419315" y="56083"/>
                  </a:moveTo>
                  <a:lnTo>
                    <a:pt x="417868" y="48666"/>
                  </a:lnTo>
                  <a:lnTo>
                    <a:pt x="413816" y="42583"/>
                  </a:lnTo>
                  <a:lnTo>
                    <a:pt x="407784" y="38468"/>
                  </a:lnTo>
                  <a:lnTo>
                    <a:pt x="400329" y="36931"/>
                  </a:lnTo>
                  <a:lnTo>
                    <a:pt x="392912" y="38392"/>
                  </a:lnTo>
                  <a:lnTo>
                    <a:pt x="386829" y="42443"/>
                  </a:lnTo>
                  <a:lnTo>
                    <a:pt x="382714" y="48475"/>
                  </a:lnTo>
                  <a:lnTo>
                    <a:pt x="381177" y="55880"/>
                  </a:lnTo>
                  <a:lnTo>
                    <a:pt x="382638" y="63296"/>
                  </a:lnTo>
                  <a:lnTo>
                    <a:pt x="386689" y="69380"/>
                  </a:lnTo>
                  <a:lnTo>
                    <a:pt x="392722" y="73494"/>
                  </a:lnTo>
                  <a:lnTo>
                    <a:pt x="400164" y="75031"/>
                  </a:lnTo>
                  <a:lnTo>
                    <a:pt x="407593" y="73571"/>
                  </a:lnTo>
                  <a:lnTo>
                    <a:pt x="413664" y="69519"/>
                  </a:lnTo>
                  <a:lnTo>
                    <a:pt x="417779" y="63487"/>
                  </a:lnTo>
                  <a:lnTo>
                    <a:pt x="419315" y="56083"/>
                  </a:lnTo>
                  <a:close/>
                </a:path>
                <a:path w="6192520" h="2584450">
                  <a:moveTo>
                    <a:pt x="447967" y="2527033"/>
                  </a:moveTo>
                  <a:lnTo>
                    <a:pt x="446481" y="2519616"/>
                  </a:lnTo>
                  <a:lnTo>
                    <a:pt x="442391" y="2513558"/>
                  </a:lnTo>
                  <a:lnTo>
                    <a:pt x="436333" y="2509482"/>
                  </a:lnTo>
                  <a:lnTo>
                    <a:pt x="428917" y="2507983"/>
                  </a:lnTo>
                  <a:lnTo>
                    <a:pt x="421474" y="2509482"/>
                  </a:lnTo>
                  <a:lnTo>
                    <a:pt x="415417" y="2513558"/>
                  </a:lnTo>
                  <a:lnTo>
                    <a:pt x="411327" y="2519616"/>
                  </a:lnTo>
                  <a:lnTo>
                    <a:pt x="409829" y="2527033"/>
                  </a:lnTo>
                  <a:lnTo>
                    <a:pt x="411327" y="2534450"/>
                  </a:lnTo>
                  <a:lnTo>
                    <a:pt x="415417" y="2540508"/>
                  </a:lnTo>
                  <a:lnTo>
                    <a:pt x="421474" y="2544584"/>
                  </a:lnTo>
                  <a:lnTo>
                    <a:pt x="428879" y="2546083"/>
                  </a:lnTo>
                  <a:lnTo>
                    <a:pt x="436333" y="2544584"/>
                  </a:lnTo>
                  <a:lnTo>
                    <a:pt x="442391" y="2540508"/>
                  </a:lnTo>
                  <a:lnTo>
                    <a:pt x="446481" y="2534450"/>
                  </a:lnTo>
                  <a:lnTo>
                    <a:pt x="447967" y="2527033"/>
                  </a:lnTo>
                  <a:close/>
                </a:path>
                <a:path w="6192520" h="2584450">
                  <a:moveTo>
                    <a:pt x="495554" y="56489"/>
                  </a:moveTo>
                  <a:lnTo>
                    <a:pt x="494093" y="49072"/>
                  </a:lnTo>
                  <a:lnTo>
                    <a:pt x="490054" y="42989"/>
                  </a:lnTo>
                  <a:lnTo>
                    <a:pt x="484022" y="38874"/>
                  </a:lnTo>
                  <a:lnTo>
                    <a:pt x="476567" y="37338"/>
                  </a:lnTo>
                  <a:lnTo>
                    <a:pt x="469150" y="38798"/>
                  </a:lnTo>
                  <a:lnTo>
                    <a:pt x="463067" y="42849"/>
                  </a:lnTo>
                  <a:lnTo>
                    <a:pt x="458952" y="48882"/>
                  </a:lnTo>
                  <a:lnTo>
                    <a:pt x="457415" y="56286"/>
                  </a:lnTo>
                  <a:lnTo>
                    <a:pt x="458876" y="63715"/>
                  </a:lnTo>
                  <a:lnTo>
                    <a:pt x="462927" y="69786"/>
                  </a:lnTo>
                  <a:lnTo>
                    <a:pt x="468960" y="73901"/>
                  </a:lnTo>
                  <a:lnTo>
                    <a:pt x="476364" y="75438"/>
                  </a:lnTo>
                  <a:lnTo>
                    <a:pt x="483831" y="73977"/>
                  </a:lnTo>
                  <a:lnTo>
                    <a:pt x="489902" y="69926"/>
                  </a:lnTo>
                  <a:lnTo>
                    <a:pt x="494017" y="63893"/>
                  </a:lnTo>
                  <a:lnTo>
                    <a:pt x="495554" y="56489"/>
                  </a:lnTo>
                  <a:close/>
                </a:path>
                <a:path w="6192520" h="2584450">
                  <a:moveTo>
                    <a:pt x="524205" y="2527033"/>
                  </a:moveTo>
                  <a:lnTo>
                    <a:pt x="522719" y="2519616"/>
                  </a:lnTo>
                  <a:lnTo>
                    <a:pt x="518629" y="2513558"/>
                  </a:lnTo>
                  <a:lnTo>
                    <a:pt x="512572" y="2509482"/>
                  </a:lnTo>
                  <a:lnTo>
                    <a:pt x="505155" y="2507983"/>
                  </a:lnTo>
                  <a:lnTo>
                    <a:pt x="497713" y="2509482"/>
                  </a:lnTo>
                  <a:lnTo>
                    <a:pt x="491655" y="2513558"/>
                  </a:lnTo>
                  <a:lnTo>
                    <a:pt x="487565" y="2519616"/>
                  </a:lnTo>
                  <a:lnTo>
                    <a:pt x="486067" y="2527033"/>
                  </a:lnTo>
                  <a:lnTo>
                    <a:pt x="487565" y="2534450"/>
                  </a:lnTo>
                  <a:lnTo>
                    <a:pt x="491655" y="2540508"/>
                  </a:lnTo>
                  <a:lnTo>
                    <a:pt x="497713" y="2544584"/>
                  </a:lnTo>
                  <a:lnTo>
                    <a:pt x="505117" y="2546083"/>
                  </a:lnTo>
                  <a:lnTo>
                    <a:pt x="512572" y="2544584"/>
                  </a:lnTo>
                  <a:lnTo>
                    <a:pt x="518629" y="2540508"/>
                  </a:lnTo>
                  <a:lnTo>
                    <a:pt x="522719" y="2534450"/>
                  </a:lnTo>
                  <a:lnTo>
                    <a:pt x="524205" y="2527033"/>
                  </a:lnTo>
                  <a:close/>
                </a:path>
                <a:path w="6192520" h="2584450">
                  <a:moveTo>
                    <a:pt x="571792" y="56896"/>
                  </a:moveTo>
                  <a:lnTo>
                    <a:pt x="570331" y="49479"/>
                  </a:lnTo>
                  <a:lnTo>
                    <a:pt x="566293" y="43395"/>
                  </a:lnTo>
                  <a:lnTo>
                    <a:pt x="560247" y="39281"/>
                  </a:lnTo>
                  <a:lnTo>
                    <a:pt x="552805" y="37744"/>
                  </a:lnTo>
                  <a:lnTo>
                    <a:pt x="545388" y="39204"/>
                  </a:lnTo>
                  <a:lnTo>
                    <a:pt x="539305" y="43256"/>
                  </a:lnTo>
                  <a:lnTo>
                    <a:pt x="535190" y="49288"/>
                  </a:lnTo>
                  <a:lnTo>
                    <a:pt x="533654" y="56692"/>
                  </a:lnTo>
                  <a:lnTo>
                    <a:pt x="535114" y="64122"/>
                  </a:lnTo>
                  <a:lnTo>
                    <a:pt x="539165" y="70192"/>
                  </a:lnTo>
                  <a:lnTo>
                    <a:pt x="545198" y="74307"/>
                  </a:lnTo>
                  <a:lnTo>
                    <a:pt x="552640" y="75844"/>
                  </a:lnTo>
                  <a:lnTo>
                    <a:pt x="560070" y="74396"/>
                  </a:lnTo>
                  <a:lnTo>
                    <a:pt x="566140" y="70345"/>
                  </a:lnTo>
                  <a:lnTo>
                    <a:pt x="570255" y="64312"/>
                  </a:lnTo>
                  <a:lnTo>
                    <a:pt x="571792" y="56896"/>
                  </a:lnTo>
                  <a:close/>
                </a:path>
                <a:path w="6192520" h="2584450">
                  <a:moveTo>
                    <a:pt x="600443" y="2527033"/>
                  </a:moveTo>
                  <a:lnTo>
                    <a:pt x="598957" y="2519616"/>
                  </a:lnTo>
                  <a:lnTo>
                    <a:pt x="594868" y="2513558"/>
                  </a:lnTo>
                  <a:lnTo>
                    <a:pt x="588810" y="2509482"/>
                  </a:lnTo>
                  <a:lnTo>
                    <a:pt x="581393" y="2507983"/>
                  </a:lnTo>
                  <a:lnTo>
                    <a:pt x="573951" y="2509482"/>
                  </a:lnTo>
                  <a:lnTo>
                    <a:pt x="567893" y="2513558"/>
                  </a:lnTo>
                  <a:lnTo>
                    <a:pt x="563803" y="2519616"/>
                  </a:lnTo>
                  <a:lnTo>
                    <a:pt x="562305" y="2527033"/>
                  </a:lnTo>
                  <a:lnTo>
                    <a:pt x="563803" y="2534450"/>
                  </a:lnTo>
                  <a:lnTo>
                    <a:pt x="567893" y="2540508"/>
                  </a:lnTo>
                  <a:lnTo>
                    <a:pt x="573951" y="2544584"/>
                  </a:lnTo>
                  <a:lnTo>
                    <a:pt x="581355" y="2546083"/>
                  </a:lnTo>
                  <a:lnTo>
                    <a:pt x="588810" y="2544584"/>
                  </a:lnTo>
                  <a:lnTo>
                    <a:pt x="594868" y="2540508"/>
                  </a:lnTo>
                  <a:lnTo>
                    <a:pt x="598957" y="2534450"/>
                  </a:lnTo>
                  <a:lnTo>
                    <a:pt x="600443" y="2527033"/>
                  </a:lnTo>
                  <a:close/>
                </a:path>
                <a:path w="6192520" h="2584450">
                  <a:moveTo>
                    <a:pt x="676681" y="2527033"/>
                  </a:moveTo>
                  <a:lnTo>
                    <a:pt x="675195" y="2519616"/>
                  </a:lnTo>
                  <a:lnTo>
                    <a:pt x="671106" y="2513558"/>
                  </a:lnTo>
                  <a:lnTo>
                    <a:pt x="665048" y="2509482"/>
                  </a:lnTo>
                  <a:lnTo>
                    <a:pt x="657631" y="2507983"/>
                  </a:lnTo>
                  <a:lnTo>
                    <a:pt x="650189" y="2509482"/>
                  </a:lnTo>
                  <a:lnTo>
                    <a:pt x="644131" y="2513558"/>
                  </a:lnTo>
                  <a:lnTo>
                    <a:pt x="640041" y="2519616"/>
                  </a:lnTo>
                  <a:lnTo>
                    <a:pt x="638543" y="2527033"/>
                  </a:lnTo>
                  <a:lnTo>
                    <a:pt x="640041" y="2534450"/>
                  </a:lnTo>
                  <a:lnTo>
                    <a:pt x="644131" y="2540508"/>
                  </a:lnTo>
                  <a:lnTo>
                    <a:pt x="650189" y="2544584"/>
                  </a:lnTo>
                  <a:lnTo>
                    <a:pt x="657593" y="2546083"/>
                  </a:lnTo>
                  <a:lnTo>
                    <a:pt x="665048" y="2544584"/>
                  </a:lnTo>
                  <a:lnTo>
                    <a:pt x="671106" y="2540508"/>
                  </a:lnTo>
                  <a:lnTo>
                    <a:pt x="675195" y="2534450"/>
                  </a:lnTo>
                  <a:lnTo>
                    <a:pt x="676681" y="2527033"/>
                  </a:lnTo>
                  <a:close/>
                </a:path>
                <a:path w="6192520" h="2584450">
                  <a:moveTo>
                    <a:pt x="733869" y="57772"/>
                  </a:moveTo>
                  <a:lnTo>
                    <a:pt x="695172" y="38150"/>
                  </a:lnTo>
                  <a:lnTo>
                    <a:pt x="619887" y="0"/>
                  </a:lnTo>
                  <a:lnTo>
                    <a:pt x="619658" y="40919"/>
                  </a:lnTo>
                  <a:lnTo>
                    <a:pt x="615543" y="43662"/>
                  </a:lnTo>
                  <a:lnTo>
                    <a:pt x="611428" y="49695"/>
                  </a:lnTo>
                  <a:lnTo>
                    <a:pt x="609892" y="57099"/>
                  </a:lnTo>
                  <a:lnTo>
                    <a:pt x="611352" y="64528"/>
                  </a:lnTo>
                  <a:lnTo>
                    <a:pt x="615403" y="70599"/>
                  </a:lnTo>
                  <a:lnTo>
                    <a:pt x="619493" y="73393"/>
                  </a:lnTo>
                  <a:lnTo>
                    <a:pt x="619264" y="114300"/>
                  </a:lnTo>
                  <a:lnTo>
                    <a:pt x="696391" y="76250"/>
                  </a:lnTo>
                  <a:lnTo>
                    <a:pt x="733869" y="57772"/>
                  </a:lnTo>
                  <a:close/>
                </a:path>
                <a:path w="6192520" h="2584450">
                  <a:moveTo>
                    <a:pt x="752919" y="2527033"/>
                  </a:moveTo>
                  <a:lnTo>
                    <a:pt x="751433" y="2519616"/>
                  </a:lnTo>
                  <a:lnTo>
                    <a:pt x="747344" y="2513558"/>
                  </a:lnTo>
                  <a:lnTo>
                    <a:pt x="741286" y="2509482"/>
                  </a:lnTo>
                  <a:lnTo>
                    <a:pt x="733869" y="2507983"/>
                  </a:lnTo>
                  <a:lnTo>
                    <a:pt x="726427" y="2509482"/>
                  </a:lnTo>
                  <a:lnTo>
                    <a:pt x="720369" y="2513558"/>
                  </a:lnTo>
                  <a:lnTo>
                    <a:pt x="716280" y="2519616"/>
                  </a:lnTo>
                  <a:lnTo>
                    <a:pt x="714781" y="2527033"/>
                  </a:lnTo>
                  <a:lnTo>
                    <a:pt x="716280" y="2534450"/>
                  </a:lnTo>
                  <a:lnTo>
                    <a:pt x="720369" y="2540508"/>
                  </a:lnTo>
                  <a:lnTo>
                    <a:pt x="726427" y="2544584"/>
                  </a:lnTo>
                  <a:lnTo>
                    <a:pt x="733831" y="2546083"/>
                  </a:lnTo>
                  <a:lnTo>
                    <a:pt x="741286" y="2544584"/>
                  </a:lnTo>
                  <a:lnTo>
                    <a:pt x="747344" y="2540508"/>
                  </a:lnTo>
                  <a:lnTo>
                    <a:pt x="751433" y="2534450"/>
                  </a:lnTo>
                  <a:lnTo>
                    <a:pt x="752919" y="2527033"/>
                  </a:lnTo>
                  <a:close/>
                </a:path>
                <a:path w="6192520" h="2584450">
                  <a:moveTo>
                    <a:pt x="2081288" y="450519"/>
                  </a:moveTo>
                  <a:lnTo>
                    <a:pt x="2079790" y="443103"/>
                  </a:lnTo>
                  <a:lnTo>
                    <a:pt x="2075700" y="437057"/>
                  </a:lnTo>
                  <a:lnTo>
                    <a:pt x="2069642" y="432968"/>
                  </a:lnTo>
                  <a:lnTo>
                    <a:pt x="2062200" y="431469"/>
                  </a:lnTo>
                  <a:lnTo>
                    <a:pt x="2054783" y="432968"/>
                  </a:lnTo>
                  <a:lnTo>
                    <a:pt x="2048725" y="437057"/>
                  </a:lnTo>
                  <a:lnTo>
                    <a:pt x="2044636" y="443103"/>
                  </a:lnTo>
                  <a:lnTo>
                    <a:pt x="2043150" y="450519"/>
                  </a:lnTo>
                  <a:lnTo>
                    <a:pt x="2044636" y="457936"/>
                  </a:lnTo>
                  <a:lnTo>
                    <a:pt x="2048725" y="463994"/>
                  </a:lnTo>
                  <a:lnTo>
                    <a:pt x="2054783" y="468071"/>
                  </a:lnTo>
                  <a:lnTo>
                    <a:pt x="2062238" y="469569"/>
                  </a:lnTo>
                  <a:lnTo>
                    <a:pt x="2069642" y="468071"/>
                  </a:lnTo>
                  <a:lnTo>
                    <a:pt x="2075700" y="463994"/>
                  </a:lnTo>
                  <a:lnTo>
                    <a:pt x="2079790" y="457936"/>
                  </a:lnTo>
                  <a:lnTo>
                    <a:pt x="2081288" y="450519"/>
                  </a:lnTo>
                  <a:close/>
                </a:path>
                <a:path w="6192520" h="2584450">
                  <a:moveTo>
                    <a:pt x="2157526" y="450519"/>
                  </a:moveTo>
                  <a:lnTo>
                    <a:pt x="2156028" y="443103"/>
                  </a:lnTo>
                  <a:lnTo>
                    <a:pt x="2151938" y="437057"/>
                  </a:lnTo>
                  <a:lnTo>
                    <a:pt x="2145881" y="432968"/>
                  </a:lnTo>
                  <a:lnTo>
                    <a:pt x="2138438" y="431469"/>
                  </a:lnTo>
                  <a:lnTo>
                    <a:pt x="2131022" y="432968"/>
                  </a:lnTo>
                  <a:lnTo>
                    <a:pt x="2124964" y="437057"/>
                  </a:lnTo>
                  <a:lnTo>
                    <a:pt x="2120874" y="443103"/>
                  </a:lnTo>
                  <a:lnTo>
                    <a:pt x="2119388" y="450519"/>
                  </a:lnTo>
                  <a:lnTo>
                    <a:pt x="2120874" y="457936"/>
                  </a:lnTo>
                  <a:lnTo>
                    <a:pt x="2124964" y="463994"/>
                  </a:lnTo>
                  <a:lnTo>
                    <a:pt x="2131022" y="468071"/>
                  </a:lnTo>
                  <a:lnTo>
                    <a:pt x="2138476" y="469569"/>
                  </a:lnTo>
                  <a:lnTo>
                    <a:pt x="2145881" y="468071"/>
                  </a:lnTo>
                  <a:lnTo>
                    <a:pt x="2151938" y="463994"/>
                  </a:lnTo>
                  <a:lnTo>
                    <a:pt x="2156028" y="457936"/>
                  </a:lnTo>
                  <a:lnTo>
                    <a:pt x="2157526" y="450519"/>
                  </a:lnTo>
                  <a:close/>
                </a:path>
                <a:path w="6192520" h="2584450">
                  <a:moveTo>
                    <a:pt x="2176500" y="2069769"/>
                  </a:moveTo>
                  <a:lnTo>
                    <a:pt x="2062200" y="2126919"/>
                  </a:lnTo>
                  <a:lnTo>
                    <a:pt x="2176500" y="2184069"/>
                  </a:lnTo>
                  <a:lnTo>
                    <a:pt x="2176500" y="2069769"/>
                  </a:lnTo>
                  <a:close/>
                </a:path>
                <a:path w="6192520" h="2584450">
                  <a:moveTo>
                    <a:pt x="2214816" y="2126919"/>
                  </a:moveTo>
                  <a:lnTo>
                    <a:pt x="2213318" y="2119503"/>
                  </a:lnTo>
                  <a:lnTo>
                    <a:pt x="2209228" y="2113457"/>
                  </a:lnTo>
                  <a:lnTo>
                    <a:pt x="2203183" y="2109368"/>
                  </a:lnTo>
                  <a:lnTo>
                    <a:pt x="2195766" y="2107869"/>
                  </a:lnTo>
                  <a:lnTo>
                    <a:pt x="2188311" y="2109368"/>
                  </a:lnTo>
                  <a:lnTo>
                    <a:pt x="2182253" y="2113457"/>
                  </a:lnTo>
                  <a:lnTo>
                    <a:pt x="2178177" y="2119503"/>
                  </a:lnTo>
                  <a:lnTo>
                    <a:pt x="2176678" y="2126919"/>
                  </a:lnTo>
                  <a:lnTo>
                    <a:pt x="2178177" y="2134336"/>
                  </a:lnTo>
                  <a:lnTo>
                    <a:pt x="2182253" y="2140394"/>
                  </a:lnTo>
                  <a:lnTo>
                    <a:pt x="2188311" y="2144471"/>
                  </a:lnTo>
                  <a:lnTo>
                    <a:pt x="2195728" y="2145969"/>
                  </a:lnTo>
                  <a:lnTo>
                    <a:pt x="2203183" y="2144471"/>
                  </a:lnTo>
                  <a:lnTo>
                    <a:pt x="2209228" y="2140394"/>
                  </a:lnTo>
                  <a:lnTo>
                    <a:pt x="2213318" y="2134336"/>
                  </a:lnTo>
                  <a:lnTo>
                    <a:pt x="2214816" y="2126919"/>
                  </a:lnTo>
                  <a:close/>
                </a:path>
                <a:path w="6192520" h="2584450">
                  <a:moveTo>
                    <a:pt x="2233765" y="450519"/>
                  </a:moveTo>
                  <a:lnTo>
                    <a:pt x="2232266" y="443103"/>
                  </a:lnTo>
                  <a:lnTo>
                    <a:pt x="2228177" y="437057"/>
                  </a:lnTo>
                  <a:lnTo>
                    <a:pt x="2222119" y="432968"/>
                  </a:lnTo>
                  <a:lnTo>
                    <a:pt x="2214676" y="431469"/>
                  </a:lnTo>
                  <a:lnTo>
                    <a:pt x="2207260" y="432968"/>
                  </a:lnTo>
                  <a:lnTo>
                    <a:pt x="2201202" y="437057"/>
                  </a:lnTo>
                  <a:lnTo>
                    <a:pt x="2197112" y="443103"/>
                  </a:lnTo>
                  <a:lnTo>
                    <a:pt x="2195626" y="450519"/>
                  </a:lnTo>
                  <a:lnTo>
                    <a:pt x="2197112" y="457936"/>
                  </a:lnTo>
                  <a:lnTo>
                    <a:pt x="2201202" y="463994"/>
                  </a:lnTo>
                  <a:lnTo>
                    <a:pt x="2207260" y="468071"/>
                  </a:lnTo>
                  <a:lnTo>
                    <a:pt x="2214715" y="469569"/>
                  </a:lnTo>
                  <a:lnTo>
                    <a:pt x="2222119" y="468071"/>
                  </a:lnTo>
                  <a:lnTo>
                    <a:pt x="2228177" y="463994"/>
                  </a:lnTo>
                  <a:lnTo>
                    <a:pt x="2232266" y="457936"/>
                  </a:lnTo>
                  <a:lnTo>
                    <a:pt x="2233765" y="450519"/>
                  </a:lnTo>
                  <a:close/>
                </a:path>
                <a:path w="6192520" h="2584450">
                  <a:moveTo>
                    <a:pt x="2291054" y="2126919"/>
                  </a:moveTo>
                  <a:lnTo>
                    <a:pt x="2289556" y="2119503"/>
                  </a:lnTo>
                  <a:lnTo>
                    <a:pt x="2285466" y="2113457"/>
                  </a:lnTo>
                  <a:lnTo>
                    <a:pt x="2279421" y="2109368"/>
                  </a:lnTo>
                  <a:lnTo>
                    <a:pt x="2272004" y="2107869"/>
                  </a:lnTo>
                  <a:lnTo>
                    <a:pt x="2264549" y="2109368"/>
                  </a:lnTo>
                  <a:lnTo>
                    <a:pt x="2258491" y="2113457"/>
                  </a:lnTo>
                  <a:lnTo>
                    <a:pt x="2254415" y="2119503"/>
                  </a:lnTo>
                  <a:lnTo>
                    <a:pt x="2252916" y="2126919"/>
                  </a:lnTo>
                  <a:lnTo>
                    <a:pt x="2254415" y="2134336"/>
                  </a:lnTo>
                  <a:lnTo>
                    <a:pt x="2258491" y="2140394"/>
                  </a:lnTo>
                  <a:lnTo>
                    <a:pt x="2264549" y="2144471"/>
                  </a:lnTo>
                  <a:lnTo>
                    <a:pt x="2271966" y="2145969"/>
                  </a:lnTo>
                  <a:lnTo>
                    <a:pt x="2279421" y="2144471"/>
                  </a:lnTo>
                  <a:lnTo>
                    <a:pt x="2285466" y="2140394"/>
                  </a:lnTo>
                  <a:lnTo>
                    <a:pt x="2289556" y="2134336"/>
                  </a:lnTo>
                  <a:lnTo>
                    <a:pt x="2291054" y="2126919"/>
                  </a:lnTo>
                  <a:close/>
                </a:path>
                <a:path w="6192520" h="2584450">
                  <a:moveTo>
                    <a:pt x="2310003" y="450519"/>
                  </a:moveTo>
                  <a:lnTo>
                    <a:pt x="2308504" y="443103"/>
                  </a:lnTo>
                  <a:lnTo>
                    <a:pt x="2304415" y="437057"/>
                  </a:lnTo>
                  <a:lnTo>
                    <a:pt x="2298357" y="432968"/>
                  </a:lnTo>
                  <a:lnTo>
                    <a:pt x="2290915" y="431469"/>
                  </a:lnTo>
                  <a:lnTo>
                    <a:pt x="2283498" y="432968"/>
                  </a:lnTo>
                  <a:lnTo>
                    <a:pt x="2277440" y="437057"/>
                  </a:lnTo>
                  <a:lnTo>
                    <a:pt x="2273350" y="443103"/>
                  </a:lnTo>
                  <a:lnTo>
                    <a:pt x="2271865" y="450519"/>
                  </a:lnTo>
                  <a:lnTo>
                    <a:pt x="2273350" y="457936"/>
                  </a:lnTo>
                  <a:lnTo>
                    <a:pt x="2277440" y="463994"/>
                  </a:lnTo>
                  <a:lnTo>
                    <a:pt x="2283498" y="468071"/>
                  </a:lnTo>
                  <a:lnTo>
                    <a:pt x="2290953" y="469569"/>
                  </a:lnTo>
                  <a:lnTo>
                    <a:pt x="2298357" y="468071"/>
                  </a:lnTo>
                  <a:lnTo>
                    <a:pt x="2304415" y="463994"/>
                  </a:lnTo>
                  <a:lnTo>
                    <a:pt x="2308504" y="457936"/>
                  </a:lnTo>
                  <a:lnTo>
                    <a:pt x="2310003" y="450519"/>
                  </a:lnTo>
                  <a:close/>
                </a:path>
                <a:path w="6192520" h="2584450">
                  <a:moveTo>
                    <a:pt x="2367292" y="2126919"/>
                  </a:moveTo>
                  <a:lnTo>
                    <a:pt x="2365794" y="2119503"/>
                  </a:lnTo>
                  <a:lnTo>
                    <a:pt x="2361704" y="2113457"/>
                  </a:lnTo>
                  <a:lnTo>
                    <a:pt x="2355659" y="2109368"/>
                  </a:lnTo>
                  <a:lnTo>
                    <a:pt x="2348242" y="2107869"/>
                  </a:lnTo>
                  <a:lnTo>
                    <a:pt x="2340787" y="2109368"/>
                  </a:lnTo>
                  <a:lnTo>
                    <a:pt x="2334730" y="2113457"/>
                  </a:lnTo>
                  <a:lnTo>
                    <a:pt x="2330653" y="2119503"/>
                  </a:lnTo>
                  <a:lnTo>
                    <a:pt x="2329154" y="2126919"/>
                  </a:lnTo>
                  <a:lnTo>
                    <a:pt x="2330653" y="2134336"/>
                  </a:lnTo>
                  <a:lnTo>
                    <a:pt x="2334730" y="2140394"/>
                  </a:lnTo>
                  <a:lnTo>
                    <a:pt x="2340787" y="2144471"/>
                  </a:lnTo>
                  <a:lnTo>
                    <a:pt x="2348204" y="2145969"/>
                  </a:lnTo>
                  <a:lnTo>
                    <a:pt x="2355659" y="2144471"/>
                  </a:lnTo>
                  <a:lnTo>
                    <a:pt x="2361704" y="2140394"/>
                  </a:lnTo>
                  <a:lnTo>
                    <a:pt x="2365794" y="2134336"/>
                  </a:lnTo>
                  <a:lnTo>
                    <a:pt x="2367292" y="2126919"/>
                  </a:lnTo>
                  <a:close/>
                </a:path>
                <a:path w="6192520" h="2584450">
                  <a:moveTo>
                    <a:pt x="2386241" y="450519"/>
                  </a:moveTo>
                  <a:lnTo>
                    <a:pt x="2384742" y="443103"/>
                  </a:lnTo>
                  <a:lnTo>
                    <a:pt x="2380653" y="437057"/>
                  </a:lnTo>
                  <a:lnTo>
                    <a:pt x="2374595" y="432968"/>
                  </a:lnTo>
                  <a:lnTo>
                    <a:pt x="2367153" y="431469"/>
                  </a:lnTo>
                  <a:lnTo>
                    <a:pt x="2359736" y="432968"/>
                  </a:lnTo>
                  <a:lnTo>
                    <a:pt x="2353678" y="437057"/>
                  </a:lnTo>
                  <a:lnTo>
                    <a:pt x="2349589" y="443103"/>
                  </a:lnTo>
                  <a:lnTo>
                    <a:pt x="2348103" y="450519"/>
                  </a:lnTo>
                  <a:lnTo>
                    <a:pt x="2349589" y="457936"/>
                  </a:lnTo>
                  <a:lnTo>
                    <a:pt x="2353678" y="463994"/>
                  </a:lnTo>
                  <a:lnTo>
                    <a:pt x="2359736" y="468071"/>
                  </a:lnTo>
                  <a:lnTo>
                    <a:pt x="2367191" y="469569"/>
                  </a:lnTo>
                  <a:lnTo>
                    <a:pt x="2374595" y="468071"/>
                  </a:lnTo>
                  <a:lnTo>
                    <a:pt x="2380653" y="463994"/>
                  </a:lnTo>
                  <a:lnTo>
                    <a:pt x="2384742" y="457936"/>
                  </a:lnTo>
                  <a:lnTo>
                    <a:pt x="2386241" y="450519"/>
                  </a:lnTo>
                  <a:close/>
                </a:path>
                <a:path w="6192520" h="2584450">
                  <a:moveTo>
                    <a:pt x="2443530" y="2126919"/>
                  </a:moveTo>
                  <a:lnTo>
                    <a:pt x="2442032" y="2119503"/>
                  </a:lnTo>
                  <a:lnTo>
                    <a:pt x="2437942" y="2113457"/>
                  </a:lnTo>
                  <a:lnTo>
                    <a:pt x="2431897" y="2109368"/>
                  </a:lnTo>
                  <a:lnTo>
                    <a:pt x="2424480" y="2107869"/>
                  </a:lnTo>
                  <a:lnTo>
                    <a:pt x="2417026" y="2109368"/>
                  </a:lnTo>
                  <a:lnTo>
                    <a:pt x="2410968" y="2113457"/>
                  </a:lnTo>
                  <a:lnTo>
                    <a:pt x="2406891" y="2119503"/>
                  </a:lnTo>
                  <a:lnTo>
                    <a:pt x="2405392" y="2126919"/>
                  </a:lnTo>
                  <a:lnTo>
                    <a:pt x="2406891" y="2134336"/>
                  </a:lnTo>
                  <a:lnTo>
                    <a:pt x="2410968" y="2140394"/>
                  </a:lnTo>
                  <a:lnTo>
                    <a:pt x="2417026" y="2144471"/>
                  </a:lnTo>
                  <a:lnTo>
                    <a:pt x="2424442" y="2145969"/>
                  </a:lnTo>
                  <a:lnTo>
                    <a:pt x="2431897" y="2144471"/>
                  </a:lnTo>
                  <a:lnTo>
                    <a:pt x="2437942" y="2140394"/>
                  </a:lnTo>
                  <a:lnTo>
                    <a:pt x="2442032" y="2134336"/>
                  </a:lnTo>
                  <a:lnTo>
                    <a:pt x="2443530" y="2126919"/>
                  </a:lnTo>
                  <a:close/>
                </a:path>
                <a:path w="6192520" h="2584450">
                  <a:moveTo>
                    <a:pt x="2462479" y="450519"/>
                  </a:moveTo>
                  <a:lnTo>
                    <a:pt x="2460980" y="443103"/>
                  </a:lnTo>
                  <a:lnTo>
                    <a:pt x="2456891" y="437057"/>
                  </a:lnTo>
                  <a:lnTo>
                    <a:pt x="2450833" y="432968"/>
                  </a:lnTo>
                  <a:lnTo>
                    <a:pt x="2443391" y="431469"/>
                  </a:lnTo>
                  <a:lnTo>
                    <a:pt x="2435974" y="432968"/>
                  </a:lnTo>
                  <a:lnTo>
                    <a:pt x="2429916" y="437057"/>
                  </a:lnTo>
                  <a:lnTo>
                    <a:pt x="2425827" y="443103"/>
                  </a:lnTo>
                  <a:lnTo>
                    <a:pt x="2424341" y="450519"/>
                  </a:lnTo>
                  <a:lnTo>
                    <a:pt x="2425827" y="457936"/>
                  </a:lnTo>
                  <a:lnTo>
                    <a:pt x="2429916" y="463994"/>
                  </a:lnTo>
                  <a:lnTo>
                    <a:pt x="2435974" y="468071"/>
                  </a:lnTo>
                  <a:lnTo>
                    <a:pt x="2443429" y="469569"/>
                  </a:lnTo>
                  <a:lnTo>
                    <a:pt x="2450833" y="468071"/>
                  </a:lnTo>
                  <a:lnTo>
                    <a:pt x="2456891" y="463994"/>
                  </a:lnTo>
                  <a:lnTo>
                    <a:pt x="2460980" y="457936"/>
                  </a:lnTo>
                  <a:lnTo>
                    <a:pt x="2462479" y="450519"/>
                  </a:lnTo>
                  <a:close/>
                </a:path>
                <a:path w="6192520" h="2584450">
                  <a:moveTo>
                    <a:pt x="2519769" y="2126919"/>
                  </a:moveTo>
                  <a:lnTo>
                    <a:pt x="2518270" y="2119503"/>
                  </a:lnTo>
                  <a:lnTo>
                    <a:pt x="2514181" y="2113457"/>
                  </a:lnTo>
                  <a:lnTo>
                    <a:pt x="2508135" y="2109368"/>
                  </a:lnTo>
                  <a:lnTo>
                    <a:pt x="2500719" y="2107869"/>
                  </a:lnTo>
                  <a:lnTo>
                    <a:pt x="2493264" y="2109368"/>
                  </a:lnTo>
                  <a:lnTo>
                    <a:pt x="2487206" y="2113457"/>
                  </a:lnTo>
                  <a:lnTo>
                    <a:pt x="2483129" y="2119503"/>
                  </a:lnTo>
                  <a:lnTo>
                    <a:pt x="2481630" y="2126919"/>
                  </a:lnTo>
                  <a:lnTo>
                    <a:pt x="2483129" y="2134336"/>
                  </a:lnTo>
                  <a:lnTo>
                    <a:pt x="2487206" y="2140394"/>
                  </a:lnTo>
                  <a:lnTo>
                    <a:pt x="2493264" y="2144471"/>
                  </a:lnTo>
                  <a:lnTo>
                    <a:pt x="2500680" y="2145969"/>
                  </a:lnTo>
                  <a:lnTo>
                    <a:pt x="2508135" y="2144471"/>
                  </a:lnTo>
                  <a:lnTo>
                    <a:pt x="2514181" y="2140394"/>
                  </a:lnTo>
                  <a:lnTo>
                    <a:pt x="2518270" y="2134336"/>
                  </a:lnTo>
                  <a:lnTo>
                    <a:pt x="2519769" y="2126919"/>
                  </a:lnTo>
                  <a:close/>
                </a:path>
                <a:path w="6192520" h="2584450">
                  <a:moveTo>
                    <a:pt x="2538717" y="450519"/>
                  </a:moveTo>
                  <a:lnTo>
                    <a:pt x="2537218" y="443103"/>
                  </a:lnTo>
                  <a:lnTo>
                    <a:pt x="2533129" y="437057"/>
                  </a:lnTo>
                  <a:lnTo>
                    <a:pt x="2527071" y="432968"/>
                  </a:lnTo>
                  <a:lnTo>
                    <a:pt x="2519629" y="431469"/>
                  </a:lnTo>
                  <a:lnTo>
                    <a:pt x="2512212" y="432968"/>
                  </a:lnTo>
                  <a:lnTo>
                    <a:pt x="2506154" y="437057"/>
                  </a:lnTo>
                  <a:lnTo>
                    <a:pt x="2502065" y="443103"/>
                  </a:lnTo>
                  <a:lnTo>
                    <a:pt x="2500579" y="450519"/>
                  </a:lnTo>
                  <a:lnTo>
                    <a:pt x="2502065" y="457936"/>
                  </a:lnTo>
                  <a:lnTo>
                    <a:pt x="2506154" y="463994"/>
                  </a:lnTo>
                  <a:lnTo>
                    <a:pt x="2512212" y="468071"/>
                  </a:lnTo>
                  <a:lnTo>
                    <a:pt x="2519667" y="469569"/>
                  </a:lnTo>
                  <a:lnTo>
                    <a:pt x="2527071" y="468071"/>
                  </a:lnTo>
                  <a:lnTo>
                    <a:pt x="2533129" y="463994"/>
                  </a:lnTo>
                  <a:lnTo>
                    <a:pt x="2537218" y="457936"/>
                  </a:lnTo>
                  <a:lnTo>
                    <a:pt x="2538717" y="450519"/>
                  </a:lnTo>
                  <a:close/>
                </a:path>
                <a:path w="6192520" h="2584450">
                  <a:moveTo>
                    <a:pt x="2596007" y="2126919"/>
                  </a:moveTo>
                  <a:lnTo>
                    <a:pt x="2594508" y="2119503"/>
                  </a:lnTo>
                  <a:lnTo>
                    <a:pt x="2590419" y="2113457"/>
                  </a:lnTo>
                  <a:lnTo>
                    <a:pt x="2584373" y="2109368"/>
                  </a:lnTo>
                  <a:lnTo>
                    <a:pt x="2576957" y="2107869"/>
                  </a:lnTo>
                  <a:lnTo>
                    <a:pt x="2569502" y="2109368"/>
                  </a:lnTo>
                  <a:lnTo>
                    <a:pt x="2563444" y="2113457"/>
                  </a:lnTo>
                  <a:lnTo>
                    <a:pt x="2559367" y="2119503"/>
                  </a:lnTo>
                  <a:lnTo>
                    <a:pt x="2557869" y="2126919"/>
                  </a:lnTo>
                  <a:lnTo>
                    <a:pt x="2559367" y="2134336"/>
                  </a:lnTo>
                  <a:lnTo>
                    <a:pt x="2563444" y="2140394"/>
                  </a:lnTo>
                  <a:lnTo>
                    <a:pt x="2569502" y="2144471"/>
                  </a:lnTo>
                  <a:lnTo>
                    <a:pt x="2576919" y="2145969"/>
                  </a:lnTo>
                  <a:lnTo>
                    <a:pt x="2584373" y="2144471"/>
                  </a:lnTo>
                  <a:lnTo>
                    <a:pt x="2590419" y="2140394"/>
                  </a:lnTo>
                  <a:lnTo>
                    <a:pt x="2594508" y="2134336"/>
                  </a:lnTo>
                  <a:lnTo>
                    <a:pt x="2596007" y="2126919"/>
                  </a:lnTo>
                  <a:close/>
                </a:path>
                <a:path w="6192520" h="2584450">
                  <a:moveTo>
                    <a:pt x="2614955" y="450519"/>
                  </a:moveTo>
                  <a:lnTo>
                    <a:pt x="2613456" y="443103"/>
                  </a:lnTo>
                  <a:lnTo>
                    <a:pt x="2609367" y="437057"/>
                  </a:lnTo>
                  <a:lnTo>
                    <a:pt x="2603309" y="432968"/>
                  </a:lnTo>
                  <a:lnTo>
                    <a:pt x="2595867" y="431469"/>
                  </a:lnTo>
                  <a:lnTo>
                    <a:pt x="2588450" y="432968"/>
                  </a:lnTo>
                  <a:lnTo>
                    <a:pt x="2582392" y="437057"/>
                  </a:lnTo>
                  <a:lnTo>
                    <a:pt x="2578303" y="443103"/>
                  </a:lnTo>
                  <a:lnTo>
                    <a:pt x="2576817" y="450519"/>
                  </a:lnTo>
                  <a:lnTo>
                    <a:pt x="2578303" y="457936"/>
                  </a:lnTo>
                  <a:lnTo>
                    <a:pt x="2582392" y="463994"/>
                  </a:lnTo>
                  <a:lnTo>
                    <a:pt x="2588450" y="468071"/>
                  </a:lnTo>
                  <a:lnTo>
                    <a:pt x="2595905" y="469569"/>
                  </a:lnTo>
                  <a:lnTo>
                    <a:pt x="2603309" y="468071"/>
                  </a:lnTo>
                  <a:lnTo>
                    <a:pt x="2609367" y="463994"/>
                  </a:lnTo>
                  <a:lnTo>
                    <a:pt x="2613456" y="457936"/>
                  </a:lnTo>
                  <a:lnTo>
                    <a:pt x="2614955" y="450519"/>
                  </a:lnTo>
                  <a:close/>
                </a:path>
                <a:path w="6192520" h="2584450">
                  <a:moveTo>
                    <a:pt x="2672245" y="2126919"/>
                  </a:moveTo>
                  <a:lnTo>
                    <a:pt x="2670746" y="2119503"/>
                  </a:lnTo>
                  <a:lnTo>
                    <a:pt x="2666657" y="2113457"/>
                  </a:lnTo>
                  <a:lnTo>
                    <a:pt x="2660612" y="2109368"/>
                  </a:lnTo>
                  <a:lnTo>
                    <a:pt x="2653195" y="2107869"/>
                  </a:lnTo>
                  <a:lnTo>
                    <a:pt x="2645740" y="2109368"/>
                  </a:lnTo>
                  <a:lnTo>
                    <a:pt x="2639682" y="2113457"/>
                  </a:lnTo>
                  <a:lnTo>
                    <a:pt x="2635605" y="2119503"/>
                  </a:lnTo>
                  <a:lnTo>
                    <a:pt x="2634107" y="2126919"/>
                  </a:lnTo>
                  <a:lnTo>
                    <a:pt x="2635605" y="2134336"/>
                  </a:lnTo>
                  <a:lnTo>
                    <a:pt x="2639682" y="2140394"/>
                  </a:lnTo>
                  <a:lnTo>
                    <a:pt x="2645740" y="2144471"/>
                  </a:lnTo>
                  <a:lnTo>
                    <a:pt x="2653157" y="2145969"/>
                  </a:lnTo>
                  <a:lnTo>
                    <a:pt x="2660612" y="2144471"/>
                  </a:lnTo>
                  <a:lnTo>
                    <a:pt x="2666657" y="2140394"/>
                  </a:lnTo>
                  <a:lnTo>
                    <a:pt x="2670746" y="2134336"/>
                  </a:lnTo>
                  <a:lnTo>
                    <a:pt x="2672245" y="2126919"/>
                  </a:lnTo>
                  <a:close/>
                </a:path>
                <a:path w="6192520" h="2584450">
                  <a:moveTo>
                    <a:pt x="2691193" y="450519"/>
                  </a:moveTo>
                  <a:lnTo>
                    <a:pt x="2689695" y="443103"/>
                  </a:lnTo>
                  <a:lnTo>
                    <a:pt x="2685605" y="437057"/>
                  </a:lnTo>
                  <a:lnTo>
                    <a:pt x="2679547" y="432968"/>
                  </a:lnTo>
                  <a:lnTo>
                    <a:pt x="2672105" y="431469"/>
                  </a:lnTo>
                  <a:lnTo>
                    <a:pt x="2664688" y="432968"/>
                  </a:lnTo>
                  <a:lnTo>
                    <a:pt x="2658630" y="437057"/>
                  </a:lnTo>
                  <a:lnTo>
                    <a:pt x="2654541" y="443103"/>
                  </a:lnTo>
                  <a:lnTo>
                    <a:pt x="2653055" y="450519"/>
                  </a:lnTo>
                  <a:lnTo>
                    <a:pt x="2654541" y="457936"/>
                  </a:lnTo>
                  <a:lnTo>
                    <a:pt x="2658630" y="463994"/>
                  </a:lnTo>
                  <a:lnTo>
                    <a:pt x="2664688" y="468071"/>
                  </a:lnTo>
                  <a:lnTo>
                    <a:pt x="2672143" y="469569"/>
                  </a:lnTo>
                  <a:lnTo>
                    <a:pt x="2679547" y="468071"/>
                  </a:lnTo>
                  <a:lnTo>
                    <a:pt x="2685605" y="463994"/>
                  </a:lnTo>
                  <a:lnTo>
                    <a:pt x="2689695" y="457936"/>
                  </a:lnTo>
                  <a:lnTo>
                    <a:pt x="2691193" y="450519"/>
                  </a:lnTo>
                  <a:close/>
                </a:path>
                <a:path w="6192520" h="2584450">
                  <a:moveTo>
                    <a:pt x="2748483" y="2126919"/>
                  </a:moveTo>
                  <a:lnTo>
                    <a:pt x="2746984" y="2119503"/>
                  </a:lnTo>
                  <a:lnTo>
                    <a:pt x="2742895" y="2113457"/>
                  </a:lnTo>
                  <a:lnTo>
                    <a:pt x="2736850" y="2109368"/>
                  </a:lnTo>
                  <a:lnTo>
                    <a:pt x="2729433" y="2107869"/>
                  </a:lnTo>
                  <a:lnTo>
                    <a:pt x="2721978" y="2109368"/>
                  </a:lnTo>
                  <a:lnTo>
                    <a:pt x="2715920" y="2113457"/>
                  </a:lnTo>
                  <a:lnTo>
                    <a:pt x="2711843" y="2119503"/>
                  </a:lnTo>
                  <a:lnTo>
                    <a:pt x="2710345" y="2126919"/>
                  </a:lnTo>
                  <a:lnTo>
                    <a:pt x="2711843" y="2134336"/>
                  </a:lnTo>
                  <a:lnTo>
                    <a:pt x="2715920" y="2140394"/>
                  </a:lnTo>
                  <a:lnTo>
                    <a:pt x="2721978" y="2144471"/>
                  </a:lnTo>
                  <a:lnTo>
                    <a:pt x="2729395" y="2145969"/>
                  </a:lnTo>
                  <a:lnTo>
                    <a:pt x="2736850" y="2144471"/>
                  </a:lnTo>
                  <a:lnTo>
                    <a:pt x="2742895" y="2140394"/>
                  </a:lnTo>
                  <a:lnTo>
                    <a:pt x="2746984" y="2134336"/>
                  </a:lnTo>
                  <a:lnTo>
                    <a:pt x="2748483" y="2126919"/>
                  </a:lnTo>
                  <a:close/>
                </a:path>
                <a:path w="6192520" h="2584450">
                  <a:moveTo>
                    <a:pt x="2767431" y="450519"/>
                  </a:moveTo>
                  <a:lnTo>
                    <a:pt x="2765933" y="443103"/>
                  </a:lnTo>
                  <a:lnTo>
                    <a:pt x="2761843" y="437057"/>
                  </a:lnTo>
                  <a:lnTo>
                    <a:pt x="2755785" y="432968"/>
                  </a:lnTo>
                  <a:lnTo>
                    <a:pt x="2748343" y="431469"/>
                  </a:lnTo>
                  <a:lnTo>
                    <a:pt x="2740926" y="432968"/>
                  </a:lnTo>
                  <a:lnTo>
                    <a:pt x="2734868" y="437057"/>
                  </a:lnTo>
                  <a:lnTo>
                    <a:pt x="2730779" y="443103"/>
                  </a:lnTo>
                  <a:lnTo>
                    <a:pt x="2729293" y="450519"/>
                  </a:lnTo>
                  <a:lnTo>
                    <a:pt x="2730779" y="457936"/>
                  </a:lnTo>
                  <a:lnTo>
                    <a:pt x="2734868" y="463994"/>
                  </a:lnTo>
                  <a:lnTo>
                    <a:pt x="2740926" y="468071"/>
                  </a:lnTo>
                  <a:lnTo>
                    <a:pt x="2748381" y="469569"/>
                  </a:lnTo>
                  <a:lnTo>
                    <a:pt x="2755785" y="468071"/>
                  </a:lnTo>
                  <a:lnTo>
                    <a:pt x="2761843" y="463994"/>
                  </a:lnTo>
                  <a:lnTo>
                    <a:pt x="2765933" y="457936"/>
                  </a:lnTo>
                  <a:lnTo>
                    <a:pt x="2767431" y="450519"/>
                  </a:lnTo>
                  <a:close/>
                </a:path>
                <a:path w="6192520" h="2584450">
                  <a:moveTo>
                    <a:pt x="2824721" y="2126919"/>
                  </a:moveTo>
                  <a:lnTo>
                    <a:pt x="2823222" y="2119503"/>
                  </a:lnTo>
                  <a:lnTo>
                    <a:pt x="2819133" y="2113457"/>
                  </a:lnTo>
                  <a:lnTo>
                    <a:pt x="2813088" y="2109368"/>
                  </a:lnTo>
                  <a:lnTo>
                    <a:pt x="2805671" y="2107869"/>
                  </a:lnTo>
                  <a:lnTo>
                    <a:pt x="2798216" y="2109368"/>
                  </a:lnTo>
                  <a:lnTo>
                    <a:pt x="2792158" y="2113457"/>
                  </a:lnTo>
                  <a:lnTo>
                    <a:pt x="2788081" y="2119503"/>
                  </a:lnTo>
                  <a:lnTo>
                    <a:pt x="2786583" y="2126919"/>
                  </a:lnTo>
                  <a:lnTo>
                    <a:pt x="2788081" y="2134336"/>
                  </a:lnTo>
                  <a:lnTo>
                    <a:pt x="2792158" y="2140394"/>
                  </a:lnTo>
                  <a:lnTo>
                    <a:pt x="2798216" y="2144471"/>
                  </a:lnTo>
                  <a:lnTo>
                    <a:pt x="2805633" y="2145969"/>
                  </a:lnTo>
                  <a:lnTo>
                    <a:pt x="2813088" y="2144471"/>
                  </a:lnTo>
                  <a:lnTo>
                    <a:pt x="2819133" y="2140394"/>
                  </a:lnTo>
                  <a:lnTo>
                    <a:pt x="2823222" y="2134336"/>
                  </a:lnTo>
                  <a:lnTo>
                    <a:pt x="2824721" y="2126919"/>
                  </a:lnTo>
                  <a:close/>
                </a:path>
                <a:path w="6192520" h="2584450">
                  <a:moveTo>
                    <a:pt x="2843669" y="450519"/>
                  </a:moveTo>
                  <a:lnTo>
                    <a:pt x="2842171" y="443103"/>
                  </a:lnTo>
                  <a:lnTo>
                    <a:pt x="2838081" y="437057"/>
                  </a:lnTo>
                  <a:lnTo>
                    <a:pt x="2832023" y="432968"/>
                  </a:lnTo>
                  <a:lnTo>
                    <a:pt x="2824581" y="431469"/>
                  </a:lnTo>
                  <a:lnTo>
                    <a:pt x="2817164" y="432968"/>
                  </a:lnTo>
                  <a:lnTo>
                    <a:pt x="2811107" y="437057"/>
                  </a:lnTo>
                  <a:lnTo>
                    <a:pt x="2807017" y="443103"/>
                  </a:lnTo>
                  <a:lnTo>
                    <a:pt x="2805531" y="450519"/>
                  </a:lnTo>
                  <a:lnTo>
                    <a:pt x="2807017" y="457936"/>
                  </a:lnTo>
                  <a:lnTo>
                    <a:pt x="2811107" y="463994"/>
                  </a:lnTo>
                  <a:lnTo>
                    <a:pt x="2817164" y="468071"/>
                  </a:lnTo>
                  <a:lnTo>
                    <a:pt x="2824619" y="469569"/>
                  </a:lnTo>
                  <a:lnTo>
                    <a:pt x="2832023" y="468071"/>
                  </a:lnTo>
                  <a:lnTo>
                    <a:pt x="2838081" y="463994"/>
                  </a:lnTo>
                  <a:lnTo>
                    <a:pt x="2842171" y="457936"/>
                  </a:lnTo>
                  <a:lnTo>
                    <a:pt x="2843669" y="450519"/>
                  </a:lnTo>
                  <a:close/>
                </a:path>
                <a:path w="6192520" h="2584450">
                  <a:moveTo>
                    <a:pt x="2900959" y="2126919"/>
                  </a:moveTo>
                  <a:lnTo>
                    <a:pt x="2899460" y="2119503"/>
                  </a:lnTo>
                  <a:lnTo>
                    <a:pt x="2895371" y="2113457"/>
                  </a:lnTo>
                  <a:lnTo>
                    <a:pt x="2889326" y="2109368"/>
                  </a:lnTo>
                  <a:lnTo>
                    <a:pt x="2881909" y="2107869"/>
                  </a:lnTo>
                  <a:lnTo>
                    <a:pt x="2874454" y="2109368"/>
                  </a:lnTo>
                  <a:lnTo>
                    <a:pt x="2868396" y="2113457"/>
                  </a:lnTo>
                  <a:lnTo>
                    <a:pt x="2864320" y="2119503"/>
                  </a:lnTo>
                  <a:lnTo>
                    <a:pt x="2862821" y="2126919"/>
                  </a:lnTo>
                  <a:lnTo>
                    <a:pt x="2864320" y="2134336"/>
                  </a:lnTo>
                  <a:lnTo>
                    <a:pt x="2868396" y="2140394"/>
                  </a:lnTo>
                  <a:lnTo>
                    <a:pt x="2874454" y="2144471"/>
                  </a:lnTo>
                  <a:lnTo>
                    <a:pt x="2881871" y="2145969"/>
                  </a:lnTo>
                  <a:lnTo>
                    <a:pt x="2889326" y="2144471"/>
                  </a:lnTo>
                  <a:lnTo>
                    <a:pt x="2895371" y="2140394"/>
                  </a:lnTo>
                  <a:lnTo>
                    <a:pt x="2899460" y="2134336"/>
                  </a:lnTo>
                  <a:lnTo>
                    <a:pt x="2900959" y="2126919"/>
                  </a:lnTo>
                  <a:close/>
                </a:path>
                <a:path w="6192520" h="2584450">
                  <a:moveTo>
                    <a:pt x="2919907" y="450519"/>
                  </a:moveTo>
                  <a:lnTo>
                    <a:pt x="2918409" y="443103"/>
                  </a:lnTo>
                  <a:lnTo>
                    <a:pt x="2914319" y="437057"/>
                  </a:lnTo>
                  <a:lnTo>
                    <a:pt x="2908262" y="432968"/>
                  </a:lnTo>
                  <a:lnTo>
                    <a:pt x="2900819" y="431469"/>
                  </a:lnTo>
                  <a:lnTo>
                    <a:pt x="2893403" y="432968"/>
                  </a:lnTo>
                  <a:lnTo>
                    <a:pt x="2887345" y="437057"/>
                  </a:lnTo>
                  <a:lnTo>
                    <a:pt x="2883255" y="443103"/>
                  </a:lnTo>
                  <a:lnTo>
                    <a:pt x="2881769" y="450519"/>
                  </a:lnTo>
                  <a:lnTo>
                    <a:pt x="2883255" y="457936"/>
                  </a:lnTo>
                  <a:lnTo>
                    <a:pt x="2887345" y="463994"/>
                  </a:lnTo>
                  <a:lnTo>
                    <a:pt x="2893403" y="468071"/>
                  </a:lnTo>
                  <a:lnTo>
                    <a:pt x="2900857" y="469569"/>
                  </a:lnTo>
                  <a:lnTo>
                    <a:pt x="2908262" y="468071"/>
                  </a:lnTo>
                  <a:lnTo>
                    <a:pt x="2914319" y="463994"/>
                  </a:lnTo>
                  <a:lnTo>
                    <a:pt x="2918409" y="457936"/>
                  </a:lnTo>
                  <a:lnTo>
                    <a:pt x="2919907" y="450519"/>
                  </a:lnTo>
                  <a:close/>
                </a:path>
                <a:path w="6192520" h="2584450">
                  <a:moveTo>
                    <a:pt x="2977197" y="2126919"/>
                  </a:moveTo>
                  <a:lnTo>
                    <a:pt x="2975699" y="2119503"/>
                  </a:lnTo>
                  <a:lnTo>
                    <a:pt x="2971609" y="2113457"/>
                  </a:lnTo>
                  <a:lnTo>
                    <a:pt x="2965564" y="2109368"/>
                  </a:lnTo>
                  <a:lnTo>
                    <a:pt x="2958147" y="2107869"/>
                  </a:lnTo>
                  <a:lnTo>
                    <a:pt x="2950692" y="2109368"/>
                  </a:lnTo>
                  <a:lnTo>
                    <a:pt x="2944634" y="2113457"/>
                  </a:lnTo>
                  <a:lnTo>
                    <a:pt x="2940558" y="2119503"/>
                  </a:lnTo>
                  <a:lnTo>
                    <a:pt x="2939059" y="2126919"/>
                  </a:lnTo>
                  <a:lnTo>
                    <a:pt x="2940558" y="2134336"/>
                  </a:lnTo>
                  <a:lnTo>
                    <a:pt x="2944634" y="2140394"/>
                  </a:lnTo>
                  <a:lnTo>
                    <a:pt x="2950692" y="2144471"/>
                  </a:lnTo>
                  <a:lnTo>
                    <a:pt x="2958109" y="2145969"/>
                  </a:lnTo>
                  <a:lnTo>
                    <a:pt x="2965564" y="2144471"/>
                  </a:lnTo>
                  <a:lnTo>
                    <a:pt x="2971609" y="2140394"/>
                  </a:lnTo>
                  <a:lnTo>
                    <a:pt x="2975699" y="2134336"/>
                  </a:lnTo>
                  <a:lnTo>
                    <a:pt x="2977197" y="2126919"/>
                  </a:lnTo>
                  <a:close/>
                </a:path>
                <a:path w="6192520" h="2584450">
                  <a:moveTo>
                    <a:pt x="2996146" y="450519"/>
                  </a:moveTo>
                  <a:lnTo>
                    <a:pt x="2994647" y="443103"/>
                  </a:lnTo>
                  <a:lnTo>
                    <a:pt x="2990558" y="437057"/>
                  </a:lnTo>
                  <a:lnTo>
                    <a:pt x="2984500" y="432968"/>
                  </a:lnTo>
                  <a:lnTo>
                    <a:pt x="2977057" y="431469"/>
                  </a:lnTo>
                  <a:lnTo>
                    <a:pt x="2969641" y="432968"/>
                  </a:lnTo>
                  <a:lnTo>
                    <a:pt x="2963583" y="437057"/>
                  </a:lnTo>
                  <a:lnTo>
                    <a:pt x="2959493" y="443103"/>
                  </a:lnTo>
                  <a:lnTo>
                    <a:pt x="2958007" y="450519"/>
                  </a:lnTo>
                  <a:lnTo>
                    <a:pt x="2959493" y="457936"/>
                  </a:lnTo>
                  <a:lnTo>
                    <a:pt x="2963583" y="463994"/>
                  </a:lnTo>
                  <a:lnTo>
                    <a:pt x="2969641" y="468071"/>
                  </a:lnTo>
                  <a:lnTo>
                    <a:pt x="2977096" y="469569"/>
                  </a:lnTo>
                  <a:lnTo>
                    <a:pt x="2984500" y="468071"/>
                  </a:lnTo>
                  <a:lnTo>
                    <a:pt x="2990558" y="463994"/>
                  </a:lnTo>
                  <a:lnTo>
                    <a:pt x="2994647" y="457936"/>
                  </a:lnTo>
                  <a:lnTo>
                    <a:pt x="2996146" y="450519"/>
                  </a:lnTo>
                  <a:close/>
                </a:path>
                <a:path w="6192520" h="2584450">
                  <a:moveTo>
                    <a:pt x="3053435" y="2126919"/>
                  </a:moveTo>
                  <a:lnTo>
                    <a:pt x="3051937" y="2119503"/>
                  </a:lnTo>
                  <a:lnTo>
                    <a:pt x="3047847" y="2113457"/>
                  </a:lnTo>
                  <a:lnTo>
                    <a:pt x="3041802" y="2109368"/>
                  </a:lnTo>
                  <a:lnTo>
                    <a:pt x="3034385" y="2107869"/>
                  </a:lnTo>
                  <a:lnTo>
                    <a:pt x="3026930" y="2109368"/>
                  </a:lnTo>
                  <a:lnTo>
                    <a:pt x="3020872" y="2113457"/>
                  </a:lnTo>
                  <a:lnTo>
                    <a:pt x="3016796" y="2119503"/>
                  </a:lnTo>
                  <a:lnTo>
                    <a:pt x="3015297" y="2126919"/>
                  </a:lnTo>
                  <a:lnTo>
                    <a:pt x="3016796" y="2134336"/>
                  </a:lnTo>
                  <a:lnTo>
                    <a:pt x="3020872" y="2140394"/>
                  </a:lnTo>
                  <a:lnTo>
                    <a:pt x="3026930" y="2144471"/>
                  </a:lnTo>
                  <a:lnTo>
                    <a:pt x="3034347" y="2145969"/>
                  </a:lnTo>
                  <a:lnTo>
                    <a:pt x="3041802" y="2144471"/>
                  </a:lnTo>
                  <a:lnTo>
                    <a:pt x="3047847" y="2140394"/>
                  </a:lnTo>
                  <a:lnTo>
                    <a:pt x="3051937" y="2134336"/>
                  </a:lnTo>
                  <a:lnTo>
                    <a:pt x="3053435" y="2126919"/>
                  </a:lnTo>
                  <a:close/>
                </a:path>
                <a:path w="6192520" h="2584450">
                  <a:moveTo>
                    <a:pt x="3072384" y="450519"/>
                  </a:moveTo>
                  <a:lnTo>
                    <a:pt x="3070885" y="443103"/>
                  </a:lnTo>
                  <a:lnTo>
                    <a:pt x="3066796" y="437057"/>
                  </a:lnTo>
                  <a:lnTo>
                    <a:pt x="3060738" y="432968"/>
                  </a:lnTo>
                  <a:lnTo>
                    <a:pt x="3053296" y="431469"/>
                  </a:lnTo>
                  <a:lnTo>
                    <a:pt x="3045879" y="432968"/>
                  </a:lnTo>
                  <a:lnTo>
                    <a:pt x="3039821" y="437057"/>
                  </a:lnTo>
                  <a:lnTo>
                    <a:pt x="3035731" y="443103"/>
                  </a:lnTo>
                  <a:lnTo>
                    <a:pt x="3034246" y="450519"/>
                  </a:lnTo>
                  <a:lnTo>
                    <a:pt x="3035731" y="457936"/>
                  </a:lnTo>
                  <a:lnTo>
                    <a:pt x="3039821" y="463994"/>
                  </a:lnTo>
                  <a:lnTo>
                    <a:pt x="3045879" y="468071"/>
                  </a:lnTo>
                  <a:lnTo>
                    <a:pt x="3053334" y="469569"/>
                  </a:lnTo>
                  <a:lnTo>
                    <a:pt x="3060738" y="468071"/>
                  </a:lnTo>
                  <a:lnTo>
                    <a:pt x="3066796" y="463994"/>
                  </a:lnTo>
                  <a:lnTo>
                    <a:pt x="3070885" y="457936"/>
                  </a:lnTo>
                  <a:lnTo>
                    <a:pt x="3072384" y="450519"/>
                  </a:lnTo>
                  <a:close/>
                </a:path>
                <a:path w="6192520" h="2584450">
                  <a:moveTo>
                    <a:pt x="3129673" y="2126919"/>
                  </a:moveTo>
                  <a:lnTo>
                    <a:pt x="3128175" y="2119503"/>
                  </a:lnTo>
                  <a:lnTo>
                    <a:pt x="3124085" y="2113457"/>
                  </a:lnTo>
                  <a:lnTo>
                    <a:pt x="3118040" y="2109368"/>
                  </a:lnTo>
                  <a:lnTo>
                    <a:pt x="3110623" y="2107869"/>
                  </a:lnTo>
                  <a:lnTo>
                    <a:pt x="3103168" y="2109368"/>
                  </a:lnTo>
                  <a:lnTo>
                    <a:pt x="3097111" y="2113457"/>
                  </a:lnTo>
                  <a:lnTo>
                    <a:pt x="3093034" y="2119503"/>
                  </a:lnTo>
                  <a:lnTo>
                    <a:pt x="3091535" y="2126919"/>
                  </a:lnTo>
                  <a:lnTo>
                    <a:pt x="3093034" y="2134336"/>
                  </a:lnTo>
                  <a:lnTo>
                    <a:pt x="3097111" y="2140394"/>
                  </a:lnTo>
                  <a:lnTo>
                    <a:pt x="3103168" y="2144471"/>
                  </a:lnTo>
                  <a:lnTo>
                    <a:pt x="3110585" y="2145969"/>
                  </a:lnTo>
                  <a:lnTo>
                    <a:pt x="3118040" y="2144471"/>
                  </a:lnTo>
                  <a:lnTo>
                    <a:pt x="3124085" y="2140394"/>
                  </a:lnTo>
                  <a:lnTo>
                    <a:pt x="3128175" y="2134336"/>
                  </a:lnTo>
                  <a:lnTo>
                    <a:pt x="3129673" y="2126919"/>
                  </a:lnTo>
                  <a:close/>
                </a:path>
                <a:path w="6192520" h="2584450">
                  <a:moveTo>
                    <a:pt x="3148622" y="450519"/>
                  </a:moveTo>
                  <a:lnTo>
                    <a:pt x="3147123" y="443103"/>
                  </a:lnTo>
                  <a:lnTo>
                    <a:pt x="3143034" y="437057"/>
                  </a:lnTo>
                  <a:lnTo>
                    <a:pt x="3136976" y="432968"/>
                  </a:lnTo>
                  <a:lnTo>
                    <a:pt x="3129534" y="431469"/>
                  </a:lnTo>
                  <a:lnTo>
                    <a:pt x="3122117" y="432968"/>
                  </a:lnTo>
                  <a:lnTo>
                    <a:pt x="3116059" y="437057"/>
                  </a:lnTo>
                  <a:lnTo>
                    <a:pt x="3111970" y="443103"/>
                  </a:lnTo>
                  <a:lnTo>
                    <a:pt x="3110484" y="450519"/>
                  </a:lnTo>
                  <a:lnTo>
                    <a:pt x="3111970" y="457936"/>
                  </a:lnTo>
                  <a:lnTo>
                    <a:pt x="3116059" y="463994"/>
                  </a:lnTo>
                  <a:lnTo>
                    <a:pt x="3122117" y="468071"/>
                  </a:lnTo>
                  <a:lnTo>
                    <a:pt x="3129572" y="469569"/>
                  </a:lnTo>
                  <a:lnTo>
                    <a:pt x="3136976" y="468071"/>
                  </a:lnTo>
                  <a:lnTo>
                    <a:pt x="3143034" y="463994"/>
                  </a:lnTo>
                  <a:lnTo>
                    <a:pt x="3147123" y="457936"/>
                  </a:lnTo>
                  <a:lnTo>
                    <a:pt x="3148622" y="450519"/>
                  </a:lnTo>
                  <a:close/>
                </a:path>
                <a:path w="6192520" h="2584450">
                  <a:moveTo>
                    <a:pt x="3205911" y="2126919"/>
                  </a:moveTo>
                  <a:lnTo>
                    <a:pt x="3204413" y="2119503"/>
                  </a:lnTo>
                  <a:lnTo>
                    <a:pt x="3200323" y="2113457"/>
                  </a:lnTo>
                  <a:lnTo>
                    <a:pt x="3194278" y="2109368"/>
                  </a:lnTo>
                  <a:lnTo>
                    <a:pt x="3186861" y="2107869"/>
                  </a:lnTo>
                  <a:lnTo>
                    <a:pt x="3179407" y="2109368"/>
                  </a:lnTo>
                  <a:lnTo>
                    <a:pt x="3173349" y="2113457"/>
                  </a:lnTo>
                  <a:lnTo>
                    <a:pt x="3169272" y="2119503"/>
                  </a:lnTo>
                  <a:lnTo>
                    <a:pt x="3167773" y="2126919"/>
                  </a:lnTo>
                  <a:lnTo>
                    <a:pt x="3169272" y="2134336"/>
                  </a:lnTo>
                  <a:lnTo>
                    <a:pt x="3173349" y="2140394"/>
                  </a:lnTo>
                  <a:lnTo>
                    <a:pt x="3179407" y="2144471"/>
                  </a:lnTo>
                  <a:lnTo>
                    <a:pt x="3186823" y="2145969"/>
                  </a:lnTo>
                  <a:lnTo>
                    <a:pt x="3194278" y="2144471"/>
                  </a:lnTo>
                  <a:lnTo>
                    <a:pt x="3200323" y="2140394"/>
                  </a:lnTo>
                  <a:lnTo>
                    <a:pt x="3204413" y="2134336"/>
                  </a:lnTo>
                  <a:lnTo>
                    <a:pt x="3205911" y="2126919"/>
                  </a:lnTo>
                  <a:close/>
                </a:path>
                <a:path w="6192520" h="2584450">
                  <a:moveTo>
                    <a:pt x="3224860" y="450519"/>
                  </a:moveTo>
                  <a:lnTo>
                    <a:pt x="3223361" y="443103"/>
                  </a:lnTo>
                  <a:lnTo>
                    <a:pt x="3219272" y="437057"/>
                  </a:lnTo>
                  <a:lnTo>
                    <a:pt x="3213214" y="432968"/>
                  </a:lnTo>
                  <a:lnTo>
                    <a:pt x="3205772" y="431469"/>
                  </a:lnTo>
                  <a:lnTo>
                    <a:pt x="3198355" y="432968"/>
                  </a:lnTo>
                  <a:lnTo>
                    <a:pt x="3192297" y="437057"/>
                  </a:lnTo>
                  <a:lnTo>
                    <a:pt x="3188208" y="443103"/>
                  </a:lnTo>
                  <a:lnTo>
                    <a:pt x="3186722" y="450519"/>
                  </a:lnTo>
                  <a:lnTo>
                    <a:pt x="3188208" y="457936"/>
                  </a:lnTo>
                  <a:lnTo>
                    <a:pt x="3192297" y="463994"/>
                  </a:lnTo>
                  <a:lnTo>
                    <a:pt x="3198355" y="468071"/>
                  </a:lnTo>
                  <a:lnTo>
                    <a:pt x="3205810" y="469569"/>
                  </a:lnTo>
                  <a:lnTo>
                    <a:pt x="3213214" y="468071"/>
                  </a:lnTo>
                  <a:lnTo>
                    <a:pt x="3219272" y="463994"/>
                  </a:lnTo>
                  <a:lnTo>
                    <a:pt x="3223361" y="457936"/>
                  </a:lnTo>
                  <a:lnTo>
                    <a:pt x="3224860" y="450519"/>
                  </a:lnTo>
                  <a:close/>
                </a:path>
                <a:path w="6192520" h="2584450">
                  <a:moveTo>
                    <a:pt x="3282150" y="2126919"/>
                  </a:moveTo>
                  <a:lnTo>
                    <a:pt x="3280651" y="2119503"/>
                  </a:lnTo>
                  <a:lnTo>
                    <a:pt x="3276562" y="2113457"/>
                  </a:lnTo>
                  <a:lnTo>
                    <a:pt x="3270516" y="2109368"/>
                  </a:lnTo>
                  <a:lnTo>
                    <a:pt x="3263100" y="2107869"/>
                  </a:lnTo>
                  <a:lnTo>
                    <a:pt x="3255645" y="2109368"/>
                  </a:lnTo>
                  <a:lnTo>
                    <a:pt x="3249587" y="2113457"/>
                  </a:lnTo>
                  <a:lnTo>
                    <a:pt x="3245510" y="2119503"/>
                  </a:lnTo>
                  <a:lnTo>
                    <a:pt x="3244011" y="2126919"/>
                  </a:lnTo>
                  <a:lnTo>
                    <a:pt x="3245510" y="2134336"/>
                  </a:lnTo>
                  <a:lnTo>
                    <a:pt x="3249587" y="2140394"/>
                  </a:lnTo>
                  <a:lnTo>
                    <a:pt x="3255645" y="2144471"/>
                  </a:lnTo>
                  <a:lnTo>
                    <a:pt x="3263061" y="2145969"/>
                  </a:lnTo>
                  <a:lnTo>
                    <a:pt x="3270516" y="2144471"/>
                  </a:lnTo>
                  <a:lnTo>
                    <a:pt x="3276562" y="2140394"/>
                  </a:lnTo>
                  <a:lnTo>
                    <a:pt x="3280651" y="2134336"/>
                  </a:lnTo>
                  <a:lnTo>
                    <a:pt x="3282150" y="2126919"/>
                  </a:lnTo>
                  <a:close/>
                </a:path>
                <a:path w="6192520" h="2584450">
                  <a:moveTo>
                    <a:pt x="3301098" y="450519"/>
                  </a:moveTo>
                  <a:lnTo>
                    <a:pt x="3299599" y="443103"/>
                  </a:lnTo>
                  <a:lnTo>
                    <a:pt x="3295510" y="437057"/>
                  </a:lnTo>
                  <a:lnTo>
                    <a:pt x="3289452" y="432968"/>
                  </a:lnTo>
                  <a:lnTo>
                    <a:pt x="3282010" y="431469"/>
                  </a:lnTo>
                  <a:lnTo>
                    <a:pt x="3274593" y="432968"/>
                  </a:lnTo>
                  <a:lnTo>
                    <a:pt x="3268535" y="437057"/>
                  </a:lnTo>
                  <a:lnTo>
                    <a:pt x="3264446" y="443103"/>
                  </a:lnTo>
                  <a:lnTo>
                    <a:pt x="3262960" y="450519"/>
                  </a:lnTo>
                  <a:lnTo>
                    <a:pt x="3264446" y="457936"/>
                  </a:lnTo>
                  <a:lnTo>
                    <a:pt x="3268535" y="463994"/>
                  </a:lnTo>
                  <a:lnTo>
                    <a:pt x="3274593" y="468071"/>
                  </a:lnTo>
                  <a:lnTo>
                    <a:pt x="3282048" y="469569"/>
                  </a:lnTo>
                  <a:lnTo>
                    <a:pt x="3289452" y="468071"/>
                  </a:lnTo>
                  <a:lnTo>
                    <a:pt x="3295510" y="463994"/>
                  </a:lnTo>
                  <a:lnTo>
                    <a:pt x="3299599" y="457936"/>
                  </a:lnTo>
                  <a:lnTo>
                    <a:pt x="3301098" y="450519"/>
                  </a:lnTo>
                  <a:close/>
                </a:path>
                <a:path w="6192520" h="2584450">
                  <a:moveTo>
                    <a:pt x="3358388" y="2126919"/>
                  </a:moveTo>
                  <a:lnTo>
                    <a:pt x="3356889" y="2119503"/>
                  </a:lnTo>
                  <a:lnTo>
                    <a:pt x="3352800" y="2113457"/>
                  </a:lnTo>
                  <a:lnTo>
                    <a:pt x="3346754" y="2109368"/>
                  </a:lnTo>
                  <a:lnTo>
                    <a:pt x="3339338" y="2107869"/>
                  </a:lnTo>
                  <a:lnTo>
                    <a:pt x="3331883" y="2109368"/>
                  </a:lnTo>
                  <a:lnTo>
                    <a:pt x="3325825" y="2113457"/>
                  </a:lnTo>
                  <a:lnTo>
                    <a:pt x="3321748" y="2119503"/>
                  </a:lnTo>
                  <a:lnTo>
                    <a:pt x="3320250" y="2126919"/>
                  </a:lnTo>
                  <a:lnTo>
                    <a:pt x="3321748" y="2134336"/>
                  </a:lnTo>
                  <a:lnTo>
                    <a:pt x="3325825" y="2140394"/>
                  </a:lnTo>
                  <a:lnTo>
                    <a:pt x="3331883" y="2144471"/>
                  </a:lnTo>
                  <a:lnTo>
                    <a:pt x="3339300" y="2145969"/>
                  </a:lnTo>
                  <a:lnTo>
                    <a:pt x="3346754" y="2144471"/>
                  </a:lnTo>
                  <a:lnTo>
                    <a:pt x="3352800" y="2140394"/>
                  </a:lnTo>
                  <a:lnTo>
                    <a:pt x="3356889" y="2134336"/>
                  </a:lnTo>
                  <a:lnTo>
                    <a:pt x="3358388" y="2126919"/>
                  </a:lnTo>
                  <a:close/>
                </a:path>
                <a:path w="6192520" h="2584450">
                  <a:moveTo>
                    <a:pt x="3377336" y="450519"/>
                  </a:moveTo>
                  <a:lnTo>
                    <a:pt x="3375837" y="443103"/>
                  </a:lnTo>
                  <a:lnTo>
                    <a:pt x="3371748" y="437057"/>
                  </a:lnTo>
                  <a:lnTo>
                    <a:pt x="3365690" y="432968"/>
                  </a:lnTo>
                  <a:lnTo>
                    <a:pt x="3358248" y="431469"/>
                  </a:lnTo>
                  <a:lnTo>
                    <a:pt x="3350831" y="432968"/>
                  </a:lnTo>
                  <a:lnTo>
                    <a:pt x="3344773" y="437057"/>
                  </a:lnTo>
                  <a:lnTo>
                    <a:pt x="3340684" y="443103"/>
                  </a:lnTo>
                  <a:lnTo>
                    <a:pt x="3339198" y="450519"/>
                  </a:lnTo>
                  <a:lnTo>
                    <a:pt x="3340684" y="457936"/>
                  </a:lnTo>
                  <a:lnTo>
                    <a:pt x="3344773" y="463994"/>
                  </a:lnTo>
                  <a:lnTo>
                    <a:pt x="3350831" y="468071"/>
                  </a:lnTo>
                  <a:lnTo>
                    <a:pt x="3358286" y="469569"/>
                  </a:lnTo>
                  <a:lnTo>
                    <a:pt x="3365690" y="468071"/>
                  </a:lnTo>
                  <a:lnTo>
                    <a:pt x="3371748" y="463994"/>
                  </a:lnTo>
                  <a:lnTo>
                    <a:pt x="3375837" y="457936"/>
                  </a:lnTo>
                  <a:lnTo>
                    <a:pt x="3377336" y="450519"/>
                  </a:lnTo>
                  <a:close/>
                </a:path>
                <a:path w="6192520" h="2584450">
                  <a:moveTo>
                    <a:pt x="3434626" y="2126919"/>
                  </a:moveTo>
                  <a:lnTo>
                    <a:pt x="3433127" y="2119503"/>
                  </a:lnTo>
                  <a:lnTo>
                    <a:pt x="3429038" y="2113457"/>
                  </a:lnTo>
                  <a:lnTo>
                    <a:pt x="3422993" y="2109368"/>
                  </a:lnTo>
                  <a:lnTo>
                    <a:pt x="3415576" y="2107869"/>
                  </a:lnTo>
                  <a:lnTo>
                    <a:pt x="3408121" y="2109368"/>
                  </a:lnTo>
                  <a:lnTo>
                    <a:pt x="3402063" y="2113457"/>
                  </a:lnTo>
                  <a:lnTo>
                    <a:pt x="3397986" y="2119503"/>
                  </a:lnTo>
                  <a:lnTo>
                    <a:pt x="3396488" y="2126919"/>
                  </a:lnTo>
                  <a:lnTo>
                    <a:pt x="3397986" y="2134336"/>
                  </a:lnTo>
                  <a:lnTo>
                    <a:pt x="3402063" y="2140394"/>
                  </a:lnTo>
                  <a:lnTo>
                    <a:pt x="3408121" y="2144471"/>
                  </a:lnTo>
                  <a:lnTo>
                    <a:pt x="3415538" y="2145969"/>
                  </a:lnTo>
                  <a:lnTo>
                    <a:pt x="3422993" y="2144471"/>
                  </a:lnTo>
                  <a:lnTo>
                    <a:pt x="3429038" y="2140394"/>
                  </a:lnTo>
                  <a:lnTo>
                    <a:pt x="3433127" y="2134336"/>
                  </a:lnTo>
                  <a:lnTo>
                    <a:pt x="3434626" y="2126919"/>
                  </a:lnTo>
                  <a:close/>
                </a:path>
                <a:path w="6192520" h="2584450">
                  <a:moveTo>
                    <a:pt x="3453574" y="450519"/>
                  </a:moveTo>
                  <a:lnTo>
                    <a:pt x="3452076" y="443103"/>
                  </a:lnTo>
                  <a:lnTo>
                    <a:pt x="3447986" y="437057"/>
                  </a:lnTo>
                  <a:lnTo>
                    <a:pt x="3441928" y="432968"/>
                  </a:lnTo>
                  <a:lnTo>
                    <a:pt x="3434486" y="431469"/>
                  </a:lnTo>
                  <a:lnTo>
                    <a:pt x="3427069" y="432968"/>
                  </a:lnTo>
                  <a:lnTo>
                    <a:pt x="3421011" y="437057"/>
                  </a:lnTo>
                  <a:lnTo>
                    <a:pt x="3416922" y="443103"/>
                  </a:lnTo>
                  <a:lnTo>
                    <a:pt x="3415436" y="450519"/>
                  </a:lnTo>
                  <a:lnTo>
                    <a:pt x="3416922" y="457936"/>
                  </a:lnTo>
                  <a:lnTo>
                    <a:pt x="3421011" y="463994"/>
                  </a:lnTo>
                  <a:lnTo>
                    <a:pt x="3427069" y="468071"/>
                  </a:lnTo>
                  <a:lnTo>
                    <a:pt x="3434524" y="469569"/>
                  </a:lnTo>
                  <a:lnTo>
                    <a:pt x="3441928" y="468071"/>
                  </a:lnTo>
                  <a:lnTo>
                    <a:pt x="3447986" y="463994"/>
                  </a:lnTo>
                  <a:lnTo>
                    <a:pt x="3452076" y="457936"/>
                  </a:lnTo>
                  <a:lnTo>
                    <a:pt x="3453574" y="450519"/>
                  </a:lnTo>
                  <a:close/>
                </a:path>
                <a:path w="6192520" h="2584450">
                  <a:moveTo>
                    <a:pt x="3510864" y="2126919"/>
                  </a:moveTo>
                  <a:lnTo>
                    <a:pt x="3509365" y="2119503"/>
                  </a:lnTo>
                  <a:lnTo>
                    <a:pt x="3505276" y="2113457"/>
                  </a:lnTo>
                  <a:lnTo>
                    <a:pt x="3499231" y="2109368"/>
                  </a:lnTo>
                  <a:lnTo>
                    <a:pt x="3491814" y="2107869"/>
                  </a:lnTo>
                  <a:lnTo>
                    <a:pt x="3484359" y="2109368"/>
                  </a:lnTo>
                  <a:lnTo>
                    <a:pt x="3478301" y="2113457"/>
                  </a:lnTo>
                  <a:lnTo>
                    <a:pt x="3474224" y="2119503"/>
                  </a:lnTo>
                  <a:lnTo>
                    <a:pt x="3472726" y="2126919"/>
                  </a:lnTo>
                  <a:lnTo>
                    <a:pt x="3474224" y="2134336"/>
                  </a:lnTo>
                  <a:lnTo>
                    <a:pt x="3478301" y="2140394"/>
                  </a:lnTo>
                  <a:lnTo>
                    <a:pt x="3484359" y="2144471"/>
                  </a:lnTo>
                  <a:lnTo>
                    <a:pt x="3491776" y="2145969"/>
                  </a:lnTo>
                  <a:lnTo>
                    <a:pt x="3499231" y="2144471"/>
                  </a:lnTo>
                  <a:lnTo>
                    <a:pt x="3505276" y="2140394"/>
                  </a:lnTo>
                  <a:lnTo>
                    <a:pt x="3509365" y="2134336"/>
                  </a:lnTo>
                  <a:lnTo>
                    <a:pt x="3510864" y="2126919"/>
                  </a:lnTo>
                  <a:close/>
                </a:path>
                <a:path w="6192520" h="2584450">
                  <a:moveTo>
                    <a:pt x="3568052" y="450519"/>
                  </a:moveTo>
                  <a:lnTo>
                    <a:pt x="3453752" y="393369"/>
                  </a:lnTo>
                  <a:lnTo>
                    <a:pt x="3453752" y="507669"/>
                  </a:lnTo>
                  <a:lnTo>
                    <a:pt x="3568052" y="450519"/>
                  </a:lnTo>
                  <a:close/>
                </a:path>
                <a:path w="6192520" h="2584450">
                  <a:moveTo>
                    <a:pt x="3587102" y="2126919"/>
                  </a:moveTo>
                  <a:lnTo>
                    <a:pt x="3585603" y="2119503"/>
                  </a:lnTo>
                  <a:lnTo>
                    <a:pt x="3581514" y="2113457"/>
                  </a:lnTo>
                  <a:lnTo>
                    <a:pt x="3575469" y="2109368"/>
                  </a:lnTo>
                  <a:lnTo>
                    <a:pt x="3568052" y="2107869"/>
                  </a:lnTo>
                  <a:lnTo>
                    <a:pt x="3560597" y="2109368"/>
                  </a:lnTo>
                  <a:lnTo>
                    <a:pt x="3554539" y="2113457"/>
                  </a:lnTo>
                  <a:lnTo>
                    <a:pt x="3550462" y="2119503"/>
                  </a:lnTo>
                  <a:lnTo>
                    <a:pt x="3548964" y="2126919"/>
                  </a:lnTo>
                  <a:lnTo>
                    <a:pt x="3550462" y="2134336"/>
                  </a:lnTo>
                  <a:lnTo>
                    <a:pt x="3554539" y="2140394"/>
                  </a:lnTo>
                  <a:lnTo>
                    <a:pt x="3560597" y="2144471"/>
                  </a:lnTo>
                  <a:lnTo>
                    <a:pt x="3568014" y="2145969"/>
                  </a:lnTo>
                  <a:lnTo>
                    <a:pt x="3575469" y="2144471"/>
                  </a:lnTo>
                  <a:lnTo>
                    <a:pt x="3581514" y="2140394"/>
                  </a:lnTo>
                  <a:lnTo>
                    <a:pt x="3585603" y="2134336"/>
                  </a:lnTo>
                  <a:lnTo>
                    <a:pt x="3587102" y="2126919"/>
                  </a:lnTo>
                  <a:close/>
                </a:path>
                <a:path w="6192520" h="2584450">
                  <a:moveTo>
                    <a:pt x="4686592" y="737184"/>
                  </a:moveTo>
                  <a:lnTo>
                    <a:pt x="4685093" y="729767"/>
                  </a:lnTo>
                  <a:lnTo>
                    <a:pt x="4681017" y="723709"/>
                  </a:lnTo>
                  <a:lnTo>
                    <a:pt x="4674959" y="719632"/>
                  </a:lnTo>
                  <a:lnTo>
                    <a:pt x="4667504" y="718134"/>
                  </a:lnTo>
                  <a:lnTo>
                    <a:pt x="4660087" y="719632"/>
                  </a:lnTo>
                  <a:lnTo>
                    <a:pt x="4654042" y="723709"/>
                  </a:lnTo>
                  <a:lnTo>
                    <a:pt x="4649952" y="729767"/>
                  </a:lnTo>
                  <a:lnTo>
                    <a:pt x="4648454" y="737184"/>
                  </a:lnTo>
                  <a:lnTo>
                    <a:pt x="4649952" y="744601"/>
                  </a:lnTo>
                  <a:lnTo>
                    <a:pt x="4654042" y="750646"/>
                  </a:lnTo>
                  <a:lnTo>
                    <a:pt x="4660100" y="754735"/>
                  </a:lnTo>
                  <a:lnTo>
                    <a:pt x="4667542" y="756234"/>
                  </a:lnTo>
                  <a:lnTo>
                    <a:pt x="4674959" y="754735"/>
                  </a:lnTo>
                  <a:lnTo>
                    <a:pt x="4681017" y="750646"/>
                  </a:lnTo>
                  <a:lnTo>
                    <a:pt x="4685106" y="744588"/>
                  </a:lnTo>
                  <a:lnTo>
                    <a:pt x="4686592" y="737184"/>
                  </a:lnTo>
                  <a:close/>
                </a:path>
                <a:path w="6192520" h="2584450">
                  <a:moveTo>
                    <a:pt x="4762830" y="737184"/>
                  </a:moveTo>
                  <a:lnTo>
                    <a:pt x="4761344" y="729767"/>
                  </a:lnTo>
                  <a:lnTo>
                    <a:pt x="4757255" y="723709"/>
                  </a:lnTo>
                  <a:lnTo>
                    <a:pt x="4751197" y="719632"/>
                  </a:lnTo>
                  <a:lnTo>
                    <a:pt x="4743742" y="718134"/>
                  </a:lnTo>
                  <a:lnTo>
                    <a:pt x="4736338" y="719632"/>
                  </a:lnTo>
                  <a:lnTo>
                    <a:pt x="4730280" y="723709"/>
                  </a:lnTo>
                  <a:lnTo>
                    <a:pt x="4726190" y="729767"/>
                  </a:lnTo>
                  <a:lnTo>
                    <a:pt x="4724692" y="737184"/>
                  </a:lnTo>
                  <a:lnTo>
                    <a:pt x="4726190" y="744601"/>
                  </a:lnTo>
                  <a:lnTo>
                    <a:pt x="4730280" y="750646"/>
                  </a:lnTo>
                  <a:lnTo>
                    <a:pt x="4736338" y="754735"/>
                  </a:lnTo>
                  <a:lnTo>
                    <a:pt x="4743780" y="756234"/>
                  </a:lnTo>
                  <a:lnTo>
                    <a:pt x="4751197" y="754735"/>
                  </a:lnTo>
                  <a:lnTo>
                    <a:pt x="4757255" y="750646"/>
                  </a:lnTo>
                  <a:lnTo>
                    <a:pt x="4761344" y="744601"/>
                  </a:lnTo>
                  <a:lnTo>
                    <a:pt x="4762830" y="737184"/>
                  </a:lnTo>
                  <a:close/>
                </a:path>
                <a:path w="6192520" h="2584450">
                  <a:moveTo>
                    <a:pt x="4781816" y="1685150"/>
                  </a:moveTo>
                  <a:lnTo>
                    <a:pt x="4667516" y="1742300"/>
                  </a:lnTo>
                  <a:lnTo>
                    <a:pt x="4781816" y="1799450"/>
                  </a:lnTo>
                  <a:lnTo>
                    <a:pt x="4781816" y="1685150"/>
                  </a:lnTo>
                  <a:close/>
                </a:path>
                <a:path w="6192520" h="2584450">
                  <a:moveTo>
                    <a:pt x="4820132" y="1742300"/>
                  </a:moveTo>
                  <a:lnTo>
                    <a:pt x="4818634" y="1734883"/>
                  </a:lnTo>
                  <a:lnTo>
                    <a:pt x="4814544" y="1728825"/>
                  </a:lnTo>
                  <a:lnTo>
                    <a:pt x="4808499" y="1724736"/>
                  </a:lnTo>
                  <a:lnTo>
                    <a:pt x="4801082" y="1723250"/>
                  </a:lnTo>
                  <a:lnTo>
                    <a:pt x="4793627" y="1724736"/>
                  </a:lnTo>
                  <a:lnTo>
                    <a:pt x="4787570" y="1728825"/>
                  </a:lnTo>
                  <a:lnTo>
                    <a:pt x="4783493" y="1734883"/>
                  </a:lnTo>
                  <a:lnTo>
                    <a:pt x="4781994" y="1742300"/>
                  </a:lnTo>
                  <a:lnTo>
                    <a:pt x="4783493" y="1749704"/>
                  </a:lnTo>
                  <a:lnTo>
                    <a:pt x="4787570" y="1755762"/>
                  </a:lnTo>
                  <a:lnTo>
                    <a:pt x="4793627" y="1759851"/>
                  </a:lnTo>
                  <a:lnTo>
                    <a:pt x="4801044" y="1761350"/>
                  </a:lnTo>
                  <a:lnTo>
                    <a:pt x="4808499" y="1759851"/>
                  </a:lnTo>
                  <a:lnTo>
                    <a:pt x="4814544" y="1755762"/>
                  </a:lnTo>
                  <a:lnTo>
                    <a:pt x="4818634" y="1749704"/>
                  </a:lnTo>
                  <a:lnTo>
                    <a:pt x="4820132" y="1742300"/>
                  </a:lnTo>
                  <a:close/>
                </a:path>
                <a:path w="6192520" h="2584450">
                  <a:moveTo>
                    <a:pt x="4839068" y="737184"/>
                  </a:moveTo>
                  <a:lnTo>
                    <a:pt x="4837582" y="729767"/>
                  </a:lnTo>
                  <a:lnTo>
                    <a:pt x="4833493" y="723709"/>
                  </a:lnTo>
                  <a:lnTo>
                    <a:pt x="4827435" y="719632"/>
                  </a:lnTo>
                  <a:lnTo>
                    <a:pt x="4819980" y="718134"/>
                  </a:lnTo>
                  <a:lnTo>
                    <a:pt x="4812576" y="719632"/>
                  </a:lnTo>
                  <a:lnTo>
                    <a:pt x="4806518" y="723709"/>
                  </a:lnTo>
                  <a:lnTo>
                    <a:pt x="4802429" y="729767"/>
                  </a:lnTo>
                  <a:lnTo>
                    <a:pt x="4800930" y="737184"/>
                  </a:lnTo>
                  <a:lnTo>
                    <a:pt x="4802429" y="744601"/>
                  </a:lnTo>
                  <a:lnTo>
                    <a:pt x="4806518" y="750646"/>
                  </a:lnTo>
                  <a:lnTo>
                    <a:pt x="4812576" y="754735"/>
                  </a:lnTo>
                  <a:lnTo>
                    <a:pt x="4820018" y="756234"/>
                  </a:lnTo>
                  <a:lnTo>
                    <a:pt x="4827435" y="754735"/>
                  </a:lnTo>
                  <a:lnTo>
                    <a:pt x="4833493" y="750646"/>
                  </a:lnTo>
                  <a:lnTo>
                    <a:pt x="4837582" y="744601"/>
                  </a:lnTo>
                  <a:lnTo>
                    <a:pt x="4839068" y="737184"/>
                  </a:lnTo>
                  <a:close/>
                </a:path>
                <a:path w="6192520" h="2584450">
                  <a:moveTo>
                    <a:pt x="4896370" y="1742300"/>
                  </a:moveTo>
                  <a:lnTo>
                    <a:pt x="4894872" y="1734883"/>
                  </a:lnTo>
                  <a:lnTo>
                    <a:pt x="4890782" y="1728825"/>
                  </a:lnTo>
                  <a:lnTo>
                    <a:pt x="4884737" y="1724736"/>
                  </a:lnTo>
                  <a:lnTo>
                    <a:pt x="4877320" y="1723250"/>
                  </a:lnTo>
                  <a:lnTo>
                    <a:pt x="4869866" y="1724736"/>
                  </a:lnTo>
                  <a:lnTo>
                    <a:pt x="4863808" y="1728825"/>
                  </a:lnTo>
                  <a:lnTo>
                    <a:pt x="4859731" y="1734883"/>
                  </a:lnTo>
                  <a:lnTo>
                    <a:pt x="4858232" y="1742300"/>
                  </a:lnTo>
                  <a:lnTo>
                    <a:pt x="4859731" y="1749704"/>
                  </a:lnTo>
                  <a:lnTo>
                    <a:pt x="4863808" y="1755762"/>
                  </a:lnTo>
                  <a:lnTo>
                    <a:pt x="4869866" y="1759851"/>
                  </a:lnTo>
                  <a:lnTo>
                    <a:pt x="4877282" y="1761350"/>
                  </a:lnTo>
                  <a:lnTo>
                    <a:pt x="4884737" y="1759851"/>
                  </a:lnTo>
                  <a:lnTo>
                    <a:pt x="4890782" y="1755762"/>
                  </a:lnTo>
                  <a:lnTo>
                    <a:pt x="4894872" y="1749704"/>
                  </a:lnTo>
                  <a:lnTo>
                    <a:pt x="4896370" y="1742300"/>
                  </a:lnTo>
                  <a:close/>
                </a:path>
                <a:path w="6192520" h="2584450">
                  <a:moveTo>
                    <a:pt x="4915306" y="737184"/>
                  </a:moveTo>
                  <a:lnTo>
                    <a:pt x="4913820" y="729767"/>
                  </a:lnTo>
                  <a:lnTo>
                    <a:pt x="4909731" y="723709"/>
                  </a:lnTo>
                  <a:lnTo>
                    <a:pt x="4903673" y="719632"/>
                  </a:lnTo>
                  <a:lnTo>
                    <a:pt x="4896218" y="718134"/>
                  </a:lnTo>
                  <a:lnTo>
                    <a:pt x="4888814" y="719632"/>
                  </a:lnTo>
                  <a:lnTo>
                    <a:pt x="4882756" y="723709"/>
                  </a:lnTo>
                  <a:lnTo>
                    <a:pt x="4878667" y="729767"/>
                  </a:lnTo>
                  <a:lnTo>
                    <a:pt x="4877168" y="737184"/>
                  </a:lnTo>
                  <a:lnTo>
                    <a:pt x="4878667" y="744601"/>
                  </a:lnTo>
                  <a:lnTo>
                    <a:pt x="4882756" y="750646"/>
                  </a:lnTo>
                  <a:lnTo>
                    <a:pt x="4888814" y="754735"/>
                  </a:lnTo>
                  <a:lnTo>
                    <a:pt x="4896256" y="756234"/>
                  </a:lnTo>
                  <a:lnTo>
                    <a:pt x="4903673" y="754735"/>
                  </a:lnTo>
                  <a:lnTo>
                    <a:pt x="4909731" y="750646"/>
                  </a:lnTo>
                  <a:lnTo>
                    <a:pt x="4913820" y="744601"/>
                  </a:lnTo>
                  <a:lnTo>
                    <a:pt x="4915306" y="737184"/>
                  </a:lnTo>
                  <a:close/>
                </a:path>
                <a:path w="6192520" h="2584450">
                  <a:moveTo>
                    <a:pt x="4972609" y="1742300"/>
                  </a:moveTo>
                  <a:lnTo>
                    <a:pt x="4971110" y="1734883"/>
                  </a:lnTo>
                  <a:lnTo>
                    <a:pt x="4967021" y="1728825"/>
                  </a:lnTo>
                  <a:lnTo>
                    <a:pt x="4960975" y="1724736"/>
                  </a:lnTo>
                  <a:lnTo>
                    <a:pt x="4953559" y="1723250"/>
                  </a:lnTo>
                  <a:lnTo>
                    <a:pt x="4946104" y="1724736"/>
                  </a:lnTo>
                  <a:lnTo>
                    <a:pt x="4940046" y="1728825"/>
                  </a:lnTo>
                  <a:lnTo>
                    <a:pt x="4935969" y="1734883"/>
                  </a:lnTo>
                  <a:lnTo>
                    <a:pt x="4934470" y="1742300"/>
                  </a:lnTo>
                  <a:lnTo>
                    <a:pt x="4935969" y="1749704"/>
                  </a:lnTo>
                  <a:lnTo>
                    <a:pt x="4940046" y="1755762"/>
                  </a:lnTo>
                  <a:lnTo>
                    <a:pt x="4946104" y="1759851"/>
                  </a:lnTo>
                  <a:lnTo>
                    <a:pt x="4953520" y="1761350"/>
                  </a:lnTo>
                  <a:lnTo>
                    <a:pt x="4960975" y="1759851"/>
                  </a:lnTo>
                  <a:lnTo>
                    <a:pt x="4967021" y="1755762"/>
                  </a:lnTo>
                  <a:lnTo>
                    <a:pt x="4971110" y="1749704"/>
                  </a:lnTo>
                  <a:lnTo>
                    <a:pt x="4972609" y="1742300"/>
                  </a:lnTo>
                  <a:close/>
                </a:path>
                <a:path w="6192520" h="2584450">
                  <a:moveTo>
                    <a:pt x="4991544" y="737184"/>
                  </a:moveTo>
                  <a:lnTo>
                    <a:pt x="4990058" y="729767"/>
                  </a:lnTo>
                  <a:lnTo>
                    <a:pt x="4985969" y="723709"/>
                  </a:lnTo>
                  <a:lnTo>
                    <a:pt x="4979911" y="719632"/>
                  </a:lnTo>
                  <a:lnTo>
                    <a:pt x="4972456" y="718134"/>
                  </a:lnTo>
                  <a:lnTo>
                    <a:pt x="4965052" y="719632"/>
                  </a:lnTo>
                  <a:lnTo>
                    <a:pt x="4958994" y="723709"/>
                  </a:lnTo>
                  <a:lnTo>
                    <a:pt x="4954905" y="729767"/>
                  </a:lnTo>
                  <a:lnTo>
                    <a:pt x="4953406" y="737184"/>
                  </a:lnTo>
                  <a:lnTo>
                    <a:pt x="4954905" y="744601"/>
                  </a:lnTo>
                  <a:lnTo>
                    <a:pt x="4958994" y="750646"/>
                  </a:lnTo>
                  <a:lnTo>
                    <a:pt x="4965052" y="754735"/>
                  </a:lnTo>
                  <a:lnTo>
                    <a:pt x="4972494" y="756234"/>
                  </a:lnTo>
                  <a:lnTo>
                    <a:pt x="4979911" y="754735"/>
                  </a:lnTo>
                  <a:lnTo>
                    <a:pt x="4985969" y="750646"/>
                  </a:lnTo>
                  <a:lnTo>
                    <a:pt x="4990058" y="744601"/>
                  </a:lnTo>
                  <a:lnTo>
                    <a:pt x="4991544" y="737184"/>
                  </a:lnTo>
                  <a:close/>
                </a:path>
                <a:path w="6192520" h="2584450">
                  <a:moveTo>
                    <a:pt x="5048847" y="1742300"/>
                  </a:moveTo>
                  <a:lnTo>
                    <a:pt x="5047348" y="1734883"/>
                  </a:lnTo>
                  <a:lnTo>
                    <a:pt x="5043259" y="1728825"/>
                  </a:lnTo>
                  <a:lnTo>
                    <a:pt x="5037213" y="1724736"/>
                  </a:lnTo>
                  <a:lnTo>
                    <a:pt x="5029797" y="1723250"/>
                  </a:lnTo>
                  <a:lnTo>
                    <a:pt x="5022342" y="1724736"/>
                  </a:lnTo>
                  <a:lnTo>
                    <a:pt x="5016284" y="1728825"/>
                  </a:lnTo>
                  <a:lnTo>
                    <a:pt x="5012207" y="1734883"/>
                  </a:lnTo>
                  <a:lnTo>
                    <a:pt x="5010709" y="1742300"/>
                  </a:lnTo>
                  <a:lnTo>
                    <a:pt x="5012207" y="1749704"/>
                  </a:lnTo>
                  <a:lnTo>
                    <a:pt x="5016284" y="1755762"/>
                  </a:lnTo>
                  <a:lnTo>
                    <a:pt x="5022342" y="1759851"/>
                  </a:lnTo>
                  <a:lnTo>
                    <a:pt x="5029759" y="1761350"/>
                  </a:lnTo>
                  <a:lnTo>
                    <a:pt x="5037213" y="1759851"/>
                  </a:lnTo>
                  <a:lnTo>
                    <a:pt x="5043259" y="1755762"/>
                  </a:lnTo>
                  <a:lnTo>
                    <a:pt x="5047348" y="1749704"/>
                  </a:lnTo>
                  <a:lnTo>
                    <a:pt x="5048847" y="1742300"/>
                  </a:lnTo>
                  <a:close/>
                </a:path>
                <a:path w="6192520" h="2584450">
                  <a:moveTo>
                    <a:pt x="5067782" y="737184"/>
                  </a:moveTo>
                  <a:lnTo>
                    <a:pt x="5066296" y="729767"/>
                  </a:lnTo>
                  <a:lnTo>
                    <a:pt x="5062207" y="723709"/>
                  </a:lnTo>
                  <a:lnTo>
                    <a:pt x="5056149" y="719632"/>
                  </a:lnTo>
                  <a:lnTo>
                    <a:pt x="5048694" y="718134"/>
                  </a:lnTo>
                  <a:lnTo>
                    <a:pt x="5041290" y="719632"/>
                  </a:lnTo>
                  <a:lnTo>
                    <a:pt x="5035232" y="723709"/>
                  </a:lnTo>
                  <a:lnTo>
                    <a:pt x="5031143" y="729767"/>
                  </a:lnTo>
                  <a:lnTo>
                    <a:pt x="5029644" y="737184"/>
                  </a:lnTo>
                  <a:lnTo>
                    <a:pt x="5031143" y="744601"/>
                  </a:lnTo>
                  <a:lnTo>
                    <a:pt x="5035232" y="750646"/>
                  </a:lnTo>
                  <a:lnTo>
                    <a:pt x="5041290" y="754735"/>
                  </a:lnTo>
                  <a:lnTo>
                    <a:pt x="5048732" y="756234"/>
                  </a:lnTo>
                  <a:lnTo>
                    <a:pt x="5056149" y="754735"/>
                  </a:lnTo>
                  <a:lnTo>
                    <a:pt x="5062207" y="750646"/>
                  </a:lnTo>
                  <a:lnTo>
                    <a:pt x="5066296" y="744601"/>
                  </a:lnTo>
                  <a:lnTo>
                    <a:pt x="5067782" y="737184"/>
                  </a:lnTo>
                  <a:close/>
                </a:path>
                <a:path w="6192520" h="2584450">
                  <a:moveTo>
                    <a:pt x="5125085" y="1742300"/>
                  </a:moveTo>
                  <a:lnTo>
                    <a:pt x="5123586" y="1734883"/>
                  </a:lnTo>
                  <a:lnTo>
                    <a:pt x="5119497" y="1728825"/>
                  </a:lnTo>
                  <a:lnTo>
                    <a:pt x="5113452" y="1724736"/>
                  </a:lnTo>
                  <a:lnTo>
                    <a:pt x="5106035" y="1723250"/>
                  </a:lnTo>
                  <a:lnTo>
                    <a:pt x="5098580" y="1724736"/>
                  </a:lnTo>
                  <a:lnTo>
                    <a:pt x="5092522" y="1728825"/>
                  </a:lnTo>
                  <a:lnTo>
                    <a:pt x="5088445" y="1734883"/>
                  </a:lnTo>
                  <a:lnTo>
                    <a:pt x="5086947" y="1742300"/>
                  </a:lnTo>
                  <a:lnTo>
                    <a:pt x="5088445" y="1749704"/>
                  </a:lnTo>
                  <a:lnTo>
                    <a:pt x="5092522" y="1755762"/>
                  </a:lnTo>
                  <a:lnTo>
                    <a:pt x="5098580" y="1759851"/>
                  </a:lnTo>
                  <a:lnTo>
                    <a:pt x="5105997" y="1761350"/>
                  </a:lnTo>
                  <a:lnTo>
                    <a:pt x="5113452" y="1759851"/>
                  </a:lnTo>
                  <a:lnTo>
                    <a:pt x="5119497" y="1755762"/>
                  </a:lnTo>
                  <a:lnTo>
                    <a:pt x="5123586" y="1749704"/>
                  </a:lnTo>
                  <a:lnTo>
                    <a:pt x="5125085" y="1742300"/>
                  </a:lnTo>
                  <a:close/>
                </a:path>
                <a:path w="6192520" h="2584450">
                  <a:moveTo>
                    <a:pt x="5144020" y="737184"/>
                  </a:moveTo>
                  <a:lnTo>
                    <a:pt x="5142535" y="729767"/>
                  </a:lnTo>
                  <a:lnTo>
                    <a:pt x="5138445" y="723709"/>
                  </a:lnTo>
                  <a:lnTo>
                    <a:pt x="5132387" y="719632"/>
                  </a:lnTo>
                  <a:lnTo>
                    <a:pt x="5124932" y="718134"/>
                  </a:lnTo>
                  <a:lnTo>
                    <a:pt x="5117528" y="719632"/>
                  </a:lnTo>
                  <a:lnTo>
                    <a:pt x="5111470" y="723709"/>
                  </a:lnTo>
                  <a:lnTo>
                    <a:pt x="5107381" y="729767"/>
                  </a:lnTo>
                  <a:lnTo>
                    <a:pt x="5105882" y="737184"/>
                  </a:lnTo>
                  <a:lnTo>
                    <a:pt x="5107381" y="744601"/>
                  </a:lnTo>
                  <a:lnTo>
                    <a:pt x="5111470" y="750646"/>
                  </a:lnTo>
                  <a:lnTo>
                    <a:pt x="5117528" y="754735"/>
                  </a:lnTo>
                  <a:lnTo>
                    <a:pt x="5124970" y="756234"/>
                  </a:lnTo>
                  <a:lnTo>
                    <a:pt x="5132387" y="754735"/>
                  </a:lnTo>
                  <a:lnTo>
                    <a:pt x="5138445" y="750646"/>
                  </a:lnTo>
                  <a:lnTo>
                    <a:pt x="5142535" y="744601"/>
                  </a:lnTo>
                  <a:lnTo>
                    <a:pt x="5144020" y="737184"/>
                  </a:lnTo>
                  <a:close/>
                </a:path>
                <a:path w="6192520" h="2584450">
                  <a:moveTo>
                    <a:pt x="5201323" y="1742300"/>
                  </a:moveTo>
                  <a:lnTo>
                    <a:pt x="5199824" y="1734883"/>
                  </a:lnTo>
                  <a:lnTo>
                    <a:pt x="5195735" y="1728825"/>
                  </a:lnTo>
                  <a:lnTo>
                    <a:pt x="5189690" y="1724736"/>
                  </a:lnTo>
                  <a:lnTo>
                    <a:pt x="5182273" y="1723250"/>
                  </a:lnTo>
                  <a:lnTo>
                    <a:pt x="5174818" y="1724736"/>
                  </a:lnTo>
                  <a:lnTo>
                    <a:pt x="5168760" y="1728825"/>
                  </a:lnTo>
                  <a:lnTo>
                    <a:pt x="5164683" y="1734883"/>
                  </a:lnTo>
                  <a:lnTo>
                    <a:pt x="5163185" y="1742300"/>
                  </a:lnTo>
                  <a:lnTo>
                    <a:pt x="5164683" y="1749704"/>
                  </a:lnTo>
                  <a:lnTo>
                    <a:pt x="5168760" y="1755762"/>
                  </a:lnTo>
                  <a:lnTo>
                    <a:pt x="5174818" y="1759851"/>
                  </a:lnTo>
                  <a:lnTo>
                    <a:pt x="5182235" y="1761350"/>
                  </a:lnTo>
                  <a:lnTo>
                    <a:pt x="5189690" y="1759851"/>
                  </a:lnTo>
                  <a:lnTo>
                    <a:pt x="5195735" y="1755762"/>
                  </a:lnTo>
                  <a:lnTo>
                    <a:pt x="5199824" y="1749704"/>
                  </a:lnTo>
                  <a:lnTo>
                    <a:pt x="5201323" y="1742300"/>
                  </a:lnTo>
                  <a:close/>
                </a:path>
                <a:path w="6192520" h="2584450">
                  <a:moveTo>
                    <a:pt x="5220259" y="737184"/>
                  </a:moveTo>
                  <a:lnTo>
                    <a:pt x="5218773" y="729767"/>
                  </a:lnTo>
                  <a:lnTo>
                    <a:pt x="5214683" y="723709"/>
                  </a:lnTo>
                  <a:lnTo>
                    <a:pt x="5208625" y="719632"/>
                  </a:lnTo>
                  <a:lnTo>
                    <a:pt x="5201170" y="718134"/>
                  </a:lnTo>
                  <a:lnTo>
                    <a:pt x="5193766" y="719632"/>
                  </a:lnTo>
                  <a:lnTo>
                    <a:pt x="5187708" y="723709"/>
                  </a:lnTo>
                  <a:lnTo>
                    <a:pt x="5183619" y="729767"/>
                  </a:lnTo>
                  <a:lnTo>
                    <a:pt x="5182120" y="737184"/>
                  </a:lnTo>
                  <a:lnTo>
                    <a:pt x="5183619" y="744601"/>
                  </a:lnTo>
                  <a:lnTo>
                    <a:pt x="5187708" y="750646"/>
                  </a:lnTo>
                  <a:lnTo>
                    <a:pt x="5193766" y="754735"/>
                  </a:lnTo>
                  <a:lnTo>
                    <a:pt x="5201209" y="756234"/>
                  </a:lnTo>
                  <a:lnTo>
                    <a:pt x="5208625" y="754735"/>
                  </a:lnTo>
                  <a:lnTo>
                    <a:pt x="5214683" y="750646"/>
                  </a:lnTo>
                  <a:lnTo>
                    <a:pt x="5218773" y="744601"/>
                  </a:lnTo>
                  <a:lnTo>
                    <a:pt x="5220259" y="737184"/>
                  </a:lnTo>
                  <a:close/>
                </a:path>
                <a:path w="6192520" h="2584450">
                  <a:moveTo>
                    <a:pt x="5277561" y="1742300"/>
                  </a:moveTo>
                  <a:lnTo>
                    <a:pt x="5276062" y="1734883"/>
                  </a:lnTo>
                  <a:lnTo>
                    <a:pt x="5271973" y="1728825"/>
                  </a:lnTo>
                  <a:lnTo>
                    <a:pt x="5265928" y="1724736"/>
                  </a:lnTo>
                  <a:lnTo>
                    <a:pt x="5258511" y="1723250"/>
                  </a:lnTo>
                  <a:lnTo>
                    <a:pt x="5251056" y="1724736"/>
                  </a:lnTo>
                  <a:lnTo>
                    <a:pt x="5244998" y="1728825"/>
                  </a:lnTo>
                  <a:lnTo>
                    <a:pt x="5240921" y="1734883"/>
                  </a:lnTo>
                  <a:lnTo>
                    <a:pt x="5239423" y="1742300"/>
                  </a:lnTo>
                  <a:lnTo>
                    <a:pt x="5240921" y="1749704"/>
                  </a:lnTo>
                  <a:lnTo>
                    <a:pt x="5244998" y="1755762"/>
                  </a:lnTo>
                  <a:lnTo>
                    <a:pt x="5251056" y="1759851"/>
                  </a:lnTo>
                  <a:lnTo>
                    <a:pt x="5258473" y="1761350"/>
                  </a:lnTo>
                  <a:lnTo>
                    <a:pt x="5265928" y="1759851"/>
                  </a:lnTo>
                  <a:lnTo>
                    <a:pt x="5271973" y="1755762"/>
                  </a:lnTo>
                  <a:lnTo>
                    <a:pt x="5276062" y="1749704"/>
                  </a:lnTo>
                  <a:lnTo>
                    <a:pt x="5277561" y="1742300"/>
                  </a:lnTo>
                  <a:close/>
                </a:path>
                <a:path w="6192520" h="2584450">
                  <a:moveTo>
                    <a:pt x="5296497" y="737184"/>
                  </a:moveTo>
                  <a:lnTo>
                    <a:pt x="5295011" y="729767"/>
                  </a:lnTo>
                  <a:lnTo>
                    <a:pt x="5290921" y="723709"/>
                  </a:lnTo>
                  <a:lnTo>
                    <a:pt x="5284863" y="719632"/>
                  </a:lnTo>
                  <a:lnTo>
                    <a:pt x="5277409" y="718134"/>
                  </a:lnTo>
                  <a:lnTo>
                    <a:pt x="5270004" y="719632"/>
                  </a:lnTo>
                  <a:lnTo>
                    <a:pt x="5263947" y="723709"/>
                  </a:lnTo>
                  <a:lnTo>
                    <a:pt x="5259857" y="729767"/>
                  </a:lnTo>
                  <a:lnTo>
                    <a:pt x="5258359" y="737184"/>
                  </a:lnTo>
                  <a:lnTo>
                    <a:pt x="5259857" y="744601"/>
                  </a:lnTo>
                  <a:lnTo>
                    <a:pt x="5263947" y="750646"/>
                  </a:lnTo>
                  <a:lnTo>
                    <a:pt x="5270004" y="754735"/>
                  </a:lnTo>
                  <a:lnTo>
                    <a:pt x="5277447" y="756234"/>
                  </a:lnTo>
                  <a:lnTo>
                    <a:pt x="5284863" y="754735"/>
                  </a:lnTo>
                  <a:lnTo>
                    <a:pt x="5290921" y="750646"/>
                  </a:lnTo>
                  <a:lnTo>
                    <a:pt x="5295011" y="744601"/>
                  </a:lnTo>
                  <a:lnTo>
                    <a:pt x="5296497" y="737184"/>
                  </a:lnTo>
                  <a:close/>
                </a:path>
                <a:path w="6192520" h="2584450">
                  <a:moveTo>
                    <a:pt x="5353799" y="1742300"/>
                  </a:moveTo>
                  <a:lnTo>
                    <a:pt x="5352300" y="1734883"/>
                  </a:lnTo>
                  <a:lnTo>
                    <a:pt x="5348211" y="1728825"/>
                  </a:lnTo>
                  <a:lnTo>
                    <a:pt x="5342166" y="1724736"/>
                  </a:lnTo>
                  <a:lnTo>
                    <a:pt x="5334749" y="1723250"/>
                  </a:lnTo>
                  <a:lnTo>
                    <a:pt x="5327294" y="1724736"/>
                  </a:lnTo>
                  <a:lnTo>
                    <a:pt x="5321236" y="1728825"/>
                  </a:lnTo>
                  <a:lnTo>
                    <a:pt x="5317160" y="1734883"/>
                  </a:lnTo>
                  <a:lnTo>
                    <a:pt x="5315661" y="1742300"/>
                  </a:lnTo>
                  <a:lnTo>
                    <a:pt x="5317160" y="1749704"/>
                  </a:lnTo>
                  <a:lnTo>
                    <a:pt x="5321236" y="1755762"/>
                  </a:lnTo>
                  <a:lnTo>
                    <a:pt x="5327294" y="1759851"/>
                  </a:lnTo>
                  <a:lnTo>
                    <a:pt x="5334711" y="1761350"/>
                  </a:lnTo>
                  <a:lnTo>
                    <a:pt x="5342166" y="1759851"/>
                  </a:lnTo>
                  <a:lnTo>
                    <a:pt x="5348211" y="1755762"/>
                  </a:lnTo>
                  <a:lnTo>
                    <a:pt x="5352300" y="1749704"/>
                  </a:lnTo>
                  <a:lnTo>
                    <a:pt x="5353799" y="1742300"/>
                  </a:lnTo>
                  <a:close/>
                </a:path>
                <a:path w="6192520" h="2584450">
                  <a:moveTo>
                    <a:pt x="5372735" y="737184"/>
                  </a:moveTo>
                  <a:lnTo>
                    <a:pt x="5371249" y="729767"/>
                  </a:lnTo>
                  <a:lnTo>
                    <a:pt x="5367159" y="723709"/>
                  </a:lnTo>
                  <a:lnTo>
                    <a:pt x="5361102" y="719632"/>
                  </a:lnTo>
                  <a:lnTo>
                    <a:pt x="5353647" y="718134"/>
                  </a:lnTo>
                  <a:lnTo>
                    <a:pt x="5346243" y="719632"/>
                  </a:lnTo>
                  <a:lnTo>
                    <a:pt x="5340185" y="723709"/>
                  </a:lnTo>
                  <a:lnTo>
                    <a:pt x="5336095" y="729767"/>
                  </a:lnTo>
                  <a:lnTo>
                    <a:pt x="5334597" y="737184"/>
                  </a:lnTo>
                  <a:lnTo>
                    <a:pt x="5336095" y="744601"/>
                  </a:lnTo>
                  <a:lnTo>
                    <a:pt x="5340185" y="750646"/>
                  </a:lnTo>
                  <a:lnTo>
                    <a:pt x="5346243" y="754735"/>
                  </a:lnTo>
                  <a:lnTo>
                    <a:pt x="5353685" y="756234"/>
                  </a:lnTo>
                  <a:lnTo>
                    <a:pt x="5361102" y="754735"/>
                  </a:lnTo>
                  <a:lnTo>
                    <a:pt x="5367159" y="750646"/>
                  </a:lnTo>
                  <a:lnTo>
                    <a:pt x="5371249" y="744601"/>
                  </a:lnTo>
                  <a:lnTo>
                    <a:pt x="5372735" y="737184"/>
                  </a:lnTo>
                  <a:close/>
                </a:path>
                <a:path w="6192520" h="2584450">
                  <a:moveTo>
                    <a:pt x="5430037" y="1742300"/>
                  </a:moveTo>
                  <a:lnTo>
                    <a:pt x="5428539" y="1734883"/>
                  </a:lnTo>
                  <a:lnTo>
                    <a:pt x="5424449" y="1728825"/>
                  </a:lnTo>
                  <a:lnTo>
                    <a:pt x="5418404" y="1724736"/>
                  </a:lnTo>
                  <a:lnTo>
                    <a:pt x="5410987" y="1723250"/>
                  </a:lnTo>
                  <a:lnTo>
                    <a:pt x="5403532" y="1724736"/>
                  </a:lnTo>
                  <a:lnTo>
                    <a:pt x="5397474" y="1728825"/>
                  </a:lnTo>
                  <a:lnTo>
                    <a:pt x="5393398" y="1734883"/>
                  </a:lnTo>
                  <a:lnTo>
                    <a:pt x="5391899" y="1742300"/>
                  </a:lnTo>
                  <a:lnTo>
                    <a:pt x="5393398" y="1749704"/>
                  </a:lnTo>
                  <a:lnTo>
                    <a:pt x="5397474" y="1755762"/>
                  </a:lnTo>
                  <a:lnTo>
                    <a:pt x="5403532" y="1759851"/>
                  </a:lnTo>
                  <a:lnTo>
                    <a:pt x="5410949" y="1761350"/>
                  </a:lnTo>
                  <a:lnTo>
                    <a:pt x="5418404" y="1759851"/>
                  </a:lnTo>
                  <a:lnTo>
                    <a:pt x="5424449" y="1755762"/>
                  </a:lnTo>
                  <a:lnTo>
                    <a:pt x="5428539" y="1749704"/>
                  </a:lnTo>
                  <a:lnTo>
                    <a:pt x="5430037" y="1742300"/>
                  </a:lnTo>
                  <a:close/>
                </a:path>
                <a:path w="6192520" h="2584450">
                  <a:moveTo>
                    <a:pt x="5448973" y="737184"/>
                  </a:moveTo>
                  <a:lnTo>
                    <a:pt x="5447487" y="729767"/>
                  </a:lnTo>
                  <a:lnTo>
                    <a:pt x="5443398" y="723709"/>
                  </a:lnTo>
                  <a:lnTo>
                    <a:pt x="5437340" y="719632"/>
                  </a:lnTo>
                  <a:lnTo>
                    <a:pt x="5429885" y="718134"/>
                  </a:lnTo>
                  <a:lnTo>
                    <a:pt x="5422481" y="719632"/>
                  </a:lnTo>
                  <a:lnTo>
                    <a:pt x="5416423" y="723709"/>
                  </a:lnTo>
                  <a:lnTo>
                    <a:pt x="5412333" y="729767"/>
                  </a:lnTo>
                  <a:lnTo>
                    <a:pt x="5410835" y="737184"/>
                  </a:lnTo>
                  <a:lnTo>
                    <a:pt x="5412333" y="744601"/>
                  </a:lnTo>
                  <a:lnTo>
                    <a:pt x="5416423" y="750646"/>
                  </a:lnTo>
                  <a:lnTo>
                    <a:pt x="5422481" y="754735"/>
                  </a:lnTo>
                  <a:lnTo>
                    <a:pt x="5429923" y="756234"/>
                  </a:lnTo>
                  <a:lnTo>
                    <a:pt x="5437340" y="754735"/>
                  </a:lnTo>
                  <a:lnTo>
                    <a:pt x="5443398" y="750646"/>
                  </a:lnTo>
                  <a:lnTo>
                    <a:pt x="5447487" y="744601"/>
                  </a:lnTo>
                  <a:lnTo>
                    <a:pt x="5448973" y="737184"/>
                  </a:lnTo>
                  <a:close/>
                </a:path>
                <a:path w="6192520" h="2584450">
                  <a:moveTo>
                    <a:pt x="5506275" y="1742300"/>
                  </a:moveTo>
                  <a:lnTo>
                    <a:pt x="5504777" y="1734883"/>
                  </a:lnTo>
                  <a:lnTo>
                    <a:pt x="5500687" y="1728825"/>
                  </a:lnTo>
                  <a:lnTo>
                    <a:pt x="5494642" y="1724736"/>
                  </a:lnTo>
                  <a:lnTo>
                    <a:pt x="5487225" y="1723250"/>
                  </a:lnTo>
                  <a:lnTo>
                    <a:pt x="5479770" y="1724736"/>
                  </a:lnTo>
                  <a:lnTo>
                    <a:pt x="5473712" y="1728825"/>
                  </a:lnTo>
                  <a:lnTo>
                    <a:pt x="5469636" y="1734883"/>
                  </a:lnTo>
                  <a:lnTo>
                    <a:pt x="5468137" y="1742300"/>
                  </a:lnTo>
                  <a:lnTo>
                    <a:pt x="5469636" y="1749704"/>
                  </a:lnTo>
                  <a:lnTo>
                    <a:pt x="5473712" y="1755762"/>
                  </a:lnTo>
                  <a:lnTo>
                    <a:pt x="5479770" y="1759851"/>
                  </a:lnTo>
                  <a:lnTo>
                    <a:pt x="5487187" y="1761350"/>
                  </a:lnTo>
                  <a:lnTo>
                    <a:pt x="5494642" y="1759851"/>
                  </a:lnTo>
                  <a:lnTo>
                    <a:pt x="5500687" y="1755762"/>
                  </a:lnTo>
                  <a:lnTo>
                    <a:pt x="5504777" y="1749704"/>
                  </a:lnTo>
                  <a:lnTo>
                    <a:pt x="5506275" y="1742300"/>
                  </a:lnTo>
                  <a:close/>
                </a:path>
                <a:path w="6192520" h="2584450">
                  <a:moveTo>
                    <a:pt x="5525211" y="737184"/>
                  </a:moveTo>
                  <a:lnTo>
                    <a:pt x="5523725" y="729767"/>
                  </a:lnTo>
                  <a:lnTo>
                    <a:pt x="5519636" y="723709"/>
                  </a:lnTo>
                  <a:lnTo>
                    <a:pt x="5513578" y="719632"/>
                  </a:lnTo>
                  <a:lnTo>
                    <a:pt x="5506123" y="718134"/>
                  </a:lnTo>
                  <a:lnTo>
                    <a:pt x="5498719" y="719632"/>
                  </a:lnTo>
                  <a:lnTo>
                    <a:pt x="5492661" y="723709"/>
                  </a:lnTo>
                  <a:lnTo>
                    <a:pt x="5488571" y="729767"/>
                  </a:lnTo>
                  <a:lnTo>
                    <a:pt x="5487073" y="737184"/>
                  </a:lnTo>
                  <a:lnTo>
                    <a:pt x="5488571" y="744601"/>
                  </a:lnTo>
                  <a:lnTo>
                    <a:pt x="5492661" y="750646"/>
                  </a:lnTo>
                  <a:lnTo>
                    <a:pt x="5498719" y="754735"/>
                  </a:lnTo>
                  <a:lnTo>
                    <a:pt x="5506161" y="756234"/>
                  </a:lnTo>
                  <a:lnTo>
                    <a:pt x="5513578" y="754735"/>
                  </a:lnTo>
                  <a:lnTo>
                    <a:pt x="5519636" y="750646"/>
                  </a:lnTo>
                  <a:lnTo>
                    <a:pt x="5523725" y="744601"/>
                  </a:lnTo>
                  <a:lnTo>
                    <a:pt x="5525211" y="737184"/>
                  </a:lnTo>
                  <a:close/>
                </a:path>
                <a:path w="6192520" h="2584450">
                  <a:moveTo>
                    <a:pt x="5582513" y="1742300"/>
                  </a:moveTo>
                  <a:lnTo>
                    <a:pt x="5581015" y="1734883"/>
                  </a:lnTo>
                  <a:lnTo>
                    <a:pt x="5576925" y="1728825"/>
                  </a:lnTo>
                  <a:lnTo>
                    <a:pt x="5570880" y="1724736"/>
                  </a:lnTo>
                  <a:lnTo>
                    <a:pt x="5563463" y="1723250"/>
                  </a:lnTo>
                  <a:lnTo>
                    <a:pt x="5556008" y="1724736"/>
                  </a:lnTo>
                  <a:lnTo>
                    <a:pt x="5549951" y="1728825"/>
                  </a:lnTo>
                  <a:lnTo>
                    <a:pt x="5545874" y="1734883"/>
                  </a:lnTo>
                  <a:lnTo>
                    <a:pt x="5544375" y="1742300"/>
                  </a:lnTo>
                  <a:lnTo>
                    <a:pt x="5545874" y="1749704"/>
                  </a:lnTo>
                  <a:lnTo>
                    <a:pt x="5549951" y="1755762"/>
                  </a:lnTo>
                  <a:lnTo>
                    <a:pt x="5556008" y="1759851"/>
                  </a:lnTo>
                  <a:lnTo>
                    <a:pt x="5563425" y="1761350"/>
                  </a:lnTo>
                  <a:lnTo>
                    <a:pt x="5570880" y="1759851"/>
                  </a:lnTo>
                  <a:lnTo>
                    <a:pt x="5576925" y="1755762"/>
                  </a:lnTo>
                  <a:lnTo>
                    <a:pt x="5581015" y="1749704"/>
                  </a:lnTo>
                  <a:lnTo>
                    <a:pt x="5582513" y="1742300"/>
                  </a:lnTo>
                  <a:close/>
                </a:path>
                <a:path w="6192520" h="2584450">
                  <a:moveTo>
                    <a:pt x="5601449" y="737184"/>
                  </a:moveTo>
                  <a:lnTo>
                    <a:pt x="5599963" y="729767"/>
                  </a:lnTo>
                  <a:lnTo>
                    <a:pt x="5595874" y="723709"/>
                  </a:lnTo>
                  <a:lnTo>
                    <a:pt x="5589816" y="719632"/>
                  </a:lnTo>
                  <a:lnTo>
                    <a:pt x="5582361" y="718134"/>
                  </a:lnTo>
                  <a:lnTo>
                    <a:pt x="5574957" y="719632"/>
                  </a:lnTo>
                  <a:lnTo>
                    <a:pt x="5568899" y="723709"/>
                  </a:lnTo>
                  <a:lnTo>
                    <a:pt x="5564810" y="729767"/>
                  </a:lnTo>
                  <a:lnTo>
                    <a:pt x="5563311" y="737184"/>
                  </a:lnTo>
                  <a:lnTo>
                    <a:pt x="5564810" y="744601"/>
                  </a:lnTo>
                  <a:lnTo>
                    <a:pt x="5568899" y="750646"/>
                  </a:lnTo>
                  <a:lnTo>
                    <a:pt x="5574957" y="754735"/>
                  </a:lnTo>
                  <a:lnTo>
                    <a:pt x="5582399" y="756234"/>
                  </a:lnTo>
                  <a:lnTo>
                    <a:pt x="5589816" y="754735"/>
                  </a:lnTo>
                  <a:lnTo>
                    <a:pt x="5595874" y="750646"/>
                  </a:lnTo>
                  <a:lnTo>
                    <a:pt x="5599963" y="744601"/>
                  </a:lnTo>
                  <a:lnTo>
                    <a:pt x="5601449" y="737184"/>
                  </a:lnTo>
                  <a:close/>
                </a:path>
                <a:path w="6192520" h="2584450">
                  <a:moveTo>
                    <a:pt x="5658751" y="1742300"/>
                  </a:moveTo>
                  <a:lnTo>
                    <a:pt x="5657253" y="1734883"/>
                  </a:lnTo>
                  <a:lnTo>
                    <a:pt x="5653163" y="1728825"/>
                  </a:lnTo>
                  <a:lnTo>
                    <a:pt x="5647118" y="1724736"/>
                  </a:lnTo>
                  <a:lnTo>
                    <a:pt x="5639701" y="1723250"/>
                  </a:lnTo>
                  <a:lnTo>
                    <a:pt x="5632247" y="1724736"/>
                  </a:lnTo>
                  <a:lnTo>
                    <a:pt x="5626189" y="1728825"/>
                  </a:lnTo>
                  <a:lnTo>
                    <a:pt x="5622112" y="1734883"/>
                  </a:lnTo>
                  <a:lnTo>
                    <a:pt x="5620613" y="1742300"/>
                  </a:lnTo>
                  <a:lnTo>
                    <a:pt x="5622112" y="1749704"/>
                  </a:lnTo>
                  <a:lnTo>
                    <a:pt x="5626189" y="1755762"/>
                  </a:lnTo>
                  <a:lnTo>
                    <a:pt x="5632247" y="1759851"/>
                  </a:lnTo>
                  <a:lnTo>
                    <a:pt x="5639663" y="1761350"/>
                  </a:lnTo>
                  <a:lnTo>
                    <a:pt x="5647118" y="1759851"/>
                  </a:lnTo>
                  <a:lnTo>
                    <a:pt x="5653163" y="1755762"/>
                  </a:lnTo>
                  <a:lnTo>
                    <a:pt x="5657253" y="1749704"/>
                  </a:lnTo>
                  <a:lnTo>
                    <a:pt x="5658751" y="1742300"/>
                  </a:lnTo>
                  <a:close/>
                </a:path>
                <a:path w="6192520" h="2584450">
                  <a:moveTo>
                    <a:pt x="5677687" y="737184"/>
                  </a:moveTo>
                  <a:lnTo>
                    <a:pt x="5676201" y="729767"/>
                  </a:lnTo>
                  <a:lnTo>
                    <a:pt x="5672112" y="723709"/>
                  </a:lnTo>
                  <a:lnTo>
                    <a:pt x="5666054" y="719632"/>
                  </a:lnTo>
                  <a:lnTo>
                    <a:pt x="5658599" y="718134"/>
                  </a:lnTo>
                  <a:lnTo>
                    <a:pt x="5651195" y="719632"/>
                  </a:lnTo>
                  <a:lnTo>
                    <a:pt x="5645137" y="723709"/>
                  </a:lnTo>
                  <a:lnTo>
                    <a:pt x="5641048" y="729767"/>
                  </a:lnTo>
                  <a:lnTo>
                    <a:pt x="5639549" y="737184"/>
                  </a:lnTo>
                  <a:lnTo>
                    <a:pt x="5641048" y="744601"/>
                  </a:lnTo>
                  <a:lnTo>
                    <a:pt x="5645137" y="750646"/>
                  </a:lnTo>
                  <a:lnTo>
                    <a:pt x="5651195" y="754735"/>
                  </a:lnTo>
                  <a:lnTo>
                    <a:pt x="5658637" y="756234"/>
                  </a:lnTo>
                  <a:lnTo>
                    <a:pt x="5666054" y="754735"/>
                  </a:lnTo>
                  <a:lnTo>
                    <a:pt x="5672112" y="750646"/>
                  </a:lnTo>
                  <a:lnTo>
                    <a:pt x="5676201" y="744601"/>
                  </a:lnTo>
                  <a:lnTo>
                    <a:pt x="5677687" y="737184"/>
                  </a:lnTo>
                  <a:close/>
                </a:path>
                <a:path w="6192520" h="2584450">
                  <a:moveTo>
                    <a:pt x="5734990" y="1742300"/>
                  </a:moveTo>
                  <a:lnTo>
                    <a:pt x="5733491" y="1734883"/>
                  </a:lnTo>
                  <a:lnTo>
                    <a:pt x="5729402" y="1728825"/>
                  </a:lnTo>
                  <a:lnTo>
                    <a:pt x="5723356" y="1724736"/>
                  </a:lnTo>
                  <a:lnTo>
                    <a:pt x="5715940" y="1723250"/>
                  </a:lnTo>
                  <a:lnTo>
                    <a:pt x="5708485" y="1724736"/>
                  </a:lnTo>
                  <a:lnTo>
                    <a:pt x="5702427" y="1728825"/>
                  </a:lnTo>
                  <a:lnTo>
                    <a:pt x="5698350" y="1734883"/>
                  </a:lnTo>
                  <a:lnTo>
                    <a:pt x="5696851" y="1742300"/>
                  </a:lnTo>
                  <a:lnTo>
                    <a:pt x="5698350" y="1749704"/>
                  </a:lnTo>
                  <a:lnTo>
                    <a:pt x="5702427" y="1755762"/>
                  </a:lnTo>
                  <a:lnTo>
                    <a:pt x="5708485" y="1759851"/>
                  </a:lnTo>
                  <a:lnTo>
                    <a:pt x="5715901" y="1761350"/>
                  </a:lnTo>
                  <a:lnTo>
                    <a:pt x="5723356" y="1759851"/>
                  </a:lnTo>
                  <a:lnTo>
                    <a:pt x="5729402" y="1755762"/>
                  </a:lnTo>
                  <a:lnTo>
                    <a:pt x="5733491" y="1749704"/>
                  </a:lnTo>
                  <a:lnTo>
                    <a:pt x="5734990" y="1742300"/>
                  </a:lnTo>
                  <a:close/>
                </a:path>
                <a:path w="6192520" h="2584450">
                  <a:moveTo>
                    <a:pt x="5753925" y="737184"/>
                  </a:moveTo>
                  <a:lnTo>
                    <a:pt x="5752439" y="729767"/>
                  </a:lnTo>
                  <a:lnTo>
                    <a:pt x="5748350" y="723709"/>
                  </a:lnTo>
                  <a:lnTo>
                    <a:pt x="5742292" y="719632"/>
                  </a:lnTo>
                  <a:lnTo>
                    <a:pt x="5734837" y="718134"/>
                  </a:lnTo>
                  <a:lnTo>
                    <a:pt x="5727433" y="719632"/>
                  </a:lnTo>
                  <a:lnTo>
                    <a:pt x="5721375" y="723709"/>
                  </a:lnTo>
                  <a:lnTo>
                    <a:pt x="5717286" y="729767"/>
                  </a:lnTo>
                  <a:lnTo>
                    <a:pt x="5715787" y="737184"/>
                  </a:lnTo>
                  <a:lnTo>
                    <a:pt x="5717286" y="744601"/>
                  </a:lnTo>
                  <a:lnTo>
                    <a:pt x="5721375" y="750646"/>
                  </a:lnTo>
                  <a:lnTo>
                    <a:pt x="5727433" y="754735"/>
                  </a:lnTo>
                  <a:lnTo>
                    <a:pt x="5734875" y="756234"/>
                  </a:lnTo>
                  <a:lnTo>
                    <a:pt x="5742292" y="754735"/>
                  </a:lnTo>
                  <a:lnTo>
                    <a:pt x="5748350" y="750646"/>
                  </a:lnTo>
                  <a:lnTo>
                    <a:pt x="5752439" y="744601"/>
                  </a:lnTo>
                  <a:lnTo>
                    <a:pt x="5753925" y="737184"/>
                  </a:lnTo>
                  <a:close/>
                </a:path>
                <a:path w="6192520" h="2584450">
                  <a:moveTo>
                    <a:pt x="5811228" y="1742300"/>
                  </a:moveTo>
                  <a:lnTo>
                    <a:pt x="5809729" y="1734883"/>
                  </a:lnTo>
                  <a:lnTo>
                    <a:pt x="5805640" y="1728825"/>
                  </a:lnTo>
                  <a:lnTo>
                    <a:pt x="5799594" y="1724736"/>
                  </a:lnTo>
                  <a:lnTo>
                    <a:pt x="5792178" y="1723250"/>
                  </a:lnTo>
                  <a:lnTo>
                    <a:pt x="5784723" y="1724736"/>
                  </a:lnTo>
                  <a:lnTo>
                    <a:pt x="5778665" y="1728825"/>
                  </a:lnTo>
                  <a:lnTo>
                    <a:pt x="5774588" y="1734883"/>
                  </a:lnTo>
                  <a:lnTo>
                    <a:pt x="5773090" y="1742300"/>
                  </a:lnTo>
                  <a:lnTo>
                    <a:pt x="5774588" y="1749704"/>
                  </a:lnTo>
                  <a:lnTo>
                    <a:pt x="5778665" y="1755762"/>
                  </a:lnTo>
                  <a:lnTo>
                    <a:pt x="5784723" y="1759851"/>
                  </a:lnTo>
                  <a:lnTo>
                    <a:pt x="5792140" y="1761350"/>
                  </a:lnTo>
                  <a:lnTo>
                    <a:pt x="5799594" y="1759851"/>
                  </a:lnTo>
                  <a:lnTo>
                    <a:pt x="5805640" y="1755762"/>
                  </a:lnTo>
                  <a:lnTo>
                    <a:pt x="5809729" y="1749704"/>
                  </a:lnTo>
                  <a:lnTo>
                    <a:pt x="5811228" y="1742300"/>
                  </a:lnTo>
                  <a:close/>
                </a:path>
                <a:path w="6192520" h="2584450">
                  <a:moveTo>
                    <a:pt x="5830163" y="737184"/>
                  </a:moveTo>
                  <a:lnTo>
                    <a:pt x="5828677" y="729767"/>
                  </a:lnTo>
                  <a:lnTo>
                    <a:pt x="5824588" y="723709"/>
                  </a:lnTo>
                  <a:lnTo>
                    <a:pt x="5818530" y="719632"/>
                  </a:lnTo>
                  <a:lnTo>
                    <a:pt x="5811075" y="718134"/>
                  </a:lnTo>
                  <a:lnTo>
                    <a:pt x="5803671" y="719632"/>
                  </a:lnTo>
                  <a:lnTo>
                    <a:pt x="5797613" y="723709"/>
                  </a:lnTo>
                  <a:lnTo>
                    <a:pt x="5793524" y="729767"/>
                  </a:lnTo>
                  <a:lnTo>
                    <a:pt x="5792025" y="737184"/>
                  </a:lnTo>
                  <a:lnTo>
                    <a:pt x="5793524" y="744601"/>
                  </a:lnTo>
                  <a:lnTo>
                    <a:pt x="5797613" y="750646"/>
                  </a:lnTo>
                  <a:lnTo>
                    <a:pt x="5803671" y="754735"/>
                  </a:lnTo>
                  <a:lnTo>
                    <a:pt x="5811113" y="756234"/>
                  </a:lnTo>
                  <a:lnTo>
                    <a:pt x="5818530" y="754735"/>
                  </a:lnTo>
                  <a:lnTo>
                    <a:pt x="5824588" y="750646"/>
                  </a:lnTo>
                  <a:lnTo>
                    <a:pt x="5828677" y="744601"/>
                  </a:lnTo>
                  <a:lnTo>
                    <a:pt x="5830163" y="737184"/>
                  </a:lnTo>
                  <a:close/>
                </a:path>
                <a:path w="6192520" h="2584450">
                  <a:moveTo>
                    <a:pt x="5887466" y="1742300"/>
                  </a:moveTo>
                  <a:lnTo>
                    <a:pt x="5885967" y="1734883"/>
                  </a:lnTo>
                  <a:lnTo>
                    <a:pt x="5881878" y="1728825"/>
                  </a:lnTo>
                  <a:lnTo>
                    <a:pt x="5875833" y="1724736"/>
                  </a:lnTo>
                  <a:lnTo>
                    <a:pt x="5868416" y="1723250"/>
                  </a:lnTo>
                  <a:lnTo>
                    <a:pt x="5860961" y="1724736"/>
                  </a:lnTo>
                  <a:lnTo>
                    <a:pt x="5854903" y="1728825"/>
                  </a:lnTo>
                  <a:lnTo>
                    <a:pt x="5850826" y="1734883"/>
                  </a:lnTo>
                  <a:lnTo>
                    <a:pt x="5849328" y="1742300"/>
                  </a:lnTo>
                  <a:lnTo>
                    <a:pt x="5850826" y="1749704"/>
                  </a:lnTo>
                  <a:lnTo>
                    <a:pt x="5854903" y="1755762"/>
                  </a:lnTo>
                  <a:lnTo>
                    <a:pt x="5860961" y="1759851"/>
                  </a:lnTo>
                  <a:lnTo>
                    <a:pt x="5868378" y="1761350"/>
                  </a:lnTo>
                  <a:lnTo>
                    <a:pt x="5875833" y="1759851"/>
                  </a:lnTo>
                  <a:lnTo>
                    <a:pt x="5881878" y="1755762"/>
                  </a:lnTo>
                  <a:lnTo>
                    <a:pt x="5885967" y="1749704"/>
                  </a:lnTo>
                  <a:lnTo>
                    <a:pt x="5887466" y="1742300"/>
                  </a:lnTo>
                  <a:close/>
                </a:path>
                <a:path w="6192520" h="2584450">
                  <a:moveTo>
                    <a:pt x="5906401" y="737184"/>
                  </a:moveTo>
                  <a:lnTo>
                    <a:pt x="5904916" y="729767"/>
                  </a:lnTo>
                  <a:lnTo>
                    <a:pt x="5900826" y="723709"/>
                  </a:lnTo>
                  <a:lnTo>
                    <a:pt x="5894768" y="719632"/>
                  </a:lnTo>
                  <a:lnTo>
                    <a:pt x="5887313" y="718134"/>
                  </a:lnTo>
                  <a:lnTo>
                    <a:pt x="5879909" y="719632"/>
                  </a:lnTo>
                  <a:lnTo>
                    <a:pt x="5873851" y="723709"/>
                  </a:lnTo>
                  <a:lnTo>
                    <a:pt x="5869762" y="729767"/>
                  </a:lnTo>
                  <a:lnTo>
                    <a:pt x="5868263" y="737184"/>
                  </a:lnTo>
                  <a:lnTo>
                    <a:pt x="5869762" y="744601"/>
                  </a:lnTo>
                  <a:lnTo>
                    <a:pt x="5873851" y="750646"/>
                  </a:lnTo>
                  <a:lnTo>
                    <a:pt x="5879909" y="754735"/>
                  </a:lnTo>
                  <a:lnTo>
                    <a:pt x="5887351" y="756234"/>
                  </a:lnTo>
                  <a:lnTo>
                    <a:pt x="5894768" y="754735"/>
                  </a:lnTo>
                  <a:lnTo>
                    <a:pt x="5900826" y="750646"/>
                  </a:lnTo>
                  <a:lnTo>
                    <a:pt x="5904916" y="744601"/>
                  </a:lnTo>
                  <a:lnTo>
                    <a:pt x="5906401" y="737184"/>
                  </a:lnTo>
                  <a:close/>
                </a:path>
                <a:path w="6192520" h="2584450">
                  <a:moveTo>
                    <a:pt x="5963704" y="1742300"/>
                  </a:moveTo>
                  <a:lnTo>
                    <a:pt x="5962205" y="1734883"/>
                  </a:lnTo>
                  <a:lnTo>
                    <a:pt x="5958116" y="1728825"/>
                  </a:lnTo>
                  <a:lnTo>
                    <a:pt x="5952071" y="1724736"/>
                  </a:lnTo>
                  <a:lnTo>
                    <a:pt x="5944654" y="1723250"/>
                  </a:lnTo>
                  <a:lnTo>
                    <a:pt x="5937199" y="1724736"/>
                  </a:lnTo>
                  <a:lnTo>
                    <a:pt x="5931141" y="1728825"/>
                  </a:lnTo>
                  <a:lnTo>
                    <a:pt x="5927064" y="1734883"/>
                  </a:lnTo>
                  <a:lnTo>
                    <a:pt x="5925566" y="1742300"/>
                  </a:lnTo>
                  <a:lnTo>
                    <a:pt x="5927064" y="1749704"/>
                  </a:lnTo>
                  <a:lnTo>
                    <a:pt x="5931141" y="1755762"/>
                  </a:lnTo>
                  <a:lnTo>
                    <a:pt x="5937199" y="1759851"/>
                  </a:lnTo>
                  <a:lnTo>
                    <a:pt x="5944616" y="1761350"/>
                  </a:lnTo>
                  <a:lnTo>
                    <a:pt x="5952071" y="1759851"/>
                  </a:lnTo>
                  <a:lnTo>
                    <a:pt x="5958116" y="1755762"/>
                  </a:lnTo>
                  <a:lnTo>
                    <a:pt x="5962205" y="1749704"/>
                  </a:lnTo>
                  <a:lnTo>
                    <a:pt x="5963704" y="1742300"/>
                  </a:lnTo>
                  <a:close/>
                </a:path>
                <a:path w="6192520" h="2584450">
                  <a:moveTo>
                    <a:pt x="5982640" y="737184"/>
                  </a:moveTo>
                  <a:lnTo>
                    <a:pt x="5981154" y="729767"/>
                  </a:lnTo>
                  <a:lnTo>
                    <a:pt x="5977064" y="723709"/>
                  </a:lnTo>
                  <a:lnTo>
                    <a:pt x="5971006" y="719632"/>
                  </a:lnTo>
                  <a:lnTo>
                    <a:pt x="5963551" y="718134"/>
                  </a:lnTo>
                  <a:lnTo>
                    <a:pt x="5956147" y="719632"/>
                  </a:lnTo>
                  <a:lnTo>
                    <a:pt x="5950089" y="723709"/>
                  </a:lnTo>
                  <a:lnTo>
                    <a:pt x="5946000" y="729767"/>
                  </a:lnTo>
                  <a:lnTo>
                    <a:pt x="5944501" y="737184"/>
                  </a:lnTo>
                  <a:lnTo>
                    <a:pt x="5946000" y="744601"/>
                  </a:lnTo>
                  <a:lnTo>
                    <a:pt x="5950089" y="750646"/>
                  </a:lnTo>
                  <a:lnTo>
                    <a:pt x="5956147" y="754735"/>
                  </a:lnTo>
                  <a:lnTo>
                    <a:pt x="5963590" y="756234"/>
                  </a:lnTo>
                  <a:lnTo>
                    <a:pt x="5971006" y="754735"/>
                  </a:lnTo>
                  <a:lnTo>
                    <a:pt x="5977064" y="750646"/>
                  </a:lnTo>
                  <a:lnTo>
                    <a:pt x="5981154" y="744601"/>
                  </a:lnTo>
                  <a:lnTo>
                    <a:pt x="5982640" y="737184"/>
                  </a:lnTo>
                  <a:close/>
                </a:path>
                <a:path w="6192520" h="2584450">
                  <a:moveTo>
                    <a:pt x="6039942" y="1742300"/>
                  </a:moveTo>
                  <a:lnTo>
                    <a:pt x="6038443" y="1734883"/>
                  </a:lnTo>
                  <a:lnTo>
                    <a:pt x="6034354" y="1728825"/>
                  </a:lnTo>
                  <a:lnTo>
                    <a:pt x="6028309" y="1724736"/>
                  </a:lnTo>
                  <a:lnTo>
                    <a:pt x="6020892" y="1723250"/>
                  </a:lnTo>
                  <a:lnTo>
                    <a:pt x="6013437" y="1724736"/>
                  </a:lnTo>
                  <a:lnTo>
                    <a:pt x="6007379" y="1728825"/>
                  </a:lnTo>
                  <a:lnTo>
                    <a:pt x="6003302" y="1734883"/>
                  </a:lnTo>
                  <a:lnTo>
                    <a:pt x="6001804" y="1742300"/>
                  </a:lnTo>
                  <a:lnTo>
                    <a:pt x="6003302" y="1749704"/>
                  </a:lnTo>
                  <a:lnTo>
                    <a:pt x="6007379" y="1755762"/>
                  </a:lnTo>
                  <a:lnTo>
                    <a:pt x="6013437" y="1759851"/>
                  </a:lnTo>
                  <a:lnTo>
                    <a:pt x="6020854" y="1761350"/>
                  </a:lnTo>
                  <a:lnTo>
                    <a:pt x="6028309" y="1759851"/>
                  </a:lnTo>
                  <a:lnTo>
                    <a:pt x="6034354" y="1755762"/>
                  </a:lnTo>
                  <a:lnTo>
                    <a:pt x="6038443" y="1749704"/>
                  </a:lnTo>
                  <a:lnTo>
                    <a:pt x="6039942" y="1742300"/>
                  </a:lnTo>
                  <a:close/>
                </a:path>
                <a:path w="6192520" h="2584450">
                  <a:moveTo>
                    <a:pt x="6058878" y="737184"/>
                  </a:moveTo>
                  <a:lnTo>
                    <a:pt x="6057392" y="729767"/>
                  </a:lnTo>
                  <a:lnTo>
                    <a:pt x="6053302" y="723709"/>
                  </a:lnTo>
                  <a:lnTo>
                    <a:pt x="6047244" y="719632"/>
                  </a:lnTo>
                  <a:lnTo>
                    <a:pt x="6039790" y="718134"/>
                  </a:lnTo>
                  <a:lnTo>
                    <a:pt x="6032385" y="719632"/>
                  </a:lnTo>
                  <a:lnTo>
                    <a:pt x="6026328" y="723709"/>
                  </a:lnTo>
                  <a:lnTo>
                    <a:pt x="6022238" y="729767"/>
                  </a:lnTo>
                  <a:lnTo>
                    <a:pt x="6020740" y="737184"/>
                  </a:lnTo>
                  <a:lnTo>
                    <a:pt x="6022238" y="744601"/>
                  </a:lnTo>
                  <a:lnTo>
                    <a:pt x="6026328" y="750646"/>
                  </a:lnTo>
                  <a:lnTo>
                    <a:pt x="6032385" y="754735"/>
                  </a:lnTo>
                  <a:lnTo>
                    <a:pt x="6039828" y="756234"/>
                  </a:lnTo>
                  <a:lnTo>
                    <a:pt x="6047244" y="754735"/>
                  </a:lnTo>
                  <a:lnTo>
                    <a:pt x="6053302" y="750646"/>
                  </a:lnTo>
                  <a:lnTo>
                    <a:pt x="6057392" y="744601"/>
                  </a:lnTo>
                  <a:lnTo>
                    <a:pt x="6058878" y="737184"/>
                  </a:lnTo>
                  <a:close/>
                </a:path>
                <a:path w="6192520" h="2584450">
                  <a:moveTo>
                    <a:pt x="6116180" y="1742300"/>
                  </a:moveTo>
                  <a:lnTo>
                    <a:pt x="6114681" y="1734883"/>
                  </a:lnTo>
                  <a:lnTo>
                    <a:pt x="6110592" y="1728825"/>
                  </a:lnTo>
                  <a:lnTo>
                    <a:pt x="6104547" y="1724736"/>
                  </a:lnTo>
                  <a:lnTo>
                    <a:pt x="6097130" y="1723250"/>
                  </a:lnTo>
                  <a:lnTo>
                    <a:pt x="6089675" y="1724736"/>
                  </a:lnTo>
                  <a:lnTo>
                    <a:pt x="6083617" y="1728825"/>
                  </a:lnTo>
                  <a:lnTo>
                    <a:pt x="6079541" y="1734883"/>
                  </a:lnTo>
                  <a:lnTo>
                    <a:pt x="6078042" y="1742300"/>
                  </a:lnTo>
                  <a:lnTo>
                    <a:pt x="6079541" y="1749704"/>
                  </a:lnTo>
                  <a:lnTo>
                    <a:pt x="6083617" y="1755762"/>
                  </a:lnTo>
                  <a:lnTo>
                    <a:pt x="6089675" y="1759851"/>
                  </a:lnTo>
                  <a:lnTo>
                    <a:pt x="6097092" y="1761350"/>
                  </a:lnTo>
                  <a:lnTo>
                    <a:pt x="6104547" y="1759851"/>
                  </a:lnTo>
                  <a:lnTo>
                    <a:pt x="6110592" y="1755762"/>
                  </a:lnTo>
                  <a:lnTo>
                    <a:pt x="6114681" y="1749704"/>
                  </a:lnTo>
                  <a:lnTo>
                    <a:pt x="6116180" y="1742300"/>
                  </a:lnTo>
                  <a:close/>
                </a:path>
                <a:path w="6192520" h="2584450">
                  <a:moveTo>
                    <a:pt x="6173368" y="737184"/>
                  </a:moveTo>
                  <a:lnTo>
                    <a:pt x="6059068" y="680034"/>
                  </a:lnTo>
                  <a:lnTo>
                    <a:pt x="6059068" y="794334"/>
                  </a:lnTo>
                  <a:lnTo>
                    <a:pt x="6173368" y="737184"/>
                  </a:lnTo>
                  <a:close/>
                </a:path>
                <a:path w="6192520" h="2584450">
                  <a:moveTo>
                    <a:pt x="6192418" y="1742287"/>
                  </a:moveTo>
                  <a:lnTo>
                    <a:pt x="6190920" y="1734883"/>
                  </a:lnTo>
                  <a:lnTo>
                    <a:pt x="6186830" y="1728825"/>
                  </a:lnTo>
                  <a:lnTo>
                    <a:pt x="6180785" y="1724736"/>
                  </a:lnTo>
                  <a:lnTo>
                    <a:pt x="6173368" y="1723237"/>
                  </a:lnTo>
                  <a:lnTo>
                    <a:pt x="6165913" y="1724736"/>
                  </a:lnTo>
                  <a:lnTo>
                    <a:pt x="6159855" y="1728825"/>
                  </a:lnTo>
                  <a:lnTo>
                    <a:pt x="6155779" y="1734883"/>
                  </a:lnTo>
                  <a:lnTo>
                    <a:pt x="6154280" y="1742287"/>
                  </a:lnTo>
                  <a:lnTo>
                    <a:pt x="6155779" y="1749704"/>
                  </a:lnTo>
                  <a:lnTo>
                    <a:pt x="6159855" y="1755762"/>
                  </a:lnTo>
                  <a:lnTo>
                    <a:pt x="6165913" y="1759851"/>
                  </a:lnTo>
                  <a:lnTo>
                    <a:pt x="6173330" y="1761337"/>
                  </a:lnTo>
                  <a:lnTo>
                    <a:pt x="6180785" y="1759851"/>
                  </a:lnTo>
                  <a:lnTo>
                    <a:pt x="6186830" y="1755762"/>
                  </a:lnTo>
                  <a:lnTo>
                    <a:pt x="6190920" y="1749704"/>
                  </a:lnTo>
                  <a:lnTo>
                    <a:pt x="6192418" y="174228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559247" y="4991100"/>
              <a:ext cx="126238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sz="2000" spc="35" dirty="0">
                  <a:solidFill>
                    <a:srgbClr val="404040"/>
                  </a:solidFill>
                  <a:latin typeface="Verdana"/>
                  <a:cs typeface="Verdana"/>
                </a:rPr>
                <a:t>R</a:t>
              </a:r>
              <a:r>
                <a:rPr sz="2000" spc="15" dirty="0">
                  <a:solidFill>
                    <a:srgbClr val="404040"/>
                  </a:solidFill>
                  <a:latin typeface="Verdana"/>
                  <a:cs typeface="Verdana"/>
                </a:rPr>
                <a:t>e</a:t>
              </a:r>
              <a:r>
                <a:rPr sz="2000" spc="20" dirty="0">
                  <a:solidFill>
                    <a:srgbClr val="404040"/>
                  </a:solidFill>
                  <a:latin typeface="Verdana"/>
                  <a:cs typeface="Verdana"/>
                </a:rPr>
                <a:t>sp</a:t>
              </a:r>
              <a:r>
                <a:rPr sz="2000" spc="95" dirty="0">
                  <a:solidFill>
                    <a:srgbClr val="404040"/>
                  </a:solidFill>
                  <a:latin typeface="Verdana"/>
                  <a:cs typeface="Verdana"/>
                </a:rPr>
                <a:t>o</a:t>
              </a:r>
              <a:r>
                <a:rPr sz="2000" spc="-35" dirty="0">
                  <a:solidFill>
                    <a:srgbClr val="404040"/>
                  </a:solidFill>
                  <a:latin typeface="Verdana"/>
                  <a:cs typeface="Verdana"/>
                </a:rPr>
                <a:t>n</a:t>
              </a:r>
              <a:r>
                <a:rPr sz="2000" spc="-15" dirty="0">
                  <a:solidFill>
                    <a:srgbClr val="404040"/>
                  </a:solidFill>
                  <a:latin typeface="Verdana"/>
                  <a:cs typeface="Verdana"/>
                </a:rPr>
                <a:t>se</a:t>
              </a:r>
              <a:endParaRPr sz="2000">
                <a:latin typeface="Verdana"/>
                <a:cs typeface="Verdana"/>
              </a:endParaRPr>
            </a:p>
          </p:txBody>
        </p:sp>
      </p:grp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/>
              <a:t>Writing Custom Middleware</a:t>
            </a:r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90EEC-F221-49DF-BC4B-BA0CEB0E3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tabLst>
                <a:tab pos="360363" algn="l"/>
              </a:tabLst>
            </a:pPr>
            <a:r>
              <a:rPr lang="en-IN" dirty="0"/>
              <a:t>public class </a:t>
            </a:r>
            <a:r>
              <a:rPr lang="en-IN" dirty="0" err="1"/>
              <a:t>RequestCultureMiddleware</a:t>
            </a:r>
            <a:endParaRPr lang="en-IN" dirty="0"/>
          </a:p>
          <a:p>
            <a:pPr marL="0" indent="0">
              <a:buNone/>
              <a:tabLst>
                <a:tab pos="360363" algn="l"/>
              </a:tabLst>
            </a:pPr>
            <a:r>
              <a:rPr lang="en-IN" dirty="0"/>
              <a:t>{</a:t>
            </a:r>
          </a:p>
          <a:p>
            <a:pPr marL="0" indent="0">
              <a:buNone/>
              <a:tabLst>
                <a:tab pos="360363" algn="l"/>
              </a:tabLst>
            </a:pPr>
            <a:r>
              <a:rPr lang="en-IN" dirty="0"/>
              <a:t>	private </a:t>
            </a:r>
            <a:r>
              <a:rPr lang="en-IN" dirty="0" err="1"/>
              <a:t>readonly</a:t>
            </a:r>
            <a:r>
              <a:rPr lang="en-IN" dirty="0"/>
              <a:t> </a:t>
            </a:r>
            <a:r>
              <a:rPr lang="en-IN" dirty="0" err="1"/>
              <a:t>RequestDelegate</a:t>
            </a:r>
            <a:r>
              <a:rPr lang="en-IN" dirty="0"/>
              <a:t> _next;</a:t>
            </a:r>
          </a:p>
          <a:p>
            <a:pPr marL="0" indent="0">
              <a:buNone/>
              <a:tabLst>
                <a:tab pos="360363" algn="l"/>
              </a:tabLst>
            </a:pPr>
            <a:r>
              <a:rPr lang="en-IN" dirty="0"/>
              <a:t>	public </a:t>
            </a:r>
            <a:r>
              <a:rPr lang="en-IN" dirty="0" err="1"/>
              <a:t>RequestCultureMiddleware</a:t>
            </a:r>
            <a:r>
              <a:rPr lang="en-IN" dirty="0"/>
              <a:t>(</a:t>
            </a:r>
            <a:r>
              <a:rPr lang="en-IN" dirty="0" err="1"/>
              <a:t>RequestDelegate</a:t>
            </a:r>
            <a:r>
              <a:rPr lang="en-IN" dirty="0"/>
              <a:t> next)</a:t>
            </a:r>
          </a:p>
          <a:p>
            <a:pPr marL="0" indent="0">
              <a:buNone/>
              <a:tabLst>
                <a:tab pos="360363" algn="l"/>
              </a:tabLst>
            </a:pPr>
            <a:r>
              <a:rPr lang="en-IN" dirty="0"/>
              <a:t>	{</a:t>
            </a:r>
          </a:p>
          <a:p>
            <a:pPr marL="0" indent="0">
              <a:buNone/>
              <a:tabLst>
                <a:tab pos="360363" algn="l"/>
              </a:tabLst>
            </a:pPr>
            <a:r>
              <a:rPr lang="en-IN" dirty="0"/>
              <a:t>		_next = next;</a:t>
            </a:r>
          </a:p>
          <a:p>
            <a:pPr marL="0" indent="0">
              <a:buNone/>
              <a:tabLst>
                <a:tab pos="360363" algn="l"/>
              </a:tabLst>
            </a:pPr>
            <a:r>
              <a:rPr lang="en-IN" dirty="0"/>
              <a:t>	}</a:t>
            </a:r>
          </a:p>
          <a:p>
            <a:pPr marL="0" indent="0">
              <a:buNone/>
              <a:tabLst>
                <a:tab pos="360363" algn="l"/>
              </a:tabLst>
            </a:pPr>
            <a:endParaRPr lang="en-IN" dirty="0"/>
          </a:p>
          <a:p>
            <a:pPr marL="0" indent="0">
              <a:buNone/>
              <a:tabLst>
                <a:tab pos="360363" algn="l"/>
              </a:tabLst>
            </a:pPr>
            <a:r>
              <a:rPr lang="en-IN" dirty="0"/>
              <a:t>	</a:t>
            </a:r>
            <a:r>
              <a:rPr lang="en-IN" b="1" dirty="0"/>
              <a:t>public async Task </a:t>
            </a:r>
            <a:r>
              <a:rPr lang="en-IN" b="1" dirty="0" err="1"/>
              <a:t>InvokeAsync</a:t>
            </a:r>
            <a:r>
              <a:rPr lang="en-IN" b="1" dirty="0"/>
              <a:t>(</a:t>
            </a:r>
            <a:r>
              <a:rPr lang="en-IN" b="1" dirty="0" err="1"/>
              <a:t>HttpContext</a:t>
            </a:r>
            <a:r>
              <a:rPr lang="en-IN" b="1" dirty="0"/>
              <a:t> context)</a:t>
            </a:r>
          </a:p>
          <a:p>
            <a:pPr marL="0" indent="0">
              <a:buNone/>
              <a:tabLst>
                <a:tab pos="360363" algn="l"/>
              </a:tabLst>
            </a:pPr>
            <a:r>
              <a:rPr lang="en-IN" b="1" dirty="0"/>
              <a:t>	{ ... }</a:t>
            </a:r>
          </a:p>
          <a:p>
            <a:pPr marL="0" indent="0">
              <a:buNone/>
              <a:tabLst>
                <a:tab pos="360363" algn="l"/>
              </a:tabLst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BD99A-6A5C-4BAD-9861-6ED818A0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Implementing Logging in the 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60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2178583"/>
            <a:ext cx="3429000" cy="349694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Plug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Serilog</a:t>
            </a:r>
            <a:endParaRPr sz="2400">
              <a:latin typeface="Verdana"/>
              <a:cs typeface="Verdana"/>
            </a:endParaRPr>
          </a:p>
          <a:p>
            <a:pPr marL="363855" marR="355600" algn="ctr">
              <a:lnSpc>
                <a:spcPct val="100000"/>
              </a:lnSpc>
              <a:spcBef>
                <a:spcPts val="1025"/>
              </a:spcBef>
            </a:pP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Configure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Century Gothic"/>
                <a:cs typeface="Century Gothic"/>
              </a:rPr>
              <a:t>Program </a:t>
            </a:r>
            <a:r>
              <a:rPr sz="2000" spc="-5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endParaRPr sz="200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</a:pPr>
            <a:r>
              <a:rPr sz="2000" spc="65" dirty="0">
                <a:solidFill>
                  <a:srgbClr val="FFFFFF"/>
                </a:solidFill>
                <a:latin typeface="Century Gothic"/>
                <a:cs typeface="Century Gothic"/>
              </a:rPr>
              <a:t>AppSettings.json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2178583"/>
            <a:ext cx="3429000" cy="349694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865505" marR="857250" indent="-635" algn="ctr">
              <a:lnSpc>
                <a:spcPct val="100800"/>
              </a:lnSpc>
              <a:spcBef>
                <a:spcPts val="1925"/>
              </a:spcBef>
            </a:pP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Write </a:t>
            </a:r>
            <a:r>
              <a:rPr sz="2400" spc="85" dirty="0">
                <a:solidFill>
                  <a:srgbClr val="FFFFFF"/>
                </a:solidFill>
                <a:latin typeface="Verdana"/>
                <a:cs typeface="Verdana"/>
              </a:rPr>
              <a:t>log </a:t>
            </a:r>
            <a:r>
              <a:rPr sz="24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25"/>
              </a:spcBef>
            </a:pPr>
            <a:r>
              <a:rPr sz="2000" spc="80" dirty="0">
                <a:solidFill>
                  <a:srgbClr val="FFFFFF"/>
                </a:solidFill>
                <a:latin typeface="Century Gothic"/>
                <a:cs typeface="Century Gothic"/>
              </a:rPr>
              <a:t>Ilogger&lt;T&gt;</a:t>
            </a:r>
            <a:r>
              <a:rPr sz="20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20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Century Gothic"/>
                <a:cs typeface="Century Gothic"/>
              </a:rPr>
              <a:t>app</a:t>
            </a:r>
            <a:r>
              <a:rPr sz="20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Century Gothic"/>
                <a:cs typeface="Century Gothic"/>
              </a:rPr>
              <a:t>code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2178583"/>
            <a:ext cx="3429000" cy="349694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Configure</a:t>
            </a:r>
            <a:r>
              <a:rPr sz="2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Verdana"/>
                <a:cs typeface="Verdana"/>
              </a:rPr>
              <a:t>logging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25"/>
              </a:spcBef>
            </a:pP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Program.cs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Steps to Enable Logging in the Application</a:t>
            </a:r>
            <a:endParaRPr lang="en-US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4709" y="1850579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4709" y="3410436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4709" y="4970293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/>
              <a:t>Logging in ASP.NET Core</a:t>
            </a:r>
            <a:endParaRPr lang="en-IN"/>
          </a:p>
        </p:txBody>
      </p:sp>
      <p:sp>
        <p:nvSpPr>
          <p:cNvPr id="6" name="object 6"/>
          <p:cNvSpPr txBox="1"/>
          <p:nvPr/>
        </p:nvSpPr>
        <p:spPr>
          <a:xfrm>
            <a:off x="3457277" y="2176050"/>
            <a:ext cx="25336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Built-in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logging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API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7277" y="3736626"/>
            <a:ext cx="198056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Provider-based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7277" y="5294153"/>
            <a:ext cx="1188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2000" spc="11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000" spc="8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spc="-6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el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5495" y="1923511"/>
            <a:ext cx="863326" cy="8588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7740" y="3484023"/>
            <a:ext cx="858837" cy="85883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5834" y="5090199"/>
            <a:ext cx="882650" cy="765920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Critical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/>
              <a:cs typeface="Times New Roman"/>
            </a:endParaRPr>
          </a:p>
          <a:p>
            <a:pPr marL="1067435">
              <a:lnSpc>
                <a:spcPct val="100000"/>
              </a:lnSpc>
            </a:pP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Warning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Debug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Error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/>
              <a:cs typeface="Times New Roman"/>
            </a:endParaRPr>
          </a:p>
          <a:p>
            <a:pPr marL="818515">
              <a:lnSpc>
                <a:spcPct val="100000"/>
              </a:lnSpc>
            </a:pP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Information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64079"/>
            <a:ext cx="3429000" cy="1644014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Trace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/>
              <a:t>Log Levels</a:t>
            </a:r>
            <a:endParaRPr lang="en-IN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7821" y="1857035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57821" y="3416892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57821" y="4976749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/>
              <a:t>Adding Serilog</a:t>
            </a:r>
            <a:endParaRPr lang="en-IN"/>
          </a:p>
        </p:txBody>
      </p:sp>
      <p:sp>
        <p:nvSpPr>
          <p:cNvPr id="6" name="object 6"/>
          <p:cNvSpPr txBox="1"/>
          <p:nvPr/>
        </p:nvSpPr>
        <p:spPr>
          <a:xfrm>
            <a:off x="2880389" y="2182506"/>
            <a:ext cx="19977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NuGet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package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0389" y="3743082"/>
            <a:ext cx="3277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Different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/>
                <a:cs typeface="Verdana"/>
              </a:rPr>
              <a:t>log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destinations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0389" y="5300609"/>
            <a:ext cx="2439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Structured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logging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8946" y="1980161"/>
            <a:ext cx="882650" cy="75844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7828" y="3490479"/>
            <a:ext cx="604884" cy="85883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7808" y="5049404"/>
            <a:ext cx="864922" cy="8604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BA13-718F-4A36-BAD5-1308B4E9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.NET?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47E1D-20C1-4D54-B7C0-22B32A7AD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.NET is a free, cross-platform, open-source developer platform for building many different types of applications.</a:t>
            </a:r>
          </a:p>
          <a:p>
            <a:r>
              <a:rPr lang="en-US" dirty="0"/>
              <a:t>DEVELOPER PLATFORM – Languages + Libraries</a:t>
            </a:r>
          </a:p>
          <a:p>
            <a:r>
              <a:rPr lang="en-US" dirty="0"/>
              <a:t>With .NET, you can use multiple languages, editors, and libraries to build for web, mobile, desktop, games, and IoT.</a:t>
            </a:r>
          </a:p>
          <a:p>
            <a:r>
              <a:rPr lang="en-US" dirty="0"/>
              <a:t>You can write .NET apps in C#, F#, or Visual Basic.</a:t>
            </a:r>
          </a:p>
          <a:p>
            <a:pPr lvl="1"/>
            <a:r>
              <a:rPr lang="en-US" dirty="0"/>
              <a:t>C# is a simple, modern, object-oriented, and type-safe programming language.</a:t>
            </a:r>
          </a:p>
          <a:p>
            <a:pPr lvl="1"/>
            <a:r>
              <a:rPr lang="en-US" dirty="0"/>
              <a:t>F# is a cross-platform, open-source, functional programming language for .NET. It also includes object-oriented and imperative programming.</a:t>
            </a:r>
          </a:p>
          <a:p>
            <a:pPr lvl="1"/>
            <a:r>
              <a:rPr lang="en-US" dirty="0"/>
              <a:t>Visual Basic is an approachable language with a simple syntax for building type-safe, object-oriented apps.</a:t>
            </a:r>
          </a:p>
        </p:txBody>
      </p:sp>
    </p:spTree>
    <p:extLst>
      <p:ext uri="{BB962C8B-B14F-4D97-AF65-F5344CB8AC3E}">
        <p14:creationId xmlns:p14="http://schemas.microsoft.com/office/powerpoint/2010/main" val="6741359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BD99A-6A5C-4BAD-9861-6ED818A0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Implementing JWT in the 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718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427" y="1862284"/>
            <a:ext cx="3720152" cy="3143527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5867400" y="2194102"/>
            <a:ext cx="5310116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spc="50"/>
              <a:t>API</a:t>
            </a:r>
            <a:r>
              <a:rPr lang="en-US" sz="2000" spc="-135"/>
              <a:t> </a:t>
            </a:r>
            <a:r>
              <a:rPr lang="en-US" sz="2000" spc="10"/>
              <a:t>authentication</a:t>
            </a:r>
            <a:endParaRPr lang="en-US" sz="2000"/>
          </a:p>
          <a:p>
            <a:pPr marL="536575" indent="-228600">
              <a:lnSpc>
                <a:spcPct val="9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>
                <a:tab pos="536575" algn="l"/>
                <a:tab pos="537210" algn="l"/>
              </a:tabLst>
            </a:pPr>
            <a:r>
              <a:rPr lang="en-US" sz="2000" spc="195"/>
              <a:t>JWT</a:t>
            </a:r>
            <a:r>
              <a:rPr lang="en-US" sz="2000" spc="-160"/>
              <a:t> </a:t>
            </a:r>
            <a:r>
              <a:rPr lang="en-US" sz="2000" spc="-20"/>
              <a:t>token</a:t>
            </a:r>
            <a:endParaRPr lang="en-US" sz="2000"/>
          </a:p>
          <a:p>
            <a:pPr marL="536575" indent="-228600">
              <a:lnSpc>
                <a:spcPct val="90000"/>
              </a:lnSpc>
              <a:spcBef>
                <a:spcPts val="620"/>
              </a:spcBef>
              <a:buSzPct val="75000"/>
              <a:buFont typeface="Arial" panose="020B0604020202020204" pitchFamily="34" charset="0"/>
              <a:buChar char="•"/>
              <a:tabLst>
                <a:tab pos="536575" algn="l"/>
                <a:tab pos="537210" algn="l"/>
              </a:tabLst>
            </a:pPr>
            <a:r>
              <a:rPr lang="en-US" sz="2000" spc="-5"/>
              <a:t>Header</a:t>
            </a:r>
            <a:r>
              <a:rPr lang="en-US" sz="2000" spc="-140"/>
              <a:t> </a:t>
            </a:r>
            <a:r>
              <a:rPr lang="en-US" sz="2000" spc="60"/>
              <a:t>of</a:t>
            </a:r>
            <a:r>
              <a:rPr lang="en-US" sz="2000" spc="-150"/>
              <a:t> </a:t>
            </a:r>
            <a:r>
              <a:rPr lang="en-US" sz="2000" spc="-20"/>
              <a:t>request</a:t>
            </a:r>
            <a:endParaRPr lang="en-US" sz="2000"/>
          </a:p>
          <a:p>
            <a:pPr marL="536575" indent="-228600">
              <a:lnSpc>
                <a:spcPct val="90000"/>
              </a:lnSpc>
              <a:spcBef>
                <a:spcPts val="530"/>
              </a:spcBef>
              <a:buSzPct val="75000"/>
              <a:buFont typeface="Arial" panose="020B0604020202020204" pitchFamily="34" charset="0"/>
              <a:buChar char="•"/>
              <a:tabLst>
                <a:tab pos="536575" algn="l"/>
                <a:tab pos="537210" algn="l"/>
              </a:tabLst>
            </a:pPr>
            <a:r>
              <a:rPr lang="en-US" sz="2000" spc="-15"/>
              <a:t>Different</a:t>
            </a:r>
            <a:r>
              <a:rPr lang="en-US" sz="2000" spc="-140"/>
              <a:t> </a:t>
            </a:r>
            <a:r>
              <a:rPr lang="en-US" sz="2000" spc="20"/>
              <a:t>options</a:t>
            </a:r>
            <a:r>
              <a:rPr lang="en-US" sz="2000" spc="-135"/>
              <a:t> </a:t>
            </a:r>
            <a:r>
              <a:rPr lang="en-US" sz="2000" spc="-45"/>
              <a:t>exist</a:t>
            </a:r>
            <a:endParaRPr lang="en-US" sz="2000"/>
          </a:p>
          <a:p>
            <a:pPr marL="833755" lvl="1" indent="-228600">
              <a:lnSpc>
                <a:spcPct val="90000"/>
              </a:lnSpc>
              <a:spcBef>
                <a:spcPts val="625"/>
              </a:spcBef>
              <a:buSzPct val="75000"/>
              <a:buFont typeface="Arial" panose="020B0604020202020204" pitchFamily="34" charset="0"/>
              <a:buChar char="•"/>
              <a:tabLst>
                <a:tab pos="833755" algn="l"/>
                <a:tab pos="834390" algn="l"/>
              </a:tabLst>
            </a:pPr>
            <a:r>
              <a:rPr lang="en-US" sz="2000"/>
              <a:t>ASP.NET</a:t>
            </a:r>
            <a:r>
              <a:rPr lang="en-US" sz="2000" spc="-165"/>
              <a:t> </a:t>
            </a:r>
            <a:r>
              <a:rPr lang="en-US" sz="2000" spc="-35"/>
              <a:t>Identity</a:t>
            </a:r>
            <a:endParaRPr lang="en-US" sz="2000"/>
          </a:p>
          <a:p>
            <a:pPr marL="833755" lvl="1" indent="-228600">
              <a:lnSpc>
                <a:spcPct val="90000"/>
              </a:lnSpc>
              <a:spcBef>
                <a:spcPts val="625"/>
              </a:spcBef>
              <a:buSzPct val="75000"/>
              <a:buFont typeface="Arial" panose="020B0604020202020204" pitchFamily="34" charset="0"/>
              <a:buChar char="•"/>
              <a:tabLst>
                <a:tab pos="833755" algn="l"/>
                <a:tab pos="834390" algn="l"/>
              </a:tabLst>
            </a:pPr>
            <a:r>
              <a:rPr lang="en-US" sz="2000" spc="-35"/>
              <a:t>Identity</a:t>
            </a:r>
            <a:r>
              <a:rPr lang="en-US" sz="2000" spc="-160"/>
              <a:t> </a:t>
            </a:r>
            <a:r>
              <a:rPr lang="en-US" sz="2000" spc="-55"/>
              <a:t>Server</a:t>
            </a:r>
            <a:endParaRPr lang="en-US" sz="2000"/>
          </a:p>
          <a:p>
            <a:pPr marL="833755" lvl="1" indent="-228600">
              <a:lnSpc>
                <a:spcPct val="9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>
                <a:tab pos="833755" algn="l"/>
                <a:tab pos="834390" algn="l"/>
              </a:tabLst>
            </a:pPr>
            <a:r>
              <a:rPr lang="en-US" sz="2000" spc="-20"/>
              <a:t>External</a:t>
            </a:r>
            <a:r>
              <a:rPr lang="en-US" sz="2000" spc="-165"/>
              <a:t> </a:t>
            </a:r>
            <a:r>
              <a:rPr lang="en-US" sz="2000" spc="-5"/>
              <a:t>provider</a:t>
            </a:r>
          </a:p>
          <a:p>
            <a:pPr marL="376555" indent="-228600">
              <a:lnSpc>
                <a:spcPct val="9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>
                <a:tab pos="833755" algn="l"/>
                <a:tab pos="834390" algn="l"/>
              </a:tabLst>
            </a:pPr>
            <a:r>
              <a:rPr lang="en-US" sz="2000" spc="-5"/>
              <a:t>Use Built In [Authorize] Attribute</a:t>
            </a:r>
            <a:endParaRPr lang="en-US" sz="2000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FB5810-23B1-4F7D-906F-7EBC7B15614D}"/>
              </a:ext>
            </a:extLst>
          </p:cNvPr>
          <p:cNvSpPr/>
          <p:nvPr/>
        </p:nvSpPr>
        <p:spPr>
          <a:xfrm>
            <a:off x="6914977" y="865562"/>
            <a:ext cx="3135110" cy="3332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20E770-38C0-46EA-AABC-14FABA59FB2D}"/>
              </a:ext>
            </a:extLst>
          </p:cNvPr>
          <p:cNvSpPr/>
          <p:nvPr/>
        </p:nvSpPr>
        <p:spPr>
          <a:xfrm>
            <a:off x="315884" y="1939722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  <a:p>
            <a:pPr algn="ctr"/>
            <a:r>
              <a:rPr lang="en-IN" dirty="0"/>
              <a:t>(Stores the Token in Session Storage)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726861-FEF7-4ADF-99BA-4F0BF516602B}"/>
              </a:ext>
            </a:extLst>
          </p:cNvPr>
          <p:cNvSpPr/>
          <p:nvPr/>
        </p:nvSpPr>
        <p:spPr>
          <a:xfrm>
            <a:off x="3373969" y="1755056"/>
            <a:ext cx="3185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AJAX – account/</a:t>
            </a:r>
            <a:r>
              <a:rPr lang="en-IN" dirty="0" err="1"/>
              <a:t>getToken</a:t>
            </a:r>
            <a:r>
              <a:rPr lang="en-IN" dirty="0"/>
              <a:t> + U&amp;P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5D078C-86E3-407F-8905-819D5C7E2CD8}"/>
              </a:ext>
            </a:extLst>
          </p:cNvPr>
          <p:cNvCxnSpPr>
            <a:cxnSpLocks/>
          </p:cNvCxnSpPr>
          <p:nvPr/>
        </p:nvCxnSpPr>
        <p:spPr>
          <a:xfrm>
            <a:off x="3087658" y="2219161"/>
            <a:ext cx="383852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C3BD3D-5FAE-47CE-8FD8-91BB1DE2A155}"/>
              </a:ext>
            </a:extLst>
          </p:cNvPr>
          <p:cNvCxnSpPr/>
          <p:nvPr/>
        </p:nvCxnSpPr>
        <p:spPr>
          <a:xfrm flipH="1" flipV="1">
            <a:off x="3087658" y="2531740"/>
            <a:ext cx="3827319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79E099-0461-4697-BBFC-F4816CDF750B}"/>
              </a:ext>
            </a:extLst>
          </p:cNvPr>
          <p:cNvSpPr txBox="1"/>
          <p:nvPr/>
        </p:nvSpPr>
        <p:spPr>
          <a:xfrm>
            <a:off x="4035010" y="2578238"/>
            <a:ext cx="173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 with Token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90B50EB4-5BB3-41E3-92CA-DD63C4D97C23}"/>
              </a:ext>
            </a:extLst>
          </p:cNvPr>
          <p:cNvSpPr/>
          <p:nvPr/>
        </p:nvSpPr>
        <p:spPr>
          <a:xfrm>
            <a:off x="10465723" y="4691581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905E733-96AA-4206-9737-555445EE6C6D}"/>
              </a:ext>
            </a:extLst>
          </p:cNvPr>
          <p:cNvSpPr/>
          <p:nvPr/>
        </p:nvSpPr>
        <p:spPr>
          <a:xfrm>
            <a:off x="7352893" y="1571107"/>
            <a:ext cx="2276054" cy="23081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ASP </a:t>
            </a:r>
            <a:r>
              <a:rPr lang="en-IN" dirty="0" err="1"/>
              <a:t>.Net</a:t>
            </a:r>
            <a:r>
              <a:rPr lang="en-IN" dirty="0"/>
              <a:t> Core</a:t>
            </a:r>
          </a:p>
          <a:p>
            <a:pPr algn="ctr"/>
            <a:r>
              <a:rPr lang="en-IN" dirty="0"/>
              <a:t>Web API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5CE972-4E5B-42E5-B86E-209A9B195B5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544390" y="3154150"/>
            <a:ext cx="1649996" cy="1537431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AF37B85-FFD0-4742-B852-E4E2EE35348D}"/>
              </a:ext>
            </a:extLst>
          </p:cNvPr>
          <p:cNvCxnSpPr>
            <a:cxnSpLocks/>
          </p:cNvCxnSpPr>
          <p:nvPr/>
        </p:nvCxnSpPr>
        <p:spPr>
          <a:xfrm rot="16200000" flipV="1">
            <a:off x="9619915" y="3363633"/>
            <a:ext cx="1336980" cy="1318916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8643BAB-32B6-46CD-B19B-C0A77E087C20}"/>
              </a:ext>
            </a:extLst>
          </p:cNvPr>
          <p:cNvCxnSpPr/>
          <p:nvPr/>
        </p:nvCxnSpPr>
        <p:spPr>
          <a:xfrm flipV="1">
            <a:off x="3057352" y="3879248"/>
            <a:ext cx="5433568" cy="812333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D0096F2-89E0-4B81-8ED3-B39E62152D97}"/>
              </a:ext>
            </a:extLst>
          </p:cNvPr>
          <p:cNvCxnSpPr/>
          <p:nvPr/>
        </p:nvCxnSpPr>
        <p:spPr>
          <a:xfrm rot="10800000" flipV="1">
            <a:off x="3057353" y="3879247"/>
            <a:ext cx="5804015" cy="1062117"/>
          </a:xfrm>
          <a:prstGeom prst="bentConnector3">
            <a:avLst>
              <a:gd name="adj1" fmla="val 301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ABCD47-C4AD-458C-BBAF-E1FF7EA44264}"/>
              </a:ext>
            </a:extLst>
          </p:cNvPr>
          <p:cNvSpPr txBox="1"/>
          <p:nvPr/>
        </p:nvSpPr>
        <p:spPr>
          <a:xfrm>
            <a:off x="3559086" y="4225640"/>
            <a:ext cx="406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– </a:t>
            </a:r>
            <a:r>
              <a:rPr lang="en-IN" dirty="0" err="1"/>
              <a:t>api</a:t>
            </a:r>
            <a:r>
              <a:rPr lang="en-IN" dirty="0"/>
              <a:t>/users + Read and attach Token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0D1557-73D8-48A3-A6A2-CA639E8344CA}"/>
              </a:ext>
            </a:extLst>
          </p:cNvPr>
          <p:cNvSpPr txBox="1"/>
          <p:nvPr/>
        </p:nvSpPr>
        <p:spPr>
          <a:xfrm>
            <a:off x="5337883" y="497145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07646676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7715-0C20-4251-A4D8-5BC8840F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Route Guards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07DBB-1D62-41C5-8D56-104BF91E9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CanActivate</a:t>
            </a:r>
            <a:endParaRPr lang="en-US" dirty="0"/>
          </a:p>
          <a:p>
            <a:pPr lvl="1"/>
            <a:r>
              <a:rPr lang="en-US" dirty="0"/>
              <a:t>Checks to see if a user can visit a route.</a:t>
            </a:r>
          </a:p>
          <a:p>
            <a:r>
              <a:rPr lang="en-US" dirty="0" err="1"/>
              <a:t>CanActivateChild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Checks to see if a user can visit a routes children.</a:t>
            </a:r>
          </a:p>
          <a:p>
            <a:r>
              <a:rPr lang="en-US" dirty="0" err="1"/>
              <a:t>CanDeactivate</a:t>
            </a:r>
            <a:endParaRPr lang="en-US" dirty="0"/>
          </a:p>
          <a:p>
            <a:pPr lvl="1"/>
            <a:r>
              <a:rPr lang="en-US" dirty="0"/>
              <a:t>Checks to see if a user can exit a route.</a:t>
            </a:r>
          </a:p>
          <a:p>
            <a:r>
              <a:rPr lang="en-US" dirty="0" err="1"/>
              <a:t>CanLoad</a:t>
            </a:r>
            <a:endParaRPr lang="en-US" dirty="0"/>
          </a:p>
          <a:p>
            <a:pPr lvl="1"/>
            <a:r>
              <a:rPr lang="en-US" dirty="0"/>
              <a:t>Checks to see if a user can route to a module that is lazy loaded. </a:t>
            </a:r>
          </a:p>
          <a:p>
            <a:r>
              <a:rPr lang="en-US" dirty="0"/>
              <a:t>Resolve </a:t>
            </a:r>
          </a:p>
          <a:p>
            <a:pPr lvl="1"/>
            <a:r>
              <a:rPr lang="en-US" dirty="0" err="1"/>
              <a:t>Persforms</a:t>
            </a:r>
            <a:r>
              <a:rPr lang="en-US" dirty="0"/>
              <a:t> route data retrieval before route activation.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4570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DB5D-0721-4641-AEDF-2121E974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Application using Route Guards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43A5B-1781-4F6A-98F4-C584B9016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When user clicks the Admin Link, we need to verify that we have a token in session storage, and if the token in not there in the session storage, redirect the request to login component. (</a:t>
            </a:r>
            <a:r>
              <a:rPr lang="en-US" sz="2000" dirty="0" err="1"/>
              <a:t>AuthGuard</a:t>
            </a:r>
            <a:r>
              <a:rPr lang="en-US" sz="2000" dirty="0"/>
              <a:t>  Custom </a:t>
            </a:r>
            <a:r>
              <a:rPr lang="en-US" sz="2000" dirty="0" err="1"/>
              <a:t>RouteGuard</a:t>
            </a:r>
            <a:r>
              <a:rPr lang="en-US" sz="2000" dirty="0"/>
              <a:t>)</a:t>
            </a:r>
          </a:p>
          <a:p>
            <a:pPr lvl="1"/>
            <a:r>
              <a:rPr lang="en-US" sz="1600" dirty="0" err="1"/>
              <a:t>AuthGuard</a:t>
            </a:r>
            <a:r>
              <a:rPr lang="en-US" sz="1600" dirty="0"/>
              <a:t> uses </a:t>
            </a:r>
            <a:r>
              <a:rPr lang="en-US" sz="1600" dirty="0" err="1"/>
              <a:t>AuthenticatorService</a:t>
            </a:r>
            <a:r>
              <a:rPr lang="en-US" sz="1600" dirty="0"/>
              <a:t>, </a:t>
            </a:r>
            <a:r>
              <a:rPr lang="en-US" sz="1600" dirty="0" err="1"/>
              <a:t>getToken</a:t>
            </a:r>
            <a:r>
              <a:rPr lang="en-US" sz="1600" dirty="0"/>
              <a:t>() to get the token. </a:t>
            </a:r>
          </a:p>
          <a:p>
            <a:pPr lvl="2"/>
            <a:r>
              <a:rPr lang="en-US" sz="1200" dirty="0"/>
              <a:t>If token is undefined, the request is redirected to Login Component</a:t>
            </a:r>
          </a:p>
          <a:p>
            <a:pPr lvl="2"/>
            <a:r>
              <a:rPr lang="en-US" sz="1200" dirty="0"/>
              <a:t>If token is available, the request is allowed for Admin Component.</a:t>
            </a:r>
          </a:p>
          <a:p>
            <a:r>
              <a:rPr lang="en-US" sz="2000" dirty="0"/>
              <a:t>Logging and Token Management (Authenticator Service)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On Login Component, user must give username and password, which will be sent to API Server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If the username &amp; password is correct, in the response, token will come from the Server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Received token will be stored in the session storage of the browser.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Reading and Attaching Token (</a:t>
            </a:r>
            <a:r>
              <a:rPr lang="en-US" sz="2000" dirty="0" err="1"/>
              <a:t>TokenInterceptor</a:t>
            </a:r>
            <a:r>
              <a:rPr lang="en-US" sz="2000" dirty="0"/>
              <a:t> Service)</a:t>
            </a:r>
          </a:p>
          <a:p>
            <a:pPr marL="685800" lvl="2">
              <a:spcAft>
                <a:spcPts val="600"/>
              </a:spcAft>
            </a:pPr>
            <a:r>
              <a:rPr lang="en-US" sz="1600" dirty="0"/>
              <a:t>Whenever the AJAX request is made for </a:t>
            </a:r>
            <a:r>
              <a:rPr lang="en-US" sz="1600" dirty="0" err="1"/>
              <a:t>api</a:t>
            </a:r>
            <a:r>
              <a:rPr lang="en-US" sz="1600" dirty="0"/>
              <a:t>/users, </a:t>
            </a:r>
            <a:r>
              <a:rPr lang="en-US" sz="1600" dirty="0" err="1"/>
              <a:t>tokenInterceptor</a:t>
            </a:r>
            <a:r>
              <a:rPr lang="en-US" sz="1600" dirty="0"/>
              <a:t>, intercepts and attaches token in the request header.</a:t>
            </a:r>
          </a:p>
          <a:p>
            <a:pPr marL="685800" lvl="2">
              <a:spcAft>
                <a:spcPts val="600"/>
              </a:spcAft>
            </a:pPr>
            <a:r>
              <a:rPr lang="en-US" sz="1600" dirty="0"/>
              <a:t>It uses authenticator service to read the token from session storage. </a:t>
            </a:r>
          </a:p>
        </p:txBody>
      </p:sp>
    </p:spTree>
    <p:extLst>
      <p:ext uri="{BB962C8B-B14F-4D97-AF65-F5344CB8AC3E}">
        <p14:creationId xmlns:p14="http://schemas.microsoft.com/office/powerpoint/2010/main" val="311270446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/>
              <a:t>Contact Me	</a:t>
            </a:r>
            <a:endParaRPr lang="en-IN" sz="400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F02C1D3-5A88-4E4E-A2F9-66200C9AF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79" r="38627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870492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8701-6F11-4064-94BF-0838CB61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Cross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B287C-A995-4F1A-AE8A-0945B548C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Whether you're working in C#, F#, or Visual Basic, your code will run natively on any compatible OS. </a:t>
            </a:r>
          </a:p>
          <a:p>
            <a:r>
              <a:rPr lang="en-US" dirty="0"/>
              <a:t>Different .NET implementations handle the heavy lifting for you:</a:t>
            </a:r>
          </a:p>
          <a:p>
            <a:pPr lvl="1"/>
            <a:r>
              <a:rPr lang="en-US" b="1" dirty="0"/>
              <a:t>.NET Core</a:t>
            </a:r>
            <a:r>
              <a:rPr lang="en-US" dirty="0"/>
              <a:t> is a cross-platform .NET implementation for websites, servers, and console apps on Windows, Linux, and macOS. (Write Once, Run Anywhere)</a:t>
            </a:r>
          </a:p>
          <a:p>
            <a:pPr lvl="1"/>
            <a:r>
              <a:rPr lang="en-US" b="1" dirty="0"/>
              <a:t>.NET Framework</a:t>
            </a:r>
            <a:r>
              <a:rPr lang="en-US" dirty="0"/>
              <a:t> supports websites, services, desktop apps, and more on Windows. (Only Windows O.S.)</a:t>
            </a:r>
          </a:p>
          <a:p>
            <a:pPr lvl="1"/>
            <a:r>
              <a:rPr lang="en-US" b="1" dirty="0"/>
              <a:t>Xamarin/Mono</a:t>
            </a:r>
            <a:r>
              <a:rPr lang="en-US" dirty="0"/>
              <a:t> is a .NET implementation for running apps on all the major mobile operating systems. (.NET for Mobile)</a:t>
            </a:r>
          </a:p>
          <a:p>
            <a:pPr lvl="1"/>
            <a:r>
              <a:rPr lang="en-IN" b="1" dirty="0"/>
              <a:t>Universal Windows Platform (UWP)</a:t>
            </a:r>
            <a:r>
              <a:rPr lang="en-IN" dirty="0"/>
              <a:t> </a:t>
            </a:r>
            <a:r>
              <a:rPr lang="en-US" dirty="0"/>
              <a:t>UWP is an implementation of .NET that is used for building modern, touch-enabled Windows applications and software for the Internet of Things (IoT). </a:t>
            </a:r>
          </a:p>
        </p:txBody>
      </p:sp>
    </p:spTree>
    <p:extLst>
      <p:ext uri="{BB962C8B-B14F-4D97-AF65-F5344CB8AC3E}">
        <p14:creationId xmlns:p14="http://schemas.microsoft.com/office/powerpoint/2010/main" val="211919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14FF-3F3C-4BF2-A310-CFD82DF1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One consistent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598F3-D1A5-4A67-8F80-99713E9C9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.NET Standard </a:t>
            </a:r>
            <a:r>
              <a:rPr lang="en-US" dirty="0"/>
              <a:t>is a base set of APIs that are common to all .NET implementations.</a:t>
            </a:r>
          </a:p>
          <a:p>
            <a:r>
              <a:rPr lang="en-US" b="1" dirty="0"/>
              <a:t>.NET Standard </a:t>
            </a:r>
            <a:r>
              <a:rPr lang="en-US" dirty="0"/>
              <a:t>was to establish greater uniformity in the .NET ecosystem.</a:t>
            </a:r>
          </a:p>
          <a:p>
            <a:r>
              <a:rPr lang="en-US" dirty="0"/>
              <a:t>Each implementation can also expose additional APIs that are specific to the operating systems it runs on. </a:t>
            </a:r>
          </a:p>
          <a:p>
            <a:pPr lvl="1"/>
            <a:r>
              <a:rPr lang="en-US" dirty="0"/>
              <a:t>For example, .NET Framework is a Windows-only .NET implementation that includes APIs for accessing the Windows Registry.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0998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448A-2D1A-454C-B4FB-68F2C964C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.NET implementations includes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FDFF-C5A6-4E5C-85A4-65C21CBA1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One or more runtimes. Examples: .NET Framework CLR, .NET 5 CLR.</a:t>
            </a:r>
          </a:p>
          <a:p>
            <a:r>
              <a:rPr lang="en-US" dirty="0"/>
              <a:t>A class library. Examples: .NET Framework Base Class Library, .NET 5 Base Class Library.</a:t>
            </a:r>
          </a:p>
          <a:p>
            <a:r>
              <a:rPr lang="en-US" dirty="0"/>
              <a:t>Optionally, one or more application frameworks. Examples: </a:t>
            </a:r>
            <a:r>
              <a:rPr lang="en-US" dirty="0">
                <a:hlinkClick r:id="rId2"/>
              </a:rPr>
              <a:t>ASP.NET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Windows Forms</a:t>
            </a:r>
            <a:r>
              <a:rPr lang="en-US" dirty="0"/>
              <a:t>, and </a:t>
            </a:r>
            <a:r>
              <a:rPr lang="en-US" dirty="0">
                <a:hlinkClick r:id="rId4"/>
              </a:rPr>
              <a:t>Windows Presentation Foundation (WPF)</a:t>
            </a:r>
            <a:r>
              <a:rPr lang="en-US" dirty="0"/>
              <a:t> are included in the .NET Framework and .NET 5.</a:t>
            </a:r>
          </a:p>
          <a:p>
            <a:r>
              <a:rPr lang="en-US" dirty="0"/>
              <a:t>Optionally, development tools. Some development tools are shared among multiple 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1043431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2D3A-C741-4EB6-AFD0-88D8397E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SDK and runtimes (Libraries)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FBEDA-DF49-4113-BBFE-8FB759FF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.NET SDK</a:t>
            </a:r>
            <a:r>
              <a:rPr lang="en-US" dirty="0"/>
              <a:t> is a set of libraries and tools for developing and running .NET applications.</a:t>
            </a:r>
          </a:p>
          <a:p>
            <a:r>
              <a:rPr lang="en-US" dirty="0"/>
              <a:t>When you download .NET, you can choose the SDK or a runtime.</a:t>
            </a:r>
          </a:p>
          <a:p>
            <a:r>
              <a:rPr lang="en-US" b="1" dirty="0"/>
              <a:t>Install a runtime </a:t>
            </a:r>
            <a:r>
              <a:rPr lang="en-US" dirty="0"/>
              <a:t>on a machine that you want to prepare for running .NET apps. </a:t>
            </a:r>
          </a:p>
          <a:p>
            <a:r>
              <a:rPr lang="en-US" b="1" dirty="0"/>
              <a:t>Install the SDK </a:t>
            </a:r>
            <a:r>
              <a:rPr lang="en-US" dirty="0"/>
              <a:t>on a machine that you want to use for development. </a:t>
            </a:r>
          </a:p>
          <a:p>
            <a:r>
              <a:rPr lang="en-US" dirty="0"/>
              <a:t>When you download the SDK, you automatically get the runtimes with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836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36D5-E3FF-44CB-AA13-9FB1EFED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SDK Installation Includes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7D4C-C849-4642-A0BD-015111AD9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The .NET CLI</a:t>
            </a:r>
            <a:r>
              <a:rPr lang="en-US" dirty="0"/>
              <a:t>. Command-line tools that you can use for local development and continuous integration scripts.</a:t>
            </a:r>
          </a:p>
          <a:p>
            <a:r>
              <a:rPr lang="en-US" b="1" dirty="0"/>
              <a:t>The dotnet driver</a:t>
            </a:r>
            <a:r>
              <a:rPr lang="en-US" dirty="0"/>
              <a:t>. A CLI command that runs framework-dependent apps.</a:t>
            </a:r>
          </a:p>
          <a:p>
            <a:r>
              <a:rPr lang="en-US" dirty="0">
                <a:hlinkClick r:id="rId2"/>
              </a:rPr>
              <a:t>Roslyn</a:t>
            </a:r>
            <a:r>
              <a:rPr lang="en-US" dirty="0"/>
              <a:t> and F# programming language compilers.</a:t>
            </a:r>
          </a:p>
          <a:p>
            <a:r>
              <a:rPr lang="en-US" dirty="0"/>
              <a:t>The </a:t>
            </a:r>
            <a:r>
              <a:rPr lang="en-US" b="1" dirty="0" err="1"/>
              <a:t>MSBuild</a:t>
            </a:r>
            <a:r>
              <a:rPr lang="en-US" dirty="0"/>
              <a:t> build engine.</a:t>
            </a:r>
          </a:p>
          <a:p>
            <a:r>
              <a:rPr lang="en-US" dirty="0"/>
              <a:t>The </a:t>
            </a:r>
            <a:r>
              <a:rPr lang="en-US" b="1" dirty="0"/>
              <a:t>.NET runtime</a:t>
            </a:r>
            <a:r>
              <a:rPr lang="en-US" dirty="0"/>
              <a:t>. Provides a type system, assembly loading, a garbage collector, native interop, and other basic services.</a:t>
            </a:r>
          </a:p>
          <a:p>
            <a:r>
              <a:rPr lang="en-US" b="1" dirty="0"/>
              <a:t>Runtime libraries</a:t>
            </a:r>
            <a:r>
              <a:rPr lang="en-US" dirty="0"/>
              <a:t>. Provides primitive data types and fundamental utilities.</a:t>
            </a:r>
          </a:p>
          <a:p>
            <a:r>
              <a:rPr lang="en-US" dirty="0"/>
              <a:t>The </a:t>
            </a:r>
            <a:r>
              <a:rPr lang="en-US" b="1" dirty="0"/>
              <a:t>ASP.NET Core runtime</a:t>
            </a:r>
            <a:r>
              <a:rPr lang="en-US" dirty="0"/>
              <a:t>. Provides basic services for internet-connected apps, such as web apps, IoT apps, and mobile backends.</a:t>
            </a:r>
          </a:p>
          <a:p>
            <a:r>
              <a:rPr lang="en-US" dirty="0"/>
              <a:t>The </a:t>
            </a:r>
            <a:r>
              <a:rPr lang="en-US" b="1" dirty="0"/>
              <a:t>desktop runtime</a:t>
            </a:r>
            <a:r>
              <a:rPr lang="en-US" dirty="0"/>
              <a:t>. Provides basic services for Windows desktop apps, including Windows Forms and WPF.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0311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5BF5-857D-48B7-9D51-12AE4A1A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Runtime Installation Includes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28F2-2E3E-4B2B-BBC7-832698D03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Optionally, the </a:t>
            </a:r>
            <a:r>
              <a:rPr lang="en-US" b="1" dirty="0"/>
              <a:t>desktop</a:t>
            </a:r>
            <a:r>
              <a:rPr lang="en-US" dirty="0"/>
              <a:t> or </a:t>
            </a:r>
            <a:r>
              <a:rPr lang="en-US" b="1" dirty="0"/>
              <a:t>ASP.NET Core </a:t>
            </a:r>
            <a:r>
              <a:rPr lang="en-US" dirty="0"/>
              <a:t>runtime.</a:t>
            </a:r>
          </a:p>
          <a:p>
            <a:r>
              <a:rPr lang="en-US" dirty="0"/>
              <a:t>The </a:t>
            </a:r>
            <a:r>
              <a:rPr lang="en-US" b="1" dirty="0"/>
              <a:t>.NET runtime</a:t>
            </a:r>
            <a:r>
              <a:rPr lang="en-US" dirty="0"/>
              <a:t>. Provides a type system, assembly loading, a garbage collector, native interop, and other basic services.</a:t>
            </a:r>
          </a:p>
          <a:p>
            <a:r>
              <a:rPr lang="en-US" b="1" dirty="0"/>
              <a:t>Runtime libraries</a:t>
            </a:r>
            <a:r>
              <a:rPr lang="en-US" dirty="0"/>
              <a:t>. Provides primitive data types and fundamental utilities.</a:t>
            </a:r>
          </a:p>
          <a:p>
            <a:r>
              <a:rPr lang="en-US" b="1" dirty="0"/>
              <a:t>The dotnet driver</a:t>
            </a:r>
            <a:r>
              <a:rPr lang="en-US" dirty="0"/>
              <a:t>. A CLI command that runs framework-dependent apps.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36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A1FC-0305-4368-91EE-07D34CF2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N" sz="3700"/>
              <a:t>Database Providers</a:t>
            </a:r>
            <a:br>
              <a:rPr lang="en-IN" sz="3700"/>
            </a:br>
            <a:endParaRPr lang="en-IN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3BD4-AA05-4E17-8D52-94EA5B6D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Entity Framework Core can access many different databases through plug-in libraries called database providers.</a:t>
            </a:r>
          </a:p>
          <a:p>
            <a:r>
              <a:rPr lang="en-US" sz="2000" dirty="0"/>
              <a:t>Most database providers for EF Core are distributed as NuGet packages, and can be installed by using NuGet Package Manager</a:t>
            </a:r>
          </a:p>
          <a:p>
            <a:endParaRPr lang="en-IN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A3C58B8-812E-4457-9B31-47E47925E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51923"/>
              </p:ext>
            </p:extLst>
          </p:nvPr>
        </p:nvGraphicFramePr>
        <p:xfrm>
          <a:off x="5405862" y="1989103"/>
          <a:ext cx="6019334" cy="319617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40594">
                  <a:extLst>
                    <a:ext uri="{9D8B030D-6E8A-4147-A177-3AD203B41FA5}">
                      <a16:colId xmlns:a16="http://schemas.microsoft.com/office/drawing/2014/main" val="465156018"/>
                    </a:ext>
                  </a:extLst>
                </a:gridCol>
                <a:gridCol w="1006268">
                  <a:extLst>
                    <a:ext uri="{9D8B030D-6E8A-4147-A177-3AD203B41FA5}">
                      <a16:colId xmlns:a16="http://schemas.microsoft.com/office/drawing/2014/main" val="4187895038"/>
                    </a:ext>
                  </a:extLst>
                </a:gridCol>
                <a:gridCol w="1037191">
                  <a:extLst>
                    <a:ext uri="{9D8B030D-6E8A-4147-A177-3AD203B41FA5}">
                      <a16:colId xmlns:a16="http://schemas.microsoft.com/office/drawing/2014/main" val="3676547007"/>
                    </a:ext>
                  </a:extLst>
                </a:gridCol>
                <a:gridCol w="823539">
                  <a:extLst>
                    <a:ext uri="{9D8B030D-6E8A-4147-A177-3AD203B41FA5}">
                      <a16:colId xmlns:a16="http://schemas.microsoft.com/office/drawing/2014/main" val="4292799298"/>
                    </a:ext>
                  </a:extLst>
                </a:gridCol>
                <a:gridCol w="505871">
                  <a:extLst>
                    <a:ext uri="{9D8B030D-6E8A-4147-A177-3AD203B41FA5}">
                      <a16:colId xmlns:a16="http://schemas.microsoft.com/office/drawing/2014/main" val="25370024"/>
                    </a:ext>
                  </a:extLst>
                </a:gridCol>
                <a:gridCol w="505871">
                  <a:extLst>
                    <a:ext uri="{9D8B030D-6E8A-4147-A177-3AD203B41FA5}">
                      <a16:colId xmlns:a16="http://schemas.microsoft.com/office/drawing/2014/main" val="2293398841"/>
                    </a:ext>
                  </a:extLst>
                </a:gridCol>
              </a:tblGrid>
              <a:tr h="319617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NuGet Package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Supported database engines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Maintainer / Vendor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Notes / Requirements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Built for version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Useful links</a:t>
                      </a:r>
                    </a:p>
                  </a:txBody>
                  <a:tcPr marL="17355" marR="17355" marT="8677" marB="8677" anchor="ctr"/>
                </a:tc>
                <a:extLst>
                  <a:ext uri="{0D108BD9-81ED-4DB2-BD59-A6C34878D82A}">
                    <a16:rowId xmlns:a16="http://schemas.microsoft.com/office/drawing/2014/main" val="938467354"/>
                  </a:ext>
                </a:extLst>
              </a:tr>
              <a:tr h="319617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2"/>
                        </a:rPr>
                        <a:t>Microsoft.EntityFrameworkCore.SqlServer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SQL Server 2012 onwards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3"/>
                        </a:rPr>
                        <a:t>EF Core Project</a:t>
                      </a:r>
                      <a:r>
                        <a:rPr lang="en-IN" sz="900">
                          <a:effectLst/>
                        </a:rPr>
                        <a:t> (Microsoft)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5.0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4"/>
                        </a:rPr>
                        <a:t>docs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extLst>
                  <a:ext uri="{0D108BD9-81ED-4DB2-BD59-A6C34878D82A}">
                    <a16:rowId xmlns:a16="http://schemas.microsoft.com/office/drawing/2014/main" val="4151257060"/>
                  </a:ext>
                </a:extLst>
              </a:tr>
              <a:tr h="319617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5"/>
                        </a:rPr>
                        <a:t>Microsoft.EntityFrameworkCore.Sqlite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SQLite 3.7 onwards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3"/>
                        </a:rPr>
                        <a:t>EF Core Project</a:t>
                      </a:r>
                      <a:r>
                        <a:rPr lang="en-IN" sz="900">
                          <a:effectLst/>
                        </a:rPr>
                        <a:t> (Microsoft)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5.0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6"/>
                        </a:rPr>
                        <a:t>docs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extLst>
                  <a:ext uri="{0D108BD9-81ED-4DB2-BD59-A6C34878D82A}">
                    <a16:rowId xmlns:a16="http://schemas.microsoft.com/office/drawing/2014/main" val="1254004551"/>
                  </a:ext>
                </a:extLst>
              </a:tr>
              <a:tr h="319617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7"/>
                        </a:rPr>
                        <a:t>Microsoft.EntityFrameworkCore.InMemory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EF Core in-memory database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3"/>
                        </a:rPr>
                        <a:t>EF Core Project</a:t>
                      </a:r>
                      <a:r>
                        <a:rPr lang="en-IN" sz="900">
                          <a:effectLst/>
                        </a:rPr>
                        <a:t> (Microsoft)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8"/>
                        </a:rPr>
                        <a:t>Limitations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5.0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9"/>
                        </a:rPr>
                        <a:t>docs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extLst>
                  <a:ext uri="{0D108BD9-81ED-4DB2-BD59-A6C34878D82A}">
                    <a16:rowId xmlns:a16="http://schemas.microsoft.com/office/drawing/2014/main" val="3665529081"/>
                  </a:ext>
                </a:extLst>
              </a:tr>
              <a:tr h="319617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10"/>
                        </a:rPr>
                        <a:t>Microsoft.EntityFrameworkCore.Cosmos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effectLst/>
                        </a:rPr>
                        <a:t>Azure Cosmos DB SQL API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3"/>
                        </a:rPr>
                        <a:t>EF Core Project</a:t>
                      </a:r>
                      <a:r>
                        <a:rPr lang="en-IN" sz="900">
                          <a:effectLst/>
                        </a:rPr>
                        <a:t> (Microsoft)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5.0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11"/>
                        </a:rPr>
                        <a:t>docs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extLst>
                  <a:ext uri="{0D108BD9-81ED-4DB2-BD59-A6C34878D82A}">
                    <a16:rowId xmlns:a16="http://schemas.microsoft.com/office/drawing/2014/main" val="4284828016"/>
                  </a:ext>
                </a:extLst>
              </a:tr>
              <a:tr h="319617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12"/>
                        </a:rPr>
                        <a:t>Npgsql.EntityFrameworkCore.PostgreSQL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PostgreSQL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13"/>
                        </a:rPr>
                        <a:t>Npgsql Development Team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5.0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14"/>
                        </a:rPr>
                        <a:t>docs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extLst>
                  <a:ext uri="{0D108BD9-81ED-4DB2-BD59-A6C34878D82A}">
                    <a16:rowId xmlns:a16="http://schemas.microsoft.com/office/drawing/2014/main" val="1525799276"/>
                  </a:ext>
                </a:extLst>
              </a:tr>
              <a:tr h="319617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15"/>
                        </a:rPr>
                        <a:t>Pomelo.EntityFrameworkCore.MySql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MySQL, MariaDB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16"/>
                        </a:rPr>
                        <a:t>Pomelo Foundation Project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5.0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17"/>
                        </a:rPr>
                        <a:t>readme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extLst>
                  <a:ext uri="{0D108BD9-81ED-4DB2-BD59-A6C34878D82A}">
                    <a16:rowId xmlns:a16="http://schemas.microsoft.com/office/drawing/2014/main" val="2959496271"/>
                  </a:ext>
                </a:extLst>
              </a:tr>
              <a:tr h="319617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18"/>
                        </a:rPr>
                        <a:t>MySql.EntityFrameworkCore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MySQL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19"/>
                        </a:rPr>
                        <a:t>MySQL project</a:t>
                      </a:r>
                      <a:r>
                        <a:rPr lang="en-IN" sz="900">
                          <a:effectLst/>
                        </a:rPr>
                        <a:t> (Oracle)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5.0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20"/>
                        </a:rPr>
                        <a:t>docs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extLst>
                  <a:ext uri="{0D108BD9-81ED-4DB2-BD59-A6C34878D82A}">
                    <a16:rowId xmlns:a16="http://schemas.microsoft.com/office/drawing/2014/main" val="1468482556"/>
                  </a:ext>
                </a:extLst>
              </a:tr>
              <a:tr h="319617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21"/>
                        </a:rPr>
                        <a:t>Oracle.EntityFrameworkCore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Oracle DB 11.2 onwards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22"/>
                        </a:rPr>
                        <a:t>Oracle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5.0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sng" dirty="0">
                          <a:effectLst/>
                          <a:hlinkClick r:id="rId22"/>
                        </a:rPr>
                        <a:t>website</a:t>
                      </a:r>
                      <a:endParaRPr lang="en-IN" sz="900" dirty="0">
                        <a:effectLst/>
                      </a:endParaRPr>
                    </a:p>
                  </a:txBody>
                  <a:tcPr marL="17355" marR="17355" marT="8677" marB="8677" anchor="ctr"/>
                </a:tc>
                <a:extLst>
                  <a:ext uri="{0D108BD9-81ED-4DB2-BD59-A6C34878D82A}">
                    <a16:rowId xmlns:a16="http://schemas.microsoft.com/office/drawing/2014/main" val="1617316195"/>
                  </a:ext>
                </a:extLst>
              </a:tr>
              <a:tr h="319617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IN" sz="1100" b="1" dirty="0">
                          <a:effectLst/>
                        </a:rPr>
                        <a:t>And Many More - </a:t>
                      </a:r>
                      <a:r>
                        <a:rPr lang="en-IN" sz="1100" dirty="0">
                          <a:hlinkClick r:id="rId23"/>
                        </a:rPr>
                        <a:t>Database Providers - EF Core | Microsoft Docs</a:t>
                      </a:r>
                      <a:endParaRPr lang="en-IN" sz="1100" b="1" dirty="0">
                        <a:effectLst/>
                      </a:endParaRPr>
                    </a:p>
                  </a:txBody>
                  <a:tcPr marL="17355" marR="17355" marT="8677" marB="8677" anchor="ctr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900" dirty="0">
                        <a:effectLst/>
                      </a:endParaRPr>
                    </a:p>
                  </a:txBody>
                  <a:tcPr marL="17355" marR="17355" marT="8677" marB="8677" anchor="ctr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900" dirty="0">
                        <a:effectLst/>
                      </a:endParaRPr>
                    </a:p>
                  </a:txBody>
                  <a:tcPr marL="17355" marR="17355" marT="8677" marB="8677" anchor="ctr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900" dirty="0">
                        <a:effectLst/>
                      </a:endParaRPr>
                    </a:p>
                  </a:txBody>
                  <a:tcPr marL="17355" marR="17355" marT="8677" marB="8677" anchor="ctr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900" dirty="0">
                        <a:effectLst/>
                      </a:endParaRPr>
                    </a:p>
                  </a:txBody>
                  <a:tcPr marL="17355" marR="17355" marT="8677" marB="8677" anchor="ctr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900" dirty="0">
                        <a:effectLst/>
                      </a:endParaRPr>
                    </a:p>
                  </a:txBody>
                  <a:tcPr marL="17355" marR="17355" marT="8677" marB="8677" anchor="ctr"/>
                </a:tc>
                <a:extLst>
                  <a:ext uri="{0D108BD9-81ED-4DB2-BD59-A6C34878D82A}">
                    <a16:rowId xmlns:a16="http://schemas.microsoft.com/office/drawing/2014/main" val="4043585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10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DE06-3679-47B7-8E8D-9D7B21F3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Runtime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04A9-9E74-4928-8A92-45FFCED4F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.NET has an expansive standard set of class libraries, known as </a:t>
            </a:r>
            <a:r>
              <a:rPr lang="en-US" dirty="0">
                <a:hlinkClick r:id="rId2"/>
              </a:rPr>
              <a:t>runtime libraries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framework libraries</a:t>
            </a:r>
            <a:r>
              <a:rPr lang="en-US" dirty="0"/>
              <a:t>, or the </a:t>
            </a:r>
            <a:r>
              <a:rPr lang="en-US" dirty="0">
                <a:hlinkClick r:id="rId4"/>
              </a:rPr>
              <a:t>base class library (BCL)</a:t>
            </a:r>
            <a:r>
              <a:rPr lang="en-US" dirty="0"/>
              <a:t>. </a:t>
            </a:r>
          </a:p>
          <a:p>
            <a:r>
              <a:rPr lang="en-US" dirty="0"/>
              <a:t>These libraries provide implementations for many general-purpose and workload-specific types and utility functionality.</a:t>
            </a:r>
          </a:p>
          <a:p>
            <a:r>
              <a:rPr lang="en-US" dirty="0"/>
              <a:t>Some examples of types defined in the .NET runtime libraries:</a:t>
            </a:r>
          </a:p>
          <a:p>
            <a:pPr lvl="1"/>
            <a:r>
              <a:rPr lang="en-IN" dirty="0"/>
              <a:t>Primitive types, such as </a:t>
            </a:r>
            <a:r>
              <a:rPr lang="en-IN" dirty="0" err="1">
                <a:hlinkClick r:id="rId5"/>
              </a:rPr>
              <a:t>System.Boolean</a:t>
            </a:r>
            <a:r>
              <a:rPr lang="en-IN" dirty="0"/>
              <a:t> and </a:t>
            </a:r>
            <a:r>
              <a:rPr lang="en-IN" dirty="0">
                <a:hlinkClick r:id="rId6"/>
              </a:rPr>
              <a:t>System.Int32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Collections, such as </a:t>
            </a:r>
            <a:r>
              <a:rPr lang="en-IN" dirty="0" err="1">
                <a:hlinkClick r:id="rId7"/>
              </a:rPr>
              <a:t>System.Collections.Generic.List</a:t>
            </a:r>
            <a:r>
              <a:rPr lang="en-IN" dirty="0">
                <a:hlinkClick r:id="rId7"/>
              </a:rPr>
              <a:t>&lt;T&gt;</a:t>
            </a:r>
            <a:r>
              <a:rPr lang="en-IN" dirty="0"/>
              <a:t> </a:t>
            </a:r>
          </a:p>
          <a:p>
            <a:pPr lvl="1"/>
            <a:r>
              <a:rPr lang="en-IN" dirty="0"/>
              <a:t>Data types, such as </a:t>
            </a:r>
            <a:r>
              <a:rPr lang="en-IN" dirty="0" err="1">
                <a:hlinkClick r:id="rId8"/>
              </a:rPr>
              <a:t>System.Data.DataSet</a:t>
            </a:r>
            <a:r>
              <a:rPr lang="en-IN" dirty="0"/>
              <a:t> and </a:t>
            </a:r>
            <a:r>
              <a:rPr lang="en-IN" dirty="0" err="1">
                <a:hlinkClick r:id="rId9"/>
              </a:rPr>
              <a:t>System.Data.DataTable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Network utility types, such as </a:t>
            </a:r>
            <a:r>
              <a:rPr lang="en-IN" dirty="0" err="1">
                <a:hlinkClick r:id="rId10"/>
              </a:rPr>
              <a:t>System.Net.Http.HttpClient</a:t>
            </a:r>
            <a:r>
              <a:rPr lang="en-IN" dirty="0"/>
              <a:t>.</a:t>
            </a:r>
          </a:p>
          <a:p>
            <a:pPr lvl="1"/>
            <a:r>
              <a:rPr lang="en-IN" dirty="0">
                <a:hlinkClick r:id="rId11"/>
              </a:rPr>
              <a:t>File and stream I/O</a:t>
            </a:r>
            <a:r>
              <a:rPr lang="en-IN" dirty="0"/>
              <a:t> utility types, such as </a:t>
            </a:r>
            <a:r>
              <a:rPr lang="en-IN" dirty="0" err="1">
                <a:hlinkClick r:id="rId12"/>
              </a:rPr>
              <a:t>System.IO.FileStream</a:t>
            </a:r>
            <a:r>
              <a:rPr lang="en-IN" dirty="0"/>
              <a:t> and </a:t>
            </a:r>
            <a:r>
              <a:rPr lang="en-IN" dirty="0" err="1">
                <a:hlinkClick r:id="rId13"/>
              </a:rPr>
              <a:t>System.IO.TextWriter</a:t>
            </a:r>
            <a:r>
              <a:rPr lang="en-IN" dirty="0"/>
              <a:t>.</a:t>
            </a:r>
          </a:p>
          <a:p>
            <a:pPr lvl="1"/>
            <a:r>
              <a:rPr lang="en-IN" dirty="0">
                <a:hlinkClick r:id="rId14"/>
              </a:rPr>
              <a:t>Serialization</a:t>
            </a:r>
            <a:r>
              <a:rPr lang="en-IN" dirty="0"/>
              <a:t> utility types, such as </a:t>
            </a:r>
            <a:r>
              <a:rPr lang="en-IN" dirty="0" err="1">
                <a:hlinkClick r:id="rId15"/>
              </a:rPr>
              <a:t>System.Text.Json.JsonSerializer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High-performance types, such as </a:t>
            </a:r>
            <a:r>
              <a:rPr lang="en-IN" dirty="0" err="1">
                <a:hlinkClick r:id="rId16"/>
              </a:rPr>
              <a:t>System.Span</a:t>
            </a:r>
            <a:r>
              <a:rPr lang="en-IN" dirty="0">
                <a:hlinkClick r:id="rId16"/>
              </a:rPr>
              <a:t>&lt;T&gt;</a:t>
            </a:r>
            <a:r>
              <a:rPr lang="en-IN" dirty="0"/>
              <a:t>.</a:t>
            </a:r>
          </a:p>
          <a:p>
            <a:r>
              <a:rPr lang="en-IN" dirty="0"/>
              <a:t>More Details - </a:t>
            </a:r>
            <a:r>
              <a:rPr lang="en-IN" dirty="0">
                <a:hlinkClick r:id="rId17"/>
              </a:rPr>
              <a:t>https://github.com/dotnet/runtime/tree/main/src/libraries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525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6CF-B5D0-45B4-9766-843C64106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N" sz="3700" dirty="0"/>
              <a:t>E</a:t>
            </a:r>
            <a:r>
              <a:rPr lang="en-US" sz="3700" dirty="0" err="1"/>
              <a:t>xtensions</a:t>
            </a:r>
            <a:r>
              <a:rPr lang="en-US" sz="3700" dirty="0"/>
              <a:t> to the runtime libraries</a:t>
            </a:r>
            <a:endParaRPr lang="en-IN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331AA-F8DB-49E5-B9D8-487339988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Libraries for some commonly used application functionality aren't included in the runtime libraries but are made available in NuGet packages, such as the following:</a:t>
            </a:r>
          </a:p>
          <a:p>
            <a:r>
              <a:rPr lang="en-IN" sz="2000" dirty="0"/>
              <a:t>More Details</a:t>
            </a:r>
          </a:p>
          <a:p>
            <a:r>
              <a:rPr lang="en-IN" sz="2000" dirty="0">
                <a:hlinkClick r:id="rId2"/>
              </a:rPr>
              <a:t>https://github.com/dotnet/extensions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069782-85D3-48DE-A3F4-B0939CB3C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968396"/>
              </p:ext>
            </p:extLst>
          </p:nvPr>
        </p:nvGraphicFramePr>
        <p:xfrm>
          <a:off x="5405862" y="1838013"/>
          <a:ext cx="6019332" cy="31787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216888">
                  <a:extLst>
                    <a:ext uri="{9D8B030D-6E8A-4147-A177-3AD203B41FA5}">
                      <a16:colId xmlns:a16="http://schemas.microsoft.com/office/drawing/2014/main" val="2675421360"/>
                    </a:ext>
                  </a:extLst>
                </a:gridCol>
                <a:gridCol w="1802444">
                  <a:extLst>
                    <a:ext uri="{9D8B030D-6E8A-4147-A177-3AD203B41FA5}">
                      <a16:colId xmlns:a16="http://schemas.microsoft.com/office/drawing/2014/main" val="585037495"/>
                    </a:ext>
                  </a:extLst>
                </a:gridCol>
              </a:tblGrid>
              <a:tr h="36273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effectLst/>
                        </a:rPr>
                        <a:t>NuGet package</a:t>
                      </a:r>
                    </a:p>
                  </a:txBody>
                  <a:tcPr marL="84819" marR="84819" marT="42409" marB="4240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effectLst/>
                        </a:rPr>
                        <a:t>Documentation</a:t>
                      </a:r>
                    </a:p>
                  </a:txBody>
                  <a:tcPr marL="84819" marR="84819" marT="42409" marB="42409"/>
                </a:tc>
                <a:extLst>
                  <a:ext uri="{0D108BD9-81ED-4DB2-BD59-A6C34878D82A}">
                    <a16:rowId xmlns:a16="http://schemas.microsoft.com/office/drawing/2014/main" val="1824527352"/>
                  </a:ext>
                </a:extLst>
              </a:tr>
              <a:tr h="111447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 err="1">
                          <a:effectLst/>
                          <a:hlinkClick r:id="rId3"/>
                        </a:rPr>
                        <a:t>Microsoft.Extensions.Hosting</a:t>
                      </a:r>
                      <a:endParaRPr lang="en-IN" sz="1600" dirty="0">
                        <a:effectLst/>
                      </a:endParaRPr>
                    </a:p>
                  </a:txBody>
                  <a:tcPr marL="84819" marR="84819" marT="42409" marB="4240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hlinkClick r:id="rId4"/>
                        </a:rPr>
                        <a:t>Application lifetime management (Generic Host)</a:t>
                      </a:r>
                      <a:endParaRPr lang="en-US" sz="1600">
                        <a:effectLst/>
                      </a:endParaRPr>
                    </a:p>
                  </a:txBody>
                  <a:tcPr marL="84819" marR="84819" marT="42409" marB="42409"/>
                </a:tc>
                <a:extLst>
                  <a:ext uri="{0D108BD9-81ED-4DB2-BD59-A6C34878D82A}">
                    <a16:rowId xmlns:a16="http://schemas.microsoft.com/office/drawing/2014/main" val="2581299121"/>
                  </a:ext>
                </a:extLst>
              </a:tr>
              <a:tr h="61331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  <a:hlinkClick r:id="rId5"/>
                        </a:rPr>
                        <a:t>Microsoft.Extensions.DependencyInjection</a:t>
                      </a:r>
                      <a:endParaRPr lang="en-IN" sz="1600">
                        <a:effectLst/>
                      </a:endParaRPr>
                    </a:p>
                  </a:txBody>
                  <a:tcPr marL="84819" marR="84819" marT="42409" marB="4240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  <a:hlinkClick r:id="rId6"/>
                        </a:rPr>
                        <a:t>Dependency injection (DI)</a:t>
                      </a:r>
                      <a:endParaRPr lang="en-IN" sz="1600">
                        <a:effectLst/>
                      </a:endParaRPr>
                    </a:p>
                  </a:txBody>
                  <a:tcPr marL="84819" marR="84819" marT="42409" marB="42409"/>
                </a:tc>
                <a:extLst>
                  <a:ext uri="{0D108BD9-81ED-4DB2-BD59-A6C34878D82A}">
                    <a16:rowId xmlns:a16="http://schemas.microsoft.com/office/drawing/2014/main" val="3457983977"/>
                  </a:ext>
                </a:extLst>
              </a:tr>
              <a:tr h="36273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  <a:hlinkClick r:id="rId7"/>
                        </a:rPr>
                        <a:t>Microsoft.Extensions.Configuration</a:t>
                      </a:r>
                      <a:endParaRPr lang="en-IN" sz="1600">
                        <a:effectLst/>
                      </a:endParaRPr>
                    </a:p>
                  </a:txBody>
                  <a:tcPr marL="84819" marR="84819" marT="42409" marB="4240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  <a:hlinkClick r:id="rId8"/>
                        </a:rPr>
                        <a:t>Configuration</a:t>
                      </a:r>
                      <a:endParaRPr lang="en-IN" sz="1600">
                        <a:effectLst/>
                      </a:endParaRPr>
                    </a:p>
                  </a:txBody>
                  <a:tcPr marL="84819" marR="84819" marT="42409" marB="42409"/>
                </a:tc>
                <a:extLst>
                  <a:ext uri="{0D108BD9-81ED-4DB2-BD59-A6C34878D82A}">
                    <a16:rowId xmlns:a16="http://schemas.microsoft.com/office/drawing/2014/main" val="1485142981"/>
                  </a:ext>
                </a:extLst>
              </a:tr>
              <a:tr h="36273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  <a:hlinkClick r:id="rId9"/>
                        </a:rPr>
                        <a:t>Microsoft.Extensions.Logging</a:t>
                      </a:r>
                      <a:endParaRPr lang="en-IN" sz="1600">
                        <a:effectLst/>
                      </a:endParaRPr>
                    </a:p>
                  </a:txBody>
                  <a:tcPr marL="84819" marR="84819" marT="42409" marB="4240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  <a:hlinkClick r:id="rId10"/>
                        </a:rPr>
                        <a:t>Logging</a:t>
                      </a:r>
                      <a:endParaRPr lang="en-IN" sz="1600">
                        <a:effectLst/>
                      </a:endParaRPr>
                    </a:p>
                  </a:txBody>
                  <a:tcPr marL="84819" marR="84819" marT="42409" marB="42409"/>
                </a:tc>
                <a:extLst>
                  <a:ext uri="{0D108BD9-81ED-4DB2-BD59-A6C34878D82A}">
                    <a16:rowId xmlns:a16="http://schemas.microsoft.com/office/drawing/2014/main" val="3758375103"/>
                  </a:ext>
                </a:extLst>
              </a:tr>
              <a:tr h="36273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  <a:hlinkClick r:id="rId11"/>
                        </a:rPr>
                        <a:t>Microsoft.Extensions.Options</a:t>
                      </a:r>
                      <a:endParaRPr lang="en-IN" sz="1600">
                        <a:effectLst/>
                      </a:endParaRPr>
                    </a:p>
                  </a:txBody>
                  <a:tcPr marL="84819" marR="84819" marT="42409" marB="4240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  <a:hlinkClick r:id="rId12"/>
                        </a:rPr>
                        <a:t>Options pattern</a:t>
                      </a:r>
                      <a:endParaRPr lang="en-IN" sz="1600">
                        <a:effectLst/>
                      </a:endParaRPr>
                    </a:p>
                  </a:txBody>
                  <a:tcPr marL="84819" marR="84819" marT="42409" marB="42409"/>
                </a:tc>
                <a:extLst>
                  <a:ext uri="{0D108BD9-81ED-4DB2-BD59-A6C34878D82A}">
                    <a16:rowId xmlns:a16="http://schemas.microsoft.com/office/drawing/2014/main" val="2030324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166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BA4B-B919-49FF-A868-86503C9D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NuGet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787EA-B164-42B0-95EF-00640FE9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NuGet</a:t>
            </a:r>
            <a:r>
              <a:rPr lang="en-US" dirty="0"/>
              <a:t> is an open-source package manager designed for .NET.</a:t>
            </a:r>
          </a:p>
          <a:p>
            <a:r>
              <a:rPr lang="en-US" dirty="0"/>
              <a:t>To extend functionality, Microsoft and others maintain a healthy package ecosystem built on .NET Standard.</a:t>
            </a:r>
          </a:p>
          <a:p>
            <a:r>
              <a:rPr lang="en-US" dirty="0"/>
              <a:t>NuGet is a package manager built specifically for .NET that contains over 90,000 packages.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496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122E-4306-4AC0-BD29-70BE33E0F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Data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D782-288F-4EFA-BF28-5D6A78A0D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.NET provides an Object/Relational Mapper (ORM) and a way to write SQL queries in code.</a:t>
            </a:r>
          </a:p>
          <a:p>
            <a:r>
              <a:rPr lang="en-IN" dirty="0"/>
              <a:t>Entity Framework Core</a:t>
            </a:r>
          </a:p>
          <a:p>
            <a:pPr lvl="1"/>
            <a:r>
              <a:rPr lang="en-US" dirty="0"/>
              <a:t>Entity Framework (EF) Core is an </a:t>
            </a:r>
            <a:r>
              <a:rPr lang="en-US" dirty="0">
                <a:hlinkClick r:id="rId2"/>
              </a:rPr>
              <a:t>open source</a:t>
            </a:r>
            <a:r>
              <a:rPr lang="en-US" dirty="0"/>
              <a:t> and cross-platform data-access technology that can serve as an ORM.</a:t>
            </a:r>
            <a:endParaRPr lang="en-IN" dirty="0"/>
          </a:p>
          <a:p>
            <a:r>
              <a:rPr lang="en-US" dirty="0"/>
              <a:t>LINQ</a:t>
            </a:r>
          </a:p>
          <a:p>
            <a:pPr lvl="1"/>
            <a:r>
              <a:rPr lang="en-US" dirty="0"/>
              <a:t>Language-integrated query (LINQ) lets you write declarative code for operating on data.</a:t>
            </a:r>
          </a:p>
          <a:p>
            <a:r>
              <a:rPr lang="en-US" dirty="0"/>
              <a:t>ADO .NET</a:t>
            </a:r>
          </a:p>
          <a:p>
            <a:pPr lvl="1"/>
            <a:r>
              <a:rPr lang="en-US" dirty="0"/>
              <a:t>ADO.NET provides consistent access to data sources such as SQL Server and XML, and to data sources exposed through OLE DB and ODBC.</a:t>
            </a:r>
          </a:p>
        </p:txBody>
      </p:sp>
    </p:spTree>
    <p:extLst>
      <p:ext uri="{BB962C8B-B14F-4D97-AF65-F5344CB8AC3E}">
        <p14:creationId xmlns:p14="http://schemas.microsoft.com/office/powerpoint/2010/main" val="128564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EC14-202B-422B-8F35-BA4D17D8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AF746-08A7-4FE6-B682-FC6797D80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MSBuild</a:t>
            </a:r>
            <a:r>
              <a:rPr lang="en-US" dirty="0"/>
              <a:t> and the .NET CLI can be used with various continuous integration tools and environments, such as:</a:t>
            </a:r>
          </a:p>
          <a:p>
            <a:pPr lvl="1"/>
            <a:r>
              <a:rPr lang="en-US" dirty="0">
                <a:hlinkClick r:id="rId2"/>
              </a:rPr>
              <a:t>GitHub Actions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Azure DevOps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CAKE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FAKE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17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AC69-879F-43B3-B35A-84D830CF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Types of apps with .NET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04C5F5-A5BD-4C46-B93F-447F991A1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1253"/>
            <a:ext cx="10515600" cy="3470786"/>
          </a:xfrm>
        </p:spPr>
      </p:pic>
    </p:spTree>
    <p:extLst>
      <p:ext uri="{BB962C8B-B14F-4D97-AF65-F5344CB8AC3E}">
        <p14:creationId xmlns:p14="http://schemas.microsoft.com/office/powerpoint/2010/main" val="1369829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832A-08B4-4FA5-AF2F-9383E6F3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Active community and open-source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A869D-6E9E-42D7-9945-C3973787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is open source and under the .NET Foundation. The .NET Foundation is an independent organization to foster open development and collaboration around the .NET ecosystem.</a:t>
            </a:r>
          </a:p>
          <a:p>
            <a:r>
              <a:rPr lang="en-US" dirty="0"/>
              <a:t>Because .NET is open source, you can join the thousands of developers and companies already contributing to the .NET platform.</a:t>
            </a:r>
          </a:p>
          <a:p>
            <a:r>
              <a:rPr lang="en-US" b="1" dirty="0"/>
              <a:t>100,000+</a:t>
            </a:r>
            <a:r>
              <a:rPr lang="en-US" dirty="0"/>
              <a:t>  Open-Source contributions</a:t>
            </a:r>
          </a:p>
          <a:p>
            <a:r>
              <a:rPr lang="en-US" b="1" dirty="0"/>
              <a:t>3,700+ </a:t>
            </a:r>
            <a:r>
              <a:rPr lang="en-US" dirty="0"/>
              <a:t>Open-Source company contributors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128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4E39-7432-4F41-87D2-BA335DFF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Tools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37DD4-C581-4DDC-8EC0-5F4E40E56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Visual Studio product family provides a great .NET development experience on Windows, Linux, and macOS.</a:t>
            </a:r>
          </a:p>
          <a:p>
            <a:r>
              <a:rPr lang="en-US"/>
              <a:t>The Visual Studio Marketplace has thousands of editor extensions from Microsoft and others.</a:t>
            </a:r>
          </a:p>
          <a:p>
            <a:r>
              <a:rPr lang="en-US"/>
              <a:t>If you prefer to use a different editor, there are .NET command-line tools and plug-ins for many popular editors.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C216B4-FAFC-4D67-A101-CC782DE87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09" y="5150255"/>
            <a:ext cx="1137476" cy="13419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1A7602-7D76-40DB-9B36-D51E22798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64" y="5150255"/>
            <a:ext cx="1254252" cy="13426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A8941E-D25C-4A6D-87AA-3682F3C18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120" y="5166625"/>
            <a:ext cx="1563727" cy="13255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A66335-57BD-4929-8CED-D6D946264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960" y="5150255"/>
            <a:ext cx="1057506" cy="13255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CE53C9-84D2-48DD-9C71-991E49B879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9591" y="5150255"/>
            <a:ext cx="1150913" cy="13345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B270F8-35F5-4100-B31D-9C8487C611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5629" y="5148771"/>
            <a:ext cx="1076237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1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926C-BE25-418E-A26D-C1378B31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Download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55AE1-686E-44F4-A7FC-D62CAF300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Windows</a:t>
            </a:r>
          </a:p>
          <a:p>
            <a:pPr lvl="1"/>
            <a:r>
              <a:rPr lang="en-IN" dirty="0"/>
              <a:t>.NET 5.0 - </a:t>
            </a:r>
            <a:r>
              <a:rPr lang="en-IN" dirty="0">
                <a:hlinkClick r:id="rId2"/>
              </a:rPr>
              <a:t>.NET Downloads (Linux, macOS, and Windows)</a:t>
            </a:r>
            <a:endParaRPr lang="en-IN" dirty="0"/>
          </a:p>
          <a:p>
            <a:pPr lvl="1"/>
            <a:r>
              <a:rPr lang="en-IN" dirty="0"/>
              <a:t>.NET Core 3.1 - </a:t>
            </a:r>
            <a:r>
              <a:rPr lang="en-IN" dirty="0">
                <a:hlinkClick r:id="rId2"/>
              </a:rPr>
              <a:t>.NET Downloads (Linux, macOS, and Windows)</a:t>
            </a:r>
            <a:endParaRPr lang="en-IN" dirty="0"/>
          </a:p>
          <a:p>
            <a:pPr lvl="1"/>
            <a:r>
              <a:rPr lang="en-IN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.NET Framework 4.8 - </a:t>
            </a:r>
            <a:r>
              <a:rPr lang="en-US" dirty="0">
                <a:hlinkClick r:id="rId3"/>
              </a:rPr>
              <a:t>.NET Framework Downloads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For Linux, macOS &amp; Docker</a:t>
            </a:r>
          </a:p>
          <a:p>
            <a:pPr lvl="1"/>
            <a:r>
              <a:rPr lang="en-US" dirty="0">
                <a:hlinkClick r:id="rId4"/>
              </a:rPr>
              <a:t>Download .NET</a:t>
            </a:r>
            <a:endParaRPr lang="en-US" dirty="0"/>
          </a:p>
          <a:p>
            <a:pPr lvl="1"/>
            <a:endParaRPr lang="en-IN" b="0" i="0" dirty="0">
              <a:solidFill>
                <a:srgbClr val="212529"/>
              </a:solidFill>
              <a:effectLst/>
              <a:latin typeface="Segoe UI" panose="020B0502040204020203" pitchFamily="34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284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C585-CE18-4765-B513-0E749F8C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.Net – The Big Picture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0B12E8-0FFE-4853-A78D-88755693F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884" y="1528969"/>
            <a:ext cx="10068232" cy="4944650"/>
          </a:xfrm>
        </p:spPr>
      </p:pic>
    </p:spTree>
    <p:extLst>
      <p:ext uri="{BB962C8B-B14F-4D97-AF65-F5344CB8AC3E}">
        <p14:creationId xmlns:p14="http://schemas.microsoft.com/office/powerpoint/2010/main" val="333411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29DEE4-8FE6-4413-9DAC-497E3325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Versions of EF (ORM)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D0C6B0-7414-43BB-808E-CBF90DE8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EF-EF6		2008-2013</a:t>
            </a:r>
          </a:p>
          <a:p>
            <a:r>
              <a:rPr lang="en-IN" dirty="0"/>
              <a:t>EF Core		2016</a:t>
            </a:r>
          </a:p>
          <a:p>
            <a:r>
              <a:rPr lang="en-IN" dirty="0"/>
              <a:t>EF Core 2		2017</a:t>
            </a:r>
          </a:p>
          <a:p>
            <a:r>
              <a:rPr lang="en-IN" dirty="0"/>
              <a:t>EF Core 3		2019</a:t>
            </a:r>
          </a:p>
          <a:p>
            <a:r>
              <a:rPr lang="en-IN" dirty="0"/>
              <a:t>EF Core 5		2020</a:t>
            </a:r>
          </a:p>
          <a:p>
            <a:r>
              <a:rPr lang="en-IN" dirty="0"/>
              <a:t>EF Core 6		Nov 2021</a:t>
            </a:r>
          </a:p>
          <a:p>
            <a:r>
              <a:rPr lang="en-IN" dirty="0"/>
              <a:t>EF Core 7		Nov 2022</a:t>
            </a:r>
          </a:p>
          <a:p>
            <a:r>
              <a:rPr lang="en-IN" dirty="0"/>
              <a:t>EF Core 8		Nov 2023</a:t>
            </a:r>
          </a:p>
        </p:txBody>
      </p:sp>
    </p:spTree>
    <p:extLst>
      <p:ext uri="{BB962C8B-B14F-4D97-AF65-F5344CB8AC3E}">
        <p14:creationId xmlns:p14="http://schemas.microsoft.com/office/powerpoint/2010/main" val="71753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F57B-031A-4697-A1A4-366F63C8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Console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66B75-A891-475F-AB98-6AC5F8EC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Visual Studio 2019</a:t>
            </a:r>
          </a:p>
          <a:p>
            <a:r>
              <a:rPr lang="en-IN" dirty="0"/>
              <a:t>Using Visual Studio Code</a:t>
            </a:r>
          </a:p>
          <a:p>
            <a:pPr lvl="1"/>
            <a:r>
              <a:rPr lang="en-IN" dirty="0"/>
              <a:t>Using </a:t>
            </a:r>
            <a:r>
              <a:rPr lang="en-IN" b="1" dirty="0"/>
              <a:t>dotnet</a:t>
            </a:r>
            <a:r>
              <a:rPr lang="en-IN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1031056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C928-61BE-4FC2-86CC-95C71EE7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.NET CLI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91A5-30BF-4F4B-8FAF-8E2FDBE8A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dirty="0"/>
              <a:t>Some basic commands:</a:t>
            </a:r>
          </a:p>
          <a:p>
            <a:pPr lvl="1"/>
            <a:r>
              <a:rPr lang="en-US" altLang="en-US" dirty="0">
                <a:hlinkClick r:id="rId2"/>
              </a:rPr>
              <a:t>new</a:t>
            </a:r>
            <a:endParaRPr lang="en-US" altLang="en-US" dirty="0"/>
          </a:p>
          <a:p>
            <a:pPr lvl="1"/>
            <a:r>
              <a:rPr lang="en-US" altLang="en-US" dirty="0">
                <a:hlinkClick r:id="rId3"/>
              </a:rPr>
              <a:t>build</a:t>
            </a:r>
            <a:endParaRPr lang="en-US" altLang="en-US" dirty="0"/>
          </a:p>
          <a:p>
            <a:pPr lvl="1"/>
            <a:r>
              <a:rPr lang="en-US" altLang="en-US" dirty="0">
                <a:hlinkClick r:id="rId4"/>
              </a:rPr>
              <a:t>run</a:t>
            </a:r>
            <a:endParaRPr lang="en-US" altLang="en-US" dirty="0"/>
          </a:p>
          <a:p>
            <a:pPr lvl="1"/>
            <a:r>
              <a:rPr lang="en-US" altLang="en-US" dirty="0">
                <a:hlinkClick r:id="rId5"/>
              </a:rPr>
              <a:t>migrate</a:t>
            </a:r>
            <a:endParaRPr lang="en-US" altLang="en-US" dirty="0"/>
          </a:p>
          <a:p>
            <a:pPr lvl="1"/>
            <a:r>
              <a:rPr lang="en-US" altLang="en-US" dirty="0">
                <a:hlinkClick r:id="rId6"/>
              </a:rPr>
              <a:t>clean</a:t>
            </a:r>
            <a:endParaRPr lang="en-US" altLang="en-US" dirty="0"/>
          </a:p>
          <a:p>
            <a:pPr lvl="1"/>
            <a:r>
              <a:rPr lang="en-US" altLang="en-US" dirty="0"/>
              <a:t>Many More..</a:t>
            </a:r>
          </a:p>
          <a:p>
            <a:r>
              <a:rPr lang="en-US" altLang="en-US" dirty="0"/>
              <a:t>More Details on - </a:t>
            </a:r>
            <a:r>
              <a:rPr lang="en-IN" dirty="0">
                <a:hlinkClick r:id="rId7"/>
              </a:rPr>
              <a:t>.NET CLI | Microsoft Docs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2433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C3E8-4815-4F70-9FC5-564A3A457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What is ASP.NET?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0957D-BD53-402F-AC45-224A31DC2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ASP.NET is an open-source web framework, created by Microsoft, for building modern web apps and services with .NET.</a:t>
            </a:r>
          </a:p>
          <a:p>
            <a:r>
              <a:rPr lang="en-US" dirty="0"/>
              <a:t>ASP.NET is cross platform and runs on Windows, Linux, macOS, and Docker.</a:t>
            </a:r>
          </a:p>
          <a:p>
            <a:r>
              <a:rPr lang="en-US" dirty="0"/>
              <a:t>ASP.NET extends the .NET platform with tools and libraries specifically for building web apps.</a:t>
            </a:r>
          </a:p>
          <a:p>
            <a:r>
              <a:rPr lang="en-US" dirty="0"/>
              <a:t>These are some things that ASP.NET adds to the .NET platform:</a:t>
            </a:r>
          </a:p>
          <a:p>
            <a:pPr lvl="1"/>
            <a:r>
              <a:rPr lang="en-US" b="1" dirty="0"/>
              <a:t>Base framework for processing web requests in C# or F#</a:t>
            </a:r>
          </a:p>
          <a:p>
            <a:pPr lvl="1"/>
            <a:r>
              <a:rPr lang="en-US" b="1" dirty="0"/>
              <a:t>Web-page templating syntax</a:t>
            </a:r>
            <a:r>
              <a:rPr lang="en-US" dirty="0"/>
              <a:t>, known as Razor, for building dynamic web pages using C#</a:t>
            </a:r>
          </a:p>
          <a:p>
            <a:pPr lvl="1"/>
            <a:r>
              <a:rPr lang="en-US" b="1" dirty="0"/>
              <a:t>Libraries for common web patterns</a:t>
            </a:r>
            <a:r>
              <a:rPr lang="en-US" dirty="0"/>
              <a:t>, such as Model View Controller (MVC)</a:t>
            </a:r>
          </a:p>
          <a:p>
            <a:pPr lvl="1"/>
            <a:r>
              <a:rPr lang="en-US" b="1" dirty="0"/>
              <a:t>Authentication system</a:t>
            </a:r>
            <a:r>
              <a:rPr lang="en-US" dirty="0"/>
              <a:t> that includes libraries, a database, and template pages for handling logins, including multi-factor authentication and external authentication with Google, Twitter, and more.</a:t>
            </a:r>
          </a:p>
          <a:p>
            <a:pPr lvl="1"/>
            <a:r>
              <a:rPr lang="en-US" b="1" dirty="0"/>
              <a:t>Editor extensions</a:t>
            </a:r>
            <a:r>
              <a:rPr lang="en-US" dirty="0"/>
              <a:t> to provide syntax highlighting, code completion, and other functionality specifically for developing web pages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433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5B69-8EF8-418E-B6DE-E937F34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Application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DEE77-FFE6-488E-B05D-20D2DF517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ASP.NET allows you to build many types of web applications, including </a:t>
            </a:r>
          </a:p>
          <a:p>
            <a:pPr lvl="1"/>
            <a:r>
              <a:rPr lang="en-US" dirty="0">
                <a:hlinkClick r:id="rId2"/>
              </a:rPr>
              <a:t>Web pages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REST APIs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Microservices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Hubs that push real-time content to connected clients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686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FAB9-5514-46E0-8762-EB321F47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.NET Generic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1036C-4558-4A37-AD59-418FC2CDB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ASP.NET Core templates create a .NET Core Generic Host</a:t>
            </a:r>
          </a:p>
          <a:p>
            <a:r>
              <a:rPr lang="en-US" dirty="0"/>
              <a:t>The Generic Host can be used with other types of .NET applications, such as Console apps.</a:t>
            </a:r>
          </a:p>
          <a:p>
            <a:r>
              <a:rPr lang="en-US" dirty="0"/>
              <a:t>A host is an object that encapsulates an app's resources, such as:</a:t>
            </a:r>
          </a:p>
          <a:p>
            <a:pPr lvl="1"/>
            <a:r>
              <a:rPr lang="en-US" dirty="0"/>
              <a:t>Dependency injection (DI)</a:t>
            </a:r>
          </a:p>
          <a:p>
            <a:pPr lvl="1"/>
            <a:r>
              <a:rPr lang="en-US" dirty="0"/>
              <a:t>Logging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 err="1"/>
              <a:t>IHostedService</a:t>
            </a:r>
            <a:r>
              <a:rPr lang="en-US" dirty="0"/>
              <a:t> implementations</a:t>
            </a:r>
          </a:p>
          <a:p>
            <a:r>
              <a:rPr lang="en-US" dirty="0"/>
              <a:t>In a web app, one of the </a:t>
            </a:r>
            <a:r>
              <a:rPr lang="en-US" dirty="0" err="1"/>
              <a:t>IHostedService</a:t>
            </a:r>
            <a:r>
              <a:rPr lang="en-US" dirty="0"/>
              <a:t> implementations is a web service that starts an HTTP server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963102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D6D6-1ADF-4C88-8E6A-B724DAF6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.NET Generic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DC50C-C69F-44E7-B2AE-B6343C5B3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host is typically configured, built, and run by code in the Program class. The Main method:</a:t>
            </a:r>
          </a:p>
          <a:p>
            <a:pPr lvl="1"/>
            <a:r>
              <a:rPr lang="en-US" dirty="0"/>
              <a:t>Calls a </a:t>
            </a:r>
            <a:r>
              <a:rPr lang="en-US" dirty="0" err="1"/>
              <a:t>CreateHostBuilder</a:t>
            </a:r>
            <a:r>
              <a:rPr lang="en-US" dirty="0"/>
              <a:t> method to create and configure a builder object.</a:t>
            </a:r>
          </a:p>
          <a:p>
            <a:pPr lvl="1"/>
            <a:r>
              <a:rPr lang="en-US" dirty="0"/>
              <a:t>Calls Build and Run methods on the builder object.</a:t>
            </a:r>
          </a:p>
          <a:p>
            <a:r>
              <a:rPr lang="en-US" dirty="0"/>
              <a:t>We can set up some convenient patterns for an application including those for dependency injection (DI), logging, and configuration.</a:t>
            </a:r>
          </a:p>
          <a:p>
            <a:r>
              <a:rPr lang="en-US" dirty="0"/>
              <a:t>It has since been generalized (from .NET Core 3.1) to support other scenarios, such as Windows services, Linux daemon services, or even a Console App.</a:t>
            </a:r>
            <a:endParaRPr lang="en-IN" dirty="0"/>
          </a:p>
          <a:p>
            <a:r>
              <a:rPr lang="en-IN" dirty="0"/>
              <a:t>It is available in </a:t>
            </a:r>
            <a:r>
              <a:rPr lang="en-IN" b="1" dirty="0" err="1"/>
              <a:t>Microsoft.Extensions.Hosting</a:t>
            </a:r>
            <a:r>
              <a:rPr lang="en-IN" b="1" dirty="0"/>
              <a:t> </a:t>
            </a:r>
            <a:r>
              <a:rPr lang="en-IN" dirty="0"/>
              <a:t>package.</a:t>
            </a:r>
          </a:p>
        </p:txBody>
      </p:sp>
    </p:spTree>
    <p:extLst>
      <p:ext uri="{BB962C8B-B14F-4D97-AF65-F5344CB8AC3E}">
        <p14:creationId xmlns:p14="http://schemas.microsoft.com/office/powerpoint/2010/main" val="246020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2FB5-DB0B-4927-B438-3148E2B19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is ASP.NET Core?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786C5-418F-43C1-90CC-79822A7AB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ASP.NET</a:t>
            </a:r>
            <a:r>
              <a:rPr lang="en-US" dirty="0"/>
              <a:t> is a popular web-development framework for building web apps on the </a:t>
            </a:r>
            <a:r>
              <a:rPr lang="en-US" dirty="0">
                <a:hlinkClick r:id="rId3"/>
              </a:rPr>
              <a:t>.NET platform</a:t>
            </a:r>
            <a:r>
              <a:rPr lang="en-US" dirty="0"/>
              <a:t>.</a:t>
            </a:r>
          </a:p>
          <a:p>
            <a:r>
              <a:rPr lang="en-US" dirty="0"/>
              <a:t>ASP.NET Core is the open-source version of ASP.NET, that runs on macOS, Linux, and Windows. </a:t>
            </a:r>
          </a:p>
          <a:p>
            <a:r>
              <a:rPr lang="en-US" dirty="0"/>
              <a:t>ASP.NET Core was first released in 2016 </a:t>
            </a:r>
          </a:p>
          <a:p>
            <a:r>
              <a:rPr lang="en-US" dirty="0"/>
              <a:t>It is a re-design of earlier Windows-only versions of ASP.NET.</a:t>
            </a:r>
          </a:p>
          <a:p>
            <a:r>
              <a:rPr lang="en-US" dirty="0"/>
              <a:t>It's faster than other popular web frameworks in the independent </a:t>
            </a:r>
            <a:r>
              <a:rPr lang="en-US" dirty="0" err="1">
                <a:hlinkClick r:id="rId4"/>
              </a:rPr>
              <a:t>TechEmpower</a:t>
            </a:r>
            <a:r>
              <a:rPr lang="en-US" dirty="0">
                <a:hlinkClick r:id="rId4"/>
              </a:rPr>
              <a:t> benchmarks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233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AC6F-8653-462C-9969-04D3E7FB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Advantages of ASP.NET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60FE-B499-42AC-92F4-F38050DDE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ASP.NET Core is designed to allow runtime components, APIs, compilers and languages evolve quickly, while still providing a stable and supported platform to keep apps running.</a:t>
            </a:r>
          </a:p>
          <a:p>
            <a:r>
              <a:rPr lang="en-US" dirty="0"/>
              <a:t>Multiple versions of ASP.NET Core can exist side by side on the same server. </a:t>
            </a:r>
          </a:p>
          <a:p>
            <a:r>
              <a:rPr lang="en-US" dirty="0"/>
              <a:t>ASP.NET Core provides various support lifecycle options to meet the needs of your app. </a:t>
            </a:r>
          </a:p>
          <a:p>
            <a:r>
              <a:rPr lang="en-US" dirty="0"/>
              <a:t>ASP.NET is open source on GitHub. </a:t>
            </a:r>
          </a:p>
          <a:p>
            <a:r>
              <a:rPr lang="en-US" dirty="0"/>
              <a:t>ASP.NET Core apps can be developed and run-on Windows, Linux, macOS, and Docker.</a:t>
            </a:r>
          </a:p>
          <a:p>
            <a:r>
              <a:rPr lang="en-US" dirty="0"/>
              <a:t>The ASP.NET Core runtime that your app runs on can be deployed as part of your app or installed centrally on your web server. </a:t>
            </a:r>
          </a:p>
          <a:p>
            <a:r>
              <a:rPr lang="en-US" dirty="0"/>
              <a:t>ASP.NET Core is also perfectly suited for Docker containers.</a:t>
            </a:r>
          </a:p>
        </p:txBody>
      </p:sp>
    </p:spTree>
    <p:extLst>
      <p:ext uri="{BB962C8B-B14F-4D97-AF65-F5344CB8AC3E}">
        <p14:creationId xmlns:p14="http://schemas.microsoft.com/office/powerpoint/2010/main" val="2058122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230769-ED3A-401F-AA3B-4CB306D64E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6E5B66-7A52-4C43-95C7-26A800600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5200" dirty="0">
                <a:solidFill>
                  <a:srgbClr val="FFFFFF"/>
                </a:solidFill>
              </a:rPr>
              <a:t>Understanding Patterns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5B47EC4-11C3-43FA-BB7A-03ED692FB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Code Structuring</a:t>
            </a:r>
          </a:p>
        </p:txBody>
      </p:sp>
    </p:spTree>
    <p:extLst>
      <p:ext uri="{BB962C8B-B14F-4D97-AF65-F5344CB8AC3E}">
        <p14:creationId xmlns:p14="http://schemas.microsoft.com/office/powerpoint/2010/main" val="1465686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6938" y="2718308"/>
            <a:ext cx="8409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202020"/>
                </a:solidFill>
                <a:latin typeface="Century Gothic"/>
                <a:cs typeface="Century Gothic"/>
              </a:rPr>
              <a:t>Foundational</a:t>
            </a:r>
            <a:r>
              <a:rPr sz="3600" spc="65" dirty="0">
                <a:solidFill>
                  <a:srgbClr val="202020"/>
                </a:solidFill>
                <a:latin typeface="Century Gothic"/>
                <a:cs typeface="Century Gothic"/>
              </a:rPr>
              <a:t> </a:t>
            </a:r>
            <a:r>
              <a:rPr sz="3600" spc="35" dirty="0">
                <a:solidFill>
                  <a:srgbClr val="202020"/>
                </a:solidFill>
                <a:latin typeface="Century Gothic"/>
                <a:cs typeface="Century Gothic"/>
              </a:rPr>
              <a:t>Architectural</a:t>
            </a:r>
            <a:r>
              <a:rPr sz="3600" spc="65" dirty="0">
                <a:solidFill>
                  <a:srgbClr val="202020"/>
                </a:solidFill>
                <a:latin typeface="Century Gothic"/>
                <a:cs typeface="Century Gothic"/>
              </a:rPr>
              <a:t> </a:t>
            </a:r>
            <a:r>
              <a:rPr sz="3600" spc="114" dirty="0">
                <a:solidFill>
                  <a:srgbClr val="202020"/>
                </a:solidFill>
                <a:latin typeface="Century Gothic"/>
                <a:cs typeface="Century Gothic"/>
              </a:rPr>
              <a:t>Principles</a:t>
            </a:r>
            <a:endParaRPr sz="36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B0E46-AABD-4C04-AA32-1D4DC649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EF Core releases and support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669024-4B8E-ABBC-EB1A-FA4C73C55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492" y="790784"/>
            <a:ext cx="5536001" cy="521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19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0519" y="4052679"/>
            <a:ext cx="3429000" cy="1644014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Times New Roman"/>
              <a:cs typeface="Times New Roman"/>
            </a:endParaRPr>
          </a:p>
          <a:p>
            <a:pPr marL="953769" marR="832485" indent="-113664">
              <a:lnSpc>
                <a:spcPct val="100800"/>
              </a:lnSpc>
            </a:pPr>
            <a:r>
              <a:rPr sz="2400" spc="135" dirty="0">
                <a:solidFill>
                  <a:srgbClr val="2A9FBC"/>
                </a:solidFill>
                <a:latin typeface="Verdana"/>
                <a:cs typeface="Verdana"/>
              </a:rPr>
              <a:t>P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2A9FBC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si</a:t>
            </a:r>
            <a:r>
              <a:rPr sz="2400" spc="-80" dirty="0">
                <a:solidFill>
                  <a:srgbClr val="2A9FBC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2A9FBC"/>
                </a:solidFill>
                <a:latin typeface="Verdana"/>
                <a:cs typeface="Verdana"/>
              </a:rPr>
              <a:t>n</a:t>
            </a:r>
            <a:r>
              <a:rPr sz="2400" spc="85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e 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ignorance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534" y="4052679"/>
            <a:ext cx="3429000" cy="1644014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2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400" spc="90" dirty="0">
                <a:solidFill>
                  <a:srgbClr val="2A9FBC"/>
                </a:solidFill>
                <a:latin typeface="Verdana"/>
                <a:cs typeface="Verdana"/>
              </a:rPr>
              <a:t>DRY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1306" y="2174239"/>
            <a:ext cx="3429000" cy="1644014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/>
              <a:cs typeface="Times New Roman"/>
            </a:endParaRPr>
          </a:p>
          <a:p>
            <a:pPr marL="682625" marR="674370" indent="557530">
              <a:lnSpc>
                <a:spcPct val="100800"/>
              </a:lnSpc>
            </a:pP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Single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2A9FBC"/>
                </a:solidFill>
                <a:latin typeface="Verdana"/>
                <a:cs typeface="Verdana"/>
              </a:rPr>
              <a:t>r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sp</a:t>
            </a:r>
            <a:r>
              <a:rPr sz="2400" spc="114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2400" spc="-40" dirty="0">
                <a:solidFill>
                  <a:srgbClr val="2A9FBC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si</a:t>
            </a:r>
            <a:r>
              <a:rPr sz="2400" spc="110" dirty="0">
                <a:solidFill>
                  <a:srgbClr val="2A9FBC"/>
                </a:solidFill>
                <a:latin typeface="Verdana"/>
                <a:cs typeface="Verdana"/>
              </a:rPr>
              <a:t>b</a:t>
            </a:r>
            <a:r>
              <a:rPr sz="2400" spc="25" dirty="0">
                <a:solidFill>
                  <a:srgbClr val="2A9FBC"/>
                </a:solidFill>
                <a:latin typeface="Verdana"/>
                <a:cs typeface="Verdana"/>
              </a:rPr>
              <a:t>ili</a:t>
            </a:r>
            <a:r>
              <a:rPr sz="2400" spc="35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319" y="2174239"/>
            <a:ext cx="3429000" cy="1644014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/>
              <a:cs typeface="Times New Roman"/>
            </a:endParaRPr>
          </a:p>
          <a:p>
            <a:pPr marL="1024255" marR="671830" indent="-344170">
              <a:lnSpc>
                <a:spcPct val="100800"/>
              </a:lnSpc>
            </a:pP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Separation</a:t>
            </a:r>
            <a:r>
              <a:rPr sz="2400" spc="-21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2A9FBC"/>
                </a:solidFill>
                <a:latin typeface="Verdana"/>
                <a:cs typeface="Verdana"/>
              </a:rPr>
              <a:t>of </a:t>
            </a:r>
            <a:r>
              <a:rPr sz="2400" spc="-8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concerns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518" y="2174239"/>
            <a:ext cx="3429000" cy="1644014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1024255" marR="739140" indent="-276225">
              <a:lnSpc>
                <a:spcPct val="100800"/>
              </a:lnSpc>
            </a:pPr>
            <a:r>
              <a:rPr sz="2400" spc="20" dirty="0">
                <a:solidFill>
                  <a:srgbClr val="2A9FBC"/>
                </a:solidFill>
                <a:latin typeface="Verdana"/>
                <a:cs typeface="Verdana"/>
              </a:rPr>
              <a:t>De</a:t>
            </a:r>
            <a:r>
              <a:rPr sz="2400" spc="114" dirty="0">
                <a:solidFill>
                  <a:srgbClr val="2A9FBC"/>
                </a:solidFill>
                <a:latin typeface="Verdana"/>
                <a:cs typeface="Verdana"/>
              </a:rPr>
              <a:t>p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2400" spc="-35" dirty="0">
                <a:solidFill>
                  <a:srgbClr val="2A9FBC"/>
                </a:solidFill>
                <a:latin typeface="Verdana"/>
                <a:cs typeface="Verdana"/>
              </a:rPr>
              <a:t>n</a:t>
            </a:r>
            <a:r>
              <a:rPr sz="2400" spc="114" dirty="0">
                <a:solidFill>
                  <a:srgbClr val="2A9FBC"/>
                </a:solidFill>
                <a:latin typeface="Verdana"/>
                <a:cs typeface="Verdana"/>
              </a:rPr>
              <a:t>d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2400" spc="-35" dirty="0">
                <a:solidFill>
                  <a:srgbClr val="2A9FBC"/>
                </a:solidFill>
                <a:latin typeface="Verdana"/>
                <a:cs typeface="Verdana"/>
              </a:rPr>
              <a:t>n</a:t>
            </a:r>
            <a:r>
              <a:rPr sz="2400" spc="110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y 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inversion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3081" y="517651"/>
            <a:ext cx="6257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404040"/>
                </a:solidFill>
              </a:rPr>
              <a:t>Important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Design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Principles</a:t>
            </a:r>
            <a:endParaRPr sz="3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1736852"/>
            <a:ext cx="6421120" cy="3271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700"/>
              </a:spcBef>
            </a:pP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Dependency</a:t>
            </a:r>
            <a:r>
              <a:rPr sz="2400" spc="-1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Inversion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Decoupling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modules</a:t>
            </a:r>
            <a:endParaRPr sz="2400">
              <a:latin typeface="Verdana"/>
              <a:cs typeface="Verdana"/>
            </a:endParaRPr>
          </a:p>
          <a:p>
            <a:pPr marL="12700" marR="830580" indent="4445">
              <a:lnSpc>
                <a:spcPts val="2810"/>
              </a:lnSpc>
              <a:spcBef>
                <a:spcPts val="1975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Dependencies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should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/>
                <a:cs typeface="Verdana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pointing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to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abstractions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540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Typically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top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bottom</a:t>
            </a:r>
            <a:endParaRPr sz="2400">
              <a:latin typeface="Verdana"/>
              <a:cs typeface="Verdana"/>
            </a:endParaRPr>
          </a:p>
          <a:p>
            <a:pPr marL="12700" marR="5080" indent="4445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Helps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building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more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loosely-coupled </a:t>
            </a:r>
            <a:r>
              <a:rPr sz="2400" spc="-8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applications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6992" y="2203144"/>
            <a:ext cx="2626506" cy="245171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9256" y="517651"/>
            <a:ext cx="3964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</a:rPr>
              <a:t>Typical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70" dirty="0">
                <a:solidFill>
                  <a:srgbClr val="404040"/>
                </a:solidFill>
              </a:rPr>
              <a:t>Approach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846244" y="2220545"/>
            <a:ext cx="2085339" cy="909955"/>
            <a:chOff x="1846244" y="2220545"/>
            <a:chExt cx="2085339" cy="909955"/>
          </a:xfrm>
        </p:grpSpPr>
        <p:sp>
          <p:nvSpPr>
            <p:cNvPr id="4" name="object 4"/>
            <p:cNvSpPr/>
            <p:nvPr/>
          </p:nvSpPr>
          <p:spPr>
            <a:xfrm>
              <a:off x="1858944" y="2233245"/>
              <a:ext cx="2059939" cy="884555"/>
            </a:xfrm>
            <a:custGeom>
              <a:avLst/>
              <a:gdLst/>
              <a:ahLst/>
              <a:cxnLst/>
              <a:rect l="l" t="t" r="r" b="b"/>
              <a:pathLst>
                <a:path w="2059939" h="884555">
                  <a:moveTo>
                    <a:pt x="1912532" y="0"/>
                  </a:moveTo>
                  <a:lnTo>
                    <a:pt x="147379" y="0"/>
                  </a:lnTo>
                  <a:lnTo>
                    <a:pt x="100796" y="7513"/>
                  </a:lnTo>
                  <a:lnTo>
                    <a:pt x="60339" y="28435"/>
                  </a:lnTo>
                  <a:lnTo>
                    <a:pt x="28435" y="60339"/>
                  </a:lnTo>
                  <a:lnTo>
                    <a:pt x="7513" y="100796"/>
                  </a:lnTo>
                  <a:lnTo>
                    <a:pt x="0" y="147379"/>
                  </a:lnTo>
                  <a:lnTo>
                    <a:pt x="0" y="736875"/>
                  </a:lnTo>
                  <a:lnTo>
                    <a:pt x="7513" y="783458"/>
                  </a:lnTo>
                  <a:lnTo>
                    <a:pt x="28435" y="823916"/>
                  </a:lnTo>
                  <a:lnTo>
                    <a:pt x="60339" y="855819"/>
                  </a:lnTo>
                  <a:lnTo>
                    <a:pt x="100796" y="876741"/>
                  </a:lnTo>
                  <a:lnTo>
                    <a:pt x="147379" y="884255"/>
                  </a:lnTo>
                  <a:lnTo>
                    <a:pt x="1912532" y="884255"/>
                  </a:lnTo>
                  <a:lnTo>
                    <a:pt x="1959115" y="876741"/>
                  </a:lnTo>
                  <a:lnTo>
                    <a:pt x="1999572" y="855819"/>
                  </a:lnTo>
                  <a:lnTo>
                    <a:pt x="2031476" y="823916"/>
                  </a:lnTo>
                  <a:lnTo>
                    <a:pt x="2052398" y="783458"/>
                  </a:lnTo>
                  <a:lnTo>
                    <a:pt x="2059912" y="736875"/>
                  </a:lnTo>
                  <a:lnTo>
                    <a:pt x="2059912" y="147379"/>
                  </a:lnTo>
                  <a:lnTo>
                    <a:pt x="2052398" y="100796"/>
                  </a:lnTo>
                  <a:lnTo>
                    <a:pt x="2031476" y="60339"/>
                  </a:lnTo>
                  <a:lnTo>
                    <a:pt x="1999572" y="28435"/>
                  </a:lnTo>
                  <a:lnTo>
                    <a:pt x="1959115" y="7513"/>
                  </a:lnTo>
                  <a:lnTo>
                    <a:pt x="1912532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58944" y="2233245"/>
              <a:ext cx="2059939" cy="884555"/>
            </a:xfrm>
            <a:custGeom>
              <a:avLst/>
              <a:gdLst/>
              <a:ahLst/>
              <a:cxnLst/>
              <a:rect l="l" t="t" r="r" b="b"/>
              <a:pathLst>
                <a:path w="2059939" h="884555">
                  <a:moveTo>
                    <a:pt x="0" y="147379"/>
                  </a:moveTo>
                  <a:lnTo>
                    <a:pt x="7513" y="100796"/>
                  </a:lnTo>
                  <a:lnTo>
                    <a:pt x="28435" y="60339"/>
                  </a:lnTo>
                  <a:lnTo>
                    <a:pt x="60338" y="28435"/>
                  </a:lnTo>
                  <a:lnTo>
                    <a:pt x="100795" y="7513"/>
                  </a:lnTo>
                  <a:lnTo>
                    <a:pt x="147379" y="0"/>
                  </a:lnTo>
                  <a:lnTo>
                    <a:pt x="1912533" y="0"/>
                  </a:lnTo>
                  <a:lnTo>
                    <a:pt x="1959116" y="7513"/>
                  </a:lnTo>
                  <a:lnTo>
                    <a:pt x="1999573" y="28435"/>
                  </a:lnTo>
                  <a:lnTo>
                    <a:pt x="2031476" y="60339"/>
                  </a:lnTo>
                  <a:lnTo>
                    <a:pt x="2052398" y="100796"/>
                  </a:lnTo>
                  <a:lnTo>
                    <a:pt x="2059912" y="147379"/>
                  </a:lnTo>
                  <a:lnTo>
                    <a:pt x="2059912" y="736875"/>
                  </a:lnTo>
                  <a:lnTo>
                    <a:pt x="2052398" y="783458"/>
                  </a:lnTo>
                  <a:lnTo>
                    <a:pt x="2031476" y="823915"/>
                  </a:lnTo>
                  <a:lnTo>
                    <a:pt x="1999573" y="855819"/>
                  </a:lnTo>
                  <a:lnTo>
                    <a:pt x="1959116" y="876741"/>
                  </a:lnTo>
                  <a:lnTo>
                    <a:pt x="1912533" y="884255"/>
                  </a:lnTo>
                  <a:lnTo>
                    <a:pt x="147379" y="884255"/>
                  </a:lnTo>
                  <a:lnTo>
                    <a:pt x="100795" y="876741"/>
                  </a:lnTo>
                  <a:lnTo>
                    <a:pt x="60338" y="855819"/>
                  </a:lnTo>
                  <a:lnTo>
                    <a:pt x="28435" y="823915"/>
                  </a:lnTo>
                  <a:lnTo>
                    <a:pt x="7513" y="783458"/>
                  </a:lnTo>
                  <a:lnTo>
                    <a:pt x="0" y="736875"/>
                  </a:lnTo>
                  <a:lnTo>
                    <a:pt x="0" y="147379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7570" y="2497835"/>
            <a:ext cx="9632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sz="2000" spc="20" dirty="0">
                <a:solidFill>
                  <a:srgbClr val="F05A28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000" spc="-65" dirty="0">
                <a:solidFill>
                  <a:srgbClr val="F05A28"/>
                </a:solidFill>
                <a:latin typeface="Verdana"/>
                <a:cs typeface="Verdana"/>
              </a:rPr>
              <a:t>s</a:t>
            </a:r>
            <a:r>
              <a:rPr sz="2000" spc="-45" dirty="0">
                <a:solidFill>
                  <a:srgbClr val="F05A28"/>
                </a:solidFill>
                <a:latin typeface="Verdana"/>
                <a:cs typeface="Verdana"/>
              </a:rPr>
              <a:t>s</a:t>
            </a:r>
            <a:r>
              <a:rPr sz="2000" spc="-1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21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53343" y="2220545"/>
            <a:ext cx="2085339" cy="909955"/>
            <a:chOff x="5053343" y="2220545"/>
            <a:chExt cx="2085339" cy="909955"/>
          </a:xfrm>
        </p:grpSpPr>
        <p:sp>
          <p:nvSpPr>
            <p:cNvPr id="8" name="object 8"/>
            <p:cNvSpPr/>
            <p:nvPr/>
          </p:nvSpPr>
          <p:spPr>
            <a:xfrm>
              <a:off x="5066043" y="2233245"/>
              <a:ext cx="2059939" cy="884555"/>
            </a:xfrm>
            <a:custGeom>
              <a:avLst/>
              <a:gdLst/>
              <a:ahLst/>
              <a:cxnLst/>
              <a:rect l="l" t="t" r="r" b="b"/>
              <a:pathLst>
                <a:path w="2059940" h="884555">
                  <a:moveTo>
                    <a:pt x="1912532" y="0"/>
                  </a:moveTo>
                  <a:lnTo>
                    <a:pt x="147378" y="0"/>
                  </a:lnTo>
                  <a:lnTo>
                    <a:pt x="100795" y="7513"/>
                  </a:lnTo>
                  <a:lnTo>
                    <a:pt x="60338" y="28435"/>
                  </a:lnTo>
                  <a:lnTo>
                    <a:pt x="28435" y="60339"/>
                  </a:lnTo>
                  <a:lnTo>
                    <a:pt x="7513" y="100796"/>
                  </a:lnTo>
                  <a:lnTo>
                    <a:pt x="0" y="147379"/>
                  </a:lnTo>
                  <a:lnTo>
                    <a:pt x="0" y="736875"/>
                  </a:lnTo>
                  <a:lnTo>
                    <a:pt x="7513" y="783458"/>
                  </a:lnTo>
                  <a:lnTo>
                    <a:pt x="28435" y="823915"/>
                  </a:lnTo>
                  <a:lnTo>
                    <a:pt x="60338" y="855818"/>
                  </a:lnTo>
                  <a:lnTo>
                    <a:pt x="100795" y="876740"/>
                  </a:lnTo>
                  <a:lnTo>
                    <a:pt x="147378" y="884254"/>
                  </a:lnTo>
                  <a:lnTo>
                    <a:pt x="1912532" y="884254"/>
                  </a:lnTo>
                  <a:lnTo>
                    <a:pt x="1959115" y="876740"/>
                  </a:lnTo>
                  <a:lnTo>
                    <a:pt x="1999572" y="855818"/>
                  </a:lnTo>
                  <a:lnTo>
                    <a:pt x="2031476" y="823915"/>
                  </a:lnTo>
                  <a:lnTo>
                    <a:pt x="2052398" y="783458"/>
                  </a:lnTo>
                  <a:lnTo>
                    <a:pt x="2059912" y="736875"/>
                  </a:lnTo>
                  <a:lnTo>
                    <a:pt x="2059912" y="147379"/>
                  </a:lnTo>
                  <a:lnTo>
                    <a:pt x="2052398" y="100796"/>
                  </a:lnTo>
                  <a:lnTo>
                    <a:pt x="2031476" y="60339"/>
                  </a:lnTo>
                  <a:lnTo>
                    <a:pt x="1999572" y="28435"/>
                  </a:lnTo>
                  <a:lnTo>
                    <a:pt x="1959115" y="7513"/>
                  </a:lnTo>
                  <a:lnTo>
                    <a:pt x="1912532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66043" y="2233245"/>
              <a:ext cx="2059939" cy="884555"/>
            </a:xfrm>
            <a:custGeom>
              <a:avLst/>
              <a:gdLst/>
              <a:ahLst/>
              <a:cxnLst/>
              <a:rect l="l" t="t" r="r" b="b"/>
              <a:pathLst>
                <a:path w="2059940" h="884555">
                  <a:moveTo>
                    <a:pt x="0" y="147379"/>
                  </a:moveTo>
                  <a:lnTo>
                    <a:pt x="7513" y="100796"/>
                  </a:lnTo>
                  <a:lnTo>
                    <a:pt x="28435" y="60339"/>
                  </a:lnTo>
                  <a:lnTo>
                    <a:pt x="60338" y="28435"/>
                  </a:lnTo>
                  <a:lnTo>
                    <a:pt x="100795" y="7513"/>
                  </a:lnTo>
                  <a:lnTo>
                    <a:pt x="147379" y="0"/>
                  </a:lnTo>
                  <a:lnTo>
                    <a:pt x="1912533" y="0"/>
                  </a:lnTo>
                  <a:lnTo>
                    <a:pt x="1959116" y="7513"/>
                  </a:lnTo>
                  <a:lnTo>
                    <a:pt x="1999573" y="28435"/>
                  </a:lnTo>
                  <a:lnTo>
                    <a:pt x="2031476" y="60339"/>
                  </a:lnTo>
                  <a:lnTo>
                    <a:pt x="2052398" y="100796"/>
                  </a:lnTo>
                  <a:lnTo>
                    <a:pt x="2059912" y="147379"/>
                  </a:lnTo>
                  <a:lnTo>
                    <a:pt x="2059912" y="736875"/>
                  </a:lnTo>
                  <a:lnTo>
                    <a:pt x="2052398" y="783458"/>
                  </a:lnTo>
                  <a:lnTo>
                    <a:pt x="2031476" y="823915"/>
                  </a:lnTo>
                  <a:lnTo>
                    <a:pt x="1999573" y="855819"/>
                  </a:lnTo>
                  <a:lnTo>
                    <a:pt x="1959116" y="876741"/>
                  </a:lnTo>
                  <a:lnTo>
                    <a:pt x="1912533" y="884255"/>
                  </a:lnTo>
                  <a:lnTo>
                    <a:pt x="147379" y="884255"/>
                  </a:lnTo>
                  <a:lnTo>
                    <a:pt x="100795" y="876741"/>
                  </a:lnTo>
                  <a:lnTo>
                    <a:pt x="60338" y="855819"/>
                  </a:lnTo>
                  <a:lnTo>
                    <a:pt x="28435" y="823915"/>
                  </a:lnTo>
                  <a:lnTo>
                    <a:pt x="7513" y="783458"/>
                  </a:lnTo>
                  <a:lnTo>
                    <a:pt x="0" y="736875"/>
                  </a:lnTo>
                  <a:lnTo>
                    <a:pt x="0" y="147379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22607" y="2497835"/>
            <a:ext cx="946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9BC850"/>
                </a:solidFill>
                <a:latin typeface="Verdana"/>
                <a:cs typeface="Verdana"/>
              </a:rPr>
              <a:t>C</a:t>
            </a:r>
            <a:r>
              <a:rPr sz="2000" spc="20" dirty="0">
                <a:solidFill>
                  <a:srgbClr val="9BC850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9BC850"/>
                </a:solidFill>
                <a:latin typeface="Verdana"/>
                <a:cs typeface="Verdana"/>
              </a:rPr>
              <a:t>a</a:t>
            </a:r>
            <a:r>
              <a:rPr sz="2000" spc="-65" dirty="0">
                <a:solidFill>
                  <a:srgbClr val="9BC850"/>
                </a:solidFill>
                <a:latin typeface="Verdana"/>
                <a:cs typeface="Verdana"/>
              </a:rPr>
              <a:t>s</a:t>
            </a:r>
            <a:r>
              <a:rPr sz="2000" spc="-45" dirty="0">
                <a:solidFill>
                  <a:srgbClr val="9BC850"/>
                </a:solidFill>
                <a:latin typeface="Verdana"/>
                <a:cs typeface="Verdana"/>
              </a:rPr>
              <a:t>s</a:t>
            </a:r>
            <a:r>
              <a:rPr sz="2000" spc="-10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9BC850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260442" y="2220544"/>
            <a:ext cx="2085339" cy="909955"/>
            <a:chOff x="8260442" y="2220544"/>
            <a:chExt cx="2085339" cy="909955"/>
          </a:xfrm>
        </p:grpSpPr>
        <p:sp>
          <p:nvSpPr>
            <p:cNvPr id="12" name="object 12"/>
            <p:cNvSpPr/>
            <p:nvPr/>
          </p:nvSpPr>
          <p:spPr>
            <a:xfrm>
              <a:off x="8273142" y="2233244"/>
              <a:ext cx="2059939" cy="884555"/>
            </a:xfrm>
            <a:custGeom>
              <a:avLst/>
              <a:gdLst/>
              <a:ahLst/>
              <a:cxnLst/>
              <a:rect l="l" t="t" r="r" b="b"/>
              <a:pathLst>
                <a:path w="2059940" h="884555">
                  <a:moveTo>
                    <a:pt x="1912533" y="0"/>
                  </a:moveTo>
                  <a:lnTo>
                    <a:pt x="147379" y="0"/>
                  </a:lnTo>
                  <a:lnTo>
                    <a:pt x="100796" y="7513"/>
                  </a:lnTo>
                  <a:lnTo>
                    <a:pt x="60339" y="28435"/>
                  </a:lnTo>
                  <a:lnTo>
                    <a:pt x="28435" y="60339"/>
                  </a:lnTo>
                  <a:lnTo>
                    <a:pt x="7513" y="100796"/>
                  </a:lnTo>
                  <a:lnTo>
                    <a:pt x="0" y="147379"/>
                  </a:lnTo>
                  <a:lnTo>
                    <a:pt x="0" y="736875"/>
                  </a:lnTo>
                  <a:lnTo>
                    <a:pt x="7513" y="783458"/>
                  </a:lnTo>
                  <a:lnTo>
                    <a:pt x="28435" y="823916"/>
                  </a:lnTo>
                  <a:lnTo>
                    <a:pt x="60339" y="855819"/>
                  </a:lnTo>
                  <a:lnTo>
                    <a:pt x="100796" y="876741"/>
                  </a:lnTo>
                  <a:lnTo>
                    <a:pt x="147379" y="884255"/>
                  </a:lnTo>
                  <a:lnTo>
                    <a:pt x="1912533" y="884255"/>
                  </a:lnTo>
                  <a:lnTo>
                    <a:pt x="1959116" y="876741"/>
                  </a:lnTo>
                  <a:lnTo>
                    <a:pt x="1999573" y="855819"/>
                  </a:lnTo>
                  <a:lnTo>
                    <a:pt x="2031476" y="823916"/>
                  </a:lnTo>
                  <a:lnTo>
                    <a:pt x="2052398" y="783458"/>
                  </a:lnTo>
                  <a:lnTo>
                    <a:pt x="2059912" y="736875"/>
                  </a:lnTo>
                  <a:lnTo>
                    <a:pt x="2059912" y="147379"/>
                  </a:lnTo>
                  <a:lnTo>
                    <a:pt x="2052398" y="100796"/>
                  </a:lnTo>
                  <a:lnTo>
                    <a:pt x="2031476" y="60339"/>
                  </a:lnTo>
                  <a:lnTo>
                    <a:pt x="1999573" y="28435"/>
                  </a:lnTo>
                  <a:lnTo>
                    <a:pt x="1959116" y="7513"/>
                  </a:lnTo>
                  <a:lnTo>
                    <a:pt x="1912533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73142" y="2233244"/>
              <a:ext cx="2059939" cy="884555"/>
            </a:xfrm>
            <a:custGeom>
              <a:avLst/>
              <a:gdLst/>
              <a:ahLst/>
              <a:cxnLst/>
              <a:rect l="l" t="t" r="r" b="b"/>
              <a:pathLst>
                <a:path w="2059940" h="884555">
                  <a:moveTo>
                    <a:pt x="0" y="147379"/>
                  </a:moveTo>
                  <a:lnTo>
                    <a:pt x="7513" y="100796"/>
                  </a:lnTo>
                  <a:lnTo>
                    <a:pt x="28435" y="60339"/>
                  </a:lnTo>
                  <a:lnTo>
                    <a:pt x="60338" y="28435"/>
                  </a:lnTo>
                  <a:lnTo>
                    <a:pt x="100795" y="7513"/>
                  </a:lnTo>
                  <a:lnTo>
                    <a:pt x="147379" y="0"/>
                  </a:lnTo>
                  <a:lnTo>
                    <a:pt x="1912533" y="0"/>
                  </a:lnTo>
                  <a:lnTo>
                    <a:pt x="1959116" y="7513"/>
                  </a:lnTo>
                  <a:lnTo>
                    <a:pt x="1999573" y="28435"/>
                  </a:lnTo>
                  <a:lnTo>
                    <a:pt x="2031476" y="60339"/>
                  </a:lnTo>
                  <a:lnTo>
                    <a:pt x="2052398" y="100796"/>
                  </a:lnTo>
                  <a:lnTo>
                    <a:pt x="2059912" y="147379"/>
                  </a:lnTo>
                  <a:lnTo>
                    <a:pt x="2059912" y="736875"/>
                  </a:lnTo>
                  <a:lnTo>
                    <a:pt x="2052398" y="783458"/>
                  </a:lnTo>
                  <a:lnTo>
                    <a:pt x="2031476" y="823915"/>
                  </a:lnTo>
                  <a:lnTo>
                    <a:pt x="1999573" y="855819"/>
                  </a:lnTo>
                  <a:lnTo>
                    <a:pt x="1959116" y="876741"/>
                  </a:lnTo>
                  <a:lnTo>
                    <a:pt x="1912533" y="884255"/>
                  </a:lnTo>
                  <a:lnTo>
                    <a:pt x="147379" y="884255"/>
                  </a:lnTo>
                  <a:lnTo>
                    <a:pt x="100795" y="876741"/>
                  </a:lnTo>
                  <a:lnTo>
                    <a:pt x="60338" y="855819"/>
                  </a:lnTo>
                  <a:lnTo>
                    <a:pt x="28435" y="823915"/>
                  </a:lnTo>
                  <a:lnTo>
                    <a:pt x="7513" y="783458"/>
                  </a:lnTo>
                  <a:lnTo>
                    <a:pt x="0" y="736875"/>
                  </a:lnTo>
                  <a:lnTo>
                    <a:pt x="0" y="147379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828119" y="2497835"/>
            <a:ext cx="9505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r>
              <a:rPr sz="2000" spc="20" dirty="0">
                <a:solidFill>
                  <a:srgbClr val="2A9FBC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2000" spc="-65" dirty="0">
                <a:solidFill>
                  <a:srgbClr val="2A9FBC"/>
                </a:solidFill>
                <a:latin typeface="Verdana"/>
                <a:cs typeface="Verdana"/>
              </a:rPr>
              <a:t>s</a:t>
            </a:r>
            <a:r>
              <a:rPr sz="2000" spc="-45" dirty="0">
                <a:solidFill>
                  <a:srgbClr val="2A9FBC"/>
                </a:solidFill>
                <a:latin typeface="Verdana"/>
                <a:cs typeface="Verdana"/>
              </a:rPr>
              <a:t>s</a:t>
            </a:r>
            <a:r>
              <a:rPr sz="2000" spc="-10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99801" y="2618231"/>
            <a:ext cx="4373880" cy="114300"/>
          </a:xfrm>
          <a:custGeom>
            <a:avLst/>
            <a:gdLst/>
            <a:ahLst/>
            <a:cxnLst/>
            <a:rect l="l" t="t" r="r" b="b"/>
            <a:pathLst>
              <a:path w="4373880" h="114300">
                <a:moveTo>
                  <a:pt x="38138" y="57150"/>
                </a:moveTo>
                <a:lnTo>
                  <a:pt x="36639" y="49733"/>
                </a:lnTo>
                <a:lnTo>
                  <a:pt x="32562" y="43675"/>
                </a:lnTo>
                <a:lnTo>
                  <a:pt x="26504" y="39598"/>
                </a:lnTo>
                <a:lnTo>
                  <a:pt x="19088" y="38100"/>
                </a:lnTo>
                <a:lnTo>
                  <a:pt x="11633" y="39598"/>
                </a:lnTo>
                <a:lnTo>
                  <a:pt x="5575" y="43675"/>
                </a:lnTo>
                <a:lnTo>
                  <a:pt x="1498" y="49733"/>
                </a:lnTo>
                <a:lnTo>
                  <a:pt x="0" y="57150"/>
                </a:lnTo>
                <a:lnTo>
                  <a:pt x="1498" y="64566"/>
                </a:lnTo>
                <a:lnTo>
                  <a:pt x="5575" y="70624"/>
                </a:lnTo>
                <a:lnTo>
                  <a:pt x="11633" y="74701"/>
                </a:lnTo>
                <a:lnTo>
                  <a:pt x="19050" y="76200"/>
                </a:lnTo>
                <a:lnTo>
                  <a:pt x="26504" y="74701"/>
                </a:lnTo>
                <a:lnTo>
                  <a:pt x="32562" y="70624"/>
                </a:lnTo>
                <a:lnTo>
                  <a:pt x="36639" y="64566"/>
                </a:lnTo>
                <a:lnTo>
                  <a:pt x="38138" y="57150"/>
                </a:lnTo>
                <a:close/>
              </a:path>
              <a:path w="4373880" h="114300">
                <a:moveTo>
                  <a:pt x="114376" y="57150"/>
                </a:moveTo>
                <a:lnTo>
                  <a:pt x="112877" y="49733"/>
                </a:lnTo>
                <a:lnTo>
                  <a:pt x="108800" y="43675"/>
                </a:lnTo>
                <a:lnTo>
                  <a:pt x="102743" y="39598"/>
                </a:lnTo>
                <a:lnTo>
                  <a:pt x="95326" y="38100"/>
                </a:lnTo>
                <a:lnTo>
                  <a:pt x="87871" y="39598"/>
                </a:lnTo>
                <a:lnTo>
                  <a:pt x="81813" y="43675"/>
                </a:lnTo>
                <a:lnTo>
                  <a:pt x="77736" y="49733"/>
                </a:lnTo>
                <a:lnTo>
                  <a:pt x="76238" y="57150"/>
                </a:lnTo>
                <a:lnTo>
                  <a:pt x="77736" y="64566"/>
                </a:lnTo>
                <a:lnTo>
                  <a:pt x="81813" y="70624"/>
                </a:lnTo>
                <a:lnTo>
                  <a:pt x="87871" y="74701"/>
                </a:lnTo>
                <a:lnTo>
                  <a:pt x="95288" y="76200"/>
                </a:lnTo>
                <a:lnTo>
                  <a:pt x="102743" y="74701"/>
                </a:lnTo>
                <a:lnTo>
                  <a:pt x="108800" y="70624"/>
                </a:lnTo>
                <a:lnTo>
                  <a:pt x="112877" y="64566"/>
                </a:lnTo>
                <a:lnTo>
                  <a:pt x="114376" y="57150"/>
                </a:lnTo>
                <a:close/>
              </a:path>
              <a:path w="4373880" h="114300">
                <a:moveTo>
                  <a:pt x="190614" y="57150"/>
                </a:moveTo>
                <a:lnTo>
                  <a:pt x="189115" y="49733"/>
                </a:lnTo>
                <a:lnTo>
                  <a:pt x="185039" y="43675"/>
                </a:lnTo>
                <a:lnTo>
                  <a:pt x="178981" y="39598"/>
                </a:lnTo>
                <a:lnTo>
                  <a:pt x="171564" y="38100"/>
                </a:lnTo>
                <a:lnTo>
                  <a:pt x="164109" y="39598"/>
                </a:lnTo>
                <a:lnTo>
                  <a:pt x="158051" y="43675"/>
                </a:lnTo>
                <a:lnTo>
                  <a:pt x="153974" y="49733"/>
                </a:lnTo>
                <a:lnTo>
                  <a:pt x="152476" y="57150"/>
                </a:lnTo>
                <a:lnTo>
                  <a:pt x="153974" y="64566"/>
                </a:lnTo>
                <a:lnTo>
                  <a:pt x="158051" y="70624"/>
                </a:lnTo>
                <a:lnTo>
                  <a:pt x="164109" y="74701"/>
                </a:lnTo>
                <a:lnTo>
                  <a:pt x="171526" y="76200"/>
                </a:lnTo>
                <a:lnTo>
                  <a:pt x="178981" y="74701"/>
                </a:lnTo>
                <a:lnTo>
                  <a:pt x="185039" y="70624"/>
                </a:lnTo>
                <a:lnTo>
                  <a:pt x="189115" y="64566"/>
                </a:lnTo>
                <a:lnTo>
                  <a:pt x="190614" y="57150"/>
                </a:lnTo>
                <a:close/>
              </a:path>
              <a:path w="4373880" h="114300">
                <a:moveTo>
                  <a:pt x="266852" y="57150"/>
                </a:moveTo>
                <a:lnTo>
                  <a:pt x="265353" y="49733"/>
                </a:lnTo>
                <a:lnTo>
                  <a:pt x="261277" y="43675"/>
                </a:lnTo>
                <a:lnTo>
                  <a:pt x="255219" y="39598"/>
                </a:lnTo>
                <a:lnTo>
                  <a:pt x="247802" y="38100"/>
                </a:lnTo>
                <a:lnTo>
                  <a:pt x="240347" y="39598"/>
                </a:lnTo>
                <a:lnTo>
                  <a:pt x="234289" y="43675"/>
                </a:lnTo>
                <a:lnTo>
                  <a:pt x="230212" y="49733"/>
                </a:lnTo>
                <a:lnTo>
                  <a:pt x="228714" y="57150"/>
                </a:lnTo>
                <a:lnTo>
                  <a:pt x="230212" y="64566"/>
                </a:lnTo>
                <a:lnTo>
                  <a:pt x="234289" y="70624"/>
                </a:lnTo>
                <a:lnTo>
                  <a:pt x="240347" y="74701"/>
                </a:lnTo>
                <a:lnTo>
                  <a:pt x="247764" y="76200"/>
                </a:lnTo>
                <a:lnTo>
                  <a:pt x="255219" y="74701"/>
                </a:lnTo>
                <a:lnTo>
                  <a:pt x="261277" y="70612"/>
                </a:lnTo>
                <a:lnTo>
                  <a:pt x="265353" y="64566"/>
                </a:lnTo>
                <a:lnTo>
                  <a:pt x="266852" y="57150"/>
                </a:lnTo>
                <a:close/>
              </a:path>
              <a:path w="4373880" h="114300">
                <a:moveTo>
                  <a:pt x="343090" y="57150"/>
                </a:moveTo>
                <a:lnTo>
                  <a:pt x="341591" y="49733"/>
                </a:lnTo>
                <a:lnTo>
                  <a:pt x="337515" y="43675"/>
                </a:lnTo>
                <a:lnTo>
                  <a:pt x="331457" y="39598"/>
                </a:lnTo>
                <a:lnTo>
                  <a:pt x="324040" y="38100"/>
                </a:lnTo>
                <a:lnTo>
                  <a:pt x="316585" y="39598"/>
                </a:lnTo>
                <a:lnTo>
                  <a:pt x="310527" y="43675"/>
                </a:lnTo>
                <a:lnTo>
                  <a:pt x="306451" y="49733"/>
                </a:lnTo>
                <a:lnTo>
                  <a:pt x="304952" y="57150"/>
                </a:lnTo>
                <a:lnTo>
                  <a:pt x="306451" y="64566"/>
                </a:lnTo>
                <a:lnTo>
                  <a:pt x="310527" y="70612"/>
                </a:lnTo>
                <a:lnTo>
                  <a:pt x="316585" y="74701"/>
                </a:lnTo>
                <a:lnTo>
                  <a:pt x="324002" y="76200"/>
                </a:lnTo>
                <a:lnTo>
                  <a:pt x="331457" y="74701"/>
                </a:lnTo>
                <a:lnTo>
                  <a:pt x="337515" y="70612"/>
                </a:lnTo>
                <a:lnTo>
                  <a:pt x="341591" y="64566"/>
                </a:lnTo>
                <a:lnTo>
                  <a:pt x="343090" y="57150"/>
                </a:lnTo>
                <a:close/>
              </a:path>
              <a:path w="4373880" h="114300">
                <a:moveTo>
                  <a:pt x="419328" y="57150"/>
                </a:moveTo>
                <a:lnTo>
                  <a:pt x="417830" y="49733"/>
                </a:lnTo>
                <a:lnTo>
                  <a:pt x="413753" y="43675"/>
                </a:lnTo>
                <a:lnTo>
                  <a:pt x="407695" y="39598"/>
                </a:lnTo>
                <a:lnTo>
                  <a:pt x="400278" y="38100"/>
                </a:lnTo>
                <a:lnTo>
                  <a:pt x="392823" y="39598"/>
                </a:lnTo>
                <a:lnTo>
                  <a:pt x="386765" y="43675"/>
                </a:lnTo>
                <a:lnTo>
                  <a:pt x="382689" y="49733"/>
                </a:lnTo>
                <a:lnTo>
                  <a:pt x="381190" y="57150"/>
                </a:lnTo>
                <a:lnTo>
                  <a:pt x="382689" y="64566"/>
                </a:lnTo>
                <a:lnTo>
                  <a:pt x="386765" y="70612"/>
                </a:lnTo>
                <a:lnTo>
                  <a:pt x="392823" y="74701"/>
                </a:lnTo>
                <a:lnTo>
                  <a:pt x="400240" y="76200"/>
                </a:lnTo>
                <a:lnTo>
                  <a:pt x="407695" y="74701"/>
                </a:lnTo>
                <a:lnTo>
                  <a:pt x="413753" y="70612"/>
                </a:lnTo>
                <a:lnTo>
                  <a:pt x="417830" y="64566"/>
                </a:lnTo>
                <a:lnTo>
                  <a:pt x="419328" y="57150"/>
                </a:lnTo>
                <a:close/>
              </a:path>
              <a:path w="4373880" h="114300">
                <a:moveTo>
                  <a:pt x="495566" y="57150"/>
                </a:moveTo>
                <a:lnTo>
                  <a:pt x="494068" y="49733"/>
                </a:lnTo>
                <a:lnTo>
                  <a:pt x="489991" y="43675"/>
                </a:lnTo>
                <a:lnTo>
                  <a:pt x="483933" y="39598"/>
                </a:lnTo>
                <a:lnTo>
                  <a:pt x="476516" y="38100"/>
                </a:lnTo>
                <a:lnTo>
                  <a:pt x="469061" y="39598"/>
                </a:lnTo>
                <a:lnTo>
                  <a:pt x="463003" y="43675"/>
                </a:lnTo>
                <a:lnTo>
                  <a:pt x="458927" y="49733"/>
                </a:lnTo>
                <a:lnTo>
                  <a:pt x="457428" y="57150"/>
                </a:lnTo>
                <a:lnTo>
                  <a:pt x="458927" y="64566"/>
                </a:lnTo>
                <a:lnTo>
                  <a:pt x="463003" y="70612"/>
                </a:lnTo>
                <a:lnTo>
                  <a:pt x="469061" y="74701"/>
                </a:lnTo>
                <a:lnTo>
                  <a:pt x="476478" y="76200"/>
                </a:lnTo>
                <a:lnTo>
                  <a:pt x="483933" y="74701"/>
                </a:lnTo>
                <a:lnTo>
                  <a:pt x="489991" y="70612"/>
                </a:lnTo>
                <a:lnTo>
                  <a:pt x="494068" y="64566"/>
                </a:lnTo>
                <a:lnTo>
                  <a:pt x="495566" y="57150"/>
                </a:lnTo>
                <a:close/>
              </a:path>
              <a:path w="4373880" h="114300">
                <a:moveTo>
                  <a:pt x="571804" y="57150"/>
                </a:moveTo>
                <a:lnTo>
                  <a:pt x="570306" y="49733"/>
                </a:lnTo>
                <a:lnTo>
                  <a:pt x="566229" y="43675"/>
                </a:lnTo>
                <a:lnTo>
                  <a:pt x="560171" y="39598"/>
                </a:lnTo>
                <a:lnTo>
                  <a:pt x="552754" y="38100"/>
                </a:lnTo>
                <a:lnTo>
                  <a:pt x="545299" y="39598"/>
                </a:lnTo>
                <a:lnTo>
                  <a:pt x="539242" y="43675"/>
                </a:lnTo>
                <a:lnTo>
                  <a:pt x="535165" y="49733"/>
                </a:lnTo>
                <a:lnTo>
                  <a:pt x="533666" y="57150"/>
                </a:lnTo>
                <a:lnTo>
                  <a:pt x="535165" y="64566"/>
                </a:lnTo>
                <a:lnTo>
                  <a:pt x="539242" y="70612"/>
                </a:lnTo>
                <a:lnTo>
                  <a:pt x="545299" y="74701"/>
                </a:lnTo>
                <a:lnTo>
                  <a:pt x="552716" y="76200"/>
                </a:lnTo>
                <a:lnTo>
                  <a:pt x="560171" y="74701"/>
                </a:lnTo>
                <a:lnTo>
                  <a:pt x="566229" y="70612"/>
                </a:lnTo>
                <a:lnTo>
                  <a:pt x="570306" y="64566"/>
                </a:lnTo>
                <a:lnTo>
                  <a:pt x="571804" y="57150"/>
                </a:lnTo>
                <a:close/>
              </a:path>
              <a:path w="4373880" h="114300">
                <a:moveTo>
                  <a:pt x="648042" y="57150"/>
                </a:moveTo>
                <a:lnTo>
                  <a:pt x="646544" y="49733"/>
                </a:lnTo>
                <a:lnTo>
                  <a:pt x="642467" y="43675"/>
                </a:lnTo>
                <a:lnTo>
                  <a:pt x="636409" y="39598"/>
                </a:lnTo>
                <a:lnTo>
                  <a:pt x="628992" y="38100"/>
                </a:lnTo>
                <a:lnTo>
                  <a:pt x="621538" y="39598"/>
                </a:lnTo>
                <a:lnTo>
                  <a:pt x="615480" y="43675"/>
                </a:lnTo>
                <a:lnTo>
                  <a:pt x="611403" y="49733"/>
                </a:lnTo>
                <a:lnTo>
                  <a:pt x="609904" y="57150"/>
                </a:lnTo>
                <a:lnTo>
                  <a:pt x="611403" y="64566"/>
                </a:lnTo>
                <a:lnTo>
                  <a:pt x="615480" y="70612"/>
                </a:lnTo>
                <a:lnTo>
                  <a:pt x="621538" y="74701"/>
                </a:lnTo>
                <a:lnTo>
                  <a:pt x="628954" y="76200"/>
                </a:lnTo>
                <a:lnTo>
                  <a:pt x="636409" y="74701"/>
                </a:lnTo>
                <a:lnTo>
                  <a:pt x="642467" y="70612"/>
                </a:lnTo>
                <a:lnTo>
                  <a:pt x="646544" y="64566"/>
                </a:lnTo>
                <a:lnTo>
                  <a:pt x="648042" y="57150"/>
                </a:lnTo>
                <a:close/>
              </a:path>
              <a:path w="4373880" h="114300">
                <a:moveTo>
                  <a:pt x="724281" y="57150"/>
                </a:moveTo>
                <a:lnTo>
                  <a:pt x="722782" y="49733"/>
                </a:lnTo>
                <a:lnTo>
                  <a:pt x="718705" y="43675"/>
                </a:lnTo>
                <a:lnTo>
                  <a:pt x="712647" y="39598"/>
                </a:lnTo>
                <a:lnTo>
                  <a:pt x="705231" y="38100"/>
                </a:lnTo>
                <a:lnTo>
                  <a:pt x="697776" y="39598"/>
                </a:lnTo>
                <a:lnTo>
                  <a:pt x="691718" y="43675"/>
                </a:lnTo>
                <a:lnTo>
                  <a:pt x="687641" y="49733"/>
                </a:lnTo>
                <a:lnTo>
                  <a:pt x="686142" y="57150"/>
                </a:lnTo>
                <a:lnTo>
                  <a:pt x="687641" y="64566"/>
                </a:lnTo>
                <a:lnTo>
                  <a:pt x="691718" y="70612"/>
                </a:lnTo>
                <a:lnTo>
                  <a:pt x="697776" y="74701"/>
                </a:lnTo>
                <a:lnTo>
                  <a:pt x="705192" y="76200"/>
                </a:lnTo>
                <a:lnTo>
                  <a:pt x="712647" y="74701"/>
                </a:lnTo>
                <a:lnTo>
                  <a:pt x="718705" y="70612"/>
                </a:lnTo>
                <a:lnTo>
                  <a:pt x="722782" y="64566"/>
                </a:lnTo>
                <a:lnTo>
                  <a:pt x="724281" y="57150"/>
                </a:lnTo>
                <a:close/>
              </a:path>
              <a:path w="4373880" h="114300">
                <a:moveTo>
                  <a:pt x="800519" y="57150"/>
                </a:moveTo>
                <a:lnTo>
                  <a:pt x="799020" y="49733"/>
                </a:lnTo>
                <a:lnTo>
                  <a:pt x="794943" y="43675"/>
                </a:lnTo>
                <a:lnTo>
                  <a:pt x="788885" y="39598"/>
                </a:lnTo>
                <a:lnTo>
                  <a:pt x="781469" y="38100"/>
                </a:lnTo>
                <a:lnTo>
                  <a:pt x="774014" y="39598"/>
                </a:lnTo>
                <a:lnTo>
                  <a:pt x="767956" y="43675"/>
                </a:lnTo>
                <a:lnTo>
                  <a:pt x="763879" y="49733"/>
                </a:lnTo>
                <a:lnTo>
                  <a:pt x="762381" y="57150"/>
                </a:lnTo>
                <a:lnTo>
                  <a:pt x="763879" y="64566"/>
                </a:lnTo>
                <a:lnTo>
                  <a:pt x="767956" y="70612"/>
                </a:lnTo>
                <a:lnTo>
                  <a:pt x="774014" y="74701"/>
                </a:lnTo>
                <a:lnTo>
                  <a:pt x="781431" y="76200"/>
                </a:lnTo>
                <a:lnTo>
                  <a:pt x="788885" y="74701"/>
                </a:lnTo>
                <a:lnTo>
                  <a:pt x="794943" y="70612"/>
                </a:lnTo>
                <a:lnTo>
                  <a:pt x="799020" y="64566"/>
                </a:lnTo>
                <a:lnTo>
                  <a:pt x="800519" y="57150"/>
                </a:lnTo>
                <a:close/>
              </a:path>
              <a:path w="4373880" h="114300">
                <a:moveTo>
                  <a:pt x="876757" y="57150"/>
                </a:moveTo>
                <a:lnTo>
                  <a:pt x="875258" y="49733"/>
                </a:lnTo>
                <a:lnTo>
                  <a:pt x="871181" y="43675"/>
                </a:lnTo>
                <a:lnTo>
                  <a:pt x="865124" y="39598"/>
                </a:lnTo>
                <a:lnTo>
                  <a:pt x="857707" y="38100"/>
                </a:lnTo>
                <a:lnTo>
                  <a:pt x="850252" y="39598"/>
                </a:lnTo>
                <a:lnTo>
                  <a:pt x="844194" y="43675"/>
                </a:lnTo>
                <a:lnTo>
                  <a:pt x="840117" y="49733"/>
                </a:lnTo>
                <a:lnTo>
                  <a:pt x="838619" y="57150"/>
                </a:lnTo>
                <a:lnTo>
                  <a:pt x="840117" y="64566"/>
                </a:lnTo>
                <a:lnTo>
                  <a:pt x="844194" y="70612"/>
                </a:lnTo>
                <a:lnTo>
                  <a:pt x="850252" y="74701"/>
                </a:lnTo>
                <a:lnTo>
                  <a:pt x="857669" y="76200"/>
                </a:lnTo>
                <a:lnTo>
                  <a:pt x="865124" y="74701"/>
                </a:lnTo>
                <a:lnTo>
                  <a:pt x="871181" y="70612"/>
                </a:lnTo>
                <a:lnTo>
                  <a:pt x="875258" y="64566"/>
                </a:lnTo>
                <a:lnTo>
                  <a:pt x="876757" y="57150"/>
                </a:lnTo>
                <a:close/>
              </a:path>
              <a:path w="4373880" h="114300">
                <a:moveTo>
                  <a:pt x="952995" y="57150"/>
                </a:moveTo>
                <a:lnTo>
                  <a:pt x="951496" y="49733"/>
                </a:lnTo>
                <a:lnTo>
                  <a:pt x="947420" y="43675"/>
                </a:lnTo>
                <a:lnTo>
                  <a:pt x="941362" y="39598"/>
                </a:lnTo>
                <a:lnTo>
                  <a:pt x="933945" y="38100"/>
                </a:lnTo>
                <a:lnTo>
                  <a:pt x="926490" y="39598"/>
                </a:lnTo>
                <a:lnTo>
                  <a:pt x="920432" y="43675"/>
                </a:lnTo>
                <a:lnTo>
                  <a:pt x="916355" y="49733"/>
                </a:lnTo>
                <a:lnTo>
                  <a:pt x="914857" y="57150"/>
                </a:lnTo>
                <a:lnTo>
                  <a:pt x="916355" y="64566"/>
                </a:lnTo>
                <a:lnTo>
                  <a:pt x="920432" y="70612"/>
                </a:lnTo>
                <a:lnTo>
                  <a:pt x="926490" y="74701"/>
                </a:lnTo>
                <a:lnTo>
                  <a:pt x="933907" y="76200"/>
                </a:lnTo>
                <a:lnTo>
                  <a:pt x="941362" y="74701"/>
                </a:lnTo>
                <a:lnTo>
                  <a:pt x="947420" y="70612"/>
                </a:lnTo>
                <a:lnTo>
                  <a:pt x="951496" y="64566"/>
                </a:lnTo>
                <a:lnTo>
                  <a:pt x="952995" y="57150"/>
                </a:lnTo>
                <a:close/>
              </a:path>
              <a:path w="4373880" h="114300">
                <a:moveTo>
                  <a:pt x="1029233" y="57150"/>
                </a:moveTo>
                <a:lnTo>
                  <a:pt x="1027734" y="49733"/>
                </a:lnTo>
                <a:lnTo>
                  <a:pt x="1023658" y="43675"/>
                </a:lnTo>
                <a:lnTo>
                  <a:pt x="1017600" y="39598"/>
                </a:lnTo>
                <a:lnTo>
                  <a:pt x="1010183" y="38100"/>
                </a:lnTo>
                <a:lnTo>
                  <a:pt x="1002728" y="39598"/>
                </a:lnTo>
                <a:lnTo>
                  <a:pt x="996670" y="43675"/>
                </a:lnTo>
                <a:lnTo>
                  <a:pt x="992593" y="49733"/>
                </a:lnTo>
                <a:lnTo>
                  <a:pt x="991095" y="57150"/>
                </a:lnTo>
                <a:lnTo>
                  <a:pt x="992593" y="64566"/>
                </a:lnTo>
                <a:lnTo>
                  <a:pt x="996670" y="70612"/>
                </a:lnTo>
                <a:lnTo>
                  <a:pt x="1002728" y="74701"/>
                </a:lnTo>
                <a:lnTo>
                  <a:pt x="1010145" y="76200"/>
                </a:lnTo>
                <a:lnTo>
                  <a:pt x="1017600" y="74701"/>
                </a:lnTo>
                <a:lnTo>
                  <a:pt x="1023658" y="70612"/>
                </a:lnTo>
                <a:lnTo>
                  <a:pt x="1027734" y="64566"/>
                </a:lnTo>
                <a:lnTo>
                  <a:pt x="1029233" y="57150"/>
                </a:lnTo>
                <a:close/>
              </a:path>
              <a:path w="4373880" h="114300">
                <a:moveTo>
                  <a:pt x="1166241" y="57150"/>
                </a:moveTo>
                <a:lnTo>
                  <a:pt x="1051941" y="0"/>
                </a:lnTo>
                <a:lnTo>
                  <a:pt x="1051941" y="114300"/>
                </a:lnTo>
                <a:lnTo>
                  <a:pt x="1166241" y="57150"/>
                </a:lnTo>
                <a:close/>
              </a:path>
              <a:path w="4373880" h="114300">
                <a:moveTo>
                  <a:pt x="3245231" y="57150"/>
                </a:moveTo>
                <a:lnTo>
                  <a:pt x="3243745" y="49733"/>
                </a:lnTo>
                <a:lnTo>
                  <a:pt x="3239655" y="43675"/>
                </a:lnTo>
                <a:lnTo>
                  <a:pt x="3233597" y="39598"/>
                </a:lnTo>
                <a:lnTo>
                  <a:pt x="3226181" y="38100"/>
                </a:lnTo>
                <a:lnTo>
                  <a:pt x="3218738" y="39598"/>
                </a:lnTo>
                <a:lnTo>
                  <a:pt x="3212681" y="43675"/>
                </a:lnTo>
                <a:lnTo>
                  <a:pt x="3208591" y="49733"/>
                </a:lnTo>
                <a:lnTo>
                  <a:pt x="3207093" y="57150"/>
                </a:lnTo>
                <a:lnTo>
                  <a:pt x="3208591" y="64566"/>
                </a:lnTo>
                <a:lnTo>
                  <a:pt x="3212681" y="70612"/>
                </a:lnTo>
                <a:lnTo>
                  <a:pt x="3218738" y="74701"/>
                </a:lnTo>
                <a:lnTo>
                  <a:pt x="3226143" y="76200"/>
                </a:lnTo>
                <a:lnTo>
                  <a:pt x="3233597" y="74701"/>
                </a:lnTo>
                <a:lnTo>
                  <a:pt x="3239655" y="70612"/>
                </a:lnTo>
                <a:lnTo>
                  <a:pt x="3243745" y="64566"/>
                </a:lnTo>
                <a:lnTo>
                  <a:pt x="3245231" y="57150"/>
                </a:lnTo>
                <a:close/>
              </a:path>
              <a:path w="4373880" h="114300">
                <a:moveTo>
                  <a:pt x="3321469" y="57150"/>
                </a:moveTo>
                <a:lnTo>
                  <a:pt x="3319983" y="49733"/>
                </a:lnTo>
                <a:lnTo>
                  <a:pt x="3315893" y="43675"/>
                </a:lnTo>
                <a:lnTo>
                  <a:pt x="3309836" y="39598"/>
                </a:lnTo>
                <a:lnTo>
                  <a:pt x="3302419" y="38100"/>
                </a:lnTo>
                <a:lnTo>
                  <a:pt x="3294977" y="39598"/>
                </a:lnTo>
                <a:lnTo>
                  <a:pt x="3288919" y="43675"/>
                </a:lnTo>
                <a:lnTo>
                  <a:pt x="3284829" y="49733"/>
                </a:lnTo>
                <a:lnTo>
                  <a:pt x="3283331" y="57150"/>
                </a:lnTo>
                <a:lnTo>
                  <a:pt x="3284829" y="64566"/>
                </a:lnTo>
                <a:lnTo>
                  <a:pt x="3288919" y="70612"/>
                </a:lnTo>
                <a:lnTo>
                  <a:pt x="3294977" y="74701"/>
                </a:lnTo>
                <a:lnTo>
                  <a:pt x="3302381" y="76200"/>
                </a:lnTo>
                <a:lnTo>
                  <a:pt x="3309836" y="74701"/>
                </a:lnTo>
                <a:lnTo>
                  <a:pt x="3315893" y="70612"/>
                </a:lnTo>
                <a:lnTo>
                  <a:pt x="3319983" y="64566"/>
                </a:lnTo>
                <a:lnTo>
                  <a:pt x="3321469" y="57150"/>
                </a:lnTo>
                <a:close/>
              </a:path>
              <a:path w="4373880" h="114300">
                <a:moveTo>
                  <a:pt x="3397707" y="57150"/>
                </a:moveTo>
                <a:lnTo>
                  <a:pt x="3396221" y="49733"/>
                </a:lnTo>
                <a:lnTo>
                  <a:pt x="3392132" y="43675"/>
                </a:lnTo>
                <a:lnTo>
                  <a:pt x="3386074" y="39598"/>
                </a:lnTo>
                <a:lnTo>
                  <a:pt x="3378657" y="38100"/>
                </a:lnTo>
                <a:lnTo>
                  <a:pt x="3371215" y="39598"/>
                </a:lnTo>
                <a:lnTo>
                  <a:pt x="3365157" y="43675"/>
                </a:lnTo>
                <a:lnTo>
                  <a:pt x="3361067" y="49733"/>
                </a:lnTo>
                <a:lnTo>
                  <a:pt x="3359569" y="57150"/>
                </a:lnTo>
                <a:lnTo>
                  <a:pt x="3361067" y="64566"/>
                </a:lnTo>
                <a:lnTo>
                  <a:pt x="3365157" y="70612"/>
                </a:lnTo>
                <a:lnTo>
                  <a:pt x="3371215" y="74701"/>
                </a:lnTo>
                <a:lnTo>
                  <a:pt x="3378619" y="76200"/>
                </a:lnTo>
                <a:lnTo>
                  <a:pt x="3386074" y="74701"/>
                </a:lnTo>
                <a:lnTo>
                  <a:pt x="3392132" y="70612"/>
                </a:lnTo>
                <a:lnTo>
                  <a:pt x="3396221" y="64566"/>
                </a:lnTo>
                <a:lnTo>
                  <a:pt x="3397707" y="57150"/>
                </a:lnTo>
                <a:close/>
              </a:path>
              <a:path w="4373880" h="114300">
                <a:moveTo>
                  <a:pt x="3473945" y="57150"/>
                </a:moveTo>
                <a:lnTo>
                  <a:pt x="3472459" y="49733"/>
                </a:lnTo>
                <a:lnTo>
                  <a:pt x="3468370" y="43675"/>
                </a:lnTo>
                <a:lnTo>
                  <a:pt x="3462312" y="39598"/>
                </a:lnTo>
                <a:lnTo>
                  <a:pt x="3454895" y="38100"/>
                </a:lnTo>
                <a:lnTo>
                  <a:pt x="3447453" y="39598"/>
                </a:lnTo>
                <a:lnTo>
                  <a:pt x="3441395" y="43675"/>
                </a:lnTo>
                <a:lnTo>
                  <a:pt x="3437305" y="49733"/>
                </a:lnTo>
                <a:lnTo>
                  <a:pt x="3435807" y="57150"/>
                </a:lnTo>
                <a:lnTo>
                  <a:pt x="3437305" y="64566"/>
                </a:lnTo>
                <a:lnTo>
                  <a:pt x="3441395" y="70612"/>
                </a:lnTo>
                <a:lnTo>
                  <a:pt x="3447453" y="74701"/>
                </a:lnTo>
                <a:lnTo>
                  <a:pt x="3454857" y="76200"/>
                </a:lnTo>
                <a:lnTo>
                  <a:pt x="3462312" y="74701"/>
                </a:lnTo>
                <a:lnTo>
                  <a:pt x="3468370" y="70612"/>
                </a:lnTo>
                <a:lnTo>
                  <a:pt x="3472459" y="64566"/>
                </a:lnTo>
                <a:lnTo>
                  <a:pt x="3473945" y="57150"/>
                </a:lnTo>
                <a:close/>
              </a:path>
              <a:path w="4373880" h="114300">
                <a:moveTo>
                  <a:pt x="3550183" y="57150"/>
                </a:moveTo>
                <a:lnTo>
                  <a:pt x="3548697" y="49733"/>
                </a:lnTo>
                <a:lnTo>
                  <a:pt x="3544608" y="43675"/>
                </a:lnTo>
                <a:lnTo>
                  <a:pt x="3538550" y="39598"/>
                </a:lnTo>
                <a:lnTo>
                  <a:pt x="3531133" y="38100"/>
                </a:lnTo>
                <a:lnTo>
                  <a:pt x="3523691" y="39598"/>
                </a:lnTo>
                <a:lnTo>
                  <a:pt x="3517633" y="43675"/>
                </a:lnTo>
                <a:lnTo>
                  <a:pt x="3513544" y="49733"/>
                </a:lnTo>
                <a:lnTo>
                  <a:pt x="3512045" y="57150"/>
                </a:lnTo>
                <a:lnTo>
                  <a:pt x="3513544" y="64566"/>
                </a:lnTo>
                <a:lnTo>
                  <a:pt x="3517633" y="70612"/>
                </a:lnTo>
                <a:lnTo>
                  <a:pt x="3523691" y="74701"/>
                </a:lnTo>
                <a:lnTo>
                  <a:pt x="3531095" y="76200"/>
                </a:lnTo>
                <a:lnTo>
                  <a:pt x="3538550" y="74701"/>
                </a:lnTo>
                <a:lnTo>
                  <a:pt x="3544608" y="70612"/>
                </a:lnTo>
                <a:lnTo>
                  <a:pt x="3548697" y="64566"/>
                </a:lnTo>
                <a:lnTo>
                  <a:pt x="3550183" y="57150"/>
                </a:lnTo>
                <a:close/>
              </a:path>
              <a:path w="4373880" h="114300">
                <a:moveTo>
                  <a:pt x="3626421" y="57150"/>
                </a:moveTo>
                <a:lnTo>
                  <a:pt x="3624935" y="49733"/>
                </a:lnTo>
                <a:lnTo>
                  <a:pt x="3620846" y="43675"/>
                </a:lnTo>
                <a:lnTo>
                  <a:pt x="3614788" y="39598"/>
                </a:lnTo>
                <a:lnTo>
                  <a:pt x="3607371" y="38100"/>
                </a:lnTo>
                <a:lnTo>
                  <a:pt x="3599929" y="39598"/>
                </a:lnTo>
                <a:lnTo>
                  <a:pt x="3593871" y="43675"/>
                </a:lnTo>
                <a:lnTo>
                  <a:pt x="3589782" y="49733"/>
                </a:lnTo>
                <a:lnTo>
                  <a:pt x="3588283" y="57150"/>
                </a:lnTo>
                <a:lnTo>
                  <a:pt x="3589782" y="64566"/>
                </a:lnTo>
                <a:lnTo>
                  <a:pt x="3593871" y="70612"/>
                </a:lnTo>
                <a:lnTo>
                  <a:pt x="3599929" y="74701"/>
                </a:lnTo>
                <a:lnTo>
                  <a:pt x="3607333" y="76200"/>
                </a:lnTo>
                <a:lnTo>
                  <a:pt x="3614788" y="74701"/>
                </a:lnTo>
                <a:lnTo>
                  <a:pt x="3620846" y="70612"/>
                </a:lnTo>
                <a:lnTo>
                  <a:pt x="3624935" y="64566"/>
                </a:lnTo>
                <a:lnTo>
                  <a:pt x="3626421" y="57150"/>
                </a:lnTo>
                <a:close/>
              </a:path>
              <a:path w="4373880" h="114300">
                <a:moveTo>
                  <a:pt x="3702659" y="57150"/>
                </a:moveTo>
                <a:lnTo>
                  <a:pt x="3701173" y="49733"/>
                </a:lnTo>
                <a:lnTo>
                  <a:pt x="3697084" y="43675"/>
                </a:lnTo>
                <a:lnTo>
                  <a:pt x="3691026" y="39598"/>
                </a:lnTo>
                <a:lnTo>
                  <a:pt x="3683609" y="38100"/>
                </a:lnTo>
                <a:lnTo>
                  <a:pt x="3676167" y="39598"/>
                </a:lnTo>
                <a:lnTo>
                  <a:pt x="3670109" y="43675"/>
                </a:lnTo>
                <a:lnTo>
                  <a:pt x="3666020" y="49733"/>
                </a:lnTo>
                <a:lnTo>
                  <a:pt x="3664521" y="57150"/>
                </a:lnTo>
                <a:lnTo>
                  <a:pt x="3666020" y="64566"/>
                </a:lnTo>
                <a:lnTo>
                  <a:pt x="3670109" y="70612"/>
                </a:lnTo>
                <a:lnTo>
                  <a:pt x="3676167" y="74701"/>
                </a:lnTo>
                <a:lnTo>
                  <a:pt x="3683571" y="76200"/>
                </a:lnTo>
                <a:lnTo>
                  <a:pt x="3691026" y="74701"/>
                </a:lnTo>
                <a:lnTo>
                  <a:pt x="3697084" y="70612"/>
                </a:lnTo>
                <a:lnTo>
                  <a:pt x="3701173" y="64566"/>
                </a:lnTo>
                <a:lnTo>
                  <a:pt x="3702659" y="57150"/>
                </a:lnTo>
                <a:close/>
              </a:path>
              <a:path w="4373880" h="114300">
                <a:moveTo>
                  <a:pt x="3778897" y="57150"/>
                </a:moveTo>
                <a:lnTo>
                  <a:pt x="3777411" y="49733"/>
                </a:lnTo>
                <a:lnTo>
                  <a:pt x="3773322" y="43675"/>
                </a:lnTo>
                <a:lnTo>
                  <a:pt x="3767264" y="39598"/>
                </a:lnTo>
                <a:lnTo>
                  <a:pt x="3759847" y="38100"/>
                </a:lnTo>
                <a:lnTo>
                  <a:pt x="3752405" y="39598"/>
                </a:lnTo>
                <a:lnTo>
                  <a:pt x="3746347" y="43675"/>
                </a:lnTo>
                <a:lnTo>
                  <a:pt x="3742258" y="49733"/>
                </a:lnTo>
                <a:lnTo>
                  <a:pt x="3740759" y="57150"/>
                </a:lnTo>
                <a:lnTo>
                  <a:pt x="3742258" y="64566"/>
                </a:lnTo>
                <a:lnTo>
                  <a:pt x="3746347" y="70612"/>
                </a:lnTo>
                <a:lnTo>
                  <a:pt x="3752405" y="74701"/>
                </a:lnTo>
                <a:lnTo>
                  <a:pt x="3759809" y="76200"/>
                </a:lnTo>
                <a:lnTo>
                  <a:pt x="3767264" y="74701"/>
                </a:lnTo>
                <a:lnTo>
                  <a:pt x="3773322" y="70612"/>
                </a:lnTo>
                <a:lnTo>
                  <a:pt x="3777411" y="64566"/>
                </a:lnTo>
                <a:lnTo>
                  <a:pt x="3778897" y="57150"/>
                </a:lnTo>
                <a:close/>
              </a:path>
              <a:path w="4373880" h="114300">
                <a:moveTo>
                  <a:pt x="3855135" y="57150"/>
                </a:moveTo>
                <a:lnTo>
                  <a:pt x="3853650" y="49733"/>
                </a:lnTo>
                <a:lnTo>
                  <a:pt x="3849560" y="43675"/>
                </a:lnTo>
                <a:lnTo>
                  <a:pt x="3843502" y="39598"/>
                </a:lnTo>
                <a:lnTo>
                  <a:pt x="3836085" y="38100"/>
                </a:lnTo>
                <a:lnTo>
                  <a:pt x="3828643" y="39598"/>
                </a:lnTo>
                <a:lnTo>
                  <a:pt x="3822585" y="43675"/>
                </a:lnTo>
                <a:lnTo>
                  <a:pt x="3818496" y="49733"/>
                </a:lnTo>
                <a:lnTo>
                  <a:pt x="3816997" y="57150"/>
                </a:lnTo>
                <a:lnTo>
                  <a:pt x="3818496" y="64566"/>
                </a:lnTo>
                <a:lnTo>
                  <a:pt x="3822585" y="70612"/>
                </a:lnTo>
                <a:lnTo>
                  <a:pt x="3828643" y="74701"/>
                </a:lnTo>
                <a:lnTo>
                  <a:pt x="3836047" y="76200"/>
                </a:lnTo>
                <a:lnTo>
                  <a:pt x="3843502" y="74701"/>
                </a:lnTo>
                <a:lnTo>
                  <a:pt x="3849560" y="70612"/>
                </a:lnTo>
                <a:lnTo>
                  <a:pt x="3853650" y="64566"/>
                </a:lnTo>
                <a:lnTo>
                  <a:pt x="3855135" y="57150"/>
                </a:lnTo>
                <a:close/>
              </a:path>
              <a:path w="4373880" h="114300">
                <a:moveTo>
                  <a:pt x="3931374" y="57150"/>
                </a:moveTo>
                <a:lnTo>
                  <a:pt x="3929888" y="49733"/>
                </a:lnTo>
                <a:lnTo>
                  <a:pt x="3925798" y="43675"/>
                </a:lnTo>
                <a:lnTo>
                  <a:pt x="3919740" y="39598"/>
                </a:lnTo>
                <a:lnTo>
                  <a:pt x="3912324" y="38100"/>
                </a:lnTo>
                <a:lnTo>
                  <a:pt x="3904881" y="39598"/>
                </a:lnTo>
                <a:lnTo>
                  <a:pt x="3898823" y="43675"/>
                </a:lnTo>
                <a:lnTo>
                  <a:pt x="3894734" y="49733"/>
                </a:lnTo>
                <a:lnTo>
                  <a:pt x="3893235" y="57150"/>
                </a:lnTo>
                <a:lnTo>
                  <a:pt x="3894734" y="64566"/>
                </a:lnTo>
                <a:lnTo>
                  <a:pt x="3898823" y="70612"/>
                </a:lnTo>
                <a:lnTo>
                  <a:pt x="3904881" y="74701"/>
                </a:lnTo>
                <a:lnTo>
                  <a:pt x="3912285" y="76200"/>
                </a:lnTo>
                <a:lnTo>
                  <a:pt x="3919740" y="74701"/>
                </a:lnTo>
                <a:lnTo>
                  <a:pt x="3925798" y="70612"/>
                </a:lnTo>
                <a:lnTo>
                  <a:pt x="3929888" y="64566"/>
                </a:lnTo>
                <a:lnTo>
                  <a:pt x="3931374" y="57150"/>
                </a:lnTo>
                <a:close/>
              </a:path>
              <a:path w="4373880" h="114300">
                <a:moveTo>
                  <a:pt x="4007612" y="57150"/>
                </a:moveTo>
                <a:lnTo>
                  <a:pt x="4006126" y="49733"/>
                </a:lnTo>
                <a:lnTo>
                  <a:pt x="4002036" y="43675"/>
                </a:lnTo>
                <a:lnTo>
                  <a:pt x="3995978" y="39598"/>
                </a:lnTo>
                <a:lnTo>
                  <a:pt x="3988562" y="38100"/>
                </a:lnTo>
                <a:lnTo>
                  <a:pt x="3981119" y="39598"/>
                </a:lnTo>
                <a:lnTo>
                  <a:pt x="3975062" y="43675"/>
                </a:lnTo>
                <a:lnTo>
                  <a:pt x="3970972" y="49733"/>
                </a:lnTo>
                <a:lnTo>
                  <a:pt x="3969474" y="57150"/>
                </a:lnTo>
                <a:lnTo>
                  <a:pt x="3970972" y="64566"/>
                </a:lnTo>
                <a:lnTo>
                  <a:pt x="3975062" y="70612"/>
                </a:lnTo>
                <a:lnTo>
                  <a:pt x="3981119" y="74701"/>
                </a:lnTo>
                <a:lnTo>
                  <a:pt x="3988524" y="76200"/>
                </a:lnTo>
                <a:lnTo>
                  <a:pt x="3995978" y="74701"/>
                </a:lnTo>
                <a:lnTo>
                  <a:pt x="4002036" y="70612"/>
                </a:lnTo>
                <a:lnTo>
                  <a:pt x="4006126" y="64566"/>
                </a:lnTo>
                <a:lnTo>
                  <a:pt x="4007612" y="57150"/>
                </a:lnTo>
                <a:close/>
              </a:path>
              <a:path w="4373880" h="114300">
                <a:moveTo>
                  <a:pt x="4083850" y="57150"/>
                </a:moveTo>
                <a:lnTo>
                  <a:pt x="4082364" y="49733"/>
                </a:lnTo>
                <a:lnTo>
                  <a:pt x="4078274" y="43675"/>
                </a:lnTo>
                <a:lnTo>
                  <a:pt x="4072217" y="39598"/>
                </a:lnTo>
                <a:lnTo>
                  <a:pt x="4064800" y="38100"/>
                </a:lnTo>
                <a:lnTo>
                  <a:pt x="4057358" y="39598"/>
                </a:lnTo>
                <a:lnTo>
                  <a:pt x="4051300" y="43675"/>
                </a:lnTo>
                <a:lnTo>
                  <a:pt x="4047210" y="49733"/>
                </a:lnTo>
                <a:lnTo>
                  <a:pt x="4045712" y="57150"/>
                </a:lnTo>
                <a:lnTo>
                  <a:pt x="4047210" y="64566"/>
                </a:lnTo>
                <a:lnTo>
                  <a:pt x="4051300" y="70612"/>
                </a:lnTo>
                <a:lnTo>
                  <a:pt x="4057358" y="74701"/>
                </a:lnTo>
                <a:lnTo>
                  <a:pt x="4064762" y="76200"/>
                </a:lnTo>
                <a:lnTo>
                  <a:pt x="4072217" y="74701"/>
                </a:lnTo>
                <a:lnTo>
                  <a:pt x="4078274" y="70612"/>
                </a:lnTo>
                <a:lnTo>
                  <a:pt x="4082364" y="64566"/>
                </a:lnTo>
                <a:lnTo>
                  <a:pt x="4083850" y="57150"/>
                </a:lnTo>
                <a:close/>
              </a:path>
              <a:path w="4373880" h="114300">
                <a:moveTo>
                  <a:pt x="4160088" y="57150"/>
                </a:moveTo>
                <a:lnTo>
                  <a:pt x="4158602" y="49733"/>
                </a:lnTo>
                <a:lnTo>
                  <a:pt x="4154513" y="43675"/>
                </a:lnTo>
                <a:lnTo>
                  <a:pt x="4148455" y="39598"/>
                </a:lnTo>
                <a:lnTo>
                  <a:pt x="4141038" y="38100"/>
                </a:lnTo>
                <a:lnTo>
                  <a:pt x="4133596" y="39598"/>
                </a:lnTo>
                <a:lnTo>
                  <a:pt x="4127538" y="43675"/>
                </a:lnTo>
                <a:lnTo>
                  <a:pt x="4123448" y="49733"/>
                </a:lnTo>
                <a:lnTo>
                  <a:pt x="4121950" y="57150"/>
                </a:lnTo>
                <a:lnTo>
                  <a:pt x="4123448" y="64566"/>
                </a:lnTo>
                <a:lnTo>
                  <a:pt x="4127538" y="70612"/>
                </a:lnTo>
                <a:lnTo>
                  <a:pt x="4133596" y="74701"/>
                </a:lnTo>
                <a:lnTo>
                  <a:pt x="4141000" y="76200"/>
                </a:lnTo>
                <a:lnTo>
                  <a:pt x="4148455" y="74701"/>
                </a:lnTo>
                <a:lnTo>
                  <a:pt x="4154513" y="70612"/>
                </a:lnTo>
                <a:lnTo>
                  <a:pt x="4158602" y="64566"/>
                </a:lnTo>
                <a:lnTo>
                  <a:pt x="4160088" y="57150"/>
                </a:lnTo>
                <a:close/>
              </a:path>
              <a:path w="4373880" h="114300">
                <a:moveTo>
                  <a:pt x="4236326" y="57150"/>
                </a:moveTo>
                <a:lnTo>
                  <a:pt x="4234840" y="49733"/>
                </a:lnTo>
                <a:lnTo>
                  <a:pt x="4230751" y="43675"/>
                </a:lnTo>
                <a:lnTo>
                  <a:pt x="4224693" y="39598"/>
                </a:lnTo>
                <a:lnTo>
                  <a:pt x="4217276" y="38100"/>
                </a:lnTo>
                <a:lnTo>
                  <a:pt x="4209834" y="39598"/>
                </a:lnTo>
                <a:lnTo>
                  <a:pt x="4203776" y="43675"/>
                </a:lnTo>
                <a:lnTo>
                  <a:pt x="4199686" y="49733"/>
                </a:lnTo>
                <a:lnTo>
                  <a:pt x="4198188" y="57150"/>
                </a:lnTo>
                <a:lnTo>
                  <a:pt x="4199686" y="64566"/>
                </a:lnTo>
                <a:lnTo>
                  <a:pt x="4203776" y="70612"/>
                </a:lnTo>
                <a:lnTo>
                  <a:pt x="4209834" y="74701"/>
                </a:lnTo>
                <a:lnTo>
                  <a:pt x="4217238" y="76200"/>
                </a:lnTo>
                <a:lnTo>
                  <a:pt x="4224693" y="74701"/>
                </a:lnTo>
                <a:lnTo>
                  <a:pt x="4230751" y="70612"/>
                </a:lnTo>
                <a:lnTo>
                  <a:pt x="4234840" y="64566"/>
                </a:lnTo>
                <a:lnTo>
                  <a:pt x="4236326" y="57150"/>
                </a:lnTo>
                <a:close/>
              </a:path>
              <a:path w="4373880" h="114300">
                <a:moveTo>
                  <a:pt x="4373334" y="57150"/>
                </a:moveTo>
                <a:lnTo>
                  <a:pt x="4259034" y="0"/>
                </a:lnTo>
                <a:lnTo>
                  <a:pt x="4259034" y="114300"/>
                </a:lnTo>
                <a:lnTo>
                  <a:pt x="4373334" y="571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46244" y="2220545"/>
            <a:ext cx="2085339" cy="909955"/>
            <a:chOff x="1846244" y="2220545"/>
            <a:chExt cx="2085339" cy="909955"/>
          </a:xfrm>
        </p:grpSpPr>
        <p:sp>
          <p:nvSpPr>
            <p:cNvPr id="3" name="object 3"/>
            <p:cNvSpPr/>
            <p:nvPr/>
          </p:nvSpPr>
          <p:spPr>
            <a:xfrm>
              <a:off x="1858944" y="2233245"/>
              <a:ext cx="2059939" cy="884555"/>
            </a:xfrm>
            <a:custGeom>
              <a:avLst/>
              <a:gdLst/>
              <a:ahLst/>
              <a:cxnLst/>
              <a:rect l="l" t="t" r="r" b="b"/>
              <a:pathLst>
                <a:path w="2059939" h="884555">
                  <a:moveTo>
                    <a:pt x="1912532" y="0"/>
                  </a:moveTo>
                  <a:lnTo>
                    <a:pt x="147379" y="0"/>
                  </a:lnTo>
                  <a:lnTo>
                    <a:pt x="100796" y="7513"/>
                  </a:lnTo>
                  <a:lnTo>
                    <a:pt x="60339" y="28435"/>
                  </a:lnTo>
                  <a:lnTo>
                    <a:pt x="28435" y="60339"/>
                  </a:lnTo>
                  <a:lnTo>
                    <a:pt x="7513" y="100796"/>
                  </a:lnTo>
                  <a:lnTo>
                    <a:pt x="0" y="147379"/>
                  </a:lnTo>
                  <a:lnTo>
                    <a:pt x="0" y="736875"/>
                  </a:lnTo>
                  <a:lnTo>
                    <a:pt x="7513" y="783458"/>
                  </a:lnTo>
                  <a:lnTo>
                    <a:pt x="28435" y="823916"/>
                  </a:lnTo>
                  <a:lnTo>
                    <a:pt x="60339" y="855819"/>
                  </a:lnTo>
                  <a:lnTo>
                    <a:pt x="100796" y="876741"/>
                  </a:lnTo>
                  <a:lnTo>
                    <a:pt x="147379" y="884255"/>
                  </a:lnTo>
                  <a:lnTo>
                    <a:pt x="1912532" y="884255"/>
                  </a:lnTo>
                  <a:lnTo>
                    <a:pt x="1959115" y="876741"/>
                  </a:lnTo>
                  <a:lnTo>
                    <a:pt x="1999572" y="855819"/>
                  </a:lnTo>
                  <a:lnTo>
                    <a:pt x="2031476" y="823916"/>
                  </a:lnTo>
                  <a:lnTo>
                    <a:pt x="2052398" y="783458"/>
                  </a:lnTo>
                  <a:lnTo>
                    <a:pt x="2059912" y="736875"/>
                  </a:lnTo>
                  <a:lnTo>
                    <a:pt x="2059912" y="147379"/>
                  </a:lnTo>
                  <a:lnTo>
                    <a:pt x="2052398" y="100796"/>
                  </a:lnTo>
                  <a:lnTo>
                    <a:pt x="2031476" y="60339"/>
                  </a:lnTo>
                  <a:lnTo>
                    <a:pt x="1999572" y="28435"/>
                  </a:lnTo>
                  <a:lnTo>
                    <a:pt x="1959115" y="7513"/>
                  </a:lnTo>
                  <a:lnTo>
                    <a:pt x="1912532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58944" y="2233245"/>
              <a:ext cx="2059939" cy="884555"/>
            </a:xfrm>
            <a:custGeom>
              <a:avLst/>
              <a:gdLst/>
              <a:ahLst/>
              <a:cxnLst/>
              <a:rect l="l" t="t" r="r" b="b"/>
              <a:pathLst>
                <a:path w="2059939" h="884555">
                  <a:moveTo>
                    <a:pt x="0" y="147379"/>
                  </a:moveTo>
                  <a:lnTo>
                    <a:pt x="7513" y="100796"/>
                  </a:lnTo>
                  <a:lnTo>
                    <a:pt x="28435" y="60339"/>
                  </a:lnTo>
                  <a:lnTo>
                    <a:pt x="60338" y="28435"/>
                  </a:lnTo>
                  <a:lnTo>
                    <a:pt x="100795" y="7513"/>
                  </a:lnTo>
                  <a:lnTo>
                    <a:pt x="147379" y="0"/>
                  </a:lnTo>
                  <a:lnTo>
                    <a:pt x="1912533" y="0"/>
                  </a:lnTo>
                  <a:lnTo>
                    <a:pt x="1959116" y="7513"/>
                  </a:lnTo>
                  <a:lnTo>
                    <a:pt x="1999573" y="28435"/>
                  </a:lnTo>
                  <a:lnTo>
                    <a:pt x="2031476" y="60339"/>
                  </a:lnTo>
                  <a:lnTo>
                    <a:pt x="2052398" y="100796"/>
                  </a:lnTo>
                  <a:lnTo>
                    <a:pt x="2059912" y="147379"/>
                  </a:lnTo>
                  <a:lnTo>
                    <a:pt x="2059912" y="736875"/>
                  </a:lnTo>
                  <a:lnTo>
                    <a:pt x="2052398" y="783458"/>
                  </a:lnTo>
                  <a:lnTo>
                    <a:pt x="2031476" y="823915"/>
                  </a:lnTo>
                  <a:lnTo>
                    <a:pt x="1999573" y="855819"/>
                  </a:lnTo>
                  <a:lnTo>
                    <a:pt x="1959116" y="876741"/>
                  </a:lnTo>
                  <a:lnTo>
                    <a:pt x="1912533" y="884255"/>
                  </a:lnTo>
                  <a:lnTo>
                    <a:pt x="147379" y="884255"/>
                  </a:lnTo>
                  <a:lnTo>
                    <a:pt x="100795" y="876741"/>
                  </a:lnTo>
                  <a:lnTo>
                    <a:pt x="60338" y="855819"/>
                  </a:lnTo>
                  <a:lnTo>
                    <a:pt x="28435" y="823915"/>
                  </a:lnTo>
                  <a:lnTo>
                    <a:pt x="7513" y="783458"/>
                  </a:lnTo>
                  <a:lnTo>
                    <a:pt x="0" y="736875"/>
                  </a:lnTo>
                  <a:lnTo>
                    <a:pt x="0" y="147379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07570" y="2497835"/>
            <a:ext cx="9632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sz="2000" spc="20" dirty="0">
                <a:solidFill>
                  <a:srgbClr val="F05A28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000" spc="-65" dirty="0">
                <a:solidFill>
                  <a:srgbClr val="F05A28"/>
                </a:solidFill>
                <a:latin typeface="Verdana"/>
                <a:cs typeface="Verdana"/>
              </a:rPr>
              <a:t>s</a:t>
            </a:r>
            <a:r>
              <a:rPr sz="2000" spc="-45" dirty="0">
                <a:solidFill>
                  <a:srgbClr val="F05A28"/>
                </a:solidFill>
                <a:latin typeface="Verdana"/>
                <a:cs typeface="Verdana"/>
              </a:rPr>
              <a:t>s</a:t>
            </a:r>
            <a:r>
              <a:rPr sz="2000" spc="-1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21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46094" y="517651"/>
            <a:ext cx="6812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Dependency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125" dirty="0">
                <a:solidFill>
                  <a:srgbClr val="404040"/>
                </a:solidFill>
              </a:rPr>
              <a:t>Inversion</a:t>
            </a:r>
            <a:endParaRPr sz="3600"/>
          </a:p>
        </p:txBody>
      </p:sp>
      <p:grpSp>
        <p:nvGrpSpPr>
          <p:cNvPr id="7" name="object 7"/>
          <p:cNvGrpSpPr/>
          <p:nvPr/>
        </p:nvGrpSpPr>
        <p:grpSpPr>
          <a:xfrm>
            <a:off x="5053343" y="2230596"/>
            <a:ext cx="2085339" cy="909955"/>
            <a:chOff x="5053343" y="2230596"/>
            <a:chExt cx="2085339" cy="909955"/>
          </a:xfrm>
        </p:grpSpPr>
        <p:sp>
          <p:nvSpPr>
            <p:cNvPr id="8" name="object 8"/>
            <p:cNvSpPr/>
            <p:nvPr/>
          </p:nvSpPr>
          <p:spPr>
            <a:xfrm>
              <a:off x="5066043" y="2243296"/>
              <a:ext cx="2059939" cy="884555"/>
            </a:xfrm>
            <a:custGeom>
              <a:avLst/>
              <a:gdLst/>
              <a:ahLst/>
              <a:cxnLst/>
              <a:rect l="l" t="t" r="r" b="b"/>
              <a:pathLst>
                <a:path w="2059940" h="884555">
                  <a:moveTo>
                    <a:pt x="1912532" y="0"/>
                  </a:moveTo>
                  <a:lnTo>
                    <a:pt x="147378" y="0"/>
                  </a:lnTo>
                  <a:lnTo>
                    <a:pt x="100795" y="7513"/>
                  </a:lnTo>
                  <a:lnTo>
                    <a:pt x="60338" y="28435"/>
                  </a:lnTo>
                  <a:lnTo>
                    <a:pt x="28435" y="60339"/>
                  </a:lnTo>
                  <a:lnTo>
                    <a:pt x="7513" y="100796"/>
                  </a:lnTo>
                  <a:lnTo>
                    <a:pt x="0" y="147379"/>
                  </a:lnTo>
                  <a:lnTo>
                    <a:pt x="0" y="736875"/>
                  </a:lnTo>
                  <a:lnTo>
                    <a:pt x="7513" y="783458"/>
                  </a:lnTo>
                  <a:lnTo>
                    <a:pt x="28435" y="823916"/>
                  </a:lnTo>
                  <a:lnTo>
                    <a:pt x="60338" y="855819"/>
                  </a:lnTo>
                  <a:lnTo>
                    <a:pt x="100795" y="876741"/>
                  </a:lnTo>
                  <a:lnTo>
                    <a:pt x="147378" y="884255"/>
                  </a:lnTo>
                  <a:lnTo>
                    <a:pt x="1912532" y="884255"/>
                  </a:lnTo>
                  <a:lnTo>
                    <a:pt x="1959115" y="876741"/>
                  </a:lnTo>
                  <a:lnTo>
                    <a:pt x="1999572" y="855819"/>
                  </a:lnTo>
                  <a:lnTo>
                    <a:pt x="2031476" y="823916"/>
                  </a:lnTo>
                  <a:lnTo>
                    <a:pt x="2052398" y="783458"/>
                  </a:lnTo>
                  <a:lnTo>
                    <a:pt x="2059912" y="736875"/>
                  </a:lnTo>
                  <a:lnTo>
                    <a:pt x="2059912" y="147379"/>
                  </a:lnTo>
                  <a:lnTo>
                    <a:pt x="2052398" y="100796"/>
                  </a:lnTo>
                  <a:lnTo>
                    <a:pt x="2031476" y="60339"/>
                  </a:lnTo>
                  <a:lnTo>
                    <a:pt x="1999572" y="28435"/>
                  </a:lnTo>
                  <a:lnTo>
                    <a:pt x="1959115" y="7513"/>
                  </a:lnTo>
                  <a:lnTo>
                    <a:pt x="1912532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66043" y="2243296"/>
              <a:ext cx="2059939" cy="884555"/>
            </a:xfrm>
            <a:custGeom>
              <a:avLst/>
              <a:gdLst/>
              <a:ahLst/>
              <a:cxnLst/>
              <a:rect l="l" t="t" r="r" b="b"/>
              <a:pathLst>
                <a:path w="2059940" h="884555">
                  <a:moveTo>
                    <a:pt x="0" y="147379"/>
                  </a:moveTo>
                  <a:lnTo>
                    <a:pt x="7513" y="100796"/>
                  </a:lnTo>
                  <a:lnTo>
                    <a:pt x="28435" y="60339"/>
                  </a:lnTo>
                  <a:lnTo>
                    <a:pt x="60338" y="28435"/>
                  </a:lnTo>
                  <a:lnTo>
                    <a:pt x="100795" y="7513"/>
                  </a:lnTo>
                  <a:lnTo>
                    <a:pt x="147379" y="0"/>
                  </a:lnTo>
                  <a:lnTo>
                    <a:pt x="1912533" y="0"/>
                  </a:lnTo>
                  <a:lnTo>
                    <a:pt x="1959116" y="7513"/>
                  </a:lnTo>
                  <a:lnTo>
                    <a:pt x="1999573" y="28435"/>
                  </a:lnTo>
                  <a:lnTo>
                    <a:pt x="2031476" y="60339"/>
                  </a:lnTo>
                  <a:lnTo>
                    <a:pt x="2052398" y="100796"/>
                  </a:lnTo>
                  <a:lnTo>
                    <a:pt x="2059912" y="147379"/>
                  </a:lnTo>
                  <a:lnTo>
                    <a:pt x="2059912" y="736875"/>
                  </a:lnTo>
                  <a:lnTo>
                    <a:pt x="2052398" y="783458"/>
                  </a:lnTo>
                  <a:lnTo>
                    <a:pt x="2031476" y="823915"/>
                  </a:lnTo>
                  <a:lnTo>
                    <a:pt x="1999573" y="855819"/>
                  </a:lnTo>
                  <a:lnTo>
                    <a:pt x="1959116" y="876741"/>
                  </a:lnTo>
                  <a:lnTo>
                    <a:pt x="1912533" y="884255"/>
                  </a:lnTo>
                  <a:lnTo>
                    <a:pt x="147379" y="884255"/>
                  </a:lnTo>
                  <a:lnTo>
                    <a:pt x="100795" y="876741"/>
                  </a:lnTo>
                  <a:lnTo>
                    <a:pt x="60338" y="855819"/>
                  </a:lnTo>
                  <a:lnTo>
                    <a:pt x="28435" y="823915"/>
                  </a:lnTo>
                  <a:lnTo>
                    <a:pt x="7513" y="783458"/>
                  </a:lnTo>
                  <a:lnTo>
                    <a:pt x="0" y="736875"/>
                  </a:lnTo>
                  <a:lnTo>
                    <a:pt x="0" y="147379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86546" y="2506979"/>
            <a:ext cx="14185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10" dirty="0">
                <a:solidFill>
                  <a:srgbClr val="9BC850"/>
                </a:solidFill>
                <a:latin typeface="Verdana"/>
                <a:cs typeface="Verdana"/>
              </a:rPr>
              <a:t>I</a:t>
            </a:r>
            <a:r>
              <a:rPr sz="2000" spc="-35" dirty="0">
                <a:solidFill>
                  <a:srgbClr val="9BC850"/>
                </a:solidFill>
                <a:latin typeface="Verdana"/>
                <a:cs typeface="Verdana"/>
              </a:rPr>
              <a:t>n</a:t>
            </a:r>
            <a:r>
              <a:rPr sz="2000" spc="5" dirty="0">
                <a:solidFill>
                  <a:srgbClr val="9BC850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9BC850"/>
                </a:solidFill>
                <a:latin typeface="Verdana"/>
                <a:cs typeface="Verdana"/>
              </a:rPr>
              <a:t>e</a:t>
            </a:r>
            <a:r>
              <a:rPr sz="2000" spc="-35" dirty="0">
                <a:solidFill>
                  <a:srgbClr val="9BC850"/>
                </a:solidFill>
                <a:latin typeface="Verdana"/>
                <a:cs typeface="Verdana"/>
              </a:rPr>
              <a:t>r</a:t>
            </a:r>
            <a:r>
              <a:rPr sz="2000" spc="10" dirty="0">
                <a:solidFill>
                  <a:srgbClr val="9BC850"/>
                </a:solidFill>
                <a:latin typeface="Verdana"/>
                <a:cs typeface="Verdana"/>
              </a:rPr>
              <a:t>f</a:t>
            </a:r>
            <a:r>
              <a:rPr sz="2000" spc="-30" dirty="0">
                <a:solidFill>
                  <a:srgbClr val="9BC850"/>
                </a:solidFill>
                <a:latin typeface="Verdana"/>
                <a:cs typeface="Verdana"/>
              </a:rPr>
              <a:t>a</a:t>
            </a:r>
            <a:r>
              <a:rPr sz="2000" spc="65" dirty="0">
                <a:solidFill>
                  <a:srgbClr val="9BC850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9BC850"/>
                </a:solidFill>
                <a:latin typeface="Verdana"/>
                <a:cs typeface="Verdana"/>
              </a:rPr>
              <a:t>e</a:t>
            </a:r>
            <a:r>
              <a:rPr sz="2000" spc="-10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9BC850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260442" y="2230595"/>
            <a:ext cx="2085339" cy="909955"/>
            <a:chOff x="8260442" y="2230595"/>
            <a:chExt cx="2085339" cy="909955"/>
          </a:xfrm>
        </p:grpSpPr>
        <p:sp>
          <p:nvSpPr>
            <p:cNvPr id="12" name="object 12"/>
            <p:cNvSpPr/>
            <p:nvPr/>
          </p:nvSpPr>
          <p:spPr>
            <a:xfrm>
              <a:off x="8273142" y="2243295"/>
              <a:ext cx="2059939" cy="884555"/>
            </a:xfrm>
            <a:custGeom>
              <a:avLst/>
              <a:gdLst/>
              <a:ahLst/>
              <a:cxnLst/>
              <a:rect l="l" t="t" r="r" b="b"/>
              <a:pathLst>
                <a:path w="2059940" h="884555">
                  <a:moveTo>
                    <a:pt x="1912533" y="0"/>
                  </a:moveTo>
                  <a:lnTo>
                    <a:pt x="147379" y="0"/>
                  </a:lnTo>
                  <a:lnTo>
                    <a:pt x="100796" y="7513"/>
                  </a:lnTo>
                  <a:lnTo>
                    <a:pt x="60339" y="28435"/>
                  </a:lnTo>
                  <a:lnTo>
                    <a:pt x="28435" y="60339"/>
                  </a:lnTo>
                  <a:lnTo>
                    <a:pt x="7513" y="100796"/>
                  </a:lnTo>
                  <a:lnTo>
                    <a:pt x="0" y="147379"/>
                  </a:lnTo>
                  <a:lnTo>
                    <a:pt x="0" y="736875"/>
                  </a:lnTo>
                  <a:lnTo>
                    <a:pt x="7513" y="783458"/>
                  </a:lnTo>
                  <a:lnTo>
                    <a:pt x="28435" y="823916"/>
                  </a:lnTo>
                  <a:lnTo>
                    <a:pt x="60339" y="855819"/>
                  </a:lnTo>
                  <a:lnTo>
                    <a:pt x="100796" y="876741"/>
                  </a:lnTo>
                  <a:lnTo>
                    <a:pt x="147379" y="884255"/>
                  </a:lnTo>
                  <a:lnTo>
                    <a:pt x="1912533" y="884255"/>
                  </a:lnTo>
                  <a:lnTo>
                    <a:pt x="1959116" y="876741"/>
                  </a:lnTo>
                  <a:lnTo>
                    <a:pt x="1999573" y="855819"/>
                  </a:lnTo>
                  <a:lnTo>
                    <a:pt x="2031476" y="823916"/>
                  </a:lnTo>
                  <a:lnTo>
                    <a:pt x="2052398" y="783458"/>
                  </a:lnTo>
                  <a:lnTo>
                    <a:pt x="2059912" y="736875"/>
                  </a:lnTo>
                  <a:lnTo>
                    <a:pt x="2059912" y="147379"/>
                  </a:lnTo>
                  <a:lnTo>
                    <a:pt x="2052398" y="100796"/>
                  </a:lnTo>
                  <a:lnTo>
                    <a:pt x="2031476" y="60339"/>
                  </a:lnTo>
                  <a:lnTo>
                    <a:pt x="1999573" y="28435"/>
                  </a:lnTo>
                  <a:lnTo>
                    <a:pt x="1959116" y="7513"/>
                  </a:lnTo>
                  <a:lnTo>
                    <a:pt x="1912533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73142" y="2243295"/>
              <a:ext cx="2059939" cy="884555"/>
            </a:xfrm>
            <a:custGeom>
              <a:avLst/>
              <a:gdLst/>
              <a:ahLst/>
              <a:cxnLst/>
              <a:rect l="l" t="t" r="r" b="b"/>
              <a:pathLst>
                <a:path w="2059940" h="884555">
                  <a:moveTo>
                    <a:pt x="0" y="147379"/>
                  </a:moveTo>
                  <a:lnTo>
                    <a:pt x="7513" y="100796"/>
                  </a:lnTo>
                  <a:lnTo>
                    <a:pt x="28435" y="60339"/>
                  </a:lnTo>
                  <a:lnTo>
                    <a:pt x="60338" y="28435"/>
                  </a:lnTo>
                  <a:lnTo>
                    <a:pt x="100795" y="7513"/>
                  </a:lnTo>
                  <a:lnTo>
                    <a:pt x="147379" y="0"/>
                  </a:lnTo>
                  <a:lnTo>
                    <a:pt x="1912533" y="0"/>
                  </a:lnTo>
                  <a:lnTo>
                    <a:pt x="1959116" y="7513"/>
                  </a:lnTo>
                  <a:lnTo>
                    <a:pt x="1999573" y="28435"/>
                  </a:lnTo>
                  <a:lnTo>
                    <a:pt x="2031476" y="60339"/>
                  </a:lnTo>
                  <a:lnTo>
                    <a:pt x="2052398" y="100796"/>
                  </a:lnTo>
                  <a:lnTo>
                    <a:pt x="2059912" y="147379"/>
                  </a:lnTo>
                  <a:lnTo>
                    <a:pt x="2059912" y="736875"/>
                  </a:lnTo>
                  <a:lnTo>
                    <a:pt x="2052398" y="783458"/>
                  </a:lnTo>
                  <a:lnTo>
                    <a:pt x="2031476" y="823915"/>
                  </a:lnTo>
                  <a:lnTo>
                    <a:pt x="1999573" y="855819"/>
                  </a:lnTo>
                  <a:lnTo>
                    <a:pt x="1959116" y="876741"/>
                  </a:lnTo>
                  <a:lnTo>
                    <a:pt x="1912533" y="884255"/>
                  </a:lnTo>
                  <a:lnTo>
                    <a:pt x="147379" y="884255"/>
                  </a:lnTo>
                  <a:lnTo>
                    <a:pt x="100795" y="876741"/>
                  </a:lnTo>
                  <a:lnTo>
                    <a:pt x="60338" y="855819"/>
                  </a:lnTo>
                  <a:lnTo>
                    <a:pt x="28435" y="823915"/>
                  </a:lnTo>
                  <a:lnTo>
                    <a:pt x="7513" y="783458"/>
                  </a:lnTo>
                  <a:lnTo>
                    <a:pt x="0" y="736875"/>
                  </a:lnTo>
                  <a:lnTo>
                    <a:pt x="0" y="147379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592057" y="2506979"/>
            <a:ext cx="142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10" dirty="0">
                <a:solidFill>
                  <a:srgbClr val="2A9FBC"/>
                </a:solidFill>
                <a:latin typeface="Verdana"/>
                <a:cs typeface="Verdana"/>
              </a:rPr>
              <a:t>I</a:t>
            </a:r>
            <a:r>
              <a:rPr sz="2000" spc="-35" dirty="0">
                <a:solidFill>
                  <a:srgbClr val="2A9FBC"/>
                </a:solidFill>
                <a:latin typeface="Verdana"/>
                <a:cs typeface="Verdana"/>
              </a:rPr>
              <a:t>n</a:t>
            </a:r>
            <a:r>
              <a:rPr sz="2000" spc="5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2000" spc="-35" dirty="0">
                <a:solidFill>
                  <a:srgbClr val="2A9FBC"/>
                </a:solidFill>
                <a:latin typeface="Verdana"/>
                <a:cs typeface="Verdana"/>
              </a:rPr>
              <a:t>r</a:t>
            </a:r>
            <a:r>
              <a:rPr sz="2000" spc="10" dirty="0">
                <a:solidFill>
                  <a:srgbClr val="2A9FBC"/>
                </a:solidFill>
                <a:latin typeface="Verdana"/>
                <a:cs typeface="Verdana"/>
              </a:rPr>
              <a:t>f</a:t>
            </a:r>
            <a:r>
              <a:rPr sz="2000" spc="-30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2000" spc="65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2000" spc="-10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99806" y="2628273"/>
            <a:ext cx="5461000" cy="2473325"/>
            <a:chOff x="3899806" y="2628273"/>
            <a:chExt cx="5461000" cy="2473325"/>
          </a:xfrm>
        </p:grpSpPr>
        <p:sp>
          <p:nvSpPr>
            <p:cNvPr id="16" name="object 16"/>
            <p:cNvSpPr/>
            <p:nvPr/>
          </p:nvSpPr>
          <p:spPr>
            <a:xfrm>
              <a:off x="3899806" y="2628273"/>
              <a:ext cx="1166495" cy="114300"/>
            </a:xfrm>
            <a:custGeom>
              <a:avLst/>
              <a:gdLst/>
              <a:ahLst/>
              <a:cxnLst/>
              <a:rect l="l" t="t" r="r" b="b"/>
              <a:pathLst>
                <a:path w="1166495" h="114300">
                  <a:moveTo>
                    <a:pt x="19088" y="38101"/>
                  </a:moveTo>
                  <a:lnTo>
                    <a:pt x="11635" y="39598"/>
                  </a:lnTo>
                  <a:lnTo>
                    <a:pt x="5579" y="43681"/>
                  </a:lnTo>
                  <a:lnTo>
                    <a:pt x="1497" y="49736"/>
                  </a:lnTo>
                  <a:lnTo>
                    <a:pt x="0" y="57151"/>
                  </a:lnTo>
                  <a:lnTo>
                    <a:pt x="1497" y="64566"/>
                  </a:lnTo>
                  <a:lnTo>
                    <a:pt x="5579" y="70621"/>
                  </a:lnTo>
                  <a:lnTo>
                    <a:pt x="11635" y="74704"/>
                  </a:lnTo>
                  <a:lnTo>
                    <a:pt x="19050" y="76201"/>
                  </a:lnTo>
                  <a:lnTo>
                    <a:pt x="26503" y="74704"/>
                  </a:lnTo>
                  <a:lnTo>
                    <a:pt x="32558" y="70621"/>
                  </a:lnTo>
                  <a:lnTo>
                    <a:pt x="36641" y="64566"/>
                  </a:lnTo>
                  <a:lnTo>
                    <a:pt x="38138" y="57151"/>
                  </a:lnTo>
                  <a:lnTo>
                    <a:pt x="36641" y="49735"/>
                  </a:lnTo>
                  <a:lnTo>
                    <a:pt x="32558" y="43680"/>
                  </a:lnTo>
                  <a:lnTo>
                    <a:pt x="26503" y="39598"/>
                  </a:lnTo>
                  <a:lnTo>
                    <a:pt x="19088" y="38101"/>
                  </a:lnTo>
                  <a:close/>
                </a:path>
                <a:path w="1166495" h="114300">
                  <a:moveTo>
                    <a:pt x="95326" y="38101"/>
                  </a:moveTo>
                  <a:lnTo>
                    <a:pt x="87873" y="39598"/>
                  </a:lnTo>
                  <a:lnTo>
                    <a:pt x="81817" y="43680"/>
                  </a:lnTo>
                  <a:lnTo>
                    <a:pt x="77735" y="49735"/>
                  </a:lnTo>
                  <a:lnTo>
                    <a:pt x="76238" y="57151"/>
                  </a:lnTo>
                  <a:lnTo>
                    <a:pt x="77735" y="64566"/>
                  </a:lnTo>
                  <a:lnTo>
                    <a:pt x="81817" y="70621"/>
                  </a:lnTo>
                  <a:lnTo>
                    <a:pt x="87873" y="74704"/>
                  </a:lnTo>
                  <a:lnTo>
                    <a:pt x="95288" y="76201"/>
                  </a:lnTo>
                  <a:lnTo>
                    <a:pt x="102741" y="74704"/>
                  </a:lnTo>
                  <a:lnTo>
                    <a:pt x="108796" y="70621"/>
                  </a:lnTo>
                  <a:lnTo>
                    <a:pt x="112879" y="64566"/>
                  </a:lnTo>
                  <a:lnTo>
                    <a:pt x="114376" y="57151"/>
                  </a:lnTo>
                  <a:lnTo>
                    <a:pt x="112879" y="49735"/>
                  </a:lnTo>
                  <a:lnTo>
                    <a:pt x="108796" y="43680"/>
                  </a:lnTo>
                  <a:lnTo>
                    <a:pt x="102741" y="39598"/>
                  </a:lnTo>
                  <a:lnTo>
                    <a:pt x="95326" y="38101"/>
                  </a:lnTo>
                  <a:close/>
                </a:path>
                <a:path w="1166495" h="114300">
                  <a:moveTo>
                    <a:pt x="171564" y="38101"/>
                  </a:moveTo>
                  <a:lnTo>
                    <a:pt x="164111" y="39598"/>
                  </a:lnTo>
                  <a:lnTo>
                    <a:pt x="158055" y="43680"/>
                  </a:lnTo>
                  <a:lnTo>
                    <a:pt x="153973" y="49735"/>
                  </a:lnTo>
                  <a:lnTo>
                    <a:pt x="152476" y="57151"/>
                  </a:lnTo>
                  <a:lnTo>
                    <a:pt x="153973" y="64566"/>
                  </a:lnTo>
                  <a:lnTo>
                    <a:pt x="158055" y="70621"/>
                  </a:lnTo>
                  <a:lnTo>
                    <a:pt x="164111" y="74704"/>
                  </a:lnTo>
                  <a:lnTo>
                    <a:pt x="171526" y="76201"/>
                  </a:lnTo>
                  <a:lnTo>
                    <a:pt x="178979" y="74704"/>
                  </a:lnTo>
                  <a:lnTo>
                    <a:pt x="185034" y="70621"/>
                  </a:lnTo>
                  <a:lnTo>
                    <a:pt x="189117" y="64566"/>
                  </a:lnTo>
                  <a:lnTo>
                    <a:pt x="190614" y="57151"/>
                  </a:lnTo>
                  <a:lnTo>
                    <a:pt x="189117" y="49735"/>
                  </a:lnTo>
                  <a:lnTo>
                    <a:pt x="185034" y="43680"/>
                  </a:lnTo>
                  <a:lnTo>
                    <a:pt x="178979" y="39598"/>
                  </a:lnTo>
                  <a:lnTo>
                    <a:pt x="171564" y="38101"/>
                  </a:lnTo>
                  <a:close/>
                </a:path>
                <a:path w="1166495" h="114300">
                  <a:moveTo>
                    <a:pt x="247802" y="38101"/>
                  </a:moveTo>
                  <a:lnTo>
                    <a:pt x="240349" y="39598"/>
                  </a:lnTo>
                  <a:lnTo>
                    <a:pt x="234294" y="43680"/>
                  </a:lnTo>
                  <a:lnTo>
                    <a:pt x="230211" y="49735"/>
                  </a:lnTo>
                  <a:lnTo>
                    <a:pt x="228714" y="57151"/>
                  </a:lnTo>
                  <a:lnTo>
                    <a:pt x="230211" y="64566"/>
                  </a:lnTo>
                  <a:lnTo>
                    <a:pt x="234294" y="70621"/>
                  </a:lnTo>
                  <a:lnTo>
                    <a:pt x="240349" y="74704"/>
                  </a:lnTo>
                  <a:lnTo>
                    <a:pt x="247764" y="76201"/>
                  </a:lnTo>
                  <a:lnTo>
                    <a:pt x="255217" y="74704"/>
                  </a:lnTo>
                  <a:lnTo>
                    <a:pt x="261272" y="70621"/>
                  </a:lnTo>
                  <a:lnTo>
                    <a:pt x="265355" y="64566"/>
                  </a:lnTo>
                  <a:lnTo>
                    <a:pt x="266852" y="57151"/>
                  </a:lnTo>
                  <a:lnTo>
                    <a:pt x="265355" y="49735"/>
                  </a:lnTo>
                  <a:lnTo>
                    <a:pt x="261272" y="43680"/>
                  </a:lnTo>
                  <a:lnTo>
                    <a:pt x="255217" y="39598"/>
                  </a:lnTo>
                  <a:lnTo>
                    <a:pt x="247802" y="38101"/>
                  </a:lnTo>
                  <a:close/>
                </a:path>
                <a:path w="1166495" h="114300">
                  <a:moveTo>
                    <a:pt x="324040" y="38101"/>
                  </a:moveTo>
                  <a:lnTo>
                    <a:pt x="316587" y="39598"/>
                  </a:lnTo>
                  <a:lnTo>
                    <a:pt x="310532" y="43680"/>
                  </a:lnTo>
                  <a:lnTo>
                    <a:pt x="306449" y="49735"/>
                  </a:lnTo>
                  <a:lnTo>
                    <a:pt x="304952" y="57151"/>
                  </a:lnTo>
                  <a:lnTo>
                    <a:pt x="306449" y="64566"/>
                  </a:lnTo>
                  <a:lnTo>
                    <a:pt x="310532" y="70621"/>
                  </a:lnTo>
                  <a:lnTo>
                    <a:pt x="316587" y="74704"/>
                  </a:lnTo>
                  <a:lnTo>
                    <a:pt x="324002" y="76201"/>
                  </a:lnTo>
                  <a:lnTo>
                    <a:pt x="331455" y="74704"/>
                  </a:lnTo>
                  <a:lnTo>
                    <a:pt x="337510" y="70621"/>
                  </a:lnTo>
                  <a:lnTo>
                    <a:pt x="341593" y="64566"/>
                  </a:lnTo>
                  <a:lnTo>
                    <a:pt x="343090" y="57151"/>
                  </a:lnTo>
                  <a:lnTo>
                    <a:pt x="341593" y="49735"/>
                  </a:lnTo>
                  <a:lnTo>
                    <a:pt x="337510" y="43680"/>
                  </a:lnTo>
                  <a:lnTo>
                    <a:pt x="331455" y="39598"/>
                  </a:lnTo>
                  <a:lnTo>
                    <a:pt x="324040" y="38101"/>
                  </a:lnTo>
                  <a:close/>
                </a:path>
                <a:path w="1166495" h="114300">
                  <a:moveTo>
                    <a:pt x="400278" y="38101"/>
                  </a:moveTo>
                  <a:lnTo>
                    <a:pt x="392825" y="39598"/>
                  </a:lnTo>
                  <a:lnTo>
                    <a:pt x="386770" y="43680"/>
                  </a:lnTo>
                  <a:lnTo>
                    <a:pt x="382687" y="49735"/>
                  </a:lnTo>
                  <a:lnTo>
                    <a:pt x="381190" y="57151"/>
                  </a:lnTo>
                  <a:lnTo>
                    <a:pt x="382687" y="64566"/>
                  </a:lnTo>
                  <a:lnTo>
                    <a:pt x="386770" y="70621"/>
                  </a:lnTo>
                  <a:lnTo>
                    <a:pt x="392825" y="74704"/>
                  </a:lnTo>
                  <a:lnTo>
                    <a:pt x="400240" y="76201"/>
                  </a:lnTo>
                  <a:lnTo>
                    <a:pt x="407693" y="74703"/>
                  </a:lnTo>
                  <a:lnTo>
                    <a:pt x="413748" y="70620"/>
                  </a:lnTo>
                  <a:lnTo>
                    <a:pt x="417831" y="64565"/>
                  </a:lnTo>
                  <a:lnTo>
                    <a:pt x="419328" y="57150"/>
                  </a:lnTo>
                  <a:lnTo>
                    <a:pt x="417831" y="49735"/>
                  </a:lnTo>
                  <a:lnTo>
                    <a:pt x="413748" y="43679"/>
                  </a:lnTo>
                  <a:lnTo>
                    <a:pt x="407693" y="39597"/>
                  </a:lnTo>
                  <a:lnTo>
                    <a:pt x="400278" y="38101"/>
                  </a:lnTo>
                  <a:close/>
                </a:path>
                <a:path w="1166495" h="114300">
                  <a:moveTo>
                    <a:pt x="476516" y="38100"/>
                  </a:moveTo>
                  <a:lnTo>
                    <a:pt x="469063" y="39597"/>
                  </a:lnTo>
                  <a:lnTo>
                    <a:pt x="463008" y="43679"/>
                  </a:lnTo>
                  <a:lnTo>
                    <a:pt x="458925" y="49735"/>
                  </a:lnTo>
                  <a:lnTo>
                    <a:pt x="457428" y="57150"/>
                  </a:lnTo>
                  <a:lnTo>
                    <a:pt x="458925" y="64565"/>
                  </a:lnTo>
                  <a:lnTo>
                    <a:pt x="463008" y="70620"/>
                  </a:lnTo>
                  <a:lnTo>
                    <a:pt x="469063" y="74703"/>
                  </a:lnTo>
                  <a:lnTo>
                    <a:pt x="476478" y="76200"/>
                  </a:lnTo>
                  <a:lnTo>
                    <a:pt x="483931" y="74703"/>
                  </a:lnTo>
                  <a:lnTo>
                    <a:pt x="489986" y="70620"/>
                  </a:lnTo>
                  <a:lnTo>
                    <a:pt x="494069" y="64565"/>
                  </a:lnTo>
                  <a:lnTo>
                    <a:pt x="495566" y="57150"/>
                  </a:lnTo>
                  <a:lnTo>
                    <a:pt x="494069" y="49735"/>
                  </a:lnTo>
                  <a:lnTo>
                    <a:pt x="489986" y="43679"/>
                  </a:lnTo>
                  <a:lnTo>
                    <a:pt x="483931" y="39597"/>
                  </a:lnTo>
                  <a:lnTo>
                    <a:pt x="476516" y="38100"/>
                  </a:lnTo>
                  <a:close/>
                </a:path>
                <a:path w="1166495" h="114300">
                  <a:moveTo>
                    <a:pt x="552754" y="38100"/>
                  </a:moveTo>
                  <a:lnTo>
                    <a:pt x="545301" y="39597"/>
                  </a:lnTo>
                  <a:lnTo>
                    <a:pt x="539246" y="43679"/>
                  </a:lnTo>
                  <a:lnTo>
                    <a:pt x="535163" y="49735"/>
                  </a:lnTo>
                  <a:lnTo>
                    <a:pt x="533666" y="57150"/>
                  </a:lnTo>
                  <a:lnTo>
                    <a:pt x="535163" y="64565"/>
                  </a:lnTo>
                  <a:lnTo>
                    <a:pt x="539246" y="70620"/>
                  </a:lnTo>
                  <a:lnTo>
                    <a:pt x="545301" y="74703"/>
                  </a:lnTo>
                  <a:lnTo>
                    <a:pt x="552716" y="76200"/>
                  </a:lnTo>
                  <a:lnTo>
                    <a:pt x="560169" y="74703"/>
                  </a:lnTo>
                  <a:lnTo>
                    <a:pt x="566225" y="70620"/>
                  </a:lnTo>
                  <a:lnTo>
                    <a:pt x="570307" y="64565"/>
                  </a:lnTo>
                  <a:lnTo>
                    <a:pt x="571804" y="57150"/>
                  </a:lnTo>
                  <a:lnTo>
                    <a:pt x="570307" y="49735"/>
                  </a:lnTo>
                  <a:lnTo>
                    <a:pt x="566225" y="43679"/>
                  </a:lnTo>
                  <a:lnTo>
                    <a:pt x="560169" y="39597"/>
                  </a:lnTo>
                  <a:lnTo>
                    <a:pt x="552754" y="38100"/>
                  </a:lnTo>
                  <a:close/>
                </a:path>
                <a:path w="1166495" h="114300">
                  <a:moveTo>
                    <a:pt x="628992" y="38100"/>
                  </a:moveTo>
                  <a:lnTo>
                    <a:pt x="621539" y="39597"/>
                  </a:lnTo>
                  <a:lnTo>
                    <a:pt x="615484" y="43679"/>
                  </a:lnTo>
                  <a:lnTo>
                    <a:pt x="611401" y="49735"/>
                  </a:lnTo>
                  <a:lnTo>
                    <a:pt x="609904" y="57150"/>
                  </a:lnTo>
                  <a:lnTo>
                    <a:pt x="611401" y="64565"/>
                  </a:lnTo>
                  <a:lnTo>
                    <a:pt x="615484" y="70620"/>
                  </a:lnTo>
                  <a:lnTo>
                    <a:pt x="621539" y="74703"/>
                  </a:lnTo>
                  <a:lnTo>
                    <a:pt x="628954" y="76200"/>
                  </a:lnTo>
                  <a:lnTo>
                    <a:pt x="636407" y="74703"/>
                  </a:lnTo>
                  <a:lnTo>
                    <a:pt x="642463" y="70620"/>
                  </a:lnTo>
                  <a:lnTo>
                    <a:pt x="646545" y="64565"/>
                  </a:lnTo>
                  <a:lnTo>
                    <a:pt x="648042" y="57150"/>
                  </a:lnTo>
                  <a:lnTo>
                    <a:pt x="646545" y="49735"/>
                  </a:lnTo>
                  <a:lnTo>
                    <a:pt x="642463" y="43679"/>
                  </a:lnTo>
                  <a:lnTo>
                    <a:pt x="636407" y="39597"/>
                  </a:lnTo>
                  <a:lnTo>
                    <a:pt x="628992" y="38100"/>
                  </a:lnTo>
                  <a:close/>
                </a:path>
                <a:path w="1166495" h="114300">
                  <a:moveTo>
                    <a:pt x="705231" y="38100"/>
                  </a:moveTo>
                  <a:lnTo>
                    <a:pt x="697777" y="39597"/>
                  </a:lnTo>
                  <a:lnTo>
                    <a:pt x="691722" y="43679"/>
                  </a:lnTo>
                  <a:lnTo>
                    <a:pt x="687639" y="49735"/>
                  </a:lnTo>
                  <a:lnTo>
                    <a:pt x="686142" y="57150"/>
                  </a:lnTo>
                  <a:lnTo>
                    <a:pt x="687639" y="64565"/>
                  </a:lnTo>
                  <a:lnTo>
                    <a:pt x="691722" y="70620"/>
                  </a:lnTo>
                  <a:lnTo>
                    <a:pt x="697777" y="74703"/>
                  </a:lnTo>
                  <a:lnTo>
                    <a:pt x="705192" y="76200"/>
                  </a:lnTo>
                  <a:lnTo>
                    <a:pt x="712645" y="74703"/>
                  </a:lnTo>
                  <a:lnTo>
                    <a:pt x="718701" y="70620"/>
                  </a:lnTo>
                  <a:lnTo>
                    <a:pt x="722783" y="64565"/>
                  </a:lnTo>
                  <a:lnTo>
                    <a:pt x="724281" y="57150"/>
                  </a:lnTo>
                  <a:lnTo>
                    <a:pt x="722783" y="49735"/>
                  </a:lnTo>
                  <a:lnTo>
                    <a:pt x="718701" y="43679"/>
                  </a:lnTo>
                  <a:lnTo>
                    <a:pt x="712645" y="39597"/>
                  </a:lnTo>
                  <a:lnTo>
                    <a:pt x="705231" y="38100"/>
                  </a:lnTo>
                  <a:close/>
                </a:path>
                <a:path w="1166495" h="114300">
                  <a:moveTo>
                    <a:pt x="781469" y="38100"/>
                  </a:moveTo>
                  <a:lnTo>
                    <a:pt x="774016" y="39597"/>
                  </a:lnTo>
                  <a:lnTo>
                    <a:pt x="767960" y="43679"/>
                  </a:lnTo>
                  <a:lnTo>
                    <a:pt x="763878" y="49735"/>
                  </a:lnTo>
                  <a:lnTo>
                    <a:pt x="762381" y="57150"/>
                  </a:lnTo>
                  <a:lnTo>
                    <a:pt x="763878" y="64565"/>
                  </a:lnTo>
                  <a:lnTo>
                    <a:pt x="767960" y="70620"/>
                  </a:lnTo>
                  <a:lnTo>
                    <a:pt x="774016" y="74703"/>
                  </a:lnTo>
                  <a:lnTo>
                    <a:pt x="781431" y="76200"/>
                  </a:lnTo>
                  <a:lnTo>
                    <a:pt x="788884" y="74703"/>
                  </a:lnTo>
                  <a:lnTo>
                    <a:pt x="794939" y="70620"/>
                  </a:lnTo>
                  <a:lnTo>
                    <a:pt x="799022" y="64565"/>
                  </a:lnTo>
                  <a:lnTo>
                    <a:pt x="800519" y="57150"/>
                  </a:lnTo>
                  <a:lnTo>
                    <a:pt x="799022" y="49735"/>
                  </a:lnTo>
                  <a:lnTo>
                    <a:pt x="794939" y="43679"/>
                  </a:lnTo>
                  <a:lnTo>
                    <a:pt x="788884" y="39597"/>
                  </a:lnTo>
                  <a:lnTo>
                    <a:pt x="781469" y="38100"/>
                  </a:lnTo>
                  <a:close/>
                </a:path>
                <a:path w="1166495" h="114300">
                  <a:moveTo>
                    <a:pt x="857707" y="38100"/>
                  </a:moveTo>
                  <a:lnTo>
                    <a:pt x="850254" y="39597"/>
                  </a:lnTo>
                  <a:lnTo>
                    <a:pt x="844198" y="43679"/>
                  </a:lnTo>
                  <a:lnTo>
                    <a:pt x="840116" y="49735"/>
                  </a:lnTo>
                  <a:lnTo>
                    <a:pt x="838619" y="57150"/>
                  </a:lnTo>
                  <a:lnTo>
                    <a:pt x="840116" y="64564"/>
                  </a:lnTo>
                  <a:lnTo>
                    <a:pt x="844198" y="70620"/>
                  </a:lnTo>
                  <a:lnTo>
                    <a:pt x="850254" y="74702"/>
                  </a:lnTo>
                  <a:lnTo>
                    <a:pt x="857669" y="76200"/>
                  </a:lnTo>
                  <a:lnTo>
                    <a:pt x="865122" y="74702"/>
                  </a:lnTo>
                  <a:lnTo>
                    <a:pt x="871177" y="70620"/>
                  </a:lnTo>
                  <a:lnTo>
                    <a:pt x="875260" y="64564"/>
                  </a:lnTo>
                  <a:lnTo>
                    <a:pt x="876757" y="57150"/>
                  </a:lnTo>
                  <a:lnTo>
                    <a:pt x="875260" y="49735"/>
                  </a:lnTo>
                  <a:lnTo>
                    <a:pt x="871177" y="43679"/>
                  </a:lnTo>
                  <a:lnTo>
                    <a:pt x="865122" y="39597"/>
                  </a:lnTo>
                  <a:lnTo>
                    <a:pt x="857707" y="38100"/>
                  </a:lnTo>
                  <a:close/>
                </a:path>
                <a:path w="1166495" h="114300">
                  <a:moveTo>
                    <a:pt x="933945" y="38100"/>
                  </a:moveTo>
                  <a:lnTo>
                    <a:pt x="926492" y="39597"/>
                  </a:lnTo>
                  <a:lnTo>
                    <a:pt x="920436" y="43679"/>
                  </a:lnTo>
                  <a:lnTo>
                    <a:pt x="916354" y="49735"/>
                  </a:lnTo>
                  <a:lnTo>
                    <a:pt x="914857" y="57150"/>
                  </a:lnTo>
                  <a:lnTo>
                    <a:pt x="916354" y="64564"/>
                  </a:lnTo>
                  <a:lnTo>
                    <a:pt x="920436" y="70620"/>
                  </a:lnTo>
                  <a:lnTo>
                    <a:pt x="926492" y="74702"/>
                  </a:lnTo>
                  <a:lnTo>
                    <a:pt x="933907" y="76200"/>
                  </a:lnTo>
                  <a:lnTo>
                    <a:pt x="941360" y="74702"/>
                  </a:lnTo>
                  <a:lnTo>
                    <a:pt x="947416" y="70620"/>
                  </a:lnTo>
                  <a:lnTo>
                    <a:pt x="951498" y="64564"/>
                  </a:lnTo>
                  <a:lnTo>
                    <a:pt x="952995" y="57150"/>
                  </a:lnTo>
                  <a:lnTo>
                    <a:pt x="951498" y="49735"/>
                  </a:lnTo>
                  <a:lnTo>
                    <a:pt x="947415" y="43679"/>
                  </a:lnTo>
                  <a:lnTo>
                    <a:pt x="941360" y="39597"/>
                  </a:lnTo>
                  <a:lnTo>
                    <a:pt x="933945" y="38100"/>
                  </a:lnTo>
                  <a:close/>
                </a:path>
                <a:path w="1166495" h="114300">
                  <a:moveTo>
                    <a:pt x="1010183" y="38100"/>
                  </a:moveTo>
                  <a:lnTo>
                    <a:pt x="1002730" y="39597"/>
                  </a:lnTo>
                  <a:lnTo>
                    <a:pt x="996675" y="43679"/>
                  </a:lnTo>
                  <a:lnTo>
                    <a:pt x="992592" y="49735"/>
                  </a:lnTo>
                  <a:lnTo>
                    <a:pt x="991095" y="57150"/>
                  </a:lnTo>
                  <a:lnTo>
                    <a:pt x="992592" y="64564"/>
                  </a:lnTo>
                  <a:lnTo>
                    <a:pt x="996675" y="70620"/>
                  </a:lnTo>
                  <a:lnTo>
                    <a:pt x="1002730" y="74702"/>
                  </a:lnTo>
                  <a:lnTo>
                    <a:pt x="1010145" y="76200"/>
                  </a:lnTo>
                  <a:lnTo>
                    <a:pt x="1017598" y="74702"/>
                  </a:lnTo>
                  <a:lnTo>
                    <a:pt x="1023654" y="70620"/>
                  </a:lnTo>
                  <a:lnTo>
                    <a:pt x="1027736" y="64564"/>
                  </a:lnTo>
                  <a:lnTo>
                    <a:pt x="1029233" y="57150"/>
                  </a:lnTo>
                  <a:lnTo>
                    <a:pt x="1027736" y="49735"/>
                  </a:lnTo>
                  <a:lnTo>
                    <a:pt x="1023653" y="43679"/>
                  </a:lnTo>
                  <a:lnTo>
                    <a:pt x="1017598" y="39597"/>
                  </a:lnTo>
                  <a:lnTo>
                    <a:pt x="1010183" y="38100"/>
                  </a:lnTo>
                  <a:close/>
                </a:path>
                <a:path w="1166495" h="114300">
                  <a:moveTo>
                    <a:pt x="1051937" y="0"/>
                  </a:moveTo>
                  <a:lnTo>
                    <a:pt x="1051937" y="114300"/>
                  </a:lnTo>
                  <a:lnTo>
                    <a:pt x="1166237" y="57150"/>
                  </a:lnTo>
                  <a:lnTo>
                    <a:pt x="1051937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66044" y="4204644"/>
              <a:ext cx="2059939" cy="884555"/>
            </a:xfrm>
            <a:custGeom>
              <a:avLst/>
              <a:gdLst/>
              <a:ahLst/>
              <a:cxnLst/>
              <a:rect l="l" t="t" r="r" b="b"/>
              <a:pathLst>
                <a:path w="2059940" h="884554">
                  <a:moveTo>
                    <a:pt x="1912532" y="0"/>
                  </a:moveTo>
                  <a:lnTo>
                    <a:pt x="147378" y="0"/>
                  </a:lnTo>
                  <a:lnTo>
                    <a:pt x="100795" y="7513"/>
                  </a:lnTo>
                  <a:lnTo>
                    <a:pt x="60338" y="28435"/>
                  </a:lnTo>
                  <a:lnTo>
                    <a:pt x="28435" y="60339"/>
                  </a:lnTo>
                  <a:lnTo>
                    <a:pt x="7513" y="100796"/>
                  </a:lnTo>
                  <a:lnTo>
                    <a:pt x="0" y="147379"/>
                  </a:lnTo>
                  <a:lnTo>
                    <a:pt x="0" y="736875"/>
                  </a:lnTo>
                  <a:lnTo>
                    <a:pt x="7513" y="783458"/>
                  </a:lnTo>
                  <a:lnTo>
                    <a:pt x="28435" y="823916"/>
                  </a:lnTo>
                  <a:lnTo>
                    <a:pt x="60338" y="855819"/>
                  </a:lnTo>
                  <a:lnTo>
                    <a:pt x="100795" y="876741"/>
                  </a:lnTo>
                  <a:lnTo>
                    <a:pt x="147378" y="884255"/>
                  </a:lnTo>
                  <a:lnTo>
                    <a:pt x="1912532" y="884255"/>
                  </a:lnTo>
                  <a:lnTo>
                    <a:pt x="1959115" y="876741"/>
                  </a:lnTo>
                  <a:lnTo>
                    <a:pt x="1999572" y="855819"/>
                  </a:lnTo>
                  <a:lnTo>
                    <a:pt x="2031476" y="823916"/>
                  </a:lnTo>
                  <a:lnTo>
                    <a:pt x="2052398" y="783458"/>
                  </a:lnTo>
                  <a:lnTo>
                    <a:pt x="2059912" y="736875"/>
                  </a:lnTo>
                  <a:lnTo>
                    <a:pt x="2059912" y="147379"/>
                  </a:lnTo>
                  <a:lnTo>
                    <a:pt x="2052398" y="100796"/>
                  </a:lnTo>
                  <a:lnTo>
                    <a:pt x="2031476" y="60339"/>
                  </a:lnTo>
                  <a:lnTo>
                    <a:pt x="1999572" y="28435"/>
                  </a:lnTo>
                  <a:lnTo>
                    <a:pt x="1959115" y="7513"/>
                  </a:lnTo>
                  <a:lnTo>
                    <a:pt x="1912532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6044" y="4204644"/>
              <a:ext cx="2059939" cy="884555"/>
            </a:xfrm>
            <a:custGeom>
              <a:avLst/>
              <a:gdLst/>
              <a:ahLst/>
              <a:cxnLst/>
              <a:rect l="l" t="t" r="r" b="b"/>
              <a:pathLst>
                <a:path w="2059940" h="884554">
                  <a:moveTo>
                    <a:pt x="0" y="147379"/>
                  </a:moveTo>
                  <a:lnTo>
                    <a:pt x="7513" y="100796"/>
                  </a:lnTo>
                  <a:lnTo>
                    <a:pt x="28435" y="60339"/>
                  </a:lnTo>
                  <a:lnTo>
                    <a:pt x="60338" y="28435"/>
                  </a:lnTo>
                  <a:lnTo>
                    <a:pt x="100795" y="7513"/>
                  </a:lnTo>
                  <a:lnTo>
                    <a:pt x="147379" y="0"/>
                  </a:lnTo>
                  <a:lnTo>
                    <a:pt x="1912533" y="0"/>
                  </a:lnTo>
                  <a:lnTo>
                    <a:pt x="1959116" y="7513"/>
                  </a:lnTo>
                  <a:lnTo>
                    <a:pt x="1999573" y="28435"/>
                  </a:lnTo>
                  <a:lnTo>
                    <a:pt x="2031476" y="60339"/>
                  </a:lnTo>
                  <a:lnTo>
                    <a:pt x="2052398" y="100796"/>
                  </a:lnTo>
                  <a:lnTo>
                    <a:pt x="2059912" y="147379"/>
                  </a:lnTo>
                  <a:lnTo>
                    <a:pt x="2059912" y="736875"/>
                  </a:lnTo>
                  <a:lnTo>
                    <a:pt x="2052398" y="783458"/>
                  </a:lnTo>
                  <a:lnTo>
                    <a:pt x="2031476" y="823915"/>
                  </a:lnTo>
                  <a:lnTo>
                    <a:pt x="1999573" y="855819"/>
                  </a:lnTo>
                  <a:lnTo>
                    <a:pt x="1959116" y="876741"/>
                  </a:lnTo>
                  <a:lnTo>
                    <a:pt x="1912533" y="884255"/>
                  </a:lnTo>
                  <a:lnTo>
                    <a:pt x="147379" y="884255"/>
                  </a:lnTo>
                  <a:lnTo>
                    <a:pt x="100795" y="876741"/>
                  </a:lnTo>
                  <a:lnTo>
                    <a:pt x="60338" y="855819"/>
                  </a:lnTo>
                  <a:lnTo>
                    <a:pt x="28435" y="823915"/>
                  </a:lnTo>
                  <a:lnTo>
                    <a:pt x="7513" y="783458"/>
                  </a:lnTo>
                  <a:lnTo>
                    <a:pt x="0" y="736875"/>
                  </a:lnTo>
                  <a:lnTo>
                    <a:pt x="0" y="147379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45949" y="3127550"/>
              <a:ext cx="114300" cy="1096645"/>
            </a:xfrm>
            <a:custGeom>
              <a:avLst/>
              <a:gdLst/>
              <a:ahLst/>
              <a:cxnLst/>
              <a:rect l="l" t="t" r="r" b="b"/>
              <a:pathLst>
                <a:path w="114300" h="1096645">
                  <a:moveTo>
                    <a:pt x="57148" y="1058005"/>
                  </a:moveTo>
                  <a:lnTo>
                    <a:pt x="49732" y="1059502"/>
                  </a:lnTo>
                  <a:lnTo>
                    <a:pt x="43678" y="1063584"/>
                  </a:lnTo>
                  <a:lnTo>
                    <a:pt x="39595" y="1069639"/>
                  </a:lnTo>
                  <a:lnTo>
                    <a:pt x="38098" y="1077053"/>
                  </a:lnTo>
                  <a:lnTo>
                    <a:pt x="39596" y="1084508"/>
                  </a:lnTo>
                  <a:lnTo>
                    <a:pt x="43679" y="1090563"/>
                  </a:lnTo>
                  <a:lnTo>
                    <a:pt x="49736" y="1094646"/>
                  </a:lnTo>
                  <a:lnTo>
                    <a:pt x="57148" y="1096143"/>
                  </a:lnTo>
                  <a:lnTo>
                    <a:pt x="64565" y="1094645"/>
                  </a:lnTo>
                  <a:lnTo>
                    <a:pt x="70619" y="1090562"/>
                  </a:lnTo>
                  <a:lnTo>
                    <a:pt x="74701" y="1084507"/>
                  </a:lnTo>
                  <a:lnTo>
                    <a:pt x="76198" y="1077093"/>
                  </a:lnTo>
                  <a:lnTo>
                    <a:pt x="74701" y="1069639"/>
                  </a:lnTo>
                  <a:lnTo>
                    <a:pt x="70618" y="1063583"/>
                  </a:lnTo>
                  <a:lnTo>
                    <a:pt x="64561" y="1059501"/>
                  </a:lnTo>
                  <a:lnTo>
                    <a:pt x="57148" y="1058005"/>
                  </a:lnTo>
                  <a:close/>
                </a:path>
                <a:path w="114300" h="1096645">
                  <a:moveTo>
                    <a:pt x="57150" y="981767"/>
                  </a:moveTo>
                  <a:lnTo>
                    <a:pt x="49733" y="983264"/>
                  </a:lnTo>
                  <a:lnTo>
                    <a:pt x="43678" y="987346"/>
                  </a:lnTo>
                  <a:lnTo>
                    <a:pt x="39596" y="993401"/>
                  </a:lnTo>
                  <a:lnTo>
                    <a:pt x="38100" y="1000815"/>
                  </a:lnTo>
                  <a:lnTo>
                    <a:pt x="39596" y="1008270"/>
                  </a:lnTo>
                  <a:lnTo>
                    <a:pt x="43679" y="1014325"/>
                  </a:lnTo>
                  <a:lnTo>
                    <a:pt x="49736" y="1018408"/>
                  </a:lnTo>
                  <a:lnTo>
                    <a:pt x="57148" y="1019905"/>
                  </a:lnTo>
                  <a:lnTo>
                    <a:pt x="64565" y="1018407"/>
                  </a:lnTo>
                  <a:lnTo>
                    <a:pt x="70620" y="1014324"/>
                  </a:lnTo>
                  <a:lnTo>
                    <a:pt x="74702" y="1008269"/>
                  </a:lnTo>
                  <a:lnTo>
                    <a:pt x="76200" y="1000855"/>
                  </a:lnTo>
                  <a:lnTo>
                    <a:pt x="74702" y="993400"/>
                  </a:lnTo>
                  <a:lnTo>
                    <a:pt x="70619" y="987345"/>
                  </a:lnTo>
                  <a:lnTo>
                    <a:pt x="64562" y="983263"/>
                  </a:lnTo>
                  <a:lnTo>
                    <a:pt x="57150" y="981767"/>
                  </a:lnTo>
                  <a:close/>
                </a:path>
                <a:path w="114300" h="1096645">
                  <a:moveTo>
                    <a:pt x="57150" y="905527"/>
                  </a:moveTo>
                  <a:lnTo>
                    <a:pt x="49733" y="907025"/>
                  </a:lnTo>
                  <a:lnTo>
                    <a:pt x="43678" y="911108"/>
                  </a:lnTo>
                  <a:lnTo>
                    <a:pt x="39596" y="917163"/>
                  </a:lnTo>
                  <a:lnTo>
                    <a:pt x="38100" y="924577"/>
                  </a:lnTo>
                  <a:lnTo>
                    <a:pt x="39597" y="932032"/>
                  </a:lnTo>
                  <a:lnTo>
                    <a:pt x="43680" y="938087"/>
                  </a:lnTo>
                  <a:lnTo>
                    <a:pt x="49737" y="942169"/>
                  </a:lnTo>
                  <a:lnTo>
                    <a:pt x="57150" y="943665"/>
                  </a:lnTo>
                  <a:lnTo>
                    <a:pt x="64565" y="942168"/>
                  </a:lnTo>
                  <a:lnTo>
                    <a:pt x="70620" y="938086"/>
                  </a:lnTo>
                  <a:lnTo>
                    <a:pt x="74703" y="932031"/>
                  </a:lnTo>
                  <a:lnTo>
                    <a:pt x="76200" y="924617"/>
                  </a:lnTo>
                  <a:lnTo>
                    <a:pt x="74702" y="917162"/>
                  </a:lnTo>
                  <a:lnTo>
                    <a:pt x="70619" y="911107"/>
                  </a:lnTo>
                  <a:lnTo>
                    <a:pt x="64562" y="907024"/>
                  </a:lnTo>
                  <a:lnTo>
                    <a:pt x="57150" y="905527"/>
                  </a:lnTo>
                  <a:close/>
                </a:path>
                <a:path w="114300" h="1096645">
                  <a:moveTo>
                    <a:pt x="57150" y="829290"/>
                  </a:moveTo>
                  <a:lnTo>
                    <a:pt x="49733" y="830787"/>
                  </a:lnTo>
                  <a:lnTo>
                    <a:pt x="43678" y="834870"/>
                  </a:lnTo>
                  <a:lnTo>
                    <a:pt x="39596" y="840925"/>
                  </a:lnTo>
                  <a:lnTo>
                    <a:pt x="38100" y="848339"/>
                  </a:lnTo>
                  <a:lnTo>
                    <a:pt x="39597" y="855794"/>
                  </a:lnTo>
                  <a:lnTo>
                    <a:pt x="43680" y="861849"/>
                  </a:lnTo>
                  <a:lnTo>
                    <a:pt x="49737" y="865931"/>
                  </a:lnTo>
                  <a:lnTo>
                    <a:pt x="57150" y="867427"/>
                  </a:lnTo>
                  <a:lnTo>
                    <a:pt x="64565" y="865930"/>
                  </a:lnTo>
                  <a:lnTo>
                    <a:pt x="70620" y="861848"/>
                  </a:lnTo>
                  <a:lnTo>
                    <a:pt x="74703" y="855793"/>
                  </a:lnTo>
                  <a:lnTo>
                    <a:pt x="76200" y="848379"/>
                  </a:lnTo>
                  <a:lnTo>
                    <a:pt x="74702" y="840924"/>
                  </a:lnTo>
                  <a:lnTo>
                    <a:pt x="70619" y="834869"/>
                  </a:lnTo>
                  <a:lnTo>
                    <a:pt x="64562" y="830787"/>
                  </a:lnTo>
                  <a:lnTo>
                    <a:pt x="57150" y="829290"/>
                  </a:lnTo>
                  <a:close/>
                </a:path>
                <a:path w="114300" h="1096645">
                  <a:moveTo>
                    <a:pt x="57150" y="753052"/>
                  </a:moveTo>
                  <a:lnTo>
                    <a:pt x="49734" y="754549"/>
                  </a:lnTo>
                  <a:lnTo>
                    <a:pt x="43679" y="758632"/>
                  </a:lnTo>
                  <a:lnTo>
                    <a:pt x="39596" y="764687"/>
                  </a:lnTo>
                  <a:lnTo>
                    <a:pt x="38100" y="772101"/>
                  </a:lnTo>
                  <a:lnTo>
                    <a:pt x="39597" y="779555"/>
                  </a:lnTo>
                  <a:lnTo>
                    <a:pt x="43679" y="785611"/>
                  </a:lnTo>
                  <a:lnTo>
                    <a:pt x="49734" y="789693"/>
                  </a:lnTo>
                  <a:lnTo>
                    <a:pt x="57150" y="791190"/>
                  </a:lnTo>
                  <a:lnTo>
                    <a:pt x="64565" y="789693"/>
                  </a:lnTo>
                  <a:lnTo>
                    <a:pt x="70620" y="785611"/>
                  </a:lnTo>
                  <a:lnTo>
                    <a:pt x="74703" y="779555"/>
                  </a:lnTo>
                  <a:lnTo>
                    <a:pt x="76200" y="772140"/>
                  </a:lnTo>
                  <a:lnTo>
                    <a:pt x="74702" y="764686"/>
                  </a:lnTo>
                  <a:lnTo>
                    <a:pt x="70620" y="758631"/>
                  </a:lnTo>
                  <a:lnTo>
                    <a:pt x="64564" y="754549"/>
                  </a:lnTo>
                  <a:lnTo>
                    <a:pt x="57150" y="753052"/>
                  </a:lnTo>
                  <a:close/>
                </a:path>
                <a:path w="114300" h="1096645">
                  <a:moveTo>
                    <a:pt x="57150" y="676814"/>
                  </a:moveTo>
                  <a:lnTo>
                    <a:pt x="49734" y="678311"/>
                  </a:lnTo>
                  <a:lnTo>
                    <a:pt x="43679" y="682394"/>
                  </a:lnTo>
                  <a:lnTo>
                    <a:pt x="39596" y="688449"/>
                  </a:lnTo>
                  <a:lnTo>
                    <a:pt x="38100" y="695863"/>
                  </a:lnTo>
                  <a:lnTo>
                    <a:pt x="39597" y="703317"/>
                  </a:lnTo>
                  <a:lnTo>
                    <a:pt x="43679" y="709373"/>
                  </a:lnTo>
                  <a:lnTo>
                    <a:pt x="49734" y="713455"/>
                  </a:lnTo>
                  <a:lnTo>
                    <a:pt x="57150" y="714952"/>
                  </a:lnTo>
                  <a:lnTo>
                    <a:pt x="64565" y="713455"/>
                  </a:lnTo>
                  <a:lnTo>
                    <a:pt x="70620" y="709372"/>
                  </a:lnTo>
                  <a:lnTo>
                    <a:pt x="74703" y="703317"/>
                  </a:lnTo>
                  <a:lnTo>
                    <a:pt x="76200" y="695902"/>
                  </a:lnTo>
                  <a:lnTo>
                    <a:pt x="74702" y="688448"/>
                  </a:lnTo>
                  <a:lnTo>
                    <a:pt x="70620" y="682393"/>
                  </a:lnTo>
                  <a:lnTo>
                    <a:pt x="64564" y="678311"/>
                  </a:lnTo>
                  <a:lnTo>
                    <a:pt x="57150" y="676814"/>
                  </a:lnTo>
                  <a:close/>
                </a:path>
                <a:path w="114300" h="1096645">
                  <a:moveTo>
                    <a:pt x="57150" y="600575"/>
                  </a:moveTo>
                  <a:lnTo>
                    <a:pt x="49734" y="602072"/>
                  </a:lnTo>
                  <a:lnTo>
                    <a:pt x="43679" y="606155"/>
                  </a:lnTo>
                  <a:lnTo>
                    <a:pt x="39596" y="612210"/>
                  </a:lnTo>
                  <a:lnTo>
                    <a:pt x="38100" y="619625"/>
                  </a:lnTo>
                  <a:lnTo>
                    <a:pt x="39597" y="627079"/>
                  </a:lnTo>
                  <a:lnTo>
                    <a:pt x="43679" y="633134"/>
                  </a:lnTo>
                  <a:lnTo>
                    <a:pt x="49734" y="637216"/>
                  </a:lnTo>
                  <a:lnTo>
                    <a:pt x="57150" y="638713"/>
                  </a:lnTo>
                  <a:lnTo>
                    <a:pt x="64565" y="637216"/>
                  </a:lnTo>
                  <a:lnTo>
                    <a:pt x="70620" y="633134"/>
                  </a:lnTo>
                  <a:lnTo>
                    <a:pt x="74703" y="627078"/>
                  </a:lnTo>
                  <a:lnTo>
                    <a:pt x="76200" y="619664"/>
                  </a:lnTo>
                  <a:lnTo>
                    <a:pt x="74702" y="612210"/>
                  </a:lnTo>
                  <a:lnTo>
                    <a:pt x="70620" y="606155"/>
                  </a:lnTo>
                  <a:lnTo>
                    <a:pt x="64564" y="602072"/>
                  </a:lnTo>
                  <a:lnTo>
                    <a:pt x="57150" y="600575"/>
                  </a:lnTo>
                  <a:close/>
                </a:path>
                <a:path w="114300" h="1096645">
                  <a:moveTo>
                    <a:pt x="57150" y="524337"/>
                  </a:moveTo>
                  <a:lnTo>
                    <a:pt x="49735" y="525834"/>
                  </a:lnTo>
                  <a:lnTo>
                    <a:pt x="43679" y="529917"/>
                  </a:lnTo>
                  <a:lnTo>
                    <a:pt x="39597" y="535972"/>
                  </a:lnTo>
                  <a:lnTo>
                    <a:pt x="38100" y="543387"/>
                  </a:lnTo>
                  <a:lnTo>
                    <a:pt x="39597" y="550840"/>
                  </a:lnTo>
                  <a:lnTo>
                    <a:pt x="43679" y="556896"/>
                  </a:lnTo>
                  <a:lnTo>
                    <a:pt x="49735" y="560978"/>
                  </a:lnTo>
                  <a:lnTo>
                    <a:pt x="57150" y="562475"/>
                  </a:lnTo>
                  <a:lnTo>
                    <a:pt x="64564" y="560978"/>
                  </a:lnTo>
                  <a:lnTo>
                    <a:pt x="70620" y="556896"/>
                  </a:lnTo>
                  <a:lnTo>
                    <a:pt x="74702" y="550840"/>
                  </a:lnTo>
                  <a:lnTo>
                    <a:pt x="76200" y="543425"/>
                  </a:lnTo>
                  <a:lnTo>
                    <a:pt x="74702" y="535972"/>
                  </a:lnTo>
                  <a:lnTo>
                    <a:pt x="70620" y="529917"/>
                  </a:lnTo>
                  <a:lnTo>
                    <a:pt x="64564" y="525834"/>
                  </a:lnTo>
                  <a:lnTo>
                    <a:pt x="57150" y="524337"/>
                  </a:lnTo>
                  <a:close/>
                </a:path>
                <a:path w="114300" h="1096645">
                  <a:moveTo>
                    <a:pt x="57150" y="448099"/>
                  </a:moveTo>
                  <a:lnTo>
                    <a:pt x="49735" y="449596"/>
                  </a:lnTo>
                  <a:lnTo>
                    <a:pt x="43679" y="453678"/>
                  </a:lnTo>
                  <a:lnTo>
                    <a:pt x="39597" y="459734"/>
                  </a:lnTo>
                  <a:lnTo>
                    <a:pt x="38100" y="467149"/>
                  </a:lnTo>
                  <a:lnTo>
                    <a:pt x="39597" y="474602"/>
                  </a:lnTo>
                  <a:lnTo>
                    <a:pt x="43679" y="480658"/>
                  </a:lnTo>
                  <a:lnTo>
                    <a:pt x="49735" y="484740"/>
                  </a:lnTo>
                  <a:lnTo>
                    <a:pt x="57150" y="486237"/>
                  </a:lnTo>
                  <a:lnTo>
                    <a:pt x="64564" y="484740"/>
                  </a:lnTo>
                  <a:lnTo>
                    <a:pt x="70620" y="480658"/>
                  </a:lnTo>
                  <a:lnTo>
                    <a:pt x="74702" y="474602"/>
                  </a:lnTo>
                  <a:lnTo>
                    <a:pt x="76200" y="467187"/>
                  </a:lnTo>
                  <a:lnTo>
                    <a:pt x="74702" y="459734"/>
                  </a:lnTo>
                  <a:lnTo>
                    <a:pt x="70620" y="453678"/>
                  </a:lnTo>
                  <a:lnTo>
                    <a:pt x="64564" y="449596"/>
                  </a:lnTo>
                  <a:lnTo>
                    <a:pt x="57150" y="448099"/>
                  </a:lnTo>
                  <a:close/>
                </a:path>
                <a:path w="114300" h="1096645">
                  <a:moveTo>
                    <a:pt x="57150" y="371861"/>
                  </a:moveTo>
                  <a:lnTo>
                    <a:pt x="49735" y="373358"/>
                  </a:lnTo>
                  <a:lnTo>
                    <a:pt x="43679" y="377440"/>
                  </a:lnTo>
                  <a:lnTo>
                    <a:pt x="39597" y="383496"/>
                  </a:lnTo>
                  <a:lnTo>
                    <a:pt x="38100" y="390911"/>
                  </a:lnTo>
                  <a:lnTo>
                    <a:pt x="39597" y="398364"/>
                  </a:lnTo>
                  <a:lnTo>
                    <a:pt x="43679" y="404419"/>
                  </a:lnTo>
                  <a:lnTo>
                    <a:pt x="49735" y="408502"/>
                  </a:lnTo>
                  <a:lnTo>
                    <a:pt x="57150" y="409999"/>
                  </a:lnTo>
                  <a:lnTo>
                    <a:pt x="64564" y="408502"/>
                  </a:lnTo>
                  <a:lnTo>
                    <a:pt x="70620" y="404419"/>
                  </a:lnTo>
                  <a:lnTo>
                    <a:pt x="74702" y="398364"/>
                  </a:lnTo>
                  <a:lnTo>
                    <a:pt x="76200" y="390949"/>
                  </a:lnTo>
                  <a:lnTo>
                    <a:pt x="74702" y="383496"/>
                  </a:lnTo>
                  <a:lnTo>
                    <a:pt x="70620" y="377440"/>
                  </a:lnTo>
                  <a:lnTo>
                    <a:pt x="64564" y="373358"/>
                  </a:lnTo>
                  <a:lnTo>
                    <a:pt x="57150" y="371861"/>
                  </a:lnTo>
                  <a:close/>
                </a:path>
                <a:path w="114300" h="1096645">
                  <a:moveTo>
                    <a:pt x="57150" y="295622"/>
                  </a:moveTo>
                  <a:lnTo>
                    <a:pt x="49735" y="297120"/>
                  </a:lnTo>
                  <a:lnTo>
                    <a:pt x="43679" y="301202"/>
                  </a:lnTo>
                  <a:lnTo>
                    <a:pt x="39597" y="307258"/>
                  </a:lnTo>
                  <a:lnTo>
                    <a:pt x="38100" y="314672"/>
                  </a:lnTo>
                  <a:lnTo>
                    <a:pt x="39597" y="322126"/>
                  </a:lnTo>
                  <a:lnTo>
                    <a:pt x="43679" y="328181"/>
                  </a:lnTo>
                  <a:lnTo>
                    <a:pt x="49735" y="332264"/>
                  </a:lnTo>
                  <a:lnTo>
                    <a:pt x="57150" y="333761"/>
                  </a:lnTo>
                  <a:lnTo>
                    <a:pt x="64564" y="332264"/>
                  </a:lnTo>
                  <a:lnTo>
                    <a:pt x="70620" y="328181"/>
                  </a:lnTo>
                  <a:lnTo>
                    <a:pt x="74702" y="322126"/>
                  </a:lnTo>
                  <a:lnTo>
                    <a:pt x="76200" y="314711"/>
                  </a:lnTo>
                  <a:lnTo>
                    <a:pt x="74702" y="307258"/>
                  </a:lnTo>
                  <a:lnTo>
                    <a:pt x="70620" y="301202"/>
                  </a:lnTo>
                  <a:lnTo>
                    <a:pt x="64564" y="297120"/>
                  </a:lnTo>
                  <a:lnTo>
                    <a:pt x="57150" y="295622"/>
                  </a:lnTo>
                  <a:close/>
                </a:path>
                <a:path w="114300" h="1096645">
                  <a:moveTo>
                    <a:pt x="57150" y="219384"/>
                  </a:moveTo>
                  <a:lnTo>
                    <a:pt x="49735" y="220881"/>
                  </a:lnTo>
                  <a:lnTo>
                    <a:pt x="43679" y="224964"/>
                  </a:lnTo>
                  <a:lnTo>
                    <a:pt x="39597" y="231019"/>
                  </a:lnTo>
                  <a:lnTo>
                    <a:pt x="38100" y="238434"/>
                  </a:lnTo>
                  <a:lnTo>
                    <a:pt x="39597" y="245888"/>
                  </a:lnTo>
                  <a:lnTo>
                    <a:pt x="43679" y="251943"/>
                  </a:lnTo>
                  <a:lnTo>
                    <a:pt x="49735" y="256026"/>
                  </a:lnTo>
                  <a:lnTo>
                    <a:pt x="57150" y="257522"/>
                  </a:lnTo>
                  <a:lnTo>
                    <a:pt x="64564" y="256026"/>
                  </a:lnTo>
                  <a:lnTo>
                    <a:pt x="70620" y="251943"/>
                  </a:lnTo>
                  <a:lnTo>
                    <a:pt x="74702" y="245888"/>
                  </a:lnTo>
                  <a:lnTo>
                    <a:pt x="76200" y="238472"/>
                  </a:lnTo>
                  <a:lnTo>
                    <a:pt x="74702" y="231019"/>
                  </a:lnTo>
                  <a:lnTo>
                    <a:pt x="70620" y="224964"/>
                  </a:lnTo>
                  <a:lnTo>
                    <a:pt x="64564" y="220881"/>
                  </a:lnTo>
                  <a:lnTo>
                    <a:pt x="57150" y="219384"/>
                  </a:lnTo>
                  <a:close/>
                </a:path>
                <a:path w="114300" h="1096645">
                  <a:moveTo>
                    <a:pt x="57150" y="143146"/>
                  </a:moveTo>
                  <a:lnTo>
                    <a:pt x="49735" y="144643"/>
                  </a:lnTo>
                  <a:lnTo>
                    <a:pt x="43679" y="148726"/>
                  </a:lnTo>
                  <a:lnTo>
                    <a:pt x="39597" y="154781"/>
                  </a:lnTo>
                  <a:lnTo>
                    <a:pt x="38100" y="162196"/>
                  </a:lnTo>
                  <a:lnTo>
                    <a:pt x="39597" y="169650"/>
                  </a:lnTo>
                  <a:lnTo>
                    <a:pt x="43679" y="175705"/>
                  </a:lnTo>
                  <a:lnTo>
                    <a:pt x="49735" y="179787"/>
                  </a:lnTo>
                  <a:lnTo>
                    <a:pt x="57150" y="181284"/>
                  </a:lnTo>
                  <a:lnTo>
                    <a:pt x="64564" y="179787"/>
                  </a:lnTo>
                  <a:lnTo>
                    <a:pt x="70620" y="175705"/>
                  </a:lnTo>
                  <a:lnTo>
                    <a:pt x="74702" y="169650"/>
                  </a:lnTo>
                  <a:lnTo>
                    <a:pt x="76200" y="162234"/>
                  </a:lnTo>
                  <a:lnTo>
                    <a:pt x="74702" y="154781"/>
                  </a:lnTo>
                  <a:lnTo>
                    <a:pt x="70620" y="148726"/>
                  </a:lnTo>
                  <a:lnTo>
                    <a:pt x="64564" y="144643"/>
                  </a:lnTo>
                  <a:lnTo>
                    <a:pt x="57150" y="143146"/>
                  </a:lnTo>
                  <a:close/>
                </a:path>
                <a:path w="114300" h="1096645">
                  <a:moveTo>
                    <a:pt x="57150" y="0"/>
                  </a:moveTo>
                  <a:lnTo>
                    <a:pt x="0" y="114300"/>
                  </a:lnTo>
                  <a:lnTo>
                    <a:pt x="114300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622607" y="4469892"/>
            <a:ext cx="946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9BC850"/>
                </a:solidFill>
                <a:latin typeface="Verdana"/>
                <a:cs typeface="Verdana"/>
              </a:rPr>
              <a:t>C</a:t>
            </a:r>
            <a:r>
              <a:rPr sz="2000" spc="20" dirty="0">
                <a:solidFill>
                  <a:srgbClr val="9BC850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9BC850"/>
                </a:solidFill>
                <a:latin typeface="Verdana"/>
                <a:cs typeface="Verdana"/>
              </a:rPr>
              <a:t>a</a:t>
            </a:r>
            <a:r>
              <a:rPr sz="2000" spc="-65" dirty="0">
                <a:solidFill>
                  <a:srgbClr val="9BC850"/>
                </a:solidFill>
                <a:latin typeface="Verdana"/>
                <a:cs typeface="Verdana"/>
              </a:rPr>
              <a:t>s</a:t>
            </a:r>
            <a:r>
              <a:rPr sz="2000" spc="-45" dirty="0">
                <a:solidFill>
                  <a:srgbClr val="9BC850"/>
                </a:solidFill>
                <a:latin typeface="Verdana"/>
                <a:cs typeface="Verdana"/>
              </a:rPr>
              <a:t>s</a:t>
            </a:r>
            <a:r>
              <a:rPr sz="2000" spc="-10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9BC850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260442" y="4191943"/>
            <a:ext cx="2085339" cy="909955"/>
            <a:chOff x="8260442" y="4191943"/>
            <a:chExt cx="2085339" cy="909955"/>
          </a:xfrm>
        </p:grpSpPr>
        <p:sp>
          <p:nvSpPr>
            <p:cNvPr id="22" name="object 22"/>
            <p:cNvSpPr/>
            <p:nvPr/>
          </p:nvSpPr>
          <p:spPr>
            <a:xfrm>
              <a:off x="8273142" y="4204643"/>
              <a:ext cx="2059939" cy="884555"/>
            </a:xfrm>
            <a:custGeom>
              <a:avLst/>
              <a:gdLst/>
              <a:ahLst/>
              <a:cxnLst/>
              <a:rect l="l" t="t" r="r" b="b"/>
              <a:pathLst>
                <a:path w="2059940" h="884554">
                  <a:moveTo>
                    <a:pt x="1912533" y="0"/>
                  </a:moveTo>
                  <a:lnTo>
                    <a:pt x="147379" y="0"/>
                  </a:lnTo>
                  <a:lnTo>
                    <a:pt x="100796" y="7513"/>
                  </a:lnTo>
                  <a:lnTo>
                    <a:pt x="60339" y="28435"/>
                  </a:lnTo>
                  <a:lnTo>
                    <a:pt x="28435" y="60338"/>
                  </a:lnTo>
                  <a:lnTo>
                    <a:pt x="7513" y="100795"/>
                  </a:lnTo>
                  <a:lnTo>
                    <a:pt x="0" y="147378"/>
                  </a:lnTo>
                  <a:lnTo>
                    <a:pt x="0" y="736874"/>
                  </a:lnTo>
                  <a:lnTo>
                    <a:pt x="7513" y="783457"/>
                  </a:lnTo>
                  <a:lnTo>
                    <a:pt x="28435" y="823914"/>
                  </a:lnTo>
                  <a:lnTo>
                    <a:pt x="60339" y="855818"/>
                  </a:lnTo>
                  <a:lnTo>
                    <a:pt x="100796" y="876740"/>
                  </a:lnTo>
                  <a:lnTo>
                    <a:pt x="147379" y="884254"/>
                  </a:lnTo>
                  <a:lnTo>
                    <a:pt x="1912533" y="884254"/>
                  </a:lnTo>
                  <a:lnTo>
                    <a:pt x="1959116" y="876740"/>
                  </a:lnTo>
                  <a:lnTo>
                    <a:pt x="1999573" y="855818"/>
                  </a:lnTo>
                  <a:lnTo>
                    <a:pt x="2031476" y="823914"/>
                  </a:lnTo>
                  <a:lnTo>
                    <a:pt x="2052398" y="783457"/>
                  </a:lnTo>
                  <a:lnTo>
                    <a:pt x="2059912" y="736874"/>
                  </a:lnTo>
                  <a:lnTo>
                    <a:pt x="2059912" y="147378"/>
                  </a:lnTo>
                  <a:lnTo>
                    <a:pt x="2052398" y="100795"/>
                  </a:lnTo>
                  <a:lnTo>
                    <a:pt x="2031476" y="60338"/>
                  </a:lnTo>
                  <a:lnTo>
                    <a:pt x="1999573" y="28435"/>
                  </a:lnTo>
                  <a:lnTo>
                    <a:pt x="1959116" y="7513"/>
                  </a:lnTo>
                  <a:lnTo>
                    <a:pt x="1912533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273142" y="4204643"/>
              <a:ext cx="2059939" cy="884555"/>
            </a:xfrm>
            <a:custGeom>
              <a:avLst/>
              <a:gdLst/>
              <a:ahLst/>
              <a:cxnLst/>
              <a:rect l="l" t="t" r="r" b="b"/>
              <a:pathLst>
                <a:path w="2059940" h="884554">
                  <a:moveTo>
                    <a:pt x="0" y="147379"/>
                  </a:moveTo>
                  <a:lnTo>
                    <a:pt x="7513" y="100796"/>
                  </a:lnTo>
                  <a:lnTo>
                    <a:pt x="28435" y="60339"/>
                  </a:lnTo>
                  <a:lnTo>
                    <a:pt x="60338" y="28435"/>
                  </a:lnTo>
                  <a:lnTo>
                    <a:pt x="100795" y="7513"/>
                  </a:lnTo>
                  <a:lnTo>
                    <a:pt x="147379" y="0"/>
                  </a:lnTo>
                  <a:lnTo>
                    <a:pt x="1912533" y="0"/>
                  </a:lnTo>
                  <a:lnTo>
                    <a:pt x="1959116" y="7513"/>
                  </a:lnTo>
                  <a:lnTo>
                    <a:pt x="1999573" y="28435"/>
                  </a:lnTo>
                  <a:lnTo>
                    <a:pt x="2031476" y="60339"/>
                  </a:lnTo>
                  <a:lnTo>
                    <a:pt x="2052398" y="100796"/>
                  </a:lnTo>
                  <a:lnTo>
                    <a:pt x="2059912" y="147379"/>
                  </a:lnTo>
                  <a:lnTo>
                    <a:pt x="2059912" y="736875"/>
                  </a:lnTo>
                  <a:lnTo>
                    <a:pt x="2052398" y="783458"/>
                  </a:lnTo>
                  <a:lnTo>
                    <a:pt x="2031476" y="823915"/>
                  </a:lnTo>
                  <a:lnTo>
                    <a:pt x="1999573" y="855819"/>
                  </a:lnTo>
                  <a:lnTo>
                    <a:pt x="1959116" y="876741"/>
                  </a:lnTo>
                  <a:lnTo>
                    <a:pt x="1912533" y="884255"/>
                  </a:lnTo>
                  <a:lnTo>
                    <a:pt x="147379" y="884255"/>
                  </a:lnTo>
                  <a:lnTo>
                    <a:pt x="100795" y="876741"/>
                  </a:lnTo>
                  <a:lnTo>
                    <a:pt x="60338" y="855819"/>
                  </a:lnTo>
                  <a:lnTo>
                    <a:pt x="28435" y="823915"/>
                  </a:lnTo>
                  <a:lnTo>
                    <a:pt x="7513" y="783458"/>
                  </a:lnTo>
                  <a:lnTo>
                    <a:pt x="0" y="736875"/>
                  </a:lnTo>
                  <a:lnTo>
                    <a:pt x="0" y="147379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828119" y="4469892"/>
            <a:ext cx="9505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r>
              <a:rPr sz="2000" spc="20" dirty="0">
                <a:solidFill>
                  <a:srgbClr val="2A9FBC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2000" spc="-65" dirty="0">
                <a:solidFill>
                  <a:srgbClr val="2A9FBC"/>
                </a:solidFill>
                <a:latin typeface="Verdana"/>
                <a:cs typeface="Verdana"/>
              </a:rPr>
              <a:t>s</a:t>
            </a:r>
            <a:r>
              <a:rPr sz="2000" spc="-45" dirty="0">
                <a:solidFill>
                  <a:srgbClr val="2A9FBC"/>
                </a:solidFill>
                <a:latin typeface="Verdana"/>
                <a:cs typeface="Verdana"/>
              </a:rPr>
              <a:t>s</a:t>
            </a:r>
            <a:r>
              <a:rPr sz="2000" spc="-10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038850" y="2628277"/>
            <a:ext cx="2234565" cy="2037714"/>
          </a:xfrm>
          <a:custGeom>
            <a:avLst/>
            <a:gdLst/>
            <a:ahLst/>
            <a:cxnLst/>
            <a:rect l="l" t="t" r="r" b="b"/>
            <a:pathLst>
              <a:path w="2234565" h="2037714">
                <a:moveTo>
                  <a:pt x="76200" y="1576374"/>
                </a:moveTo>
                <a:lnTo>
                  <a:pt x="74701" y="1568919"/>
                </a:lnTo>
                <a:lnTo>
                  <a:pt x="70612" y="1562862"/>
                </a:lnTo>
                <a:lnTo>
                  <a:pt x="64554" y="1558785"/>
                </a:lnTo>
                <a:lnTo>
                  <a:pt x="57150" y="1557286"/>
                </a:lnTo>
                <a:lnTo>
                  <a:pt x="49733" y="1558785"/>
                </a:lnTo>
                <a:lnTo>
                  <a:pt x="43675" y="1562862"/>
                </a:lnTo>
                <a:lnTo>
                  <a:pt x="39585" y="1568919"/>
                </a:lnTo>
                <a:lnTo>
                  <a:pt x="38100" y="1576336"/>
                </a:lnTo>
                <a:lnTo>
                  <a:pt x="39585" y="1583791"/>
                </a:lnTo>
                <a:lnTo>
                  <a:pt x="43675" y="1589849"/>
                </a:lnTo>
                <a:lnTo>
                  <a:pt x="49733" y="1593926"/>
                </a:lnTo>
                <a:lnTo>
                  <a:pt x="57150" y="1595424"/>
                </a:lnTo>
                <a:lnTo>
                  <a:pt x="64554" y="1593926"/>
                </a:lnTo>
                <a:lnTo>
                  <a:pt x="70612" y="1589849"/>
                </a:lnTo>
                <a:lnTo>
                  <a:pt x="74701" y="1583791"/>
                </a:lnTo>
                <a:lnTo>
                  <a:pt x="76200" y="1576374"/>
                </a:lnTo>
                <a:close/>
              </a:path>
              <a:path w="2234565" h="2037714">
                <a:moveTo>
                  <a:pt x="76200" y="1500136"/>
                </a:moveTo>
                <a:lnTo>
                  <a:pt x="74701" y="1492681"/>
                </a:lnTo>
                <a:lnTo>
                  <a:pt x="70612" y="1486623"/>
                </a:lnTo>
                <a:lnTo>
                  <a:pt x="64554" y="1482547"/>
                </a:lnTo>
                <a:lnTo>
                  <a:pt x="57150" y="1481048"/>
                </a:lnTo>
                <a:lnTo>
                  <a:pt x="49733" y="1482547"/>
                </a:lnTo>
                <a:lnTo>
                  <a:pt x="43675" y="1486623"/>
                </a:lnTo>
                <a:lnTo>
                  <a:pt x="39585" y="1492681"/>
                </a:lnTo>
                <a:lnTo>
                  <a:pt x="38100" y="1500098"/>
                </a:lnTo>
                <a:lnTo>
                  <a:pt x="39585" y="1507553"/>
                </a:lnTo>
                <a:lnTo>
                  <a:pt x="43675" y="1513611"/>
                </a:lnTo>
                <a:lnTo>
                  <a:pt x="49733" y="1517688"/>
                </a:lnTo>
                <a:lnTo>
                  <a:pt x="57150" y="1519186"/>
                </a:lnTo>
                <a:lnTo>
                  <a:pt x="64554" y="1517688"/>
                </a:lnTo>
                <a:lnTo>
                  <a:pt x="70612" y="1513611"/>
                </a:lnTo>
                <a:lnTo>
                  <a:pt x="74701" y="1507553"/>
                </a:lnTo>
                <a:lnTo>
                  <a:pt x="76200" y="1500136"/>
                </a:lnTo>
                <a:close/>
              </a:path>
              <a:path w="2234565" h="2037714">
                <a:moveTo>
                  <a:pt x="76200" y="1423898"/>
                </a:moveTo>
                <a:lnTo>
                  <a:pt x="74701" y="1416443"/>
                </a:lnTo>
                <a:lnTo>
                  <a:pt x="70612" y="1410385"/>
                </a:lnTo>
                <a:lnTo>
                  <a:pt x="64554" y="1406309"/>
                </a:lnTo>
                <a:lnTo>
                  <a:pt x="57150" y="1404810"/>
                </a:lnTo>
                <a:lnTo>
                  <a:pt x="49733" y="1406309"/>
                </a:lnTo>
                <a:lnTo>
                  <a:pt x="43675" y="1410385"/>
                </a:lnTo>
                <a:lnTo>
                  <a:pt x="39585" y="1416443"/>
                </a:lnTo>
                <a:lnTo>
                  <a:pt x="38100" y="1423860"/>
                </a:lnTo>
                <a:lnTo>
                  <a:pt x="39585" y="1431315"/>
                </a:lnTo>
                <a:lnTo>
                  <a:pt x="43675" y="1437373"/>
                </a:lnTo>
                <a:lnTo>
                  <a:pt x="49733" y="1441450"/>
                </a:lnTo>
                <a:lnTo>
                  <a:pt x="57150" y="1442948"/>
                </a:lnTo>
                <a:lnTo>
                  <a:pt x="64554" y="1441450"/>
                </a:lnTo>
                <a:lnTo>
                  <a:pt x="70612" y="1437373"/>
                </a:lnTo>
                <a:lnTo>
                  <a:pt x="74701" y="1431315"/>
                </a:lnTo>
                <a:lnTo>
                  <a:pt x="76200" y="1423898"/>
                </a:lnTo>
                <a:close/>
              </a:path>
              <a:path w="2234565" h="2037714">
                <a:moveTo>
                  <a:pt x="76200" y="1347660"/>
                </a:moveTo>
                <a:lnTo>
                  <a:pt x="74701" y="1340205"/>
                </a:lnTo>
                <a:lnTo>
                  <a:pt x="70612" y="1334147"/>
                </a:lnTo>
                <a:lnTo>
                  <a:pt x="64554" y="1330071"/>
                </a:lnTo>
                <a:lnTo>
                  <a:pt x="57150" y="1328572"/>
                </a:lnTo>
                <a:lnTo>
                  <a:pt x="49733" y="1330071"/>
                </a:lnTo>
                <a:lnTo>
                  <a:pt x="43675" y="1334147"/>
                </a:lnTo>
                <a:lnTo>
                  <a:pt x="39585" y="1340205"/>
                </a:lnTo>
                <a:lnTo>
                  <a:pt x="38100" y="1347622"/>
                </a:lnTo>
                <a:lnTo>
                  <a:pt x="39585" y="1355077"/>
                </a:lnTo>
                <a:lnTo>
                  <a:pt x="43675" y="1361135"/>
                </a:lnTo>
                <a:lnTo>
                  <a:pt x="49733" y="1365211"/>
                </a:lnTo>
                <a:lnTo>
                  <a:pt x="57150" y="1366710"/>
                </a:lnTo>
                <a:lnTo>
                  <a:pt x="64554" y="1365211"/>
                </a:lnTo>
                <a:lnTo>
                  <a:pt x="70612" y="1361135"/>
                </a:lnTo>
                <a:lnTo>
                  <a:pt x="74701" y="1355077"/>
                </a:lnTo>
                <a:lnTo>
                  <a:pt x="76200" y="1347660"/>
                </a:lnTo>
                <a:close/>
              </a:path>
              <a:path w="2234565" h="2037714">
                <a:moveTo>
                  <a:pt x="76200" y="1271422"/>
                </a:moveTo>
                <a:lnTo>
                  <a:pt x="74701" y="1263967"/>
                </a:lnTo>
                <a:lnTo>
                  <a:pt x="70612" y="1257909"/>
                </a:lnTo>
                <a:lnTo>
                  <a:pt x="64554" y="1253832"/>
                </a:lnTo>
                <a:lnTo>
                  <a:pt x="57150" y="1252334"/>
                </a:lnTo>
                <a:lnTo>
                  <a:pt x="49733" y="1253832"/>
                </a:lnTo>
                <a:lnTo>
                  <a:pt x="43675" y="1257909"/>
                </a:lnTo>
                <a:lnTo>
                  <a:pt x="39585" y="1263967"/>
                </a:lnTo>
                <a:lnTo>
                  <a:pt x="38100" y="1271384"/>
                </a:lnTo>
                <a:lnTo>
                  <a:pt x="39585" y="1278839"/>
                </a:lnTo>
                <a:lnTo>
                  <a:pt x="43675" y="1284897"/>
                </a:lnTo>
                <a:lnTo>
                  <a:pt x="49733" y="1288973"/>
                </a:lnTo>
                <a:lnTo>
                  <a:pt x="57150" y="1290472"/>
                </a:lnTo>
                <a:lnTo>
                  <a:pt x="64554" y="1288973"/>
                </a:lnTo>
                <a:lnTo>
                  <a:pt x="70612" y="1284897"/>
                </a:lnTo>
                <a:lnTo>
                  <a:pt x="74701" y="1278839"/>
                </a:lnTo>
                <a:lnTo>
                  <a:pt x="76200" y="1271422"/>
                </a:lnTo>
                <a:close/>
              </a:path>
              <a:path w="2234565" h="2037714">
                <a:moveTo>
                  <a:pt x="76200" y="1195184"/>
                </a:moveTo>
                <a:lnTo>
                  <a:pt x="74701" y="1187729"/>
                </a:lnTo>
                <a:lnTo>
                  <a:pt x="70612" y="1181671"/>
                </a:lnTo>
                <a:lnTo>
                  <a:pt x="64554" y="1177594"/>
                </a:lnTo>
                <a:lnTo>
                  <a:pt x="57150" y="1176096"/>
                </a:lnTo>
                <a:lnTo>
                  <a:pt x="49733" y="1177594"/>
                </a:lnTo>
                <a:lnTo>
                  <a:pt x="43675" y="1181671"/>
                </a:lnTo>
                <a:lnTo>
                  <a:pt x="39585" y="1187729"/>
                </a:lnTo>
                <a:lnTo>
                  <a:pt x="38100" y="1195146"/>
                </a:lnTo>
                <a:lnTo>
                  <a:pt x="39585" y="1202601"/>
                </a:lnTo>
                <a:lnTo>
                  <a:pt x="43675" y="1208659"/>
                </a:lnTo>
                <a:lnTo>
                  <a:pt x="49733" y="1212735"/>
                </a:lnTo>
                <a:lnTo>
                  <a:pt x="57150" y="1214234"/>
                </a:lnTo>
                <a:lnTo>
                  <a:pt x="64554" y="1212735"/>
                </a:lnTo>
                <a:lnTo>
                  <a:pt x="70612" y="1208659"/>
                </a:lnTo>
                <a:lnTo>
                  <a:pt x="74701" y="1202601"/>
                </a:lnTo>
                <a:lnTo>
                  <a:pt x="76200" y="1195184"/>
                </a:lnTo>
                <a:close/>
              </a:path>
              <a:path w="2234565" h="2037714">
                <a:moveTo>
                  <a:pt x="76200" y="1118946"/>
                </a:moveTo>
                <a:lnTo>
                  <a:pt x="74701" y="1111491"/>
                </a:lnTo>
                <a:lnTo>
                  <a:pt x="70612" y="1105433"/>
                </a:lnTo>
                <a:lnTo>
                  <a:pt x="64554" y="1101356"/>
                </a:lnTo>
                <a:lnTo>
                  <a:pt x="57150" y="1099858"/>
                </a:lnTo>
                <a:lnTo>
                  <a:pt x="49733" y="1101356"/>
                </a:lnTo>
                <a:lnTo>
                  <a:pt x="43675" y="1105433"/>
                </a:lnTo>
                <a:lnTo>
                  <a:pt x="39585" y="1111491"/>
                </a:lnTo>
                <a:lnTo>
                  <a:pt x="38100" y="1118908"/>
                </a:lnTo>
                <a:lnTo>
                  <a:pt x="39585" y="1126363"/>
                </a:lnTo>
                <a:lnTo>
                  <a:pt x="43675" y="1132420"/>
                </a:lnTo>
                <a:lnTo>
                  <a:pt x="49733" y="1136497"/>
                </a:lnTo>
                <a:lnTo>
                  <a:pt x="57150" y="1137996"/>
                </a:lnTo>
                <a:lnTo>
                  <a:pt x="64554" y="1136497"/>
                </a:lnTo>
                <a:lnTo>
                  <a:pt x="70612" y="1132420"/>
                </a:lnTo>
                <a:lnTo>
                  <a:pt x="74701" y="1126363"/>
                </a:lnTo>
                <a:lnTo>
                  <a:pt x="76200" y="1118946"/>
                </a:lnTo>
                <a:close/>
              </a:path>
              <a:path w="2234565" h="2037714">
                <a:moveTo>
                  <a:pt x="76200" y="1042708"/>
                </a:moveTo>
                <a:lnTo>
                  <a:pt x="74701" y="1035253"/>
                </a:lnTo>
                <a:lnTo>
                  <a:pt x="70612" y="1029195"/>
                </a:lnTo>
                <a:lnTo>
                  <a:pt x="64554" y="1025118"/>
                </a:lnTo>
                <a:lnTo>
                  <a:pt x="57150" y="1023620"/>
                </a:lnTo>
                <a:lnTo>
                  <a:pt x="49733" y="1025118"/>
                </a:lnTo>
                <a:lnTo>
                  <a:pt x="43675" y="1029195"/>
                </a:lnTo>
                <a:lnTo>
                  <a:pt x="39585" y="1035253"/>
                </a:lnTo>
                <a:lnTo>
                  <a:pt x="38100" y="1042670"/>
                </a:lnTo>
                <a:lnTo>
                  <a:pt x="39585" y="1050124"/>
                </a:lnTo>
                <a:lnTo>
                  <a:pt x="43675" y="1056182"/>
                </a:lnTo>
                <a:lnTo>
                  <a:pt x="49733" y="1060259"/>
                </a:lnTo>
                <a:lnTo>
                  <a:pt x="57150" y="1061758"/>
                </a:lnTo>
                <a:lnTo>
                  <a:pt x="64554" y="1060259"/>
                </a:lnTo>
                <a:lnTo>
                  <a:pt x="70612" y="1056182"/>
                </a:lnTo>
                <a:lnTo>
                  <a:pt x="74701" y="1050124"/>
                </a:lnTo>
                <a:lnTo>
                  <a:pt x="76200" y="1042708"/>
                </a:lnTo>
                <a:close/>
              </a:path>
              <a:path w="2234565" h="2037714">
                <a:moveTo>
                  <a:pt x="76200" y="966470"/>
                </a:moveTo>
                <a:lnTo>
                  <a:pt x="74701" y="959015"/>
                </a:lnTo>
                <a:lnTo>
                  <a:pt x="70612" y="952957"/>
                </a:lnTo>
                <a:lnTo>
                  <a:pt x="64554" y="948880"/>
                </a:lnTo>
                <a:lnTo>
                  <a:pt x="57150" y="947381"/>
                </a:lnTo>
                <a:lnTo>
                  <a:pt x="49733" y="948880"/>
                </a:lnTo>
                <a:lnTo>
                  <a:pt x="43675" y="952957"/>
                </a:lnTo>
                <a:lnTo>
                  <a:pt x="39585" y="959015"/>
                </a:lnTo>
                <a:lnTo>
                  <a:pt x="38100" y="966431"/>
                </a:lnTo>
                <a:lnTo>
                  <a:pt x="39585" y="973886"/>
                </a:lnTo>
                <a:lnTo>
                  <a:pt x="43675" y="979944"/>
                </a:lnTo>
                <a:lnTo>
                  <a:pt x="49733" y="984021"/>
                </a:lnTo>
                <a:lnTo>
                  <a:pt x="57150" y="985520"/>
                </a:lnTo>
                <a:lnTo>
                  <a:pt x="64554" y="984021"/>
                </a:lnTo>
                <a:lnTo>
                  <a:pt x="70612" y="979944"/>
                </a:lnTo>
                <a:lnTo>
                  <a:pt x="74701" y="973886"/>
                </a:lnTo>
                <a:lnTo>
                  <a:pt x="76200" y="966470"/>
                </a:lnTo>
                <a:close/>
              </a:path>
              <a:path w="2234565" h="2037714">
                <a:moveTo>
                  <a:pt x="76200" y="890231"/>
                </a:moveTo>
                <a:lnTo>
                  <a:pt x="74701" y="882777"/>
                </a:lnTo>
                <a:lnTo>
                  <a:pt x="70612" y="876719"/>
                </a:lnTo>
                <a:lnTo>
                  <a:pt x="64554" y="872642"/>
                </a:lnTo>
                <a:lnTo>
                  <a:pt x="57150" y="871143"/>
                </a:lnTo>
                <a:lnTo>
                  <a:pt x="49733" y="872642"/>
                </a:lnTo>
                <a:lnTo>
                  <a:pt x="43675" y="876719"/>
                </a:lnTo>
                <a:lnTo>
                  <a:pt x="39585" y="882777"/>
                </a:lnTo>
                <a:lnTo>
                  <a:pt x="38100" y="890193"/>
                </a:lnTo>
                <a:lnTo>
                  <a:pt x="39585" y="897648"/>
                </a:lnTo>
                <a:lnTo>
                  <a:pt x="43675" y="903706"/>
                </a:lnTo>
                <a:lnTo>
                  <a:pt x="49733" y="907783"/>
                </a:lnTo>
                <a:lnTo>
                  <a:pt x="57150" y="909281"/>
                </a:lnTo>
                <a:lnTo>
                  <a:pt x="64554" y="907783"/>
                </a:lnTo>
                <a:lnTo>
                  <a:pt x="70612" y="903706"/>
                </a:lnTo>
                <a:lnTo>
                  <a:pt x="74701" y="897648"/>
                </a:lnTo>
                <a:lnTo>
                  <a:pt x="76200" y="890231"/>
                </a:lnTo>
                <a:close/>
              </a:path>
              <a:path w="2234565" h="2037714">
                <a:moveTo>
                  <a:pt x="76200" y="813993"/>
                </a:moveTo>
                <a:lnTo>
                  <a:pt x="74701" y="806538"/>
                </a:lnTo>
                <a:lnTo>
                  <a:pt x="70612" y="800481"/>
                </a:lnTo>
                <a:lnTo>
                  <a:pt x="64554" y="796404"/>
                </a:lnTo>
                <a:lnTo>
                  <a:pt x="57150" y="794905"/>
                </a:lnTo>
                <a:lnTo>
                  <a:pt x="49733" y="796404"/>
                </a:lnTo>
                <a:lnTo>
                  <a:pt x="43675" y="800481"/>
                </a:lnTo>
                <a:lnTo>
                  <a:pt x="39585" y="806538"/>
                </a:lnTo>
                <a:lnTo>
                  <a:pt x="38100" y="813955"/>
                </a:lnTo>
                <a:lnTo>
                  <a:pt x="39585" y="821410"/>
                </a:lnTo>
                <a:lnTo>
                  <a:pt x="43675" y="827468"/>
                </a:lnTo>
                <a:lnTo>
                  <a:pt x="49733" y="831545"/>
                </a:lnTo>
                <a:lnTo>
                  <a:pt x="57150" y="833043"/>
                </a:lnTo>
                <a:lnTo>
                  <a:pt x="64554" y="831545"/>
                </a:lnTo>
                <a:lnTo>
                  <a:pt x="70612" y="827468"/>
                </a:lnTo>
                <a:lnTo>
                  <a:pt x="74701" y="821410"/>
                </a:lnTo>
                <a:lnTo>
                  <a:pt x="76200" y="813993"/>
                </a:lnTo>
                <a:close/>
              </a:path>
              <a:path w="2234565" h="2037714">
                <a:moveTo>
                  <a:pt x="76200" y="737755"/>
                </a:moveTo>
                <a:lnTo>
                  <a:pt x="74701" y="730300"/>
                </a:lnTo>
                <a:lnTo>
                  <a:pt x="70612" y="724242"/>
                </a:lnTo>
                <a:lnTo>
                  <a:pt x="64554" y="720166"/>
                </a:lnTo>
                <a:lnTo>
                  <a:pt x="57150" y="718667"/>
                </a:lnTo>
                <a:lnTo>
                  <a:pt x="49733" y="720166"/>
                </a:lnTo>
                <a:lnTo>
                  <a:pt x="43675" y="724242"/>
                </a:lnTo>
                <a:lnTo>
                  <a:pt x="39585" y="730300"/>
                </a:lnTo>
                <a:lnTo>
                  <a:pt x="38100" y="737717"/>
                </a:lnTo>
                <a:lnTo>
                  <a:pt x="39585" y="745172"/>
                </a:lnTo>
                <a:lnTo>
                  <a:pt x="43675" y="751230"/>
                </a:lnTo>
                <a:lnTo>
                  <a:pt x="49733" y="755307"/>
                </a:lnTo>
                <a:lnTo>
                  <a:pt x="57150" y="756805"/>
                </a:lnTo>
                <a:lnTo>
                  <a:pt x="64554" y="755307"/>
                </a:lnTo>
                <a:lnTo>
                  <a:pt x="70612" y="751230"/>
                </a:lnTo>
                <a:lnTo>
                  <a:pt x="74701" y="745172"/>
                </a:lnTo>
                <a:lnTo>
                  <a:pt x="76200" y="737755"/>
                </a:lnTo>
                <a:close/>
              </a:path>
              <a:path w="2234565" h="2037714">
                <a:moveTo>
                  <a:pt x="76200" y="661517"/>
                </a:moveTo>
                <a:lnTo>
                  <a:pt x="74701" y="654062"/>
                </a:lnTo>
                <a:lnTo>
                  <a:pt x="70612" y="648004"/>
                </a:lnTo>
                <a:lnTo>
                  <a:pt x="64554" y="643928"/>
                </a:lnTo>
                <a:lnTo>
                  <a:pt x="57150" y="642429"/>
                </a:lnTo>
                <a:lnTo>
                  <a:pt x="49733" y="643928"/>
                </a:lnTo>
                <a:lnTo>
                  <a:pt x="43675" y="648004"/>
                </a:lnTo>
                <a:lnTo>
                  <a:pt x="39585" y="654062"/>
                </a:lnTo>
                <a:lnTo>
                  <a:pt x="38100" y="661479"/>
                </a:lnTo>
                <a:lnTo>
                  <a:pt x="39585" y="668934"/>
                </a:lnTo>
                <a:lnTo>
                  <a:pt x="43675" y="674992"/>
                </a:lnTo>
                <a:lnTo>
                  <a:pt x="49733" y="679069"/>
                </a:lnTo>
                <a:lnTo>
                  <a:pt x="57150" y="680567"/>
                </a:lnTo>
                <a:lnTo>
                  <a:pt x="64554" y="679069"/>
                </a:lnTo>
                <a:lnTo>
                  <a:pt x="70612" y="674992"/>
                </a:lnTo>
                <a:lnTo>
                  <a:pt x="74701" y="668934"/>
                </a:lnTo>
                <a:lnTo>
                  <a:pt x="76200" y="661517"/>
                </a:lnTo>
                <a:close/>
              </a:path>
              <a:path w="2234565" h="2037714">
                <a:moveTo>
                  <a:pt x="114300" y="613575"/>
                </a:moveTo>
                <a:lnTo>
                  <a:pt x="57150" y="499275"/>
                </a:lnTo>
                <a:lnTo>
                  <a:pt x="0" y="613575"/>
                </a:lnTo>
                <a:lnTo>
                  <a:pt x="114300" y="613575"/>
                </a:lnTo>
                <a:close/>
              </a:path>
              <a:path w="2234565" h="2037714">
                <a:moveTo>
                  <a:pt x="1106182" y="2018499"/>
                </a:moveTo>
                <a:lnTo>
                  <a:pt x="1104696" y="2011083"/>
                </a:lnTo>
                <a:lnTo>
                  <a:pt x="1100607" y="2005025"/>
                </a:lnTo>
                <a:lnTo>
                  <a:pt x="1094549" y="2000948"/>
                </a:lnTo>
                <a:lnTo>
                  <a:pt x="1087132" y="1999449"/>
                </a:lnTo>
                <a:lnTo>
                  <a:pt x="1079690" y="2000948"/>
                </a:lnTo>
                <a:lnTo>
                  <a:pt x="1073632" y="2005025"/>
                </a:lnTo>
                <a:lnTo>
                  <a:pt x="1069543" y="2011083"/>
                </a:lnTo>
                <a:lnTo>
                  <a:pt x="1068044" y="2018499"/>
                </a:lnTo>
                <a:lnTo>
                  <a:pt x="1069543" y="2025916"/>
                </a:lnTo>
                <a:lnTo>
                  <a:pt x="1073632" y="2031974"/>
                </a:lnTo>
                <a:lnTo>
                  <a:pt x="1079690" y="2036051"/>
                </a:lnTo>
                <a:lnTo>
                  <a:pt x="1087094" y="2037549"/>
                </a:lnTo>
                <a:lnTo>
                  <a:pt x="1094549" y="2036051"/>
                </a:lnTo>
                <a:lnTo>
                  <a:pt x="1100607" y="2031974"/>
                </a:lnTo>
                <a:lnTo>
                  <a:pt x="1104696" y="2025916"/>
                </a:lnTo>
                <a:lnTo>
                  <a:pt x="1106182" y="2018499"/>
                </a:lnTo>
                <a:close/>
              </a:path>
              <a:path w="2234565" h="2037714">
                <a:moveTo>
                  <a:pt x="1182420" y="2018499"/>
                </a:moveTo>
                <a:lnTo>
                  <a:pt x="1180934" y="2011083"/>
                </a:lnTo>
                <a:lnTo>
                  <a:pt x="1176845" y="2005025"/>
                </a:lnTo>
                <a:lnTo>
                  <a:pt x="1170787" y="2000948"/>
                </a:lnTo>
                <a:lnTo>
                  <a:pt x="1163370" y="1999449"/>
                </a:lnTo>
                <a:lnTo>
                  <a:pt x="1155928" y="2000948"/>
                </a:lnTo>
                <a:lnTo>
                  <a:pt x="1149870" y="2005025"/>
                </a:lnTo>
                <a:lnTo>
                  <a:pt x="1145781" y="2011083"/>
                </a:lnTo>
                <a:lnTo>
                  <a:pt x="1144282" y="2018499"/>
                </a:lnTo>
                <a:lnTo>
                  <a:pt x="1145781" y="2025916"/>
                </a:lnTo>
                <a:lnTo>
                  <a:pt x="1149870" y="2031974"/>
                </a:lnTo>
                <a:lnTo>
                  <a:pt x="1155928" y="2036051"/>
                </a:lnTo>
                <a:lnTo>
                  <a:pt x="1163332" y="2037549"/>
                </a:lnTo>
                <a:lnTo>
                  <a:pt x="1170787" y="2036051"/>
                </a:lnTo>
                <a:lnTo>
                  <a:pt x="1176845" y="2031974"/>
                </a:lnTo>
                <a:lnTo>
                  <a:pt x="1180934" y="2025916"/>
                </a:lnTo>
                <a:lnTo>
                  <a:pt x="1182420" y="2018499"/>
                </a:lnTo>
                <a:close/>
              </a:path>
              <a:path w="2234565" h="2037714">
                <a:moveTo>
                  <a:pt x="1258658" y="2018499"/>
                </a:moveTo>
                <a:lnTo>
                  <a:pt x="1257173" y="2011083"/>
                </a:lnTo>
                <a:lnTo>
                  <a:pt x="1253083" y="2005025"/>
                </a:lnTo>
                <a:lnTo>
                  <a:pt x="1247025" y="2000948"/>
                </a:lnTo>
                <a:lnTo>
                  <a:pt x="1239608" y="1999449"/>
                </a:lnTo>
                <a:lnTo>
                  <a:pt x="1232166" y="2000948"/>
                </a:lnTo>
                <a:lnTo>
                  <a:pt x="1226108" y="2005025"/>
                </a:lnTo>
                <a:lnTo>
                  <a:pt x="1222019" y="2011083"/>
                </a:lnTo>
                <a:lnTo>
                  <a:pt x="1220520" y="2018499"/>
                </a:lnTo>
                <a:lnTo>
                  <a:pt x="1222019" y="2025916"/>
                </a:lnTo>
                <a:lnTo>
                  <a:pt x="1226108" y="2031974"/>
                </a:lnTo>
                <a:lnTo>
                  <a:pt x="1232166" y="2036051"/>
                </a:lnTo>
                <a:lnTo>
                  <a:pt x="1239570" y="2037549"/>
                </a:lnTo>
                <a:lnTo>
                  <a:pt x="1247025" y="2036051"/>
                </a:lnTo>
                <a:lnTo>
                  <a:pt x="1253083" y="2031974"/>
                </a:lnTo>
                <a:lnTo>
                  <a:pt x="1257173" y="2025916"/>
                </a:lnTo>
                <a:lnTo>
                  <a:pt x="1258658" y="2018499"/>
                </a:lnTo>
                <a:close/>
              </a:path>
              <a:path w="2234565" h="2037714">
                <a:moveTo>
                  <a:pt x="1334897" y="2018499"/>
                </a:moveTo>
                <a:lnTo>
                  <a:pt x="1333411" y="2011083"/>
                </a:lnTo>
                <a:lnTo>
                  <a:pt x="1329321" y="2005025"/>
                </a:lnTo>
                <a:lnTo>
                  <a:pt x="1323263" y="2000948"/>
                </a:lnTo>
                <a:lnTo>
                  <a:pt x="1315847" y="1999449"/>
                </a:lnTo>
                <a:lnTo>
                  <a:pt x="1308404" y="2000948"/>
                </a:lnTo>
                <a:lnTo>
                  <a:pt x="1302346" y="2005025"/>
                </a:lnTo>
                <a:lnTo>
                  <a:pt x="1298257" y="2011083"/>
                </a:lnTo>
                <a:lnTo>
                  <a:pt x="1296758" y="2018499"/>
                </a:lnTo>
                <a:lnTo>
                  <a:pt x="1298257" y="2025916"/>
                </a:lnTo>
                <a:lnTo>
                  <a:pt x="1302346" y="2031974"/>
                </a:lnTo>
                <a:lnTo>
                  <a:pt x="1308404" y="2036051"/>
                </a:lnTo>
                <a:lnTo>
                  <a:pt x="1315808" y="2037549"/>
                </a:lnTo>
                <a:lnTo>
                  <a:pt x="1323263" y="2036051"/>
                </a:lnTo>
                <a:lnTo>
                  <a:pt x="1329321" y="2031974"/>
                </a:lnTo>
                <a:lnTo>
                  <a:pt x="1333411" y="2025916"/>
                </a:lnTo>
                <a:lnTo>
                  <a:pt x="1334897" y="2018499"/>
                </a:lnTo>
                <a:close/>
              </a:path>
              <a:path w="2234565" h="2037714">
                <a:moveTo>
                  <a:pt x="1411135" y="2018499"/>
                </a:moveTo>
                <a:lnTo>
                  <a:pt x="1409649" y="2011083"/>
                </a:lnTo>
                <a:lnTo>
                  <a:pt x="1405559" y="2005025"/>
                </a:lnTo>
                <a:lnTo>
                  <a:pt x="1399501" y="2000948"/>
                </a:lnTo>
                <a:lnTo>
                  <a:pt x="1392085" y="1999449"/>
                </a:lnTo>
                <a:lnTo>
                  <a:pt x="1384642" y="2000948"/>
                </a:lnTo>
                <a:lnTo>
                  <a:pt x="1378585" y="2005025"/>
                </a:lnTo>
                <a:lnTo>
                  <a:pt x="1374495" y="2011083"/>
                </a:lnTo>
                <a:lnTo>
                  <a:pt x="1372997" y="2018499"/>
                </a:lnTo>
                <a:lnTo>
                  <a:pt x="1374495" y="2025916"/>
                </a:lnTo>
                <a:lnTo>
                  <a:pt x="1378585" y="2031974"/>
                </a:lnTo>
                <a:lnTo>
                  <a:pt x="1384642" y="2036051"/>
                </a:lnTo>
                <a:lnTo>
                  <a:pt x="1392047" y="2037549"/>
                </a:lnTo>
                <a:lnTo>
                  <a:pt x="1399501" y="2036051"/>
                </a:lnTo>
                <a:lnTo>
                  <a:pt x="1405559" y="2031974"/>
                </a:lnTo>
                <a:lnTo>
                  <a:pt x="1409649" y="2025916"/>
                </a:lnTo>
                <a:lnTo>
                  <a:pt x="1411135" y="2018499"/>
                </a:lnTo>
                <a:close/>
              </a:path>
              <a:path w="2234565" h="2037714">
                <a:moveTo>
                  <a:pt x="1487373" y="2018499"/>
                </a:moveTo>
                <a:lnTo>
                  <a:pt x="1485887" y="2011083"/>
                </a:lnTo>
                <a:lnTo>
                  <a:pt x="1481797" y="2005025"/>
                </a:lnTo>
                <a:lnTo>
                  <a:pt x="1475740" y="2000948"/>
                </a:lnTo>
                <a:lnTo>
                  <a:pt x="1468323" y="1999449"/>
                </a:lnTo>
                <a:lnTo>
                  <a:pt x="1460881" y="2000948"/>
                </a:lnTo>
                <a:lnTo>
                  <a:pt x="1454823" y="2005025"/>
                </a:lnTo>
                <a:lnTo>
                  <a:pt x="1450733" y="2011083"/>
                </a:lnTo>
                <a:lnTo>
                  <a:pt x="1449235" y="2018499"/>
                </a:lnTo>
                <a:lnTo>
                  <a:pt x="1450733" y="2025916"/>
                </a:lnTo>
                <a:lnTo>
                  <a:pt x="1454823" y="2031974"/>
                </a:lnTo>
                <a:lnTo>
                  <a:pt x="1460881" y="2036051"/>
                </a:lnTo>
                <a:lnTo>
                  <a:pt x="1468285" y="2037549"/>
                </a:lnTo>
                <a:lnTo>
                  <a:pt x="1475740" y="2036051"/>
                </a:lnTo>
                <a:lnTo>
                  <a:pt x="1481797" y="2031974"/>
                </a:lnTo>
                <a:lnTo>
                  <a:pt x="1485887" y="2025916"/>
                </a:lnTo>
                <a:lnTo>
                  <a:pt x="1487373" y="2018499"/>
                </a:lnTo>
                <a:close/>
              </a:path>
              <a:path w="2234565" h="2037714">
                <a:moveTo>
                  <a:pt x="1563611" y="2018499"/>
                </a:moveTo>
                <a:lnTo>
                  <a:pt x="1562125" y="2011083"/>
                </a:lnTo>
                <a:lnTo>
                  <a:pt x="1558036" y="2005025"/>
                </a:lnTo>
                <a:lnTo>
                  <a:pt x="1551978" y="2000948"/>
                </a:lnTo>
                <a:lnTo>
                  <a:pt x="1544561" y="1999449"/>
                </a:lnTo>
                <a:lnTo>
                  <a:pt x="1537119" y="2000948"/>
                </a:lnTo>
                <a:lnTo>
                  <a:pt x="1531061" y="2005025"/>
                </a:lnTo>
                <a:lnTo>
                  <a:pt x="1526971" y="2011083"/>
                </a:lnTo>
                <a:lnTo>
                  <a:pt x="1525473" y="2018499"/>
                </a:lnTo>
                <a:lnTo>
                  <a:pt x="1526971" y="2025916"/>
                </a:lnTo>
                <a:lnTo>
                  <a:pt x="1531061" y="2031974"/>
                </a:lnTo>
                <a:lnTo>
                  <a:pt x="1537119" y="2036051"/>
                </a:lnTo>
                <a:lnTo>
                  <a:pt x="1544523" y="2037549"/>
                </a:lnTo>
                <a:lnTo>
                  <a:pt x="1551978" y="2036051"/>
                </a:lnTo>
                <a:lnTo>
                  <a:pt x="1558036" y="2031974"/>
                </a:lnTo>
                <a:lnTo>
                  <a:pt x="1562125" y="2025916"/>
                </a:lnTo>
                <a:lnTo>
                  <a:pt x="1563611" y="2018499"/>
                </a:lnTo>
                <a:close/>
              </a:path>
              <a:path w="2234565" h="2037714">
                <a:moveTo>
                  <a:pt x="1639849" y="2018499"/>
                </a:moveTo>
                <a:lnTo>
                  <a:pt x="1638363" y="2011083"/>
                </a:lnTo>
                <a:lnTo>
                  <a:pt x="1634274" y="2005025"/>
                </a:lnTo>
                <a:lnTo>
                  <a:pt x="1628216" y="2000948"/>
                </a:lnTo>
                <a:lnTo>
                  <a:pt x="1620799" y="1999449"/>
                </a:lnTo>
                <a:lnTo>
                  <a:pt x="1613357" y="2000948"/>
                </a:lnTo>
                <a:lnTo>
                  <a:pt x="1607299" y="2005025"/>
                </a:lnTo>
                <a:lnTo>
                  <a:pt x="1603209" y="2011083"/>
                </a:lnTo>
                <a:lnTo>
                  <a:pt x="1601711" y="2018499"/>
                </a:lnTo>
                <a:lnTo>
                  <a:pt x="1603209" y="2025916"/>
                </a:lnTo>
                <a:lnTo>
                  <a:pt x="1607299" y="2031974"/>
                </a:lnTo>
                <a:lnTo>
                  <a:pt x="1613357" y="2036051"/>
                </a:lnTo>
                <a:lnTo>
                  <a:pt x="1620761" y="2037549"/>
                </a:lnTo>
                <a:lnTo>
                  <a:pt x="1628216" y="2036051"/>
                </a:lnTo>
                <a:lnTo>
                  <a:pt x="1634274" y="2031974"/>
                </a:lnTo>
                <a:lnTo>
                  <a:pt x="1638363" y="2025916"/>
                </a:lnTo>
                <a:lnTo>
                  <a:pt x="1639849" y="2018499"/>
                </a:lnTo>
                <a:close/>
              </a:path>
              <a:path w="2234565" h="2037714">
                <a:moveTo>
                  <a:pt x="1679740" y="1982190"/>
                </a:moveTo>
                <a:lnTo>
                  <a:pt x="1678241" y="1974735"/>
                </a:lnTo>
                <a:lnTo>
                  <a:pt x="1674164" y="1968677"/>
                </a:lnTo>
                <a:lnTo>
                  <a:pt x="1668106" y="1964601"/>
                </a:lnTo>
                <a:lnTo>
                  <a:pt x="1660690" y="1963102"/>
                </a:lnTo>
                <a:lnTo>
                  <a:pt x="1653273" y="1964601"/>
                </a:lnTo>
                <a:lnTo>
                  <a:pt x="1647228" y="1968677"/>
                </a:lnTo>
                <a:lnTo>
                  <a:pt x="1643138" y="1974735"/>
                </a:lnTo>
                <a:lnTo>
                  <a:pt x="1641640" y="1982152"/>
                </a:lnTo>
                <a:lnTo>
                  <a:pt x="1643138" y="1989607"/>
                </a:lnTo>
                <a:lnTo>
                  <a:pt x="1647228" y="1995665"/>
                </a:lnTo>
                <a:lnTo>
                  <a:pt x="1653273" y="1999742"/>
                </a:lnTo>
                <a:lnTo>
                  <a:pt x="1660690" y="2001240"/>
                </a:lnTo>
                <a:lnTo>
                  <a:pt x="1668106" y="1999742"/>
                </a:lnTo>
                <a:lnTo>
                  <a:pt x="1674164" y="1995665"/>
                </a:lnTo>
                <a:lnTo>
                  <a:pt x="1678241" y="1989607"/>
                </a:lnTo>
                <a:lnTo>
                  <a:pt x="1679740" y="1982190"/>
                </a:lnTo>
                <a:close/>
              </a:path>
              <a:path w="2234565" h="2037714">
                <a:moveTo>
                  <a:pt x="1679740" y="1905952"/>
                </a:moveTo>
                <a:lnTo>
                  <a:pt x="1678241" y="1898497"/>
                </a:lnTo>
                <a:lnTo>
                  <a:pt x="1674164" y="1892439"/>
                </a:lnTo>
                <a:lnTo>
                  <a:pt x="1668106" y="1888363"/>
                </a:lnTo>
                <a:lnTo>
                  <a:pt x="1660690" y="1886864"/>
                </a:lnTo>
                <a:lnTo>
                  <a:pt x="1653273" y="1888363"/>
                </a:lnTo>
                <a:lnTo>
                  <a:pt x="1647228" y="1892439"/>
                </a:lnTo>
                <a:lnTo>
                  <a:pt x="1643138" y="1898497"/>
                </a:lnTo>
                <a:lnTo>
                  <a:pt x="1641640" y="1905914"/>
                </a:lnTo>
                <a:lnTo>
                  <a:pt x="1643138" y="1913369"/>
                </a:lnTo>
                <a:lnTo>
                  <a:pt x="1647228" y="1919427"/>
                </a:lnTo>
                <a:lnTo>
                  <a:pt x="1653273" y="1923503"/>
                </a:lnTo>
                <a:lnTo>
                  <a:pt x="1660690" y="1925002"/>
                </a:lnTo>
                <a:lnTo>
                  <a:pt x="1668106" y="1923503"/>
                </a:lnTo>
                <a:lnTo>
                  <a:pt x="1674164" y="1919427"/>
                </a:lnTo>
                <a:lnTo>
                  <a:pt x="1678241" y="1913369"/>
                </a:lnTo>
                <a:lnTo>
                  <a:pt x="1679740" y="1905952"/>
                </a:lnTo>
                <a:close/>
              </a:path>
              <a:path w="2234565" h="2037714">
                <a:moveTo>
                  <a:pt x="1679740" y="1829714"/>
                </a:moveTo>
                <a:lnTo>
                  <a:pt x="1678241" y="1822259"/>
                </a:lnTo>
                <a:lnTo>
                  <a:pt x="1674164" y="1816201"/>
                </a:lnTo>
                <a:lnTo>
                  <a:pt x="1668106" y="1812124"/>
                </a:lnTo>
                <a:lnTo>
                  <a:pt x="1660690" y="1810626"/>
                </a:lnTo>
                <a:lnTo>
                  <a:pt x="1653273" y="1812124"/>
                </a:lnTo>
                <a:lnTo>
                  <a:pt x="1647228" y="1816201"/>
                </a:lnTo>
                <a:lnTo>
                  <a:pt x="1643138" y="1822259"/>
                </a:lnTo>
                <a:lnTo>
                  <a:pt x="1641640" y="1829676"/>
                </a:lnTo>
                <a:lnTo>
                  <a:pt x="1643138" y="1837131"/>
                </a:lnTo>
                <a:lnTo>
                  <a:pt x="1647228" y="1843189"/>
                </a:lnTo>
                <a:lnTo>
                  <a:pt x="1653273" y="1847265"/>
                </a:lnTo>
                <a:lnTo>
                  <a:pt x="1660690" y="1848764"/>
                </a:lnTo>
                <a:lnTo>
                  <a:pt x="1668106" y="1847265"/>
                </a:lnTo>
                <a:lnTo>
                  <a:pt x="1674164" y="1843189"/>
                </a:lnTo>
                <a:lnTo>
                  <a:pt x="1678241" y="1837131"/>
                </a:lnTo>
                <a:lnTo>
                  <a:pt x="1679740" y="1829714"/>
                </a:lnTo>
                <a:close/>
              </a:path>
              <a:path w="2234565" h="2037714">
                <a:moveTo>
                  <a:pt x="1679740" y="1753476"/>
                </a:moveTo>
                <a:lnTo>
                  <a:pt x="1678241" y="1746021"/>
                </a:lnTo>
                <a:lnTo>
                  <a:pt x="1674164" y="1739963"/>
                </a:lnTo>
                <a:lnTo>
                  <a:pt x="1668106" y="1735886"/>
                </a:lnTo>
                <a:lnTo>
                  <a:pt x="1660690" y="1734388"/>
                </a:lnTo>
                <a:lnTo>
                  <a:pt x="1653273" y="1735886"/>
                </a:lnTo>
                <a:lnTo>
                  <a:pt x="1647228" y="1739963"/>
                </a:lnTo>
                <a:lnTo>
                  <a:pt x="1643138" y="1746021"/>
                </a:lnTo>
                <a:lnTo>
                  <a:pt x="1641640" y="1753438"/>
                </a:lnTo>
                <a:lnTo>
                  <a:pt x="1643138" y="1760893"/>
                </a:lnTo>
                <a:lnTo>
                  <a:pt x="1647228" y="1766951"/>
                </a:lnTo>
                <a:lnTo>
                  <a:pt x="1653273" y="1771027"/>
                </a:lnTo>
                <a:lnTo>
                  <a:pt x="1660690" y="1772526"/>
                </a:lnTo>
                <a:lnTo>
                  <a:pt x="1668106" y="1771027"/>
                </a:lnTo>
                <a:lnTo>
                  <a:pt x="1674164" y="1766951"/>
                </a:lnTo>
                <a:lnTo>
                  <a:pt x="1678241" y="1760893"/>
                </a:lnTo>
                <a:lnTo>
                  <a:pt x="1679740" y="1753476"/>
                </a:lnTo>
                <a:close/>
              </a:path>
              <a:path w="2234565" h="2037714">
                <a:moveTo>
                  <a:pt x="1679740" y="1677238"/>
                </a:moveTo>
                <a:lnTo>
                  <a:pt x="1678241" y="1669783"/>
                </a:lnTo>
                <a:lnTo>
                  <a:pt x="1674164" y="1663725"/>
                </a:lnTo>
                <a:lnTo>
                  <a:pt x="1668106" y="1659648"/>
                </a:lnTo>
                <a:lnTo>
                  <a:pt x="1660690" y="1658150"/>
                </a:lnTo>
                <a:lnTo>
                  <a:pt x="1653273" y="1659648"/>
                </a:lnTo>
                <a:lnTo>
                  <a:pt x="1647228" y="1663725"/>
                </a:lnTo>
                <a:lnTo>
                  <a:pt x="1643138" y="1669783"/>
                </a:lnTo>
                <a:lnTo>
                  <a:pt x="1641640" y="1677200"/>
                </a:lnTo>
                <a:lnTo>
                  <a:pt x="1643138" y="1684655"/>
                </a:lnTo>
                <a:lnTo>
                  <a:pt x="1647228" y="1690712"/>
                </a:lnTo>
                <a:lnTo>
                  <a:pt x="1653273" y="1694789"/>
                </a:lnTo>
                <a:lnTo>
                  <a:pt x="1660690" y="1696288"/>
                </a:lnTo>
                <a:lnTo>
                  <a:pt x="1668106" y="1694789"/>
                </a:lnTo>
                <a:lnTo>
                  <a:pt x="1674164" y="1690712"/>
                </a:lnTo>
                <a:lnTo>
                  <a:pt x="1678241" y="1684655"/>
                </a:lnTo>
                <a:lnTo>
                  <a:pt x="1679740" y="1677238"/>
                </a:lnTo>
                <a:close/>
              </a:path>
              <a:path w="2234565" h="2037714">
                <a:moveTo>
                  <a:pt x="1679740" y="1601000"/>
                </a:moveTo>
                <a:lnTo>
                  <a:pt x="1678241" y="1593545"/>
                </a:lnTo>
                <a:lnTo>
                  <a:pt x="1674164" y="1587487"/>
                </a:lnTo>
                <a:lnTo>
                  <a:pt x="1668106" y="1583410"/>
                </a:lnTo>
                <a:lnTo>
                  <a:pt x="1660690" y="1581912"/>
                </a:lnTo>
                <a:lnTo>
                  <a:pt x="1653273" y="1583410"/>
                </a:lnTo>
                <a:lnTo>
                  <a:pt x="1647228" y="1587487"/>
                </a:lnTo>
                <a:lnTo>
                  <a:pt x="1643138" y="1593545"/>
                </a:lnTo>
                <a:lnTo>
                  <a:pt x="1641640" y="1600962"/>
                </a:lnTo>
                <a:lnTo>
                  <a:pt x="1643138" y="1608416"/>
                </a:lnTo>
                <a:lnTo>
                  <a:pt x="1647228" y="1614474"/>
                </a:lnTo>
                <a:lnTo>
                  <a:pt x="1653273" y="1618551"/>
                </a:lnTo>
                <a:lnTo>
                  <a:pt x="1660690" y="1620050"/>
                </a:lnTo>
                <a:lnTo>
                  <a:pt x="1668106" y="1618551"/>
                </a:lnTo>
                <a:lnTo>
                  <a:pt x="1674164" y="1614474"/>
                </a:lnTo>
                <a:lnTo>
                  <a:pt x="1678241" y="1608416"/>
                </a:lnTo>
                <a:lnTo>
                  <a:pt x="1679740" y="1601000"/>
                </a:lnTo>
                <a:close/>
              </a:path>
              <a:path w="2234565" h="2037714">
                <a:moveTo>
                  <a:pt x="1679740" y="1524762"/>
                </a:moveTo>
                <a:lnTo>
                  <a:pt x="1678241" y="1517307"/>
                </a:lnTo>
                <a:lnTo>
                  <a:pt x="1674164" y="1511249"/>
                </a:lnTo>
                <a:lnTo>
                  <a:pt x="1668106" y="1507172"/>
                </a:lnTo>
                <a:lnTo>
                  <a:pt x="1660690" y="1505673"/>
                </a:lnTo>
                <a:lnTo>
                  <a:pt x="1653273" y="1507172"/>
                </a:lnTo>
                <a:lnTo>
                  <a:pt x="1647228" y="1511249"/>
                </a:lnTo>
                <a:lnTo>
                  <a:pt x="1643138" y="1517307"/>
                </a:lnTo>
                <a:lnTo>
                  <a:pt x="1641640" y="1524723"/>
                </a:lnTo>
                <a:lnTo>
                  <a:pt x="1643138" y="1532178"/>
                </a:lnTo>
                <a:lnTo>
                  <a:pt x="1647228" y="1538236"/>
                </a:lnTo>
                <a:lnTo>
                  <a:pt x="1653273" y="1542313"/>
                </a:lnTo>
                <a:lnTo>
                  <a:pt x="1660690" y="1543812"/>
                </a:lnTo>
                <a:lnTo>
                  <a:pt x="1668106" y="1542313"/>
                </a:lnTo>
                <a:lnTo>
                  <a:pt x="1674164" y="1538236"/>
                </a:lnTo>
                <a:lnTo>
                  <a:pt x="1678241" y="1532178"/>
                </a:lnTo>
                <a:lnTo>
                  <a:pt x="1679740" y="1524762"/>
                </a:lnTo>
                <a:close/>
              </a:path>
              <a:path w="2234565" h="2037714">
                <a:moveTo>
                  <a:pt x="1679740" y="1448523"/>
                </a:moveTo>
                <a:lnTo>
                  <a:pt x="1678241" y="1441069"/>
                </a:lnTo>
                <a:lnTo>
                  <a:pt x="1674164" y="1435011"/>
                </a:lnTo>
                <a:lnTo>
                  <a:pt x="1668106" y="1430934"/>
                </a:lnTo>
                <a:lnTo>
                  <a:pt x="1660690" y="1429435"/>
                </a:lnTo>
                <a:lnTo>
                  <a:pt x="1653273" y="1430934"/>
                </a:lnTo>
                <a:lnTo>
                  <a:pt x="1647228" y="1435011"/>
                </a:lnTo>
                <a:lnTo>
                  <a:pt x="1643138" y="1441069"/>
                </a:lnTo>
                <a:lnTo>
                  <a:pt x="1641640" y="1448485"/>
                </a:lnTo>
                <a:lnTo>
                  <a:pt x="1643138" y="1455940"/>
                </a:lnTo>
                <a:lnTo>
                  <a:pt x="1647228" y="1461998"/>
                </a:lnTo>
                <a:lnTo>
                  <a:pt x="1653273" y="1466075"/>
                </a:lnTo>
                <a:lnTo>
                  <a:pt x="1660690" y="1467573"/>
                </a:lnTo>
                <a:lnTo>
                  <a:pt x="1668106" y="1466075"/>
                </a:lnTo>
                <a:lnTo>
                  <a:pt x="1674164" y="1461998"/>
                </a:lnTo>
                <a:lnTo>
                  <a:pt x="1678241" y="1455940"/>
                </a:lnTo>
                <a:lnTo>
                  <a:pt x="1679740" y="1448523"/>
                </a:lnTo>
                <a:close/>
              </a:path>
              <a:path w="2234565" h="2037714">
                <a:moveTo>
                  <a:pt x="1679740" y="1372285"/>
                </a:moveTo>
                <a:lnTo>
                  <a:pt x="1678241" y="1364830"/>
                </a:lnTo>
                <a:lnTo>
                  <a:pt x="1674164" y="1358773"/>
                </a:lnTo>
                <a:lnTo>
                  <a:pt x="1668106" y="1354696"/>
                </a:lnTo>
                <a:lnTo>
                  <a:pt x="1660690" y="1353197"/>
                </a:lnTo>
                <a:lnTo>
                  <a:pt x="1653273" y="1354696"/>
                </a:lnTo>
                <a:lnTo>
                  <a:pt x="1647228" y="1358773"/>
                </a:lnTo>
                <a:lnTo>
                  <a:pt x="1643138" y="1364830"/>
                </a:lnTo>
                <a:lnTo>
                  <a:pt x="1641640" y="1372247"/>
                </a:lnTo>
                <a:lnTo>
                  <a:pt x="1643138" y="1379702"/>
                </a:lnTo>
                <a:lnTo>
                  <a:pt x="1647228" y="1385760"/>
                </a:lnTo>
                <a:lnTo>
                  <a:pt x="1653273" y="1389837"/>
                </a:lnTo>
                <a:lnTo>
                  <a:pt x="1660690" y="1391335"/>
                </a:lnTo>
                <a:lnTo>
                  <a:pt x="1668106" y="1389837"/>
                </a:lnTo>
                <a:lnTo>
                  <a:pt x="1674164" y="1385760"/>
                </a:lnTo>
                <a:lnTo>
                  <a:pt x="1678241" y="1379702"/>
                </a:lnTo>
                <a:lnTo>
                  <a:pt x="1679740" y="1372285"/>
                </a:lnTo>
                <a:close/>
              </a:path>
              <a:path w="2234565" h="2037714">
                <a:moveTo>
                  <a:pt x="1679740" y="1296047"/>
                </a:moveTo>
                <a:lnTo>
                  <a:pt x="1678241" y="1288592"/>
                </a:lnTo>
                <a:lnTo>
                  <a:pt x="1674164" y="1282534"/>
                </a:lnTo>
                <a:lnTo>
                  <a:pt x="1668106" y="1278458"/>
                </a:lnTo>
                <a:lnTo>
                  <a:pt x="1660690" y="1276959"/>
                </a:lnTo>
                <a:lnTo>
                  <a:pt x="1653273" y="1278458"/>
                </a:lnTo>
                <a:lnTo>
                  <a:pt x="1647228" y="1282534"/>
                </a:lnTo>
                <a:lnTo>
                  <a:pt x="1643138" y="1288592"/>
                </a:lnTo>
                <a:lnTo>
                  <a:pt x="1641640" y="1296009"/>
                </a:lnTo>
                <a:lnTo>
                  <a:pt x="1643138" y="1303464"/>
                </a:lnTo>
                <a:lnTo>
                  <a:pt x="1647228" y="1309522"/>
                </a:lnTo>
                <a:lnTo>
                  <a:pt x="1653273" y="1313599"/>
                </a:lnTo>
                <a:lnTo>
                  <a:pt x="1660690" y="1315097"/>
                </a:lnTo>
                <a:lnTo>
                  <a:pt x="1668106" y="1313599"/>
                </a:lnTo>
                <a:lnTo>
                  <a:pt x="1674164" y="1309522"/>
                </a:lnTo>
                <a:lnTo>
                  <a:pt x="1678241" y="1303464"/>
                </a:lnTo>
                <a:lnTo>
                  <a:pt x="1679740" y="1296047"/>
                </a:lnTo>
                <a:close/>
              </a:path>
              <a:path w="2234565" h="2037714">
                <a:moveTo>
                  <a:pt x="1679740" y="1219809"/>
                </a:moveTo>
                <a:lnTo>
                  <a:pt x="1678241" y="1212354"/>
                </a:lnTo>
                <a:lnTo>
                  <a:pt x="1674164" y="1206296"/>
                </a:lnTo>
                <a:lnTo>
                  <a:pt x="1668106" y="1202220"/>
                </a:lnTo>
                <a:lnTo>
                  <a:pt x="1660690" y="1200721"/>
                </a:lnTo>
                <a:lnTo>
                  <a:pt x="1653273" y="1202220"/>
                </a:lnTo>
                <a:lnTo>
                  <a:pt x="1647228" y="1206296"/>
                </a:lnTo>
                <a:lnTo>
                  <a:pt x="1643138" y="1212354"/>
                </a:lnTo>
                <a:lnTo>
                  <a:pt x="1641640" y="1219771"/>
                </a:lnTo>
                <a:lnTo>
                  <a:pt x="1643138" y="1227226"/>
                </a:lnTo>
                <a:lnTo>
                  <a:pt x="1647228" y="1233284"/>
                </a:lnTo>
                <a:lnTo>
                  <a:pt x="1653273" y="1237361"/>
                </a:lnTo>
                <a:lnTo>
                  <a:pt x="1660690" y="1238859"/>
                </a:lnTo>
                <a:lnTo>
                  <a:pt x="1668106" y="1237361"/>
                </a:lnTo>
                <a:lnTo>
                  <a:pt x="1674164" y="1233284"/>
                </a:lnTo>
                <a:lnTo>
                  <a:pt x="1678241" y="1227226"/>
                </a:lnTo>
                <a:lnTo>
                  <a:pt x="1679740" y="1219809"/>
                </a:lnTo>
                <a:close/>
              </a:path>
              <a:path w="2234565" h="2037714">
                <a:moveTo>
                  <a:pt x="1679740" y="1143571"/>
                </a:moveTo>
                <a:lnTo>
                  <a:pt x="1678241" y="1136116"/>
                </a:lnTo>
                <a:lnTo>
                  <a:pt x="1674164" y="1130058"/>
                </a:lnTo>
                <a:lnTo>
                  <a:pt x="1668106" y="1125982"/>
                </a:lnTo>
                <a:lnTo>
                  <a:pt x="1660690" y="1124483"/>
                </a:lnTo>
                <a:lnTo>
                  <a:pt x="1653273" y="1125982"/>
                </a:lnTo>
                <a:lnTo>
                  <a:pt x="1647228" y="1130058"/>
                </a:lnTo>
                <a:lnTo>
                  <a:pt x="1643138" y="1136116"/>
                </a:lnTo>
                <a:lnTo>
                  <a:pt x="1641640" y="1143533"/>
                </a:lnTo>
                <a:lnTo>
                  <a:pt x="1643138" y="1150988"/>
                </a:lnTo>
                <a:lnTo>
                  <a:pt x="1647228" y="1157046"/>
                </a:lnTo>
                <a:lnTo>
                  <a:pt x="1653273" y="1161122"/>
                </a:lnTo>
                <a:lnTo>
                  <a:pt x="1660690" y="1162621"/>
                </a:lnTo>
                <a:lnTo>
                  <a:pt x="1668106" y="1161122"/>
                </a:lnTo>
                <a:lnTo>
                  <a:pt x="1674164" y="1157046"/>
                </a:lnTo>
                <a:lnTo>
                  <a:pt x="1678241" y="1150988"/>
                </a:lnTo>
                <a:lnTo>
                  <a:pt x="1679740" y="1143571"/>
                </a:lnTo>
                <a:close/>
              </a:path>
              <a:path w="2234565" h="2037714">
                <a:moveTo>
                  <a:pt x="1679740" y="1067333"/>
                </a:moveTo>
                <a:lnTo>
                  <a:pt x="1678241" y="1059878"/>
                </a:lnTo>
                <a:lnTo>
                  <a:pt x="1674164" y="1053820"/>
                </a:lnTo>
                <a:lnTo>
                  <a:pt x="1668106" y="1049743"/>
                </a:lnTo>
                <a:lnTo>
                  <a:pt x="1660690" y="1048245"/>
                </a:lnTo>
                <a:lnTo>
                  <a:pt x="1653273" y="1049743"/>
                </a:lnTo>
                <a:lnTo>
                  <a:pt x="1647228" y="1053820"/>
                </a:lnTo>
                <a:lnTo>
                  <a:pt x="1643138" y="1059878"/>
                </a:lnTo>
                <a:lnTo>
                  <a:pt x="1641640" y="1067295"/>
                </a:lnTo>
                <a:lnTo>
                  <a:pt x="1643138" y="1074750"/>
                </a:lnTo>
                <a:lnTo>
                  <a:pt x="1647228" y="1080808"/>
                </a:lnTo>
                <a:lnTo>
                  <a:pt x="1653273" y="1084884"/>
                </a:lnTo>
                <a:lnTo>
                  <a:pt x="1660690" y="1086383"/>
                </a:lnTo>
                <a:lnTo>
                  <a:pt x="1668106" y="1084884"/>
                </a:lnTo>
                <a:lnTo>
                  <a:pt x="1674164" y="1080808"/>
                </a:lnTo>
                <a:lnTo>
                  <a:pt x="1678241" y="1074750"/>
                </a:lnTo>
                <a:lnTo>
                  <a:pt x="1679740" y="1067333"/>
                </a:lnTo>
                <a:close/>
              </a:path>
              <a:path w="2234565" h="2037714">
                <a:moveTo>
                  <a:pt x="1679740" y="991095"/>
                </a:moveTo>
                <a:lnTo>
                  <a:pt x="1678241" y="983640"/>
                </a:lnTo>
                <a:lnTo>
                  <a:pt x="1674164" y="977582"/>
                </a:lnTo>
                <a:lnTo>
                  <a:pt x="1668106" y="973505"/>
                </a:lnTo>
                <a:lnTo>
                  <a:pt x="1660690" y="972007"/>
                </a:lnTo>
                <a:lnTo>
                  <a:pt x="1653273" y="973505"/>
                </a:lnTo>
                <a:lnTo>
                  <a:pt x="1647228" y="977582"/>
                </a:lnTo>
                <a:lnTo>
                  <a:pt x="1643138" y="983640"/>
                </a:lnTo>
                <a:lnTo>
                  <a:pt x="1641640" y="991057"/>
                </a:lnTo>
                <a:lnTo>
                  <a:pt x="1643138" y="998512"/>
                </a:lnTo>
                <a:lnTo>
                  <a:pt x="1647228" y="1004570"/>
                </a:lnTo>
                <a:lnTo>
                  <a:pt x="1653273" y="1008646"/>
                </a:lnTo>
                <a:lnTo>
                  <a:pt x="1660690" y="1010145"/>
                </a:lnTo>
                <a:lnTo>
                  <a:pt x="1668106" y="1008646"/>
                </a:lnTo>
                <a:lnTo>
                  <a:pt x="1674164" y="1004570"/>
                </a:lnTo>
                <a:lnTo>
                  <a:pt x="1678241" y="998512"/>
                </a:lnTo>
                <a:lnTo>
                  <a:pt x="1679740" y="991095"/>
                </a:lnTo>
                <a:close/>
              </a:path>
              <a:path w="2234565" h="2037714">
                <a:moveTo>
                  <a:pt x="1679740" y="914857"/>
                </a:moveTo>
                <a:lnTo>
                  <a:pt x="1678241" y="907402"/>
                </a:lnTo>
                <a:lnTo>
                  <a:pt x="1674164" y="901344"/>
                </a:lnTo>
                <a:lnTo>
                  <a:pt x="1668106" y="897267"/>
                </a:lnTo>
                <a:lnTo>
                  <a:pt x="1660690" y="895769"/>
                </a:lnTo>
                <a:lnTo>
                  <a:pt x="1653273" y="897267"/>
                </a:lnTo>
                <a:lnTo>
                  <a:pt x="1647228" y="901344"/>
                </a:lnTo>
                <a:lnTo>
                  <a:pt x="1643138" y="907402"/>
                </a:lnTo>
                <a:lnTo>
                  <a:pt x="1641640" y="914819"/>
                </a:lnTo>
                <a:lnTo>
                  <a:pt x="1643138" y="922274"/>
                </a:lnTo>
                <a:lnTo>
                  <a:pt x="1647228" y="928331"/>
                </a:lnTo>
                <a:lnTo>
                  <a:pt x="1653273" y="932408"/>
                </a:lnTo>
                <a:lnTo>
                  <a:pt x="1660690" y="933907"/>
                </a:lnTo>
                <a:lnTo>
                  <a:pt x="1668106" y="932408"/>
                </a:lnTo>
                <a:lnTo>
                  <a:pt x="1674164" y="928331"/>
                </a:lnTo>
                <a:lnTo>
                  <a:pt x="1678241" y="922274"/>
                </a:lnTo>
                <a:lnTo>
                  <a:pt x="1679740" y="914857"/>
                </a:lnTo>
                <a:close/>
              </a:path>
              <a:path w="2234565" h="2037714">
                <a:moveTo>
                  <a:pt x="1679740" y="838619"/>
                </a:moveTo>
                <a:lnTo>
                  <a:pt x="1678241" y="831164"/>
                </a:lnTo>
                <a:lnTo>
                  <a:pt x="1674164" y="825106"/>
                </a:lnTo>
                <a:lnTo>
                  <a:pt x="1668106" y="821029"/>
                </a:lnTo>
                <a:lnTo>
                  <a:pt x="1660690" y="819531"/>
                </a:lnTo>
                <a:lnTo>
                  <a:pt x="1653273" y="821029"/>
                </a:lnTo>
                <a:lnTo>
                  <a:pt x="1647228" y="825106"/>
                </a:lnTo>
                <a:lnTo>
                  <a:pt x="1643138" y="831164"/>
                </a:lnTo>
                <a:lnTo>
                  <a:pt x="1641640" y="838581"/>
                </a:lnTo>
                <a:lnTo>
                  <a:pt x="1643138" y="846035"/>
                </a:lnTo>
                <a:lnTo>
                  <a:pt x="1647228" y="852093"/>
                </a:lnTo>
                <a:lnTo>
                  <a:pt x="1653273" y="856170"/>
                </a:lnTo>
                <a:lnTo>
                  <a:pt x="1660690" y="857669"/>
                </a:lnTo>
                <a:lnTo>
                  <a:pt x="1668106" y="856170"/>
                </a:lnTo>
                <a:lnTo>
                  <a:pt x="1674164" y="852093"/>
                </a:lnTo>
                <a:lnTo>
                  <a:pt x="1678241" y="846035"/>
                </a:lnTo>
                <a:lnTo>
                  <a:pt x="1679740" y="838619"/>
                </a:lnTo>
                <a:close/>
              </a:path>
              <a:path w="2234565" h="2037714">
                <a:moveTo>
                  <a:pt x="1679740" y="762381"/>
                </a:moveTo>
                <a:lnTo>
                  <a:pt x="1678241" y="754926"/>
                </a:lnTo>
                <a:lnTo>
                  <a:pt x="1674164" y="748868"/>
                </a:lnTo>
                <a:lnTo>
                  <a:pt x="1668106" y="744791"/>
                </a:lnTo>
                <a:lnTo>
                  <a:pt x="1660690" y="743292"/>
                </a:lnTo>
                <a:lnTo>
                  <a:pt x="1653273" y="744791"/>
                </a:lnTo>
                <a:lnTo>
                  <a:pt x="1647228" y="748868"/>
                </a:lnTo>
                <a:lnTo>
                  <a:pt x="1643138" y="754926"/>
                </a:lnTo>
                <a:lnTo>
                  <a:pt x="1641640" y="762342"/>
                </a:lnTo>
                <a:lnTo>
                  <a:pt x="1643138" y="769797"/>
                </a:lnTo>
                <a:lnTo>
                  <a:pt x="1647228" y="775855"/>
                </a:lnTo>
                <a:lnTo>
                  <a:pt x="1653273" y="779932"/>
                </a:lnTo>
                <a:lnTo>
                  <a:pt x="1660690" y="781431"/>
                </a:lnTo>
                <a:lnTo>
                  <a:pt x="1668106" y="779932"/>
                </a:lnTo>
                <a:lnTo>
                  <a:pt x="1674164" y="775855"/>
                </a:lnTo>
                <a:lnTo>
                  <a:pt x="1678241" y="769797"/>
                </a:lnTo>
                <a:lnTo>
                  <a:pt x="1679740" y="762381"/>
                </a:lnTo>
                <a:close/>
              </a:path>
              <a:path w="2234565" h="2037714">
                <a:moveTo>
                  <a:pt x="1679740" y="686142"/>
                </a:moveTo>
                <a:lnTo>
                  <a:pt x="1678241" y="678688"/>
                </a:lnTo>
                <a:lnTo>
                  <a:pt x="1674164" y="672630"/>
                </a:lnTo>
                <a:lnTo>
                  <a:pt x="1668106" y="668553"/>
                </a:lnTo>
                <a:lnTo>
                  <a:pt x="1660690" y="667054"/>
                </a:lnTo>
                <a:lnTo>
                  <a:pt x="1653273" y="668553"/>
                </a:lnTo>
                <a:lnTo>
                  <a:pt x="1647228" y="672630"/>
                </a:lnTo>
                <a:lnTo>
                  <a:pt x="1643138" y="678688"/>
                </a:lnTo>
                <a:lnTo>
                  <a:pt x="1641640" y="686104"/>
                </a:lnTo>
                <a:lnTo>
                  <a:pt x="1643138" y="693559"/>
                </a:lnTo>
                <a:lnTo>
                  <a:pt x="1647228" y="699617"/>
                </a:lnTo>
                <a:lnTo>
                  <a:pt x="1653273" y="703694"/>
                </a:lnTo>
                <a:lnTo>
                  <a:pt x="1660690" y="705192"/>
                </a:lnTo>
                <a:lnTo>
                  <a:pt x="1668106" y="703694"/>
                </a:lnTo>
                <a:lnTo>
                  <a:pt x="1674164" y="699617"/>
                </a:lnTo>
                <a:lnTo>
                  <a:pt x="1678241" y="693559"/>
                </a:lnTo>
                <a:lnTo>
                  <a:pt x="1679740" y="686142"/>
                </a:lnTo>
                <a:close/>
              </a:path>
              <a:path w="2234565" h="2037714">
                <a:moveTo>
                  <a:pt x="1679740" y="609904"/>
                </a:moveTo>
                <a:lnTo>
                  <a:pt x="1678241" y="602449"/>
                </a:lnTo>
                <a:lnTo>
                  <a:pt x="1674164" y="596392"/>
                </a:lnTo>
                <a:lnTo>
                  <a:pt x="1668106" y="592315"/>
                </a:lnTo>
                <a:lnTo>
                  <a:pt x="1660690" y="590816"/>
                </a:lnTo>
                <a:lnTo>
                  <a:pt x="1653273" y="592315"/>
                </a:lnTo>
                <a:lnTo>
                  <a:pt x="1647228" y="596392"/>
                </a:lnTo>
                <a:lnTo>
                  <a:pt x="1643138" y="602449"/>
                </a:lnTo>
                <a:lnTo>
                  <a:pt x="1641640" y="609866"/>
                </a:lnTo>
                <a:lnTo>
                  <a:pt x="1643138" y="617321"/>
                </a:lnTo>
                <a:lnTo>
                  <a:pt x="1647228" y="623379"/>
                </a:lnTo>
                <a:lnTo>
                  <a:pt x="1653273" y="627456"/>
                </a:lnTo>
                <a:lnTo>
                  <a:pt x="1660690" y="628954"/>
                </a:lnTo>
                <a:lnTo>
                  <a:pt x="1668106" y="627456"/>
                </a:lnTo>
                <a:lnTo>
                  <a:pt x="1674164" y="623379"/>
                </a:lnTo>
                <a:lnTo>
                  <a:pt x="1678241" y="617321"/>
                </a:lnTo>
                <a:lnTo>
                  <a:pt x="1679740" y="609904"/>
                </a:lnTo>
                <a:close/>
              </a:path>
              <a:path w="2234565" h="2037714">
                <a:moveTo>
                  <a:pt x="1679740" y="533666"/>
                </a:moveTo>
                <a:lnTo>
                  <a:pt x="1678241" y="526211"/>
                </a:lnTo>
                <a:lnTo>
                  <a:pt x="1674164" y="520153"/>
                </a:lnTo>
                <a:lnTo>
                  <a:pt x="1668106" y="516077"/>
                </a:lnTo>
                <a:lnTo>
                  <a:pt x="1660690" y="514578"/>
                </a:lnTo>
                <a:lnTo>
                  <a:pt x="1653273" y="516077"/>
                </a:lnTo>
                <a:lnTo>
                  <a:pt x="1647228" y="520153"/>
                </a:lnTo>
                <a:lnTo>
                  <a:pt x="1643138" y="526211"/>
                </a:lnTo>
                <a:lnTo>
                  <a:pt x="1641640" y="533628"/>
                </a:lnTo>
                <a:lnTo>
                  <a:pt x="1643138" y="541083"/>
                </a:lnTo>
                <a:lnTo>
                  <a:pt x="1647228" y="547141"/>
                </a:lnTo>
                <a:lnTo>
                  <a:pt x="1653273" y="551218"/>
                </a:lnTo>
                <a:lnTo>
                  <a:pt x="1660690" y="552716"/>
                </a:lnTo>
                <a:lnTo>
                  <a:pt x="1668106" y="551218"/>
                </a:lnTo>
                <a:lnTo>
                  <a:pt x="1674164" y="547141"/>
                </a:lnTo>
                <a:lnTo>
                  <a:pt x="1678241" y="541083"/>
                </a:lnTo>
                <a:lnTo>
                  <a:pt x="1679740" y="533666"/>
                </a:lnTo>
                <a:close/>
              </a:path>
              <a:path w="2234565" h="2037714">
                <a:moveTo>
                  <a:pt x="1679740" y="457428"/>
                </a:moveTo>
                <a:lnTo>
                  <a:pt x="1678241" y="449973"/>
                </a:lnTo>
                <a:lnTo>
                  <a:pt x="1674164" y="443915"/>
                </a:lnTo>
                <a:lnTo>
                  <a:pt x="1668106" y="439839"/>
                </a:lnTo>
                <a:lnTo>
                  <a:pt x="1660690" y="438340"/>
                </a:lnTo>
                <a:lnTo>
                  <a:pt x="1653273" y="439839"/>
                </a:lnTo>
                <a:lnTo>
                  <a:pt x="1647228" y="443915"/>
                </a:lnTo>
                <a:lnTo>
                  <a:pt x="1643138" y="449973"/>
                </a:lnTo>
                <a:lnTo>
                  <a:pt x="1641640" y="457390"/>
                </a:lnTo>
                <a:lnTo>
                  <a:pt x="1643138" y="464845"/>
                </a:lnTo>
                <a:lnTo>
                  <a:pt x="1647228" y="470903"/>
                </a:lnTo>
                <a:lnTo>
                  <a:pt x="1653273" y="474980"/>
                </a:lnTo>
                <a:lnTo>
                  <a:pt x="1660690" y="476478"/>
                </a:lnTo>
                <a:lnTo>
                  <a:pt x="1668106" y="474980"/>
                </a:lnTo>
                <a:lnTo>
                  <a:pt x="1674164" y="470903"/>
                </a:lnTo>
                <a:lnTo>
                  <a:pt x="1678241" y="464845"/>
                </a:lnTo>
                <a:lnTo>
                  <a:pt x="1679740" y="457428"/>
                </a:lnTo>
                <a:close/>
              </a:path>
              <a:path w="2234565" h="2037714">
                <a:moveTo>
                  <a:pt x="1679740" y="381190"/>
                </a:moveTo>
                <a:lnTo>
                  <a:pt x="1678241" y="373735"/>
                </a:lnTo>
                <a:lnTo>
                  <a:pt x="1674164" y="367677"/>
                </a:lnTo>
                <a:lnTo>
                  <a:pt x="1668106" y="363601"/>
                </a:lnTo>
                <a:lnTo>
                  <a:pt x="1660690" y="362102"/>
                </a:lnTo>
                <a:lnTo>
                  <a:pt x="1653273" y="363601"/>
                </a:lnTo>
                <a:lnTo>
                  <a:pt x="1647228" y="367677"/>
                </a:lnTo>
                <a:lnTo>
                  <a:pt x="1643138" y="373735"/>
                </a:lnTo>
                <a:lnTo>
                  <a:pt x="1641640" y="381152"/>
                </a:lnTo>
                <a:lnTo>
                  <a:pt x="1643138" y="388607"/>
                </a:lnTo>
                <a:lnTo>
                  <a:pt x="1647228" y="394665"/>
                </a:lnTo>
                <a:lnTo>
                  <a:pt x="1653273" y="398741"/>
                </a:lnTo>
                <a:lnTo>
                  <a:pt x="1660690" y="400240"/>
                </a:lnTo>
                <a:lnTo>
                  <a:pt x="1668106" y="398741"/>
                </a:lnTo>
                <a:lnTo>
                  <a:pt x="1674164" y="394665"/>
                </a:lnTo>
                <a:lnTo>
                  <a:pt x="1678241" y="388607"/>
                </a:lnTo>
                <a:lnTo>
                  <a:pt x="1679740" y="381190"/>
                </a:lnTo>
                <a:close/>
              </a:path>
              <a:path w="2234565" h="2037714">
                <a:moveTo>
                  <a:pt x="1679740" y="304952"/>
                </a:moveTo>
                <a:lnTo>
                  <a:pt x="1678241" y="297497"/>
                </a:lnTo>
                <a:lnTo>
                  <a:pt x="1674164" y="291439"/>
                </a:lnTo>
                <a:lnTo>
                  <a:pt x="1668106" y="287362"/>
                </a:lnTo>
                <a:lnTo>
                  <a:pt x="1660690" y="285864"/>
                </a:lnTo>
                <a:lnTo>
                  <a:pt x="1653273" y="287362"/>
                </a:lnTo>
                <a:lnTo>
                  <a:pt x="1647228" y="291439"/>
                </a:lnTo>
                <a:lnTo>
                  <a:pt x="1643138" y="297497"/>
                </a:lnTo>
                <a:lnTo>
                  <a:pt x="1641640" y="304914"/>
                </a:lnTo>
                <a:lnTo>
                  <a:pt x="1643138" y="312369"/>
                </a:lnTo>
                <a:lnTo>
                  <a:pt x="1647228" y="318427"/>
                </a:lnTo>
                <a:lnTo>
                  <a:pt x="1653273" y="322503"/>
                </a:lnTo>
                <a:lnTo>
                  <a:pt x="1660690" y="324002"/>
                </a:lnTo>
                <a:lnTo>
                  <a:pt x="1668106" y="322503"/>
                </a:lnTo>
                <a:lnTo>
                  <a:pt x="1674164" y="318427"/>
                </a:lnTo>
                <a:lnTo>
                  <a:pt x="1678241" y="312369"/>
                </a:lnTo>
                <a:lnTo>
                  <a:pt x="1679740" y="304952"/>
                </a:lnTo>
                <a:close/>
              </a:path>
              <a:path w="2234565" h="2037714">
                <a:moveTo>
                  <a:pt x="1679740" y="228714"/>
                </a:moveTo>
                <a:lnTo>
                  <a:pt x="1678241" y="221259"/>
                </a:lnTo>
                <a:lnTo>
                  <a:pt x="1674164" y="215201"/>
                </a:lnTo>
                <a:lnTo>
                  <a:pt x="1668106" y="211124"/>
                </a:lnTo>
                <a:lnTo>
                  <a:pt x="1660690" y="209626"/>
                </a:lnTo>
                <a:lnTo>
                  <a:pt x="1653273" y="211124"/>
                </a:lnTo>
                <a:lnTo>
                  <a:pt x="1647228" y="215201"/>
                </a:lnTo>
                <a:lnTo>
                  <a:pt x="1643138" y="221259"/>
                </a:lnTo>
                <a:lnTo>
                  <a:pt x="1641640" y="228676"/>
                </a:lnTo>
                <a:lnTo>
                  <a:pt x="1643138" y="236131"/>
                </a:lnTo>
                <a:lnTo>
                  <a:pt x="1647228" y="242189"/>
                </a:lnTo>
                <a:lnTo>
                  <a:pt x="1653273" y="246265"/>
                </a:lnTo>
                <a:lnTo>
                  <a:pt x="1660690" y="247764"/>
                </a:lnTo>
                <a:lnTo>
                  <a:pt x="1668106" y="246265"/>
                </a:lnTo>
                <a:lnTo>
                  <a:pt x="1674164" y="242189"/>
                </a:lnTo>
                <a:lnTo>
                  <a:pt x="1678241" y="236131"/>
                </a:lnTo>
                <a:lnTo>
                  <a:pt x="1679740" y="228714"/>
                </a:lnTo>
                <a:close/>
              </a:path>
              <a:path w="2234565" h="2037714">
                <a:moveTo>
                  <a:pt x="1679740" y="152476"/>
                </a:moveTo>
                <a:lnTo>
                  <a:pt x="1678241" y="145021"/>
                </a:lnTo>
                <a:lnTo>
                  <a:pt x="1674164" y="138963"/>
                </a:lnTo>
                <a:lnTo>
                  <a:pt x="1668106" y="134886"/>
                </a:lnTo>
                <a:lnTo>
                  <a:pt x="1660690" y="133388"/>
                </a:lnTo>
                <a:lnTo>
                  <a:pt x="1653273" y="134886"/>
                </a:lnTo>
                <a:lnTo>
                  <a:pt x="1647228" y="138963"/>
                </a:lnTo>
                <a:lnTo>
                  <a:pt x="1643138" y="145021"/>
                </a:lnTo>
                <a:lnTo>
                  <a:pt x="1641640" y="152438"/>
                </a:lnTo>
                <a:lnTo>
                  <a:pt x="1643138" y="159893"/>
                </a:lnTo>
                <a:lnTo>
                  <a:pt x="1647228" y="165950"/>
                </a:lnTo>
                <a:lnTo>
                  <a:pt x="1653273" y="170027"/>
                </a:lnTo>
                <a:lnTo>
                  <a:pt x="1660690" y="171526"/>
                </a:lnTo>
                <a:lnTo>
                  <a:pt x="1668106" y="170027"/>
                </a:lnTo>
                <a:lnTo>
                  <a:pt x="1674164" y="165950"/>
                </a:lnTo>
                <a:lnTo>
                  <a:pt x="1678241" y="159893"/>
                </a:lnTo>
                <a:lnTo>
                  <a:pt x="1679740" y="152476"/>
                </a:lnTo>
                <a:close/>
              </a:path>
              <a:path w="2234565" h="2037714">
                <a:moveTo>
                  <a:pt x="1679740" y="76238"/>
                </a:moveTo>
                <a:lnTo>
                  <a:pt x="1678241" y="68783"/>
                </a:lnTo>
                <a:lnTo>
                  <a:pt x="1674164" y="62725"/>
                </a:lnTo>
                <a:lnTo>
                  <a:pt x="1668106" y="58648"/>
                </a:lnTo>
                <a:lnTo>
                  <a:pt x="1660690" y="57150"/>
                </a:lnTo>
                <a:lnTo>
                  <a:pt x="1653273" y="58648"/>
                </a:lnTo>
                <a:lnTo>
                  <a:pt x="1647228" y="62725"/>
                </a:lnTo>
                <a:lnTo>
                  <a:pt x="1643138" y="68783"/>
                </a:lnTo>
                <a:lnTo>
                  <a:pt x="1641640" y="76200"/>
                </a:lnTo>
                <a:lnTo>
                  <a:pt x="1643138" y="83654"/>
                </a:lnTo>
                <a:lnTo>
                  <a:pt x="1647228" y="89712"/>
                </a:lnTo>
                <a:lnTo>
                  <a:pt x="1653273" y="93789"/>
                </a:lnTo>
                <a:lnTo>
                  <a:pt x="1660690" y="95288"/>
                </a:lnTo>
                <a:lnTo>
                  <a:pt x="1668106" y="93789"/>
                </a:lnTo>
                <a:lnTo>
                  <a:pt x="1674164" y="89712"/>
                </a:lnTo>
                <a:lnTo>
                  <a:pt x="1678241" y="83654"/>
                </a:lnTo>
                <a:lnTo>
                  <a:pt x="1679740" y="76238"/>
                </a:lnTo>
                <a:close/>
              </a:path>
              <a:path w="2234565" h="2037714">
                <a:moveTo>
                  <a:pt x="1736928" y="57150"/>
                </a:moveTo>
                <a:lnTo>
                  <a:pt x="1735442" y="49733"/>
                </a:lnTo>
                <a:lnTo>
                  <a:pt x="1731352" y="43675"/>
                </a:lnTo>
                <a:lnTo>
                  <a:pt x="1725295" y="39598"/>
                </a:lnTo>
                <a:lnTo>
                  <a:pt x="1717878" y="38100"/>
                </a:lnTo>
                <a:lnTo>
                  <a:pt x="1710436" y="39598"/>
                </a:lnTo>
                <a:lnTo>
                  <a:pt x="1704378" y="43675"/>
                </a:lnTo>
                <a:lnTo>
                  <a:pt x="1700288" y="49733"/>
                </a:lnTo>
                <a:lnTo>
                  <a:pt x="1698790" y="57150"/>
                </a:lnTo>
                <a:lnTo>
                  <a:pt x="1700288" y="64566"/>
                </a:lnTo>
                <a:lnTo>
                  <a:pt x="1704378" y="70624"/>
                </a:lnTo>
                <a:lnTo>
                  <a:pt x="1710436" y="74701"/>
                </a:lnTo>
                <a:lnTo>
                  <a:pt x="1717840" y="76200"/>
                </a:lnTo>
                <a:lnTo>
                  <a:pt x="1725295" y="74701"/>
                </a:lnTo>
                <a:lnTo>
                  <a:pt x="1731352" y="70624"/>
                </a:lnTo>
                <a:lnTo>
                  <a:pt x="1735442" y="64566"/>
                </a:lnTo>
                <a:lnTo>
                  <a:pt x="1736928" y="57150"/>
                </a:lnTo>
                <a:close/>
              </a:path>
              <a:path w="2234565" h="2037714">
                <a:moveTo>
                  <a:pt x="1813166" y="57150"/>
                </a:moveTo>
                <a:lnTo>
                  <a:pt x="1811680" y="49733"/>
                </a:lnTo>
                <a:lnTo>
                  <a:pt x="1807591" y="43675"/>
                </a:lnTo>
                <a:lnTo>
                  <a:pt x="1801533" y="39598"/>
                </a:lnTo>
                <a:lnTo>
                  <a:pt x="1794116" y="38100"/>
                </a:lnTo>
                <a:lnTo>
                  <a:pt x="1786674" y="39598"/>
                </a:lnTo>
                <a:lnTo>
                  <a:pt x="1780616" y="43675"/>
                </a:lnTo>
                <a:lnTo>
                  <a:pt x="1776526" y="49733"/>
                </a:lnTo>
                <a:lnTo>
                  <a:pt x="1775028" y="57150"/>
                </a:lnTo>
                <a:lnTo>
                  <a:pt x="1776526" y="64566"/>
                </a:lnTo>
                <a:lnTo>
                  <a:pt x="1780616" y="70624"/>
                </a:lnTo>
                <a:lnTo>
                  <a:pt x="1786674" y="74701"/>
                </a:lnTo>
                <a:lnTo>
                  <a:pt x="1794078" y="76200"/>
                </a:lnTo>
                <a:lnTo>
                  <a:pt x="1801533" y="74701"/>
                </a:lnTo>
                <a:lnTo>
                  <a:pt x="1807591" y="70624"/>
                </a:lnTo>
                <a:lnTo>
                  <a:pt x="1811680" y="64566"/>
                </a:lnTo>
                <a:lnTo>
                  <a:pt x="1813166" y="57150"/>
                </a:lnTo>
                <a:close/>
              </a:path>
              <a:path w="2234565" h="2037714">
                <a:moveTo>
                  <a:pt x="1889404" y="57150"/>
                </a:moveTo>
                <a:lnTo>
                  <a:pt x="1887918" y="49733"/>
                </a:lnTo>
                <a:lnTo>
                  <a:pt x="1883829" y="43675"/>
                </a:lnTo>
                <a:lnTo>
                  <a:pt x="1877771" y="39598"/>
                </a:lnTo>
                <a:lnTo>
                  <a:pt x="1870354" y="38100"/>
                </a:lnTo>
                <a:lnTo>
                  <a:pt x="1862912" y="39598"/>
                </a:lnTo>
                <a:lnTo>
                  <a:pt x="1856854" y="43675"/>
                </a:lnTo>
                <a:lnTo>
                  <a:pt x="1852764" y="49733"/>
                </a:lnTo>
                <a:lnTo>
                  <a:pt x="1851266" y="57150"/>
                </a:lnTo>
                <a:lnTo>
                  <a:pt x="1852764" y="64566"/>
                </a:lnTo>
                <a:lnTo>
                  <a:pt x="1856854" y="70624"/>
                </a:lnTo>
                <a:lnTo>
                  <a:pt x="1862912" y="74701"/>
                </a:lnTo>
                <a:lnTo>
                  <a:pt x="1870316" y="76200"/>
                </a:lnTo>
                <a:lnTo>
                  <a:pt x="1877771" y="74701"/>
                </a:lnTo>
                <a:lnTo>
                  <a:pt x="1883829" y="70624"/>
                </a:lnTo>
                <a:lnTo>
                  <a:pt x="1887918" y="64566"/>
                </a:lnTo>
                <a:lnTo>
                  <a:pt x="1889404" y="57150"/>
                </a:lnTo>
                <a:close/>
              </a:path>
              <a:path w="2234565" h="2037714">
                <a:moveTo>
                  <a:pt x="1965642" y="57150"/>
                </a:moveTo>
                <a:lnTo>
                  <a:pt x="1964156" y="49733"/>
                </a:lnTo>
                <a:lnTo>
                  <a:pt x="1960067" y="43675"/>
                </a:lnTo>
                <a:lnTo>
                  <a:pt x="1954009" y="39598"/>
                </a:lnTo>
                <a:lnTo>
                  <a:pt x="1946592" y="38100"/>
                </a:lnTo>
                <a:lnTo>
                  <a:pt x="1939150" y="39598"/>
                </a:lnTo>
                <a:lnTo>
                  <a:pt x="1933092" y="43675"/>
                </a:lnTo>
                <a:lnTo>
                  <a:pt x="1929003" y="49733"/>
                </a:lnTo>
                <a:lnTo>
                  <a:pt x="1927504" y="57150"/>
                </a:lnTo>
                <a:lnTo>
                  <a:pt x="1929003" y="64566"/>
                </a:lnTo>
                <a:lnTo>
                  <a:pt x="1933092" y="70624"/>
                </a:lnTo>
                <a:lnTo>
                  <a:pt x="1939150" y="74701"/>
                </a:lnTo>
                <a:lnTo>
                  <a:pt x="1946554" y="76200"/>
                </a:lnTo>
                <a:lnTo>
                  <a:pt x="1954009" y="74701"/>
                </a:lnTo>
                <a:lnTo>
                  <a:pt x="1960067" y="70624"/>
                </a:lnTo>
                <a:lnTo>
                  <a:pt x="1964156" y="64566"/>
                </a:lnTo>
                <a:lnTo>
                  <a:pt x="1965642" y="57150"/>
                </a:lnTo>
                <a:close/>
              </a:path>
              <a:path w="2234565" h="2037714">
                <a:moveTo>
                  <a:pt x="2041880" y="57150"/>
                </a:moveTo>
                <a:lnTo>
                  <a:pt x="2040394" y="49733"/>
                </a:lnTo>
                <a:lnTo>
                  <a:pt x="2036305" y="43675"/>
                </a:lnTo>
                <a:lnTo>
                  <a:pt x="2030247" y="39598"/>
                </a:lnTo>
                <a:lnTo>
                  <a:pt x="2022830" y="38100"/>
                </a:lnTo>
                <a:lnTo>
                  <a:pt x="2015388" y="39598"/>
                </a:lnTo>
                <a:lnTo>
                  <a:pt x="2009330" y="43675"/>
                </a:lnTo>
                <a:lnTo>
                  <a:pt x="2005241" y="49733"/>
                </a:lnTo>
                <a:lnTo>
                  <a:pt x="2003742" y="57150"/>
                </a:lnTo>
                <a:lnTo>
                  <a:pt x="2005241" y="64566"/>
                </a:lnTo>
                <a:lnTo>
                  <a:pt x="2009330" y="70624"/>
                </a:lnTo>
                <a:lnTo>
                  <a:pt x="2015388" y="74701"/>
                </a:lnTo>
                <a:lnTo>
                  <a:pt x="2022792" y="76200"/>
                </a:lnTo>
                <a:lnTo>
                  <a:pt x="2030247" y="74701"/>
                </a:lnTo>
                <a:lnTo>
                  <a:pt x="2036305" y="70624"/>
                </a:lnTo>
                <a:lnTo>
                  <a:pt x="2040394" y="64566"/>
                </a:lnTo>
                <a:lnTo>
                  <a:pt x="2041880" y="57150"/>
                </a:lnTo>
                <a:close/>
              </a:path>
              <a:path w="2234565" h="2037714">
                <a:moveTo>
                  <a:pt x="2118118" y="57150"/>
                </a:moveTo>
                <a:lnTo>
                  <a:pt x="2116632" y="49733"/>
                </a:lnTo>
                <a:lnTo>
                  <a:pt x="2112543" y="43675"/>
                </a:lnTo>
                <a:lnTo>
                  <a:pt x="2106485" y="39598"/>
                </a:lnTo>
                <a:lnTo>
                  <a:pt x="2099068" y="38100"/>
                </a:lnTo>
                <a:lnTo>
                  <a:pt x="2091626" y="39598"/>
                </a:lnTo>
                <a:lnTo>
                  <a:pt x="2085568" y="43675"/>
                </a:lnTo>
                <a:lnTo>
                  <a:pt x="2081479" y="49733"/>
                </a:lnTo>
                <a:lnTo>
                  <a:pt x="2079980" y="57150"/>
                </a:lnTo>
                <a:lnTo>
                  <a:pt x="2081479" y="64566"/>
                </a:lnTo>
                <a:lnTo>
                  <a:pt x="2085568" y="70624"/>
                </a:lnTo>
                <a:lnTo>
                  <a:pt x="2091626" y="74701"/>
                </a:lnTo>
                <a:lnTo>
                  <a:pt x="2099030" y="76200"/>
                </a:lnTo>
                <a:lnTo>
                  <a:pt x="2106485" y="74701"/>
                </a:lnTo>
                <a:lnTo>
                  <a:pt x="2112543" y="70624"/>
                </a:lnTo>
                <a:lnTo>
                  <a:pt x="2116632" y="64566"/>
                </a:lnTo>
                <a:lnTo>
                  <a:pt x="2118118" y="57150"/>
                </a:lnTo>
                <a:close/>
              </a:path>
              <a:path w="2234565" h="2037714">
                <a:moveTo>
                  <a:pt x="2234285" y="57150"/>
                </a:moveTo>
                <a:lnTo>
                  <a:pt x="2119985" y="0"/>
                </a:lnTo>
                <a:lnTo>
                  <a:pt x="2119985" y="114300"/>
                </a:lnTo>
                <a:lnTo>
                  <a:pt x="2234285" y="571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3967" y="511555"/>
            <a:ext cx="5296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404040"/>
                </a:solidFill>
              </a:rPr>
              <a:t>Separation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75" dirty="0">
                <a:solidFill>
                  <a:srgbClr val="404040"/>
                </a:solidFill>
              </a:rPr>
              <a:t>of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5" dirty="0">
                <a:solidFill>
                  <a:srgbClr val="404040"/>
                </a:solidFill>
              </a:rPr>
              <a:t>Concerns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6575" y="2014219"/>
            <a:ext cx="5182870" cy="31375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Split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into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blocks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functionality</a:t>
            </a:r>
            <a:endParaRPr sz="240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Each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covering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concern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More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modular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F05A28"/>
                </a:solidFill>
                <a:latin typeface="Verdana"/>
                <a:cs typeface="Verdana"/>
              </a:rPr>
              <a:t>code</a:t>
            </a:r>
            <a:endParaRPr sz="240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Encapsulation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within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module</a:t>
            </a:r>
            <a:endParaRPr sz="2400">
              <a:latin typeface="Verdana"/>
              <a:cs typeface="Verdana"/>
            </a:endParaRPr>
          </a:p>
          <a:p>
            <a:pPr marL="12700" marR="1042669">
              <a:lnSpc>
                <a:spcPts val="4700"/>
              </a:lnSpc>
              <a:spcBef>
                <a:spcPts val="240"/>
              </a:spcBef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Typical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layered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application </a:t>
            </a:r>
            <a:r>
              <a:rPr sz="2400" spc="-8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Easier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maintain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9992" y="2183709"/>
            <a:ext cx="2248169" cy="2490581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20705" y="511555"/>
            <a:ext cx="4662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404040"/>
                </a:solidFill>
              </a:rPr>
              <a:t>Single</a:t>
            </a:r>
            <a:r>
              <a:rPr sz="3600" spc="-240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Responsibility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1950211"/>
            <a:ext cx="5944870" cy="335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2400" spc="145" dirty="0">
                <a:solidFill>
                  <a:srgbClr val="F05A28"/>
                </a:solidFill>
                <a:latin typeface="Verdana"/>
                <a:cs typeface="Verdana"/>
              </a:rPr>
              <a:t>OO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terminology</a:t>
            </a:r>
            <a:endParaRPr sz="2400">
              <a:latin typeface="Verdana"/>
              <a:cs typeface="Verdana"/>
            </a:endParaRPr>
          </a:p>
          <a:p>
            <a:pPr marL="12700" marR="5080" indent="4445">
              <a:lnSpc>
                <a:spcPct val="100000"/>
              </a:lnSpc>
              <a:spcBef>
                <a:spcPts val="1825"/>
              </a:spcBef>
            </a:pP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Each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block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should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just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have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one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single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responsibility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which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it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encapsulates</a:t>
            </a:r>
            <a:endParaRPr sz="240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1725"/>
              </a:spcBef>
            </a:pP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More,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new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classes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are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created</a:t>
            </a:r>
            <a:endParaRPr sz="240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1825"/>
              </a:spcBef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Can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/>
                <a:cs typeface="Verdana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extended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application-level</a:t>
            </a:r>
            <a:endParaRPr sz="2400">
              <a:latin typeface="Verdana"/>
              <a:cs typeface="Verdana"/>
            </a:endParaRPr>
          </a:p>
          <a:p>
            <a:pPr marL="541020" marR="779780" indent="-288925">
              <a:lnSpc>
                <a:spcPct val="1008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/>
                <a:cs typeface="Lucida Sans Unicode"/>
              </a:rPr>
              <a:t>-	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Different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layers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have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their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own </a:t>
            </a:r>
            <a:r>
              <a:rPr sz="2400" spc="-8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responsibility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518" y="2059017"/>
            <a:ext cx="2751285" cy="273996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79050" y="1920747"/>
            <a:ext cx="11404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D</a:t>
            </a:r>
            <a:r>
              <a:rPr spc="-35" dirty="0"/>
              <a:t>R</a:t>
            </a:r>
            <a:r>
              <a:rPr spc="400" dirty="0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9050" y="2707131"/>
            <a:ext cx="4866640" cy="2102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12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800" spc="-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800" spc="-3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’</a:t>
            </a:r>
            <a:r>
              <a:rPr sz="28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1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800" spc="-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ou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5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2800" spc="-7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10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800" spc="-7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  <a:p>
            <a:pPr marL="12700" marR="1858645">
              <a:lnSpc>
                <a:spcPts val="6600"/>
              </a:lnSpc>
              <a:spcBef>
                <a:spcPts val="509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Less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code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repetition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Easier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make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changes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893" y="1602290"/>
            <a:ext cx="3424237" cy="3429001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6575" y="2212339"/>
            <a:ext cx="6421755" cy="23114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Persistence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Ignorance</a:t>
            </a:r>
            <a:endParaRPr sz="240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120" dirty="0">
                <a:solidFill>
                  <a:srgbClr val="F05A28"/>
                </a:solidFill>
                <a:latin typeface="Verdana"/>
                <a:cs typeface="Verdana"/>
              </a:rPr>
              <a:t>POCO</a:t>
            </a:r>
            <a:endParaRPr sz="2400">
              <a:latin typeface="Verdana"/>
              <a:cs typeface="Verdana"/>
            </a:endParaRPr>
          </a:p>
          <a:p>
            <a:pPr marL="536575" marR="76200" indent="-288925">
              <a:lnSpc>
                <a:spcPts val="2780"/>
              </a:lnSpc>
              <a:spcBef>
                <a:spcPts val="80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Domain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classes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shouldn’t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be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impacted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by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how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they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are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persisted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Typically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required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base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or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attributes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6275" y="2030178"/>
            <a:ext cx="2696674" cy="2797642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5655" y="2718308"/>
            <a:ext cx="7740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202020"/>
                </a:solidFill>
                <a:latin typeface="Century Gothic"/>
                <a:cs typeface="Century Gothic"/>
              </a:rPr>
              <a:t>Understanding </a:t>
            </a:r>
            <a:r>
              <a:rPr sz="3600" spc="-120" dirty="0">
                <a:solidFill>
                  <a:srgbClr val="202020"/>
                </a:solidFill>
                <a:latin typeface="Century Gothic"/>
                <a:cs typeface="Century Gothic"/>
              </a:rPr>
              <a:t>Clean</a:t>
            </a:r>
            <a:r>
              <a:rPr sz="3600" spc="60" dirty="0">
                <a:solidFill>
                  <a:srgbClr val="202020"/>
                </a:solidFill>
                <a:latin typeface="Century Gothic"/>
                <a:cs typeface="Century Gothic"/>
              </a:rPr>
              <a:t> </a:t>
            </a:r>
            <a:r>
              <a:rPr sz="3600" spc="35" dirty="0">
                <a:solidFill>
                  <a:srgbClr val="202020"/>
                </a:solidFill>
                <a:latin typeface="Century Gothic"/>
                <a:cs typeface="Century Gothic"/>
              </a:rPr>
              <a:t>Architecture</a:t>
            </a:r>
            <a:endParaRPr sz="3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3158" y="4543044"/>
            <a:ext cx="2901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All-in-one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architecture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406" y="517651"/>
            <a:ext cx="9685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</a:rPr>
              <a:t>Different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Types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75" dirty="0">
                <a:solidFill>
                  <a:srgbClr val="404040"/>
                </a:solidFill>
              </a:rPr>
              <a:t>of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Application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Architecture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772842" y="4543044"/>
            <a:ext cx="2663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Layered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architecture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8948" y="4543044"/>
            <a:ext cx="23615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000" spc="9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spc="9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6785" y="2107690"/>
            <a:ext cx="1786272" cy="21478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6318" y="2107692"/>
            <a:ext cx="2139361" cy="21760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9482" y="2111924"/>
            <a:ext cx="2169048" cy="21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3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7681-6FC9-43FE-A755-4D1081FB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.Net</a:t>
            </a:r>
            <a:r>
              <a:rPr lang="en-IN" dirty="0"/>
              <a:t> Core / ASP </a:t>
            </a:r>
            <a:r>
              <a:rPr lang="en-IN" dirty="0" err="1"/>
              <a:t>.Net</a:t>
            </a:r>
            <a:r>
              <a:rPr lang="en-IN" dirty="0"/>
              <a:t> Core &amp; EF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50947-5F09-4704-9487-C6776320D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.Net</a:t>
            </a:r>
            <a:r>
              <a:rPr lang="en-IN" b="1" dirty="0"/>
              <a:t> Core 3.1 + ASP </a:t>
            </a:r>
            <a:r>
              <a:rPr lang="en-IN" b="1" dirty="0" err="1"/>
              <a:t>.Net</a:t>
            </a:r>
            <a:r>
              <a:rPr lang="en-IN" b="1" dirty="0"/>
              <a:t> Core 3.1 + EF Core 5.0</a:t>
            </a:r>
          </a:p>
          <a:p>
            <a:r>
              <a:rPr lang="en-IN" dirty="0" err="1"/>
              <a:t>.Net</a:t>
            </a:r>
            <a:r>
              <a:rPr lang="en-IN" dirty="0"/>
              <a:t> 5.0 + ASP </a:t>
            </a:r>
            <a:r>
              <a:rPr lang="en-IN" dirty="0" err="1"/>
              <a:t>.Net</a:t>
            </a:r>
            <a:r>
              <a:rPr lang="en-IN" dirty="0"/>
              <a:t> Core 5.0 + EF Core 5.0</a:t>
            </a:r>
          </a:p>
        </p:txBody>
      </p:sp>
    </p:spTree>
    <p:extLst>
      <p:ext uri="{BB962C8B-B14F-4D97-AF65-F5344CB8AC3E}">
        <p14:creationId xmlns:p14="http://schemas.microsoft.com/office/powerpoint/2010/main" val="2390538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4515" y="517651"/>
            <a:ext cx="5154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All-in-one</a:t>
            </a:r>
            <a:r>
              <a:rPr sz="3600" spc="-25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Architecture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381224" y="2278379"/>
            <a:ext cx="2449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404040"/>
                </a:solidFill>
                <a:latin typeface="Verdana"/>
                <a:cs typeface="Verdana"/>
              </a:rPr>
              <a:t>File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80" dirty="0">
                <a:solidFill>
                  <a:srgbClr val="404040"/>
                </a:solidFill>
                <a:latin typeface="Wingdings"/>
                <a:cs typeface="Wingdings"/>
              </a:rPr>
              <a:t></a:t>
            </a:r>
            <a:r>
              <a:rPr sz="20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New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Project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1224" y="3704844"/>
            <a:ext cx="2553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“Layers”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folders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1224" y="5134355"/>
            <a:ext cx="3506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difficult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maintain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1080" y="3541267"/>
            <a:ext cx="434975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0800"/>
              </a:lnSpc>
              <a:spcBef>
                <a:spcPts val="75"/>
              </a:spcBef>
            </a:pP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Contained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typically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in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one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(large)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Visual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Studio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project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871" y="3333902"/>
            <a:ext cx="1131447" cy="11004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824" y="1905000"/>
            <a:ext cx="999749" cy="110013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1518" y="4762500"/>
            <a:ext cx="1101724" cy="1101724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9262" y="1756162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9262" y="2947271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9262" y="4111462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9262" y="5275652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32306" y="1988820"/>
            <a:ext cx="33940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Split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according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concern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76604" y="517651"/>
            <a:ext cx="4751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</a:rPr>
              <a:t>Layered</a:t>
            </a:r>
            <a:r>
              <a:rPr sz="3600" spc="-26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Architecture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1932306" y="3180588"/>
            <a:ext cx="1893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Promote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reuse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2306" y="4344923"/>
            <a:ext cx="2329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Easier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maintain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2306" y="5509260"/>
            <a:ext cx="1311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Pluggable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175" y="1884373"/>
            <a:ext cx="785812" cy="56671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858" y="2966073"/>
            <a:ext cx="785355" cy="78535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5968" y="4130675"/>
            <a:ext cx="784224" cy="78422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5366" y="5294312"/>
            <a:ext cx="685429" cy="785811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2370" y="517651"/>
            <a:ext cx="6459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</a:rPr>
              <a:t>Typical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Layered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5" dirty="0">
                <a:solidFill>
                  <a:srgbClr val="404040"/>
                </a:solidFill>
              </a:rPr>
              <a:t>Architecture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189186" y="2152717"/>
            <a:ext cx="3813810" cy="909955"/>
            <a:chOff x="4189186" y="2152717"/>
            <a:chExt cx="3813810" cy="909955"/>
          </a:xfrm>
        </p:grpSpPr>
        <p:sp>
          <p:nvSpPr>
            <p:cNvPr id="4" name="object 4"/>
            <p:cNvSpPr/>
            <p:nvPr/>
          </p:nvSpPr>
          <p:spPr>
            <a:xfrm>
              <a:off x="4201886" y="2165417"/>
              <a:ext cx="3788410" cy="884555"/>
            </a:xfrm>
            <a:custGeom>
              <a:avLst/>
              <a:gdLst/>
              <a:ahLst/>
              <a:cxnLst/>
              <a:rect l="l" t="t" r="r" b="b"/>
              <a:pathLst>
                <a:path w="3788409" h="884555">
                  <a:moveTo>
                    <a:pt x="3640849" y="0"/>
                  </a:moveTo>
                  <a:lnTo>
                    <a:pt x="147377" y="0"/>
                  </a:lnTo>
                  <a:lnTo>
                    <a:pt x="100794" y="7513"/>
                  </a:lnTo>
                  <a:lnTo>
                    <a:pt x="60338" y="28435"/>
                  </a:lnTo>
                  <a:lnTo>
                    <a:pt x="28435" y="60339"/>
                  </a:lnTo>
                  <a:lnTo>
                    <a:pt x="7513" y="100796"/>
                  </a:lnTo>
                  <a:lnTo>
                    <a:pt x="0" y="147379"/>
                  </a:lnTo>
                  <a:lnTo>
                    <a:pt x="0" y="736876"/>
                  </a:lnTo>
                  <a:lnTo>
                    <a:pt x="7513" y="783460"/>
                  </a:lnTo>
                  <a:lnTo>
                    <a:pt x="28435" y="823916"/>
                  </a:lnTo>
                  <a:lnTo>
                    <a:pt x="60338" y="855820"/>
                  </a:lnTo>
                  <a:lnTo>
                    <a:pt x="100794" y="876741"/>
                  </a:lnTo>
                  <a:lnTo>
                    <a:pt x="147377" y="884255"/>
                  </a:lnTo>
                  <a:lnTo>
                    <a:pt x="3640849" y="884255"/>
                  </a:lnTo>
                  <a:lnTo>
                    <a:pt x="3687432" y="876741"/>
                  </a:lnTo>
                  <a:lnTo>
                    <a:pt x="3727889" y="855820"/>
                  </a:lnTo>
                  <a:lnTo>
                    <a:pt x="3759791" y="823916"/>
                  </a:lnTo>
                  <a:lnTo>
                    <a:pt x="3780713" y="783460"/>
                  </a:lnTo>
                  <a:lnTo>
                    <a:pt x="3788227" y="736876"/>
                  </a:lnTo>
                  <a:lnTo>
                    <a:pt x="3788227" y="147379"/>
                  </a:lnTo>
                  <a:lnTo>
                    <a:pt x="3780713" y="100796"/>
                  </a:lnTo>
                  <a:lnTo>
                    <a:pt x="3759791" y="60339"/>
                  </a:lnTo>
                  <a:lnTo>
                    <a:pt x="3727889" y="28435"/>
                  </a:lnTo>
                  <a:lnTo>
                    <a:pt x="3687432" y="7513"/>
                  </a:lnTo>
                  <a:lnTo>
                    <a:pt x="3640849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01886" y="2165417"/>
              <a:ext cx="3788410" cy="884555"/>
            </a:xfrm>
            <a:custGeom>
              <a:avLst/>
              <a:gdLst/>
              <a:ahLst/>
              <a:cxnLst/>
              <a:rect l="l" t="t" r="r" b="b"/>
              <a:pathLst>
                <a:path w="3788409" h="884555">
                  <a:moveTo>
                    <a:pt x="0" y="147378"/>
                  </a:moveTo>
                  <a:lnTo>
                    <a:pt x="7513" y="100795"/>
                  </a:lnTo>
                  <a:lnTo>
                    <a:pt x="28435" y="60338"/>
                  </a:lnTo>
                  <a:lnTo>
                    <a:pt x="60338" y="28435"/>
                  </a:lnTo>
                  <a:lnTo>
                    <a:pt x="100795" y="7513"/>
                  </a:lnTo>
                  <a:lnTo>
                    <a:pt x="147378" y="0"/>
                  </a:lnTo>
                  <a:lnTo>
                    <a:pt x="3640850" y="0"/>
                  </a:lnTo>
                  <a:lnTo>
                    <a:pt x="3687433" y="7513"/>
                  </a:lnTo>
                  <a:lnTo>
                    <a:pt x="3727889" y="28435"/>
                  </a:lnTo>
                  <a:lnTo>
                    <a:pt x="3759792" y="60338"/>
                  </a:lnTo>
                  <a:lnTo>
                    <a:pt x="3780714" y="100795"/>
                  </a:lnTo>
                  <a:lnTo>
                    <a:pt x="3788228" y="147378"/>
                  </a:lnTo>
                  <a:lnTo>
                    <a:pt x="3788228" y="736876"/>
                  </a:lnTo>
                  <a:lnTo>
                    <a:pt x="3780714" y="783459"/>
                  </a:lnTo>
                  <a:lnTo>
                    <a:pt x="3759792" y="823916"/>
                  </a:lnTo>
                  <a:lnTo>
                    <a:pt x="3727889" y="855819"/>
                  </a:lnTo>
                  <a:lnTo>
                    <a:pt x="3687433" y="876741"/>
                  </a:lnTo>
                  <a:lnTo>
                    <a:pt x="3640850" y="884255"/>
                  </a:lnTo>
                  <a:lnTo>
                    <a:pt x="147378" y="884255"/>
                  </a:lnTo>
                  <a:lnTo>
                    <a:pt x="100795" y="876741"/>
                  </a:lnTo>
                  <a:lnTo>
                    <a:pt x="60338" y="855819"/>
                  </a:lnTo>
                  <a:lnTo>
                    <a:pt x="28435" y="823916"/>
                  </a:lnTo>
                  <a:lnTo>
                    <a:pt x="7513" y="783459"/>
                  </a:lnTo>
                  <a:lnTo>
                    <a:pt x="0" y="736876"/>
                  </a:lnTo>
                  <a:lnTo>
                    <a:pt x="0" y="147378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27346" y="2430779"/>
            <a:ext cx="2337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F05A28"/>
                </a:solidFill>
                <a:latin typeface="Verdana"/>
                <a:cs typeface="Verdana"/>
              </a:rPr>
              <a:t>Presentation</a:t>
            </a:r>
            <a:r>
              <a:rPr sz="2000" spc="-1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05A28"/>
                </a:solidFill>
                <a:latin typeface="Verdana"/>
                <a:cs typeface="Verdana"/>
              </a:rPr>
              <a:t>layer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89186" y="3619482"/>
            <a:ext cx="3813810" cy="909955"/>
            <a:chOff x="4189186" y="3619482"/>
            <a:chExt cx="3813810" cy="909955"/>
          </a:xfrm>
        </p:grpSpPr>
        <p:sp>
          <p:nvSpPr>
            <p:cNvPr id="8" name="object 8"/>
            <p:cNvSpPr/>
            <p:nvPr/>
          </p:nvSpPr>
          <p:spPr>
            <a:xfrm>
              <a:off x="4201886" y="3632182"/>
              <a:ext cx="3788410" cy="884555"/>
            </a:xfrm>
            <a:custGeom>
              <a:avLst/>
              <a:gdLst/>
              <a:ahLst/>
              <a:cxnLst/>
              <a:rect l="l" t="t" r="r" b="b"/>
              <a:pathLst>
                <a:path w="3788409" h="884554">
                  <a:moveTo>
                    <a:pt x="3640849" y="0"/>
                  </a:moveTo>
                  <a:lnTo>
                    <a:pt x="147377" y="0"/>
                  </a:lnTo>
                  <a:lnTo>
                    <a:pt x="100794" y="7513"/>
                  </a:lnTo>
                  <a:lnTo>
                    <a:pt x="60338" y="28435"/>
                  </a:lnTo>
                  <a:lnTo>
                    <a:pt x="28435" y="60338"/>
                  </a:lnTo>
                  <a:lnTo>
                    <a:pt x="7513" y="100795"/>
                  </a:lnTo>
                  <a:lnTo>
                    <a:pt x="0" y="147378"/>
                  </a:lnTo>
                  <a:lnTo>
                    <a:pt x="0" y="736875"/>
                  </a:lnTo>
                  <a:lnTo>
                    <a:pt x="7513" y="783458"/>
                  </a:lnTo>
                  <a:lnTo>
                    <a:pt x="28435" y="823916"/>
                  </a:lnTo>
                  <a:lnTo>
                    <a:pt x="60338" y="855819"/>
                  </a:lnTo>
                  <a:lnTo>
                    <a:pt x="100794" y="876741"/>
                  </a:lnTo>
                  <a:lnTo>
                    <a:pt x="147377" y="884255"/>
                  </a:lnTo>
                  <a:lnTo>
                    <a:pt x="3640849" y="884255"/>
                  </a:lnTo>
                  <a:lnTo>
                    <a:pt x="3687432" y="876741"/>
                  </a:lnTo>
                  <a:lnTo>
                    <a:pt x="3727889" y="855819"/>
                  </a:lnTo>
                  <a:lnTo>
                    <a:pt x="3759791" y="823916"/>
                  </a:lnTo>
                  <a:lnTo>
                    <a:pt x="3780713" y="783458"/>
                  </a:lnTo>
                  <a:lnTo>
                    <a:pt x="3788227" y="736875"/>
                  </a:lnTo>
                  <a:lnTo>
                    <a:pt x="3788227" y="147378"/>
                  </a:lnTo>
                  <a:lnTo>
                    <a:pt x="3780713" y="100795"/>
                  </a:lnTo>
                  <a:lnTo>
                    <a:pt x="3759791" y="60338"/>
                  </a:lnTo>
                  <a:lnTo>
                    <a:pt x="3727889" y="28435"/>
                  </a:lnTo>
                  <a:lnTo>
                    <a:pt x="3687432" y="7513"/>
                  </a:lnTo>
                  <a:lnTo>
                    <a:pt x="3640849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01886" y="3632182"/>
              <a:ext cx="3788410" cy="884555"/>
            </a:xfrm>
            <a:custGeom>
              <a:avLst/>
              <a:gdLst/>
              <a:ahLst/>
              <a:cxnLst/>
              <a:rect l="l" t="t" r="r" b="b"/>
              <a:pathLst>
                <a:path w="3788409" h="884554">
                  <a:moveTo>
                    <a:pt x="0" y="147378"/>
                  </a:moveTo>
                  <a:lnTo>
                    <a:pt x="7513" y="100795"/>
                  </a:lnTo>
                  <a:lnTo>
                    <a:pt x="28435" y="60338"/>
                  </a:lnTo>
                  <a:lnTo>
                    <a:pt x="60338" y="28435"/>
                  </a:lnTo>
                  <a:lnTo>
                    <a:pt x="100795" y="7513"/>
                  </a:lnTo>
                  <a:lnTo>
                    <a:pt x="147378" y="0"/>
                  </a:lnTo>
                  <a:lnTo>
                    <a:pt x="3640850" y="0"/>
                  </a:lnTo>
                  <a:lnTo>
                    <a:pt x="3687433" y="7513"/>
                  </a:lnTo>
                  <a:lnTo>
                    <a:pt x="3727889" y="28435"/>
                  </a:lnTo>
                  <a:lnTo>
                    <a:pt x="3759792" y="60338"/>
                  </a:lnTo>
                  <a:lnTo>
                    <a:pt x="3780714" y="100795"/>
                  </a:lnTo>
                  <a:lnTo>
                    <a:pt x="3788228" y="147378"/>
                  </a:lnTo>
                  <a:lnTo>
                    <a:pt x="3788228" y="736876"/>
                  </a:lnTo>
                  <a:lnTo>
                    <a:pt x="3780714" y="783459"/>
                  </a:lnTo>
                  <a:lnTo>
                    <a:pt x="3759792" y="823916"/>
                  </a:lnTo>
                  <a:lnTo>
                    <a:pt x="3727889" y="855819"/>
                  </a:lnTo>
                  <a:lnTo>
                    <a:pt x="3687433" y="876741"/>
                  </a:lnTo>
                  <a:lnTo>
                    <a:pt x="3640850" y="884255"/>
                  </a:lnTo>
                  <a:lnTo>
                    <a:pt x="147378" y="884255"/>
                  </a:lnTo>
                  <a:lnTo>
                    <a:pt x="100795" y="876741"/>
                  </a:lnTo>
                  <a:lnTo>
                    <a:pt x="60338" y="855819"/>
                  </a:lnTo>
                  <a:lnTo>
                    <a:pt x="28435" y="823916"/>
                  </a:lnTo>
                  <a:lnTo>
                    <a:pt x="7513" y="783459"/>
                  </a:lnTo>
                  <a:lnTo>
                    <a:pt x="0" y="736876"/>
                  </a:lnTo>
                  <a:lnTo>
                    <a:pt x="0" y="147378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32032" y="3896867"/>
            <a:ext cx="2528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9BC850"/>
                </a:solidFill>
                <a:latin typeface="Verdana"/>
                <a:cs typeface="Verdana"/>
              </a:rPr>
              <a:t>Business</a:t>
            </a:r>
            <a:r>
              <a:rPr sz="2000" spc="-13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9BC850"/>
                </a:solidFill>
                <a:latin typeface="Verdana"/>
                <a:cs typeface="Verdana"/>
              </a:rPr>
              <a:t>logic</a:t>
            </a:r>
            <a:r>
              <a:rPr sz="2000" spc="-13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9BC850"/>
                </a:solidFill>
                <a:latin typeface="Verdana"/>
                <a:cs typeface="Verdana"/>
              </a:rPr>
              <a:t>layer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89186" y="5086247"/>
            <a:ext cx="3813810" cy="909955"/>
            <a:chOff x="4189186" y="5086247"/>
            <a:chExt cx="3813810" cy="909955"/>
          </a:xfrm>
        </p:grpSpPr>
        <p:sp>
          <p:nvSpPr>
            <p:cNvPr id="12" name="object 12"/>
            <p:cNvSpPr/>
            <p:nvPr/>
          </p:nvSpPr>
          <p:spPr>
            <a:xfrm>
              <a:off x="4201886" y="5098947"/>
              <a:ext cx="3788410" cy="884555"/>
            </a:xfrm>
            <a:custGeom>
              <a:avLst/>
              <a:gdLst/>
              <a:ahLst/>
              <a:cxnLst/>
              <a:rect l="l" t="t" r="r" b="b"/>
              <a:pathLst>
                <a:path w="3788409" h="884554">
                  <a:moveTo>
                    <a:pt x="3640849" y="0"/>
                  </a:moveTo>
                  <a:lnTo>
                    <a:pt x="147377" y="0"/>
                  </a:lnTo>
                  <a:lnTo>
                    <a:pt x="100794" y="7513"/>
                  </a:lnTo>
                  <a:lnTo>
                    <a:pt x="60338" y="28435"/>
                  </a:lnTo>
                  <a:lnTo>
                    <a:pt x="28435" y="60338"/>
                  </a:lnTo>
                  <a:lnTo>
                    <a:pt x="7513" y="100795"/>
                  </a:lnTo>
                  <a:lnTo>
                    <a:pt x="0" y="147378"/>
                  </a:lnTo>
                  <a:lnTo>
                    <a:pt x="0" y="736876"/>
                  </a:lnTo>
                  <a:lnTo>
                    <a:pt x="7513" y="783459"/>
                  </a:lnTo>
                  <a:lnTo>
                    <a:pt x="28435" y="823916"/>
                  </a:lnTo>
                  <a:lnTo>
                    <a:pt x="60338" y="855819"/>
                  </a:lnTo>
                  <a:lnTo>
                    <a:pt x="100794" y="876741"/>
                  </a:lnTo>
                  <a:lnTo>
                    <a:pt x="147377" y="884254"/>
                  </a:lnTo>
                  <a:lnTo>
                    <a:pt x="3640849" y="884254"/>
                  </a:lnTo>
                  <a:lnTo>
                    <a:pt x="3687432" y="876741"/>
                  </a:lnTo>
                  <a:lnTo>
                    <a:pt x="3727889" y="855819"/>
                  </a:lnTo>
                  <a:lnTo>
                    <a:pt x="3759791" y="823916"/>
                  </a:lnTo>
                  <a:lnTo>
                    <a:pt x="3780713" y="783459"/>
                  </a:lnTo>
                  <a:lnTo>
                    <a:pt x="3788227" y="736876"/>
                  </a:lnTo>
                  <a:lnTo>
                    <a:pt x="3788227" y="147378"/>
                  </a:lnTo>
                  <a:lnTo>
                    <a:pt x="3780713" y="100795"/>
                  </a:lnTo>
                  <a:lnTo>
                    <a:pt x="3759791" y="60338"/>
                  </a:lnTo>
                  <a:lnTo>
                    <a:pt x="3727889" y="28435"/>
                  </a:lnTo>
                  <a:lnTo>
                    <a:pt x="3687432" y="7513"/>
                  </a:lnTo>
                  <a:lnTo>
                    <a:pt x="3640849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01886" y="5098947"/>
              <a:ext cx="3788410" cy="884555"/>
            </a:xfrm>
            <a:custGeom>
              <a:avLst/>
              <a:gdLst/>
              <a:ahLst/>
              <a:cxnLst/>
              <a:rect l="l" t="t" r="r" b="b"/>
              <a:pathLst>
                <a:path w="3788409" h="884554">
                  <a:moveTo>
                    <a:pt x="0" y="147378"/>
                  </a:moveTo>
                  <a:lnTo>
                    <a:pt x="7513" y="100795"/>
                  </a:lnTo>
                  <a:lnTo>
                    <a:pt x="28435" y="60338"/>
                  </a:lnTo>
                  <a:lnTo>
                    <a:pt x="60338" y="28435"/>
                  </a:lnTo>
                  <a:lnTo>
                    <a:pt x="100795" y="7513"/>
                  </a:lnTo>
                  <a:lnTo>
                    <a:pt x="147378" y="0"/>
                  </a:lnTo>
                  <a:lnTo>
                    <a:pt x="3640850" y="0"/>
                  </a:lnTo>
                  <a:lnTo>
                    <a:pt x="3687433" y="7513"/>
                  </a:lnTo>
                  <a:lnTo>
                    <a:pt x="3727889" y="28435"/>
                  </a:lnTo>
                  <a:lnTo>
                    <a:pt x="3759792" y="60338"/>
                  </a:lnTo>
                  <a:lnTo>
                    <a:pt x="3780714" y="100795"/>
                  </a:lnTo>
                  <a:lnTo>
                    <a:pt x="3788228" y="147378"/>
                  </a:lnTo>
                  <a:lnTo>
                    <a:pt x="3788228" y="736876"/>
                  </a:lnTo>
                  <a:lnTo>
                    <a:pt x="3780714" y="783459"/>
                  </a:lnTo>
                  <a:lnTo>
                    <a:pt x="3759792" y="823916"/>
                  </a:lnTo>
                  <a:lnTo>
                    <a:pt x="3727889" y="855819"/>
                  </a:lnTo>
                  <a:lnTo>
                    <a:pt x="3687433" y="876741"/>
                  </a:lnTo>
                  <a:lnTo>
                    <a:pt x="3640850" y="884255"/>
                  </a:lnTo>
                  <a:lnTo>
                    <a:pt x="147378" y="884255"/>
                  </a:lnTo>
                  <a:lnTo>
                    <a:pt x="100795" y="876741"/>
                  </a:lnTo>
                  <a:lnTo>
                    <a:pt x="60338" y="855819"/>
                  </a:lnTo>
                  <a:lnTo>
                    <a:pt x="28435" y="823916"/>
                  </a:lnTo>
                  <a:lnTo>
                    <a:pt x="7513" y="783459"/>
                  </a:lnTo>
                  <a:lnTo>
                    <a:pt x="0" y="736876"/>
                  </a:lnTo>
                  <a:lnTo>
                    <a:pt x="0" y="147378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79352" y="5362955"/>
            <a:ext cx="223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Verdana"/>
                <a:cs typeface="Verdana"/>
              </a:rPr>
              <a:t>Data</a:t>
            </a:r>
            <a:r>
              <a:rPr sz="20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2A9FBC"/>
                </a:solidFill>
                <a:latin typeface="Verdana"/>
                <a:cs typeface="Verdana"/>
              </a:rPr>
              <a:t>access</a:t>
            </a:r>
            <a:r>
              <a:rPr sz="20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2A9FBC"/>
                </a:solidFill>
                <a:latin typeface="Verdana"/>
                <a:cs typeface="Verdana"/>
              </a:rPr>
              <a:t>layer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79050" y="1920747"/>
            <a:ext cx="5281930" cy="126936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4990"/>
              </a:lnSpc>
              <a:spcBef>
                <a:spcPts val="10"/>
              </a:spcBef>
            </a:pPr>
            <a:r>
              <a:rPr spc="-45" dirty="0"/>
              <a:t>Disadvantages </a:t>
            </a:r>
            <a:r>
              <a:rPr spc="85" dirty="0"/>
              <a:t>of </a:t>
            </a:r>
            <a:r>
              <a:rPr spc="90" dirty="0"/>
              <a:t> </a:t>
            </a:r>
            <a:r>
              <a:rPr spc="-35" dirty="0"/>
              <a:t>Layered</a:t>
            </a:r>
            <a:r>
              <a:rPr spc="-265" dirty="0"/>
              <a:t> </a:t>
            </a:r>
            <a:r>
              <a:rPr dirty="0"/>
              <a:t>Architecture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9050" y="3640835"/>
            <a:ext cx="385889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Still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“coupling”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layers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Behaves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application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9072" y="2094739"/>
            <a:ext cx="2402853" cy="2444104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/>
              <a:t>Introducing</a:t>
            </a:r>
          </a:p>
          <a:p>
            <a:r>
              <a:rPr lang="en-IN" dirty="0"/>
              <a:t>Clean Architecture</a:t>
            </a:r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147560A0-EDE4-4B8D-82AD-D47871630E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488315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5"/>
              <a:t>Variation</a:t>
            </a:r>
            <a:r>
              <a:rPr lang="en-US" sz="2400" spc="-135"/>
              <a:t> </a:t>
            </a:r>
            <a:r>
              <a:rPr lang="en-US" sz="2400" spc="40"/>
              <a:t>on</a:t>
            </a:r>
            <a:r>
              <a:rPr lang="en-US" sz="2400" spc="-135"/>
              <a:t> </a:t>
            </a:r>
            <a:r>
              <a:rPr lang="en-US" sz="2400"/>
              <a:t>hexagonal</a:t>
            </a:r>
            <a:r>
              <a:rPr lang="en-US" sz="2400" spc="-135"/>
              <a:t> </a:t>
            </a:r>
            <a:r>
              <a:rPr lang="en-US" sz="2400" spc="15"/>
              <a:t>and</a:t>
            </a:r>
            <a:r>
              <a:rPr lang="en-US" sz="2400" spc="-130"/>
              <a:t> </a:t>
            </a:r>
            <a:r>
              <a:rPr lang="en-US" sz="2400" spc="35"/>
              <a:t>onion </a:t>
            </a:r>
            <a:r>
              <a:rPr lang="en-US" sz="2400" spc="-830"/>
              <a:t> </a:t>
            </a:r>
            <a:r>
              <a:rPr lang="en-US" sz="2400" spc="5"/>
              <a:t>architecture</a:t>
            </a:r>
            <a:endParaRPr lang="en-US" sz="2400"/>
          </a:p>
          <a:p>
            <a:pPr marL="541655" indent="-228600">
              <a:lnSpc>
                <a:spcPct val="90000"/>
              </a:lnSpc>
              <a:spcBef>
                <a:spcPts val="625"/>
              </a:spcBef>
              <a:buSzPct val="75000"/>
              <a:buFont typeface="Arial" panose="020B0604020202020204" pitchFamily="34" charset="0"/>
              <a:buChar char="•"/>
              <a:tabLst>
                <a:tab pos="541020" algn="l"/>
                <a:tab pos="541655" algn="l"/>
              </a:tabLst>
            </a:pPr>
            <a:r>
              <a:rPr lang="en-US" sz="2400" spc="-15"/>
              <a:t>Introduced</a:t>
            </a:r>
            <a:r>
              <a:rPr lang="en-US" sz="2400" spc="-150"/>
              <a:t> </a:t>
            </a:r>
            <a:r>
              <a:rPr lang="en-US" sz="2400" spc="-40"/>
              <a:t>in</a:t>
            </a:r>
            <a:r>
              <a:rPr lang="en-US" sz="2400" spc="-145"/>
              <a:t> </a:t>
            </a:r>
            <a:r>
              <a:rPr lang="en-US" sz="2400" spc="-165"/>
              <a:t>2012</a:t>
            </a:r>
            <a:endParaRPr lang="en-US" sz="2400"/>
          </a:p>
          <a:p>
            <a:pPr marL="17145" marR="2099945" indent="-228600">
              <a:lnSpc>
                <a:spcPct val="90000"/>
              </a:lnSpc>
              <a:spcBef>
                <a:spcPts val="365"/>
              </a:spcBef>
              <a:buFont typeface="Arial" panose="020B0604020202020204" pitchFamily="34" charset="0"/>
              <a:buChar char="•"/>
            </a:pPr>
            <a:r>
              <a:rPr lang="en-US" sz="2400"/>
              <a:t>Separation</a:t>
            </a:r>
            <a:r>
              <a:rPr lang="en-US" sz="2400" spc="-155"/>
              <a:t> </a:t>
            </a:r>
            <a:r>
              <a:rPr lang="en-US" sz="2400" spc="85"/>
              <a:t>of</a:t>
            </a:r>
            <a:r>
              <a:rPr lang="en-US" sz="2400" spc="-155"/>
              <a:t> </a:t>
            </a:r>
            <a:r>
              <a:rPr lang="en-US" sz="2400" spc="15"/>
              <a:t>concerns </a:t>
            </a:r>
            <a:r>
              <a:rPr lang="en-US" sz="2400" spc="-830"/>
              <a:t> </a:t>
            </a:r>
            <a:r>
              <a:rPr lang="en-US" sz="2400" spc="60"/>
              <a:t>Loose</a:t>
            </a:r>
            <a:r>
              <a:rPr lang="en-US" sz="2400" spc="-125"/>
              <a:t> </a:t>
            </a:r>
            <a:r>
              <a:rPr lang="en-US" sz="2400" spc="50"/>
              <a:t>coupling</a:t>
            </a:r>
            <a:endParaRPr lang="en-US" sz="2400"/>
          </a:p>
          <a:p>
            <a:pPr marL="17145" indent="-228600">
              <a:lnSpc>
                <a:spcPct val="90000"/>
              </a:lnSpc>
              <a:spcBef>
                <a:spcPts val="1370"/>
              </a:spcBef>
              <a:buFont typeface="Arial" panose="020B0604020202020204" pitchFamily="34" charset="0"/>
              <a:buChar char="•"/>
            </a:pPr>
            <a:r>
              <a:rPr lang="en-US" sz="2400" spc="5"/>
              <a:t>Independent</a:t>
            </a:r>
            <a:r>
              <a:rPr lang="en-US" sz="2400" spc="-120"/>
              <a:t> </a:t>
            </a:r>
            <a:r>
              <a:rPr lang="en-US" sz="2400" spc="85"/>
              <a:t>of</a:t>
            </a:r>
            <a:r>
              <a:rPr lang="en-US" sz="2400" spc="-125"/>
              <a:t> </a:t>
            </a:r>
            <a:r>
              <a:rPr lang="en-US" sz="2400"/>
              <a:t>“external”</a:t>
            </a:r>
            <a:r>
              <a:rPr lang="en-US" sz="2400" spc="-125"/>
              <a:t> </a:t>
            </a:r>
            <a:r>
              <a:rPr lang="en-US" sz="2400" spc="5"/>
              <a:t>influences</a:t>
            </a:r>
            <a:endParaRPr lang="en-US" sz="2400"/>
          </a:p>
          <a:p>
            <a:pPr marL="541655" indent="-228600">
              <a:lnSpc>
                <a:spcPct val="9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>
                <a:tab pos="541020" algn="l"/>
                <a:tab pos="541655" algn="l"/>
              </a:tabLst>
            </a:pPr>
            <a:r>
              <a:rPr lang="en-US" sz="2400" spc="-125"/>
              <a:t>UI</a:t>
            </a:r>
            <a:endParaRPr lang="en-US" sz="2400"/>
          </a:p>
          <a:p>
            <a:pPr marL="541655" indent="-228600">
              <a:lnSpc>
                <a:spcPct val="90000"/>
              </a:lnSpc>
              <a:spcBef>
                <a:spcPts val="625"/>
              </a:spcBef>
              <a:buSzPct val="75000"/>
              <a:buFont typeface="Arial" panose="020B0604020202020204" pitchFamily="34" charset="0"/>
              <a:buChar char="•"/>
              <a:tabLst>
                <a:tab pos="541020" algn="l"/>
                <a:tab pos="541655" algn="l"/>
              </a:tabLst>
            </a:pPr>
            <a:r>
              <a:rPr lang="en-US" sz="2400" spc="-15"/>
              <a:t>Database</a:t>
            </a:r>
            <a:endParaRPr lang="en-US"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5321" y="517651"/>
            <a:ext cx="3432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</a:rPr>
              <a:t>Circular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Design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625" y="1805720"/>
            <a:ext cx="4318224" cy="43540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21707" y="2023364"/>
            <a:ext cx="162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A9FBC"/>
                </a:solidFill>
                <a:latin typeface="Verdana"/>
                <a:cs typeface="Verdana"/>
              </a:rPr>
              <a:t>User</a:t>
            </a:r>
            <a:r>
              <a:rPr sz="1800" spc="-15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A9FBC"/>
                </a:solidFill>
                <a:latin typeface="Verdana"/>
                <a:cs typeface="Verdana"/>
              </a:rPr>
              <a:t>interface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9920" y="5580379"/>
            <a:ext cx="1581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A62E5C"/>
                </a:solidFill>
                <a:latin typeface="Verdana"/>
                <a:cs typeface="Verdana"/>
              </a:rPr>
              <a:t>I</a:t>
            </a:r>
            <a:r>
              <a:rPr sz="1800" spc="-135" dirty="0">
                <a:solidFill>
                  <a:srgbClr val="A62E5C"/>
                </a:solidFill>
                <a:latin typeface="Verdana"/>
                <a:cs typeface="Verdana"/>
              </a:rPr>
              <a:t>n</a:t>
            </a:r>
            <a:r>
              <a:rPr sz="1800" spc="35" dirty="0">
                <a:solidFill>
                  <a:srgbClr val="A62E5C"/>
                </a:solidFill>
                <a:latin typeface="Verdana"/>
                <a:cs typeface="Verdana"/>
              </a:rPr>
              <a:t>f</a:t>
            </a:r>
            <a:r>
              <a:rPr sz="1800" spc="-80" dirty="0">
                <a:solidFill>
                  <a:srgbClr val="A62E5C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A62E5C"/>
                </a:solidFill>
                <a:latin typeface="Verdana"/>
                <a:cs typeface="Verdana"/>
              </a:rPr>
              <a:t>a</a:t>
            </a:r>
            <a:r>
              <a:rPr sz="1800" spc="-60" dirty="0">
                <a:solidFill>
                  <a:srgbClr val="A62E5C"/>
                </a:solidFill>
                <a:latin typeface="Verdana"/>
                <a:cs typeface="Verdana"/>
              </a:rPr>
              <a:t>s</a:t>
            </a:r>
            <a:r>
              <a:rPr sz="1800" spc="20" dirty="0">
                <a:solidFill>
                  <a:srgbClr val="A62E5C"/>
                </a:solidFill>
                <a:latin typeface="Verdana"/>
                <a:cs typeface="Verdana"/>
              </a:rPr>
              <a:t>t</a:t>
            </a:r>
            <a:r>
              <a:rPr sz="1800" spc="-35" dirty="0">
                <a:solidFill>
                  <a:srgbClr val="A62E5C"/>
                </a:solidFill>
                <a:latin typeface="Verdana"/>
                <a:cs typeface="Verdana"/>
              </a:rPr>
              <a:t>r</a:t>
            </a:r>
            <a:r>
              <a:rPr sz="1800" spc="-30" dirty="0">
                <a:solidFill>
                  <a:srgbClr val="A62E5C"/>
                </a:solidFill>
                <a:latin typeface="Verdana"/>
                <a:cs typeface="Verdana"/>
              </a:rPr>
              <a:t>u</a:t>
            </a:r>
            <a:r>
              <a:rPr sz="1800" spc="85" dirty="0">
                <a:solidFill>
                  <a:srgbClr val="A62E5C"/>
                </a:solidFill>
                <a:latin typeface="Verdana"/>
                <a:cs typeface="Verdana"/>
              </a:rPr>
              <a:t>c</a:t>
            </a:r>
            <a:r>
              <a:rPr sz="1800" spc="20" dirty="0">
                <a:solidFill>
                  <a:srgbClr val="A62E5C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A62E5C"/>
                </a:solidFill>
                <a:latin typeface="Verdana"/>
                <a:cs typeface="Verdana"/>
              </a:rPr>
              <a:t>u</a:t>
            </a:r>
            <a:r>
              <a:rPr sz="1800" spc="-65" dirty="0">
                <a:solidFill>
                  <a:srgbClr val="A62E5C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A62E5C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7317" y="1675891"/>
            <a:ext cx="5696585" cy="3921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Different</a:t>
            </a:r>
            <a:r>
              <a:rPr sz="24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/>
                <a:cs typeface="Verdana"/>
              </a:rPr>
              <a:t>circles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4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different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“layers”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65" dirty="0">
                <a:solidFill>
                  <a:srgbClr val="404040"/>
                </a:solidFill>
                <a:latin typeface="Verdana"/>
                <a:cs typeface="Verdana"/>
              </a:rPr>
              <a:t>Application</a:t>
            </a:r>
            <a:r>
              <a:rPr sz="24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Core</a:t>
            </a:r>
            <a:endParaRPr sz="240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Abstractions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(high-level)</a:t>
            </a:r>
            <a:endParaRPr sz="240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505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Interfaces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4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entities</a:t>
            </a:r>
            <a:endParaRPr sz="2400">
              <a:latin typeface="Verdana"/>
              <a:cs typeface="Verdana"/>
            </a:endParaRPr>
          </a:p>
          <a:p>
            <a:pPr marL="536575" marR="5080" indent="-288925">
              <a:lnSpc>
                <a:spcPct val="100800"/>
              </a:lnSpc>
              <a:spcBef>
                <a:spcPts val="60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Business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/>
                <a:cs typeface="Verdana"/>
              </a:rPr>
              <a:t>logic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center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400" spc="-8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application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Verdana"/>
                <a:cs typeface="Verdana"/>
              </a:rPr>
              <a:t>(use-cases)</a:t>
            </a:r>
            <a:endParaRPr sz="240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45" dirty="0">
                <a:solidFill>
                  <a:srgbClr val="404040"/>
                </a:solidFill>
                <a:latin typeface="Verdana"/>
                <a:cs typeface="Verdana"/>
              </a:rPr>
              <a:t>Agnostic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outer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circles</a:t>
            </a:r>
            <a:endParaRPr sz="2400">
              <a:latin typeface="Verdana"/>
              <a:cs typeface="Verdana"/>
            </a:endParaRPr>
          </a:p>
          <a:p>
            <a:pPr marL="536575" marR="130810" indent="-288925">
              <a:lnSpc>
                <a:spcPts val="2780"/>
              </a:lnSpc>
              <a:spcBef>
                <a:spcPts val="80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Has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no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dependencies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external </a:t>
            </a:r>
            <a:r>
              <a:rPr sz="2400" spc="-8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influences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1389" y="4806188"/>
            <a:ext cx="196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9BC850"/>
                </a:solidFill>
                <a:latin typeface="Verdana"/>
                <a:cs typeface="Verdana"/>
              </a:rPr>
              <a:t>Application</a:t>
            </a:r>
            <a:r>
              <a:rPr sz="1800" spc="-14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9BC850"/>
                </a:solidFill>
                <a:latin typeface="Verdana"/>
                <a:cs typeface="Verdana"/>
              </a:rPr>
              <a:t>Core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9590" y="3718052"/>
            <a:ext cx="115887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46685" marR="5080" indent="-134620">
              <a:lnSpc>
                <a:spcPct val="102200"/>
              </a:lnSpc>
              <a:spcBef>
                <a:spcPts val="50"/>
              </a:spcBef>
            </a:pPr>
            <a:r>
              <a:rPr sz="1800" spc="-85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1800" spc="-135" dirty="0">
                <a:solidFill>
                  <a:srgbClr val="F05A28"/>
                </a:solidFill>
                <a:latin typeface="Verdana"/>
                <a:cs typeface="Verdana"/>
              </a:rPr>
              <a:t>n</a:t>
            </a:r>
            <a:r>
              <a:rPr sz="1800" spc="-5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f</a:t>
            </a:r>
            <a:r>
              <a:rPr sz="1800" spc="-2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F05A28"/>
                </a:solidFill>
                <a:latin typeface="Verdana"/>
                <a:cs typeface="Verdana"/>
              </a:rPr>
              <a:t>s  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Entities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37397" y="2429814"/>
            <a:ext cx="2573020" cy="3068320"/>
            <a:chOff x="2637397" y="2429814"/>
            <a:chExt cx="2573020" cy="3068320"/>
          </a:xfrm>
        </p:grpSpPr>
        <p:sp>
          <p:nvSpPr>
            <p:cNvPr id="10" name="object 10"/>
            <p:cNvSpPr/>
            <p:nvPr/>
          </p:nvSpPr>
          <p:spPr>
            <a:xfrm>
              <a:off x="2704772" y="2434577"/>
              <a:ext cx="2505710" cy="0"/>
            </a:xfrm>
            <a:custGeom>
              <a:avLst/>
              <a:gdLst/>
              <a:ahLst/>
              <a:cxnLst/>
              <a:rect l="l" t="t" r="r" b="b"/>
              <a:pathLst>
                <a:path w="2505710">
                  <a:moveTo>
                    <a:pt x="0" y="0"/>
                  </a:moveTo>
                  <a:lnTo>
                    <a:pt x="2505403" y="1"/>
                  </a:lnTo>
                </a:path>
              </a:pathLst>
            </a:custGeom>
            <a:ln w="9525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37397" y="5492968"/>
              <a:ext cx="2505710" cy="0"/>
            </a:xfrm>
            <a:custGeom>
              <a:avLst/>
              <a:gdLst/>
              <a:ahLst/>
              <a:cxnLst/>
              <a:rect l="l" t="t" r="r" b="b"/>
              <a:pathLst>
                <a:path w="2505710">
                  <a:moveTo>
                    <a:pt x="0" y="0"/>
                  </a:moveTo>
                  <a:lnTo>
                    <a:pt x="2505403" y="1"/>
                  </a:lnTo>
                </a:path>
              </a:pathLst>
            </a:custGeom>
            <a:ln w="9525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03110" y="2434555"/>
              <a:ext cx="100330" cy="3058795"/>
            </a:xfrm>
            <a:custGeom>
              <a:avLst/>
              <a:gdLst/>
              <a:ahLst/>
              <a:cxnLst/>
              <a:rect l="l" t="t" r="r" b="b"/>
              <a:pathLst>
                <a:path w="100329" h="3058795">
                  <a:moveTo>
                    <a:pt x="5312" y="2967344"/>
                  </a:moveTo>
                  <a:lnTo>
                    <a:pt x="768" y="2969995"/>
                  </a:lnTo>
                  <a:lnTo>
                    <a:pt x="1" y="2972911"/>
                  </a:lnTo>
                  <a:lnTo>
                    <a:pt x="49890" y="3058435"/>
                  </a:lnTo>
                  <a:lnTo>
                    <a:pt x="55346" y="3049083"/>
                  </a:lnTo>
                  <a:lnTo>
                    <a:pt x="45128" y="3049083"/>
                  </a:lnTo>
                  <a:lnTo>
                    <a:pt x="45127" y="3031367"/>
                  </a:lnTo>
                  <a:lnTo>
                    <a:pt x="8228" y="2968111"/>
                  </a:lnTo>
                  <a:lnTo>
                    <a:pt x="5312" y="2967344"/>
                  </a:lnTo>
                  <a:close/>
                </a:path>
                <a:path w="100329" h="3058795">
                  <a:moveTo>
                    <a:pt x="45128" y="3031368"/>
                  </a:moveTo>
                  <a:lnTo>
                    <a:pt x="45128" y="3049083"/>
                  </a:lnTo>
                  <a:lnTo>
                    <a:pt x="54653" y="3049083"/>
                  </a:lnTo>
                  <a:lnTo>
                    <a:pt x="54653" y="3046583"/>
                  </a:lnTo>
                  <a:lnTo>
                    <a:pt x="45777" y="3046583"/>
                  </a:lnTo>
                  <a:lnTo>
                    <a:pt x="49890" y="3039532"/>
                  </a:lnTo>
                  <a:lnTo>
                    <a:pt x="45128" y="3031368"/>
                  </a:lnTo>
                  <a:close/>
                </a:path>
                <a:path w="100329" h="3058795">
                  <a:moveTo>
                    <a:pt x="94467" y="2967344"/>
                  </a:moveTo>
                  <a:lnTo>
                    <a:pt x="91551" y="2968111"/>
                  </a:lnTo>
                  <a:lnTo>
                    <a:pt x="54653" y="3031367"/>
                  </a:lnTo>
                  <a:lnTo>
                    <a:pt x="54653" y="3049083"/>
                  </a:lnTo>
                  <a:lnTo>
                    <a:pt x="55346" y="3049083"/>
                  </a:lnTo>
                  <a:lnTo>
                    <a:pt x="99778" y="2972911"/>
                  </a:lnTo>
                  <a:lnTo>
                    <a:pt x="99011" y="2969995"/>
                  </a:lnTo>
                  <a:lnTo>
                    <a:pt x="94467" y="2967344"/>
                  </a:lnTo>
                  <a:close/>
                </a:path>
                <a:path w="100329" h="3058795">
                  <a:moveTo>
                    <a:pt x="49890" y="3039532"/>
                  </a:moveTo>
                  <a:lnTo>
                    <a:pt x="45777" y="3046583"/>
                  </a:lnTo>
                  <a:lnTo>
                    <a:pt x="54004" y="3046583"/>
                  </a:lnTo>
                  <a:lnTo>
                    <a:pt x="49890" y="3039532"/>
                  </a:lnTo>
                  <a:close/>
                </a:path>
                <a:path w="100329" h="3058795">
                  <a:moveTo>
                    <a:pt x="54653" y="3031367"/>
                  </a:moveTo>
                  <a:lnTo>
                    <a:pt x="49890" y="3039532"/>
                  </a:lnTo>
                  <a:lnTo>
                    <a:pt x="54004" y="3046583"/>
                  </a:lnTo>
                  <a:lnTo>
                    <a:pt x="54653" y="3046583"/>
                  </a:lnTo>
                  <a:lnTo>
                    <a:pt x="54653" y="3031367"/>
                  </a:lnTo>
                  <a:close/>
                </a:path>
                <a:path w="100329" h="3058795">
                  <a:moveTo>
                    <a:pt x="49889" y="18903"/>
                  </a:moveTo>
                  <a:lnTo>
                    <a:pt x="45126" y="27067"/>
                  </a:lnTo>
                  <a:lnTo>
                    <a:pt x="45128" y="3031368"/>
                  </a:lnTo>
                  <a:lnTo>
                    <a:pt x="49890" y="3039532"/>
                  </a:lnTo>
                  <a:lnTo>
                    <a:pt x="54652" y="3031368"/>
                  </a:lnTo>
                  <a:lnTo>
                    <a:pt x="54651" y="27067"/>
                  </a:lnTo>
                  <a:lnTo>
                    <a:pt x="49889" y="18903"/>
                  </a:lnTo>
                  <a:close/>
                </a:path>
                <a:path w="100329" h="3058795">
                  <a:moveTo>
                    <a:pt x="49889" y="0"/>
                  </a:moveTo>
                  <a:lnTo>
                    <a:pt x="0" y="85524"/>
                  </a:lnTo>
                  <a:lnTo>
                    <a:pt x="767" y="88440"/>
                  </a:lnTo>
                  <a:lnTo>
                    <a:pt x="5311" y="91090"/>
                  </a:lnTo>
                  <a:lnTo>
                    <a:pt x="8228" y="90323"/>
                  </a:lnTo>
                  <a:lnTo>
                    <a:pt x="45126" y="27067"/>
                  </a:lnTo>
                  <a:lnTo>
                    <a:pt x="45126" y="9462"/>
                  </a:lnTo>
                  <a:lnTo>
                    <a:pt x="55409" y="9462"/>
                  </a:lnTo>
                  <a:lnTo>
                    <a:pt x="49889" y="0"/>
                  </a:lnTo>
                  <a:close/>
                </a:path>
                <a:path w="100329" h="3058795">
                  <a:moveTo>
                    <a:pt x="55409" y="9462"/>
                  </a:moveTo>
                  <a:lnTo>
                    <a:pt x="54651" y="9462"/>
                  </a:lnTo>
                  <a:lnTo>
                    <a:pt x="54651" y="27067"/>
                  </a:lnTo>
                  <a:lnTo>
                    <a:pt x="91550" y="90323"/>
                  </a:lnTo>
                  <a:lnTo>
                    <a:pt x="94467" y="91090"/>
                  </a:lnTo>
                  <a:lnTo>
                    <a:pt x="99010" y="88440"/>
                  </a:lnTo>
                  <a:lnTo>
                    <a:pt x="99778" y="85524"/>
                  </a:lnTo>
                  <a:lnTo>
                    <a:pt x="55409" y="9462"/>
                  </a:lnTo>
                  <a:close/>
                </a:path>
                <a:path w="100329" h="3058795">
                  <a:moveTo>
                    <a:pt x="54651" y="11851"/>
                  </a:moveTo>
                  <a:lnTo>
                    <a:pt x="54002" y="11851"/>
                  </a:lnTo>
                  <a:lnTo>
                    <a:pt x="49889" y="18903"/>
                  </a:lnTo>
                  <a:lnTo>
                    <a:pt x="54651" y="27067"/>
                  </a:lnTo>
                  <a:lnTo>
                    <a:pt x="54651" y="11851"/>
                  </a:lnTo>
                  <a:close/>
                </a:path>
                <a:path w="100329" h="3058795">
                  <a:moveTo>
                    <a:pt x="54651" y="9462"/>
                  </a:moveTo>
                  <a:lnTo>
                    <a:pt x="45126" y="9462"/>
                  </a:lnTo>
                  <a:lnTo>
                    <a:pt x="45126" y="27067"/>
                  </a:lnTo>
                  <a:lnTo>
                    <a:pt x="49889" y="18903"/>
                  </a:lnTo>
                  <a:lnTo>
                    <a:pt x="45775" y="11851"/>
                  </a:lnTo>
                  <a:lnTo>
                    <a:pt x="54651" y="11851"/>
                  </a:lnTo>
                  <a:lnTo>
                    <a:pt x="54651" y="9462"/>
                  </a:lnTo>
                  <a:close/>
                </a:path>
                <a:path w="100329" h="3058795">
                  <a:moveTo>
                    <a:pt x="54002" y="11851"/>
                  </a:moveTo>
                  <a:lnTo>
                    <a:pt x="45775" y="11851"/>
                  </a:lnTo>
                  <a:lnTo>
                    <a:pt x="49889" y="18903"/>
                  </a:lnTo>
                  <a:lnTo>
                    <a:pt x="54002" y="11851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013688" y="3804411"/>
            <a:ext cx="5092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600" spc="6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600" spc="-5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600" spc="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357" y="517651"/>
            <a:ext cx="7679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Understanding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Clean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Architecture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802555" y="1675891"/>
            <a:ext cx="5515610" cy="37198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802005" indent="4445">
              <a:lnSpc>
                <a:spcPct val="100800"/>
              </a:lnSpc>
              <a:spcBef>
                <a:spcPts val="75"/>
              </a:spcBef>
            </a:pP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Outer</a:t>
            </a:r>
            <a:r>
              <a:rPr sz="24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/>
                <a:cs typeface="Verdana"/>
              </a:rPr>
              <a:t>circles</a:t>
            </a:r>
            <a:r>
              <a:rPr sz="24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24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infrastructure </a:t>
            </a:r>
            <a:r>
              <a:rPr sz="2400" spc="-8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(mechanisms)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Depends</a:t>
            </a:r>
            <a:r>
              <a:rPr sz="24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24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Core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505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Implements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interfaces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Core</a:t>
            </a:r>
            <a:endParaRPr sz="240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1820"/>
              </a:spcBef>
            </a:pPr>
            <a:r>
              <a:rPr sz="2400" spc="25" dirty="0">
                <a:solidFill>
                  <a:srgbClr val="404040"/>
                </a:solidFill>
                <a:latin typeface="Verdana"/>
                <a:cs typeface="Verdana"/>
              </a:rPr>
              <a:t>Dependencies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inverted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Pointing</a:t>
            </a:r>
            <a:r>
              <a:rPr sz="24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inwards</a:t>
            </a:r>
            <a:endParaRPr sz="240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1825"/>
              </a:spcBef>
            </a:pP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UI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Depends</a:t>
            </a:r>
            <a:r>
              <a:rPr sz="24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24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Core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494" y="1805720"/>
            <a:ext cx="4304247" cy="43483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21707" y="2023364"/>
            <a:ext cx="162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A9FBC"/>
                </a:solidFill>
                <a:latin typeface="Verdana"/>
                <a:cs typeface="Verdana"/>
              </a:rPr>
              <a:t>User</a:t>
            </a:r>
            <a:r>
              <a:rPr sz="1800" spc="-15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A9FBC"/>
                </a:solidFill>
                <a:latin typeface="Verdana"/>
                <a:cs typeface="Verdana"/>
              </a:rPr>
              <a:t>interface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9920" y="5580379"/>
            <a:ext cx="1581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A62E5C"/>
                </a:solidFill>
                <a:latin typeface="Verdana"/>
                <a:cs typeface="Verdana"/>
              </a:rPr>
              <a:t>I</a:t>
            </a:r>
            <a:r>
              <a:rPr sz="1800" spc="-135" dirty="0">
                <a:solidFill>
                  <a:srgbClr val="A62E5C"/>
                </a:solidFill>
                <a:latin typeface="Verdana"/>
                <a:cs typeface="Verdana"/>
              </a:rPr>
              <a:t>n</a:t>
            </a:r>
            <a:r>
              <a:rPr sz="1800" spc="35" dirty="0">
                <a:solidFill>
                  <a:srgbClr val="A62E5C"/>
                </a:solidFill>
                <a:latin typeface="Verdana"/>
                <a:cs typeface="Verdana"/>
              </a:rPr>
              <a:t>f</a:t>
            </a:r>
            <a:r>
              <a:rPr sz="1800" spc="-80" dirty="0">
                <a:solidFill>
                  <a:srgbClr val="A62E5C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A62E5C"/>
                </a:solidFill>
                <a:latin typeface="Verdana"/>
                <a:cs typeface="Verdana"/>
              </a:rPr>
              <a:t>a</a:t>
            </a:r>
            <a:r>
              <a:rPr sz="1800" spc="-60" dirty="0">
                <a:solidFill>
                  <a:srgbClr val="A62E5C"/>
                </a:solidFill>
                <a:latin typeface="Verdana"/>
                <a:cs typeface="Verdana"/>
              </a:rPr>
              <a:t>s</a:t>
            </a:r>
            <a:r>
              <a:rPr sz="1800" spc="20" dirty="0">
                <a:solidFill>
                  <a:srgbClr val="A62E5C"/>
                </a:solidFill>
                <a:latin typeface="Verdana"/>
                <a:cs typeface="Verdana"/>
              </a:rPr>
              <a:t>t</a:t>
            </a:r>
            <a:r>
              <a:rPr sz="1800" spc="-35" dirty="0">
                <a:solidFill>
                  <a:srgbClr val="A62E5C"/>
                </a:solidFill>
                <a:latin typeface="Verdana"/>
                <a:cs typeface="Verdana"/>
              </a:rPr>
              <a:t>r</a:t>
            </a:r>
            <a:r>
              <a:rPr sz="1800" spc="-30" dirty="0">
                <a:solidFill>
                  <a:srgbClr val="A62E5C"/>
                </a:solidFill>
                <a:latin typeface="Verdana"/>
                <a:cs typeface="Verdana"/>
              </a:rPr>
              <a:t>u</a:t>
            </a:r>
            <a:r>
              <a:rPr sz="1800" spc="85" dirty="0">
                <a:solidFill>
                  <a:srgbClr val="A62E5C"/>
                </a:solidFill>
                <a:latin typeface="Verdana"/>
                <a:cs typeface="Verdana"/>
              </a:rPr>
              <a:t>c</a:t>
            </a:r>
            <a:r>
              <a:rPr sz="1800" spc="20" dirty="0">
                <a:solidFill>
                  <a:srgbClr val="A62E5C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A62E5C"/>
                </a:solidFill>
                <a:latin typeface="Verdana"/>
                <a:cs typeface="Verdana"/>
              </a:rPr>
              <a:t>u</a:t>
            </a:r>
            <a:r>
              <a:rPr sz="1800" spc="-65" dirty="0">
                <a:solidFill>
                  <a:srgbClr val="A62E5C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A62E5C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1389" y="4806188"/>
            <a:ext cx="196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9BC850"/>
                </a:solidFill>
                <a:latin typeface="Verdana"/>
                <a:cs typeface="Verdana"/>
              </a:rPr>
              <a:t>Application</a:t>
            </a:r>
            <a:r>
              <a:rPr sz="1800" spc="-14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9BC850"/>
                </a:solidFill>
                <a:latin typeface="Verdana"/>
                <a:cs typeface="Verdana"/>
              </a:rPr>
              <a:t>Core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9590" y="3718052"/>
            <a:ext cx="115887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46685" marR="5080" indent="-134620">
              <a:lnSpc>
                <a:spcPct val="102200"/>
              </a:lnSpc>
              <a:spcBef>
                <a:spcPts val="50"/>
              </a:spcBef>
            </a:pPr>
            <a:r>
              <a:rPr sz="1800" spc="-85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1800" spc="-135" dirty="0">
                <a:solidFill>
                  <a:srgbClr val="F05A28"/>
                </a:solidFill>
                <a:latin typeface="Verdana"/>
                <a:cs typeface="Verdana"/>
              </a:rPr>
              <a:t>n</a:t>
            </a:r>
            <a:r>
              <a:rPr sz="1800" spc="-5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f</a:t>
            </a:r>
            <a:r>
              <a:rPr sz="1800" spc="-2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F05A28"/>
                </a:solidFill>
                <a:latin typeface="Verdana"/>
                <a:cs typeface="Verdana"/>
              </a:rPr>
              <a:t>s  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Entities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357" y="517651"/>
            <a:ext cx="7679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Understanding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Clean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Architecture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2795" y="1843820"/>
            <a:ext cx="4304246" cy="434839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84009" y="2059940"/>
            <a:ext cx="162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A9FBC"/>
                </a:solidFill>
                <a:latin typeface="Verdana"/>
                <a:cs typeface="Verdana"/>
              </a:rPr>
              <a:t>User</a:t>
            </a:r>
            <a:r>
              <a:rPr sz="1800" spc="-15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A9FBC"/>
                </a:solidFill>
                <a:latin typeface="Verdana"/>
                <a:cs typeface="Verdana"/>
              </a:rPr>
              <a:t>interface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3690" y="3757676"/>
            <a:ext cx="1969135" cy="21590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65150" marR="396875" indent="-134620">
              <a:lnSpc>
                <a:spcPct val="101099"/>
              </a:lnSpc>
              <a:spcBef>
                <a:spcPts val="75"/>
              </a:spcBef>
            </a:pPr>
            <a:r>
              <a:rPr sz="1800" spc="-85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1800" spc="-135" dirty="0">
                <a:solidFill>
                  <a:srgbClr val="F05A28"/>
                </a:solidFill>
                <a:latin typeface="Verdana"/>
                <a:cs typeface="Verdana"/>
              </a:rPr>
              <a:t>n</a:t>
            </a:r>
            <a:r>
              <a:rPr sz="1800" spc="-5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f</a:t>
            </a:r>
            <a:r>
              <a:rPr sz="1800" spc="-2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F05A28"/>
                </a:solidFill>
                <a:latin typeface="Verdana"/>
                <a:cs typeface="Verdana"/>
              </a:rPr>
              <a:t>s  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Entities</a:t>
            </a:r>
            <a:endParaRPr sz="1800">
              <a:latin typeface="Verdana"/>
              <a:cs typeface="Verdana"/>
            </a:endParaRPr>
          </a:p>
          <a:p>
            <a:pPr marL="330835" marR="5080" indent="-318770">
              <a:lnSpc>
                <a:spcPct val="282200"/>
              </a:lnSpc>
              <a:spcBef>
                <a:spcPts val="265"/>
              </a:spcBef>
            </a:pPr>
            <a:r>
              <a:rPr sz="1800" spc="45" dirty="0">
                <a:solidFill>
                  <a:srgbClr val="9BC850"/>
                </a:solidFill>
                <a:latin typeface="Verdana"/>
                <a:cs typeface="Verdana"/>
              </a:rPr>
              <a:t>Application</a:t>
            </a:r>
            <a:r>
              <a:rPr sz="1800" spc="-15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9BC850"/>
                </a:solidFill>
                <a:latin typeface="Verdana"/>
                <a:cs typeface="Verdana"/>
              </a:rPr>
              <a:t>Core </a:t>
            </a:r>
            <a:r>
              <a:rPr sz="1800" spc="-62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A62E5C"/>
                </a:solidFill>
                <a:latin typeface="Verdana"/>
                <a:cs typeface="Verdana"/>
              </a:rPr>
              <a:t>Infrastructure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9194" y="4543044"/>
            <a:ext cx="28695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Dependency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Inversion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60026" y="4543044"/>
            <a:ext cx="11639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34231" y="517651"/>
            <a:ext cx="5636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Two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Important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Principles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7584" y="1828800"/>
            <a:ext cx="2427230" cy="24304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6340" y="2289651"/>
            <a:ext cx="2785107" cy="1569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EE7B-64E8-494C-B2D3-331A5AA8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/>
              <a:t>.Net Implementations Supported by EF Core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BF74A2-B24D-41B5-A6A8-FCF820692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622" y="1825625"/>
            <a:ext cx="6446756" cy="4351338"/>
          </a:xfrm>
        </p:spPr>
      </p:pic>
    </p:spTree>
    <p:extLst>
      <p:ext uri="{BB962C8B-B14F-4D97-AF65-F5344CB8AC3E}">
        <p14:creationId xmlns:p14="http://schemas.microsoft.com/office/powerpoint/2010/main" val="13043541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9462" y="517651"/>
            <a:ext cx="4225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135" dirty="0">
                <a:solidFill>
                  <a:srgbClr val="404040"/>
                </a:solidFill>
              </a:rPr>
              <a:t>What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Goes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Where?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954955" y="1749043"/>
            <a:ext cx="5808345" cy="40767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725"/>
              </a:spcBef>
            </a:pP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Core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Entities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Interfaces</a:t>
            </a:r>
            <a:endParaRPr sz="2400">
              <a:latin typeface="Verdana"/>
              <a:cs typeface="Verdana"/>
            </a:endParaRPr>
          </a:p>
          <a:p>
            <a:pPr marL="838835" lvl="1" indent="-287020">
              <a:lnSpc>
                <a:spcPct val="100000"/>
              </a:lnSpc>
              <a:spcBef>
                <a:spcPts val="505"/>
              </a:spcBef>
              <a:buSzPct val="75000"/>
              <a:buFont typeface="Lucida Sans Unicode"/>
              <a:buChar char="•"/>
              <a:tabLst>
                <a:tab pos="838200" algn="l"/>
                <a:tab pos="838835" algn="l"/>
              </a:tabLst>
            </a:pP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Core</a:t>
            </a:r>
            <a:endParaRPr sz="2400">
              <a:latin typeface="Verdana"/>
              <a:cs typeface="Verdana"/>
            </a:endParaRPr>
          </a:p>
          <a:p>
            <a:pPr marL="838835" lvl="1" indent="-28702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•"/>
              <a:tabLst>
                <a:tab pos="838200" algn="l"/>
                <a:tab pos="838835" algn="l"/>
              </a:tabLst>
            </a:pP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Infrastructure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  <a:p>
            <a:pPr marL="54165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Exceptions</a:t>
            </a:r>
            <a:endParaRPr sz="2400">
              <a:latin typeface="Verdana"/>
              <a:cs typeface="Verdana"/>
            </a:endParaRPr>
          </a:p>
          <a:p>
            <a:pPr marL="12700" marR="5080" indent="4445">
              <a:lnSpc>
                <a:spcPts val="2780"/>
              </a:lnSpc>
              <a:spcBef>
                <a:spcPts val="2000"/>
              </a:spcBef>
            </a:pPr>
            <a:r>
              <a:rPr sz="2400" spc="110" dirty="0">
                <a:solidFill>
                  <a:srgbClr val="404040"/>
                </a:solidFill>
                <a:latin typeface="Verdana"/>
                <a:cs typeface="Verdana"/>
              </a:rPr>
              <a:t>No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/>
                <a:cs typeface="Verdana"/>
              </a:rPr>
              <a:t>dependency</a:t>
            </a:r>
            <a:r>
              <a:rPr sz="24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any</a:t>
            </a:r>
            <a:r>
              <a:rPr sz="24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Infrastructure- </a:t>
            </a:r>
            <a:r>
              <a:rPr sz="2400" spc="-8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related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Verdana"/>
                <a:cs typeface="Verdana"/>
              </a:rPr>
              <a:t>code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/>
                <a:cs typeface="Verdana"/>
              </a:rPr>
              <a:t>package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494" y="1805720"/>
            <a:ext cx="4304247" cy="43483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21707" y="2023364"/>
            <a:ext cx="162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A9FBC"/>
                </a:solidFill>
                <a:latin typeface="Verdana"/>
                <a:cs typeface="Verdana"/>
              </a:rPr>
              <a:t>User</a:t>
            </a:r>
            <a:r>
              <a:rPr sz="1800" spc="-15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A9FBC"/>
                </a:solidFill>
                <a:latin typeface="Verdana"/>
                <a:cs typeface="Verdana"/>
              </a:rPr>
              <a:t>interface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9920" y="5580379"/>
            <a:ext cx="1581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A62E5C"/>
                </a:solidFill>
                <a:latin typeface="Verdana"/>
                <a:cs typeface="Verdana"/>
              </a:rPr>
              <a:t>I</a:t>
            </a:r>
            <a:r>
              <a:rPr sz="1800" spc="-135" dirty="0">
                <a:solidFill>
                  <a:srgbClr val="A62E5C"/>
                </a:solidFill>
                <a:latin typeface="Verdana"/>
                <a:cs typeface="Verdana"/>
              </a:rPr>
              <a:t>n</a:t>
            </a:r>
            <a:r>
              <a:rPr sz="1800" spc="35" dirty="0">
                <a:solidFill>
                  <a:srgbClr val="A62E5C"/>
                </a:solidFill>
                <a:latin typeface="Verdana"/>
                <a:cs typeface="Verdana"/>
              </a:rPr>
              <a:t>f</a:t>
            </a:r>
            <a:r>
              <a:rPr sz="1800" spc="-80" dirty="0">
                <a:solidFill>
                  <a:srgbClr val="A62E5C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A62E5C"/>
                </a:solidFill>
                <a:latin typeface="Verdana"/>
                <a:cs typeface="Verdana"/>
              </a:rPr>
              <a:t>a</a:t>
            </a:r>
            <a:r>
              <a:rPr sz="1800" spc="-60" dirty="0">
                <a:solidFill>
                  <a:srgbClr val="A62E5C"/>
                </a:solidFill>
                <a:latin typeface="Verdana"/>
                <a:cs typeface="Verdana"/>
              </a:rPr>
              <a:t>s</a:t>
            </a:r>
            <a:r>
              <a:rPr sz="1800" spc="20" dirty="0">
                <a:solidFill>
                  <a:srgbClr val="A62E5C"/>
                </a:solidFill>
                <a:latin typeface="Verdana"/>
                <a:cs typeface="Verdana"/>
              </a:rPr>
              <a:t>t</a:t>
            </a:r>
            <a:r>
              <a:rPr sz="1800" spc="-35" dirty="0">
                <a:solidFill>
                  <a:srgbClr val="A62E5C"/>
                </a:solidFill>
                <a:latin typeface="Verdana"/>
                <a:cs typeface="Verdana"/>
              </a:rPr>
              <a:t>r</a:t>
            </a:r>
            <a:r>
              <a:rPr sz="1800" spc="-30" dirty="0">
                <a:solidFill>
                  <a:srgbClr val="A62E5C"/>
                </a:solidFill>
                <a:latin typeface="Verdana"/>
                <a:cs typeface="Verdana"/>
              </a:rPr>
              <a:t>u</a:t>
            </a:r>
            <a:r>
              <a:rPr sz="1800" spc="85" dirty="0">
                <a:solidFill>
                  <a:srgbClr val="A62E5C"/>
                </a:solidFill>
                <a:latin typeface="Verdana"/>
                <a:cs typeface="Verdana"/>
              </a:rPr>
              <a:t>c</a:t>
            </a:r>
            <a:r>
              <a:rPr sz="1800" spc="20" dirty="0">
                <a:solidFill>
                  <a:srgbClr val="A62E5C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A62E5C"/>
                </a:solidFill>
                <a:latin typeface="Verdana"/>
                <a:cs typeface="Verdana"/>
              </a:rPr>
              <a:t>u</a:t>
            </a:r>
            <a:r>
              <a:rPr sz="1800" spc="-65" dirty="0">
                <a:solidFill>
                  <a:srgbClr val="A62E5C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A62E5C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1389" y="4806188"/>
            <a:ext cx="196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9BC850"/>
                </a:solidFill>
                <a:latin typeface="Verdana"/>
                <a:cs typeface="Verdana"/>
              </a:rPr>
              <a:t>Application</a:t>
            </a:r>
            <a:r>
              <a:rPr sz="1800" spc="-14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9BC850"/>
                </a:solidFill>
                <a:latin typeface="Verdana"/>
                <a:cs typeface="Verdana"/>
              </a:rPr>
              <a:t>Core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9590" y="3718052"/>
            <a:ext cx="115887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46685" marR="5080" indent="-134620">
              <a:lnSpc>
                <a:spcPct val="102200"/>
              </a:lnSpc>
              <a:spcBef>
                <a:spcPts val="50"/>
              </a:spcBef>
            </a:pPr>
            <a:r>
              <a:rPr sz="1800" spc="-85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1800" spc="-135" dirty="0">
                <a:solidFill>
                  <a:srgbClr val="F05A28"/>
                </a:solidFill>
                <a:latin typeface="Verdana"/>
                <a:cs typeface="Verdana"/>
              </a:rPr>
              <a:t>n</a:t>
            </a:r>
            <a:r>
              <a:rPr sz="1800" spc="-5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f</a:t>
            </a:r>
            <a:r>
              <a:rPr sz="1800" spc="-2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F05A28"/>
                </a:solidFill>
                <a:latin typeface="Verdana"/>
                <a:cs typeface="Verdana"/>
              </a:rPr>
              <a:t>s  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Entities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959717" y="1749043"/>
            <a:ext cx="3915410" cy="26803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Infrastructure</a:t>
            </a:r>
            <a:endParaRPr sz="2400" dirty="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24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access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Verdana"/>
                <a:cs typeface="Verdana"/>
              </a:rPr>
              <a:t>(EF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/>
                <a:cs typeface="Verdana"/>
              </a:rPr>
              <a:t>Core)</a:t>
            </a:r>
            <a:endParaRPr sz="2400" dirty="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55" dirty="0">
                <a:solidFill>
                  <a:srgbClr val="404040"/>
                </a:solidFill>
                <a:latin typeface="Verdana"/>
                <a:cs typeface="Verdana"/>
              </a:rPr>
              <a:t>Logging</a:t>
            </a:r>
            <a:endParaRPr sz="2400" dirty="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505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Identity</a:t>
            </a:r>
            <a:endParaRPr sz="2400" dirty="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API</a:t>
            </a:r>
            <a:r>
              <a:rPr sz="2400" spc="-2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Clients</a:t>
            </a:r>
            <a:endParaRPr sz="2400" dirty="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25" dirty="0">
                <a:solidFill>
                  <a:srgbClr val="404040"/>
                </a:solidFill>
                <a:latin typeface="Verdana"/>
                <a:cs typeface="Verdana"/>
              </a:rPr>
              <a:t>File</a:t>
            </a:r>
            <a:r>
              <a:rPr sz="24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access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494" y="1805720"/>
            <a:ext cx="4304247" cy="43483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21707" y="2023364"/>
            <a:ext cx="162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A9FBC"/>
                </a:solidFill>
                <a:latin typeface="Verdana"/>
                <a:cs typeface="Verdana"/>
              </a:rPr>
              <a:t>User</a:t>
            </a:r>
            <a:r>
              <a:rPr sz="1800" spc="-15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A9FBC"/>
                </a:solidFill>
                <a:latin typeface="Verdana"/>
                <a:cs typeface="Verdana"/>
              </a:rPr>
              <a:t>interface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1725" y="3855701"/>
            <a:ext cx="1969135" cy="216217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65150" marR="396875" indent="-134620">
              <a:lnSpc>
                <a:spcPct val="102200"/>
              </a:lnSpc>
              <a:spcBef>
                <a:spcPts val="50"/>
              </a:spcBef>
            </a:pPr>
            <a:r>
              <a:rPr sz="1800" spc="-85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1800" spc="-135" dirty="0">
                <a:solidFill>
                  <a:srgbClr val="F05A28"/>
                </a:solidFill>
                <a:latin typeface="Verdana"/>
                <a:cs typeface="Verdana"/>
              </a:rPr>
              <a:t>n</a:t>
            </a:r>
            <a:r>
              <a:rPr sz="1800" spc="-5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f</a:t>
            </a:r>
            <a:r>
              <a:rPr sz="1800" spc="-2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F05A28"/>
                </a:solidFill>
                <a:latin typeface="Verdana"/>
                <a:cs typeface="Verdana"/>
              </a:rPr>
              <a:t>s  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Entities</a:t>
            </a:r>
            <a:endParaRPr sz="1800" dirty="0">
              <a:latin typeface="Verdana"/>
              <a:cs typeface="Verdana"/>
            </a:endParaRPr>
          </a:p>
          <a:p>
            <a:pPr marL="330835" marR="5080" indent="-318770">
              <a:lnSpc>
                <a:spcPct val="282200"/>
              </a:lnSpc>
              <a:spcBef>
                <a:spcPts val="265"/>
              </a:spcBef>
            </a:pPr>
            <a:r>
              <a:rPr sz="1800" spc="45" dirty="0">
                <a:solidFill>
                  <a:srgbClr val="9BC850"/>
                </a:solidFill>
                <a:latin typeface="Verdana"/>
                <a:cs typeface="Verdana"/>
              </a:rPr>
              <a:t>Application</a:t>
            </a:r>
            <a:r>
              <a:rPr sz="1800" spc="-15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9BC850"/>
                </a:solidFill>
                <a:latin typeface="Verdana"/>
                <a:cs typeface="Verdana"/>
              </a:rPr>
              <a:t>Core</a:t>
            </a:r>
            <a:r>
              <a:rPr lang="en-IN" sz="1800" spc="2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lang="en-IN" sz="1800" spc="-62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A62E5C"/>
                </a:solidFill>
                <a:latin typeface="Verdana"/>
                <a:cs typeface="Verdana"/>
              </a:rPr>
              <a:t>Infrastructure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9490787-4669-4FDA-ABE9-29E122CB05FE}"/>
              </a:ext>
            </a:extLst>
          </p:cNvPr>
          <p:cNvSpPr txBox="1">
            <a:spLocks/>
          </p:cNvSpPr>
          <p:nvPr/>
        </p:nvSpPr>
        <p:spPr>
          <a:xfrm>
            <a:off x="3265649" y="521260"/>
            <a:ext cx="5573552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chemeClr val="bg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135" dirty="0">
                <a:solidFill>
                  <a:srgbClr val="404040"/>
                </a:solidFill>
              </a:rPr>
              <a:t>What</a:t>
            </a:r>
            <a:r>
              <a:rPr lang="en-IN" sz="3600" spc="-229" dirty="0">
                <a:solidFill>
                  <a:srgbClr val="404040"/>
                </a:solidFill>
              </a:rPr>
              <a:t> </a:t>
            </a:r>
            <a:r>
              <a:rPr lang="en-IN" sz="3600" dirty="0">
                <a:solidFill>
                  <a:srgbClr val="404040"/>
                </a:solidFill>
              </a:rPr>
              <a:t>Goes</a:t>
            </a:r>
            <a:r>
              <a:rPr lang="en-IN" sz="3600" spc="-229" dirty="0">
                <a:solidFill>
                  <a:srgbClr val="404040"/>
                </a:solidFill>
              </a:rPr>
              <a:t> </a:t>
            </a:r>
            <a:r>
              <a:rPr lang="en-IN" sz="3600" spc="-30" dirty="0">
                <a:solidFill>
                  <a:srgbClr val="404040"/>
                </a:solidFill>
              </a:rPr>
              <a:t>Where?</a:t>
            </a:r>
            <a:endParaRPr lang="en-IN" sz="36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9462" y="517651"/>
            <a:ext cx="4225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135" dirty="0">
                <a:solidFill>
                  <a:srgbClr val="404040"/>
                </a:solidFill>
              </a:rPr>
              <a:t>W</a:t>
            </a:r>
            <a:r>
              <a:rPr sz="3600" spc="135" dirty="0">
                <a:solidFill>
                  <a:srgbClr val="404040"/>
                </a:solidFill>
              </a:rPr>
              <a:t>h</a:t>
            </a:r>
            <a:r>
              <a:rPr lang="en-IN" sz="3600" spc="135" dirty="0">
                <a:solidFill>
                  <a:srgbClr val="404040"/>
                </a:solidFill>
              </a:rPr>
              <a:t>at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Goes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Where?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959717" y="1749043"/>
            <a:ext cx="5066665" cy="39243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UI</a:t>
            </a:r>
            <a:endParaRPr sz="2400" dirty="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50" dirty="0">
                <a:solidFill>
                  <a:srgbClr val="404040"/>
                </a:solidFill>
                <a:latin typeface="Verdana"/>
                <a:cs typeface="Verdana"/>
              </a:rPr>
              <a:t>API/MVC/Razor</a:t>
            </a:r>
            <a:endParaRPr sz="2400" dirty="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Specific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ASP.NET</a:t>
            </a:r>
            <a:r>
              <a:rPr sz="24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Core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items</a:t>
            </a:r>
            <a:endParaRPr sz="2400" dirty="0">
              <a:latin typeface="Verdana"/>
              <a:cs typeface="Verdana"/>
            </a:endParaRPr>
          </a:p>
          <a:p>
            <a:pPr marL="833755" lvl="1" indent="-287655">
              <a:lnSpc>
                <a:spcPct val="100000"/>
              </a:lnSpc>
              <a:spcBef>
                <a:spcPts val="505"/>
              </a:spcBef>
              <a:buSzPct val="75000"/>
              <a:buFont typeface="Lucida Sans Unicode"/>
              <a:buChar char="•"/>
              <a:tabLst>
                <a:tab pos="833755" algn="l"/>
                <a:tab pos="834390" algn="l"/>
              </a:tabLst>
            </a:pP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Middleware</a:t>
            </a:r>
            <a:endParaRPr sz="2400" dirty="0">
              <a:latin typeface="Verdana"/>
              <a:cs typeface="Verdana"/>
            </a:endParaRPr>
          </a:p>
          <a:p>
            <a:pPr marL="833755" lvl="1" indent="-287655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•"/>
              <a:tabLst>
                <a:tab pos="833755" algn="l"/>
                <a:tab pos="834390" algn="l"/>
              </a:tabLst>
            </a:pP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Filters</a:t>
            </a:r>
            <a:endParaRPr sz="2400" dirty="0">
              <a:latin typeface="Verdana"/>
              <a:cs typeface="Verdana"/>
            </a:endParaRPr>
          </a:p>
          <a:p>
            <a:pPr marL="536575" marR="5080" indent="-288925">
              <a:lnSpc>
                <a:spcPct val="100800"/>
              </a:lnSpc>
              <a:spcBef>
                <a:spcPts val="60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Interact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services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through </a:t>
            </a:r>
            <a:r>
              <a:rPr sz="2400" spc="-8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5" dirty="0" err="1">
                <a:solidFill>
                  <a:srgbClr val="404040"/>
                </a:solidFill>
                <a:latin typeface="Verdana"/>
                <a:cs typeface="Verdana"/>
              </a:rPr>
              <a:t>Mediat</a:t>
            </a:r>
            <a:r>
              <a:rPr lang="en-IN" sz="2400" spc="1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endParaRPr sz="2400" dirty="0">
              <a:latin typeface="Verdana"/>
              <a:cs typeface="Verdana"/>
            </a:endParaRPr>
          </a:p>
          <a:p>
            <a:pPr marL="833755" lvl="1" indent="-287655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•"/>
              <a:tabLst>
                <a:tab pos="833755" algn="l"/>
                <a:tab pos="834390" algn="l"/>
              </a:tabLst>
            </a:pPr>
            <a:r>
              <a:rPr sz="2400" spc="45" dirty="0">
                <a:solidFill>
                  <a:srgbClr val="404040"/>
                </a:solidFill>
                <a:latin typeface="Verdana"/>
                <a:cs typeface="Verdana"/>
              </a:rPr>
              <a:t>Loose</a:t>
            </a:r>
            <a:r>
              <a:rPr sz="24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coupling</a:t>
            </a:r>
            <a:endParaRPr sz="2400" dirty="0">
              <a:latin typeface="Verdana"/>
              <a:cs typeface="Verdana"/>
            </a:endParaRPr>
          </a:p>
          <a:p>
            <a:pPr marL="833755" lvl="1" indent="-287655">
              <a:lnSpc>
                <a:spcPct val="100000"/>
              </a:lnSpc>
              <a:spcBef>
                <a:spcPts val="500"/>
              </a:spcBef>
              <a:buSzPct val="75000"/>
              <a:buFont typeface="Lucida Sans Unicode"/>
              <a:buChar char="•"/>
              <a:tabLst>
                <a:tab pos="833755" algn="l"/>
                <a:tab pos="834390" algn="l"/>
              </a:tabLst>
            </a:pP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Lightweight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controllers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494" y="1805720"/>
            <a:ext cx="4304247" cy="43483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21707" y="2023364"/>
            <a:ext cx="162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A9FBC"/>
                </a:solidFill>
                <a:latin typeface="Verdana"/>
                <a:cs typeface="Verdana"/>
              </a:rPr>
              <a:t>User</a:t>
            </a:r>
            <a:r>
              <a:rPr sz="1800" spc="-15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A9FBC"/>
                </a:solidFill>
                <a:latin typeface="Verdana"/>
                <a:cs typeface="Verdana"/>
              </a:rPr>
              <a:t>interface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9920" y="5580379"/>
            <a:ext cx="1581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A62E5C"/>
                </a:solidFill>
                <a:latin typeface="Verdana"/>
                <a:cs typeface="Verdana"/>
              </a:rPr>
              <a:t>I</a:t>
            </a:r>
            <a:r>
              <a:rPr sz="1800" spc="-135" dirty="0">
                <a:solidFill>
                  <a:srgbClr val="A62E5C"/>
                </a:solidFill>
                <a:latin typeface="Verdana"/>
                <a:cs typeface="Verdana"/>
              </a:rPr>
              <a:t>n</a:t>
            </a:r>
            <a:r>
              <a:rPr sz="1800" spc="35" dirty="0">
                <a:solidFill>
                  <a:srgbClr val="A62E5C"/>
                </a:solidFill>
                <a:latin typeface="Verdana"/>
                <a:cs typeface="Verdana"/>
              </a:rPr>
              <a:t>f</a:t>
            </a:r>
            <a:r>
              <a:rPr sz="1800" spc="-80" dirty="0">
                <a:solidFill>
                  <a:srgbClr val="A62E5C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A62E5C"/>
                </a:solidFill>
                <a:latin typeface="Verdana"/>
                <a:cs typeface="Verdana"/>
              </a:rPr>
              <a:t>a</a:t>
            </a:r>
            <a:r>
              <a:rPr sz="1800" spc="-60" dirty="0">
                <a:solidFill>
                  <a:srgbClr val="A62E5C"/>
                </a:solidFill>
                <a:latin typeface="Verdana"/>
                <a:cs typeface="Verdana"/>
              </a:rPr>
              <a:t>s</a:t>
            </a:r>
            <a:r>
              <a:rPr sz="1800" spc="20" dirty="0">
                <a:solidFill>
                  <a:srgbClr val="A62E5C"/>
                </a:solidFill>
                <a:latin typeface="Verdana"/>
                <a:cs typeface="Verdana"/>
              </a:rPr>
              <a:t>t</a:t>
            </a:r>
            <a:r>
              <a:rPr sz="1800" spc="-35" dirty="0">
                <a:solidFill>
                  <a:srgbClr val="A62E5C"/>
                </a:solidFill>
                <a:latin typeface="Verdana"/>
                <a:cs typeface="Verdana"/>
              </a:rPr>
              <a:t>r</a:t>
            </a:r>
            <a:r>
              <a:rPr sz="1800" spc="-30" dirty="0">
                <a:solidFill>
                  <a:srgbClr val="A62E5C"/>
                </a:solidFill>
                <a:latin typeface="Verdana"/>
                <a:cs typeface="Verdana"/>
              </a:rPr>
              <a:t>u</a:t>
            </a:r>
            <a:r>
              <a:rPr sz="1800" spc="85" dirty="0">
                <a:solidFill>
                  <a:srgbClr val="A62E5C"/>
                </a:solidFill>
                <a:latin typeface="Verdana"/>
                <a:cs typeface="Verdana"/>
              </a:rPr>
              <a:t>c</a:t>
            </a:r>
            <a:r>
              <a:rPr sz="1800" spc="20" dirty="0">
                <a:solidFill>
                  <a:srgbClr val="A62E5C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A62E5C"/>
                </a:solidFill>
                <a:latin typeface="Verdana"/>
                <a:cs typeface="Verdana"/>
              </a:rPr>
              <a:t>u</a:t>
            </a:r>
            <a:r>
              <a:rPr sz="1800" spc="-65" dirty="0">
                <a:solidFill>
                  <a:srgbClr val="A62E5C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A62E5C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1389" y="4806188"/>
            <a:ext cx="196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9BC850"/>
                </a:solidFill>
                <a:latin typeface="Verdana"/>
                <a:cs typeface="Verdana"/>
              </a:rPr>
              <a:t>Application</a:t>
            </a:r>
            <a:r>
              <a:rPr sz="1800" spc="-14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9BC850"/>
                </a:solidFill>
                <a:latin typeface="Verdana"/>
                <a:cs typeface="Verdana"/>
              </a:rPr>
              <a:t>Core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9590" y="3718052"/>
            <a:ext cx="115887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46685" marR="5080" indent="-134620">
              <a:lnSpc>
                <a:spcPct val="102200"/>
              </a:lnSpc>
              <a:spcBef>
                <a:spcPts val="50"/>
              </a:spcBef>
            </a:pPr>
            <a:r>
              <a:rPr sz="1800" spc="-85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1800" spc="-135" dirty="0">
                <a:solidFill>
                  <a:srgbClr val="F05A28"/>
                </a:solidFill>
                <a:latin typeface="Verdana"/>
                <a:cs typeface="Verdana"/>
              </a:rPr>
              <a:t>n</a:t>
            </a:r>
            <a:r>
              <a:rPr sz="1800" spc="-5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f</a:t>
            </a:r>
            <a:r>
              <a:rPr sz="1800" spc="-2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F05A28"/>
                </a:solidFill>
                <a:latin typeface="Verdana"/>
                <a:cs typeface="Verdana"/>
              </a:rPr>
              <a:t>s  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Entities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6425" y="1690781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6425" y="3250638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76425" y="4810495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58576" y="517651"/>
            <a:ext cx="6188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</a:rPr>
              <a:t>Clean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Architecture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Benefits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098993" y="2016252"/>
            <a:ext cx="4940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Independent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Verdana"/>
                <a:cs typeface="Verdana"/>
              </a:rPr>
              <a:t>UI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used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frameworks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8993" y="3576828"/>
            <a:ext cx="41433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5" dirty="0">
                <a:solidFill>
                  <a:srgbClr val="404040"/>
                </a:solidFill>
                <a:latin typeface="Verdana"/>
                <a:cs typeface="Verdana"/>
              </a:rPr>
              <a:t>No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knowledge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used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database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8993" y="5134355"/>
            <a:ext cx="337057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Testable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maintainable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251" y="1763713"/>
            <a:ext cx="775244" cy="8588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0" y="3381546"/>
            <a:ext cx="882650" cy="74419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3110" y="4883150"/>
            <a:ext cx="711526" cy="860425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/>
              <a:t>The end result…</a:t>
            </a:r>
          </a:p>
        </p:txBody>
      </p:sp>
      <p:graphicFrame>
        <p:nvGraphicFramePr>
          <p:cNvPr id="13" name="Content Placeholder 7">
            <a:extLst>
              <a:ext uri="{FF2B5EF4-FFF2-40B4-BE49-F238E27FC236}">
                <a16:creationId xmlns:a16="http://schemas.microsoft.com/office/drawing/2014/main" id="{DB74808F-6C26-4D19-9905-B796A42D21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A66494-C888-441D-91A7-36DE6D08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Requirements for Ticket Management App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CEB4D-2F42-470D-A3D2-E66C7214E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Manage events</a:t>
            </a:r>
          </a:p>
          <a:p>
            <a:r>
              <a:rPr lang="en-US" dirty="0"/>
              <a:t>Overview of events in their categories</a:t>
            </a:r>
          </a:p>
          <a:p>
            <a:r>
              <a:rPr lang="en-US" dirty="0"/>
              <a:t>Orders for the different events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/>
              <a:t>Wireframes for the Application</a:t>
            </a: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t="14884"/>
          <a:stretch/>
        </p:blipFill>
        <p:spPr>
          <a:xfrm>
            <a:off x="2862666" y="2241755"/>
            <a:ext cx="6438094" cy="2618329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/>
              <a:t>Event Management</a:t>
            </a: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t="8208"/>
          <a:stretch/>
        </p:blipFill>
        <p:spPr>
          <a:xfrm>
            <a:off x="773722" y="2074605"/>
            <a:ext cx="10644553" cy="3652181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8105"/>
          <a:stretch/>
        </p:blipFill>
        <p:spPr>
          <a:xfrm>
            <a:off x="773722" y="2074606"/>
            <a:ext cx="10654502" cy="37030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/>
              <a:t>Category Management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/>
              <a:t>Ticket Sales</a:t>
            </a: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t="11982"/>
          <a:stretch/>
        </p:blipFill>
        <p:spPr>
          <a:xfrm>
            <a:off x="3123924" y="2222090"/>
            <a:ext cx="6428569" cy="32189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C8AB-D443-412B-AA40-9B413C54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76AC-D78F-490C-A4FA-62B675974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Visual Studio 2019</a:t>
            </a:r>
          </a:p>
          <a:p>
            <a:r>
              <a:rPr lang="en-IN" dirty="0"/>
              <a:t>SQL Server </a:t>
            </a:r>
            <a:r>
              <a:rPr lang="en-IN" dirty="0" err="1"/>
              <a:t>LocalDB</a:t>
            </a:r>
            <a:r>
              <a:rPr lang="en-IN" dirty="0"/>
              <a:t> (Installs with VS 2019)</a:t>
            </a:r>
          </a:p>
          <a:p>
            <a:r>
              <a:rPr lang="en-IN" dirty="0" err="1"/>
              <a:t>.Net</a:t>
            </a:r>
            <a:r>
              <a:rPr lang="en-IN" dirty="0"/>
              <a:t> 3.1 SDK</a:t>
            </a:r>
          </a:p>
          <a:p>
            <a:r>
              <a:rPr lang="en-IN" dirty="0"/>
              <a:t>Add EF Core 5.0 using </a:t>
            </a:r>
            <a:r>
              <a:rPr lang="en-IN" dirty="0" err="1"/>
              <a:t>Nuget</a:t>
            </a:r>
            <a:r>
              <a:rPr lang="en-IN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25988883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/>
              <a:t>Creating the Domain Project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/>
              <a:t>The Domain Project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7995" y="1845129"/>
            <a:ext cx="4323486" cy="43538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09210" y="2062988"/>
            <a:ext cx="162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A9FBC"/>
                </a:solidFill>
                <a:latin typeface="Verdana"/>
                <a:cs typeface="Verdana"/>
              </a:rPr>
              <a:t>User</a:t>
            </a:r>
            <a:r>
              <a:rPr sz="1800" spc="-15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A9FBC"/>
                </a:solidFill>
                <a:latin typeface="Verdana"/>
                <a:cs typeface="Verdana"/>
              </a:rPr>
              <a:t>interface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8891" y="3757676"/>
            <a:ext cx="1969135" cy="216217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65150" marR="396875" indent="-134620">
              <a:lnSpc>
                <a:spcPct val="102200"/>
              </a:lnSpc>
              <a:spcBef>
                <a:spcPts val="50"/>
              </a:spcBef>
            </a:pPr>
            <a:r>
              <a:rPr sz="1800" spc="-85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1800" spc="-135" dirty="0">
                <a:solidFill>
                  <a:srgbClr val="F05A28"/>
                </a:solidFill>
                <a:latin typeface="Verdana"/>
                <a:cs typeface="Verdana"/>
              </a:rPr>
              <a:t>n</a:t>
            </a:r>
            <a:r>
              <a:rPr sz="1800" spc="-5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f</a:t>
            </a:r>
            <a:r>
              <a:rPr sz="1800" spc="-2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F05A28"/>
                </a:solidFill>
                <a:latin typeface="Verdana"/>
                <a:cs typeface="Verdana"/>
              </a:rPr>
              <a:t>s  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Entities</a:t>
            </a:r>
            <a:endParaRPr sz="1800">
              <a:latin typeface="Verdana"/>
              <a:cs typeface="Verdana"/>
            </a:endParaRPr>
          </a:p>
          <a:p>
            <a:pPr marL="330835" marR="5080" indent="-318770">
              <a:lnSpc>
                <a:spcPct val="282200"/>
              </a:lnSpc>
              <a:spcBef>
                <a:spcPts val="265"/>
              </a:spcBef>
            </a:pPr>
            <a:r>
              <a:rPr sz="1800" spc="45" dirty="0">
                <a:solidFill>
                  <a:srgbClr val="9BC850"/>
                </a:solidFill>
                <a:latin typeface="Verdana"/>
                <a:cs typeface="Verdana"/>
              </a:rPr>
              <a:t>Application</a:t>
            </a:r>
            <a:r>
              <a:rPr sz="1800" spc="-15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9BC850"/>
                </a:solidFill>
                <a:latin typeface="Verdana"/>
                <a:cs typeface="Verdana"/>
              </a:rPr>
              <a:t>Core </a:t>
            </a:r>
            <a:r>
              <a:rPr sz="1800" spc="-62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A62E5C"/>
                </a:solidFill>
                <a:latin typeface="Verdana"/>
                <a:cs typeface="Verdana"/>
              </a:rPr>
              <a:t>Infrastructure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/>
              <a:t>Designing the Application Project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/>
              <a:t>The Application Project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5128" y="1845913"/>
            <a:ext cx="4318223" cy="43664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09210" y="2062988"/>
            <a:ext cx="162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A9FBC"/>
                </a:solidFill>
                <a:latin typeface="Verdana"/>
                <a:cs typeface="Verdana"/>
              </a:rPr>
              <a:t>User</a:t>
            </a:r>
            <a:r>
              <a:rPr sz="1800" spc="-15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A9FBC"/>
                </a:solidFill>
                <a:latin typeface="Verdana"/>
                <a:cs typeface="Verdana"/>
              </a:rPr>
              <a:t>interface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8891" y="3757676"/>
            <a:ext cx="1969135" cy="216217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65150" marR="396875" indent="-134620">
              <a:lnSpc>
                <a:spcPct val="102200"/>
              </a:lnSpc>
              <a:spcBef>
                <a:spcPts val="50"/>
              </a:spcBef>
            </a:pPr>
            <a:r>
              <a:rPr sz="1800" spc="-85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1800" spc="-135" dirty="0">
                <a:solidFill>
                  <a:srgbClr val="F05A28"/>
                </a:solidFill>
                <a:latin typeface="Verdana"/>
                <a:cs typeface="Verdana"/>
              </a:rPr>
              <a:t>n</a:t>
            </a:r>
            <a:r>
              <a:rPr sz="1800" spc="-5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f</a:t>
            </a:r>
            <a:r>
              <a:rPr sz="1800" spc="-2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F05A28"/>
                </a:solidFill>
                <a:latin typeface="Verdana"/>
                <a:cs typeface="Verdana"/>
              </a:rPr>
              <a:t>s  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Entities</a:t>
            </a:r>
            <a:endParaRPr sz="1800">
              <a:latin typeface="Verdana"/>
              <a:cs typeface="Verdana"/>
            </a:endParaRPr>
          </a:p>
          <a:p>
            <a:pPr marL="330835" marR="5080" indent="-318770">
              <a:lnSpc>
                <a:spcPct val="282200"/>
              </a:lnSpc>
              <a:spcBef>
                <a:spcPts val="265"/>
              </a:spcBef>
            </a:pPr>
            <a:r>
              <a:rPr sz="1800" spc="45" dirty="0">
                <a:solidFill>
                  <a:srgbClr val="9BC850"/>
                </a:solidFill>
                <a:latin typeface="Verdana"/>
                <a:cs typeface="Verdana"/>
              </a:rPr>
              <a:t>Application</a:t>
            </a:r>
            <a:r>
              <a:rPr sz="1800" spc="-15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9BC850"/>
                </a:solidFill>
                <a:latin typeface="Verdana"/>
                <a:cs typeface="Verdana"/>
              </a:rPr>
              <a:t>Core </a:t>
            </a:r>
            <a:r>
              <a:rPr sz="1800" spc="-62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A62E5C"/>
                </a:solidFill>
                <a:latin typeface="Verdana"/>
                <a:cs typeface="Verdana"/>
              </a:rPr>
              <a:t>Infrastructure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2590291"/>
            <a:ext cx="485267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Achieving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loose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coupling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in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application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core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Contracts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525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Messaging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35" y="2223848"/>
            <a:ext cx="2413992" cy="2410301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6575" y="2471419"/>
            <a:ext cx="6365240" cy="17907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Contracts</a:t>
            </a:r>
            <a:endParaRPr sz="240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Part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application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core</a:t>
            </a:r>
            <a:endParaRPr sz="240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Functionality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described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in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interfaces</a:t>
            </a:r>
            <a:endParaRPr sz="240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505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Implemented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in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Core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or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Infrastructure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53" y="2436310"/>
            <a:ext cx="2844883" cy="1985379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79050" y="1920747"/>
            <a:ext cx="3124835" cy="126936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4990"/>
              </a:lnSpc>
              <a:spcBef>
                <a:spcPts val="10"/>
              </a:spcBef>
            </a:pPr>
            <a:r>
              <a:rPr sz="4000" spc="-1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40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000" spc="-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00" spc="1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4000" spc="1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00" spc="-105" dirty="0">
                <a:solidFill>
                  <a:srgbClr val="FFFFFF"/>
                </a:solidFill>
                <a:latin typeface="Verdana"/>
                <a:cs typeface="Verdana"/>
              </a:rPr>
              <a:t>si</a:t>
            </a:r>
            <a:r>
              <a:rPr sz="4000" spc="-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00" spc="1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00" spc="-105" dirty="0">
                <a:solidFill>
                  <a:srgbClr val="FFFFFF"/>
                </a:solidFill>
                <a:latin typeface="Verdana"/>
                <a:cs typeface="Verdana"/>
              </a:rPr>
              <a:t>ri</a:t>
            </a:r>
            <a:r>
              <a:rPr sz="4000" spc="-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00" spc="-1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9050" y="3601211"/>
            <a:ext cx="4751070" cy="1552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935">
              <a:lnSpc>
                <a:spcPct val="112999"/>
              </a:lnSpc>
              <a:spcBef>
                <a:spcPts val="100"/>
              </a:spcBef>
            </a:pP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Mediates</a:t>
            </a:r>
            <a:r>
              <a:rPr sz="2000" spc="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between</a:t>
            </a:r>
            <a:r>
              <a:rPr sz="2000" spc="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domain</a:t>
            </a:r>
            <a:r>
              <a:rPr sz="2000" spc="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0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data- </a:t>
            </a:r>
            <a:r>
              <a:rPr sz="2000" spc="-5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mapping</a:t>
            </a:r>
            <a:r>
              <a:rPr sz="2000" spc="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layer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Often</a:t>
            </a:r>
            <a:r>
              <a:rPr sz="2000" spc="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used</a:t>
            </a:r>
            <a:r>
              <a:rPr sz="2000" spc="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2000" spc="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combination</a:t>
            </a:r>
            <a:r>
              <a:rPr sz="2000" spc="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entury Gothic"/>
                <a:cs typeface="Century Gothic"/>
              </a:rPr>
              <a:t>with</a:t>
            </a:r>
            <a:r>
              <a:rPr sz="2000" spc="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Century Gothic"/>
                <a:cs typeface="Century Gothic"/>
              </a:rPr>
              <a:t>UOW</a:t>
            </a:r>
            <a:endParaRPr sz="2000">
              <a:latin typeface="Century Gothic"/>
              <a:cs typeface="Century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7687" y="2170367"/>
            <a:ext cx="2426416" cy="2517264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329" y="4088335"/>
            <a:ext cx="5257800" cy="16192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Specific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repositories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335" y="4088335"/>
            <a:ext cx="5257800" cy="16192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Generic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methods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7329" y="2193544"/>
            <a:ext cx="5257800" cy="16192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769745" marR="1135380" indent="-626745">
              <a:lnSpc>
                <a:spcPct val="100800"/>
              </a:lnSpc>
              <a:spcBef>
                <a:spcPts val="5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Agnostic</a:t>
            </a:r>
            <a:r>
              <a:rPr sz="2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rest</a:t>
            </a:r>
            <a:r>
              <a:rPr sz="2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400" spc="-8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application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335" y="2193544"/>
            <a:ext cx="5257800" cy="16192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access</a:t>
            </a:r>
            <a:r>
              <a:rPr sz="2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operations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/>
              <a:t>Using Repositories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700" rIns="0" bIns="0" rtlCol="0">
            <a:spAutoFit/>
          </a:bodyPr>
          <a:lstStyle/>
          <a:p>
            <a:r>
              <a:rPr lang="en-IN" dirty="0"/>
              <a:t>Introducing a Mediator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4294967295"/>
          </p:nvPr>
        </p:nvSpPr>
        <p:spPr>
          <a:xfrm>
            <a:off x="5036962" y="1897342"/>
            <a:ext cx="6688873" cy="3174587"/>
          </a:xfrm>
        </p:spPr>
        <p:txBody>
          <a:bodyPr vert="horz" wrap="square" lIns="0" tIns="585597" rIns="0" bIns="0" rtlCol="0">
            <a:spAutoFit/>
          </a:bodyPr>
          <a:lstStyle/>
          <a:p>
            <a:r>
              <a:rPr lang="en-US" dirty="0"/>
              <a:t>Object that wraps what how objects need  to interact</a:t>
            </a:r>
          </a:p>
          <a:p>
            <a:r>
              <a:rPr lang="en-US" dirty="0"/>
              <a:t>Avoid hard references from one object to  the next</a:t>
            </a:r>
          </a:p>
          <a:p>
            <a:r>
              <a:rPr lang="en-US" dirty="0"/>
              <a:t>Help with communication from/to Core  project objects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93818" y="2292441"/>
            <a:ext cx="967105" cy="909955"/>
            <a:chOff x="693818" y="2292441"/>
            <a:chExt cx="967105" cy="909955"/>
          </a:xfrm>
        </p:grpSpPr>
        <p:sp>
          <p:nvSpPr>
            <p:cNvPr id="6" name="object 6"/>
            <p:cNvSpPr/>
            <p:nvPr/>
          </p:nvSpPr>
          <p:spPr>
            <a:xfrm>
              <a:off x="706518" y="2305141"/>
              <a:ext cx="941705" cy="884555"/>
            </a:xfrm>
            <a:custGeom>
              <a:avLst/>
              <a:gdLst/>
              <a:ahLst/>
              <a:cxnLst/>
              <a:rect l="l" t="t" r="r" b="b"/>
              <a:pathLst>
                <a:path w="941705" h="884555">
                  <a:moveTo>
                    <a:pt x="793815" y="0"/>
                  </a:moveTo>
                  <a:lnTo>
                    <a:pt x="147378" y="0"/>
                  </a:lnTo>
                  <a:lnTo>
                    <a:pt x="100795" y="7513"/>
                  </a:lnTo>
                  <a:lnTo>
                    <a:pt x="60338" y="28435"/>
                  </a:lnTo>
                  <a:lnTo>
                    <a:pt x="28435" y="60339"/>
                  </a:lnTo>
                  <a:lnTo>
                    <a:pt x="7513" y="100796"/>
                  </a:lnTo>
                  <a:lnTo>
                    <a:pt x="0" y="147379"/>
                  </a:lnTo>
                  <a:lnTo>
                    <a:pt x="0" y="736876"/>
                  </a:lnTo>
                  <a:lnTo>
                    <a:pt x="7513" y="783460"/>
                  </a:lnTo>
                  <a:lnTo>
                    <a:pt x="28435" y="823916"/>
                  </a:lnTo>
                  <a:lnTo>
                    <a:pt x="60338" y="855820"/>
                  </a:lnTo>
                  <a:lnTo>
                    <a:pt x="100795" y="876741"/>
                  </a:lnTo>
                  <a:lnTo>
                    <a:pt x="147378" y="884255"/>
                  </a:lnTo>
                  <a:lnTo>
                    <a:pt x="793815" y="884255"/>
                  </a:lnTo>
                  <a:lnTo>
                    <a:pt x="840398" y="876741"/>
                  </a:lnTo>
                  <a:lnTo>
                    <a:pt x="880856" y="855820"/>
                  </a:lnTo>
                  <a:lnTo>
                    <a:pt x="912759" y="823916"/>
                  </a:lnTo>
                  <a:lnTo>
                    <a:pt x="933681" y="783460"/>
                  </a:lnTo>
                  <a:lnTo>
                    <a:pt x="941195" y="736876"/>
                  </a:lnTo>
                  <a:lnTo>
                    <a:pt x="941195" y="147379"/>
                  </a:lnTo>
                  <a:lnTo>
                    <a:pt x="933681" y="100796"/>
                  </a:lnTo>
                  <a:lnTo>
                    <a:pt x="912759" y="60339"/>
                  </a:lnTo>
                  <a:lnTo>
                    <a:pt x="880856" y="28435"/>
                  </a:lnTo>
                  <a:lnTo>
                    <a:pt x="840398" y="7513"/>
                  </a:lnTo>
                  <a:lnTo>
                    <a:pt x="793815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6518" y="2305141"/>
              <a:ext cx="941705" cy="884555"/>
            </a:xfrm>
            <a:custGeom>
              <a:avLst/>
              <a:gdLst/>
              <a:ahLst/>
              <a:cxnLst/>
              <a:rect l="l" t="t" r="r" b="b"/>
              <a:pathLst>
                <a:path w="941705" h="884555">
                  <a:moveTo>
                    <a:pt x="0" y="147378"/>
                  </a:moveTo>
                  <a:lnTo>
                    <a:pt x="7513" y="100795"/>
                  </a:lnTo>
                  <a:lnTo>
                    <a:pt x="28435" y="60338"/>
                  </a:lnTo>
                  <a:lnTo>
                    <a:pt x="60338" y="28435"/>
                  </a:lnTo>
                  <a:lnTo>
                    <a:pt x="100795" y="7513"/>
                  </a:lnTo>
                  <a:lnTo>
                    <a:pt x="147378" y="0"/>
                  </a:lnTo>
                  <a:lnTo>
                    <a:pt x="793816" y="0"/>
                  </a:lnTo>
                  <a:lnTo>
                    <a:pt x="840399" y="7513"/>
                  </a:lnTo>
                  <a:lnTo>
                    <a:pt x="880856" y="28435"/>
                  </a:lnTo>
                  <a:lnTo>
                    <a:pt x="912759" y="60338"/>
                  </a:lnTo>
                  <a:lnTo>
                    <a:pt x="933681" y="100795"/>
                  </a:lnTo>
                  <a:lnTo>
                    <a:pt x="941194" y="147378"/>
                  </a:lnTo>
                  <a:lnTo>
                    <a:pt x="941194" y="736876"/>
                  </a:lnTo>
                  <a:lnTo>
                    <a:pt x="933681" y="783459"/>
                  </a:lnTo>
                  <a:lnTo>
                    <a:pt x="912759" y="823916"/>
                  </a:lnTo>
                  <a:lnTo>
                    <a:pt x="880856" y="855819"/>
                  </a:lnTo>
                  <a:lnTo>
                    <a:pt x="840399" y="876741"/>
                  </a:lnTo>
                  <a:lnTo>
                    <a:pt x="793816" y="884255"/>
                  </a:lnTo>
                  <a:lnTo>
                    <a:pt x="147378" y="884255"/>
                  </a:lnTo>
                  <a:lnTo>
                    <a:pt x="100795" y="876741"/>
                  </a:lnTo>
                  <a:lnTo>
                    <a:pt x="60338" y="855819"/>
                  </a:lnTo>
                  <a:lnTo>
                    <a:pt x="28435" y="823916"/>
                  </a:lnTo>
                  <a:lnTo>
                    <a:pt x="7513" y="783459"/>
                  </a:lnTo>
                  <a:lnTo>
                    <a:pt x="0" y="736876"/>
                  </a:lnTo>
                  <a:lnTo>
                    <a:pt x="0" y="147378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64402" y="2570988"/>
            <a:ext cx="2260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1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3818" y="4268862"/>
            <a:ext cx="967105" cy="909955"/>
            <a:chOff x="693818" y="4268862"/>
            <a:chExt cx="967105" cy="909955"/>
          </a:xfrm>
        </p:grpSpPr>
        <p:sp>
          <p:nvSpPr>
            <p:cNvPr id="10" name="object 10"/>
            <p:cNvSpPr/>
            <p:nvPr/>
          </p:nvSpPr>
          <p:spPr>
            <a:xfrm>
              <a:off x="706518" y="4281562"/>
              <a:ext cx="941705" cy="884555"/>
            </a:xfrm>
            <a:custGeom>
              <a:avLst/>
              <a:gdLst/>
              <a:ahLst/>
              <a:cxnLst/>
              <a:rect l="l" t="t" r="r" b="b"/>
              <a:pathLst>
                <a:path w="941705" h="884554">
                  <a:moveTo>
                    <a:pt x="793815" y="0"/>
                  </a:moveTo>
                  <a:lnTo>
                    <a:pt x="147378" y="0"/>
                  </a:lnTo>
                  <a:lnTo>
                    <a:pt x="100795" y="7513"/>
                  </a:lnTo>
                  <a:lnTo>
                    <a:pt x="60338" y="28435"/>
                  </a:lnTo>
                  <a:lnTo>
                    <a:pt x="28435" y="60339"/>
                  </a:lnTo>
                  <a:lnTo>
                    <a:pt x="7513" y="100796"/>
                  </a:lnTo>
                  <a:lnTo>
                    <a:pt x="0" y="147379"/>
                  </a:lnTo>
                  <a:lnTo>
                    <a:pt x="0" y="736876"/>
                  </a:lnTo>
                  <a:lnTo>
                    <a:pt x="7513" y="783460"/>
                  </a:lnTo>
                  <a:lnTo>
                    <a:pt x="28435" y="823916"/>
                  </a:lnTo>
                  <a:lnTo>
                    <a:pt x="60338" y="855820"/>
                  </a:lnTo>
                  <a:lnTo>
                    <a:pt x="100795" y="876741"/>
                  </a:lnTo>
                  <a:lnTo>
                    <a:pt x="147378" y="884255"/>
                  </a:lnTo>
                  <a:lnTo>
                    <a:pt x="793815" y="884255"/>
                  </a:lnTo>
                  <a:lnTo>
                    <a:pt x="840398" y="876741"/>
                  </a:lnTo>
                  <a:lnTo>
                    <a:pt x="880856" y="855820"/>
                  </a:lnTo>
                  <a:lnTo>
                    <a:pt x="912759" y="823916"/>
                  </a:lnTo>
                  <a:lnTo>
                    <a:pt x="933681" y="783460"/>
                  </a:lnTo>
                  <a:lnTo>
                    <a:pt x="941195" y="736876"/>
                  </a:lnTo>
                  <a:lnTo>
                    <a:pt x="941195" y="147379"/>
                  </a:lnTo>
                  <a:lnTo>
                    <a:pt x="933681" y="100796"/>
                  </a:lnTo>
                  <a:lnTo>
                    <a:pt x="912759" y="60339"/>
                  </a:lnTo>
                  <a:lnTo>
                    <a:pt x="880856" y="28435"/>
                  </a:lnTo>
                  <a:lnTo>
                    <a:pt x="840398" y="7513"/>
                  </a:lnTo>
                  <a:lnTo>
                    <a:pt x="793815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6518" y="4281562"/>
              <a:ext cx="941705" cy="884555"/>
            </a:xfrm>
            <a:custGeom>
              <a:avLst/>
              <a:gdLst/>
              <a:ahLst/>
              <a:cxnLst/>
              <a:rect l="l" t="t" r="r" b="b"/>
              <a:pathLst>
                <a:path w="941705" h="884554">
                  <a:moveTo>
                    <a:pt x="0" y="147378"/>
                  </a:moveTo>
                  <a:lnTo>
                    <a:pt x="7513" y="100795"/>
                  </a:lnTo>
                  <a:lnTo>
                    <a:pt x="28435" y="60338"/>
                  </a:lnTo>
                  <a:lnTo>
                    <a:pt x="60338" y="28435"/>
                  </a:lnTo>
                  <a:lnTo>
                    <a:pt x="100795" y="7513"/>
                  </a:lnTo>
                  <a:lnTo>
                    <a:pt x="147378" y="0"/>
                  </a:lnTo>
                  <a:lnTo>
                    <a:pt x="793816" y="0"/>
                  </a:lnTo>
                  <a:lnTo>
                    <a:pt x="840399" y="7513"/>
                  </a:lnTo>
                  <a:lnTo>
                    <a:pt x="880856" y="28435"/>
                  </a:lnTo>
                  <a:lnTo>
                    <a:pt x="912759" y="60338"/>
                  </a:lnTo>
                  <a:lnTo>
                    <a:pt x="933681" y="100795"/>
                  </a:lnTo>
                  <a:lnTo>
                    <a:pt x="941194" y="147378"/>
                  </a:lnTo>
                  <a:lnTo>
                    <a:pt x="941194" y="736876"/>
                  </a:lnTo>
                  <a:lnTo>
                    <a:pt x="933681" y="783459"/>
                  </a:lnTo>
                  <a:lnTo>
                    <a:pt x="912759" y="823916"/>
                  </a:lnTo>
                  <a:lnTo>
                    <a:pt x="880856" y="855819"/>
                  </a:lnTo>
                  <a:lnTo>
                    <a:pt x="840399" y="876741"/>
                  </a:lnTo>
                  <a:lnTo>
                    <a:pt x="793816" y="884255"/>
                  </a:lnTo>
                  <a:lnTo>
                    <a:pt x="147378" y="884255"/>
                  </a:lnTo>
                  <a:lnTo>
                    <a:pt x="100795" y="876741"/>
                  </a:lnTo>
                  <a:lnTo>
                    <a:pt x="60338" y="855819"/>
                  </a:lnTo>
                  <a:lnTo>
                    <a:pt x="28435" y="823916"/>
                  </a:lnTo>
                  <a:lnTo>
                    <a:pt x="7513" y="783459"/>
                  </a:lnTo>
                  <a:lnTo>
                    <a:pt x="0" y="736876"/>
                  </a:lnTo>
                  <a:lnTo>
                    <a:pt x="0" y="147378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72340" y="4546092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9BC850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155664" y="2292441"/>
            <a:ext cx="967105" cy="909955"/>
            <a:chOff x="3155664" y="2292441"/>
            <a:chExt cx="967105" cy="909955"/>
          </a:xfrm>
        </p:grpSpPr>
        <p:sp>
          <p:nvSpPr>
            <p:cNvPr id="14" name="object 14"/>
            <p:cNvSpPr/>
            <p:nvPr/>
          </p:nvSpPr>
          <p:spPr>
            <a:xfrm>
              <a:off x="3168364" y="2305141"/>
              <a:ext cx="941705" cy="884555"/>
            </a:xfrm>
            <a:custGeom>
              <a:avLst/>
              <a:gdLst/>
              <a:ahLst/>
              <a:cxnLst/>
              <a:rect l="l" t="t" r="r" b="b"/>
              <a:pathLst>
                <a:path w="941704" h="884555">
                  <a:moveTo>
                    <a:pt x="793816" y="0"/>
                  </a:moveTo>
                  <a:lnTo>
                    <a:pt x="147378" y="0"/>
                  </a:lnTo>
                  <a:lnTo>
                    <a:pt x="100795" y="7513"/>
                  </a:lnTo>
                  <a:lnTo>
                    <a:pt x="60338" y="28435"/>
                  </a:lnTo>
                  <a:lnTo>
                    <a:pt x="28435" y="60339"/>
                  </a:lnTo>
                  <a:lnTo>
                    <a:pt x="7513" y="100796"/>
                  </a:lnTo>
                  <a:lnTo>
                    <a:pt x="0" y="147379"/>
                  </a:lnTo>
                  <a:lnTo>
                    <a:pt x="0" y="736876"/>
                  </a:lnTo>
                  <a:lnTo>
                    <a:pt x="7513" y="783460"/>
                  </a:lnTo>
                  <a:lnTo>
                    <a:pt x="28435" y="823916"/>
                  </a:lnTo>
                  <a:lnTo>
                    <a:pt x="60338" y="855820"/>
                  </a:lnTo>
                  <a:lnTo>
                    <a:pt x="100795" y="876741"/>
                  </a:lnTo>
                  <a:lnTo>
                    <a:pt x="147378" y="884255"/>
                  </a:lnTo>
                  <a:lnTo>
                    <a:pt x="793816" y="884255"/>
                  </a:lnTo>
                  <a:lnTo>
                    <a:pt x="840398" y="876741"/>
                  </a:lnTo>
                  <a:lnTo>
                    <a:pt x="880855" y="855820"/>
                  </a:lnTo>
                  <a:lnTo>
                    <a:pt x="912758" y="823916"/>
                  </a:lnTo>
                  <a:lnTo>
                    <a:pt x="933680" y="783460"/>
                  </a:lnTo>
                  <a:lnTo>
                    <a:pt x="941194" y="736876"/>
                  </a:lnTo>
                  <a:lnTo>
                    <a:pt x="941194" y="147379"/>
                  </a:lnTo>
                  <a:lnTo>
                    <a:pt x="933680" y="100796"/>
                  </a:lnTo>
                  <a:lnTo>
                    <a:pt x="912758" y="60339"/>
                  </a:lnTo>
                  <a:lnTo>
                    <a:pt x="880855" y="28435"/>
                  </a:lnTo>
                  <a:lnTo>
                    <a:pt x="840398" y="7513"/>
                  </a:lnTo>
                  <a:lnTo>
                    <a:pt x="793816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8364" y="2305141"/>
              <a:ext cx="941705" cy="884555"/>
            </a:xfrm>
            <a:custGeom>
              <a:avLst/>
              <a:gdLst/>
              <a:ahLst/>
              <a:cxnLst/>
              <a:rect l="l" t="t" r="r" b="b"/>
              <a:pathLst>
                <a:path w="941704" h="884555">
                  <a:moveTo>
                    <a:pt x="0" y="147378"/>
                  </a:moveTo>
                  <a:lnTo>
                    <a:pt x="7513" y="100795"/>
                  </a:lnTo>
                  <a:lnTo>
                    <a:pt x="28435" y="60338"/>
                  </a:lnTo>
                  <a:lnTo>
                    <a:pt x="60338" y="28435"/>
                  </a:lnTo>
                  <a:lnTo>
                    <a:pt x="100795" y="7513"/>
                  </a:lnTo>
                  <a:lnTo>
                    <a:pt x="147378" y="0"/>
                  </a:lnTo>
                  <a:lnTo>
                    <a:pt x="793816" y="0"/>
                  </a:lnTo>
                  <a:lnTo>
                    <a:pt x="840399" y="7513"/>
                  </a:lnTo>
                  <a:lnTo>
                    <a:pt x="880856" y="28435"/>
                  </a:lnTo>
                  <a:lnTo>
                    <a:pt x="912759" y="60338"/>
                  </a:lnTo>
                  <a:lnTo>
                    <a:pt x="933681" y="100795"/>
                  </a:lnTo>
                  <a:lnTo>
                    <a:pt x="941194" y="147378"/>
                  </a:lnTo>
                  <a:lnTo>
                    <a:pt x="941194" y="736876"/>
                  </a:lnTo>
                  <a:lnTo>
                    <a:pt x="933681" y="783459"/>
                  </a:lnTo>
                  <a:lnTo>
                    <a:pt x="912759" y="823916"/>
                  </a:lnTo>
                  <a:lnTo>
                    <a:pt x="880856" y="855819"/>
                  </a:lnTo>
                  <a:lnTo>
                    <a:pt x="840399" y="876741"/>
                  </a:lnTo>
                  <a:lnTo>
                    <a:pt x="793816" y="884255"/>
                  </a:lnTo>
                  <a:lnTo>
                    <a:pt x="147378" y="884255"/>
                  </a:lnTo>
                  <a:lnTo>
                    <a:pt x="100795" y="876741"/>
                  </a:lnTo>
                  <a:lnTo>
                    <a:pt x="60338" y="855819"/>
                  </a:lnTo>
                  <a:lnTo>
                    <a:pt x="28435" y="823916"/>
                  </a:lnTo>
                  <a:lnTo>
                    <a:pt x="7513" y="783459"/>
                  </a:lnTo>
                  <a:lnTo>
                    <a:pt x="0" y="736876"/>
                  </a:lnTo>
                  <a:lnTo>
                    <a:pt x="0" y="147378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532597" y="2570988"/>
            <a:ext cx="2133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155663" y="4268862"/>
            <a:ext cx="967105" cy="909955"/>
            <a:chOff x="3155663" y="4268862"/>
            <a:chExt cx="967105" cy="909955"/>
          </a:xfrm>
        </p:grpSpPr>
        <p:sp>
          <p:nvSpPr>
            <p:cNvPr id="18" name="object 18"/>
            <p:cNvSpPr/>
            <p:nvPr/>
          </p:nvSpPr>
          <p:spPr>
            <a:xfrm>
              <a:off x="3168363" y="4281562"/>
              <a:ext cx="941705" cy="884555"/>
            </a:xfrm>
            <a:custGeom>
              <a:avLst/>
              <a:gdLst/>
              <a:ahLst/>
              <a:cxnLst/>
              <a:rect l="l" t="t" r="r" b="b"/>
              <a:pathLst>
                <a:path w="941704" h="884554">
                  <a:moveTo>
                    <a:pt x="793816" y="0"/>
                  </a:moveTo>
                  <a:lnTo>
                    <a:pt x="147378" y="0"/>
                  </a:lnTo>
                  <a:lnTo>
                    <a:pt x="100795" y="7513"/>
                  </a:lnTo>
                  <a:lnTo>
                    <a:pt x="60338" y="28435"/>
                  </a:lnTo>
                  <a:lnTo>
                    <a:pt x="28435" y="60339"/>
                  </a:lnTo>
                  <a:lnTo>
                    <a:pt x="7513" y="100796"/>
                  </a:lnTo>
                  <a:lnTo>
                    <a:pt x="0" y="147379"/>
                  </a:lnTo>
                  <a:lnTo>
                    <a:pt x="0" y="736876"/>
                  </a:lnTo>
                  <a:lnTo>
                    <a:pt x="7513" y="783460"/>
                  </a:lnTo>
                  <a:lnTo>
                    <a:pt x="28435" y="823916"/>
                  </a:lnTo>
                  <a:lnTo>
                    <a:pt x="60338" y="855820"/>
                  </a:lnTo>
                  <a:lnTo>
                    <a:pt x="100795" y="876741"/>
                  </a:lnTo>
                  <a:lnTo>
                    <a:pt x="147378" y="884255"/>
                  </a:lnTo>
                  <a:lnTo>
                    <a:pt x="793816" y="884255"/>
                  </a:lnTo>
                  <a:lnTo>
                    <a:pt x="840399" y="876741"/>
                  </a:lnTo>
                  <a:lnTo>
                    <a:pt x="880856" y="855820"/>
                  </a:lnTo>
                  <a:lnTo>
                    <a:pt x="912759" y="823916"/>
                  </a:lnTo>
                  <a:lnTo>
                    <a:pt x="933681" y="783460"/>
                  </a:lnTo>
                  <a:lnTo>
                    <a:pt x="941194" y="736876"/>
                  </a:lnTo>
                  <a:lnTo>
                    <a:pt x="941194" y="147379"/>
                  </a:lnTo>
                  <a:lnTo>
                    <a:pt x="933681" y="100796"/>
                  </a:lnTo>
                  <a:lnTo>
                    <a:pt x="912759" y="60339"/>
                  </a:lnTo>
                  <a:lnTo>
                    <a:pt x="880856" y="28435"/>
                  </a:lnTo>
                  <a:lnTo>
                    <a:pt x="840399" y="7513"/>
                  </a:lnTo>
                  <a:lnTo>
                    <a:pt x="793816" y="0"/>
                  </a:lnTo>
                  <a:close/>
                </a:path>
              </a:pathLst>
            </a:custGeom>
            <a:solidFill>
              <a:srgbClr val="F2D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68363" y="4281562"/>
              <a:ext cx="941705" cy="884555"/>
            </a:xfrm>
            <a:custGeom>
              <a:avLst/>
              <a:gdLst/>
              <a:ahLst/>
              <a:cxnLst/>
              <a:rect l="l" t="t" r="r" b="b"/>
              <a:pathLst>
                <a:path w="941704" h="884554">
                  <a:moveTo>
                    <a:pt x="0" y="147378"/>
                  </a:moveTo>
                  <a:lnTo>
                    <a:pt x="7513" y="100795"/>
                  </a:lnTo>
                  <a:lnTo>
                    <a:pt x="28435" y="60338"/>
                  </a:lnTo>
                  <a:lnTo>
                    <a:pt x="60338" y="28435"/>
                  </a:lnTo>
                  <a:lnTo>
                    <a:pt x="100795" y="7513"/>
                  </a:lnTo>
                  <a:lnTo>
                    <a:pt x="147378" y="0"/>
                  </a:lnTo>
                  <a:lnTo>
                    <a:pt x="793816" y="0"/>
                  </a:lnTo>
                  <a:lnTo>
                    <a:pt x="840399" y="7513"/>
                  </a:lnTo>
                  <a:lnTo>
                    <a:pt x="880856" y="28435"/>
                  </a:lnTo>
                  <a:lnTo>
                    <a:pt x="912759" y="60338"/>
                  </a:lnTo>
                  <a:lnTo>
                    <a:pt x="933681" y="100795"/>
                  </a:lnTo>
                  <a:lnTo>
                    <a:pt x="941194" y="147378"/>
                  </a:lnTo>
                  <a:lnTo>
                    <a:pt x="941194" y="736876"/>
                  </a:lnTo>
                  <a:lnTo>
                    <a:pt x="933681" y="783459"/>
                  </a:lnTo>
                  <a:lnTo>
                    <a:pt x="912759" y="823916"/>
                  </a:lnTo>
                  <a:lnTo>
                    <a:pt x="880856" y="855819"/>
                  </a:lnTo>
                  <a:lnTo>
                    <a:pt x="840399" y="876741"/>
                  </a:lnTo>
                  <a:lnTo>
                    <a:pt x="793816" y="884255"/>
                  </a:lnTo>
                  <a:lnTo>
                    <a:pt x="147378" y="884255"/>
                  </a:lnTo>
                  <a:lnTo>
                    <a:pt x="100795" y="876741"/>
                  </a:lnTo>
                  <a:lnTo>
                    <a:pt x="60338" y="855819"/>
                  </a:lnTo>
                  <a:lnTo>
                    <a:pt x="28435" y="823916"/>
                  </a:lnTo>
                  <a:lnTo>
                    <a:pt x="7513" y="783459"/>
                  </a:lnTo>
                  <a:lnTo>
                    <a:pt x="0" y="736876"/>
                  </a:lnTo>
                  <a:lnTo>
                    <a:pt x="0" y="147378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527041" y="4546092"/>
            <a:ext cx="22415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A62E5C"/>
                </a:solidFill>
                <a:latin typeface="Verdana"/>
                <a:cs typeface="Verdana"/>
              </a:rPr>
              <a:t>D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15896" y="3461522"/>
            <a:ext cx="1758950" cy="548005"/>
            <a:chOff x="1515896" y="3461522"/>
            <a:chExt cx="1758950" cy="548005"/>
          </a:xfrm>
        </p:grpSpPr>
        <p:sp>
          <p:nvSpPr>
            <p:cNvPr id="22" name="object 22"/>
            <p:cNvSpPr/>
            <p:nvPr/>
          </p:nvSpPr>
          <p:spPr>
            <a:xfrm>
              <a:off x="1528596" y="3474222"/>
              <a:ext cx="1733550" cy="522605"/>
            </a:xfrm>
            <a:custGeom>
              <a:avLst/>
              <a:gdLst/>
              <a:ahLst/>
              <a:cxnLst/>
              <a:rect l="l" t="t" r="r" b="b"/>
              <a:pathLst>
                <a:path w="1733550" h="522604">
                  <a:moveTo>
                    <a:pt x="1646468" y="0"/>
                  </a:moveTo>
                  <a:lnTo>
                    <a:pt x="87087" y="0"/>
                  </a:lnTo>
                  <a:lnTo>
                    <a:pt x="53189" y="6843"/>
                  </a:lnTo>
                  <a:lnTo>
                    <a:pt x="25507" y="25507"/>
                  </a:lnTo>
                  <a:lnTo>
                    <a:pt x="6843" y="53189"/>
                  </a:lnTo>
                  <a:lnTo>
                    <a:pt x="0" y="87087"/>
                  </a:lnTo>
                  <a:lnTo>
                    <a:pt x="0" y="435428"/>
                  </a:lnTo>
                  <a:lnTo>
                    <a:pt x="6843" y="469326"/>
                  </a:lnTo>
                  <a:lnTo>
                    <a:pt x="25507" y="497008"/>
                  </a:lnTo>
                  <a:lnTo>
                    <a:pt x="53189" y="515672"/>
                  </a:lnTo>
                  <a:lnTo>
                    <a:pt x="87087" y="522516"/>
                  </a:lnTo>
                  <a:lnTo>
                    <a:pt x="1646468" y="522516"/>
                  </a:lnTo>
                  <a:lnTo>
                    <a:pt x="1680367" y="515672"/>
                  </a:lnTo>
                  <a:lnTo>
                    <a:pt x="1708049" y="497008"/>
                  </a:lnTo>
                  <a:lnTo>
                    <a:pt x="1726712" y="469326"/>
                  </a:lnTo>
                  <a:lnTo>
                    <a:pt x="1733556" y="435428"/>
                  </a:lnTo>
                  <a:lnTo>
                    <a:pt x="1733556" y="87087"/>
                  </a:lnTo>
                  <a:lnTo>
                    <a:pt x="1726712" y="53189"/>
                  </a:lnTo>
                  <a:lnTo>
                    <a:pt x="1708049" y="25507"/>
                  </a:lnTo>
                  <a:lnTo>
                    <a:pt x="1680367" y="6843"/>
                  </a:lnTo>
                  <a:lnTo>
                    <a:pt x="164646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28596" y="3474222"/>
              <a:ext cx="1733550" cy="522605"/>
            </a:xfrm>
            <a:custGeom>
              <a:avLst/>
              <a:gdLst/>
              <a:ahLst/>
              <a:cxnLst/>
              <a:rect l="l" t="t" r="r" b="b"/>
              <a:pathLst>
                <a:path w="1733550" h="522604">
                  <a:moveTo>
                    <a:pt x="0" y="87087"/>
                  </a:moveTo>
                  <a:lnTo>
                    <a:pt x="6843" y="53189"/>
                  </a:lnTo>
                  <a:lnTo>
                    <a:pt x="25507" y="25507"/>
                  </a:lnTo>
                  <a:lnTo>
                    <a:pt x="53188" y="6843"/>
                  </a:lnTo>
                  <a:lnTo>
                    <a:pt x="87087" y="0"/>
                  </a:lnTo>
                  <a:lnTo>
                    <a:pt x="1646469" y="0"/>
                  </a:lnTo>
                  <a:lnTo>
                    <a:pt x="1680367" y="6843"/>
                  </a:lnTo>
                  <a:lnTo>
                    <a:pt x="1708048" y="25507"/>
                  </a:lnTo>
                  <a:lnTo>
                    <a:pt x="1726712" y="53189"/>
                  </a:lnTo>
                  <a:lnTo>
                    <a:pt x="1733556" y="87087"/>
                  </a:lnTo>
                  <a:lnTo>
                    <a:pt x="1733556" y="435428"/>
                  </a:lnTo>
                  <a:lnTo>
                    <a:pt x="1726712" y="469326"/>
                  </a:lnTo>
                  <a:lnTo>
                    <a:pt x="1708048" y="497008"/>
                  </a:lnTo>
                  <a:lnTo>
                    <a:pt x="1680367" y="515672"/>
                  </a:lnTo>
                  <a:lnTo>
                    <a:pt x="1646469" y="522516"/>
                  </a:lnTo>
                  <a:lnTo>
                    <a:pt x="87087" y="522516"/>
                  </a:lnTo>
                  <a:lnTo>
                    <a:pt x="53188" y="515672"/>
                  </a:lnTo>
                  <a:lnTo>
                    <a:pt x="25507" y="497008"/>
                  </a:lnTo>
                  <a:lnTo>
                    <a:pt x="6843" y="469326"/>
                  </a:lnTo>
                  <a:lnTo>
                    <a:pt x="0" y="435428"/>
                  </a:lnTo>
                  <a:lnTo>
                    <a:pt x="0" y="87087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813713" y="3558540"/>
            <a:ext cx="11639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77112" y="3189401"/>
            <a:ext cx="2461895" cy="1092200"/>
          </a:xfrm>
          <a:custGeom>
            <a:avLst/>
            <a:gdLst/>
            <a:ahLst/>
            <a:cxnLst/>
            <a:rect l="l" t="t" r="r" b="b"/>
            <a:pathLst>
              <a:path w="2461895" h="1092200">
                <a:moveTo>
                  <a:pt x="351472" y="546087"/>
                </a:moveTo>
                <a:lnTo>
                  <a:pt x="346417" y="499567"/>
                </a:lnTo>
                <a:lnTo>
                  <a:pt x="342277" y="461391"/>
                </a:lnTo>
                <a:lnTo>
                  <a:pt x="320916" y="475132"/>
                </a:lnTo>
                <a:lnTo>
                  <a:pt x="51917" y="57200"/>
                </a:lnTo>
                <a:lnTo>
                  <a:pt x="68503" y="46520"/>
                </a:lnTo>
                <a:lnTo>
                  <a:pt x="73279" y="43459"/>
                </a:lnTo>
                <a:lnTo>
                  <a:pt x="0" y="0"/>
                </a:lnTo>
                <a:lnTo>
                  <a:pt x="9194" y="84696"/>
                </a:lnTo>
                <a:lnTo>
                  <a:pt x="30556" y="70954"/>
                </a:lnTo>
                <a:lnTo>
                  <a:pt x="299554" y="488886"/>
                </a:lnTo>
                <a:lnTo>
                  <a:pt x="278193" y="502627"/>
                </a:lnTo>
                <a:lnTo>
                  <a:pt x="351472" y="546087"/>
                </a:lnTo>
                <a:close/>
              </a:path>
              <a:path w="2461895" h="1092200">
                <a:moveTo>
                  <a:pt x="351472" y="546087"/>
                </a:moveTo>
                <a:lnTo>
                  <a:pt x="278193" y="589534"/>
                </a:lnTo>
                <a:lnTo>
                  <a:pt x="299554" y="603288"/>
                </a:lnTo>
                <a:lnTo>
                  <a:pt x="30556" y="1021219"/>
                </a:lnTo>
                <a:lnTo>
                  <a:pt x="9194" y="1007465"/>
                </a:lnTo>
                <a:lnTo>
                  <a:pt x="0" y="1092161"/>
                </a:lnTo>
                <a:lnTo>
                  <a:pt x="73279" y="1048715"/>
                </a:lnTo>
                <a:lnTo>
                  <a:pt x="68516" y="1045641"/>
                </a:lnTo>
                <a:lnTo>
                  <a:pt x="51917" y="1034961"/>
                </a:lnTo>
                <a:lnTo>
                  <a:pt x="320916" y="617029"/>
                </a:lnTo>
                <a:lnTo>
                  <a:pt x="342277" y="630783"/>
                </a:lnTo>
                <a:lnTo>
                  <a:pt x="346417" y="592607"/>
                </a:lnTo>
                <a:lnTo>
                  <a:pt x="351472" y="546087"/>
                </a:lnTo>
                <a:close/>
              </a:path>
              <a:path w="2461895" h="1092200">
                <a:moveTo>
                  <a:pt x="2461844" y="1092161"/>
                </a:moveTo>
                <a:lnTo>
                  <a:pt x="2455481" y="1047115"/>
                </a:lnTo>
                <a:lnTo>
                  <a:pt x="2449931" y="1007808"/>
                </a:lnTo>
                <a:lnTo>
                  <a:pt x="2429014" y="1022235"/>
                </a:lnTo>
                <a:lnTo>
                  <a:pt x="2138769" y="601586"/>
                </a:lnTo>
                <a:lnTo>
                  <a:pt x="2153907" y="591134"/>
                </a:lnTo>
                <a:lnTo>
                  <a:pt x="2159673" y="587159"/>
                </a:lnTo>
                <a:lnTo>
                  <a:pt x="2085035" y="546087"/>
                </a:lnTo>
                <a:lnTo>
                  <a:pt x="2096947" y="630440"/>
                </a:lnTo>
                <a:lnTo>
                  <a:pt x="2117852" y="616013"/>
                </a:lnTo>
                <a:lnTo>
                  <a:pt x="2408110" y="1036662"/>
                </a:lnTo>
                <a:lnTo>
                  <a:pt x="2387206" y="1051090"/>
                </a:lnTo>
                <a:lnTo>
                  <a:pt x="2461844" y="1092161"/>
                </a:lnTo>
                <a:close/>
              </a:path>
              <a:path w="2461895" h="1092200">
                <a:moveTo>
                  <a:pt x="2461844" y="0"/>
                </a:moveTo>
                <a:lnTo>
                  <a:pt x="2387206" y="41084"/>
                </a:lnTo>
                <a:lnTo>
                  <a:pt x="2408110" y="55511"/>
                </a:lnTo>
                <a:lnTo>
                  <a:pt x="2117852" y="476148"/>
                </a:lnTo>
                <a:lnTo>
                  <a:pt x="2096947" y="461721"/>
                </a:lnTo>
                <a:lnTo>
                  <a:pt x="2085035" y="546087"/>
                </a:lnTo>
                <a:lnTo>
                  <a:pt x="2159673" y="505002"/>
                </a:lnTo>
                <a:lnTo>
                  <a:pt x="2153907" y="501027"/>
                </a:lnTo>
                <a:lnTo>
                  <a:pt x="2138769" y="490575"/>
                </a:lnTo>
                <a:lnTo>
                  <a:pt x="2429014" y="69926"/>
                </a:lnTo>
                <a:lnTo>
                  <a:pt x="2449931" y="84353"/>
                </a:lnTo>
                <a:lnTo>
                  <a:pt x="2455481" y="45046"/>
                </a:lnTo>
                <a:lnTo>
                  <a:pt x="246184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31083" y="511555"/>
            <a:ext cx="7242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  <a:latin typeface="Verdana"/>
                <a:cs typeface="Verdana"/>
              </a:rPr>
              <a:t>Advantages</a:t>
            </a:r>
            <a:r>
              <a:rPr sz="3600" spc="-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7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3600" spc="-2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/>
                <a:cs typeface="Verdana"/>
              </a:rPr>
              <a:t>Using</a:t>
            </a:r>
            <a:r>
              <a:rPr sz="3600" spc="-2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10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3600" spc="-2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404040"/>
                </a:solidFill>
                <a:latin typeface="Verdana"/>
                <a:cs typeface="Verdana"/>
              </a:rPr>
              <a:t>Mediator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6575" y="3129788"/>
            <a:ext cx="476059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Changes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/>
                <a:cs typeface="Verdana"/>
              </a:rPr>
              <a:t>be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handled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easily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Easy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test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object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882" y="2919246"/>
            <a:ext cx="2544692" cy="14336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9A1A-6D30-432C-99D3-649AE960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 Core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8B3E-238C-4FC8-93B1-EEC1C2AF8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Database				</a:t>
            </a:r>
            <a:r>
              <a:rPr lang="en-IN" dirty="0" err="1"/>
              <a:t>DbContext</a:t>
            </a:r>
            <a:endParaRPr lang="en-IN" dirty="0"/>
          </a:p>
          <a:p>
            <a:r>
              <a:rPr lang="en-IN" dirty="0"/>
              <a:t>Tables				</a:t>
            </a:r>
            <a:r>
              <a:rPr lang="en-IN" dirty="0" err="1"/>
              <a:t>DbSet</a:t>
            </a:r>
            <a:endParaRPr lang="en-IN" dirty="0"/>
          </a:p>
          <a:p>
            <a:r>
              <a:rPr lang="en-IN" dirty="0"/>
              <a:t>Columns				</a:t>
            </a:r>
            <a:r>
              <a:rPr lang="en-IN" dirty="0" err="1"/>
              <a:t>DataMembers</a:t>
            </a:r>
            <a:r>
              <a:rPr lang="en-IN" dirty="0"/>
              <a:t> in Domain Class</a:t>
            </a:r>
          </a:p>
          <a:p>
            <a:endParaRPr lang="en-IN" dirty="0"/>
          </a:p>
          <a:p>
            <a:r>
              <a:rPr lang="en-IN" dirty="0"/>
              <a:t>Install the provider based on the DB Server you want your application to connect to.</a:t>
            </a:r>
          </a:p>
          <a:p>
            <a:r>
              <a:rPr lang="en-IN" dirty="0" err="1"/>
              <a:t>Microsoft.EntityFrameworkCore.SqlServer</a:t>
            </a:r>
            <a:r>
              <a:rPr lang="en-IN" dirty="0"/>
              <a:t> – Install using </a:t>
            </a:r>
            <a:r>
              <a:rPr lang="en-IN" dirty="0" err="1"/>
              <a:t>Nuget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8727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04040"/>
                </a:solidFill>
                <a:latin typeface="Verdana"/>
                <a:cs typeface="Verdana"/>
              </a:rPr>
              <a:t>Using</a:t>
            </a:r>
            <a:r>
              <a:rPr spc="-2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pc="10" dirty="0">
                <a:solidFill>
                  <a:srgbClr val="404040"/>
                </a:solidFill>
                <a:latin typeface="Verdana"/>
                <a:cs typeface="Verdana"/>
              </a:rPr>
              <a:t>MediatR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4294967295"/>
          </p:nvPr>
        </p:nvSpPr>
        <p:spPr>
          <a:xfrm>
            <a:off x="651432" y="1825625"/>
            <a:ext cx="11456894" cy="3852978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439920">
              <a:lnSpc>
                <a:spcPct val="100000"/>
              </a:lnSpc>
              <a:spcBef>
                <a:spcPts val="725"/>
              </a:spcBef>
            </a:pPr>
            <a:r>
              <a:rPr dirty="0"/>
              <a:t>Simple</a:t>
            </a:r>
            <a:r>
              <a:rPr spc="-125" dirty="0"/>
              <a:t> </a:t>
            </a:r>
            <a:r>
              <a:rPr spc="15" dirty="0"/>
              <a:t>mediator</a:t>
            </a:r>
            <a:r>
              <a:rPr spc="-125" dirty="0"/>
              <a:t> </a:t>
            </a:r>
            <a:r>
              <a:rPr spc="10" dirty="0"/>
              <a:t>implementation</a:t>
            </a:r>
            <a:r>
              <a:rPr spc="-120" dirty="0"/>
              <a:t> </a:t>
            </a:r>
            <a:r>
              <a:rPr spc="-5" dirty="0"/>
              <a:t>in</a:t>
            </a:r>
            <a:r>
              <a:rPr spc="-120" dirty="0"/>
              <a:t> </a:t>
            </a:r>
            <a:r>
              <a:rPr spc="10" dirty="0"/>
              <a:t>.NET</a:t>
            </a:r>
          </a:p>
          <a:p>
            <a:pPr marL="496379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4964430" algn="l"/>
                <a:tab pos="4965065" algn="l"/>
              </a:tabLst>
            </a:pPr>
            <a:r>
              <a:rPr spc="10" dirty="0"/>
              <a:t>github.com/jbogard/MediatR</a:t>
            </a:r>
          </a:p>
          <a:p>
            <a:pPr marL="4439920">
              <a:lnSpc>
                <a:spcPct val="100000"/>
              </a:lnSpc>
              <a:spcBef>
                <a:spcPts val="1825"/>
              </a:spcBef>
            </a:pPr>
            <a:r>
              <a:rPr spc="85" dirty="0"/>
              <a:t>Adding</a:t>
            </a:r>
            <a:r>
              <a:rPr spc="-140" dirty="0"/>
              <a:t> </a:t>
            </a:r>
            <a:r>
              <a:rPr spc="35" dirty="0"/>
              <a:t>MediatR</a:t>
            </a:r>
          </a:p>
          <a:p>
            <a:pPr marL="496379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/>
              <a:buChar char="-"/>
              <a:tabLst>
                <a:tab pos="4964430" algn="l"/>
                <a:tab pos="4965065" algn="l"/>
              </a:tabLst>
            </a:pPr>
            <a:r>
              <a:rPr spc="-35" dirty="0"/>
              <a:t>Install-Package</a:t>
            </a:r>
            <a:r>
              <a:rPr spc="-155" dirty="0"/>
              <a:t> </a:t>
            </a:r>
            <a:r>
              <a:rPr spc="15" dirty="0"/>
              <a:t>MediatR</a:t>
            </a:r>
          </a:p>
          <a:p>
            <a:pPr marL="4439920">
              <a:lnSpc>
                <a:spcPct val="100000"/>
              </a:lnSpc>
              <a:spcBef>
                <a:spcPts val="1695"/>
              </a:spcBef>
            </a:pPr>
            <a:r>
              <a:rPr spc="20" dirty="0"/>
              <a:t>Using</a:t>
            </a:r>
          </a:p>
          <a:p>
            <a:pPr marL="496379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/>
              <a:buChar char="-"/>
              <a:tabLst>
                <a:tab pos="4964430" algn="l"/>
                <a:tab pos="4965065" algn="l"/>
              </a:tabLst>
            </a:pPr>
            <a:r>
              <a:rPr spc="-40" dirty="0"/>
              <a:t>IRequest</a:t>
            </a:r>
          </a:p>
          <a:p>
            <a:pPr marL="496379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4964430" algn="l"/>
                <a:tab pos="4965065" algn="l"/>
              </a:tabLst>
            </a:pPr>
            <a:r>
              <a:rPr spc="-30" dirty="0"/>
              <a:t>IRequestHandler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882" y="2919246"/>
            <a:ext cx="2544692" cy="1433676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>
                <a:solidFill>
                  <a:srgbClr val="404040"/>
                </a:solidFill>
                <a:latin typeface="Verdana"/>
                <a:cs typeface="Verdana"/>
              </a:rPr>
              <a:t>Mapping</a:t>
            </a:r>
            <a:r>
              <a:rPr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pc="-35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pc="-90" dirty="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404040"/>
                </a:solidFill>
                <a:latin typeface="Verdana"/>
                <a:cs typeface="Verdana"/>
              </a:rPr>
              <a:t>Entity</a:t>
            </a:r>
            <a:r>
              <a:rPr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pc="4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pc="-2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pc="-10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pc="-2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pc="20" dirty="0">
                <a:solidFill>
                  <a:srgbClr val="404040"/>
                </a:solidFill>
                <a:latin typeface="Verdana"/>
                <a:cs typeface="Verdana"/>
              </a:rPr>
              <a:t>View</a:t>
            </a:r>
            <a:r>
              <a:rPr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pc="35" dirty="0">
                <a:solidFill>
                  <a:srgbClr val="404040"/>
                </a:solidFill>
                <a:latin typeface="Verdana"/>
                <a:cs typeface="Verdana"/>
              </a:rPr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13050" y="3561999"/>
            <a:ext cx="2253615" cy="909955"/>
            <a:chOff x="2613050" y="3561999"/>
            <a:chExt cx="2253615" cy="909955"/>
          </a:xfrm>
        </p:grpSpPr>
        <p:sp>
          <p:nvSpPr>
            <p:cNvPr id="4" name="object 4"/>
            <p:cNvSpPr/>
            <p:nvPr/>
          </p:nvSpPr>
          <p:spPr>
            <a:xfrm>
              <a:off x="2625750" y="3574699"/>
              <a:ext cx="2228215" cy="884555"/>
            </a:xfrm>
            <a:custGeom>
              <a:avLst/>
              <a:gdLst/>
              <a:ahLst/>
              <a:cxnLst/>
              <a:rect l="l" t="t" r="r" b="b"/>
              <a:pathLst>
                <a:path w="2228215" h="884554">
                  <a:moveTo>
                    <a:pt x="2080223" y="0"/>
                  </a:moveTo>
                  <a:lnTo>
                    <a:pt x="147379" y="0"/>
                  </a:lnTo>
                  <a:lnTo>
                    <a:pt x="100796" y="7513"/>
                  </a:lnTo>
                  <a:lnTo>
                    <a:pt x="60339" y="28435"/>
                  </a:lnTo>
                  <a:lnTo>
                    <a:pt x="28435" y="60338"/>
                  </a:lnTo>
                  <a:lnTo>
                    <a:pt x="7513" y="100795"/>
                  </a:lnTo>
                  <a:lnTo>
                    <a:pt x="0" y="147378"/>
                  </a:lnTo>
                  <a:lnTo>
                    <a:pt x="0" y="736875"/>
                  </a:lnTo>
                  <a:lnTo>
                    <a:pt x="7513" y="783458"/>
                  </a:lnTo>
                  <a:lnTo>
                    <a:pt x="28435" y="823915"/>
                  </a:lnTo>
                  <a:lnTo>
                    <a:pt x="60339" y="855818"/>
                  </a:lnTo>
                  <a:lnTo>
                    <a:pt x="100796" y="876740"/>
                  </a:lnTo>
                  <a:lnTo>
                    <a:pt x="147379" y="884254"/>
                  </a:lnTo>
                  <a:lnTo>
                    <a:pt x="2080223" y="884254"/>
                  </a:lnTo>
                  <a:lnTo>
                    <a:pt x="2126805" y="876740"/>
                  </a:lnTo>
                  <a:lnTo>
                    <a:pt x="2167262" y="855818"/>
                  </a:lnTo>
                  <a:lnTo>
                    <a:pt x="2199165" y="823915"/>
                  </a:lnTo>
                  <a:lnTo>
                    <a:pt x="2220088" y="783458"/>
                  </a:lnTo>
                  <a:lnTo>
                    <a:pt x="2227601" y="736875"/>
                  </a:lnTo>
                  <a:lnTo>
                    <a:pt x="2227601" y="147378"/>
                  </a:lnTo>
                  <a:lnTo>
                    <a:pt x="2220088" y="100795"/>
                  </a:lnTo>
                  <a:lnTo>
                    <a:pt x="2199165" y="60338"/>
                  </a:lnTo>
                  <a:lnTo>
                    <a:pt x="2167262" y="28435"/>
                  </a:lnTo>
                  <a:lnTo>
                    <a:pt x="2126805" y="7513"/>
                  </a:lnTo>
                  <a:lnTo>
                    <a:pt x="2080223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25750" y="3574699"/>
              <a:ext cx="2228215" cy="884555"/>
            </a:xfrm>
            <a:custGeom>
              <a:avLst/>
              <a:gdLst/>
              <a:ahLst/>
              <a:cxnLst/>
              <a:rect l="l" t="t" r="r" b="b"/>
              <a:pathLst>
                <a:path w="2228215" h="884554">
                  <a:moveTo>
                    <a:pt x="0" y="147379"/>
                  </a:moveTo>
                  <a:lnTo>
                    <a:pt x="7513" y="100795"/>
                  </a:lnTo>
                  <a:lnTo>
                    <a:pt x="28435" y="60338"/>
                  </a:lnTo>
                  <a:lnTo>
                    <a:pt x="60338" y="28435"/>
                  </a:lnTo>
                  <a:lnTo>
                    <a:pt x="100795" y="7513"/>
                  </a:lnTo>
                  <a:lnTo>
                    <a:pt x="147378" y="0"/>
                  </a:lnTo>
                  <a:lnTo>
                    <a:pt x="2080222" y="0"/>
                  </a:lnTo>
                  <a:lnTo>
                    <a:pt x="2126805" y="7513"/>
                  </a:lnTo>
                  <a:lnTo>
                    <a:pt x="2167262" y="28435"/>
                  </a:lnTo>
                  <a:lnTo>
                    <a:pt x="2199165" y="60338"/>
                  </a:lnTo>
                  <a:lnTo>
                    <a:pt x="2220087" y="100795"/>
                  </a:lnTo>
                  <a:lnTo>
                    <a:pt x="2227601" y="147379"/>
                  </a:lnTo>
                  <a:lnTo>
                    <a:pt x="2227601" y="736875"/>
                  </a:lnTo>
                  <a:lnTo>
                    <a:pt x="2220087" y="783459"/>
                  </a:lnTo>
                  <a:lnTo>
                    <a:pt x="2199165" y="823916"/>
                  </a:lnTo>
                  <a:lnTo>
                    <a:pt x="2167262" y="855819"/>
                  </a:lnTo>
                  <a:lnTo>
                    <a:pt x="2126805" y="876741"/>
                  </a:lnTo>
                  <a:lnTo>
                    <a:pt x="2080222" y="884255"/>
                  </a:lnTo>
                  <a:lnTo>
                    <a:pt x="147378" y="884255"/>
                  </a:lnTo>
                  <a:lnTo>
                    <a:pt x="100795" y="876741"/>
                  </a:lnTo>
                  <a:lnTo>
                    <a:pt x="60338" y="855819"/>
                  </a:lnTo>
                  <a:lnTo>
                    <a:pt x="28435" y="823916"/>
                  </a:lnTo>
                  <a:lnTo>
                    <a:pt x="7513" y="783459"/>
                  </a:lnTo>
                  <a:lnTo>
                    <a:pt x="0" y="736875"/>
                  </a:lnTo>
                  <a:lnTo>
                    <a:pt x="0" y="147379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46645" y="3838955"/>
            <a:ext cx="786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F05A28"/>
                </a:solidFill>
                <a:latin typeface="Verdana"/>
                <a:cs typeface="Verdana"/>
              </a:rPr>
              <a:t>En</a:t>
            </a:r>
            <a:r>
              <a:rPr sz="2000" spc="20" dirty="0">
                <a:solidFill>
                  <a:srgbClr val="F05A28"/>
                </a:solidFill>
                <a:latin typeface="Verdana"/>
                <a:cs typeface="Verdana"/>
              </a:rPr>
              <a:t>ti</a:t>
            </a:r>
            <a:r>
              <a:rPr sz="2000" spc="35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2000" spc="5" dirty="0">
                <a:solidFill>
                  <a:srgbClr val="F05A28"/>
                </a:solidFill>
                <a:latin typeface="Verdana"/>
                <a:cs typeface="Verdana"/>
              </a:rPr>
              <a:t>y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325950" y="3529341"/>
            <a:ext cx="2253615" cy="909955"/>
            <a:chOff x="7325950" y="3529341"/>
            <a:chExt cx="2253615" cy="909955"/>
          </a:xfrm>
        </p:grpSpPr>
        <p:sp>
          <p:nvSpPr>
            <p:cNvPr id="8" name="object 8"/>
            <p:cNvSpPr/>
            <p:nvPr/>
          </p:nvSpPr>
          <p:spPr>
            <a:xfrm>
              <a:off x="7338650" y="3542041"/>
              <a:ext cx="2228215" cy="884555"/>
            </a:xfrm>
            <a:custGeom>
              <a:avLst/>
              <a:gdLst/>
              <a:ahLst/>
              <a:cxnLst/>
              <a:rect l="l" t="t" r="r" b="b"/>
              <a:pathLst>
                <a:path w="2228215" h="884554">
                  <a:moveTo>
                    <a:pt x="2080221" y="0"/>
                  </a:moveTo>
                  <a:lnTo>
                    <a:pt x="147378" y="0"/>
                  </a:lnTo>
                  <a:lnTo>
                    <a:pt x="100795" y="7513"/>
                  </a:lnTo>
                  <a:lnTo>
                    <a:pt x="60338" y="28435"/>
                  </a:lnTo>
                  <a:lnTo>
                    <a:pt x="28435" y="60338"/>
                  </a:lnTo>
                  <a:lnTo>
                    <a:pt x="7513" y="100795"/>
                  </a:lnTo>
                  <a:lnTo>
                    <a:pt x="0" y="147378"/>
                  </a:lnTo>
                  <a:lnTo>
                    <a:pt x="0" y="736875"/>
                  </a:lnTo>
                  <a:lnTo>
                    <a:pt x="7513" y="783458"/>
                  </a:lnTo>
                  <a:lnTo>
                    <a:pt x="28435" y="823915"/>
                  </a:lnTo>
                  <a:lnTo>
                    <a:pt x="60338" y="855818"/>
                  </a:lnTo>
                  <a:lnTo>
                    <a:pt x="100795" y="876740"/>
                  </a:lnTo>
                  <a:lnTo>
                    <a:pt x="147378" y="884254"/>
                  </a:lnTo>
                  <a:lnTo>
                    <a:pt x="2080221" y="884254"/>
                  </a:lnTo>
                  <a:lnTo>
                    <a:pt x="2126805" y="876740"/>
                  </a:lnTo>
                  <a:lnTo>
                    <a:pt x="2167262" y="855818"/>
                  </a:lnTo>
                  <a:lnTo>
                    <a:pt x="2199165" y="823915"/>
                  </a:lnTo>
                  <a:lnTo>
                    <a:pt x="2220088" y="783458"/>
                  </a:lnTo>
                  <a:lnTo>
                    <a:pt x="2227601" y="736875"/>
                  </a:lnTo>
                  <a:lnTo>
                    <a:pt x="2227601" y="147378"/>
                  </a:lnTo>
                  <a:lnTo>
                    <a:pt x="2220088" y="100795"/>
                  </a:lnTo>
                  <a:lnTo>
                    <a:pt x="2199165" y="60338"/>
                  </a:lnTo>
                  <a:lnTo>
                    <a:pt x="2167262" y="28435"/>
                  </a:lnTo>
                  <a:lnTo>
                    <a:pt x="2126805" y="7513"/>
                  </a:lnTo>
                  <a:lnTo>
                    <a:pt x="2080221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38650" y="3542041"/>
              <a:ext cx="2228215" cy="884555"/>
            </a:xfrm>
            <a:custGeom>
              <a:avLst/>
              <a:gdLst/>
              <a:ahLst/>
              <a:cxnLst/>
              <a:rect l="l" t="t" r="r" b="b"/>
              <a:pathLst>
                <a:path w="2228215" h="884554">
                  <a:moveTo>
                    <a:pt x="0" y="147379"/>
                  </a:moveTo>
                  <a:lnTo>
                    <a:pt x="7513" y="100795"/>
                  </a:lnTo>
                  <a:lnTo>
                    <a:pt x="28435" y="60338"/>
                  </a:lnTo>
                  <a:lnTo>
                    <a:pt x="60338" y="28435"/>
                  </a:lnTo>
                  <a:lnTo>
                    <a:pt x="100795" y="7513"/>
                  </a:lnTo>
                  <a:lnTo>
                    <a:pt x="147378" y="0"/>
                  </a:lnTo>
                  <a:lnTo>
                    <a:pt x="2080223" y="0"/>
                  </a:lnTo>
                  <a:lnTo>
                    <a:pt x="2126806" y="7513"/>
                  </a:lnTo>
                  <a:lnTo>
                    <a:pt x="2167263" y="28435"/>
                  </a:lnTo>
                  <a:lnTo>
                    <a:pt x="2199166" y="60338"/>
                  </a:lnTo>
                  <a:lnTo>
                    <a:pt x="2220088" y="100795"/>
                  </a:lnTo>
                  <a:lnTo>
                    <a:pt x="2227602" y="147379"/>
                  </a:lnTo>
                  <a:lnTo>
                    <a:pt x="2227602" y="736875"/>
                  </a:lnTo>
                  <a:lnTo>
                    <a:pt x="2220088" y="783459"/>
                  </a:lnTo>
                  <a:lnTo>
                    <a:pt x="2199166" y="823916"/>
                  </a:lnTo>
                  <a:lnTo>
                    <a:pt x="2167263" y="855819"/>
                  </a:lnTo>
                  <a:lnTo>
                    <a:pt x="2126806" y="876741"/>
                  </a:lnTo>
                  <a:lnTo>
                    <a:pt x="2080223" y="884255"/>
                  </a:lnTo>
                  <a:lnTo>
                    <a:pt x="147378" y="884255"/>
                  </a:lnTo>
                  <a:lnTo>
                    <a:pt x="100795" y="876741"/>
                  </a:lnTo>
                  <a:lnTo>
                    <a:pt x="60338" y="855819"/>
                  </a:lnTo>
                  <a:lnTo>
                    <a:pt x="28435" y="823916"/>
                  </a:lnTo>
                  <a:lnTo>
                    <a:pt x="7513" y="783459"/>
                  </a:lnTo>
                  <a:lnTo>
                    <a:pt x="0" y="736875"/>
                  </a:lnTo>
                  <a:lnTo>
                    <a:pt x="0" y="147379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686640" y="3805428"/>
            <a:ext cx="15316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90" dirty="0">
                <a:solidFill>
                  <a:srgbClr val="2A9FBC"/>
                </a:solidFill>
                <a:latin typeface="Verdana"/>
                <a:cs typeface="Verdana"/>
              </a:rPr>
              <a:t>V</a:t>
            </a:r>
            <a:r>
              <a:rPr sz="2000" spc="20" dirty="0">
                <a:solidFill>
                  <a:srgbClr val="2A9FBC"/>
                </a:solidFill>
                <a:latin typeface="Verdana"/>
                <a:cs typeface="Verdana"/>
              </a:rPr>
              <a:t>i</a:t>
            </a:r>
            <a:r>
              <a:rPr sz="2000" spc="-35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2000" spc="85" dirty="0">
                <a:solidFill>
                  <a:srgbClr val="2A9FBC"/>
                </a:solidFill>
                <a:latin typeface="Verdana"/>
                <a:cs typeface="Verdana"/>
              </a:rPr>
              <a:t>w</a:t>
            </a:r>
            <a:r>
              <a:rPr sz="2000" spc="-10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2A9FBC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2000" spc="85" dirty="0">
                <a:solidFill>
                  <a:srgbClr val="2A9FBC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2000" spc="20" dirty="0">
                <a:solidFill>
                  <a:srgbClr val="2A9FBC"/>
                </a:solidFill>
                <a:latin typeface="Verdana"/>
                <a:cs typeface="Verdana"/>
              </a:rPr>
              <a:t>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20522" y="2761983"/>
            <a:ext cx="4754880" cy="831850"/>
          </a:xfrm>
          <a:custGeom>
            <a:avLst/>
            <a:gdLst/>
            <a:ahLst/>
            <a:cxnLst/>
            <a:rect l="l" t="t" r="r" b="b"/>
            <a:pathLst>
              <a:path w="4754880" h="831850">
                <a:moveTo>
                  <a:pt x="19908" y="793648"/>
                </a:moveTo>
                <a:lnTo>
                  <a:pt x="12432" y="794801"/>
                </a:lnTo>
                <a:lnTo>
                  <a:pt x="6195" y="798600"/>
                </a:lnTo>
                <a:lnTo>
                  <a:pt x="1838" y="804461"/>
                </a:lnTo>
                <a:lnTo>
                  <a:pt x="0" y="811837"/>
                </a:lnTo>
                <a:lnTo>
                  <a:pt x="1153" y="819313"/>
                </a:lnTo>
                <a:lnTo>
                  <a:pt x="4952" y="825551"/>
                </a:lnTo>
                <a:lnTo>
                  <a:pt x="10812" y="829908"/>
                </a:lnTo>
                <a:lnTo>
                  <a:pt x="18150" y="831745"/>
                </a:lnTo>
                <a:lnTo>
                  <a:pt x="25627" y="830592"/>
                </a:lnTo>
                <a:lnTo>
                  <a:pt x="31864" y="826793"/>
                </a:lnTo>
                <a:lnTo>
                  <a:pt x="36222" y="820932"/>
                </a:lnTo>
                <a:lnTo>
                  <a:pt x="38059" y="813593"/>
                </a:lnTo>
                <a:lnTo>
                  <a:pt x="36907" y="806079"/>
                </a:lnTo>
                <a:lnTo>
                  <a:pt x="33107" y="799842"/>
                </a:lnTo>
                <a:lnTo>
                  <a:pt x="27247" y="795485"/>
                </a:lnTo>
                <a:lnTo>
                  <a:pt x="19908" y="793648"/>
                </a:lnTo>
                <a:close/>
              </a:path>
              <a:path w="4754880" h="831850">
                <a:moveTo>
                  <a:pt x="32400" y="718993"/>
                </a:moveTo>
                <a:lnTo>
                  <a:pt x="25255" y="720505"/>
                </a:lnTo>
                <a:lnTo>
                  <a:pt x="19199" y="724587"/>
                </a:lnTo>
                <a:lnTo>
                  <a:pt x="15016" y="730934"/>
                </a:lnTo>
                <a:lnTo>
                  <a:pt x="13622" y="738369"/>
                </a:lnTo>
                <a:lnTo>
                  <a:pt x="15135" y="745514"/>
                </a:lnTo>
                <a:lnTo>
                  <a:pt x="19216" y="751569"/>
                </a:lnTo>
                <a:lnTo>
                  <a:pt x="25528" y="755738"/>
                </a:lnTo>
                <a:lnTo>
                  <a:pt x="32963" y="757133"/>
                </a:lnTo>
                <a:lnTo>
                  <a:pt x="40108" y="755620"/>
                </a:lnTo>
                <a:lnTo>
                  <a:pt x="46164" y="751538"/>
                </a:lnTo>
                <a:lnTo>
                  <a:pt x="50333" y="745227"/>
                </a:lnTo>
                <a:lnTo>
                  <a:pt x="51742" y="737756"/>
                </a:lnTo>
                <a:lnTo>
                  <a:pt x="50229" y="730611"/>
                </a:lnTo>
                <a:lnTo>
                  <a:pt x="46147" y="724556"/>
                </a:lnTo>
                <a:lnTo>
                  <a:pt x="39836" y="720387"/>
                </a:lnTo>
                <a:lnTo>
                  <a:pt x="32400" y="718993"/>
                </a:lnTo>
                <a:close/>
              </a:path>
              <a:path w="4754880" h="831850">
                <a:moveTo>
                  <a:pt x="71489" y="651953"/>
                </a:moveTo>
                <a:lnTo>
                  <a:pt x="49259" y="674477"/>
                </a:lnTo>
                <a:lnTo>
                  <a:pt x="52066" y="681249"/>
                </a:lnTo>
                <a:lnTo>
                  <a:pt x="57393" y="686578"/>
                </a:lnTo>
                <a:lnTo>
                  <a:pt x="64398" y="689433"/>
                </a:lnTo>
                <a:lnTo>
                  <a:pt x="71701" y="689383"/>
                </a:lnTo>
                <a:lnTo>
                  <a:pt x="78471" y="686578"/>
                </a:lnTo>
                <a:lnTo>
                  <a:pt x="83810" y="681228"/>
                </a:lnTo>
                <a:lnTo>
                  <a:pt x="86570" y="674477"/>
                </a:lnTo>
                <a:lnTo>
                  <a:pt x="86627" y="666909"/>
                </a:lnTo>
                <a:lnTo>
                  <a:pt x="83842" y="660158"/>
                </a:lnTo>
                <a:lnTo>
                  <a:pt x="78494" y="654809"/>
                </a:lnTo>
                <a:lnTo>
                  <a:pt x="71489" y="651953"/>
                </a:lnTo>
                <a:close/>
              </a:path>
              <a:path w="4754880" h="831850">
                <a:moveTo>
                  <a:pt x="115226" y="592600"/>
                </a:moveTo>
                <a:lnTo>
                  <a:pt x="108123" y="594297"/>
                </a:lnTo>
                <a:lnTo>
                  <a:pt x="101978" y="598773"/>
                </a:lnTo>
                <a:lnTo>
                  <a:pt x="98064" y="605246"/>
                </a:lnTo>
                <a:lnTo>
                  <a:pt x="96974" y="612467"/>
                </a:lnTo>
                <a:lnTo>
                  <a:pt x="98671" y="619570"/>
                </a:lnTo>
                <a:lnTo>
                  <a:pt x="103118" y="625689"/>
                </a:lnTo>
                <a:lnTo>
                  <a:pt x="109592" y="629603"/>
                </a:lnTo>
                <a:lnTo>
                  <a:pt x="116813" y="630693"/>
                </a:lnTo>
                <a:lnTo>
                  <a:pt x="123916" y="628996"/>
                </a:lnTo>
                <a:lnTo>
                  <a:pt x="130035" y="624549"/>
                </a:lnTo>
                <a:lnTo>
                  <a:pt x="133975" y="618047"/>
                </a:lnTo>
                <a:lnTo>
                  <a:pt x="135065" y="610826"/>
                </a:lnTo>
                <a:lnTo>
                  <a:pt x="133368" y="603723"/>
                </a:lnTo>
                <a:lnTo>
                  <a:pt x="128921" y="597604"/>
                </a:lnTo>
                <a:lnTo>
                  <a:pt x="122447" y="593690"/>
                </a:lnTo>
                <a:lnTo>
                  <a:pt x="115226" y="592600"/>
                </a:lnTo>
                <a:close/>
              </a:path>
              <a:path w="4754880" h="831850">
                <a:moveTo>
                  <a:pt x="173375" y="540793"/>
                </a:moveTo>
                <a:lnTo>
                  <a:pt x="166118" y="541616"/>
                </a:lnTo>
                <a:lnTo>
                  <a:pt x="159476" y="545313"/>
                </a:lnTo>
                <a:lnTo>
                  <a:pt x="154806" y="551264"/>
                </a:lnTo>
                <a:lnTo>
                  <a:pt x="152847" y="558300"/>
                </a:lnTo>
                <a:lnTo>
                  <a:pt x="153670" y="565556"/>
                </a:lnTo>
                <a:lnTo>
                  <a:pt x="157342" y="572170"/>
                </a:lnTo>
                <a:lnTo>
                  <a:pt x="163293" y="576840"/>
                </a:lnTo>
                <a:lnTo>
                  <a:pt x="170329" y="578798"/>
                </a:lnTo>
                <a:lnTo>
                  <a:pt x="177586" y="577975"/>
                </a:lnTo>
                <a:lnTo>
                  <a:pt x="184199" y="574302"/>
                </a:lnTo>
                <a:lnTo>
                  <a:pt x="188899" y="568327"/>
                </a:lnTo>
                <a:lnTo>
                  <a:pt x="190857" y="561291"/>
                </a:lnTo>
                <a:lnTo>
                  <a:pt x="190033" y="554035"/>
                </a:lnTo>
                <a:lnTo>
                  <a:pt x="186361" y="547422"/>
                </a:lnTo>
                <a:lnTo>
                  <a:pt x="180410" y="542751"/>
                </a:lnTo>
                <a:lnTo>
                  <a:pt x="173375" y="540793"/>
                </a:lnTo>
                <a:close/>
              </a:path>
              <a:path w="4754880" h="831850">
                <a:moveTo>
                  <a:pt x="235783" y="494817"/>
                </a:moveTo>
                <a:lnTo>
                  <a:pt x="228481" y="494945"/>
                </a:lnTo>
                <a:lnTo>
                  <a:pt x="221517" y="497993"/>
                </a:lnTo>
                <a:lnTo>
                  <a:pt x="216300" y="503472"/>
                </a:lnTo>
                <a:lnTo>
                  <a:pt x="213681" y="510289"/>
                </a:lnTo>
                <a:lnTo>
                  <a:pt x="213809" y="517591"/>
                </a:lnTo>
                <a:lnTo>
                  <a:pt x="216835" y="524523"/>
                </a:lnTo>
                <a:lnTo>
                  <a:pt x="222314" y="529740"/>
                </a:lnTo>
                <a:lnTo>
                  <a:pt x="229132" y="532359"/>
                </a:lnTo>
                <a:lnTo>
                  <a:pt x="236434" y="532231"/>
                </a:lnTo>
                <a:lnTo>
                  <a:pt x="243367" y="529205"/>
                </a:lnTo>
                <a:lnTo>
                  <a:pt x="248614" y="523704"/>
                </a:lnTo>
                <a:lnTo>
                  <a:pt x="251233" y="516887"/>
                </a:lnTo>
                <a:lnTo>
                  <a:pt x="251105" y="509585"/>
                </a:lnTo>
                <a:lnTo>
                  <a:pt x="248079" y="502652"/>
                </a:lnTo>
                <a:lnTo>
                  <a:pt x="242600" y="497436"/>
                </a:lnTo>
                <a:lnTo>
                  <a:pt x="235783" y="494817"/>
                </a:lnTo>
                <a:close/>
              </a:path>
              <a:path w="4754880" h="831850">
                <a:moveTo>
                  <a:pt x="293210" y="452976"/>
                </a:moveTo>
                <a:lnTo>
                  <a:pt x="286096" y="455655"/>
                </a:lnTo>
                <a:lnTo>
                  <a:pt x="280601" y="460854"/>
                </a:lnTo>
                <a:lnTo>
                  <a:pt x="277628" y="467525"/>
                </a:lnTo>
                <a:lnTo>
                  <a:pt x="277374" y="474823"/>
                </a:lnTo>
                <a:lnTo>
                  <a:pt x="280033" y="481905"/>
                </a:lnTo>
                <a:lnTo>
                  <a:pt x="285232" y="487400"/>
                </a:lnTo>
                <a:lnTo>
                  <a:pt x="291903" y="490373"/>
                </a:lnTo>
                <a:lnTo>
                  <a:pt x="299201" y="490627"/>
                </a:lnTo>
                <a:lnTo>
                  <a:pt x="306283" y="487968"/>
                </a:lnTo>
                <a:lnTo>
                  <a:pt x="311811" y="482749"/>
                </a:lnTo>
                <a:lnTo>
                  <a:pt x="314784" y="476078"/>
                </a:lnTo>
                <a:lnTo>
                  <a:pt x="315037" y="468780"/>
                </a:lnTo>
                <a:lnTo>
                  <a:pt x="312378" y="461698"/>
                </a:lnTo>
                <a:lnTo>
                  <a:pt x="307179" y="456202"/>
                </a:lnTo>
                <a:lnTo>
                  <a:pt x="300509" y="453230"/>
                </a:lnTo>
                <a:lnTo>
                  <a:pt x="293210" y="452976"/>
                </a:lnTo>
                <a:close/>
              </a:path>
              <a:path w="4754880" h="831850">
                <a:moveTo>
                  <a:pt x="360529" y="414755"/>
                </a:moveTo>
                <a:lnTo>
                  <a:pt x="353250" y="416951"/>
                </a:lnTo>
                <a:lnTo>
                  <a:pt x="347418" y="421768"/>
                </a:lnTo>
                <a:lnTo>
                  <a:pt x="344004" y="428223"/>
                </a:lnTo>
                <a:lnTo>
                  <a:pt x="343260" y="435488"/>
                </a:lnTo>
                <a:lnTo>
                  <a:pt x="345437" y="442733"/>
                </a:lnTo>
                <a:lnTo>
                  <a:pt x="350254" y="448565"/>
                </a:lnTo>
                <a:lnTo>
                  <a:pt x="356710" y="451979"/>
                </a:lnTo>
                <a:lnTo>
                  <a:pt x="363976" y="452723"/>
                </a:lnTo>
                <a:lnTo>
                  <a:pt x="371221" y="450546"/>
                </a:lnTo>
                <a:lnTo>
                  <a:pt x="377086" y="445711"/>
                </a:lnTo>
                <a:lnTo>
                  <a:pt x="380500" y="439255"/>
                </a:lnTo>
                <a:lnTo>
                  <a:pt x="381244" y="431989"/>
                </a:lnTo>
                <a:lnTo>
                  <a:pt x="379067" y="424745"/>
                </a:lnTo>
                <a:lnTo>
                  <a:pt x="374249" y="418913"/>
                </a:lnTo>
                <a:lnTo>
                  <a:pt x="367794" y="415499"/>
                </a:lnTo>
                <a:lnTo>
                  <a:pt x="360529" y="414755"/>
                </a:lnTo>
                <a:close/>
              </a:path>
              <a:path w="4754880" h="831850">
                <a:moveTo>
                  <a:pt x="428944" y="379966"/>
                </a:moveTo>
                <a:lnTo>
                  <a:pt x="421604" y="381944"/>
                </a:lnTo>
                <a:lnTo>
                  <a:pt x="415631" y="386586"/>
                </a:lnTo>
                <a:lnTo>
                  <a:pt x="412027" y="392938"/>
                </a:lnTo>
                <a:lnTo>
                  <a:pt x="411067" y="400177"/>
                </a:lnTo>
                <a:lnTo>
                  <a:pt x="413029" y="407483"/>
                </a:lnTo>
                <a:lnTo>
                  <a:pt x="417671" y="413456"/>
                </a:lnTo>
                <a:lnTo>
                  <a:pt x="424022" y="417060"/>
                </a:lnTo>
                <a:lnTo>
                  <a:pt x="431262" y="418020"/>
                </a:lnTo>
                <a:lnTo>
                  <a:pt x="438567" y="416059"/>
                </a:lnTo>
                <a:lnTo>
                  <a:pt x="444575" y="411400"/>
                </a:lnTo>
                <a:lnTo>
                  <a:pt x="448179" y="405049"/>
                </a:lnTo>
                <a:lnTo>
                  <a:pt x="449139" y="397809"/>
                </a:lnTo>
                <a:lnTo>
                  <a:pt x="447178" y="390503"/>
                </a:lnTo>
                <a:lnTo>
                  <a:pt x="442536" y="384530"/>
                </a:lnTo>
                <a:lnTo>
                  <a:pt x="436184" y="380926"/>
                </a:lnTo>
                <a:lnTo>
                  <a:pt x="428944" y="379966"/>
                </a:lnTo>
                <a:close/>
              </a:path>
              <a:path w="4754880" h="831850">
                <a:moveTo>
                  <a:pt x="498625" y="347562"/>
                </a:moveTo>
                <a:lnTo>
                  <a:pt x="491220" y="349280"/>
                </a:lnTo>
                <a:lnTo>
                  <a:pt x="485087" y="353709"/>
                </a:lnTo>
                <a:lnTo>
                  <a:pt x="481262" y="359929"/>
                </a:lnTo>
                <a:lnTo>
                  <a:pt x="480047" y="367130"/>
                </a:lnTo>
                <a:lnTo>
                  <a:pt x="481750" y="374501"/>
                </a:lnTo>
                <a:lnTo>
                  <a:pt x="486179" y="380634"/>
                </a:lnTo>
                <a:lnTo>
                  <a:pt x="492400" y="384460"/>
                </a:lnTo>
                <a:lnTo>
                  <a:pt x="499601" y="385674"/>
                </a:lnTo>
                <a:lnTo>
                  <a:pt x="506972" y="383971"/>
                </a:lnTo>
                <a:lnTo>
                  <a:pt x="513139" y="379527"/>
                </a:lnTo>
                <a:lnTo>
                  <a:pt x="516965" y="373306"/>
                </a:lnTo>
                <a:lnTo>
                  <a:pt x="518179" y="366105"/>
                </a:lnTo>
                <a:lnTo>
                  <a:pt x="516477" y="358734"/>
                </a:lnTo>
                <a:lnTo>
                  <a:pt x="512048" y="352601"/>
                </a:lnTo>
                <a:lnTo>
                  <a:pt x="505827" y="348776"/>
                </a:lnTo>
                <a:lnTo>
                  <a:pt x="498625" y="347562"/>
                </a:lnTo>
                <a:close/>
              </a:path>
              <a:path w="4754880" h="831850">
                <a:moveTo>
                  <a:pt x="569292" y="317492"/>
                </a:moveTo>
                <a:lnTo>
                  <a:pt x="561835" y="318970"/>
                </a:lnTo>
                <a:lnTo>
                  <a:pt x="555562" y="323199"/>
                </a:lnTo>
                <a:lnTo>
                  <a:pt x="551537" y="329293"/>
                </a:lnTo>
                <a:lnTo>
                  <a:pt x="550092" y="336451"/>
                </a:lnTo>
                <a:lnTo>
                  <a:pt x="551555" y="343872"/>
                </a:lnTo>
                <a:lnTo>
                  <a:pt x="555783" y="350145"/>
                </a:lnTo>
                <a:lnTo>
                  <a:pt x="561877" y="354170"/>
                </a:lnTo>
                <a:lnTo>
                  <a:pt x="569036" y="355616"/>
                </a:lnTo>
                <a:lnTo>
                  <a:pt x="576458" y="354153"/>
                </a:lnTo>
                <a:lnTo>
                  <a:pt x="582766" y="349910"/>
                </a:lnTo>
                <a:lnTo>
                  <a:pt x="586791" y="343816"/>
                </a:lnTo>
                <a:lnTo>
                  <a:pt x="588236" y="336658"/>
                </a:lnTo>
                <a:lnTo>
                  <a:pt x="586773" y="329236"/>
                </a:lnTo>
                <a:lnTo>
                  <a:pt x="582545" y="322963"/>
                </a:lnTo>
                <a:lnTo>
                  <a:pt x="576451" y="318938"/>
                </a:lnTo>
                <a:lnTo>
                  <a:pt x="569292" y="317492"/>
                </a:lnTo>
                <a:close/>
              </a:path>
              <a:path w="4754880" h="831850">
                <a:moveTo>
                  <a:pt x="640734" y="289484"/>
                </a:moveTo>
                <a:lnTo>
                  <a:pt x="633238" y="290746"/>
                </a:lnTo>
                <a:lnTo>
                  <a:pt x="626846" y="294792"/>
                </a:lnTo>
                <a:lnTo>
                  <a:pt x="622647" y="300767"/>
                </a:lnTo>
                <a:lnTo>
                  <a:pt x="620996" y="307881"/>
                </a:lnTo>
                <a:lnTo>
                  <a:pt x="622245" y="315342"/>
                </a:lnTo>
                <a:lnTo>
                  <a:pt x="626291" y="321734"/>
                </a:lnTo>
                <a:lnTo>
                  <a:pt x="632266" y="325933"/>
                </a:lnTo>
                <a:lnTo>
                  <a:pt x="639380" y="327584"/>
                </a:lnTo>
                <a:lnTo>
                  <a:pt x="646841" y="326335"/>
                </a:lnTo>
                <a:lnTo>
                  <a:pt x="653269" y="322275"/>
                </a:lnTo>
                <a:lnTo>
                  <a:pt x="657468" y="316299"/>
                </a:lnTo>
                <a:lnTo>
                  <a:pt x="659119" y="309186"/>
                </a:lnTo>
                <a:lnTo>
                  <a:pt x="657870" y="301725"/>
                </a:lnTo>
                <a:lnTo>
                  <a:pt x="653824" y="295333"/>
                </a:lnTo>
                <a:lnTo>
                  <a:pt x="647848" y="291135"/>
                </a:lnTo>
                <a:lnTo>
                  <a:pt x="640734" y="289484"/>
                </a:lnTo>
                <a:close/>
              </a:path>
              <a:path w="4754880" h="831850">
                <a:moveTo>
                  <a:pt x="712842" y="263312"/>
                </a:moveTo>
                <a:lnTo>
                  <a:pt x="705314" y="264370"/>
                </a:lnTo>
                <a:lnTo>
                  <a:pt x="698815" y="268241"/>
                </a:lnTo>
                <a:lnTo>
                  <a:pt x="694455" y="274099"/>
                </a:lnTo>
                <a:lnTo>
                  <a:pt x="692610" y="281166"/>
                </a:lnTo>
                <a:lnTo>
                  <a:pt x="693654" y="288658"/>
                </a:lnTo>
                <a:lnTo>
                  <a:pt x="697525" y="295158"/>
                </a:lnTo>
                <a:lnTo>
                  <a:pt x="703384" y="299517"/>
                </a:lnTo>
                <a:lnTo>
                  <a:pt x="710450" y="301362"/>
                </a:lnTo>
                <a:lnTo>
                  <a:pt x="717942" y="300316"/>
                </a:lnTo>
                <a:lnTo>
                  <a:pt x="724479" y="296434"/>
                </a:lnTo>
                <a:lnTo>
                  <a:pt x="728838" y="290576"/>
                </a:lnTo>
                <a:lnTo>
                  <a:pt x="730683" y="283510"/>
                </a:lnTo>
                <a:lnTo>
                  <a:pt x="729637" y="276017"/>
                </a:lnTo>
                <a:lnTo>
                  <a:pt x="725767" y="269518"/>
                </a:lnTo>
                <a:lnTo>
                  <a:pt x="719908" y="265157"/>
                </a:lnTo>
                <a:lnTo>
                  <a:pt x="712842" y="263312"/>
                </a:lnTo>
                <a:close/>
              </a:path>
              <a:path w="4754880" h="831850">
                <a:moveTo>
                  <a:pt x="785506" y="238801"/>
                </a:moveTo>
                <a:lnTo>
                  <a:pt x="777953" y="239662"/>
                </a:lnTo>
                <a:lnTo>
                  <a:pt x="771356" y="243363"/>
                </a:lnTo>
                <a:lnTo>
                  <a:pt x="766846" y="249107"/>
                </a:lnTo>
                <a:lnTo>
                  <a:pt x="764818" y="256123"/>
                </a:lnTo>
                <a:lnTo>
                  <a:pt x="765669" y="263640"/>
                </a:lnTo>
                <a:lnTo>
                  <a:pt x="769369" y="270238"/>
                </a:lnTo>
                <a:lnTo>
                  <a:pt x="775112" y="274748"/>
                </a:lnTo>
                <a:lnTo>
                  <a:pt x="782128" y="276775"/>
                </a:lnTo>
                <a:lnTo>
                  <a:pt x="789645" y="275925"/>
                </a:lnTo>
                <a:lnTo>
                  <a:pt x="796279" y="272213"/>
                </a:lnTo>
                <a:lnTo>
                  <a:pt x="800789" y="266469"/>
                </a:lnTo>
                <a:lnTo>
                  <a:pt x="802817" y="259453"/>
                </a:lnTo>
                <a:lnTo>
                  <a:pt x="801966" y="251937"/>
                </a:lnTo>
                <a:lnTo>
                  <a:pt x="798266" y="245339"/>
                </a:lnTo>
                <a:lnTo>
                  <a:pt x="792522" y="240828"/>
                </a:lnTo>
                <a:lnTo>
                  <a:pt x="785506" y="238801"/>
                </a:lnTo>
                <a:close/>
              </a:path>
              <a:path w="4754880" h="831850">
                <a:moveTo>
                  <a:pt x="858596" y="215793"/>
                </a:moveTo>
                <a:lnTo>
                  <a:pt x="851025" y="216486"/>
                </a:lnTo>
                <a:lnTo>
                  <a:pt x="844347" y="220039"/>
                </a:lnTo>
                <a:lnTo>
                  <a:pt x="839710" y="225680"/>
                </a:lnTo>
                <a:lnTo>
                  <a:pt x="837526" y="232649"/>
                </a:lnTo>
                <a:lnTo>
                  <a:pt x="838208" y="240183"/>
                </a:lnTo>
                <a:lnTo>
                  <a:pt x="841761" y="246862"/>
                </a:lnTo>
                <a:lnTo>
                  <a:pt x="847402" y="251499"/>
                </a:lnTo>
                <a:lnTo>
                  <a:pt x="854371" y="253683"/>
                </a:lnTo>
                <a:lnTo>
                  <a:pt x="861905" y="253000"/>
                </a:lnTo>
                <a:lnTo>
                  <a:pt x="868620" y="249437"/>
                </a:lnTo>
                <a:lnTo>
                  <a:pt x="873258" y="243796"/>
                </a:lnTo>
                <a:lnTo>
                  <a:pt x="875441" y="236827"/>
                </a:lnTo>
                <a:lnTo>
                  <a:pt x="874759" y="229293"/>
                </a:lnTo>
                <a:lnTo>
                  <a:pt x="871207" y="222614"/>
                </a:lnTo>
                <a:lnTo>
                  <a:pt x="865565" y="217977"/>
                </a:lnTo>
                <a:lnTo>
                  <a:pt x="858596" y="215793"/>
                </a:lnTo>
                <a:close/>
              </a:path>
              <a:path w="4754880" h="831850">
                <a:moveTo>
                  <a:pt x="932141" y="194177"/>
                </a:moveTo>
                <a:lnTo>
                  <a:pt x="924556" y="194689"/>
                </a:lnTo>
                <a:lnTo>
                  <a:pt x="917794" y="198081"/>
                </a:lnTo>
                <a:lnTo>
                  <a:pt x="913023" y="203610"/>
                </a:lnTo>
                <a:lnTo>
                  <a:pt x="910674" y="210524"/>
                </a:lnTo>
                <a:lnTo>
                  <a:pt x="911176" y="218072"/>
                </a:lnTo>
                <a:lnTo>
                  <a:pt x="914568" y="224834"/>
                </a:lnTo>
                <a:lnTo>
                  <a:pt x="920097" y="229605"/>
                </a:lnTo>
                <a:lnTo>
                  <a:pt x="927011" y="231954"/>
                </a:lnTo>
                <a:lnTo>
                  <a:pt x="934559" y="231452"/>
                </a:lnTo>
                <a:lnTo>
                  <a:pt x="941358" y="228050"/>
                </a:lnTo>
                <a:lnTo>
                  <a:pt x="946129" y="222521"/>
                </a:lnTo>
                <a:lnTo>
                  <a:pt x="948478" y="215607"/>
                </a:lnTo>
                <a:lnTo>
                  <a:pt x="947976" y="208059"/>
                </a:lnTo>
                <a:lnTo>
                  <a:pt x="944584" y="201297"/>
                </a:lnTo>
                <a:lnTo>
                  <a:pt x="939055" y="196526"/>
                </a:lnTo>
                <a:lnTo>
                  <a:pt x="932141" y="194177"/>
                </a:lnTo>
                <a:close/>
              </a:path>
              <a:path w="4754880" h="831850">
                <a:moveTo>
                  <a:pt x="1005690" y="174110"/>
                </a:moveTo>
                <a:lnTo>
                  <a:pt x="998105" y="174622"/>
                </a:lnTo>
                <a:lnTo>
                  <a:pt x="991344" y="178013"/>
                </a:lnTo>
                <a:lnTo>
                  <a:pt x="986573" y="183543"/>
                </a:lnTo>
                <a:lnTo>
                  <a:pt x="984223" y="190458"/>
                </a:lnTo>
                <a:lnTo>
                  <a:pt x="984726" y="198005"/>
                </a:lnTo>
                <a:lnTo>
                  <a:pt x="988117" y="204767"/>
                </a:lnTo>
                <a:lnTo>
                  <a:pt x="993646" y="209538"/>
                </a:lnTo>
                <a:lnTo>
                  <a:pt x="1000561" y="211888"/>
                </a:lnTo>
                <a:lnTo>
                  <a:pt x="1008109" y="211385"/>
                </a:lnTo>
                <a:lnTo>
                  <a:pt x="1014908" y="207984"/>
                </a:lnTo>
                <a:lnTo>
                  <a:pt x="1019679" y="202454"/>
                </a:lnTo>
                <a:lnTo>
                  <a:pt x="1022028" y="195539"/>
                </a:lnTo>
                <a:lnTo>
                  <a:pt x="1021525" y="187991"/>
                </a:lnTo>
                <a:lnTo>
                  <a:pt x="1018134" y="181230"/>
                </a:lnTo>
                <a:lnTo>
                  <a:pt x="1012605" y="176459"/>
                </a:lnTo>
                <a:lnTo>
                  <a:pt x="1005690" y="174110"/>
                </a:lnTo>
                <a:close/>
              </a:path>
              <a:path w="4754880" h="831850">
                <a:moveTo>
                  <a:pt x="1079957" y="155352"/>
                </a:moveTo>
                <a:lnTo>
                  <a:pt x="1072363" y="155707"/>
                </a:lnTo>
                <a:lnTo>
                  <a:pt x="1065533" y="158958"/>
                </a:lnTo>
                <a:lnTo>
                  <a:pt x="1060649" y="164388"/>
                </a:lnTo>
                <a:lnTo>
                  <a:pt x="1058157" y="171252"/>
                </a:lnTo>
                <a:lnTo>
                  <a:pt x="1058503" y="178809"/>
                </a:lnTo>
                <a:lnTo>
                  <a:pt x="1061753" y="185639"/>
                </a:lnTo>
                <a:lnTo>
                  <a:pt x="1067182" y="190523"/>
                </a:lnTo>
                <a:lnTo>
                  <a:pt x="1074047" y="193016"/>
                </a:lnTo>
                <a:lnTo>
                  <a:pt x="1081604" y="192670"/>
                </a:lnTo>
                <a:lnTo>
                  <a:pt x="1088472" y="189409"/>
                </a:lnTo>
                <a:lnTo>
                  <a:pt x="1093356" y="183980"/>
                </a:lnTo>
                <a:lnTo>
                  <a:pt x="1095849" y="177115"/>
                </a:lnTo>
                <a:lnTo>
                  <a:pt x="1095503" y="169558"/>
                </a:lnTo>
                <a:lnTo>
                  <a:pt x="1092251" y="162728"/>
                </a:lnTo>
                <a:lnTo>
                  <a:pt x="1086822" y="157844"/>
                </a:lnTo>
                <a:lnTo>
                  <a:pt x="1079957" y="155352"/>
                </a:lnTo>
                <a:close/>
              </a:path>
              <a:path w="4754880" h="831850">
                <a:moveTo>
                  <a:pt x="1154487" y="137735"/>
                </a:moveTo>
                <a:lnTo>
                  <a:pt x="1146888" y="137939"/>
                </a:lnTo>
                <a:lnTo>
                  <a:pt x="1139994" y="141054"/>
                </a:lnTo>
                <a:lnTo>
                  <a:pt x="1135003" y="146384"/>
                </a:lnTo>
                <a:lnTo>
                  <a:pt x="1132375" y="153198"/>
                </a:lnTo>
                <a:lnTo>
                  <a:pt x="1132570" y="160760"/>
                </a:lnTo>
                <a:lnTo>
                  <a:pt x="1135684" y="167654"/>
                </a:lnTo>
                <a:lnTo>
                  <a:pt x="1141015" y="172646"/>
                </a:lnTo>
                <a:lnTo>
                  <a:pt x="1147829" y="175274"/>
                </a:lnTo>
                <a:lnTo>
                  <a:pt x="1155391" y="175078"/>
                </a:lnTo>
                <a:lnTo>
                  <a:pt x="1162323" y="171956"/>
                </a:lnTo>
                <a:lnTo>
                  <a:pt x="1167314" y="166625"/>
                </a:lnTo>
                <a:lnTo>
                  <a:pt x="1169942" y="159811"/>
                </a:lnTo>
                <a:lnTo>
                  <a:pt x="1169746" y="152248"/>
                </a:lnTo>
                <a:lnTo>
                  <a:pt x="1166632" y="145355"/>
                </a:lnTo>
                <a:lnTo>
                  <a:pt x="1161301" y="140363"/>
                </a:lnTo>
                <a:lnTo>
                  <a:pt x="1154487" y="137735"/>
                </a:lnTo>
                <a:close/>
              </a:path>
              <a:path w="4754880" h="831850">
                <a:moveTo>
                  <a:pt x="1229266" y="121198"/>
                </a:moveTo>
                <a:lnTo>
                  <a:pt x="1206893" y="143781"/>
                </a:lnTo>
                <a:lnTo>
                  <a:pt x="1209870" y="150736"/>
                </a:lnTo>
                <a:lnTo>
                  <a:pt x="1215100" y="155833"/>
                </a:lnTo>
                <a:lnTo>
                  <a:pt x="1221860" y="158597"/>
                </a:lnTo>
                <a:lnTo>
                  <a:pt x="1229424" y="158553"/>
                </a:lnTo>
                <a:lnTo>
                  <a:pt x="1236417" y="155569"/>
                </a:lnTo>
                <a:lnTo>
                  <a:pt x="1241513" y="150338"/>
                </a:lnTo>
                <a:lnTo>
                  <a:pt x="1244194" y="143781"/>
                </a:lnTo>
                <a:lnTo>
                  <a:pt x="1244232" y="136014"/>
                </a:lnTo>
                <a:lnTo>
                  <a:pt x="1241256" y="129059"/>
                </a:lnTo>
                <a:lnTo>
                  <a:pt x="1236025" y="123962"/>
                </a:lnTo>
                <a:lnTo>
                  <a:pt x="1229266" y="121198"/>
                </a:lnTo>
                <a:close/>
              </a:path>
              <a:path w="4754880" h="831850">
                <a:moveTo>
                  <a:pt x="1303920" y="105738"/>
                </a:moveTo>
                <a:lnTo>
                  <a:pt x="1281548" y="128322"/>
                </a:lnTo>
                <a:lnTo>
                  <a:pt x="1284524" y="135277"/>
                </a:lnTo>
                <a:lnTo>
                  <a:pt x="1289754" y="140373"/>
                </a:lnTo>
                <a:lnTo>
                  <a:pt x="1296514" y="143137"/>
                </a:lnTo>
                <a:lnTo>
                  <a:pt x="1304079" y="143092"/>
                </a:lnTo>
                <a:lnTo>
                  <a:pt x="1311071" y="140108"/>
                </a:lnTo>
                <a:lnTo>
                  <a:pt x="1316167" y="134878"/>
                </a:lnTo>
                <a:lnTo>
                  <a:pt x="1318848" y="128322"/>
                </a:lnTo>
                <a:lnTo>
                  <a:pt x="1318887" y="120553"/>
                </a:lnTo>
                <a:lnTo>
                  <a:pt x="1315910" y="113599"/>
                </a:lnTo>
                <a:lnTo>
                  <a:pt x="1310680" y="108502"/>
                </a:lnTo>
                <a:lnTo>
                  <a:pt x="1303920" y="105738"/>
                </a:lnTo>
                <a:close/>
              </a:path>
              <a:path w="4754880" h="831850">
                <a:moveTo>
                  <a:pt x="1371620" y="91587"/>
                </a:moveTo>
                <a:lnTo>
                  <a:pt x="1364605" y="94420"/>
                </a:lnTo>
                <a:lnTo>
                  <a:pt x="1359402" y="99544"/>
                </a:lnTo>
                <a:lnTo>
                  <a:pt x="1356500" y="106246"/>
                </a:lnTo>
                <a:lnTo>
                  <a:pt x="1356389" y="113809"/>
                </a:lnTo>
                <a:lnTo>
                  <a:pt x="1359221" y="120824"/>
                </a:lnTo>
                <a:lnTo>
                  <a:pt x="1364345" y="126027"/>
                </a:lnTo>
                <a:lnTo>
                  <a:pt x="1371046" y="128929"/>
                </a:lnTo>
                <a:lnTo>
                  <a:pt x="1378610" y="129040"/>
                </a:lnTo>
                <a:lnTo>
                  <a:pt x="1385663" y="126201"/>
                </a:lnTo>
                <a:lnTo>
                  <a:pt x="1390866" y="121076"/>
                </a:lnTo>
                <a:lnTo>
                  <a:pt x="1393768" y="114375"/>
                </a:lnTo>
                <a:lnTo>
                  <a:pt x="1393879" y="106812"/>
                </a:lnTo>
                <a:lnTo>
                  <a:pt x="1391047" y="99797"/>
                </a:lnTo>
                <a:lnTo>
                  <a:pt x="1385923" y="94594"/>
                </a:lnTo>
                <a:lnTo>
                  <a:pt x="1379221" y="91691"/>
                </a:lnTo>
                <a:lnTo>
                  <a:pt x="1371620" y="91587"/>
                </a:lnTo>
                <a:close/>
              </a:path>
              <a:path w="4754880" h="831850">
                <a:moveTo>
                  <a:pt x="1447079" y="78342"/>
                </a:moveTo>
                <a:lnTo>
                  <a:pt x="1440010" y="81034"/>
                </a:lnTo>
                <a:lnTo>
                  <a:pt x="1434706" y="86053"/>
                </a:lnTo>
                <a:lnTo>
                  <a:pt x="1431671" y="92696"/>
                </a:lnTo>
                <a:lnTo>
                  <a:pt x="1431409" y="100256"/>
                </a:lnTo>
                <a:lnTo>
                  <a:pt x="1434101" y="107325"/>
                </a:lnTo>
                <a:lnTo>
                  <a:pt x="1439121" y="112630"/>
                </a:lnTo>
                <a:lnTo>
                  <a:pt x="1445763" y="115665"/>
                </a:lnTo>
                <a:lnTo>
                  <a:pt x="1453323" y="115926"/>
                </a:lnTo>
                <a:lnTo>
                  <a:pt x="1460430" y="113228"/>
                </a:lnTo>
                <a:lnTo>
                  <a:pt x="1465735" y="108209"/>
                </a:lnTo>
                <a:lnTo>
                  <a:pt x="1468770" y="101566"/>
                </a:lnTo>
                <a:lnTo>
                  <a:pt x="1469031" y="94006"/>
                </a:lnTo>
                <a:lnTo>
                  <a:pt x="1466340" y="86937"/>
                </a:lnTo>
                <a:lnTo>
                  <a:pt x="1461320" y="81632"/>
                </a:lnTo>
                <a:lnTo>
                  <a:pt x="1454678" y="78597"/>
                </a:lnTo>
                <a:lnTo>
                  <a:pt x="1447079" y="78342"/>
                </a:lnTo>
                <a:close/>
              </a:path>
              <a:path w="4754880" h="831850">
                <a:moveTo>
                  <a:pt x="1522667" y="66022"/>
                </a:moveTo>
                <a:lnTo>
                  <a:pt x="1515549" y="68584"/>
                </a:lnTo>
                <a:lnTo>
                  <a:pt x="1510154" y="73506"/>
                </a:lnTo>
                <a:lnTo>
                  <a:pt x="1506998" y="80091"/>
                </a:lnTo>
                <a:lnTo>
                  <a:pt x="1506598" y="87645"/>
                </a:lnTo>
                <a:lnTo>
                  <a:pt x="1509159" y="94763"/>
                </a:lnTo>
                <a:lnTo>
                  <a:pt x="1514081" y="100158"/>
                </a:lnTo>
                <a:lnTo>
                  <a:pt x="1520667" y="103314"/>
                </a:lnTo>
                <a:lnTo>
                  <a:pt x="1528221" y="103714"/>
                </a:lnTo>
                <a:lnTo>
                  <a:pt x="1535377" y="101147"/>
                </a:lnTo>
                <a:lnTo>
                  <a:pt x="1540772" y="96225"/>
                </a:lnTo>
                <a:lnTo>
                  <a:pt x="1543929" y="89640"/>
                </a:lnTo>
                <a:lnTo>
                  <a:pt x="1544328" y="82086"/>
                </a:lnTo>
                <a:lnTo>
                  <a:pt x="1541766" y="74968"/>
                </a:lnTo>
                <a:lnTo>
                  <a:pt x="1536844" y="69573"/>
                </a:lnTo>
                <a:lnTo>
                  <a:pt x="1530259" y="66416"/>
                </a:lnTo>
                <a:lnTo>
                  <a:pt x="1522667" y="66022"/>
                </a:lnTo>
                <a:close/>
              </a:path>
              <a:path w="4754880" h="831850">
                <a:moveTo>
                  <a:pt x="1598090" y="54898"/>
                </a:moveTo>
                <a:lnTo>
                  <a:pt x="1590972" y="57460"/>
                </a:lnTo>
                <a:lnTo>
                  <a:pt x="1585577" y="62382"/>
                </a:lnTo>
                <a:lnTo>
                  <a:pt x="1582420" y="68967"/>
                </a:lnTo>
                <a:lnTo>
                  <a:pt x="1582019" y="76521"/>
                </a:lnTo>
                <a:lnTo>
                  <a:pt x="1584582" y="83639"/>
                </a:lnTo>
                <a:lnTo>
                  <a:pt x="1589504" y="89034"/>
                </a:lnTo>
                <a:lnTo>
                  <a:pt x="1596089" y="92190"/>
                </a:lnTo>
                <a:lnTo>
                  <a:pt x="1603644" y="92590"/>
                </a:lnTo>
                <a:lnTo>
                  <a:pt x="1610798" y="90023"/>
                </a:lnTo>
                <a:lnTo>
                  <a:pt x="1616194" y="85101"/>
                </a:lnTo>
                <a:lnTo>
                  <a:pt x="1619351" y="78516"/>
                </a:lnTo>
                <a:lnTo>
                  <a:pt x="1619751" y="70962"/>
                </a:lnTo>
                <a:lnTo>
                  <a:pt x="1617189" y="63844"/>
                </a:lnTo>
                <a:lnTo>
                  <a:pt x="1612267" y="58449"/>
                </a:lnTo>
                <a:lnTo>
                  <a:pt x="1605681" y="55292"/>
                </a:lnTo>
                <a:lnTo>
                  <a:pt x="1598090" y="54898"/>
                </a:lnTo>
                <a:close/>
              </a:path>
              <a:path w="4754880" h="831850">
                <a:moveTo>
                  <a:pt x="1674009" y="44894"/>
                </a:moveTo>
                <a:lnTo>
                  <a:pt x="1666847" y="47328"/>
                </a:lnTo>
                <a:lnTo>
                  <a:pt x="1661365" y="52153"/>
                </a:lnTo>
                <a:lnTo>
                  <a:pt x="1658091" y="58682"/>
                </a:lnTo>
                <a:lnTo>
                  <a:pt x="1657557" y="66227"/>
                </a:lnTo>
                <a:lnTo>
                  <a:pt x="1659991" y="73390"/>
                </a:lnTo>
                <a:lnTo>
                  <a:pt x="1664815" y="78872"/>
                </a:lnTo>
                <a:lnTo>
                  <a:pt x="1671343" y="82145"/>
                </a:lnTo>
                <a:lnTo>
                  <a:pt x="1678889" y="82680"/>
                </a:lnTo>
                <a:lnTo>
                  <a:pt x="1686089" y="80242"/>
                </a:lnTo>
                <a:lnTo>
                  <a:pt x="1691572" y="75417"/>
                </a:lnTo>
                <a:lnTo>
                  <a:pt x="1694846" y="68889"/>
                </a:lnTo>
                <a:lnTo>
                  <a:pt x="1695381" y="61343"/>
                </a:lnTo>
                <a:lnTo>
                  <a:pt x="1692946" y="54181"/>
                </a:lnTo>
                <a:lnTo>
                  <a:pt x="1688121" y="48698"/>
                </a:lnTo>
                <a:lnTo>
                  <a:pt x="1681593" y="45425"/>
                </a:lnTo>
                <a:lnTo>
                  <a:pt x="1674009" y="44894"/>
                </a:lnTo>
                <a:close/>
              </a:path>
              <a:path w="4754880" h="831850">
                <a:moveTo>
                  <a:pt x="1750077" y="35751"/>
                </a:moveTo>
                <a:lnTo>
                  <a:pt x="1742868" y="38042"/>
                </a:lnTo>
                <a:lnTo>
                  <a:pt x="1737290" y="42756"/>
                </a:lnTo>
                <a:lnTo>
                  <a:pt x="1733887" y="49218"/>
                </a:lnTo>
                <a:lnTo>
                  <a:pt x="1733202" y="56752"/>
                </a:lnTo>
                <a:lnTo>
                  <a:pt x="1735493" y="63961"/>
                </a:lnTo>
                <a:lnTo>
                  <a:pt x="1740207" y="69538"/>
                </a:lnTo>
                <a:lnTo>
                  <a:pt x="1746668" y="72941"/>
                </a:lnTo>
                <a:lnTo>
                  <a:pt x="1754202" y="73626"/>
                </a:lnTo>
                <a:lnTo>
                  <a:pt x="1761449" y="71332"/>
                </a:lnTo>
                <a:lnTo>
                  <a:pt x="1767027" y="66618"/>
                </a:lnTo>
                <a:lnTo>
                  <a:pt x="1770429" y="60156"/>
                </a:lnTo>
                <a:lnTo>
                  <a:pt x="1771115" y="52622"/>
                </a:lnTo>
                <a:lnTo>
                  <a:pt x="1768824" y="45413"/>
                </a:lnTo>
                <a:lnTo>
                  <a:pt x="1764110" y="39835"/>
                </a:lnTo>
                <a:lnTo>
                  <a:pt x="1757648" y="36432"/>
                </a:lnTo>
                <a:lnTo>
                  <a:pt x="1750077" y="35751"/>
                </a:lnTo>
                <a:close/>
              </a:path>
              <a:path w="4754880" h="831850">
                <a:moveTo>
                  <a:pt x="1826213" y="27456"/>
                </a:moveTo>
                <a:lnTo>
                  <a:pt x="1818962" y="29615"/>
                </a:lnTo>
                <a:lnTo>
                  <a:pt x="1813299" y="34227"/>
                </a:lnTo>
                <a:lnTo>
                  <a:pt x="1809779" y="40625"/>
                </a:lnTo>
                <a:lnTo>
                  <a:pt x="1808956" y="48145"/>
                </a:lnTo>
                <a:lnTo>
                  <a:pt x="1811115" y="55395"/>
                </a:lnTo>
                <a:lnTo>
                  <a:pt x="1815727" y="61058"/>
                </a:lnTo>
                <a:lnTo>
                  <a:pt x="1822125" y="64578"/>
                </a:lnTo>
                <a:lnTo>
                  <a:pt x="1829645" y="65401"/>
                </a:lnTo>
                <a:lnTo>
                  <a:pt x="1836933" y="63239"/>
                </a:lnTo>
                <a:lnTo>
                  <a:pt x="1842596" y="58627"/>
                </a:lnTo>
                <a:lnTo>
                  <a:pt x="1846116" y="52229"/>
                </a:lnTo>
                <a:lnTo>
                  <a:pt x="1846939" y="44709"/>
                </a:lnTo>
                <a:lnTo>
                  <a:pt x="1844780" y="37459"/>
                </a:lnTo>
                <a:lnTo>
                  <a:pt x="1840169" y="31796"/>
                </a:lnTo>
                <a:lnTo>
                  <a:pt x="1833770" y="28276"/>
                </a:lnTo>
                <a:lnTo>
                  <a:pt x="1826213" y="27456"/>
                </a:lnTo>
                <a:close/>
              </a:path>
              <a:path w="4754880" h="831850">
                <a:moveTo>
                  <a:pt x="1902145" y="20634"/>
                </a:moveTo>
                <a:lnTo>
                  <a:pt x="1894895" y="22793"/>
                </a:lnTo>
                <a:lnTo>
                  <a:pt x="1889232" y="27405"/>
                </a:lnTo>
                <a:lnTo>
                  <a:pt x="1885712" y="33803"/>
                </a:lnTo>
                <a:lnTo>
                  <a:pt x="1884889" y="41323"/>
                </a:lnTo>
                <a:lnTo>
                  <a:pt x="1887048" y="48573"/>
                </a:lnTo>
                <a:lnTo>
                  <a:pt x="1891659" y="54236"/>
                </a:lnTo>
                <a:lnTo>
                  <a:pt x="1898057" y="57756"/>
                </a:lnTo>
                <a:lnTo>
                  <a:pt x="1905577" y="58580"/>
                </a:lnTo>
                <a:lnTo>
                  <a:pt x="1912865" y="56417"/>
                </a:lnTo>
                <a:lnTo>
                  <a:pt x="1918528" y="51805"/>
                </a:lnTo>
                <a:lnTo>
                  <a:pt x="1922048" y="45407"/>
                </a:lnTo>
                <a:lnTo>
                  <a:pt x="1922871" y="37887"/>
                </a:lnTo>
                <a:lnTo>
                  <a:pt x="1920712" y="30637"/>
                </a:lnTo>
                <a:lnTo>
                  <a:pt x="1916101" y="24974"/>
                </a:lnTo>
                <a:lnTo>
                  <a:pt x="1909703" y="21454"/>
                </a:lnTo>
                <a:lnTo>
                  <a:pt x="1902145" y="20634"/>
                </a:lnTo>
                <a:close/>
              </a:path>
              <a:path w="4754880" h="831850">
                <a:moveTo>
                  <a:pt x="1978517" y="14626"/>
                </a:moveTo>
                <a:lnTo>
                  <a:pt x="1971226" y="16643"/>
                </a:lnTo>
                <a:lnTo>
                  <a:pt x="1965474" y="21143"/>
                </a:lnTo>
                <a:lnTo>
                  <a:pt x="1961828" y="27471"/>
                </a:lnTo>
                <a:lnTo>
                  <a:pt x="1960858" y="34973"/>
                </a:lnTo>
                <a:lnTo>
                  <a:pt x="1962875" y="42264"/>
                </a:lnTo>
                <a:lnTo>
                  <a:pt x="1967374" y="48016"/>
                </a:lnTo>
                <a:lnTo>
                  <a:pt x="1973702" y="51662"/>
                </a:lnTo>
                <a:lnTo>
                  <a:pt x="1981205" y="52632"/>
                </a:lnTo>
                <a:lnTo>
                  <a:pt x="1988534" y="50613"/>
                </a:lnTo>
                <a:lnTo>
                  <a:pt x="1994286" y="46113"/>
                </a:lnTo>
                <a:lnTo>
                  <a:pt x="1997931" y="39785"/>
                </a:lnTo>
                <a:lnTo>
                  <a:pt x="1998901" y="32283"/>
                </a:lnTo>
                <a:lnTo>
                  <a:pt x="1996885" y="24992"/>
                </a:lnTo>
                <a:lnTo>
                  <a:pt x="1992385" y="19239"/>
                </a:lnTo>
                <a:lnTo>
                  <a:pt x="1986057" y="15594"/>
                </a:lnTo>
                <a:lnTo>
                  <a:pt x="1978517" y="14626"/>
                </a:lnTo>
                <a:close/>
              </a:path>
              <a:path w="4754880" h="831850">
                <a:moveTo>
                  <a:pt x="2054953" y="9456"/>
                </a:moveTo>
                <a:lnTo>
                  <a:pt x="2047624" y="11329"/>
                </a:lnTo>
                <a:lnTo>
                  <a:pt x="2041784" y="15714"/>
                </a:lnTo>
                <a:lnTo>
                  <a:pt x="2038015" y="21969"/>
                </a:lnTo>
                <a:lnTo>
                  <a:pt x="2036898" y="29451"/>
                </a:lnTo>
                <a:lnTo>
                  <a:pt x="2038771" y="36780"/>
                </a:lnTo>
                <a:lnTo>
                  <a:pt x="2043156" y="42620"/>
                </a:lnTo>
                <a:lnTo>
                  <a:pt x="2049411" y="46389"/>
                </a:lnTo>
                <a:lnTo>
                  <a:pt x="2056893" y="47506"/>
                </a:lnTo>
                <a:lnTo>
                  <a:pt x="2064260" y="45632"/>
                </a:lnTo>
                <a:lnTo>
                  <a:pt x="2070100" y="41246"/>
                </a:lnTo>
                <a:lnTo>
                  <a:pt x="2073869" y="34991"/>
                </a:lnTo>
                <a:lnTo>
                  <a:pt x="2074986" y="27509"/>
                </a:lnTo>
                <a:lnTo>
                  <a:pt x="2073114" y="20180"/>
                </a:lnTo>
                <a:lnTo>
                  <a:pt x="2068728" y="14341"/>
                </a:lnTo>
                <a:lnTo>
                  <a:pt x="2062473" y="10571"/>
                </a:lnTo>
                <a:lnTo>
                  <a:pt x="2054953" y="9456"/>
                </a:lnTo>
                <a:close/>
              </a:path>
              <a:path w="4754880" h="831850">
                <a:moveTo>
                  <a:pt x="2131093" y="5582"/>
                </a:moveTo>
                <a:lnTo>
                  <a:pt x="2123763" y="7455"/>
                </a:lnTo>
                <a:lnTo>
                  <a:pt x="2117924" y="11841"/>
                </a:lnTo>
                <a:lnTo>
                  <a:pt x="2114155" y="18096"/>
                </a:lnTo>
                <a:lnTo>
                  <a:pt x="2113037" y="25579"/>
                </a:lnTo>
                <a:lnTo>
                  <a:pt x="2114910" y="32907"/>
                </a:lnTo>
                <a:lnTo>
                  <a:pt x="2119295" y="38747"/>
                </a:lnTo>
                <a:lnTo>
                  <a:pt x="2125551" y="42516"/>
                </a:lnTo>
                <a:lnTo>
                  <a:pt x="2133033" y="43633"/>
                </a:lnTo>
                <a:lnTo>
                  <a:pt x="2140400" y="41759"/>
                </a:lnTo>
                <a:lnTo>
                  <a:pt x="2146239" y="37373"/>
                </a:lnTo>
                <a:lnTo>
                  <a:pt x="2150008" y="31118"/>
                </a:lnTo>
                <a:lnTo>
                  <a:pt x="2151126" y="23635"/>
                </a:lnTo>
                <a:lnTo>
                  <a:pt x="2149253" y="16307"/>
                </a:lnTo>
                <a:lnTo>
                  <a:pt x="2144867" y="10467"/>
                </a:lnTo>
                <a:lnTo>
                  <a:pt x="2138612" y="6699"/>
                </a:lnTo>
                <a:lnTo>
                  <a:pt x="2131093" y="5582"/>
                </a:lnTo>
                <a:close/>
              </a:path>
              <a:path w="4754880" h="831850">
                <a:moveTo>
                  <a:pt x="2207651" y="2759"/>
                </a:moveTo>
                <a:lnTo>
                  <a:pt x="2200286" y="4487"/>
                </a:lnTo>
                <a:lnTo>
                  <a:pt x="2194361" y="8757"/>
                </a:lnTo>
                <a:lnTo>
                  <a:pt x="2190470" y="14937"/>
                </a:lnTo>
                <a:lnTo>
                  <a:pt x="2189205" y="22395"/>
                </a:lnTo>
                <a:lnTo>
                  <a:pt x="2190933" y="29759"/>
                </a:lnTo>
                <a:lnTo>
                  <a:pt x="2195203" y="35684"/>
                </a:lnTo>
                <a:lnTo>
                  <a:pt x="2201383" y="39576"/>
                </a:lnTo>
                <a:lnTo>
                  <a:pt x="2208841" y="40840"/>
                </a:lnTo>
                <a:lnTo>
                  <a:pt x="2216243" y="39111"/>
                </a:lnTo>
                <a:lnTo>
                  <a:pt x="2222168" y="34842"/>
                </a:lnTo>
                <a:lnTo>
                  <a:pt x="2226060" y="28662"/>
                </a:lnTo>
                <a:lnTo>
                  <a:pt x="2227324" y="21203"/>
                </a:lnTo>
                <a:lnTo>
                  <a:pt x="2225596" y="13839"/>
                </a:lnTo>
                <a:lnTo>
                  <a:pt x="2221326" y="7914"/>
                </a:lnTo>
                <a:lnTo>
                  <a:pt x="2215147" y="4023"/>
                </a:lnTo>
                <a:lnTo>
                  <a:pt x="2207651" y="2759"/>
                </a:lnTo>
                <a:close/>
              </a:path>
              <a:path w="4754880" h="831850">
                <a:moveTo>
                  <a:pt x="2284268" y="795"/>
                </a:moveTo>
                <a:lnTo>
                  <a:pt x="2276868" y="2364"/>
                </a:lnTo>
                <a:lnTo>
                  <a:pt x="2270853" y="6506"/>
                </a:lnTo>
                <a:lnTo>
                  <a:pt x="2266830" y="12602"/>
                </a:lnTo>
                <a:lnTo>
                  <a:pt x="2265406" y="20031"/>
                </a:lnTo>
                <a:lnTo>
                  <a:pt x="2266977" y="27431"/>
                </a:lnTo>
                <a:lnTo>
                  <a:pt x="2271119" y="33446"/>
                </a:lnTo>
                <a:lnTo>
                  <a:pt x="2277215" y="37468"/>
                </a:lnTo>
                <a:lnTo>
                  <a:pt x="2284683" y="38892"/>
                </a:lnTo>
                <a:lnTo>
                  <a:pt x="2292082" y="37322"/>
                </a:lnTo>
                <a:lnTo>
                  <a:pt x="2298097" y="33179"/>
                </a:lnTo>
                <a:lnTo>
                  <a:pt x="2302120" y="27084"/>
                </a:lnTo>
                <a:lnTo>
                  <a:pt x="2303543" y="19654"/>
                </a:lnTo>
                <a:lnTo>
                  <a:pt x="2301973" y="12255"/>
                </a:lnTo>
                <a:lnTo>
                  <a:pt x="2297831" y="6240"/>
                </a:lnTo>
                <a:lnTo>
                  <a:pt x="2291735" y="2218"/>
                </a:lnTo>
                <a:lnTo>
                  <a:pt x="2284268" y="795"/>
                </a:lnTo>
                <a:close/>
              </a:path>
              <a:path w="4754880" h="831850">
                <a:moveTo>
                  <a:pt x="2360502" y="0"/>
                </a:moveTo>
                <a:lnTo>
                  <a:pt x="2353101" y="1570"/>
                </a:lnTo>
                <a:lnTo>
                  <a:pt x="2347087" y="5712"/>
                </a:lnTo>
                <a:lnTo>
                  <a:pt x="2343064" y="11807"/>
                </a:lnTo>
                <a:lnTo>
                  <a:pt x="2341641" y="19236"/>
                </a:lnTo>
                <a:lnTo>
                  <a:pt x="2343211" y="26636"/>
                </a:lnTo>
                <a:lnTo>
                  <a:pt x="2347353" y="32651"/>
                </a:lnTo>
                <a:lnTo>
                  <a:pt x="2353448" y="36674"/>
                </a:lnTo>
                <a:lnTo>
                  <a:pt x="2360877" y="38098"/>
                </a:lnTo>
                <a:lnTo>
                  <a:pt x="2368316" y="36527"/>
                </a:lnTo>
                <a:lnTo>
                  <a:pt x="2374330" y="32385"/>
                </a:lnTo>
                <a:lnTo>
                  <a:pt x="2378353" y="26290"/>
                </a:lnTo>
                <a:lnTo>
                  <a:pt x="2379776" y="18860"/>
                </a:lnTo>
                <a:lnTo>
                  <a:pt x="2378207" y="11460"/>
                </a:lnTo>
                <a:lnTo>
                  <a:pt x="2374065" y="5446"/>
                </a:lnTo>
                <a:lnTo>
                  <a:pt x="2367969" y="1423"/>
                </a:lnTo>
                <a:lnTo>
                  <a:pt x="2360502" y="0"/>
                </a:lnTo>
                <a:close/>
              </a:path>
              <a:path w="4754880" h="831850">
                <a:moveTo>
                  <a:pt x="2437112" y="459"/>
                </a:moveTo>
                <a:lnTo>
                  <a:pt x="2429682" y="1883"/>
                </a:lnTo>
                <a:lnTo>
                  <a:pt x="2423587" y="5906"/>
                </a:lnTo>
                <a:lnTo>
                  <a:pt x="2419445" y="11920"/>
                </a:lnTo>
                <a:lnTo>
                  <a:pt x="2417875" y="19320"/>
                </a:lnTo>
                <a:lnTo>
                  <a:pt x="2419299" y="26750"/>
                </a:lnTo>
                <a:lnTo>
                  <a:pt x="2423321" y="32845"/>
                </a:lnTo>
                <a:lnTo>
                  <a:pt x="2429336" y="36988"/>
                </a:lnTo>
                <a:lnTo>
                  <a:pt x="2436774" y="38558"/>
                </a:lnTo>
                <a:lnTo>
                  <a:pt x="2444204" y="37134"/>
                </a:lnTo>
                <a:lnTo>
                  <a:pt x="2450299" y="33112"/>
                </a:lnTo>
                <a:lnTo>
                  <a:pt x="2454441" y="27097"/>
                </a:lnTo>
                <a:lnTo>
                  <a:pt x="2456011" y="19697"/>
                </a:lnTo>
                <a:lnTo>
                  <a:pt x="2454587" y="12268"/>
                </a:lnTo>
                <a:lnTo>
                  <a:pt x="2450565" y="6172"/>
                </a:lnTo>
                <a:lnTo>
                  <a:pt x="2444550" y="2030"/>
                </a:lnTo>
                <a:lnTo>
                  <a:pt x="2437112" y="459"/>
                </a:lnTo>
                <a:close/>
              </a:path>
              <a:path w="4754880" h="831850">
                <a:moveTo>
                  <a:pt x="2513712" y="1764"/>
                </a:moveTo>
                <a:lnTo>
                  <a:pt x="2506255" y="3041"/>
                </a:lnTo>
                <a:lnTo>
                  <a:pt x="2500082" y="6942"/>
                </a:lnTo>
                <a:lnTo>
                  <a:pt x="2495822" y="12874"/>
                </a:lnTo>
                <a:lnTo>
                  <a:pt x="2494107" y="20241"/>
                </a:lnTo>
                <a:lnTo>
                  <a:pt x="2495383" y="27697"/>
                </a:lnTo>
                <a:lnTo>
                  <a:pt x="2499284" y="33871"/>
                </a:lnTo>
                <a:lnTo>
                  <a:pt x="2505216" y="38131"/>
                </a:lnTo>
                <a:lnTo>
                  <a:pt x="2512622" y="39847"/>
                </a:lnTo>
                <a:lnTo>
                  <a:pt x="2520078" y="38571"/>
                </a:lnTo>
                <a:lnTo>
                  <a:pt x="2526252" y="34669"/>
                </a:lnTo>
                <a:lnTo>
                  <a:pt x="2530511" y="28738"/>
                </a:lnTo>
                <a:lnTo>
                  <a:pt x="2532227" y="21370"/>
                </a:lnTo>
                <a:lnTo>
                  <a:pt x="2530951" y="13913"/>
                </a:lnTo>
                <a:lnTo>
                  <a:pt x="2527049" y="7740"/>
                </a:lnTo>
                <a:lnTo>
                  <a:pt x="2521118" y="3480"/>
                </a:lnTo>
                <a:lnTo>
                  <a:pt x="2513712" y="1764"/>
                </a:lnTo>
                <a:close/>
              </a:path>
              <a:path w="4754880" h="831850">
                <a:moveTo>
                  <a:pt x="2589916" y="4020"/>
                </a:moveTo>
                <a:lnTo>
                  <a:pt x="2582460" y="5297"/>
                </a:lnTo>
                <a:lnTo>
                  <a:pt x="2576286" y="9198"/>
                </a:lnTo>
                <a:lnTo>
                  <a:pt x="2572026" y="15130"/>
                </a:lnTo>
                <a:lnTo>
                  <a:pt x="2570311" y="22498"/>
                </a:lnTo>
                <a:lnTo>
                  <a:pt x="2571588" y="29954"/>
                </a:lnTo>
                <a:lnTo>
                  <a:pt x="2575489" y="36127"/>
                </a:lnTo>
                <a:lnTo>
                  <a:pt x="2581421" y="40387"/>
                </a:lnTo>
                <a:lnTo>
                  <a:pt x="2588789" y="42103"/>
                </a:lnTo>
                <a:lnTo>
                  <a:pt x="2596283" y="40827"/>
                </a:lnTo>
                <a:lnTo>
                  <a:pt x="2602456" y="36925"/>
                </a:lnTo>
                <a:lnTo>
                  <a:pt x="2606716" y="30994"/>
                </a:lnTo>
                <a:lnTo>
                  <a:pt x="2608432" y="23627"/>
                </a:lnTo>
                <a:lnTo>
                  <a:pt x="2607155" y="16170"/>
                </a:lnTo>
                <a:lnTo>
                  <a:pt x="2603253" y="9997"/>
                </a:lnTo>
                <a:lnTo>
                  <a:pt x="2597322" y="5737"/>
                </a:lnTo>
                <a:lnTo>
                  <a:pt x="2589916" y="4020"/>
                </a:lnTo>
                <a:close/>
              </a:path>
              <a:path w="4754880" h="831850">
                <a:moveTo>
                  <a:pt x="2666445" y="7620"/>
                </a:moveTo>
                <a:lnTo>
                  <a:pt x="2658964" y="8749"/>
                </a:lnTo>
                <a:lnTo>
                  <a:pt x="2652715" y="12529"/>
                </a:lnTo>
                <a:lnTo>
                  <a:pt x="2648339" y="18375"/>
                </a:lnTo>
                <a:lnTo>
                  <a:pt x="2646479" y="25708"/>
                </a:lnTo>
                <a:lnTo>
                  <a:pt x="2647608" y="33188"/>
                </a:lnTo>
                <a:lnTo>
                  <a:pt x="2651387" y="39437"/>
                </a:lnTo>
                <a:lnTo>
                  <a:pt x="2657234" y="43813"/>
                </a:lnTo>
                <a:lnTo>
                  <a:pt x="2664566" y="45674"/>
                </a:lnTo>
                <a:lnTo>
                  <a:pt x="2672084" y="44545"/>
                </a:lnTo>
                <a:lnTo>
                  <a:pt x="2678333" y="40766"/>
                </a:lnTo>
                <a:lnTo>
                  <a:pt x="2682709" y="34920"/>
                </a:lnTo>
                <a:lnTo>
                  <a:pt x="2684570" y="27588"/>
                </a:lnTo>
                <a:lnTo>
                  <a:pt x="2683440" y="20107"/>
                </a:lnTo>
                <a:lnTo>
                  <a:pt x="2679661" y="13858"/>
                </a:lnTo>
                <a:lnTo>
                  <a:pt x="2673814" y="9482"/>
                </a:lnTo>
                <a:lnTo>
                  <a:pt x="2666445" y="7620"/>
                </a:lnTo>
                <a:close/>
              </a:path>
              <a:path w="4754880" h="831850">
                <a:moveTo>
                  <a:pt x="2742896" y="12024"/>
                </a:moveTo>
                <a:lnTo>
                  <a:pt x="2735397" y="13019"/>
                </a:lnTo>
                <a:lnTo>
                  <a:pt x="2729080" y="16685"/>
                </a:lnTo>
                <a:lnTo>
                  <a:pt x="2724599" y="22451"/>
                </a:lnTo>
                <a:lnTo>
                  <a:pt x="2722606" y="29749"/>
                </a:lnTo>
                <a:lnTo>
                  <a:pt x="2723602" y="37248"/>
                </a:lnTo>
                <a:lnTo>
                  <a:pt x="2727268" y="43564"/>
                </a:lnTo>
                <a:lnTo>
                  <a:pt x="2733035" y="48045"/>
                </a:lnTo>
                <a:lnTo>
                  <a:pt x="2740332" y="50037"/>
                </a:lnTo>
                <a:lnTo>
                  <a:pt x="2747869" y="49045"/>
                </a:lnTo>
                <a:lnTo>
                  <a:pt x="2754185" y="45379"/>
                </a:lnTo>
                <a:lnTo>
                  <a:pt x="2758666" y="39612"/>
                </a:lnTo>
                <a:lnTo>
                  <a:pt x="2760658" y="32315"/>
                </a:lnTo>
                <a:lnTo>
                  <a:pt x="2759664" y="24816"/>
                </a:lnTo>
                <a:lnTo>
                  <a:pt x="2755998" y="18500"/>
                </a:lnTo>
                <a:lnTo>
                  <a:pt x="2750231" y="14019"/>
                </a:lnTo>
                <a:lnTo>
                  <a:pt x="2742896" y="12024"/>
                </a:lnTo>
                <a:close/>
              </a:path>
              <a:path w="4754880" h="831850">
                <a:moveTo>
                  <a:pt x="2819298" y="17240"/>
                </a:moveTo>
                <a:lnTo>
                  <a:pt x="2811782" y="18099"/>
                </a:lnTo>
                <a:lnTo>
                  <a:pt x="2805401" y="21651"/>
                </a:lnTo>
                <a:lnTo>
                  <a:pt x="2800817" y="27336"/>
                </a:lnTo>
                <a:lnTo>
                  <a:pt x="2798693" y="34597"/>
                </a:lnTo>
                <a:lnTo>
                  <a:pt x="2799553" y="42113"/>
                </a:lnTo>
                <a:lnTo>
                  <a:pt x="2803105" y="48494"/>
                </a:lnTo>
                <a:lnTo>
                  <a:pt x="2808791" y="53078"/>
                </a:lnTo>
                <a:lnTo>
                  <a:pt x="2816052" y="55201"/>
                </a:lnTo>
                <a:lnTo>
                  <a:pt x="2823605" y="54344"/>
                </a:lnTo>
                <a:lnTo>
                  <a:pt x="2829986" y="50793"/>
                </a:lnTo>
                <a:lnTo>
                  <a:pt x="2834570" y="45107"/>
                </a:lnTo>
                <a:lnTo>
                  <a:pt x="2836693" y="37847"/>
                </a:lnTo>
                <a:lnTo>
                  <a:pt x="2835833" y="30331"/>
                </a:lnTo>
                <a:lnTo>
                  <a:pt x="2832282" y="23950"/>
                </a:lnTo>
                <a:lnTo>
                  <a:pt x="2826596" y="19366"/>
                </a:lnTo>
                <a:lnTo>
                  <a:pt x="2819298" y="17240"/>
                </a:lnTo>
                <a:close/>
              </a:path>
              <a:path w="4754880" h="831850">
                <a:moveTo>
                  <a:pt x="2895254" y="23783"/>
                </a:moveTo>
                <a:lnTo>
                  <a:pt x="2887739" y="24642"/>
                </a:lnTo>
                <a:lnTo>
                  <a:pt x="2881358" y="28194"/>
                </a:lnTo>
                <a:lnTo>
                  <a:pt x="2876774" y="33879"/>
                </a:lnTo>
                <a:lnTo>
                  <a:pt x="2874651" y="41140"/>
                </a:lnTo>
                <a:lnTo>
                  <a:pt x="2875511" y="48656"/>
                </a:lnTo>
                <a:lnTo>
                  <a:pt x="2879062" y="55037"/>
                </a:lnTo>
                <a:lnTo>
                  <a:pt x="2884747" y="59621"/>
                </a:lnTo>
                <a:lnTo>
                  <a:pt x="2892008" y="61744"/>
                </a:lnTo>
                <a:lnTo>
                  <a:pt x="2899562" y="60888"/>
                </a:lnTo>
                <a:lnTo>
                  <a:pt x="2905943" y="57336"/>
                </a:lnTo>
                <a:lnTo>
                  <a:pt x="2910527" y="51651"/>
                </a:lnTo>
                <a:lnTo>
                  <a:pt x="2912651" y="44390"/>
                </a:lnTo>
                <a:lnTo>
                  <a:pt x="2911791" y="36874"/>
                </a:lnTo>
                <a:lnTo>
                  <a:pt x="2908239" y="30493"/>
                </a:lnTo>
                <a:lnTo>
                  <a:pt x="2902553" y="25910"/>
                </a:lnTo>
                <a:lnTo>
                  <a:pt x="2895254" y="23783"/>
                </a:lnTo>
                <a:close/>
              </a:path>
              <a:path w="4754880" h="831850">
                <a:moveTo>
                  <a:pt x="2971471" y="31203"/>
                </a:moveTo>
                <a:lnTo>
                  <a:pt x="2963941" y="31928"/>
                </a:lnTo>
                <a:lnTo>
                  <a:pt x="2957497" y="35365"/>
                </a:lnTo>
                <a:lnTo>
                  <a:pt x="2952812" y="40967"/>
                </a:lnTo>
                <a:lnTo>
                  <a:pt x="2950559" y="48188"/>
                </a:lnTo>
                <a:lnTo>
                  <a:pt x="2951283" y="55718"/>
                </a:lnTo>
                <a:lnTo>
                  <a:pt x="2954720" y="62162"/>
                </a:lnTo>
                <a:lnTo>
                  <a:pt x="2960322" y="66847"/>
                </a:lnTo>
                <a:lnTo>
                  <a:pt x="2967544" y="69100"/>
                </a:lnTo>
                <a:lnTo>
                  <a:pt x="2975112" y="68379"/>
                </a:lnTo>
                <a:lnTo>
                  <a:pt x="2981556" y="64943"/>
                </a:lnTo>
                <a:lnTo>
                  <a:pt x="2986241" y="59340"/>
                </a:lnTo>
                <a:lnTo>
                  <a:pt x="2988494" y="52119"/>
                </a:lnTo>
                <a:lnTo>
                  <a:pt x="2987769" y="44589"/>
                </a:lnTo>
                <a:lnTo>
                  <a:pt x="2984333" y="38146"/>
                </a:lnTo>
                <a:lnTo>
                  <a:pt x="2978730" y="33461"/>
                </a:lnTo>
                <a:lnTo>
                  <a:pt x="2971471" y="31203"/>
                </a:lnTo>
                <a:close/>
              </a:path>
              <a:path w="4754880" h="831850">
                <a:moveTo>
                  <a:pt x="3047618" y="39441"/>
                </a:moveTo>
                <a:lnTo>
                  <a:pt x="3040076" y="40025"/>
                </a:lnTo>
                <a:lnTo>
                  <a:pt x="3033569" y="43341"/>
                </a:lnTo>
                <a:lnTo>
                  <a:pt x="3028780" y="48855"/>
                </a:lnTo>
                <a:lnTo>
                  <a:pt x="3026393" y="56033"/>
                </a:lnTo>
                <a:lnTo>
                  <a:pt x="3026977" y="63575"/>
                </a:lnTo>
                <a:lnTo>
                  <a:pt x="3030293" y="70082"/>
                </a:lnTo>
                <a:lnTo>
                  <a:pt x="3035807" y="74871"/>
                </a:lnTo>
                <a:lnTo>
                  <a:pt x="3042986" y="77259"/>
                </a:lnTo>
                <a:lnTo>
                  <a:pt x="3050565" y="76679"/>
                </a:lnTo>
                <a:lnTo>
                  <a:pt x="3057072" y="73363"/>
                </a:lnTo>
                <a:lnTo>
                  <a:pt x="3061860" y="67849"/>
                </a:lnTo>
                <a:lnTo>
                  <a:pt x="3064248" y="60671"/>
                </a:lnTo>
                <a:lnTo>
                  <a:pt x="3063663" y="53129"/>
                </a:lnTo>
                <a:lnTo>
                  <a:pt x="3060347" y="46622"/>
                </a:lnTo>
                <a:lnTo>
                  <a:pt x="3054833" y="41833"/>
                </a:lnTo>
                <a:lnTo>
                  <a:pt x="3047618" y="39441"/>
                </a:lnTo>
                <a:close/>
              </a:path>
              <a:path w="4754880" h="831850">
                <a:moveTo>
                  <a:pt x="3123286" y="48745"/>
                </a:moveTo>
                <a:lnTo>
                  <a:pt x="3115744" y="49329"/>
                </a:lnTo>
                <a:lnTo>
                  <a:pt x="3109237" y="52645"/>
                </a:lnTo>
                <a:lnTo>
                  <a:pt x="3104449" y="58159"/>
                </a:lnTo>
                <a:lnTo>
                  <a:pt x="3102061" y="65337"/>
                </a:lnTo>
                <a:lnTo>
                  <a:pt x="3102645" y="72879"/>
                </a:lnTo>
                <a:lnTo>
                  <a:pt x="3105961" y="79385"/>
                </a:lnTo>
                <a:lnTo>
                  <a:pt x="3111475" y="84174"/>
                </a:lnTo>
                <a:lnTo>
                  <a:pt x="3118653" y="86561"/>
                </a:lnTo>
                <a:lnTo>
                  <a:pt x="3126233" y="85983"/>
                </a:lnTo>
                <a:lnTo>
                  <a:pt x="3132740" y="82667"/>
                </a:lnTo>
                <a:lnTo>
                  <a:pt x="3137528" y="77153"/>
                </a:lnTo>
                <a:lnTo>
                  <a:pt x="3139916" y="69975"/>
                </a:lnTo>
                <a:lnTo>
                  <a:pt x="3139332" y="62433"/>
                </a:lnTo>
                <a:lnTo>
                  <a:pt x="3136016" y="55926"/>
                </a:lnTo>
                <a:lnTo>
                  <a:pt x="3130503" y="51137"/>
                </a:lnTo>
                <a:lnTo>
                  <a:pt x="3123286" y="48745"/>
                </a:lnTo>
                <a:close/>
              </a:path>
              <a:path w="4754880" h="831850">
                <a:moveTo>
                  <a:pt x="3199149" y="59185"/>
                </a:moveTo>
                <a:lnTo>
                  <a:pt x="3191597" y="59635"/>
                </a:lnTo>
                <a:lnTo>
                  <a:pt x="3185032" y="62834"/>
                </a:lnTo>
                <a:lnTo>
                  <a:pt x="3180145" y="68261"/>
                </a:lnTo>
                <a:lnTo>
                  <a:pt x="3177630" y="75396"/>
                </a:lnTo>
                <a:lnTo>
                  <a:pt x="3178078" y="82947"/>
                </a:lnTo>
                <a:lnTo>
                  <a:pt x="3181277" y="89512"/>
                </a:lnTo>
                <a:lnTo>
                  <a:pt x="3186705" y="94398"/>
                </a:lnTo>
                <a:lnTo>
                  <a:pt x="3193839" y="96914"/>
                </a:lnTo>
                <a:lnTo>
                  <a:pt x="3201428" y="96470"/>
                </a:lnTo>
                <a:lnTo>
                  <a:pt x="3207993" y="93271"/>
                </a:lnTo>
                <a:lnTo>
                  <a:pt x="3212880" y="87844"/>
                </a:lnTo>
                <a:lnTo>
                  <a:pt x="3215396" y="80711"/>
                </a:lnTo>
                <a:lnTo>
                  <a:pt x="3214946" y="73159"/>
                </a:lnTo>
                <a:lnTo>
                  <a:pt x="3211747" y="66594"/>
                </a:lnTo>
                <a:lnTo>
                  <a:pt x="3206320" y="61707"/>
                </a:lnTo>
                <a:lnTo>
                  <a:pt x="3199149" y="59185"/>
                </a:lnTo>
                <a:close/>
              </a:path>
              <a:path w="4754880" h="831850">
                <a:moveTo>
                  <a:pt x="3274904" y="70485"/>
                </a:moveTo>
                <a:lnTo>
                  <a:pt x="3267346" y="70791"/>
                </a:lnTo>
                <a:lnTo>
                  <a:pt x="3260722" y="73866"/>
                </a:lnTo>
                <a:lnTo>
                  <a:pt x="3255734" y="79200"/>
                </a:lnTo>
                <a:lnTo>
                  <a:pt x="3253084" y="86286"/>
                </a:lnTo>
                <a:lnTo>
                  <a:pt x="3253391" y="93844"/>
                </a:lnTo>
                <a:lnTo>
                  <a:pt x="3256466" y="100468"/>
                </a:lnTo>
                <a:lnTo>
                  <a:pt x="3261800" y="105456"/>
                </a:lnTo>
                <a:lnTo>
                  <a:pt x="3268886" y="108106"/>
                </a:lnTo>
                <a:lnTo>
                  <a:pt x="3276481" y="107805"/>
                </a:lnTo>
                <a:lnTo>
                  <a:pt x="3283106" y="104731"/>
                </a:lnTo>
                <a:lnTo>
                  <a:pt x="3288094" y="99396"/>
                </a:lnTo>
                <a:lnTo>
                  <a:pt x="3290743" y="92311"/>
                </a:lnTo>
                <a:lnTo>
                  <a:pt x="3290437" y="84752"/>
                </a:lnTo>
                <a:lnTo>
                  <a:pt x="3287362" y="78128"/>
                </a:lnTo>
                <a:lnTo>
                  <a:pt x="3282028" y="73141"/>
                </a:lnTo>
                <a:lnTo>
                  <a:pt x="3274904" y="70485"/>
                </a:lnTo>
                <a:close/>
              </a:path>
              <a:path w="4754880" h="831850">
                <a:moveTo>
                  <a:pt x="3350507" y="82663"/>
                </a:moveTo>
                <a:lnTo>
                  <a:pt x="3342944" y="82835"/>
                </a:lnTo>
                <a:lnTo>
                  <a:pt x="3336266" y="85791"/>
                </a:lnTo>
                <a:lnTo>
                  <a:pt x="3331184" y="91035"/>
                </a:lnTo>
                <a:lnTo>
                  <a:pt x="3328408" y="98073"/>
                </a:lnTo>
                <a:lnTo>
                  <a:pt x="3328580" y="105635"/>
                </a:lnTo>
                <a:lnTo>
                  <a:pt x="3331536" y="112313"/>
                </a:lnTo>
                <a:lnTo>
                  <a:pt x="3336781" y="117395"/>
                </a:lnTo>
                <a:lnTo>
                  <a:pt x="3343818" y="120171"/>
                </a:lnTo>
                <a:lnTo>
                  <a:pt x="3351418" y="120005"/>
                </a:lnTo>
                <a:lnTo>
                  <a:pt x="3358096" y="117049"/>
                </a:lnTo>
                <a:lnTo>
                  <a:pt x="3363178" y="111805"/>
                </a:lnTo>
                <a:lnTo>
                  <a:pt x="3365954" y="104768"/>
                </a:lnTo>
                <a:lnTo>
                  <a:pt x="3365782" y="97205"/>
                </a:lnTo>
                <a:lnTo>
                  <a:pt x="3362826" y="90527"/>
                </a:lnTo>
                <a:lnTo>
                  <a:pt x="3357581" y="85445"/>
                </a:lnTo>
                <a:lnTo>
                  <a:pt x="3350507" y="82663"/>
                </a:lnTo>
                <a:close/>
              </a:path>
              <a:path w="4754880" h="831850">
                <a:moveTo>
                  <a:pt x="3425551" y="96103"/>
                </a:moveTo>
                <a:lnTo>
                  <a:pt x="3417988" y="96274"/>
                </a:lnTo>
                <a:lnTo>
                  <a:pt x="3411310" y="99230"/>
                </a:lnTo>
                <a:lnTo>
                  <a:pt x="3406228" y="104475"/>
                </a:lnTo>
                <a:lnTo>
                  <a:pt x="3403452" y="111512"/>
                </a:lnTo>
                <a:lnTo>
                  <a:pt x="3403624" y="119075"/>
                </a:lnTo>
                <a:lnTo>
                  <a:pt x="3406581" y="125753"/>
                </a:lnTo>
                <a:lnTo>
                  <a:pt x="3411825" y="130835"/>
                </a:lnTo>
                <a:lnTo>
                  <a:pt x="3418862" y="133611"/>
                </a:lnTo>
                <a:lnTo>
                  <a:pt x="3426462" y="133445"/>
                </a:lnTo>
                <a:lnTo>
                  <a:pt x="3433140" y="130489"/>
                </a:lnTo>
                <a:lnTo>
                  <a:pt x="3438222" y="125245"/>
                </a:lnTo>
                <a:lnTo>
                  <a:pt x="3440998" y="118207"/>
                </a:lnTo>
                <a:lnTo>
                  <a:pt x="3440826" y="110645"/>
                </a:lnTo>
                <a:lnTo>
                  <a:pt x="3437870" y="103967"/>
                </a:lnTo>
                <a:lnTo>
                  <a:pt x="3432626" y="98885"/>
                </a:lnTo>
                <a:lnTo>
                  <a:pt x="3425551" y="96103"/>
                </a:lnTo>
                <a:close/>
              </a:path>
              <a:path w="4754880" h="831850">
                <a:moveTo>
                  <a:pt x="3500793" y="110613"/>
                </a:moveTo>
                <a:lnTo>
                  <a:pt x="3478397" y="133129"/>
                </a:lnTo>
                <a:lnTo>
                  <a:pt x="3481215" y="139866"/>
                </a:lnTo>
                <a:lnTo>
                  <a:pt x="3486354" y="145055"/>
                </a:lnTo>
                <a:lnTo>
                  <a:pt x="3493333" y="147975"/>
                </a:lnTo>
                <a:lnTo>
                  <a:pt x="3500934" y="147966"/>
                </a:lnTo>
                <a:lnTo>
                  <a:pt x="3507672" y="145148"/>
                </a:lnTo>
                <a:lnTo>
                  <a:pt x="3512861" y="140009"/>
                </a:lnTo>
                <a:lnTo>
                  <a:pt x="3515740" y="133129"/>
                </a:lnTo>
                <a:lnTo>
                  <a:pt x="3515765" y="125467"/>
                </a:lnTo>
                <a:lnTo>
                  <a:pt x="3512947" y="118729"/>
                </a:lnTo>
                <a:lnTo>
                  <a:pt x="3507808" y="113540"/>
                </a:lnTo>
                <a:lnTo>
                  <a:pt x="3500793" y="110613"/>
                </a:lnTo>
                <a:close/>
              </a:path>
              <a:path w="4754880" h="831850">
                <a:moveTo>
                  <a:pt x="3568220" y="125974"/>
                </a:moveTo>
                <a:lnTo>
                  <a:pt x="3561433" y="128673"/>
                </a:lnTo>
                <a:lnTo>
                  <a:pt x="3556154" y="133719"/>
                </a:lnTo>
                <a:lnTo>
                  <a:pt x="3553112" y="140644"/>
                </a:lnTo>
                <a:lnTo>
                  <a:pt x="3552993" y="148208"/>
                </a:lnTo>
                <a:lnTo>
                  <a:pt x="3555692" y="154994"/>
                </a:lnTo>
                <a:lnTo>
                  <a:pt x="3560737" y="160273"/>
                </a:lnTo>
                <a:lnTo>
                  <a:pt x="3567663" y="163316"/>
                </a:lnTo>
                <a:lnTo>
                  <a:pt x="3575265" y="163442"/>
                </a:lnTo>
                <a:lnTo>
                  <a:pt x="3582051" y="160743"/>
                </a:lnTo>
                <a:lnTo>
                  <a:pt x="3587330" y="155697"/>
                </a:lnTo>
                <a:lnTo>
                  <a:pt x="3590373" y="148771"/>
                </a:lnTo>
                <a:lnTo>
                  <a:pt x="3590491" y="141207"/>
                </a:lnTo>
                <a:lnTo>
                  <a:pt x="3587792" y="134421"/>
                </a:lnTo>
                <a:lnTo>
                  <a:pt x="3582746" y="129142"/>
                </a:lnTo>
                <a:lnTo>
                  <a:pt x="3575784" y="126091"/>
                </a:lnTo>
                <a:lnTo>
                  <a:pt x="3568220" y="125974"/>
                </a:lnTo>
                <a:close/>
              </a:path>
              <a:path w="4754880" h="831850">
                <a:moveTo>
                  <a:pt x="3643052" y="142338"/>
                </a:moveTo>
                <a:lnTo>
                  <a:pt x="3636211" y="144896"/>
                </a:lnTo>
                <a:lnTo>
                  <a:pt x="3630829" y="149832"/>
                </a:lnTo>
                <a:lnTo>
                  <a:pt x="3627644" y="156693"/>
                </a:lnTo>
                <a:lnTo>
                  <a:pt x="3627370" y="164253"/>
                </a:lnTo>
                <a:lnTo>
                  <a:pt x="3629927" y="171094"/>
                </a:lnTo>
                <a:lnTo>
                  <a:pt x="3634863" y="176476"/>
                </a:lnTo>
                <a:lnTo>
                  <a:pt x="3641725" y="179661"/>
                </a:lnTo>
                <a:lnTo>
                  <a:pt x="3649321" y="179944"/>
                </a:lnTo>
                <a:lnTo>
                  <a:pt x="3656162" y="177386"/>
                </a:lnTo>
                <a:lnTo>
                  <a:pt x="3661544" y="172450"/>
                </a:lnTo>
                <a:lnTo>
                  <a:pt x="3664729" y="165588"/>
                </a:lnTo>
                <a:lnTo>
                  <a:pt x="3665004" y="158029"/>
                </a:lnTo>
                <a:lnTo>
                  <a:pt x="3662446" y="151189"/>
                </a:lnTo>
                <a:lnTo>
                  <a:pt x="3657510" y="145806"/>
                </a:lnTo>
                <a:lnTo>
                  <a:pt x="3650612" y="142612"/>
                </a:lnTo>
                <a:lnTo>
                  <a:pt x="3643052" y="142338"/>
                </a:lnTo>
                <a:close/>
              </a:path>
              <a:path w="4754880" h="831850">
                <a:moveTo>
                  <a:pt x="3717191" y="160104"/>
                </a:moveTo>
                <a:lnTo>
                  <a:pt x="3710350" y="162662"/>
                </a:lnTo>
                <a:lnTo>
                  <a:pt x="3704968" y="167598"/>
                </a:lnTo>
                <a:lnTo>
                  <a:pt x="3701783" y="174459"/>
                </a:lnTo>
                <a:lnTo>
                  <a:pt x="3701509" y="182019"/>
                </a:lnTo>
                <a:lnTo>
                  <a:pt x="3704067" y="188859"/>
                </a:lnTo>
                <a:lnTo>
                  <a:pt x="3709002" y="194242"/>
                </a:lnTo>
                <a:lnTo>
                  <a:pt x="3715863" y="197427"/>
                </a:lnTo>
                <a:lnTo>
                  <a:pt x="3723461" y="197710"/>
                </a:lnTo>
                <a:lnTo>
                  <a:pt x="3730301" y="195152"/>
                </a:lnTo>
                <a:lnTo>
                  <a:pt x="3735684" y="190216"/>
                </a:lnTo>
                <a:lnTo>
                  <a:pt x="3738869" y="183354"/>
                </a:lnTo>
                <a:lnTo>
                  <a:pt x="3739143" y="175795"/>
                </a:lnTo>
                <a:lnTo>
                  <a:pt x="3736585" y="168954"/>
                </a:lnTo>
                <a:lnTo>
                  <a:pt x="3731649" y="163572"/>
                </a:lnTo>
                <a:lnTo>
                  <a:pt x="3724751" y="160378"/>
                </a:lnTo>
                <a:lnTo>
                  <a:pt x="3717191" y="160104"/>
                </a:lnTo>
                <a:close/>
              </a:path>
              <a:path w="4754880" h="831850">
                <a:moveTo>
                  <a:pt x="3791401" y="179088"/>
                </a:moveTo>
                <a:lnTo>
                  <a:pt x="3784509" y="181504"/>
                </a:lnTo>
                <a:lnTo>
                  <a:pt x="3779025" y="186327"/>
                </a:lnTo>
                <a:lnTo>
                  <a:pt x="3775698" y="193121"/>
                </a:lnTo>
                <a:lnTo>
                  <a:pt x="3775267" y="200673"/>
                </a:lnTo>
                <a:lnTo>
                  <a:pt x="3777683" y="207565"/>
                </a:lnTo>
                <a:lnTo>
                  <a:pt x="3782506" y="213049"/>
                </a:lnTo>
                <a:lnTo>
                  <a:pt x="3789300" y="216376"/>
                </a:lnTo>
                <a:lnTo>
                  <a:pt x="3796889" y="216815"/>
                </a:lnTo>
                <a:lnTo>
                  <a:pt x="3803781" y="214400"/>
                </a:lnTo>
                <a:lnTo>
                  <a:pt x="3809265" y="209577"/>
                </a:lnTo>
                <a:lnTo>
                  <a:pt x="3812592" y="202783"/>
                </a:lnTo>
                <a:lnTo>
                  <a:pt x="3813022" y="195230"/>
                </a:lnTo>
                <a:lnTo>
                  <a:pt x="3810607" y="188338"/>
                </a:lnTo>
                <a:lnTo>
                  <a:pt x="3805784" y="182855"/>
                </a:lnTo>
                <a:lnTo>
                  <a:pt x="3798953" y="179519"/>
                </a:lnTo>
                <a:lnTo>
                  <a:pt x="3791401" y="179088"/>
                </a:lnTo>
                <a:close/>
              </a:path>
              <a:path w="4754880" h="831850">
                <a:moveTo>
                  <a:pt x="3865281" y="199296"/>
                </a:moveTo>
                <a:lnTo>
                  <a:pt x="3858340" y="201569"/>
                </a:lnTo>
                <a:lnTo>
                  <a:pt x="3852759" y="206279"/>
                </a:lnTo>
                <a:lnTo>
                  <a:pt x="3849293" y="213003"/>
                </a:lnTo>
                <a:lnTo>
                  <a:pt x="3848707" y="220545"/>
                </a:lnTo>
                <a:lnTo>
                  <a:pt x="3850980" y="227485"/>
                </a:lnTo>
                <a:lnTo>
                  <a:pt x="3855690" y="233066"/>
                </a:lnTo>
                <a:lnTo>
                  <a:pt x="3862414" y="236532"/>
                </a:lnTo>
                <a:lnTo>
                  <a:pt x="3869992" y="237129"/>
                </a:lnTo>
                <a:lnTo>
                  <a:pt x="3876933" y="234856"/>
                </a:lnTo>
                <a:lnTo>
                  <a:pt x="3882514" y="230146"/>
                </a:lnTo>
                <a:lnTo>
                  <a:pt x="3885980" y="223422"/>
                </a:lnTo>
                <a:lnTo>
                  <a:pt x="3886566" y="215880"/>
                </a:lnTo>
                <a:lnTo>
                  <a:pt x="3884293" y="208940"/>
                </a:lnTo>
                <a:lnTo>
                  <a:pt x="3879583" y="203358"/>
                </a:lnTo>
                <a:lnTo>
                  <a:pt x="3872823" y="199882"/>
                </a:lnTo>
                <a:lnTo>
                  <a:pt x="3865281" y="199296"/>
                </a:lnTo>
                <a:close/>
              </a:path>
              <a:path w="4754880" h="831850">
                <a:moveTo>
                  <a:pt x="3938819" y="220821"/>
                </a:moveTo>
                <a:lnTo>
                  <a:pt x="3931830" y="222939"/>
                </a:lnTo>
                <a:lnTo>
                  <a:pt x="3926145" y="227523"/>
                </a:lnTo>
                <a:lnTo>
                  <a:pt x="3922530" y="234168"/>
                </a:lnTo>
                <a:lnTo>
                  <a:pt x="3921777" y="241696"/>
                </a:lnTo>
                <a:lnTo>
                  <a:pt x="3923895" y="248685"/>
                </a:lnTo>
                <a:lnTo>
                  <a:pt x="3928480" y="254370"/>
                </a:lnTo>
                <a:lnTo>
                  <a:pt x="3935125" y="257985"/>
                </a:lnTo>
                <a:lnTo>
                  <a:pt x="3942688" y="258749"/>
                </a:lnTo>
                <a:lnTo>
                  <a:pt x="3949677" y="256631"/>
                </a:lnTo>
                <a:lnTo>
                  <a:pt x="3955362" y="252047"/>
                </a:lnTo>
                <a:lnTo>
                  <a:pt x="3958977" y="245402"/>
                </a:lnTo>
                <a:lnTo>
                  <a:pt x="3959730" y="237874"/>
                </a:lnTo>
                <a:lnTo>
                  <a:pt x="3957613" y="230885"/>
                </a:lnTo>
                <a:lnTo>
                  <a:pt x="3953029" y="225200"/>
                </a:lnTo>
                <a:lnTo>
                  <a:pt x="3946347" y="221575"/>
                </a:lnTo>
                <a:lnTo>
                  <a:pt x="3938819" y="220821"/>
                </a:lnTo>
                <a:close/>
              </a:path>
              <a:path w="4754880" h="831850">
                <a:moveTo>
                  <a:pt x="4012022" y="243776"/>
                </a:moveTo>
                <a:lnTo>
                  <a:pt x="4004978" y="245701"/>
                </a:lnTo>
                <a:lnTo>
                  <a:pt x="3999169" y="250127"/>
                </a:lnTo>
                <a:lnTo>
                  <a:pt x="3995373" y="256670"/>
                </a:lnTo>
                <a:lnTo>
                  <a:pt x="3994413" y="264174"/>
                </a:lnTo>
                <a:lnTo>
                  <a:pt x="3996339" y="271219"/>
                </a:lnTo>
                <a:lnTo>
                  <a:pt x="4000765" y="277028"/>
                </a:lnTo>
                <a:lnTo>
                  <a:pt x="4007308" y="280823"/>
                </a:lnTo>
                <a:lnTo>
                  <a:pt x="4014848" y="281795"/>
                </a:lnTo>
                <a:lnTo>
                  <a:pt x="4021893" y="279870"/>
                </a:lnTo>
                <a:lnTo>
                  <a:pt x="4027702" y="275444"/>
                </a:lnTo>
                <a:lnTo>
                  <a:pt x="4031498" y="268900"/>
                </a:lnTo>
                <a:lnTo>
                  <a:pt x="4032457" y="261397"/>
                </a:lnTo>
                <a:lnTo>
                  <a:pt x="4030532" y="254352"/>
                </a:lnTo>
                <a:lnTo>
                  <a:pt x="4026105" y="248544"/>
                </a:lnTo>
                <a:lnTo>
                  <a:pt x="4019525" y="244736"/>
                </a:lnTo>
                <a:lnTo>
                  <a:pt x="4012022" y="243776"/>
                </a:lnTo>
                <a:close/>
              </a:path>
              <a:path w="4754880" h="831850">
                <a:moveTo>
                  <a:pt x="4084674" y="268314"/>
                </a:moveTo>
                <a:lnTo>
                  <a:pt x="4077583" y="270060"/>
                </a:lnTo>
                <a:lnTo>
                  <a:pt x="4071664" y="274337"/>
                </a:lnTo>
                <a:lnTo>
                  <a:pt x="4067703" y="280781"/>
                </a:lnTo>
                <a:lnTo>
                  <a:pt x="4066553" y="288258"/>
                </a:lnTo>
                <a:lnTo>
                  <a:pt x="4068298" y="295350"/>
                </a:lnTo>
                <a:lnTo>
                  <a:pt x="4072575" y="301269"/>
                </a:lnTo>
                <a:lnTo>
                  <a:pt x="4079020" y="305230"/>
                </a:lnTo>
                <a:lnTo>
                  <a:pt x="4086532" y="306394"/>
                </a:lnTo>
                <a:lnTo>
                  <a:pt x="4093624" y="304648"/>
                </a:lnTo>
                <a:lnTo>
                  <a:pt x="4099543" y="300371"/>
                </a:lnTo>
                <a:lnTo>
                  <a:pt x="4103504" y="293926"/>
                </a:lnTo>
                <a:lnTo>
                  <a:pt x="4104654" y="286449"/>
                </a:lnTo>
                <a:lnTo>
                  <a:pt x="4102909" y="279357"/>
                </a:lnTo>
                <a:lnTo>
                  <a:pt x="4098632" y="273438"/>
                </a:lnTo>
                <a:lnTo>
                  <a:pt x="4092150" y="269464"/>
                </a:lnTo>
                <a:lnTo>
                  <a:pt x="4084674" y="268314"/>
                </a:lnTo>
                <a:close/>
              </a:path>
              <a:path w="4754880" h="831850">
                <a:moveTo>
                  <a:pt x="4156739" y="294603"/>
                </a:moveTo>
                <a:lnTo>
                  <a:pt x="4149604" y="296158"/>
                </a:lnTo>
                <a:lnTo>
                  <a:pt x="4143572" y="300274"/>
                </a:lnTo>
                <a:lnTo>
                  <a:pt x="4139440" y="306611"/>
                </a:lnTo>
                <a:lnTo>
                  <a:pt x="4138089" y="314054"/>
                </a:lnTo>
                <a:lnTo>
                  <a:pt x="4139644" y="321189"/>
                </a:lnTo>
                <a:lnTo>
                  <a:pt x="4143761" y="327221"/>
                </a:lnTo>
                <a:lnTo>
                  <a:pt x="4150097" y="331354"/>
                </a:lnTo>
                <a:lnTo>
                  <a:pt x="4157576" y="332718"/>
                </a:lnTo>
                <a:lnTo>
                  <a:pt x="4164711" y="331163"/>
                </a:lnTo>
                <a:lnTo>
                  <a:pt x="4170743" y="327046"/>
                </a:lnTo>
                <a:lnTo>
                  <a:pt x="4174876" y="320710"/>
                </a:lnTo>
                <a:lnTo>
                  <a:pt x="4176226" y="313267"/>
                </a:lnTo>
                <a:lnTo>
                  <a:pt x="4174672" y="306131"/>
                </a:lnTo>
                <a:lnTo>
                  <a:pt x="4170555" y="300099"/>
                </a:lnTo>
                <a:lnTo>
                  <a:pt x="4164182" y="295953"/>
                </a:lnTo>
                <a:lnTo>
                  <a:pt x="4156739" y="294603"/>
                </a:lnTo>
                <a:close/>
              </a:path>
              <a:path w="4754880" h="831850">
                <a:moveTo>
                  <a:pt x="4228148" y="322854"/>
                </a:moveTo>
                <a:lnTo>
                  <a:pt x="4220967" y="324184"/>
                </a:lnTo>
                <a:lnTo>
                  <a:pt x="4214808" y="328109"/>
                </a:lnTo>
                <a:lnTo>
                  <a:pt x="4210479" y="334312"/>
                </a:lnTo>
                <a:lnTo>
                  <a:pt x="4208895" y="341709"/>
                </a:lnTo>
                <a:lnTo>
                  <a:pt x="4210224" y="348890"/>
                </a:lnTo>
                <a:lnTo>
                  <a:pt x="4214149" y="355048"/>
                </a:lnTo>
                <a:lnTo>
                  <a:pt x="4220352" y="359378"/>
                </a:lnTo>
                <a:lnTo>
                  <a:pt x="4227784" y="360977"/>
                </a:lnTo>
                <a:lnTo>
                  <a:pt x="4234965" y="359648"/>
                </a:lnTo>
                <a:lnTo>
                  <a:pt x="4241124" y="355723"/>
                </a:lnTo>
                <a:lnTo>
                  <a:pt x="4245453" y="349520"/>
                </a:lnTo>
                <a:lnTo>
                  <a:pt x="4247038" y="342123"/>
                </a:lnTo>
                <a:lnTo>
                  <a:pt x="4245708" y="334942"/>
                </a:lnTo>
                <a:lnTo>
                  <a:pt x="4241783" y="328783"/>
                </a:lnTo>
                <a:lnTo>
                  <a:pt x="4235545" y="324439"/>
                </a:lnTo>
                <a:lnTo>
                  <a:pt x="4228148" y="322854"/>
                </a:lnTo>
                <a:close/>
              </a:path>
              <a:path w="4754880" h="831850">
                <a:moveTo>
                  <a:pt x="4298677" y="353336"/>
                </a:moveTo>
                <a:lnTo>
                  <a:pt x="4291455" y="354423"/>
                </a:lnTo>
                <a:lnTo>
                  <a:pt x="4285168" y="358138"/>
                </a:lnTo>
                <a:lnTo>
                  <a:pt x="4280631" y="364192"/>
                </a:lnTo>
                <a:lnTo>
                  <a:pt x="4278798" y="371531"/>
                </a:lnTo>
                <a:lnTo>
                  <a:pt x="4279885" y="378753"/>
                </a:lnTo>
                <a:lnTo>
                  <a:pt x="4283600" y="385040"/>
                </a:lnTo>
                <a:lnTo>
                  <a:pt x="4289653" y="389577"/>
                </a:lnTo>
                <a:lnTo>
                  <a:pt x="4297028" y="391426"/>
                </a:lnTo>
                <a:lnTo>
                  <a:pt x="4304249" y="390339"/>
                </a:lnTo>
                <a:lnTo>
                  <a:pt x="4310537" y="386624"/>
                </a:lnTo>
                <a:lnTo>
                  <a:pt x="4315073" y="380570"/>
                </a:lnTo>
                <a:lnTo>
                  <a:pt x="4316906" y="373231"/>
                </a:lnTo>
                <a:lnTo>
                  <a:pt x="4315819" y="366010"/>
                </a:lnTo>
                <a:lnTo>
                  <a:pt x="4312104" y="359722"/>
                </a:lnTo>
                <a:lnTo>
                  <a:pt x="4306016" y="355169"/>
                </a:lnTo>
                <a:lnTo>
                  <a:pt x="4298677" y="353336"/>
                </a:lnTo>
                <a:close/>
              </a:path>
              <a:path w="4754880" h="831850">
                <a:moveTo>
                  <a:pt x="4367963" y="386326"/>
                </a:moveTo>
                <a:lnTo>
                  <a:pt x="4360713" y="387206"/>
                </a:lnTo>
                <a:lnTo>
                  <a:pt x="4354322" y="390740"/>
                </a:lnTo>
                <a:lnTo>
                  <a:pt x="4349615" y="396661"/>
                </a:lnTo>
                <a:lnTo>
                  <a:pt x="4347574" y="403945"/>
                </a:lnTo>
                <a:lnTo>
                  <a:pt x="4348454" y="411195"/>
                </a:lnTo>
                <a:lnTo>
                  <a:pt x="4351988" y="417586"/>
                </a:lnTo>
                <a:lnTo>
                  <a:pt x="4357909" y="422294"/>
                </a:lnTo>
                <a:lnTo>
                  <a:pt x="4365228" y="424353"/>
                </a:lnTo>
                <a:lnTo>
                  <a:pt x="4372478" y="423473"/>
                </a:lnTo>
                <a:lnTo>
                  <a:pt x="4378868" y="419939"/>
                </a:lnTo>
                <a:lnTo>
                  <a:pt x="4383576" y="414017"/>
                </a:lnTo>
                <a:lnTo>
                  <a:pt x="4385617" y="406733"/>
                </a:lnTo>
                <a:lnTo>
                  <a:pt x="4384738" y="399483"/>
                </a:lnTo>
                <a:lnTo>
                  <a:pt x="4381203" y="393092"/>
                </a:lnTo>
                <a:lnTo>
                  <a:pt x="4375247" y="388367"/>
                </a:lnTo>
                <a:lnTo>
                  <a:pt x="4367963" y="386326"/>
                </a:lnTo>
                <a:close/>
              </a:path>
              <a:path w="4754880" h="831850">
                <a:moveTo>
                  <a:pt x="4436094" y="422276"/>
                </a:moveTo>
                <a:lnTo>
                  <a:pt x="4428812" y="422824"/>
                </a:lnTo>
                <a:lnTo>
                  <a:pt x="4422266" y="426062"/>
                </a:lnTo>
                <a:lnTo>
                  <a:pt x="4417293" y="431763"/>
                </a:lnTo>
                <a:lnTo>
                  <a:pt x="4414922" y="438946"/>
                </a:lnTo>
                <a:lnTo>
                  <a:pt x="4415470" y="446229"/>
                </a:lnTo>
                <a:lnTo>
                  <a:pt x="4418709" y="452774"/>
                </a:lnTo>
                <a:lnTo>
                  <a:pt x="4424409" y="457747"/>
                </a:lnTo>
                <a:lnTo>
                  <a:pt x="4431625" y="460138"/>
                </a:lnTo>
                <a:lnTo>
                  <a:pt x="4438908" y="459590"/>
                </a:lnTo>
                <a:lnTo>
                  <a:pt x="4445453" y="456352"/>
                </a:lnTo>
                <a:lnTo>
                  <a:pt x="4450426" y="450651"/>
                </a:lnTo>
                <a:lnTo>
                  <a:pt x="4452797" y="443468"/>
                </a:lnTo>
                <a:lnTo>
                  <a:pt x="4452249" y="436186"/>
                </a:lnTo>
                <a:lnTo>
                  <a:pt x="4449011" y="429640"/>
                </a:lnTo>
                <a:lnTo>
                  <a:pt x="4443277" y="424648"/>
                </a:lnTo>
                <a:lnTo>
                  <a:pt x="4436094" y="422276"/>
                </a:lnTo>
                <a:close/>
              </a:path>
              <a:path w="4754880" h="831850">
                <a:moveTo>
                  <a:pt x="4502346" y="461681"/>
                </a:moveTo>
                <a:lnTo>
                  <a:pt x="4495046" y="461873"/>
                </a:lnTo>
                <a:lnTo>
                  <a:pt x="4488350" y="464788"/>
                </a:lnTo>
                <a:lnTo>
                  <a:pt x="4483105" y="470239"/>
                </a:lnTo>
                <a:lnTo>
                  <a:pt x="4480384" y="477297"/>
                </a:lnTo>
                <a:lnTo>
                  <a:pt x="4480576" y="484598"/>
                </a:lnTo>
                <a:lnTo>
                  <a:pt x="4483491" y="491293"/>
                </a:lnTo>
                <a:lnTo>
                  <a:pt x="4488942" y="496539"/>
                </a:lnTo>
                <a:lnTo>
                  <a:pt x="4496032" y="499279"/>
                </a:lnTo>
                <a:lnTo>
                  <a:pt x="4503333" y="499087"/>
                </a:lnTo>
                <a:lnTo>
                  <a:pt x="4510029" y="496172"/>
                </a:lnTo>
                <a:lnTo>
                  <a:pt x="4515274" y="490721"/>
                </a:lnTo>
                <a:lnTo>
                  <a:pt x="4517994" y="483662"/>
                </a:lnTo>
                <a:lnTo>
                  <a:pt x="4517803" y="476362"/>
                </a:lnTo>
                <a:lnTo>
                  <a:pt x="4514888" y="469666"/>
                </a:lnTo>
                <a:lnTo>
                  <a:pt x="4509405" y="464400"/>
                </a:lnTo>
                <a:lnTo>
                  <a:pt x="4502346" y="461681"/>
                </a:lnTo>
                <a:close/>
              </a:path>
              <a:path w="4754880" h="831850">
                <a:moveTo>
                  <a:pt x="4559092" y="505178"/>
                </a:moveTo>
                <a:lnTo>
                  <a:pt x="4552182" y="507541"/>
                </a:lnTo>
                <a:lnTo>
                  <a:pt x="4546512" y="512549"/>
                </a:lnTo>
                <a:lnTo>
                  <a:pt x="4543229" y="519364"/>
                </a:lnTo>
                <a:lnTo>
                  <a:pt x="4542829" y="526656"/>
                </a:lnTo>
                <a:lnTo>
                  <a:pt x="4545192" y="533567"/>
                </a:lnTo>
                <a:lnTo>
                  <a:pt x="4550200" y="539236"/>
                </a:lnTo>
                <a:lnTo>
                  <a:pt x="4557046" y="542542"/>
                </a:lnTo>
                <a:lnTo>
                  <a:pt x="4564338" y="542943"/>
                </a:lnTo>
                <a:lnTo>
                  <a:pt x="4571248" y="540579"/>
                </a:lnTo>
                <a:lnTo>
                  <a:pt x="4576918" y="535571"/>
                </a:lnTo>
                <a:lnTo>
                  <a:pt x="4580200" y="528756"/>
                </a:lnTo>
                <a:lnTo>
                  <a:pt x="4580601" y="521465"/>
                </a:lnTo>
                <a:lnTo>
                  <a:pt x="4578238" y="514554"/>
                </a:lnTo>
                <a:lnTo>
                  <a:pt x="4573200" y="508862"/>
                </a:lnTo>
                <a:lnTo>
                  <a:pt x="4566384" y="505579"/>
                </a:lnTo>
                <a:lnTo>
                  <a:pt x="4559092" y="505178"/>
                </a:lnTo>
                <a:close/>
              </a:path>
              <a:path w="4754880" h="831850">
                <a:moveTo>
                  <a:pt x="4619702" y="553925"/>
                </a:moveTo>
                <a:lnTo>
                  <a:pt x="4612566" y="555475"/>
                </a:lnTo>
                <a:lnTo>
                  <a:pt x="4606357" y="559796"/>
                </a:lnTo>
                <a:lnTo>
                  <a:pt x="4602310" y="566188"/>
                </a:lnTo>
                <a:lnTo>
                  <a:pt x="4601072" y="573385"/>
                </a:lnTo>
                <a:lnTo>
                  <a:pt x="4602623" y="580521"/>
                </a:lnTo>
                <a:lnTo>
                  <a:pt x="4606944" y="586731"/>
                </a:lnTo>
                <a:lnTo>
                  <a:pt x="4613362" y="590804"/>
                </a:lnTo>
                <a:lnTo>
                  <a:pt x="4620559" y="592042"/>
                </a:lnTo>
                <a:lnTo>
                  <a:pt x="4627696" y="590491"/>
                </a:lnTo>
                <a:lnTo>
                  <a:pt x="4633906" y="586171"/>
                </a:lnTo>
                <a:lnTo>
                  <a:pt x="4637952" y="579779"/>
                </a:lnTo>
                <a:lnTo>
                  <a:pt x="4639190" y="572582"/>
                </a:lnTo>
                <a:lnTo>
                  <a:pt x="4637640" y="565446"/>
                </a:lnTo>
                <a:lnTo>
                  <a:pt x="4633291" y="559210"/>
                </a:lnTo>
                <a:lnTo>
                  <a:pt x="4626900" y="555163"/>
                </a:lnTo>
                <a:lnTo>
                  <a:pt x="4619702" y="553925"/>
                </a:lnTo>
                <a:close/>
              </a:path>
              <a:path w="4754880" h="831850">
                <a:moveTo>
                  <a:pt x="4674115" y="609976"/>
                </a:moveTo>
                <a:lnTo>
                  <a:pt x="4666831" y="610495"/>
                </a:lnTo>
                <a:lnTo>
                  <a:pt x="4660070" y="613887"/>
                </a:lnTo>
                <a:lnTo>
                  <a:pt x="4655154" y="619637"/>
                </a:lnTo>
                <a:lnTo>
                  <a:pt x="4652903" y="626584"/>
                </a:lnTo>
                <a:lnTo>
                  <a:pt x="4653422" y="633869"/>
                </a:lnTo>
                <a:lnTo>
                  <a:pt x="4656814" y="640631"/>
                </a:lnTo>
                <a:lnTo>
                  <a:pt x="4662587" y="645576"/>
                </a:lnTo>
                <a:lnTo>
                  <a:pt x="4669534" y="647827"/>
                </a:lnTo>
                <a:lnTo>
                  <a:pt x="4676819" y="647309"/>
                </a:lnTo>
                <a:lnTo>
                  <a:pt x="4683580" y="643916"/>
                </a:lnTo>
                <a:lnTo>
                  <a:pt x="4688496" y="638166"/>
                </a:lnTo>
                <a:lnTo>
                  <a:pt x="4690747" y="631219"/>
                </a:lnTo>
                <a:lnTo>
                  <a:pt x="4690229" y="623935"/>
                </a:lnTo>
                <a:lnTo>
                  <a:pt x="4686813" y="617143"/>
                </a:lnTo>
                <a:lnTo>
                  <a:pt x="4681063" y="612228"/>
                </a:lnTo>
                <a:lnTo>
                  <a:pt x="4674115" y="609976"/>
                </a:lnTo>
                <a:close/>
              </a:path>
              <a:path w="4754880" h="831850">
                <a:moveTo>
                  <a:pt x="4754882" y="654345"/>
                </a:moveTo>
                <a:lnTo>
                  <a:pt x="4645131" y="686266"/>
                </a:lnTo>
                <a:lnTo>
                  <a:pt x="4731928" y="780058"/>
                </a:lnTo>
                <a:lnTo>
                  <a:pt x="4754882" y="65434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4188" y="1901969"/>
            <a:ext cx="763622" cy="763622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79050" y="1920747"/>
            <a:ext cx="4312285" cy="126936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4990"/>
              </a:lnSpc>
              <a:spcBef>
                <a:spcPts val="10"/>
              </a:spcBef>
            </a:pPr>
            <a:r>
              <a:rPr sz="4000" spc="30" dirty="0">
                <a:solidFill>
                  <a:srgbClr val="FFFFFF"/>
                </a:solidFill>
                <a:latin typeface="Verdana"/>
                <a:cs typeface="Verdana"/>
              </a:rPr>
              <a:t>Mapping </a:t>
            </a:r>
            <a:r>
              <a:rPr sz="40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40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10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9050" y="3640835"/>
            <a:ext cx="503872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AutoMapper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entury Gothic"/>
                <a:cs typeface="Century Gothic"/>
              </a:rPr>
              <a:t>library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Mapping</a:t>
            </a:r>
            <a:r>
              <a:rPr sz="2000" spc="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entury Gothic"/>
                <a:cs typeface="Century Gothic"/>
              </a:rPr>
              <a:t>from</a:t>
            </a:r>
            <a:r>
              <a:rPr sz="2000" spc="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one</a:t>
            </a:r>
            <a:r>
              <a:rPr sz="2000" spc="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type</a:t>
            </a:r>
            <a:r>
              <a:rPr sz="2000" spc="40" dirty="0">
                <a:solidFill>
                  <a:srgbClr val="FFFFFF"/>
                </a:solidFill>
                <a:latin typeface="Century Gothic"/>
                <a:cs typeface="Century Gothic"/>
              </a:rPr>
              <a:t> to</a:t>
            </a:r>
            <a:r>
              <a:rPr sz="2000" spc="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another</a:t>
            </a:r>
            <a:r>
              <a:rPr sz="2000" spc="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type</a:t>
            </a:r>
            <a:endParaRPr sz="2000">
              <a:latin typeface="Century Gothic"/>
              <a:cs typeface="Century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165" y="2239656"/>
            <a:ext cx="3087757" cy="2378685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/>
              <a:t>Reading and Writing 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86575" y="1950211"/>
            <a:ext cx="6594475" cy="335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Verdana"/>
                <a:cs typeface="Verdana"/>
              </a:rPr>
              <a:t>Same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model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is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used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to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read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and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write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data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75" dirty="0">
                <a:latin typeface="Verdana"/>
                <a:cs typeface="Verdana"/>
              </a:rPr>
              <a:t>Issues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in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larger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35" dirty="0">
                <a:latin typeface="Verdana"/>
                <a:cs typeface="Verdana"/>
              </a:rPr>
              <a:t>applications</a:t>
            </a:r>
            <a:endParaRPr sz="2400" dirty="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595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-15" dirty="0">
                <a:latin typeface="Verdana"/>
                <a:cs typeface="Verdana"/>
              </a:rPr>
              <a:t>Different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queries</a:t>
            </a:r>
            <a:endParaRPr sz="2400" dirty="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-15" dirty="0">
                <a:latin typeface="Verdana"/>
                <a:cs typeface="Verdana"/>
              </a:rPr>
              <a:t>Different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object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being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returned</a:t>
            </a:r>
            <a:endParaRPr sz="2400" dirty="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5" dirty="0">
                <a:latin typeface="Verdana"/>
                <a:cs typeface="Verdana"/>
              </a:rPr>
              <a:t>Complex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logic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for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saving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entities</a:t>
            </a:r>
            <a:endParaRPr sz="2400" dirty="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-15" dirty="0">
                <a:latin typeface="Verdana"/>
                <a:cs typeface="Verdana"/>
              </a:rPr>
              <a:t>Security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may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35" dirty="0">
                <a:latin typeface="Verdana"/>
                <a:cs typeface="Verdana"/>
              </a:rPr>
              <a:t>be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different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65" dirty="0">
                <a:latin typeface="Verdana"/>
                <a:cs typeface="Verdana"/>
              </a:rPr>
              <a:t>Model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may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45" dirty="0">
                <a:latin typeface="Verdana"/>
                <a:cs typeface="Verdana"/>
              </a:rPr>
              <a:t>become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too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heavy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882" y="2537508"/>
            <a:ext cx="2733151" cy="2164474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3232" y="4543044"/>
            <a:ext cx="22225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mma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000" spc="8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sz="2000" spc="55" dirty="0">
                <a:solidFill>
                  <a:srgbClr val="404040"/>
                </a:solidFill>
                <a:latin typeface="Verdana"/>
                <a:cs typeface="Verdana"/>
              </a:rPr>
              <a:t>Q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y 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Responsibility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Segregation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/>
              <a:t>Adding Simple CQRS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54079" y="4543044"/>
            <a:ext cx="2703195" cy="1066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395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Different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models</a:t>
            </a:r>
            <a:endParaRPr sz="2000" dirty="0">
              <a:latin typeface="Verdana"/>
              <a:cs typeface="Verdana"/>
            </a:endParaRPr>
          </a:p>
          <a:p>
            <a:pPr algn="ctr">
              <a:lnSpc>
                <a:spcPts val="1914"/>
              </a:lnSpc>
            </a:pP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Commands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lang="en-IN" sz="1600" spc="-105" dirty="0">
                <a:solidFill>
                  <a:srgbClr val="404040"/>
                </a:solidFill>
                <a:latin typeface="Verdana"/>
                <a:cs typeface="Verdana"/>
              </a:rPr>
              <a:t>Create, Update &amp; Delete</a:t>
            </a:r>
            <a:endParaRPr sz="16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Queries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/>
                <a:cs typeface="Verdana"/>
              </a:rPr>
              <a:t>read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7280" y="4543044"/>
            <a:ext cx="2646045" cy="878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Commands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task- </a:t>
            </a:r>
            <a:r>
              <a:rPr sz="2000" spc="-6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based</a:t>
            </a:r>
            <a:endParaRPr sz="2000">
              <a:latin typeface="Verdana"/>
              <a:cs typeface="Verdana"/>
            </a:endParaRPr>
          </a:p>
          <a:p>
            <a:pPr algn="ctr">
              <a:lnSpc>
                <a:spcPts val="1910"/>
              </a:lnSpc>
            </a:pP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/>
                <a:cs typeface="Verdana"/>
              </a:rPr>
              <a:t>asynchronous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3643" y="2289488"/>
            <a:ext cx="1702160" cy="198633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2629" y="2239087"/>
            <a:ext cx="1601838" cy="19824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06479" y="2319591"/>
            <a:ext cx="2046883" cy="1901971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6575" y="1328419"/>
            <a:ext cx="6449695" cy="40767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25" dirty="0">
                <a:latin typeface="Verdana"/>
                <a:cs typeface="Verdana"/>
              </a:rPr>
              <a:t>Advantages</a:t>
            </a:r>
            <a:endParaRPr sz="2400" dirty="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-25" dirty="0">
                <a:latin typeface="Verdana"/>
                <a:cs typeface="Verdana"/>
              </a:rPr>
              <a:t>Separation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of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concerns</a:t>
            </a:r>
            <a:endParaRPr sz="2400" dirty="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-10" dirty="0">
                <a:latin typeface="Verdana"/>
                <a:cs typeface="Verdana"/>
              </a:rPr>
              <a:t>Scaling</a:t>
            </a:r>
            <a:endParaRPr sz="2400" dirty="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505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-15" dirty="0">
                <a:latin typeface="Verdana"/>
                <a:cs typeface="Verdana"/>
              </a:rPr>
              <a:t>Security</a:t>
            </a:r>
            <a:endParaRPr sz="2400" dirty="0">
              <a:latin typeface="Verdana"/>
              <a:cs typeface="Verdana"/>
            </a:endParaRPr>
          </a:p>
          <a:p>
            <a:pPr marL="536575" marR="735965" indent="-288925">
              <a:lnSpc>
                <a:spcPct val="100800"/>
              </a:lnSpc>
              <a:spcBef>
                <a:spcPts val="60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-15" dirty="0">
                <a:latin typeface="Verdana"/>
                <a:cs typeface="Verdana"/>
              </a:rPr>
              <a:t>Easy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to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make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a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change,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no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further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impact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latin typeface="Verdana"/>
                <a:cs typeface="Verdana"/>
              </a:rPr>
              <a:t>Disadvantages</a:t>
            </a: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90" dirty="0">
                <a:latin typeface="Verdana"/>
                <a:cs typeface="Verdana"/>
              </a:rPr>
              <a:t>Added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complexity</a:t>
            </a:r>
          </a:p>
          <a:p>
            <a:pPr marL="536575" indent="-289560">
              <a:lnSpc>
                <a:spcPct val="100000"/>
              </a:lnSpc>
              <a:spcBef>
                <a:spcPts val="50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-30" dirty="0">
                <a:latin typeface="Verdana"/>
                <a:cs typeface="Verdana"/>
              </a:rPr>
              <a:t>Targeted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at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more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complex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applications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258" y="1923229"/>
            <a:ext cx="3120988" cy="301154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/>
              <a:t>Creating a New Entity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5317" y="3216888"/>
            <a:ext cx="2243455" cy="909955"/>
            <a:chOff x="1005317" y="3216888"/>
            <a:chExt cx="2243455" cy="909955"/>
          </a:xfrm>
        </p:grpSpPr>
        <p:sp>
          <p:nvSpPr>
            <p:cNvPr id="4" name="object 4"/>
            <p:cNvSpPr/>
            <p:nvPr/>
          </p:nvSpPr>
          <p:spPr>
            <a:xfrm>
              <a:off x="1018017" y="3229588"/>
              <a:ext cx="2218055" cy="884555"/>
            </a:xfrm>
            <a:custGeom>
              <a:avLst/>
              <a:gdLst/>
              <a:ahLst/>
              <a:cxnLst/>
              <a:rect l="l" t="t" r="r" b="b"/>
              <a:pathLst>
                <a:path w="2218055" h="884554">
                  <a:moveTo>
                    <a:pt x="2070173" y="0"/>
                  </a:moveTo>
                  <a:lnTo>
                    <a:pt x="147378" y="0"/>
                  </a:lnTo>
                  <a:lnTo>
                    <a:pt x="100795" y="7513"/>
                  </a:lnTo>
                  <a:lnTo>
                    <a:pt x="60338" y="28435"/>
                  </a:lnTo>
                  <a:lnTo>
                    <a:pt x="28435" y="60339"/>
                  </a:lnTo>
                  <a:lnTo>
                    <a:pt x="7513" y="100796"/>
                  </a:lnTo>
                  <a:lnTo>
                    <a:pt x="0" y="147379"/>
                  </a:lnTo>
                  <a:lnTo>
                    <a:pt x="0" y="736876"/>
                  </a:lnTo>
                  <a:lnTo>
                    <a:pt x="7513" y="783460"/>
                  </a:lnTo>
                  <a:lnTo>
                    <a:pt x="28435" y="823916"/>
                  </a:lnTo>
                  <a:lnTo>
                    <a:pt x="60338" y="855820"/>
                  </a:lnTo>
                  <a:lnTo>
                    <a:pt x="100795" y="876741"/>
                  </a:lnTo>
                  <a:lnTo>
                    <a:pt x="147378" y="884255"/>
                  </a:lnTo>
                  <a:lnTo>
                    <a:pt x="2070173" y="884255"/>
                  </a:lnTo>
                  <a:lnTo>
                    <a:pt x="2116756" y="876741"/>
                  </a:lnTo>
                  <a:lnTo>
                    <a:pt x="2157213" y="855820"/>
                  </a:lnTo>
                  <a:lnTo>
                    <a:pt x="2189116" y="823916"/>
                  </a:lnTo>
                  <a:lnTo>
                    <a:pt x="2210038" y="783460"/>
                  </a:lnTo>
                  <a:lnTo>
                    <a:pt x="2217551" y="736876"/>
                  </a:lnTo>
                  <a:lnTo>
                    <a:pt x="2217551" y="147379"/>
                  </a:lnTo>
                  <a:lnTo>
                    <a:pt x="2210038" y="100796"/>
                  </a:lnTo>
                  <a:lnTo>
                    <a:pt x="2189116" y="60339"/>
                  </a:lnTo>
                  <a:lnTo>
                    <a:pt x="2157213" y="28435"/>
                  </a:lnTo>
                  <a:lnTo>
                    <a:pt x="2116756" y="7513"/>
                  </a:lnTo>
                  <a:lnTo>
                    <a:pt x="2070173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8017" y="3229588"/>
              <a:ext cx="2218055" cy="884555"/>
            </a:xfrm>
            <a:custGeom>
              <a:avLst/>
              <a:gdLst/>
              <a:ahLst/>
              <a:cxnLst/>
              <a:rect l="l" t="t" r="r" b="b"/>
              <a:pathLst>
                <a:path w="2218055" h="884554">
                  <a:moveTo>
                    <a:pt x="0" y="147378"/>
                  </a:moveTo>
                  <a:lnTo>
                    <a:pt x="7513" y="100795"/>
                  </a:lnTo>
                  <a:lnTo>
                    <a:pt x="28435" y="60338"/>
                  </a:lnTo>
                  <a:lnTo>
                    <a:pt x="60338" y="28435"/>
                  </a:lnTo>
                  <a:lnTo>
                    <a:pt x="100795" y="7513"/>
                  </a:lnTo>
                  <a:lnTo>
                    <a:pt x="147378" y="0"/>
                  </a:lnTo>
                  <a:lnTo>
                    <a:pt x="2070174" y="0"/>
                  </a:lnTo>
                  <a:lnTo>
                    <a:pt x="2116756" y="7513"/>
                  </a:lnTo>
                  <a:lnTo>
                    <a:pt x="2157213" y="28435"/>
                  </a:lnTo>
                  <a:lnTo>
                    <a:pt x="2189116" y="60338"/>
                  </a:lnTo>
                  <a:lnTo>
                    <a:pt x="2210038" y="100795"/>
                  </a:lnTo>
                  <a:lnTo>
                    <a:pt x="2217552" y="147378"/>
                  </a:lnTo>
                  <a:lnTo>
                    <a:pt x="2217552" y="736876"/>
                  </a:lnTo>
                  <a:lnTo>
                    <a:pt x="2210038" y="783459"/>
                  </a:lnTo>
                  <a:lnTo>
                    <a:pt x="2189116" y="823916"/>
                  </a:lnTo>
                  <a:lnTo>
                    <a:pt x="2157213" y="855819"/>
                  </a:lnTo>
                  <a:lnTo>
                    <a:pt x="2116756" y="876741"/>
                  </a:lnTo>
                  <a:lnTo>
                    <a:pt x="2070174" y="884255"/>
                  </a:lnTo>
                  <a:lnTo>
                    <a:pt x="147378" y="884255"/>
                  </a:lnTo>
                  <a:lnTo>
                    <a:pt x="100795" y="876741"/>
                  </a:lnTo>
                  <a:lnTo>
                    <a:pt x="60338" y="855819"/>
                  </a:lnTo>
                  <a:lnTo>
                    <a:pt x="28435" y="823916"/>
                  </a:lnTo>
                  <a:lnTo>
                    <a:pt x="7513" y="783459"/>
                  </a:lnTo>
                  <a:lnTo>
                    <a:pt x="0" y="736876"/>
                  </a:lnTo>
                  <a:lnTo>
                    <a:pt x="0" y="147378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58931" y="3494532"/>
            <a:ext cx="13360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sz="2000" spc="95" dirty="0">
                <a:solidFill>
                  <a:srgbClr val="F05A28"/>
                </a:solidFill>
                <a:latin typeface="Verdana"/>
                <a:cs typeface="Verdana"/>
              </a:rPr>
              <a:t>o</a:t>
            </a:r>
            <a:r>
              <a:rPr sz="2000" spc="-40" dirty="0">
                <a:solidFill>
                  <a:srgbClr val="F05A28"/>
                </a:solidFill>
                <a:latin typeface="Verdana"/>
                <a:cs typeface="Verdana"/>
              </a:rPr>
              <a:t>mma</a:t>
            </a:r>
            <a:r>
              <a:rPr sz="2000" spc="-35" dirty="0">
                <a:solidFill>
                  <a:srgbClr val="F05A28"/>
                </a:solidFill>
                <a:latin typeface="Verdana"/>
                <a:cs typeface="Verdana"/>
              </a:rPr>
              <a:t>n</a:t>
            </a:r>
            <a:r>
              <a:rPr sz="2000" spc="90" dirty="0">
                <a:solidFill>
                  <a:srgbClr val="F05A28"/>
                </a:solidFill>
                <a:latin typeface="Verdana"/>
                <a:cs typeface="Verdana"/>
              </a:rPr>
              <a:t>d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65644" y="3216888"/>
            <a:ext cx="6301740" cy="909955"/>
            <a:chOff x="4665644" y="3216888"/>
            <a:chExt cx="6301740" cy="909955"/>
          </a:xfrm>
        </p:grpSpPr>
        <p:sp>
          <p:nvSpPr>
            <p:cNvPr id="8" name="object 8"/>
            <p:cNvSpPr/>
            <p:nvPr/>
          </p:nvSpPr>
          <p:spPr>
            <a:xfrm>
              <a:off x="4678344" y="3229588"/>
              <a:ext cx="2835910" cy="884555"/>
            </a:xfrm>
            <a:custGeom>
              <a:avLst/>
              <a:gdLst/>
              <a:ahLst/>
              <a:cxnLst/>
              <a:rect l="l" t="t" r="r" b="b"/>
              <a:pathLst>
                <a:path w="2835909" h="884554">
                  <a:moveTo>
                    <a:pt x="2687932" y="0"/>
                  </a:moveTo>
                  <a:lnTo>
                    <a:pt x="147378" y="0"/>
                  </a:lnTo>
                  <a:lnTo>
                    <a:pt x="100795" y="7513"/>
                  </a:lnTo>
                  <a:lnTo>
                    <a:pt x="60338" y="28435"/>
                  </a:lnTo>
                  <a:lnTo>
                    <a:pt x="28435" y="60338"/>
                  </a:lnTo>
                  <a:lnTo>
                    <a:pt x="7513" y="100795"/>
                  </a:lnTo>
                  <a:lnTo>
                    <a:pt x="0" y="147378"/>
                  </a:lnTo>
                  <a:lnTo>
                    <a:pt x="0" y="736878"/>
                  </a:lnTo>
                  <a:lnTo>
                    <a:pt x="7513" y="783460"/>
                  </a:lnTo>
                  <a:lnTo>
                    <a:pt x="28435" y="823917"/>
                  </a:lnTo>
                  <a:lnTo>
                    <a:pt x="60338" y="855820"/>
                  </a:lnTo>
                  <a:lnTo>
                    <a:pt x="100795" y="876741"/>
                  </a:lnTo>
                  <a:lnTo>
                    <a:pt x="147378" y="884255"/>
                  </a:lnTo>
                  <a:lnTo>
                    <a:pt x="2687932" y="884255"/>
                  </a:lnTo>
                  <a:lnTo>
                    <a:pt x="2734515" y="876741"/>
                  </a:lnTo>
                  <a:lnTo>
                    <a:pt x="2774972" y="855820"/>
                  </a:lnTo>
                  <a:lnTo>
                    <a:pt x="2806875" y="823917"/>
                  </a:lnTo>
                  <a:lnTo>
                    <a:pt x="2827797" y="783460"/>
                  </a:lnTo>
                  <a:lnTo>
                    <a:pt x="2835310" y="736878"/>
                  </a:lnTo>
                  <a:lnTo>
                    <a:pt x="2835310" y="147378"/>
                  </a:lnTo>
                  <a:lnTo>
                    <a:pt x="2827797" y="100795"/>
                  </a:lnTo>
                  <a:lnTo>
                    <a:pt x="2806875" y="60338"/>
                  </a:lnTo>
                  <a:lnTo>
                    <a:pt x="2774972" y="28435"/>
                  </a:lnTo>
                  <a:lnTo>
                    <a:pt x="2734515" y="7513"/>
                  </a:lnTo>
                  <a:lnTo>
                    <a:pt x="2687932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78344" y="3229588"/>
              <a:ext cx="2835910" cy="884555"/>
            </a:xfrm>
            <a:custGeom>
              <a:avLst/>
              <a:gdLst/>
              <a:ahLst/>
              <a:cxnLst/>
              <a:rect l="l" t="t" r="r" b="b"/>
              <a:pathLst>
                <a:path w="2835909" h="884554">
                  <a:moveTo>
                    <a:pt x="0" y="147377"/>
                  </a:moveTo>
                  <a:lnTo>
                    <a:pt x="7513" y="100795"/>
                  </a:lnTo>
                  <a:lnTo>
                    <a:pt x="28435" y="60338"/>
                  </a:lnTo>
                  <a:lnTo>
                    <a:pt x="60338" y="28435"/>
                  </a:lnTo>
                  <a:lnTo>
                    <a:pt x="100795" y="7513"/>
                  </a:lnTo>
                  <a:lnTo>
                    <a:pt x="147377" y="0"/>
                  </a:lnTo>
                  <a:lnTo>
                    <a:pt x="2687932" y="0"/>
                  </a:lnTo>
                  <a:lnTo>
                    <a:pt x="2734515" y="7513"/>
                  </a:lnTo>
                  <a:lnTo>
                    <a:pt x="2774971" y="28435"/>
                  </a:lnTo>
                  <a:lnTo>
                    <a:pt x="2806874" y="60338"/>
                  </a:lnTo>
                  <a:lnTo>
                    <a:pt x="2827796" y="100795"/>
                  </a:lnTo>
                  <a:lnTo>
                    <a:pt x="2835310" y="147377"/>
                  </a:lnTo>
                  <a:lnTo>
                    <a:pt x="2835310" y="736877"/>
                  </a:lnTo>
                  <a:lnTo>
                    <a:pt x="2827796" y="783459"/>
                  </a:lnTo>
                  <a:lnTo>
                    <a:pt x="2806874" y="823916"/>
                  </a:lnTo>
                  <a:lnTo>
                    <a:pt x="2774971" y="855819"/>
                  </a:lnTo>
                  <a:lnTo>
                    <a:pt x="2734515" y="876741"/>
                  </a:lnTo>
                  <a:lnTo>
                    <a:pt x="2687932" y="884255"/>
                  </a:lnTo>
                  <a:lnTo>
                    <a:pt x="147377" y="884255"/>
                  </a:lnTo>
                  <a:lnTo>
                    <a:pt x="100795" y="876741"/>
                  </a:lnTo>
                  <a:lnTo>
                    <a:pt x="60338" y="855819"/>
                  </a:lnTo>
                  <a:lnTo>
                    <a:pt x="28435" y="823916"/>
                  </a:lnTo>
                  <a:lnTo>
                    <a:pt x="7513" y="783459"/>
                  </a:lnTo>
                  <a:lnTo>
                    <a:pt x="0" y="736877"/>
                  </a:lnTo>
                  <a:lnTo>
                    <a:pt x="0" y="147377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56431" y="3229588"/>
              <a:ext cx="1998345" cy="884555"/>
            </a:xfrm>
            <a:custGeom>
              <a:avLst/>
              <a:gdLst/>
              <a:ahLst/>
              <a:cxnLst/>
              <a:rect l="l" t="t" r="r" b="b"/>
              <a:pathLst>
                <a:path w="1998345" h="884554">
                  <a:moveTo>
                    <a:pt x="1850567" y="0"/>
                  </a:moveTo>
                  <a:lnTo>
                    <a:pt x="147378" y="0"/>
                  </a:lnTo>
                  <a:lnTo>
                    <a:pt x="100795" y="7513"/>
                  </a:lnTo>
                  <a:lnTo>
                    <a:pt x="60338" y="28435"/>
                  </a:lnTo>
                  <a:lnTo>
                    <a:pt x="28435" y="60339"/>
                  </a:lnTo>
                  <a:lnTo>
                    <a:pt x="7513" y="100796"/>
                  </a:lnTo>
                  <a:lnTo>
                    <a:pt x="0" y="147379"/>
                  </a:lnTo>
                  <a:lnTo>
                    <a:pt x="0" y="736875"/>
                  </a:lnTo>
                  <a:lnTo>
                    <a:pt x="7513" y="783458"/>
                  </a:lnTo>
                  <a:lnTo>
                    <a:pt x="28435" y="823916"/>
                  </a:lnTo>
                  <a:lnTo>
                    <a:pt x="60338" y="855819"/>
                  </a:lnTo>
                  <a:lnTo>
                    <a:pt x="100795" y="876741"/>
                  </a:lnTo>
                  <a:lnTo>
                    <a:pt x="147378" y="884255"/>
                  </a:lnTo>
                  <a:lnTo>
                    <a:pt x="1850567" y="884255"/>
                  </a:lnTo>
                  <a:lnTo>
                    <a:pt x="1897151" y="876741"/>
                  </a:lnTo>
                  <a:lnTo>
                    <a:pt x="1937607" y="855819"/>
                  </a:lnTo>
                  <a:lnTo>
                    <a:pt x="1969510" y="823916"/>
                  </a:lnTo>
                  <a:lnTo>
                    <a:pt x="1990432" y="783458"/>
                  </a:lnTo>
                  <a:lnTo>
                    <a:pt x="1997946" y="736875"/>
                  </a:lnTo>
                  <a:lnTo>
                    <a:pt x="1997946" y="147379"/>
                  </a:lnTo>
                  <a:lnTo>
                    <a:pt x="1990432" y="100796"/>
                  </a:lnTo>
                  <a:lnTo>
                    <a:pt x="1969510" y="60339"/>
                  </a:lnTo>
                  <a:lnTo>
                    <a:pt x="1937607" y="28435"/>
                  </a:lnTo>
                  <a:lnTo>
                    <a:pt x="1897151" y="7513"/>
                  </a:lnTo>
                  <a:lnTo>
                    <a:pt x="1850567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56431" y="3229588"/>
              <a:ext cx="1998345" cy="884555"/>
            </a:xfrm>
            <a:custGeom>
              <a:avLst/>
              <a:gdLst/>
              <a:ahLst/>
              <a:cxnLst/>
              <a:rect l="l" t="t" r="r" b="b"/>
              <a:pathLst>
                <a:path w="1998345" h="884554">
                  <a:moveTo>
                    <a:pt x="0" y="147379"/>
                  </a:moveTo>
                  <a:lnTo>
                    <a:pt x="7513" y="100796"/>
                  </a:lnTo>
                  <a:lnTo>
                    <a:pt x="28435" y="60339"/>
                  </a:lnTo>
                  <a:lnTo>
                    <a:pt x="60338" y="28435"/>
                  </a:lnTo>
                  <a:lnTo>
                    <a:pt x="100795" y="7513"/>
                  </a:lnTo>
                  <a:lnTo>
                    <a:pt x="147379" y="0"/>
                  </a:lnTo>
                  <a:lnTo>
                    <a:pt x="1850568" y="0"/>
                  </a:lnTo>
                  <a:lnTo>
                    <a:pt x="1897151" y="7513"/>
                  </a:lnTo>
                  <a:lnTo>
                    <a:pt x="1937608" y="28435"/>
                  </a:lnTo>
                  <a:lnTo>
                    <a:pt x="1969511" y="60339"/>
                  </a:lnTo>
                  <a:lnTo>
                    <a:pt x="1990433" y="100796"/>
                  </a:lnTo>
                  <a:lnTo>
                    <a:pt x="1997947" y="147379"/>
                  </a:lnTo>
                  <a:lnTo>
                    <a:pt x="1997947" y="736875"/>
                  </a:lnTo>
                  <a:lnTo>
                    <a:pt x="1990433" y="783458"/>
                  </a:lnTo>
                  <a:lnTo>
                    <a:pt x="1969511" y="823915"/>
                  </a:lnTo>
                  <a:lnTo>
                    <a:pt x="1937608" y="855819"/>
                  </a:lnTo>
                  <a:lnTo>
                    <a:pt x="1897151" y="876741"/>
                  </a:lnTo>
                  <a:lnTo>
                    <a:pt x="1850568" y="884255"/>
                  </a:lnTo>
                  <a:lnTo>
                    <a:pt x="147379" y="884255"/>
                  </a:lnTo>
                  <a:lnTo>
                    <a:pt x="100795" y="876741"/>
                  </a:lnTo>
                  <a:lnTo>
                    <a:pt x="60338" y="855819"/>
                  </a:lnTo>
                  <a:lnTo>
                    <a:pt x="28435" y="823915"/>
                  </a:lnTo>
                  <a:lnTo>
                    <a:pt x="7513" y="783458"/>
                  </a:lnTo>
                  <a:lnTo>
                    <a:pt x="0" y="736875"/>
                  </a:lnTo>
                  <a:lnTo>
                    <a:pt x="0" y="147379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324055" y="3494532"/>
            <a:ext cx="12623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2A9FBC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2000" spc="20" dirty="0">
                <a:solidFill>
                  <a:srgbClr val="2A9FBC"/>
                </a:solidFill>
                <a:latin typeface="Verdana"/>
                <a:cs typeface="Verdana"/>
              </a:rPr>
              <a:t>sp</a:t>
            </a:r>
            <a:r>
              <a:rPr sz="2000" spc="95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2000" spc="-35" dirty="0">
                <a:solidFill>
                  <a:srgbClr val="2A9FBC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2A9FBC"/>
                </a:solidFill>
                <a:latin typeface="Verdana"/>
                <a:cs typeface="Verdana"/>
              </a:rPr>
              <a:t>se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970256" y="3930805"/>
            <a:ext cx="1556385" cy="366395"/>
            <a:chOff x="5970256" y="3930805"/>
            <a:chExt cx="1556385" cy="366395"/>
          </a:xfrm>
        </p:grpSpPr>
        <p:sp>
          <p:nvSpPr>
            <p:cNvPr id="14" name="object 14"/>
            <p:cNvSpPr/>
            <p:nvPr/>
          </p:nvSpPr>
          <p:spPr>
            <a:xfrm>
              <a:off x="5982956" y="3943505"/>
              <a:ext cx="1530985" cy="340995"/>
            </a:xfrm>
            <a:custGeom>
              <a:avLst/>
              <a:gdLst/>
              <a:ahLst/>
              <a:cxnLst/>
              <a:rect l="l" t="t" r="r" b="b"/>
              <a:pathLst>
                <a:path w="1530984" h="340995">
                  <a:moveTo>
                    <a:pt x="1473918" y="0"/>
                  </a:moveTo>
                  <a:lnTo>
                    <a:pt x="56780" y="0"/>
                  </a:lnTo>
                  <a:lnTo>
                    <a:pt x="34678" y="4462"/>
                  </a:lnTo>
                  <a:lnTo>
                    <a:pt x="16630" y="16630"/>
                  </a:lnTo>
                  <a:lnTo>
                    <a:pt x="4462" y="34678"/>
                  </a:lnTo>
                  <a:lnTo>
                    <a:pt x="0" y="56780"/>
                  </a:lnTo>
                  <a:lnTo>
                    <a:pt x="0" y="283898"/>
                  </a:lnTo>
                  <a:lnTo>
                    <a:pt x="4462" y="305999"/>
                  </a:lnTo>
                  <a:lnTo>
                    <a:pt x="16630" y="324047"/>
                  </a:lnTo>
                  <a:lnTo>
                    <a:pt x="34678" y="336215"/>
                  </a:lnTo>
                  <a:lnTo>
                    <a:pt x="56780" y="340677"/>
                  </a:lnTo>
                  <a:lnTo>
                    <a:pt x="1473918" y="340677"/>
                  </a:lnTo>
                  <a:lnTo>
                    <a:pt x="1496020" y="336215"/>
                  </a:lnTo>
                  <a:lnTo>
                    <a:pt x="1514068" y="324047"/>
                  </a:lnTo>
                  <a:lnTo>
                    <a:pt x="1526237" y="305999"/>
                  </a:lnTo>
                  <a:lnTo>
                    <a:pt x="1530699" y="283898"/>
                  </a:lnTo>
                  <a:lnTo>
                    <a:pt x="1530699" y="56780"/>
                  </a:lnTo>
                  <a:lnTo>
                    <a:pt x="1526237" y="34678"/>
                  </a:lnTo>
                  <a:lnTo>
                    <a:pt x="1514068" y="16630"/>
                  </a:lnTo>
                  <a:lnTo>
                    <a:pt x="1496020" y="4462"/>
                  </a:lnTo>
                  <a:lnTo>
                    <a:pt x="1473918" y="0"/>
                  </a:lnTo>
                  <a:close/>
                </a:path>
              </a:pathLst>
            </a:custGeom>
            <a:solidFill>
              <a:srgbClr val="F2D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82956" y="3943505"/>
              <a:ext cx="1530985" cy="340995"/>
            </a:xfrm>
            <a:custGeom>
              <a:avLst/>
              <a:gdLst/>
              <a:ahLst/>
              <a:cxnLst/>
              <a:rect l="l" t="t" r="r" b="b"/>
              <a:pathLst>
                <a:path w="1530984" h="340995">
                  <a:moveTo>
                    <a:pt x="0" y="56780"/>
                  </a:moveTo>
                  <a:lnTo>
                    <a:pt x="4462" y="34678"/>
                  </a:lnTo>
                  <a:lnTo>
                    <a:pt x="16630" y="16630"/>
                  </a:lnTo>
                  <a:lnTo>
                    <a:pt x="34678" y="4462"/>
                  </a:lnTo>
                  <a:lnTo>
                    <a:pt x="56780" y="0"/>
                  </a:lnTo>
                  <a:lnTo>
                    <a:pt x="1473919" y="0"/>
                  </a:lnTo>
                  <a:lnTo>
                    <a:pt x="1496020" y="4462"/>
                  </a:lnTo>
                  <a:lnTo>
                    <a:pt x="1514068" y="16630"/>
                  </a:lnTo>
                  <a:lnTo>
                    <a:pt x="1526237" y="34678"/>
                  </a:lnTo>
                  <a:lnTo>
                    <a:pt x="1530699" y="56780"/>
                  </a:lnTo>
                  <a:lnTo>
                    <a:pt x="1530699" y="283897"/>
                  </a:lnTo>
                  <a:lnTo>
                    <a:pt x="1526237" y="305999"/>
                  </a:lnTo>
                  <a:lnTo>
                    <a:pt x="1514068" y="324047"/>
                  </a:lnTo>
                  <a:lnTo>
                    <a:pt x="1496020" y="336215"/>
                  </a:lnTo>
                  <a:lnTo>
                    <a:pt x="1473919" y="340678"/>
                  </a:lnTo>
                  <a:lnTo>
                    <a:pt x="56780" y="340678"/>
                  </a:lnTo>
                  <a:lnTo>
                    <a:pt x="34678" y="336215"/>
                  </a:lnTo>
                  <a:lnTo>
                    <a:pt x="16630" y="324047"/>
                  </a:lnTo>
                  <a:lnTo>
                    <a:pt x="4462" y="305999"/>
                  </a:lnTo>
                  <a:lnTo>
                    <a:pt x="0" y="283897"/>
                  </a:lnTo>
                  <a:lnTo>
                    <a:pt x="0" y="56780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021421" y="3494532"/>
            <a:ext cx="219138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9BC850"/>
                </a:solidFill>
                <a:latin typeface="Verdana"/>
                <a:cs typeface="Verdana"/>
              </a:rPr>
              <a:t>Request</a:t>
            </a:r>
            <a:r>
              <a:rPr sz="2000" spc="-12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9BC850"/>
                </a:solidFill>
                <a:latin typeface="Verdana"/>
                <a:cs typeface="Verdana"/>
              </a:rPr>
              <a:t>Handler</a:t>
            </a:r>
            <a:endParaRPr sz="2000">
              <a:latin typeface="Verdana"/>
              <a:cs typeface="Verdana"/>
            </a:endParaRPr>
          </a:p>
          <a:p>
            <a:pPr marL="1276350">
              <a:lnSpc>
                <a:spcPct val="100000"/>
              </a:lnSpc>
              <a:spcBef>
                <a:spcPts val="1440"/>
              </a:spcBef>
            </a:pPr>
            <a:r>
              <a:rPr sz="1400" spc="10" dirty="0">
                <a:solidFill>
                  <a:srgbClr val="A62E5C"/>
                </a:solidFill>
                <a:latin typeface="Verdana"/>
                <a:cs typeface="Verdana"/>
              </a:rPr>
              <a:t>Validation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92958" y="2687942"/>
            <a:ext cx="6263640" cy="1043305"/>
          </a:xfrm>
          <a:custGeom>
            <a:avLst/>
            <a:gdLst/>
            <a:ahLst/>
            <a:cxnLst/>
            <a:rect l="l" t="t" r="r" b="b"/>
            <a:pathLst>
              <a:path w="6263640" h="1043304">
                <a:moveTo>
                  <a:pt x="291401" y="145694"/>
                </a:moveTo>
                <a:lnTo>
                  <a:pt x="283972" y="99644"/>
                </a:lnTo>
                <a:lnTo>
                  <a:pt x="263283" y="59651"/>
                </a:lnTo>
                <a:lnTo>
                  <a:pt x="231749" y="28105"/>
                </a:lnTo>
                <a:lnTo>
                  <a:pt x="191744" y="7429"/>
                </a:lnTo>
                <a:lnTo>
                  <a:pt x="145694" y="0"/>
                </a:lnTo>
                <a:lnTo>
                  <a:pt x="99644" y="7429"/>
                </a:lnTo>
                <a:lnTo>
                  <a:pt x="59639" y="28105"/>
                </a:lnTo>
                <a:lnTo>
                  <a:pt x="28105" y="59651"/>
                </a:lnTo>
                <a:lnTo>
                  <a:pt x="7416" y="99644"/>
                </a:lnTo>
                <a:lnTo>
                  <a:pt x="0" y="145694"/>
                </a:lnTo>
                <a:lnTo>
                  <a:pt x="7416" y="191757"/>
                </a:lnTo>
                <a:lnTo>
                  <a:pt x="28105" y="231749"/>
                </a:lnTo>
                <a:lnTo>
                  <a:pt x="59639" y="263283"/>
                </a:lnTo>
                <a:lnTo>
                  <a:pt x="80378" y="274015"/>
                </a:lnTo>
                <a:lnTo>
                  <a:pt x="80378" y="541655"/>
                </a:lnTo>
                <a:lnTo>
                  <a:pt x="200964" y="541655"/>
                </a:lnTo>
                <a:lnTo>
                  <a:pt x="200964" y="279209"/>
                </a:lnTo>
                <a:lnTo>
                  <a:pt x="231749" y="263283"/>
                </a:lnTo>
                <a:lnTo>
                  <a:pt x="263283" y="231749"/>
                </a:lnTo>
                <a:lnTo>
                  <a:pt x="283972" y="191757"/>
                </a:lnTo>
                <a:lnTo>
                  <a:pt x="291401" y="145694"/>
                </a:lnTo>
                <a:close/>
              </a:path>
              <a:path w="6263640" h="1043304">
                <a:moveTo>
                  <a:pt x="618807" y="971080"/>
                </a:moveTo>
                <a:lnTo>
                  <a:pt x="542607" y="971080"/>
                </a:lnTo>
                <a:lnTo>
                  <a:pt x="542607" y="996480"/>
                </a:lnTo>
                <a:lnTo>
                  <a:pt x="618807" y="996480"/>
                </a:lnTo>
                <a:lnTo>
                  <a:pt x="618807" y="971080"/>
                </a:lnTo>
                <a:close/>
              </a:path>
              <a:path w="6263640" h="1043304">
                <a:moveTo>
                  <a:pt x="720407" y="971080"/>
                </a:moveTo>
                <a:lnTo>
                  <a:pt x="644207" y="971080"/>
                </a:lnTo>
                <a:lnTo>
                  <a:pt x="644207" y="996480"/>
                </a:lnTo>
                <a:lnTo>
                  <a:pt x="720407" y="996480"/>
                </a:lnTo>
                <a:lnTo>
                  <a:pt x="720407" y="971080"/>
                </a:lnTo>
                <a:close/>
              </a:path>
              <a:path w="6263640" h="1043304">
                <a:moveTo>
                  <a:pt x="822007" y="971080"/>
                </a:moveTo>
                <a:lnTo>
                  <a:pt x="745807" y="971080"/>
                </a:lnTo>
                <a:lnTo>
                  <a:pt x="745807" y="996480"/>
                </a:lnTo>
                <a:lnTo>
                  <a:pt x="822007" y="996480"/>
                </a:lnTo>
                <a:lnTo>
                  <a:pt x="822007" y="971080"/>
                </a:lnTo>
                <a:close/>
              </a:path>
              <a:path w="6263640" h="1043304">
                <a:moveTo>
                  <a:pt x="923607" y="971080"/>
                </a:moveTo>
                <a:lnTo>
                  <a:pt x="847407" y="971080"/>
                </a:lnTo>
                <a:lnTo>
                  <a:pt x="847407" y="996480"/>
                </a:lnTo>
                <a:lnTo>
                  <a:pt x="923607" y="996480"/>
                </a:lnTo>
                <a:lnTo>
                  <a:pt x="923607" y="971080"/>
                </a:lnTo>
                <a:close/>
              </a:path>
              <a:path w="6263640" h="1043304">
                <a:moveTo>
                  <a:pt x="1025207" y="971080"/>
                </a:moveTo>
                <a:lnTo>
                  <a:pt x="949007" y="971080"/>
                </a:lnTo>
                <a:lnTo>
                  <a:pt x="949007" y="996480"/>
                </a:lnTo>
                <a:lnTo>
                  <a:pt x="1025207" y="996480"/>
                </a:lnTo>
                <a:lnTo>
                  <a:pt x="1025207" y="971080"/>
                </a:lnTo>
                <a:close/>
              </a:path>
              <a:path w="6263640" h="1043304">
                <a:moveTo>
                  <a:pt x="1126807" y="971080"/>
                </a:moveTo>
                <a:lnTo>
                  <a:pt x="1050607" y="971080"/>
                </a:lnTo>
                <a:lnTo>
                  <a:pt x="1050607" y="996480"/>
                </a:lnTo>
                <a:lnTo>
                  <a:pt x="1126807" y="996480"/>
                </a:lnTo>
                <a:lnTo>
                  <a:pt x="1126807" y="971080"/>
                </a:lnTo>
                <a:close/>
              </a:path>
              <a:path w="6263640" h="1043304">
                <a:moveTo>
                  <a:pt x="1228407" y="971080"/>
                </a:moveTo>
                <a:lnTo>
                  <a:pt x="1152207" y="971080"/>
                </a:lnTo>
                <a:lnTo>
                  <a:pt x="1152207" y="996480"/>
                </a:lnTo>
                <a:lnTo>
                  <a:pt x="1228407" y="996480"/>
                </a:lnTo>
                <a:lnTo>
                  <a:pt x="1228407" y="971080"/>
                </a:lnTo>
                <a:close/>
              </a:path>
              <a:path w="6263640" h="1043304">
                <a:moveTo>
                  <a:pt x="1330007" y="971080"/>
                </a:moveTo>
                <a:lnTo>
                  <a:pt x="1253807" y="971080"/>
                </a:lnTo>
                <a:lnTo>
                  <a:pt x="1253807" y="996480"/>
                </a:lnTo>
                <a:lnTo>
                  <a:pt x="1330007" y="996480"/>
                </a:lnTo>
                <a:lnTo>
                  <a:pt x="1330007" y="971080"/>
                </a:lnTo>
                <a:close/>
              </a:path>
              <a:path w="6263640" h="1043304">
                <a:moveTo>
                  <a:pt x="1431607" y="971080"/>
                </a:moveTo>
                <a:lnTo>
                  <a:pt x="1355407" y="971080"/>
                </a:lnTo>
                <a:lnTo>
                  <a:pt x="1355407" y="996480"/>
                </a:lnTo>
                <a:lnTo>
                  <a:pt x="1431607" y="996480"/>
                </a:lnTo>
                <a:lnTo>
                  <a:pt x="1431607" y="971080"/>
                </a:lnTo>
                <a:close/>
              </a:path>
              <a:path w="6263640" h="1043304">
                <a:moveTo>
                  <a:pt x="1533207" y="971080"/>
                </a:moveTo>
                <a:lnTo>
                  <a:pt x="1457007" y="971080"/>
                </a:lnTo>
                <a:lnTo>
                  <a:pt x="1457007" y="996480"/>
                </a:lnTo>
                <a:lnTo>
                  <a:pt x="1533207" y="996480"/>
                </a:lnTo>
                <a:lnTo>
                  <a:pt x="1533207" y="971080"/>
                </a:lnTo>
                <a:close/>
              </a:path>
              <a:path w="6263640" h="1043304">
                <a:moveTo>
                  <a:pt x="1634807" y="971080"/>
                </a:moveTo>
                <a:lnTo>
                  <a:pt x="1558607" y="971080"/>
                </a:lnTo>
                <a:lnTo>
                  <a:pt x="1558607" y="996480"/>
                </a:lnTo>
                <a:lnTo>
                  <a:pt x="1634807" y="996480"/>
                </a:lnTo>
                <a:lnTo>
                  <a:pt x="1634807" y="971080"/>
                </a:lnTo>
                <a:close/>
              </a:path>
              <a:path w="6263640" h="1043304">
                <a:moveTo>
                  <a:pt x="1736407" y="971080"/>
                </a:moveTo>
                <a:lnTo>
                  <a:pt x="1660207" y="971080"/>
                </a:lnTo>
                <a:lnTo>
                  <a:pt x="1660207" y="996480"/>
                </a:lnTo>
                <a:lnTo>
                  <a:pt x="1736407" y="996480"/>
                </a:lnTo>
                <a:lnTo>
                  <a:pt x="1736407" y="971080"/>
                </a:lnTo>
                <a:close/>
              </a:path>
              <a:path w="6263640" h="1043304">
                <a:moveTo>
                  <a:pt x="1838007" y="971080"/>
                </a:moveTo>
                <a:lnTo>
                  <a:pt x="1761807" y="971080"/>
                </a:lnTo>
                <a:lnTo>
                  <a:pt x="1761807" y="996480"/>
                </a:lnTo>
                <a:lnTo>
                  <a:pt x="1838007" y="996480"/>
                </a:lnTo>
                <a:lnTo>
                  <a:pt x="1838007" y="971080"/>
                </a:lnTo>
                <a:close/>
              </a:path>
              <a:path w="6263640" h="1043304">
                <a:moveTo>
                  <a:pt x="1985441" y="983780"/>
                </a:moveTo>
                <a:lnTo>
                  <a:pt x="1966633" y="972807"/>
                </a:lnTo>
                <a:lnTo>
                  <a:pt x="1884375" y="924826"/>
                </a:lnTo>
                <a:lnTo>
                  <a:pt x="1876602" y="926871"/>
                </a:lnTo>
                <a:lnTo>
                  <a:pt x="1869528" y="938987"/>
                </a:lnTo>
                <a:lnTo>
                  <a:pt x="1871573" y="946772"/>
                </a:lnTo>
                <a:lnTo>
                  <a:pt x="1913255" y="971080"/>
                </a:lnTo>
                <a:lnTo>
                  <a:pt x="1863407" y="971080"/>
                </a:lnTo>
                <a:lnTo>
                  <a:pt x="1863407" y="996480"/>
                </a:lnTo>
                <a:lnTo>
                  <a:pt x="1913255" y="996480"/>
                </a:lnTo>
                <a:lnTo>
                  <a:pt x="1871573" y="1020800"/>
                </a:lnTo>
                <a:lnTo>
                  <a:pt x="1869528" y="1028573"/>
                </a:lnTo>
                <a:lnTo>
                  <a:pt x="1876602" y="1040688"/>
                </a:lnTo>
                <a:lnTo>
                  <a:pt x="1884375" y="1042733"/>
                </a:lnTo>
                <a:lnTo>
                  <a:pt x="1963661" y="996480"/>
                </a:lnTo>
                <a:lnTo>
                  <a:pt x="1966633" y="994752"/>
                </a:lnTo>
                <a:lnTo>
                  <a:pt x="1985441" y="983780"/>
                </a:lnTo>
                <a:close/>
              </a:path>
              <a:path w="6263640" h="1043304">
                <a:moveTo>
                  <a:pt x="4896891" y="971080"/>
                </a:moveTo>
                <a:lnTo>
                  <a:pt x="4820691" y="971080"/>
                </a:lnTo>
                <a:lnTo>
                  <a:pt x="4820691" y="996480"/>
                </a:lnTo>
                <a:lnTo>
                  <a:pt x="4896891" y="996480"/>
                </a:lnTo>
                <a:lnTo>
                  <a:pt x="4896891" y="971080"/>
                </a:lnTo>
                <a:close/>
              </a:path>
              <a:path w="6263640" h="1043304">
                <a:moveTo>
                  <a:pt x="4998491" y="971080"/>
                </a:moveTo>
                <a:lnTo>
                  <a:pt x="4922291" y="971080"/>
                </a:lnTo>
                <a:lnTo>
                  <a:pt x="4922291" y="996480"/>
                </a:lnTo>
                <a:lnTo>
                  <a:pt x="4998491" y="996480"/>
                </a:lnTo>
                <a:lnTo>
                  <a:pt x="4998491" y="971080"/>
                </a:lnTo>
                <a:close/>
              </a:path>
              <a:path w="6263640" h="1043304">
                <a:moveTo>
                  <a:pt x="5100091" y="971080"/>
                </a:moveTo>
                <a:lnTo>
                  <a:pt x="5023891" y="971080"/>
                </a:lnTo>
                <a:lnTo>
                  <a:pt x="5023891" y="996480"/>
                </a:lnTo>
                <a:lnTo>
                  <a:pt x="5100091" y="996480"/>
                </a:lnTo>
                <a:lnTo>
                  <a:pt x="5100091" y="971080"/>
                </a:lnTo>
                <a:close/>
              </a:path>
              <a:path w="6263640" h="1043304">
                <a:moveTo>
                  <a:pt x="5201691" y="971080"/>
                </a:moveTo>
                <a:lnTo>
                  <a:pt x="5125491" y="971080"/>
                </a:lnTo>
                <a:lnTo>
                  <a:pt x="5125491" y="996480"/>
                </a:lnTo>
                <a:lnTo>
                  <a:pt x="5201691" y="996480"/>
                </a:lnTo>
                <a:lnTo>
                  <a:pt x="5201691" y="971080"/>
                </a:lnTo>
                <a:close/>
              </a:path>
              <a:path w="6263640" h="1043304">
                <a:moveTo>
                  <a:pt x="5303291" y="971080"/>
                </a:moveTo>
                <a:lnTo>
                  <a:pt x="5227091" y="971080"/>
                </a:lnTo>
                <a:lnTo>
                  <a:pt x="5227091" y="996480"/>
                </a:lnTo>
                <a:lnTo>
                  <a:pt x="5303291" y="996480"/>
                </a:lnTo>
                <a:lnTo>
                  <a:pt x="5303291" y="971080"/>
                </a:lnTo>
                <a:close/>
              </a:path>
              <a:path w="6263640" h="1043304">
                <a:moveTo>
                  <a:pt x="5404891" y="971080"/>
                </a:moveTo>
                <a:lnTo>
                  <a:pt x="5328691" y="971080"/>
                </a:lnTo>
                <a:lnTo>
                  <a:pt x="5328691" y="996480"/>
                </a:lnTo>
                <a:lnTo>
                  <a:pt x="5404891" y="996480"/>
                </a:lnTo>
                <a:lnTo>
                  <a:pt x="5404891" y="971080"/>
                </a:lnTo>
                <a:close/>
              </a:path>
              <a:path w="6263640" h="1043304">
                <a:moveTo>
                  <a:pt x="5506491" y="971080"/>
                </a:moveTo>
                <a:lnTo>
                  <a:pt x="5430291" y="971080"/>
                </a:lnTo>
                <a:lnTo>
                  <a:pt x="5430291" y="996480"/>
                </a:lnTo>
                <a:lnTo>
                  <a:pt x="5506491" y="996480"/>
                </a:lnTo>
                <a:lnTo>
                  <a:pt x="5506491" y="971080"/>
                </a:lnTo>
                <a:close/>
              </a:path>
              <a:path w="6263640" h="1043304">
                <a:moveTo>
                  <a:pt x="5608091" y="971080"/>
                </a:moveTo>
                <a:lnTo>
                  <a:pt x="5531891" y="971080"/>
                </a:lnTo>
                <a:lnTo>
                  <a:pt x="5531891" y="996480"/>
                </a:lnTo>
                <a:lnTo>
                  <a:pt x="5608091" y="996480"/>
                </a:lnTo>
                <a:lnTo>
                  <a:pt x="5608091" y="971080"/>
                </a:lnTo>
                <a:close/>
              </a:path>
              <a:path w="6263640" h="1043304">
                <a:moveTo>
                  <a:pt x="5709691" y="971080"/>
                </a:moveTo>
                <a:lnTo>
                  <a:pt x="5633491" y="971080"/>
                </a:lnTo>
                <a:lnTo>
                  <a:pt x="5633491" y="996480"/>
                </a:lnTo>
                <a:lnTo>
                  <a:pt x="5709691" y="996480"/>
                </a:lnTo>
                <a:lnTo>
                  <a:pt x="5709691" y="971080"/>
                </a:lnTo>
                <a:close/>
              </a:path>
              <a:path w="6263640" h="1043304">
                <a:moveTo>
                  <a:pt x="5811291" y="971080"/>
                </a:moveTo>
                <a:lnTo>
                  <a:pt x="5735091" y="971080"/>
                </a:lnTo>
                <a:lnTo>
                  <a:pt x="5735091" y="996480"/>
                </a:lnTo>
                <a:lnTo>
                  <a:pt x="5811291" y="996480"/>
                </a:lnTo>
                <a:lnTo>
                  <a:pt x="5811291" y="971080"/>
                </a:lnTo>
                <a:close/>
              </a:path>
              <a:path w="6263640" h="1043304">
                <a:moveTo>
                  <a:pt x="5912891" y="971080"/>
                </a:moveTo>
                <a:lnTo>
                  <a:pt x="5836691" y="971080"/>
                </a:lnTo>
                <a:lnTo>
                  <a:pt x="5836691" y="996480"/>
                </a:lnTo>
                <a:lnTo>
                  <a:pt x="5912891" y="996480"/>
                </a:lnTo>
                <a:lnTo>
                  <a:pt x="5912891" y="971080"/>
                </a:lnTo>
                <a:close/>
              </a:path>
              <a:path w="6263640" h="1043304">
                <a:moveTo>
                  <a:pt x="6014491" y="971080"/>
                </a:moveTo>
                <a:lnTo>
                  <a:pt x="5938291" y="971080"/>
                </a:lnTo>
                <a:lnTo>
                  <a:pt x="5938291" y="996480"/>
                </a:lnTo>
                <a:lnTo>
                  <a:pt x="6014491" y="996480"/>
                </a:lnTo>
                <a:lnTo>
                  <a:pt x="6014491" y="971080"/>
                </a:lnTo>
                <a:close/>
              </a:path>
              <a:path w="6263640" h="1043304">
                <a:moveTo>
                  <a:pt x="6116091" y="971080"/>
                </a:moveTo>
                <a:lnTo>
                  <a:pt x="6039891" y="971080"/>
                </a:lnTo>
                <a:lnTo>
                  <a:pt x="6039891" y="996480"/>
                </a:lnTo>
                <a:lnTo>
                  <a:pt x="6116091" y="996480"/>
                </a:lnTo>
                <a:lnTo>
                  <a:pt x="6116091" y="971080"/>
                </a:lnTo>
                <a:close/>
              </a:path>
              <a:path w="6263640" h="1043304">
                <a:moveTo>
                  <a:pt x="6263525" y="983780"/>
                </a:moveTo>
                <a:lnTo>
                  <a:pt x="6244717" y="972807"/>
                </a:lnTo>
                <a:lnTo>
                  <a:pt x="6162459" y="924826"/>
                </a:lnTo>
                <a:lnTo>
                  <a:pt x="6154686" y="926871"/>
                </a:lnTo>
                <a:lnTo>
                  <a:pt x="6147613" y="938987"/>
                </a:lnTo>
                <a:lnTo>
                  <a:pt x="6149657" y="946772"/>
                </a:lnTo>
                <a:lnTo>
                  <a:pt x="6191339" y="971080"/>
                </a:lnTo>
                <a:lnTo>
                  <a:pt x="6141491" y="971080"/>
                </a:lnTo>
                <a:lnTo>
                  <a:pt x="6141491" y="996480"/>
                </a:lnTo>
                <a:lnTo>
                  <a:pt x="6191339" y="996480"/>
                </a:lnTo>
                <a:lnTo>
                  <a:pt x="6149657" y="1020800"/>
                </a:lnTo>
                <a:lnTo>
                  <a:pt x="6147613" y="1028573"/>
                </a:lnTo>
                <a:lnTo>
                  <a:pt x="6154686" y="1040688"/>
                </a:lnTo>
                <a:lnTo>
                  <a:pt x="6162459" y="1042733"/>
                </a:lnTo>
                <a:lnTo>
                  <a:pt x="6241758" y="996480"/>
                </a:lnTo>
                <a:lnTo>
                  <a:pt x="6244717" y="994752"/>
                </a:lnTo>
                <a:lnTo>
                  <a:pt x="6263525" y="98378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63100" y="2699003"/>
            <a:ext cx="8147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1400" spc="-85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1400" spc="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1400" spc="60" dirty="0">
                <a:solidFill>
                  <a:srgbClr val="F05A28"/>
                </a:solidFill>
                <a:latin typeface="Verdana"/>
                <a:cs typeface="Verdana"/>
              </a:rPr>
              <a:t>q</a:t>
            </a:r>
            <a:r>
              <a:rPr sz="1400" spc="-25" dirty="0">
                <a:solidFill>
                  <a:srgbClr val="F05A28"/>
                </a:solidFill>
                <a:latin typeface="Verdana"/>
                <a:cs typeface="Verdana"/>
              </a:rPr>
              <a:t>u</a:t>
            </a:r>
            <a:r>
              <a:rPr sz="1400" spc="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1400" spc="-45" dirty="0">
                <a:solidFill>
                  <a:srgbClr val="F05A28"/>
                </a:solidFill>
                <a:latin typeface="Verdana"/>
                <a:cs typeface="Verdana"/>
              </a:rPr>
              <a:t>s</a:t>
            </a:r>
            <a:r>
              <a:rPr sz="1400" spc="20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1AAD-8D29-432B-B323-0B4C3949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Validation </a:t>
            </a:r>
            <a:r>
              <a:rPr lang="en-IN" dirty="0" err="1"/>
              <a:t>Event.cs</a:t>
            </a:r>
            <a:endParaRPr lang="en-IN"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A7EAAA8-E435-401E-A7A0-BD12BE509011}"/>
              </a:ext>
            </a:extLst>
          </p:cNvPr>
          <p:cNvSpPr txBox="1"/>
          <p:nvPr/>
        </p:nvSpPr>
        <p:spPr>
          <a:xfrm>
            <a:off x="3100540" y="2131016"/>
            <a:ext cx="5253355" cy="418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public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class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Event: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AuditableEntity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latin typeface="Courier New"/>
                <a:cs typeface="Courier New"/>
              </a:rPr>
              <a:t>{</a:t>
            </a:r>
          </a:p>
          <a:p>
            <a:pPr marL="598805" marR="140970">
              <a:lnSpc>
                <a:spcPts val="4010"/>
              </a:lnSpc>
              <a:spcBef>
                <a:spcPts val="320"/>
              </a:spcBef>
            </a:pPr>
            <a:r>
              <a:rPr sz="1800" spc="-10" dirty="0">
                <a:latin typeface="Courier New"/>
                <a:cs typeface="Courier New"/>
              </a:rPr>
              <a:t>public Guid EventId </a:t>
            </a:r>
            <a:r>
              <a:rPr sz="1800" dirty="0">
                <a:latin typeface="Courier New"/>
                <a:cs typeface="Courier New"/>
              </a:rPr>
              <a:t>{ </a:t>
            </a:r>
            <a:r>
              <a:rPr sz="1800" spc="-10" dirty="0">
                <a:latin typeface="Courier New"/>
                <a:cs typeface="Courier New"/>
              </a:rPr>
              <a:t>get; set; </a:t>
            </a:r>
            <a:r>
              <a:rPr sz="1800" dirty="0">
                <a:latin typeface="Courier New"/>
                <a:cs typeface="Courier New"/>
              </a:rPr>
              <a:t>}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[Required]</a:t>
            </a:r>
            <a:endParaRPr sz="1800" dirty="0">
              <a:latin typeface="Courier New"/>
              <a:cs typeface="Courier New"/>
            </a:endParaRPr>
          </a:p>
          <a:p>
            <a:pPr marL="598805">
              <a:lnSpc>
                <a:spcPts val="1730"/>
              </a:lnSpc>
            </a:pPr>
            <a:r>
              <a:rPr sz="1800" spc="-10" dirty="0">
                <a:latin typeface="Courier New"/>
                <a:cs typeface="Courier New"/>
              </a:rPr>
              <a:t>[StringLength(50)]</a:t>
            </a:r>
            <a:endParaRPr sz="1800" dirty="0">
              <a:latin typeface="Courier New"/>
              <a:cs typeface="Courier New"/>
            </a:endParaRPr>
          </a:p>
          <a:p>
            <a:pPr marL="598805">
              <a:lnSpc>
                <a:spcPts val="2125"/>
              </a:lnSpc>
            </a:pPr>
            <a:r>
              <a:rPr sz="1800" spc="-10" dirty="0">
                <a:latin typeface="Courier New"/>
                <a:cs typeface="Courier New"/>
              </a:rPr>
              <a:t>public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string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Name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get;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set;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</a:p>
          <a:p>
            <a:pPr marL="598805" marR="550545">
              <a:lnSpc>
                <a:spcPct val="180000"/>
              </a:lnSpc>
              <a:spcBef>
                <a:spcPts val="120"/>
              </a:spcBef>
            </a:pPr>
            <a:r>
              <a:rPr sz="1800" spc="-10" dirty="0">
                <a:latin typeface="Courier New"/>
                <a:cs typeface="Courier New"/>
              </a:rPr>
              <a:t>public int Price </a:t>
            </a:r>
            <a:r>
              <a:rPr sz="1800" dirty="0">
                <a:latin typeface="Courier New"/>
                <a:cs typeface="Courier New"/>
              </a:rPr>
              <a:t>{ </a:t>
            </a:r>
            <a:r>
              <a:rPr sz="1800" spc="-10" dirty="0">
                <a:latin typeface="Courier New"/>
                <a:cs typeface="Courier New"/>
              </a:rPr>
              <a:t>get; set; </a:t>
            </a:r>
            <a:r>
              <a:rPr sz="1800" dirty="0">
                <a:latin typeface="Courier New"/>
                <a:cs typeface="Courier New"/>
              </a:rPr>
              <a:t>}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[Required]</a:t>
            </a:r>
            <a:endParaRPr sz="1800" dirty="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50"/>
              </a:spcBef>
            </a:pPr>
            <a:r>
              <a:rPr sz="1800" spc="-10" dirty="0">
                <a:latin typeface="Courier New"/>
                <a:cs typeface="Courier New"/>
              </a:rPr>
              <a:t>[StringLength(50)]</a:t>
            </a:r>
            <a:endParaRPr sz="1800" dirty="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50"/>
              </a:spcBef>
            </a:pPr>
            <a:r>
              <a:rPr sz="1800" spc="-10" dirty="0">
                <a:latin typeface="Courier New"/>
                <a:cs typeface="Courier New"/>
              </a:rPr>
              <a:t>public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string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Artist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get;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set;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89578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6575" y="1770380"/>
            <a:ext cx="6424930" cy="32016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85" dirty="0">
                <a:latin typeface="Verdana"/>
                <a:cs typeface="Verdana"/>
              </a:rPr>
              <a:t>Adding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Fluent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Validation</a:t>
            </a:r>
            <a:endParaRPr sz="2400" dirty="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30" dirty="0">
                <a:latin typeface="Verdana"/>
                <a:cs typeface="Verdana"/>
              </a:rPr>
              <a:t>Nuget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package</a:t>
            </a:r>
            <a:endParaRPr sz="2400" dirty="0">
              <a:latin typeface="Verdana"/>
              <a:cs typeface="Verdana"/>
            </a:endParaRPr>
          </a:p>
          <a:p>
            <a:pPr marL="536575" marR="5080" indent="-288925">
              <a:lnSpc>
                <a:spcPts val="2780"/>
              </a:lnSpc>
              <a:spcBef>
                <a:spcPts val="80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-15" dirty="0">
                <a:latin typeface="Verdana"/>
                <a:cs typeface="Verdana"/>
              </a:rPr>
              <a:t>Uses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lambda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expressions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for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validation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rules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2400" spc="10" dirty="0">
                <a:latin typeface="Verdana"/>
                <a:cs typeface="Verdana"/>
              </a:rPr>
              <a:t>Can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be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used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in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Core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project</a:t>
            </a:r>
            <a:endParaRPr sz="2400" dirty="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-5" dirty="0">
                <a:latin typeface="Verdana"/>
                <a:cs typeface="Verdana"/>
              </a:rPr>
              <a:t>RequestHandler</a:t>
            </a:r>
            <a:endParaRPr sz="2400" dirty="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10" dirty="0">
                <a:latin typeface="Verdana"/>
                <a:cs typeface="Verdana"/>
              </a:rPr>
              <a:t>Part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of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the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Feature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folder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5752" y="2530504"/>
            <a:ext cx="2293415" cy="1796991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/>
              <a:t>Returning Exceptions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86575" y="1983739"/>
            <a:ext cx="6332855" cy="32016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30" dirty="0">
                <a:latin typeface="Verdana"/>
                <a:cs typeface="Verdana"/>
              </a:rPr>
              <a:t>Core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should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return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own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set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85" dirty="0">
                <a:latin typeface="Verdana"/>
                <a:cs typeface="Verdana"/>
              </a:rPr>
              <a:t>of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exceptions</a:t>
            </a:r>
            <a:endParaRPr sz="2400" dirty="0">
              <a:latin typeface="Verdana"/>
              <a:cs typeface="Verdana"/>
            </a:endParaRPr>
          </a:p>
          <a:p>
            <a:pPr marL="536575" marR="588010" indent="-288925">
              <a:lnSpc>
                <a:spcPct val="100800"/>
              </a:lnSpc>
              <a:spcBef>
                <a:spcPts val="60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-5" dirty="0">
                <a:latin typeface="Verdana"/>
                <a:cs typeface="Verdana"/>
              </a:rPr>
              <a:t>Can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35" dirty="0">
                <a:latin typeface="Verdana"/>
                <a:cs typeface="Verdana"/>
              </a:rPr>
              <a:t>be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handled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or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transformed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by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consumer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30" dirty="0">
                <a:latin typeface="Verdana"/>
                <a:cs typeface="Verdana"/>
              </a:rPr>
              <a:t>Used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exceptions</a:t>
            </a:r>
            <a:endParaRPr sz="2400" dirty="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35" dirty="0">
                <a:latin typeface="Verdana"/>
                <a:cs typeface="Verdana"/>
              </a:rPr>
              <a:t>NotFoundException</a:t>
            </a:r>
            <a:endParaRPr sz="2400" dirty="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15" dirty="0">
                <a:latin typeface="Verdana"/>
                <a:cs typeface="Verdana"/>
              </a:rPr>
              <a:t>BadRequestException</a:t>
            </a:r>
            <a:endParaRPr sz="2400" dirty="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dirty="0">
                <a:latin typeface="Verdana"/>
                <a:cs typeface="Verdana"/>
              </a:rPr>
              <a:t>ValidationException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158" y="2142451"/>
            <a:ext cx="2916411" cy="25730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3A36-D23D-47EA-9DF7-AC0ECCC7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D538F-D711-4E74-86F7-369766A78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following description is a high-level overview of the process each query goes through.</a:t>
            </a:r>
          </a:p>
          <a:p>
            <a:r>
              <a:rPr lang="en-US" dirty="0"/>
              <a:t>The LINQ query is processed by Entity Framework Core to build a representation that is ready to be processed by the database provider</a:t>
            </a:r>
          </a:p>
          <a:p>
            <a:pPr lvl="1"/>
            <a:r>
              <a:rPr lang="en-US" dirty="0"/>
              <a:t>The result is cached so that this processing does not need to be done every time the query is executed</a:t>
            </a:r>
          </a:p>
          <a:p>
            <a:r>
              <a:rPr lang="en-US" dirty="0"/>
              <a:t>The result is passed to the database provider</a:t>
            </a:r>
          </a:p>
          <a:p>
            <a:pPr lvl="1"/>
            <a:r>
              <a:rPr lang="en-US" dirty="0"/>
              <a:t>The database provider identifies which parts of the query can be evaluated in the database</a:t>
            </a:r>
          </a:p>
          <a:p>
            <a:pPr lvl="1"/>
            <a:r>
              <a:rPr lang="en-US" dirty="0"/>
              <a:t>These parts of the query are translated to database-specific query language (for example, SQL for a relational database)</a:t>
            </a:r>
          </a:p>
          <a:p>
            <a:pPr lvl="1"/>
            <a:r>
              <a:rPr lang="en-US" dirty="0"/>
              <a:t>A query is sent to the database and the result set returned (results are values from the database, not entity instances)</a:t>
            </a:r>
          </a:p>
          <a:p>
            <a:r>
              <a:rPr lang="en-US" dirty="0"/>
              <a:t>For each item in the result set</a:t>
            </a:r>
          </a:p>
          <a:p>
            <a:pPr lvl="1"/>
            <a:r>
              <a:rPr lang="en-US" dirty="0"/>
              <a:t>If the query is a tracking query, EF checks if the data represents an entity already in the change tracker for the context instance</a:t>
            </a:r>
          </a:p>
          <a:p>
            <a:pPr lvl="2"/>
            <a:r>
              <a:rPr lang="en-US" dirty="0"/>
              <a:t>If so, the existing entity is returned</a:t>
            </a:r>
          </a:p>
          <a:p>
            <a:pPr lvl="2"/>
            <a:r>
              <a:rPr lang="en-US" dirty="0"/>
              <a:t>If not, a new entity is created, change tracking is set up, and the new entity is returned</a:t>
            </a:r>
          </a:p>
          <a:p>
            <a:pPr lvl="1"/>
            <a:r>
              <a:rPr lang="en-US" dirty="0"/>
              <a:t>If the query is a no-tracking query, then a new entity is always created and returned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0245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15CC4E-8F6F-4DC1-8874-8B09AFB9D78A}"/>
              </a:ext>
            </a:extLst>
          </p:cNvPr>
          <p:cNvSpPr/>
          <p:nvPr/>
        </p:nvSpPr>
        <p:spPr>
          <a:xfrm>
            <a:off x="7196633" y="1436789"/>
            <a:ext cx="3857106" cy="19036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  <a:p>
            <a:pPr algn="ctr"/>
            <a:r>
              <a:rPr lang="en-US" dirty="0"/>
              <a:t>API / MVC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E64784-41B5-4E6D-B04F-2246BBC5B168}"/>
              </a:ext>
            </a:extLst>
          </p:cNvPr>
          <p:cNvSpPr/>
          <p:nvPr/>
        </p:nvSpPr>
        <p:spPr>
          <a:xfrm>
            <a:off x="7196633" y="3556535"/>
            <a:ext cx="3857106" cy="19036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INFRASTRUCTURE</a:t>
            </a:r>
          </a:p>
          <a:p>
            <a:pPr algn="ctr"/>
            <a:r>
              <a:rPr lang="en-US" dirty="0"/>
              <a:t>IMPLEMENTATION</a:t>
            </a:r>
          </a:p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F473D7-E422-4699-BF3D-F64C142C775B}"/>
              </a:ext>
            </a:extLst>
          </p:cNvPr>
          <p:cNvSpPr/>
          <p:nvPr/>
        </p:nvSpPr>
        <p:spPr>
          <a:xfrm>
            <a:off x="7939237" y="2388596"/>
            <a:ext cx="2377440" cy="2061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  <a:p>
            <a:pPr algn="ctr"/>
            <a:r>
              <a:rPr lang="en-US" dirty="0"/>
              <a:t>ABSTRACTION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APPLICATION CORE</a:t>
            </a:r>
          </a:p>
          <a:p>
            <a:pPr algn="ctr"/>
            <a:r>
              <a:rPr lang="en-US" dirty="0"/>
              <a:t>(ABSTRACTION)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DOMAIN (POCO)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DDAB6E-4F7F-4062-BB5A-F2EEF348B70F}"/>
              </a:ext>
            </a:extLst>
          </p:cNvPr>
          <p:cNvSpPr/>
          <p:nvPr/>
        </p:nvSpPr>
        <p:spPr>
          <a:xfrm>
            <a:off x="279133" y="1135781"/>
            <a:ext cx="3253339" cy="4504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ANGULAR</a:t>
            </a:r>
          </a:p>
          <a:p>
            <a:pPr algn="ctr"/>
            <a:r>
              <a:rPr lang="en-US" dirty="0"/>
              <a:t>REACT</a:t>
            </a:r>
          </a:p>
          <a:p>
            <a:pPr algn="ctr"/>
            <a:r>
              <a:rPr lang="en-US" dirty="0"/>
              <a:t>BLAZOR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FF181F-2E25-48AB-B24E-CE336C3488EF}"/>
              </a:ext>
            </a:extLst>
          </p:cNvPr>
          <p:cNvCxnSpPr/>
          <p:nvPr/>
        </p:nvCxnSpPr>
        <p:spPr>
          <a:xfrm>
            <a:off x="3532472" y="1607419"/>
            <a:ext cx="3664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EBC0C6-1858-4CDE-8275-1BFD1237CF8B}"/>
              </a:ext>
            </a:extLst>
          </p:cNvPr>
          <p:cNvCxnSpPr/>
          <p:nvPr/>
        </p:nvCxnSpPr>
        <p:spPr>
          <a:xfrm flipH="1">
            <a:off x="3532472" y="1896177"/>
            <a:ext cx="3664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958D60-AFE8-4C95-90E0-6FC74B91F626}"/>
              </a:ext>
            </a:extLst>
          </p:cNvPr>
          <p:cNvSpPr txBox="1"/>
          <p:nvPr/>
        </p:nvSpPr>
        <p:spPr>
          <a:xfrm>
            <a:off x="4841593" y="1234168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AJAX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40B800-BB9E-4AE1-AE0D-89015AC45A63}"/>
              </a:ext>
            </a:extLst>
          </p:cNvPr>
          <p:cNvSpPr txBox="1"/>
          <p:nvPr/>
        </p:nvSpPr>
        <p:spPr>
          <a:xfrm>
            <a:off x="4819344" y="18883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0363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solidFill>
                  <a:srgbClr val="404040"/>
                </a:solidFill>
              </a:rPr>
              <a:t>T</a:t>
            </a:r>
            <a:r>
              <a:rPr spc="20" dirty="0">
                <a:solidFill>
                  <a:srgbClr val="404040"/>
                </a:solidFill>
              </a:rPr>
              <a:t>h</a:t>
            </a:r>
            <a:r>
              <a:rPr spc="-45" dirty="0">
                <a:solidFill>
                  <a:srgbClr val="404040"/>
                </a:solidFill>
              </a:rPr>
              <a:t>e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530" dirty="0">
                <a:solidFill>
                  <a:srgbClr val="404040"/>
                </a:solidFill>
              </a:rPr>
              <a:t>I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30" dirty="0">
                <a:solidFill>
                  <a:srgbClr val="404040"/>
                </a:solidFill>
              </a:rPr>
              <a:t>f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-130" dirty="0">
                <a:solidFill>
                  <a:srgbClr val="404040"/>
                </a:solidFill>
              </a:rPr>
              <a:t>s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105" dirty="0">
                <a:solidFill>
                  <a:srgbClr val="404040"/>
                </a:solidFill>
              </a:rPr>
              <a:t>r</a:t>
            </a:r>
            <a:r>
              <a:rPr spc="-75" dirty="0">
                <a:solidFill>
                  <a:srgbClr val="404040"/>
                </a:solidFill>
              </a:rPr>
              <a:t>u</a:t>
            </a:r>
            <a:r>
              <a:rPr spc="170" dirty="0">
                <a:solidFill>
                  <a:srgbClr val="404040"/>
                </a:solidFill>
              </a:rPr>
              <a:t>c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75" dirty="0">
                <a:solidFill>
                  <a:srgbClr val="404040"/>
                </a:solidFill>
              </a:rPr>
              <a:t>u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-45" dirty="0">
                <a:solidFill>
                  <a:srgbClr val="404040"/>
                </a:solidFill>
              </a:rPr>
              <a:t>e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215" dirty="0">
                <a:solidFill>
                  <a:srgbClr val="404040"/>
                </a:solidFill>
              </a:rPr>
              <a:t>L</a:t>
            </a:r>
            <a:r>
              <a:rPr spc="-175" dirty="0">
                <a:solidFill>
                  <a:srgbClr val="404040"/>
                </a:solidFill>
              </a:rPr>
              <a:t>a</a:t>
            </a:r>
            <a:r>
              <a:rPr spc="-130" dirty="0">
                <a:solidFill>
                  <a:srgbClr val="404040"/>
                </a:solidFill>
              </a:rPr>
              <a:t>y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100" dirty="0">
                <a:solidFill>
                  <a:srgbClr val="404040"/>
                </a:solidFill>
              </a:rPr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9388" y="2023364"/>
            <a:ext cx="4789805" cy="3570604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00" dirty="0">
                <a:solidFill>
                  <a:srgbClr val="404040"/>
                </a:solidFill>
                <a:latin typeface="Verdana"/>
                <a:cs typeface="Verdana"/>
              </a:rPr>
              <a:t>All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external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/>
                <a:cs typeface="Verdana"/>
              </a:rPr>
              <a:t>I/O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/>
                <a:cs typeface="Verdana"/>
              </a:rPr>
              <a:t>components</a:t>
            </a:r>
            <a:endParaRPr sz="2400" dirty="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-15" dirty="0">
                <a:solidFill>
                  <a:srgbClr val="404040"/>
                </a:solidFill>
                <a:latin typeface="Verdana"/>
                <a:cs typeface="Verdana"/>
              </a:rPr>
              <a:t>Database</a:t>
            </a:r>
            <a:endParaRPr sz="2400" dirty="0">
              <a:latin typeface="Verdana"/>
              <a:cs typeface="Verdana"/>
            </a:endParaRPr>
          </a:p>
          <a:p>
            <a:pPr marL="833755" lvl="1" indent="-287655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•"/>
              <a:tabLst>
                <a:tab pos="833755" algn="l"/>
                <a:tab pos="834390" algn="l"/>
              </a:tabLst>
            </a:pPr>
            <a:r>
              <a:rPr sz="2400" spc="140" dirty="0">
                <a:solidFill>
                  <a:srgbClr val="404040"/>
                </a:solidFill>
                <a:latin typeface="Verdana"/>
                <a:cs typeface="Verdana"/>
              </a:rPr>
              <a:t>EF</a:t>
            </a:r>
            <a:r>
              <a:rPr sz="24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Core</a:t>
            </a:r>
            <a:endParaRPr sz="2400" dirty="0">
              <a:latin typeface="Verdana"/>
              <a:cs typeface="Verdana"/>
            </a:endParaRPr>
          </a:p>
          <a:p>
            <a:pPr marL="833755" lvl="1" indent="-287655">
              <a:lnSpc>
                <a:spcPct val="100000"/>
              </a:lnSpc>
              <a:spcBef>
                <a:spcPts val="505"/>
              </a:spcBef>
              <a:buSzPct val="75000"/>
              <a:buFont typeface="Lucida Sans Unicode"/>
              <a:buChar char="•"/>
              <a:tabLst>
                <a:tab pos="833755" algn="l"/>
                <a:tab pos="834390" algn="l"/>
              </a:tabLst>
            </a:pP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DbContext</a:t>
            </a:r>
            <a:endParaRPr sz="2400" dirty="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Files</a:t>
            </a:r>
            <a:endParaRPr sz="2400" dirty="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Service</a:t>
            </a:r>
            <a:r>
              <a:rPr sz="24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bus</a:t>
            </a:r>
            <a:endParaRPr sz="2400" dirty="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Service</a:t>
            </a:r>
            <a:r>
              <a:rPr sz="24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client</a:t>
            </a:r>
            <a:endParaRPr sz="2400" dirty="0">
              <a:latin typeface="Verdana"/>
              <a:cs typeface="Verdana"/>
            </a:endParaRP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36575" algn="l"/>
                <a:tab pos="537210" algn="l"/>
              </a:tabLst>
            </a:pPr>
            <a:r>
              <a:rPr sz="2400" spc="55" dirty="0">
                <a:solidFill>
                  <a:srgbClr val="404040"/>
                </a:solidFill>
                <a:latin typeface="Verdana"/>
                <a:cs typeface="Verdana"/>
              </a:rPr>
              <a:t>Logging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494" y="1805720"/>
            <a:ext cx="4304247" cy="43483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21707" y="2023364"/>
            <a:ext cx="162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A9FBC"/>
                </a:solidFill>
                <a:latin typeface="Verdana"/>
                <a:cs typeface="Verdana"/>
              </a:rPr>
              <a:t>User</a:t>
            </a:r>
            <a:r>
              <a:rPr sz="1800" spc="-15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A9FBC"/>
                </a:solidFill>
                <a:latin typeface="Verdana"/>
                <a:cs typeface="Verdana"/>
              </a:rPr>
              <a:t>interface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9920" y="5580379"/>
            <a:ext cx="1581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A62E5C"/>
                </a:solidFill>
                <a:latin typeface="Verdana"/>
                <a:cs typeface="Verdana"/>
              </a:rPr>
              <a:t>I</a:t>
            </a:r>
            <a:r>
              <a:rPr sz="1800" spc="-135" dirty="0">
                <a:solidFill>
                  <a:srgbClr val="A62E5C"/>
                </a:solidFill>
                <a:latin typeface="Verdana"/>
                <a:cs typeface="Verdana"/>
              </a:rPr>
              <a:t>n</a:t>
            </a:r>
            <a:r>
              <a:rPr sz="1800" spc="35" dirty="0">
                <a:solidFill>
                  <a:srgbClr val="A62E5C"/>
                </a:solidFill>
                <a:latin typeface="Verdana"/>
                <a:cs typeface="Verdana"/>
              </a:rPr>
              <a:t>f</a:t>
            </a:r>
            <a:r>
              <a:rPr sz="1800" spc="-80" dirty="0">
                <a:solidFill>
                  <a:srgbClr val="A62E5C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A62E5C"/>
                </a:solidFill>
                <a:latin typeface="Verdana"/>
                <a:cs typeface="Verdana"/>
              </a:rPr>
              <a:t>a</a:t>
            </a:r>
            <a:r>
              <a:rPr sz="1800" spc="-60" dirty="0">
                <a:solidFill>
                  <a:srgbClr val="A62E5C"/>
                </a:solidFill>
                <a:latin typeface="Verdana"/>
                <a:cs typeface="Verdana"/>
              </a:rPr>
              <a:t>s</a:t>
            </a:r>
            <a:r>
              <a:rPr sz="1800" spc="20" dirty="0">
                <a:solidFill>
                  <a:srgbClr val="A62E5C"/>
                </a:solidFill>
                <a:latin typeface="Verdana"/>
                <a:cs typeface="Verdana"/>
              </a:rPr>
              <a:t>t</a:t>
            </a:r>
            <a:r>
              <a:rPr sz="1800" spc="-35" dirty="0">
                <a:solidFill>
                  <a:srgbClr val="A62E5C"/>
                </a:solidFill>
                <a:latin typeface="Verdana"/>
                <a:cs typeface="Verdana"/>
              </a:rPr>
              <a:t>r</a:t>
            </a:r>
            <a:r>
              <a:rPr sz="1800" spc="-30" dirty="0">
                <a:solidFill>
                  <a:srgbClr val="A62E5C"/>
                </a:solidFill>
                <a:latin typeface="Verdana"/>
                <a:cs typeface="Verdana"/>
              </a:rPr>
              <a:t>u</a:t>
            </a:r>
            <a:r>
              <a:rPr sz="1800" spc="85" dirty="0">
                <a:solidFill>
                  <a:srgbClr val="A62E5C"/>
                </a:solidFill>
                <a:latin typeface="Verdana"/>
                <a:cs typeface="Verdana"/>
              </a:rPr>
              <a:t>c</a:t>
            </a:r>
            <a:r>
              <a:rPr sz="1800" spc="20" dirty="0">
                <a:solidFill>
                  <a:srgbClr val="A62E5C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A62E5C"/>
                </a:solidFill>
                <a:latin typeface="Verdana"/>
                <a:cs typeface="Verdana"/>
              </a:rPr>
              <a:t>u</a:t>
            </a:r>
            <a:r>
              <a:rPr sz="1800" spc="-65" dirty="0">
                <a:solidFill>
                  <a:srgbClr val="A62E5C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A62E5C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1389" y="4806188"/>
            <a:ext cx="196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9BC850"/>
                </a:solidFill>
                <a:latin typeface="Verdana"/>
                <a:cs typeface="Verdana"/>
              </a:rPr>
              <a:t>Application</a:t>
            </a:r>
            <a:r>
              <a:rPr sz="1800" spc="-14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9BC850"/>
                </a:solidFill>
                <a:latin typeface="Verdana"/>
                <a:cs typeface="Verdana"/>
              </a:rPr>
              <a:t>Core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9590" y="3718052"/>
            <a:ext cx="115887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46685" marR="5080" indent="-134620">
              <a:lnSpc>
                <a:spcPct val="102200"/>
              </a:lnSpc>
              <a:spcBef>
                <a:spcPts val="50"/>
              </a:spcBef>
            </a:pPr>
            <a:r>
              <a:rPr sz="1800" spc="-85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1800" spc="-135" dirty="0">
                <a:solidFill>
                  <a:srgbClr val="F05A28"/>
                </a:solidFill>
                <a:latin typeface="Verdana"/>
                <a:cs typeface="Verdana"/>
              </a:rPr>
              <a:t>n</a:t>
            </a:r>
            <a:r>
              <a:rPr sz="1800" spc="-5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f</a:t>
            </a:r>
            <a:r>
              <a:rPr sz="1800" spc="-2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F05A28"/>
                </a:solidFill>
                <a:latin typeface="Verdana"/>
                <a:cs typeface="Verdana"/>
              </a:rPr>
              <a:t>s  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Entities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solidFill>
                  <a:srgbClr val="404040"/>
                </a:solidFill>
              </a:rPr>
              <a:t>T</a:t>
            </a:r>
            <a:r>
              <a:rPr spc="20" dirty="0">
                <a:solidFill>
                  <a:srgbClr val="404040"/>
                </a:solidFill>
              </a:rPr>
              <a:t>h</a:t>
            </a:r>
            <a:r>
              <a:rPr spc="-45" dirty="0">
                <a:solidFill>
                  <a:srgbClr val="404040"/>
                </a:solidFill>
              </a:rPr>
              <a:t>e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530" dirty="0">
                <a:solidFill>
                  <a:srgbClr val="404040"/>
                </a:solidFill>
              </a:rPr>
              <a:t>I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30" dirty="0">
                <a:solidFill>
                  <a:srgbClr val="404040"/>
                </a:solidFill>
              </a:rPr>
              <a:t>f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-130" dirty="0">
                <a:solidFill>
                  <a:srgbClr val="404040"/>
                </a:solidFill>
              </a:rPr>
              <a:t>s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105" dirty="0">
                <a:solidFill>
                  <a:srgbClr val="404040"/>
                </a:solidFill>
              </a:rPr>
              <a:t>r</a:t>
            </a:r>
            <a:r>
              <a:rPr spc="-75" dirty="0">
                <a:solidFill>
                  <a:srgbClr val="404040"/>
                </a:solidFill>
              </a:rPr>
              <a:t>u</a:t>
            </a:r>
            <a:r>
              <a:rPr spc="170" dirty="0">
                <a:solidFill>
                  <a:srgbClr val="404040"/>
                </a:solidFill>
              </a:rPr>
              <a:t>c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75" dirty="0">
                <a:solidFill>
                  <a:srgbClr val="404040"/>
                </a:solidFill>
              </a:rPr>
              <a:t>u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-45" dirty="0">
                <a:solidFill>
                  <a:srgbClr val="404040"/>
                </a:solidFill>
              </a:rPr>
              <a:t>e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215" dirty="0">
                <a:solidFill>
                  <a:srgbClr val="404040"/>
                </a:solidFill>
              </a:rPr>
              <a:t>L</a:t>
            </a:r>
            <a:r>
              <a:rPr spc="-175" dirty="0">
                <a:solidFill>
                  <a:srgbClr val="404040"/>
                </a:solidFill>
              </a:rPr>
              <a:t>a</a:t>
            </a:r>
            <a:r>
              <a:rPr spc="-130" dirty="0">
                <a:solidFill>
                  <a:srgbClr val="404040"/>
                </a:solidFill>
              </a:rPr>
              <a:t>y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100" dirty="0">
                <a:solidFill>
                  <a:srgbClr val="404040"/>
                </a:solidFill>
              </a:rPr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05051" y="2375138"/>
            <a:ext cx="5926455" cy="312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Configuration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technical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/>
                <a:cs typeface="Verdana"/>
              </a:rPr>
              <a:t>frameworks</a:t>
            </a:r>
            <a:endParaRPr sz="2400" dirty="0">
              <a:latin typeface="Verdana"/>
              <a:cs typeface="Verdana"/>
            </a:endParaRPr>
          </a:p>
          <a:p>
            <a:pPr marL="12700" marR="5080" indent="4445">
              <a:lnSpc>
                <a:spcPct val="100800"/>
              </a:lnSpc>
              <a:spcBef>
                <a:spcPts val="1800"/>
              </a:spcBef>
            </a:pP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Implementations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4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contracts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/>
                <a:cs typeface="Verdana"/>
              </a:rPr>
              <a:t>defined </a:t>
            </a:r>
            <a:r>
              <a:rPr sz="2400" spc="-8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Core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/>
                <a:cs typeface="Verdana"/>
              </a:rPr>
              <a:t>project</a:t>
            </a:r>
            <a:endParaRPr sz="2400" dirty="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1705"/>
              </a:spcBef>
            </a:pP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Reference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Core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/>
                <a:cs typeface="Verdana"/>
              </a:rPr>
              <a:t>project</a:t>
            </a:r>
            <a:endParaRPr sz="2400" dirty="0">
              <a:latin typeface="Verdana"/>
              <a:cs typeface="Verdana"/>
            </a:endParaRPr>
          </a:p>
          <a:p>
            <a:pPr marL="541655" marR="37465" indent="-288925">
              <a:lnSpc>
                <a:spcPct val="1008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404040"/>
                </a:solidFill>
                <a:latin typeface="Lucida Sans Unicode"/>
                <a:cs typeface="Lucida Sans Unicode"/>
              </a:rPr>
              <a:t>-	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Through</a:t>
            </a:r>
            <a:r>
              <a:rPr sz="24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/>
                <a:cs typeface="Verdana"/>
              </a:rPr>
              <a:t>dependency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Verdana"/>
                <a:cs typeface="Verdana"/>
              </a:rPr>
              <a:t>inversion</a:t>
            </a:r>
            <a:r>
              <a:rPr sz="24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2400" spc="-8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/>
                <a:cs typeface="Verdana"/>
              </a:rPr>
              <a:t>dependency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injection,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services </a:t>
            </a:r>
            <a:r>
              <a:rPr sz="2400" spc="30" dirty="0">
                <a:solidFill>
                  <a:srgbClr val="404040"/>
                </a:solidFill>
                <a:latin typeface="Verdana"/>
                <a:cs typeface="Verdana"/>
              </a:rPr>
              <a:t>get </a:t>
            </a:r>
            <a:r>
              <a:rPr sz="2400" spc="-8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implemented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494" y="1805720"/>
            <a:ext cx="4304247" cy="43483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21707" y="2023364"/>
            <a:ext cx="162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A9FBC"/>
                </a:solidFill>
                <a:latin typeface="Verdana"/>
                <a:cs typeface="Verdana"/>
              </a:rPr>
              <a:t>User</a:t>
            </a:r>
            <a:r>
              <a:rPr sz="1800" spc="-15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A9FBC"/>
                </a:solidFill>
                <a:latin typeface="Verdana"/>
                <a:cs typeface="Verdana"/>
              </a:rPr>
              <a:t>interface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1389" y="4806188"/>
            <a:ext cx="1969135" cy="107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9BC850"/>
                </a:solidFill>
                <a:latin typeface="Verdana"/>
                <a:cs typeface="Verdana"/>
              </a:rPr>
              <a:t>Application</a:t>
            </a:r>
            <a:r>
              <a:rPr sz="1800" spc="-14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9BC850"/>
                </a:solidFill>
                <a:latin typeface="Verdana"/>
                <a:cs typeface="Verdana"/>
              </a:rPr>
              <a:t>Core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Verdana"/>
              <a:cs typeface="Verdana"/>
            </a:endParaRPr>
          </a:p>
          <a:p>
            <a:pPr marR="73025" algn="r">
              <a:lnSpc>
                <a:spcPct val="100000"/>
              </a:lnSpc>
            </a:pPr>
            <a:r>
              <a:rPr sz="1800" spc="-25" dirty="0">
                <a:solidFill>
                  <a:srgbClr val="A62E5C"/>
                </a:solidFill>
                <a:latin typeface="Verdana"/>
                <a:cs typeface="Verdana"/>
              </a:rPr>
              <a:t>Infrastructure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9590" y="3718052"/>
            <a:ext cx="115887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46685" marR="5080" indent="-134620">
              <a:lnSpc>
                <a:spcPct val="102200"/>
              </a:lnSpc>
              <a:spcBef>
                <a:spcPts val="50"/>
              </a:spcBef>
            </a:pPr>
            <a:r>
              <a:rPr sz="1800" spc="-85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1800" spc="-135" dirty="0">
                <a:solidFill>
                  <a:srgbClr val="F05A28"/>
                </a:solidFill>
                <a:latin typeface="Verdana"/>
                <a:cs typeface="Verdana"/>
              </a:rPr>
              <a:t>n</a:t>
            </a:r>
            <a:r>
              <a:rPr sz="1800" spc="-5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f</a:t>
            </a:r>
            <a:r>
              <a:rPr sz="1800" spc="-2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F05A28"/>
                </a:solidFill>
                <a:latin typeface="Verdana"/>
                <a:cs typeface="Verdana"/>
              </a:rPr>
              <a:t>s  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Entities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404040"/>
                </a:solidFill>
              </a:rPr>
              <a:t>Adding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210" dirty="0">
                <a:solidFill>
                  <a:srgbClr val="404040"/>
                </a:solidFill>
              </a:rPr>
              <a:t>EF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4656" y="4658867"/>
            <a:ext cx="14014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DbC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x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0609" y="4658867"/>
            <a:ext cx="21247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NuGet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packages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96437" y="4658867"/>
            <a:ext cx="13646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Migrations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92854" y="4658867"/>
            <a:ext cx="15005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098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Startup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-6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-8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000" spc="9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388" y="2608383"/>
            <a:ext cx="1948116" cy="16739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33167" y="2513427"/>
            <a:ext cx="1765058" cy="18311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04369" y="3207484"/>
            <a:ext cx="1948117" cy="4430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21778" y="2276630"/>
            <a:ext cx="1641896" cy="2067942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719104"/>
            <a:ext cx="10515600" cy="61760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4990"/>
              </a:lnSpc>
              <a:spcBef>
                <a:spcPts val="10"/>
              </a:spcBef>
            </a:pPr>
            <a:r>
              <a:rPr sz="4000" spc="5" dirty="0"/>
              <a:t>Repository </a:t>
            </a:r>
            <a:r>
              <a:rPr sz="4000" spc="10" dirty="0"/>
              <a:t> </a:t>
            </a:r>
            <a:r>
              <a:rPr sz="4000" spc="-105" dirty="0"/>
              <a:t>i</a:t>
            </a:r>
            <a:r>
              <a:rPr sz="4000" spc="-95" dirty="0"/>
              <a:t>m</a:t>
            </a:r>
            <a:r>
              <a:rPr sz="4000" spc="140" dirty="0"/>
              <a:t>p</a:t>
            </a:r>
            <a:r>
              <a:rPr sz="4000" spc="-105" dirty="0"/>
              <a:t>l</a:t>
            </a:r>
            <a:r>
              <a:rPr sz="4000" spc="-50" dirty="0"/>
              <a:t>e</a:t>
            </a:r>
            <a:r>
              <a:rPr sz="4000" spc="-95" dirty="0"/>
              <a:t>m</a:t>
            </a:r>
            <a:r>
              <a:rPr sz="4000" spc="-50" dirty="0"/>
              <a:t>e</a:t>
            </a:r>
            <a:r>
              <a:rPr sz="4000" spc="-85" dirty="0"/>
              <a:t>n</a:t>
            </a:r>
            <a:r>
              <a:rPr sz="4000" spc="-35" dirty="0"/>
              <a:t>t</a:t>
            </a:r>
            <a:r>
              <a:rPr sz="4000" spc="-70" dirty="0"/>
              <a:t>a</a:t>
            </a:r>
            <a:r>
              <a:rPr sz="4000" spc="-40" dirty="0"/>
              <a:t>ti</a:t>
            </a:r>
            <a:r>
              <a:rPr sz="4000" spc="130" dirty="0"/>
              <a:t>o</a:t>
            </a:r>
            <a:r>
              <a:rPr sz="4000" spc="-85" dirty="0"/>
              <a:t>n</a:t>
            </a:r>
            <a:r>
              <a:rPr sz="4000" spc="-100" dirty="0"/>
              <a:t>s</a:t>
            </a:r>
            <a:endParaRPr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5525021" y="2238907"/>
            <a:ext cx="5688148" cy="26051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9240">
              <a:lnSpc>
                <a:spcPct val="3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Generic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repository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contract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in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Core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project</a:t>
            </a:r>
          </a:p>
          <a:p>
            <a:pPr marL="12700" marR="5080">
              <a:lnSpc>
                <a:spcPct val="300000"/>
              </a:lnSpc>
            </a:pPr>
            <a:r>
              <a:rPr sz="2000" spc="-5" dirty="0">
                <a:latin typeface="Verdana"/>
                <a:cs typeface="Verdana"/>
              </a:rPr>
              <a:t>Base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repository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implementation </a:t>
            </a:r>
            <a:endParaRPr lang="en-IN" sz="2000" spc="-10" dirty="0">
              <a:latin typeface="Verdana"/>
              <a:cs typeface="Verdana"/>
            </a:endParaRPr>
          </a:p>
          <a:p>
            <a:pPr marL="12700" marR="5080">
              <a:lnSpc>
                <a:spcPct val="300000"/>
              </a:lnSpc>
            </a:pP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Specific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repositories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if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needed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7" name="object 8">
            <a:extLst>
              <a:ext uri="{FF2B5EF4-FFF2-40B4-BE49-F238E27FC236}">
                <a16:creationId xmlns:a16="http://schemas.microsoft.com/office/drawing/2014/main" id="{C69AE8AA-37BF-42F7-8070-AE4E658268E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6891" y="2342257"/>
            <a:ext cx="2480271" cy="2398438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Open envelope">
            <a:extLst>
              <a:ext uri="{FF2B5EF4-FFF2-40B4-BE49-F238E27FC236}">
                <a16:creationId xmlns:a16="http://schemas.microsoft.com/office/drawing/2014/main" id="{8F27DDFB-56D6-426D-B8EA-2364AF629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53667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5080" algn="ctr">
              <a:lnSpc>
                <a:spcPct val="90000"/>
              </a:lnSpc>
              <a:spcBef>
                <a:spcPts val="250"/>
              </a:spcBef>
            </a:pPr>
            <a:r>
              <a:rPr lang="en-US" sz="4800" spc="40" dirty="0">
                <a:solidFill>
                  <a:srgbClr val="FF0000"/>
                </a:solidFill>
              </a:rPr>
              <a:t>New Request</a:t>
            </a:r>
          </a:p>
          <a:p>
            <a:pPr marR="5080" algn="ctr">
              <a:lnSpc>
                <a:spcPct val="90000"/>
              </a:lnSpc>
              <a:spcBef>
                <a:spcPts val="250"/>
              </a:spcBef>
            </a:pPr>
            <a:r>
              <a:rPr lang="en-US" sz="4800" spc="40" dirty="0"/>
              <a:t>We’ll</a:t>
            </a:r>
            <a:r>
              <a:rPr lang="en-US" sz="4800" spc="-125" dirty="0"/>
              <a:t> </a:t>
            </a:r>
            <a:r>
              <a:rPr lang="en-US" sz="4800" spc="25" dirty="0"/>
              <a:t>need</a:t>
            </a:r>
            <a:r>
              <a:rPr lang="en-US" sz="4800" spc="-114" dirty="0"/>
              <a:t> </a:t>
            </a:r>
            <a:r>
              <a:rPr lang="en-US" sz="4800" spc="60" dirty="0"/>
              <a:t>to</a:t>
            </a:r>
            <a:r>
              <a:rPr lang="en-US" sz="4800" spc="-130" dirty="0"/>
              <a:t> </a:t>
            </a:r>
            <a:r>
              <a:rPr lang="en-US" sz="4800" spc="10" dirty="0"/>
              <a:t>send</a:t>
            </a:r>
            <a:r>
              <a:rPr lang="en-US" sz="4800" spc="-114" dirty="0"/>
              <a:t> </a:t>
            </a:r>
            <a:r>
              <a:rPr lang="en-US" sz="4800" spc="-35" dirty="0"/>
              <a:t>a</a:t>
            </a:r>
            <a:r>
              <a:rPr lang="en-US" sz="4800" spc="-125" dirty="0"/>
              <a:t> </a:t>
            </a:r>
            <a:r>
              <a:rPr lang="en-US" sz="4800" spc="-10" dirty="0"/>
              <a:t>mail</a:t>
            </a:r>
            <a:r>
              <a:rPr lang="en-US" sz="4800" spc="-120" dirty="0"/>
              <a:t> </a:t>
            </a:r>
            <a:r>
              <a:rPr lang="en-US" sz="4800" spc="10" dirty="0"/>
              <a:t>when</a:t>
            </a:r>
            <a:r>
              <a:rPr lang="en-US" sz="4800" spc="-125" dirty="0"/>
              <a:t> </a:t>
            </a:r>
            <a:r>
              <a:rPr lang="en-US" sz="4800" spc="-35" dirty="0"/>
              <a:t>an</a:t>
            </a:r>
            <a:r>
              <a:rPr lang="en-US" sz="4800" spc="-120" dirty="0"/>
              <a:t> </a:t>
            </a:r>
            <a:r>
              <a:rPr lang="en-US" sz="4800" spc="-20" dirty="0"/>
              <a:t>event </a:t>
            </a:r>
            <a:r>
              <a:rPr lang="en-US" sz="4800" spc="-830" dirty="0"/>
              <a:t> </a:t>
            </a:r>
            <a:r>
              <a:rPr lang="en-US" sz="4800" spc="-40" dirty="0"/>
              <a:t>has</a:t>
            </a:r>
            <a:r>
              <a:rPr lang="en-US" sz="4800" spc="-130" dirty="0"/>
              <a:t> </a:t>
            </a:r>
            <a:r>
              <a:rPr lang="en-US" sz="4800" spc="30" dirty="0"/>
              <a:t>been</a:t>
            </a:r>
            <a:r>
              <a:rPr lang="en-US" sz="4800" spc="-125" dirty="0"/>
              <a:t> </a:t>
            </a:r>
            <a:r>
              <a:rPr lang="en-US" sz="4800" spc="-10" dirty="0"/>
              <a:t>created.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4743005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329" y="4088335"/>
            <a:ext cx="5257800" cy="16192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imes New Roman"/>
              <a:cs typeface="Times New Roman"/>
            </a:endParaRPr>
          </a:p>
          <a:p>
            <a:pPr marL="1588770" marR="1221740" indent="-359410">
              <a:lnSpc>
                <a:spcPct val="100800"/>
              </a:lnSpc>
            </a:pP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Implementation</a:t>
            </a:r>
            <a:r>
              <a:rPr sz="24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400" spc="-8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Infrastructure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335" y="4088335"/>
            <a:ext cx="5257800" cy="16192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Core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7329" y="2193544"/>
            <a:ext cx="5257800" cy="16192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588770" marR="1250315" indent="-331470">
              <a:lnSpc>
                <a:spcPct val="100800"/>
              </a:lnSpc>
              <a:spcBef>
                <a:spcPts val="5"/>
              </a:spcBef>
            </a:pP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NuGet</a:t>
            </a:r>
            <a:r>
              <a:rPr sz="24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package</a:t>
            </a:r>
            <a:r>
              <a:rPr sz="2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400" spc="-8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Infrastructure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335" y="2193544"/>
            <a:ext cx="5257800" cy="16192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2306955" marR="402590" indent="-1897380">
              <a:lnSpc>
                <a:spcPct val="100800"/>
              </a:lnSpc>
              <a:spcBef>
                <a:spcPts val="5"/>
              </a:spcBef>
            </a:pP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Infrastructure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send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400" spc="-8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mail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US"/>
              <a:t>Sending a Mail Through SendGrid</a:t>
            </a:r>
            <a:endParaRPr 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716795"/>
            <a:ext cx="10515600" cy="622222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Bringing in the User Interface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9757" y="1775576"/>
            <a:ext cx="4304246" cy="43483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00970" y="1992884"/>
            <a:ext cx="162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A9FBC"/>
                </a:solidFill>
                <a:latin typeface="Verdana"/>
                <a:cs typeface="Verdana"/>
              </a:rPr>
              <a:t>User</a:t>
            </a:r>
            <a:r>
              <a:rPr sz="1800" spc="-15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A9FBC"/>
                </a:solidFill>
                <a:latin typeface="Verdana"/>
                <a:cs typeface="Verdana"/>
              </a:rPr>
              <a:t>interface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0652" y="3687571"/>
            <a:ext cx="1969135" cy="216217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65150" marR="396875" indent="-134620">
              <a:lnSpc>
                <a:spcPct val="102200"/>
              </a:lnSpc>
              <a:spcBef>
                <a:spcPts val="50"/>
              </a:spcBef>
            </a:pPr>
            <a:r>
              <a:rPr sz="1800" spc="-85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1800" spc="-135" dirty="0">
                <a:solidFill>
                  <a:srgbClr val="F05A28"/>
                </a:solidFill>
                <a:latin typeface="Verdana"/>
                <a:cs typeface="Verdana"/>
              </a:rPr>
              <a:t>n</a:t>
            </a:r>
            <a:r>
              <a:rPr sz="1800" spc="-5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f</a:t>
            </a:r>
            <a:r>
              <a:rPr sz="1800" spc="-2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F05A28"/>
                </a:solidFill>
                <a:latin typeface="Verdana"/>
                <a:cs typeface="Verdana"/>
              </a:rPr>
              <a:t>s  </a:t>
            </a:r>
            <a:r>
              <a:rPr sz="1800" spc="10" dirty="0">
                <a:solidFill>
                  <a:srgbClr val="F05A28"/>
                </a:solidFill>
                <a:latin typeface="Verdana"/>
                <a:cs typeface="Verdana"/>
              </a:rPr>
              <a:t>Entities</a:t>
            </a:r>
            <a:endParaRPr sz="1800">
              <a:latin typeface="Verdana"/>
              <a:cs typeface="Verdana"/>
            </a:endParaRPr>
          </a:p>
          <a:p>
            <a:pPr marL="330835" marR="5080" indent="-318770">
              <a:lnSpc>
                <a:spcPct val="282200"/>
              </a:lnSpc>
              <a:spcBef>
                <a:spcPts val="265"/>
              </a:spcBef>
            </a:pPr>
            <a:r>
              <a:rPr sz="1800" spc="45" dirty="0">
                <a:solidFill>
                  <a:srgbClr val="9BC850"/>
                </a:solidFill>
                <a:latin typeface="Verdana"/>
                <a:cs typeface="Verdana"/>
              </a:rPr>
              <a:t>Application</a:t>
            </a:r>
            <a:r>
              <a:rPr sz="1800" spc="-15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9BC850"/>
                </a:solidFill>
                <a:latin typeface="Verdana"/>
                <a:cs typeface="Verdana"/>
              </a:rPr>
              <a:t>Core </a:t>
            </a:r>
            <a:r>
              <a:rPr sz="1800" spc="-62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A62E5C"/>
                </a:solidFill>
                <a:latin typeface="Verdana"/>
                <a:cs typeface="Verdana"/>
              </a:rPr>
              <a:t>Infrastructure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13A8C7-01C5-4E3D-BFF1-2D71BEA7C239}"/>
              </a:ext>
            </a:extLst>
          </p:cNvPr>
          <p:cNvSpPr txBox="1"/>
          <p:nvPr/>
        </p:nvSpPr>
        <p:spPr>
          <a:xfrm>
            <a:off x="7604462" y="1911911"/>
            <a:ext cx="4587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</a:rPr>
              <a:t>In our case User Interface is an API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ED37CD-C4BC-4B8D-B2C0-8FC08DE1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Controllers Code Generally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CC3078-D34A-4EC2-8CCE-214960A4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Heavy on code</a:t>
            </a:r>
          </a:p>
          <a:p>
            <a:r>
              <a:rPr lang="en-US" dirty="0"/>
              <a:t>Validate incoming data using model  binding</a:t>
            </a:r>
          </a:p>
          <a:p>
            <a:r>
              <a:rPr lang="en-US" dirty="0"/>
              <a:t>Execute logic</a:t>
            </a:r>
          </a:p>
          <a:p>
            <a:r>
              <a:rPr lang="en-US" dirty="0"/>
              <a:t>Create response type</a:t>
            </a:r>
          </a:p>
          <a:p>
            <a:r>
              <a:rPr lang="en-US" dirty="0"/>
              <a:t>Return status code and response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Simple but Heavy Controller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1CD682-835F-470B-9B6B-17BFFE2F5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312209"/>
            <a:ext cx="11548872" cy="36359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3867</TotalTime>
  <Words>4718</Words>
  <Application>Microsoft Office PowerPoint</Application>
  <PresentationFormat>Widescreen</PresentationFormat>
  <Paragraphs>842</Paragraphs>
  <Slides>135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135</vt:i4>
      </vt:variant>
    </vt:vector>
  </HeadingPairs>
  <TitlesOfParts>
    <vt:vector size="146" baseType="lpstr">
      <vt:lpstr>Arial</vt:lpstr>
      <vt:lpstr>Calibri</vt:lpstr>
      <vt:lpstr>Calibri Light</vt:lpstr>
      <vt:lpstr>Century Gothic</vt:lpstr>
      <vt:lpstr>Courier New</vt:lpstr>
      <vt:lpstr>Lucida Sans Unicode</vt:lpstr>
      <vt:lpstr>Segoe UI</vt:lpstr>
      <vt:lpstr>Times New Roman</vt:lpstr>
      <vt:lpstr>Verdana</vt:lpstr>
      <vt:lpstr>Wingdings</vt:lpstr>
      <vt:lpstr>Office Theme</vt:lpstr>
      <vt:lpstr>Entity Framework Core </vt:lpstr>
      <vt:lpstr>Database Providers </vt:lpstr>
      <vt:lpstr>Versions of EF (ORM)</vt:lpstr>
      <vt:lpstr>EF Core releases and support</vt:lpstr>
      <vt:lpstr>.Net Core / ASP .Net Core &amp; EF Core</vt:lpstr>
      <vt:lpstr>.Net Implementations Supported by EF Core</vt:lpstr>
      <vt:lpstr>Setup</vt:lpstr>
      <vt:lpstr>EF Core Basics</vt:lpstr>
      <vt:lpstr>Query Execution</vt:lpstr>
      <vt:lpstr>States of Entity</vt:lpstr>
      <vt:lpstr>What we covered in EF Core Session</vt:lpstr>
      <vt:lpstr>What is .NET or .NET Core?</vt:lpstr>
      <vt:lpstr>What is .NET?</vt:lpstr>
      <vt:lpstr>Cross Platform</vt:lpstr>
      <vt:lpstr>One consistent API</vt:lpstr>
      <vt:lpstr>.NET implementations includes</vt:lpstr>
      <vt:lpstr>SDK and runtimes (Libraries)</vt:lpstr>
      <vt:lpstr>SDK Installation Includes</vt:lpstr>
      <vt:lpstr>Runtime Installation Includes</vt:lpstr>
      <vt:lpstr>Runtime Libraries</vt:lpstr>
      <vt:lpstr>Extensions to the runtime libraries</vt:lpstr>
      <vt:lpstr>NuGet</vt:lpstr>
      <vt:lpstr>Data Access</vt:lpstr>
      <vt:lpstr>CI/CD</vt:lpstr>
      <vt:lpstr> Types of apps with .NET</vt:lpstr>
      <vt:lpstr>Active community and open-source</vt:lpstr>
      <vt:lpstr>Tools</vt:lpstr>
      <vt:lpstr>Download .NET</vt:lpstr>
      <vt:lpstr>.Net – The Big Picture</vt:lpstr>
      <vt:lpstr>Create a Console Application</vt:lpstr>
      <vt:lpstr>.NET CLI commands</vt:lpstr>
      <vt:lpstr>What is ASP.NET?</vt:lpstr>
      <vt:lpstr>Application Types</vt:lpstr>
      <vt:lpstr>.NET Generic Host</vt:lpstr>
      <vt:lpstr>.NET Generic Host</vt:lpstr>
      <vt:lpstr>What is ASP.NET Core?</vt:lpstr>
      <vt:lpstr>Advantages of ASP.NET Core</vt:lpstr>
      <vt:lpstr>Understanding Patterns</vt:lpstr>
      <vt:lpstr>Foundational Architectural Principles</vt:lpstr>
      <vt:lpstr>Important Design Principles</vt:lpstr>
      <vt:lpstr>PowerPoint Presentation</vt:lpstr>
      <vt:lpstr>Typical Approach</vt:lpstr>
      <vt:lpstr>Adding Dependency Inversion</vt:lpstr>
      <vt:lpstr>Separation of Concerns</vt:lpstr>
      <vt:lpstr>Single Responsibility</vt:lpstr>
      <vt:lpstr>DRY</vt:lpstr>
      <vt:lpstr>PowerPoint Presentation</vt:lpstr>
      <vt:lpstr>Understanding Clean Architecture</vt:lpstr>
      <vt:lpstr>Different Types of Application Architecture</vt:lpstr>
      <vt:lpstr>All-in-one Architecture</vt:lpstr>
      <vt:lpstr>Layered Architecture</vt:lpstr>
      <vt:lpstr>Typical Layered Architecture</vt:lpstr>
      <vt:lpstr>Disadvantages of  Layered Architecture</vt:lpstr>
      <vt:lpstr>Introducing Clean Architecture</vt:lpstr>
      <vt:lpstr>PowerPoint Presentation</vt:lpstr>
      <vt:lpstr>Circular Design</vt:lpstr>
      <vt:lpstr>Understanding Clean Architecture</vt:lpstr>
      <vt:lpstr>Understanding Clean Architecture</vt:lpstr>
      <vt:lpstr>Two Important Principles</vt:lpstr>
      <vt:lpstr>What Goes Where?</vt:lpstr>
      <vt:lpstr>PowerPoint Presentation</vt:lpstr>
      <vt:lpstr>What Goes Where?</vt:lpstr>
      <vt:lpstr>Clean Architecture Benefits</vt:lpstr>
      <vt:lpstr>The end result…</vt:lpstr>
      <vt:lpstr>Requirements for Ticket Management App</vt:lpstr>
      <vt:lpstr>Wireframes for the Application</vt:lpstr>
      <vt:lpstr>Event Management</vt:lpstr>
      <vt:lpstr>Category Management</vt:lpstr>
      <vt:lpstr>Ticket Sales</vt:lpstr>
      <vt:lpstr>Creating the Domain Project</vt:lpstr>
      <vt:lpstr>The Domain Project</vt:lpstr>
      <vt:lpstr>Designing the Application Project</vt:lpstr>
      <vt:lpstr>The Application Project</vt:lpstr>
      <vt:lpstr>PowerPoint Presentation</vt:lpstr>
      <vt:lpstr>PowerPoint Presentation</vt:lpstr>
      <vt:lpstr>Using  Repositories</vt:lpstr>
      <vt:lpstr>Using Repositories</vt:lpstr>
      <vt:lpstr>Introducing a Mediator</vt:lpstr>
      <vt:lpstr>PowerPoint Presentation</vt:lpstr>
      <vt:lpstr>Using MediatR</vt:lpstr>
      <vt:lpstr>Mapping from an Entity to a View Model</vt:lpstr>
      <vt:lpstr>Mapping  Between Objects</vt:lpstr>
      <vt:lpstr>Reading and Writing Data</vt:lpstr>
      <vt:lpstr>Adding Simple CQRS</vt:lpstr>
      <vt:lpstr>PowerPoint Presentation</vt:lpstr>
      <vt:lpstr>Creating a New Entity</vt:lpstr>
      <vt:lpstr>Validation Event.cs</vt:lpstr>
      <vt:lpstr>PowerPoint Presentation</vt:lpstr>
      <vt:lpstr>Returning Exceptions</vt:lpstr>
      <vt:lpstr>PowerPoint Presentation</vt:lpstr>
      <vt:lpstr>The Infrastructure Layer</vt:lpstr>
      <vt:lpstr>The Infrastructure Layer</vt:lpstr>
      <vt:lpstr>Adding EF Core</vt:lpstr>
      <vt:lpstr>Repository  implementations</vt:lpstr>
      <vt:lpstr>PowerPoint Presentation</vt:lpstr>
      <vt:lpstr>Sending a Mail Through SendGrid</vt:lpstr>
      <vt:lpstr>Bringing in the User Interface</vt:lpstr>
      <vt:lpstr>Simple Controllers Code Generally</vt:lpstr>
      <vt:lpstr>Simple but Heavy Controller</vt:lpstr>
      <vt:lpstr>View services</vt:lpstr>
      <vt:lpstr>View Service</vt:lpstr>
      <vt:lpstr>Using a View Service from the Controller</vt:lpstr>
      <vt:lpstr>Using MediatR</vt:lpstr>
      <vt:lpstr>Controllers Using MediatR</vt:lpstr>
      <vt:lpstr>PowerPoint Presentation</vt:lpstr>
      <vt:lpstr>Exposing the  API Functionality Using Swagger</vt:lpstr>
      <vt:lpstr>Adding Swagger</vt:lpstr>
      <vt:lpstr>Required Packages</vt:lpstr>
      <vt:lpstr>Consuming the API in Client Application</vt:lpstr>
      <vt:lpstr>Accessing the API</vt:lpstr>
      <vt:lpstr>Using NSwag</vt:lpstr>
      <vt:lpstr>Using NSwag</vt:lpstr>
      <vt:lpstr>NSwagStudio</vt:lpstr>
      <vt:lpstr>Service Lifetime</vt:lpstr>
      <vt:lpstr>Service Lifetime</vt:lpstr>
      <vt:lpstr>Testing</vt:lpstr>
      <vt:lpstr>PowerPoint Presentation</vt:lpstr>
      <vt:lpstr>Why Do We Need Unit Tests?</vt:lpstr>
      <vt:lpstr>PowerPoint Presentation</vt:lpstr>
      <vt:lpstr>Implementing Cross Cutting Concerns in the API</vt:lpstr>
      <vt:lpstr>Handling Exceptions</vt:lpstr>
      <vt:lpstr>PowerPoint Presentation</vt:lpstr>
      <vt:lpstr>Middleware Request Pipeline</vt:lpstr>
      <vt:lpstr>Writing Custom Middleware</vt:lpstr>
      <vt:lpstr>Implementing Logging in the API</vt:lpstr>
      <vt:lpstr>Steps to Enable Logging in the Application</vt:lpstr>
      <vt:lpstr>Logging in ASP.NET Core</vt:lpstr>
      <vt:lpstr>Log Levels</vt:lpstr>
      <vt:lpstr>Adding Serilog</vt:lpstr>
      <vt:lpstr>Implementing JWT in the API</vt:lpstr>
      <vt:lpstr>PowerPoint Presentation</vt:lpstr>
      <vt:lpstr>PowerPoint Presentation</vt:lpstr>
      <vt:lpstr>Angular Route Guards</vt:lpstr>
      <vt:lpstr>Secure Application using Route Guards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Versions of EF (ORM)</dc:title>
  <dc:creator>Manish Sharma</dc:creator>
  <cp:lastModifiedBy>Manish Sharma</cp:lastModifiedBy>
  <cp:revision>62</cp:revision>
  <dcterms:created xsi:type="dcterms:W3CDTF">2021-06-21T03:48:08Z</dcterms:created>
  <dcterms:modified xsi:type="dcterms:W3CDTF">2023-01-03T08:55:23Z</dcterms:modified>
</cp:coreProperties>
</file>