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81" r:id="rId11"/>
    <p:sldId id="262" r:id="rId12"/>
    <p:sldId id="263" r:id="rId13"/>
    <p:sldId id="264" r:id="rId14"/>
    <p:sldId id="287" r:id="rId15"/>
    <p:sldId id="288" r:id="rId16"/>
    <p:sldId id="289" r:id="rId17"/>
    <p:sldId id="265" r:id="rId18"/>
    <p:sldId id="266" r:id="rId19"/>
    <p:sldId id="268" r:id="rId20"/>
    <p:sldId id="285" r:id="rId21"/>
    <p:sldId id="286" r:id="rId22"/>
    <p:sldId id="267" r:id="rId23"/>
    <p:sldId id="274" r:id="rId24"/>
    <p:sldId id="270" r:id="rId25"/>
    <p:sldId id="290" r:id="rId26"/>
    <p:sldId id="291" r:id="rId27"/>
    <p:sldId id="271" r:id="rId28"/>
    <p:sldId id="272" r:id="rId29"/>
    <p:sldId id="273" r:id="rId30"/>
    <p:sldId id="275" r:id="rId31"/>
    <p:sldId id="276" r:id="rId32"/>
    <p:sldId id="292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7156A-9B80-4FF7-AB47-313813C51C83}" v="6" dt="2021-09-17T06:57:03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" userId="b799adb9ba789c8f" providerId="LiveId" clId="{E56B91F5-F088-421D-9715-AF0062FB4DC9}"/>
    <pc:docChg chg="undo redo custSel addSld delSld modSld sldOrd">
      <pc:chgData name="Manish" userId="b799adb9ba789c8f" providerId="LiveId" clId="{E56B91F5-F088-421D-9715-AF0062FB4DC9}" dt="2021-03-12T10:53:08.322" v="970" actId="20577"/>
      <pc:docMkLst>
        <pc:docMk/>
      </pc:docMkLst>
      <pc:sldChg chg="addSp modSp mod">
        <pc:chgData name="Manish" userId="b799adb9ba789c8f" providerId="LiveId" clId="{E56B91F5-F088-421D-9715-AF0062FB4DC9}" dt="2021-03-09T05:56:13.454" v="167" actId="1076"/>
        <pc:sldMkLst>
          <pc:docMk/>
          <pc:sldMk cId="3294515949" sldId="258"/>
        </pc:sldMkLst>
        <pc:spChg chg="add mod">
          <ac:chgData name="Manish" userId="b799adb9ba789c8f" providerId="LiveId" clId="{E56B91F5-F088-421D-9715-AF0062FB4DC9}" dt="2021-03-09T05:56:13.454" v="167" actId="1076"/>
          <ac:spMkLst>
            <pc:docMk/>
            <pc:sldMk cId="3294515949" sldId="258"/>
            <ac:spMk id="2" creationId="{3D50D772-8194-493B-BBAD-390AE8BB6291}"/>
          </ac:spMkLst>
        </pc:spChg>
      </pc:sldChg>
      <pc:sldChg chg="addSp delSp modSp new mod">
        <pc:chgData name="Manish" userId="b799adb9ba789c8f" providerId="LiveId" clId="{E56B91F5-F088-421D-9715-AF0062FB4DC9}" dt="2021-03-08T04:46:01.731" v="45" actId="20577"/>
        <pc:sldMkLst>
          <pc:docMk/>
          <pc:sldMk cId="452239222" sldId="260"/>
        </pc:sldMkLst>
        <pc:spChg chg="del">
          <ac:chgData name="Manish" userId="b799adb9ba789c8f" providerId="LiveId" clId="{E56B91F5-F088-421D-9715-AF0062FB4DC9}" dt="2021-03-08T04:43:30.253" v="1" actId="478"/>
          <ac:spMkLst>
            <pc:docMk/>
            <pc:sldMk cId="452239222" sldId="260"/>
            <ac:spMk id="2" creationId="{AC1D0641-0E1F-4493-9782-8D0D0EFE4769}"/>
          </ac:spMkLst>
        </pc:spChg>
        <pc:spChg chg="del">
          <ac:chgData name="Manish" userId="b799adb9ba789c8f" providerId="LiveId" clId="{E56B91F5-F088-421D-9715-AF0062FB4DC9}" dt="2021-03-08T04:43:30.253" v="1" actId="478"/>
          <ac:spMkLst>
            <pc:docMk/>
            <pc:sldMk cId="452239222" sldId="260"/>
            <ac:spMk id="3" creationId="{53D67691-CD78-4311-9CFD-6F0E54DBC52C}"/>
          </ac:spMkLst>
        </pc:spChg>
        <pc:spChg chg="add mod">
          <ac:chgData name="Manish" userId="b799adb9ba789c8f" providerId="LiveId" clId="{E56B91F5-F088-421D-9715-AF0062FB4DC9}" dt="2021-03-08T04:46:01.731" v="45" actId="20577"/>
          <ac:spMkLst>
            <pc:docMk/>
            <pc:sldMk cId="452239222" sldId="260"/>
            <ac:spMk id="4" creationId="{849F2FC1-0079-49A9-8526-60BE865F7349}"/>
          </ac:spMkLst>
        </pc:spChg>
        <pc:spChg chg="add mod">
          <ac:chgData name="Manish" userId="b799adb9ba789c8f" providerId="LiveId" clId="{E56B91F5-F088-421D-9715-AF0062FB4DC9}" dt="2021-03-08T04:43:36.410" v="2"/>
          <ac:spMkLst>
            <pc:docMk/>
            <pc:sldMk cId="452239222" sldId="260"/>
            <ac:spMk id="5" creationId="{10EA8FB6-7493-4D18-AC27-E17FBFF98657}"/>
          </ac:spMkLst>
        </pc:spChg>
        <pc:spChg chg="add mod ord">
          <ac:chgData name="Manish" userId="b799adb9ba789c8f" providerId="LiveId" clId="{E56B91F5-F088-421D-9715-AF0062FB4DC9}" dt="2021-03-08T04:44:28.453" v="26" actId="14100"/>
          <ac:spMkLst>
            <pc:docMk/>
            <pc:sldMk cId="452239222" sldId="260"/>
            <ac:spMk id="6" creationId="{2B591330-20CE-432F-BC30-E3B678E60A54}"/>
          </ac:spMkLst>
        </pc:spChg>
        <pc:spChg chg="add mod">
          <ac:chgData name="Manish" userId="b799adb9ba789c8f" providerId="LiveId" clId="{E56B91F5-F088-421D-9715-AF0062FB4DC9}" dt="2021-03-08T04:44:30.894" v="27" actId="1076"/>
          <ac:spMkLst>
            <pc:docMk/>
            <pc:sldMk cId="452239222" sldId="260"/>
            <ac:spMk id="7" creationId="{360ABE50-7A46-430F-9173-962C508D14CF}"/>
          </ac:spMkLst>
        </pc:spChg>
        <pc:spChg chg="add mod">
          <ac:chgData name="Manish" userId="b799adb9ba789c8f" providerId="LiveId" clId="{E56B91F5-F088-421D-9715-AF0062FB4DC9}" dt="2021-03-08T04:44:41.204" v="28"/>
          <ac:spMkLst>
            <pc:docMk/>
            <pc:sldMk cId="452239222" sldId="260"/>
            <ac:spMk id="8" creationId="{05F18557-6A04-47B7-AEBE-39B92BC45D8E}"/>
          </ac:spMkLst>
        </pc:spChg>
        <pc:spChg chg="add mod">
          <ac:chgData name="Manish" userId="b799adb9ba789c8f" providerId="LiveId" clId="{E56B91F5-F088-421D-9715-AF0062FB4DC9}" dt="2021-03-08T04:44:41.204" v="28"/>
          <ac:spMkLst>
            <pc:docMk/>
            <pc:sldMk cId="452239222" sldId="260"/>
            <ac:spMk id="9" creationId="{5610BE26-0A2A-41FF-866E-EF935A017FAA}"/>
          </ac:spMkLst>
        </pc:spChg>
        <pc:spChg chg="add mod">
          <ac:chgData name="Manish" userId="b799adb9ba789c8f" providerId="LiveId" clId="{E56B91F5-F088-421D-9715-AF0062FB4DC9}" dt="2021-03-08T04:45:08.636" v="30" actId="20577"/>
          <ac:spMkLst>
            <pc:docMk/>
            <pc:sldMk cId="452239222" sldId="260"/>
            <ac:spMk id="10" creationId="{FCD66E81-3A5D-4191-BEE7-7CDBC0DD34F5}"/>
          </ac:spMkLst>
        </pc:spChg>
      </pc:sldChg>
      <pc:sldChg chg="addSp delSp modSp new mod">
        <pc:chgData name="Manish" userId="b799adb9ba789c8f" providerId="LiveId" clId="{E56B91F5-F088-421D-9715-AF0062FB4DC9}" dt="2021-03-08T05:22:43.714" v="62"/>
        <pc:sldMkLst>
          <pc:docMk/>
          <pc:sldMk cId="2827191836" sldId="261"/>
        </pc:sldMkLst>
        <pc:spChg chg="del">
          <ac:chgData name="Manish" userId="b799adb9ba789c8f" providerId="LiveId" clId="{E56B91F5-F088-421D-9715-AF0062FB4DC9}" dt="2021-03-08T05:14:13.995" v="47" actId="478"/>
          <ac:spMkLst>
            <pc:docMk/>
            <pc:sldMk cId="2827191836" sldId="261"/>
            <ac:spMk id="2" creationId="{6050BC89-BD05-45E8-932C-62E3593A2AB0}"/>
          </ac:spMkLst>
        </pc:spChg>
        <pc:spChg chg="del">
          <ac:chgData name="Manish" userId="b799adb9ba789c8f" providerId="LiveId" clId="{E56B91F5-F088-421D-9715-AF0062FB4DC9}" dt="2021-03-08T05:14:13.995" v="47" actId="478"/>
          <ac:spMkLst>
            <pc:docMk/>
            <pc:sldMk cId="2827191836" sldId="261"/>
            <ac:spMk id="3" creationId="{14114CC2-2911-46EF-A05D-C2860C5D0B05}"/>
          </ac:spMkLst>
        </pc:spChg>
        <pc:spChg chg="add mod">
          <ac:chgData name="Manish" userId="b799adb9ba789c8f" providerId="LiveId" clId="{E56B91F5-F088-421D-9715-AF0062FB4DC9}" dt="2021-03-08T05:14:27.377" v="48"/>
          <ac:spMkLst>
            <pc:docMk/>
            <pc:sldMk cId="2827191836" sldId="261"/>
            <ac:spMk id="4" creationId="{0DD10B9E-3AF4-49BF-BC4C-36AB11445A46}"/>
          </ac:spMkLst>
        </pc:spChg>
        <pc:spChg chg="add mod">
          <ac:chgData name="Manish" userId="b799adb9ba789c8f" providerId="LiveId" clId="{E56B91F5-F088-421D-9715-AF0062FB4DC9}" dt="2021-03-08T05:14:27.377" v="48"/>
          <ac:spMkLst>
            <pc:docMk/>
            <pc:sldMk cId="2827191836" sldId="261"/>
            <ac:spMk id="5" creationId="{165E762E-9CE8-444C-8DEB-C8669B3B8DCE}"/>
          </ac:spMkLst>
        </pc:spChg>
        <pc:spChg chg="add mod">
          <ac:chgData name="Manish" userId="b799adb9ba789c8f" providerId="LiveId" clId="{E56B91F5-F088-421D-9715-AF0062FB4DC9}" dt="2021-03-08T05:14:41.151" v="49"/>
          <ac:spMkLst>
            <pc:docMk/>
            <pc:sldMk cId="2827191836" sldId="261"/>
            <ac:spMk id="7" creationId="{857A5D6B-2262-42B4-BB9F-A92FEED88992}"/>
          </ac:spMkLst>
        </pc:spChg>
        <pc:spChg chg="add mod">
          <ac:chgData name="Manish" userId="b799adb9ba789c8f" providerId="LiveId" clId="{E56B91F5-F088-421D-9715-AF0062FB4DC9}" dt="2021-03-08T05:14:41.151" v="49"/>
          <ac:spMkLst>
            <pc:docMk/>
            <pc:sldMk cId="2827191836" sldId="261"/>
            <ac:spMk id="9" creationId="{BCEA3D8D-3B6D-49BB-9AF4-8C8E9D7CBCB7}"/>
          </ac:spMkLst>
        </pc:spChg>
        <pc:spChg chg="add mod">
          <ac:chgData name="Manish" userId="b799adb9ba789c8f" providerId="LiveId" clId="{E56B91F5-F088-421D-9715-AF0062FB4DC9}" dt="2021-03-08T05:14:53.907" v="50"/>
          <ac:spMkLst>
            <pc:docMk/>
            <pc:sldMk cId="2827191836" sldId="261"/>
            <ac:spMk id="10" creationId="{7003D05C-F1C5-426C-80DC-98A3591F8BB1}"/>
          </ac:spMkLst>
        </pc:spChg>
        <pc:spChg chg="add mod">
          <ac:chgData name="Manish" userId="b799adb9ba789c8f" providerId="LiveId" clId="{E56B91F5-F088-421D-9715-AF0062FB4DC9}" dt="2021-03-08T05:14:53.907" v="50"/>
          <ac:spMkLst>
            <pc:docMk/>
            <pc:sldMk cId="2827191836" sldId="261"/>
            <ac:spMk id="12" creationId="{E9A25C14-F1C2-4D1D-B8CC-5423800AEF4D}"/>
          </ac:spMkLst>
        </pc:spChg>
        <pc:spChg chg="add mod">
          <ac:chgData name="Manish" userId="b799adb9ba789c8f" providerId="LiveId" clId="{E56B91F5-F088-421D-9715-AF0062FB4DC9}" dt="2021-03-08T05:16:34.974" v="57" actId="13822"/>
          <ac:spMkLst>
            <pc:docMk/>
            <pc:sldMk cId="2827191836" sldId="261"/>
            <ac:spMk id="13" creationId="{9AE112CB-8568-46C3-961F-73A50D22A4E6}"/>
          </ac:spMkLst>
        </pc:spChg>
        <pc:spChg chg="add mod">
          <ac:chgData name="Manish" userId="b799adb9ba789c8f" providerId="LiveId" clId="{E56B91F5-F088-421D-9715-AF0062FB4DC9}" dt="2021-03-08T05:15:05.248" v="51"/>
          <ac:spMkLst>
            <pc:docMk/>
            <pc:sldMk cId="2827191836" sldId="261"/>
            <ac:spMk id="15" creationId="{E05703C9-B7B7-4FAE-BBF4-EA771318D7FE}"/>
          </ac:spMkLst>
        </pc:spChg>
        <pc:spChg chg="add del mod">
          <ac:chgData name="Manish" userId="b799adb9ba789c8f" providerId="LiveId" clId="{E56B91F5-F088-421D-9715-AF0062FB4DC9}" dt="2021-03-08T05:15:07.778" v="53"/>
          <ac:spMkLst>
            <pc:docMk/>
            <pc:sldMk cId="2827191836" sldId="261"/>
            <ac:spMk id="16" creationId="{366E2222-A97F-4790-B63A-66BAEA00D98B}"/>
          </ac:spMkLst>
        </pc:spChg>
        <pc:spChg chg="add del mod">
          <ac:chgData name="Manish" userId="b799adb9ba789c8f" providerId="LiveId" clId="{E56B91F5-F088-421D-9715-AF0062FB4DC9}" dt="2021-03-08T05:15:07.778" v="53"/>
          <ac:spMkLst>
            <pc:docMk/>
            <pc:sldMk cId="2827191836" sldId="261"/>
            <ac:spMk id="18" creationId="{9DC1712B-250F-4C1D-8462-0D100A2FEAB1}"/>
          </ac:spMkLst>
        </pc:spChg>
        <pc:spChg chg="add mod">
          <ac:chgData name="Manish" userId="b799adb9ba789c8f" providerId="LiveId" clId="{E56B91F5-F088-421D-9715-AF0062FB4DC9}" dt="2021-03-08T05:15:39.171" v="54"/>
          <ac:spMkLst>
            <pc:docMk/>
            <pc:sldMk cId="2827191836" sldId="261"/>
            <ac:spMk id="20" creationId="{60B32B78-AF1A-47CB-A7D6-BFEA342693CF}"/>
          </ac:spMkLst>
        </pc:spChg>
        <pc:spChg chg="add mod">
          <ac:chgData name="Manish" userId="b799adb9ba789c8f" providerId="LiveId" clId="{E56B91F5-F088-421D-9715-AF0062FB4DC9}" dt="2021-03-08T05:15:39.171" v="54"/>
          <ac:spMkLst>
            <pc:docMk/>
            <pc:sldMk cId="2827191836" sldId="261"/>
            <ac:spMk id="21" creationId="{4F5D70B9-663F-410A-8522-36BEB736CCFB}"/>
          </ac:spMkLst>
        </pc:spChg>
        <pc:spChg chg="add mod">
          <ac:chgData name="Manish" userId="b799adb9ba789c8f" providerId="LiveId" clId="{E56B91F5-F088-421D-9715-AF0062FB4DC9}" dt="2021-03-08T05:16:01.278" v="55"/>
          <ac:spMkLst>
            <pc:docMk/>
            <pc:sldMk cId="2827191836" sldId="261"/>
            <ac:spMk id="22" creationId="{16A9FBE1-C22E-4CEF-9016-095E98A7F886}"/>
          </ac:spMkLst>
        </pc:spChg>
        <pc:spChg chg="add mod">
          <ac:chgData name="Manish" userId="b799adb9ba789c8f" providerId="LiveId" clId="{E56B91F5-F088-421D-9715-AF0062FB4DC9}" dt="2021-03-08T05:16:01.278" v="55"/>
          <ac:spMkLst>
            <pc:docMk/>
            <pc:sldMk cId="2827191836" sldId="261"/>
            <ac:spMk id="24" creationId="{00DB9594-A69C-4AD2-90F8-577E4E867617}"/>
          </ac:spMkLst>
        </pc:spChg>
        <pc:spChg chg="add mod">
          <ac:chgData name="Manish" userId="b799adb9ba789c8f" providerId="LiveId" clId="{E56B91F5-F088-421D-9715-AF0062FB4DC9}" dt="2021-03-08T05:16:09.933" v="56"/>
          <ac:spMkLst>
            <pc:docMk/>
            <pc:sldMk cId="2827191836" sldId="261"/>
            <ac:spMk id="26" creationId="{89D47014-A362-4DF9-A74D-9E0187E57FFF}"/>
          </ac:spMkLst>
        </pc:spChg>
        <pc:spChg chg="add mod">
          <ac:chgData name="Manish" userId="b799adb9ba789c8f" providerId="LiveId" clId="{E56B91F5-F088-421D-9715-AF0062FB4DC9}" dt="2021-03-08T05:16:55.247" v="58"/>
          <ac:spMkLst>
            <pc:docMk/>
            <pc:sldMk cId="2827191836" sldId="261"/>
            <ac:spMk id="27" creationId="{9F573423-3EFA-410E-BB01-25C1EE4C2A9F}"/>
          </ac:spMkLst>
        </pc:spChg>
        <pc:spChg chg="add mod">
          <ac:chgData name="Manish" userId="b799adb9ba789c8f" providerId="LiveId" clId="{E56B91F5-F088-421D-9715-AF0062FB4DC9}" dt="2021-03-08T05:16:55.247" v="58"/>
          <ac:spMkLst>
            <pc:docMk/>
            <pc:sldMk cId="2827191836" sldId="261"/>
            <ac:spMk id="29" creationId="{B3F38B9E-3AB7-4613-A316-416193A224AA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0" creationId="{00EC41AD-57B2-4921-BA4B-72560D316FF0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2" creationId="{3C1224BB-155B-420B-A3FC-0CF55CA04008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3" creationId="{340D59B8-E1F4-4971-8233-CE7FA7702F32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5" creationId="{2E3AAEA8-B37B-4971-BF0C-B775FE14F089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6" creationId="{1F5B1F6D-2FAC-4373-B2E7-44BE3AED0AC9}"/>
          </ac:spMkLst>
        </pc:spChg>
        <pc:spChg chg="add mod">
          <ac:chgData name="Manish" userId="b799adb9ba789c8f" providerId="LiveId" clId="{E56B91F5-F088-421D-9715-AF0062FB4DC9}" dt="2021-03-08T05:21:11.139" v="59"/>
          <ac:spMkLst>
            <pc:docMk/>
            <pc:sldMk cId="2827191836" sldId="261"/>
            <ac:spMk id="38" creationId="{E9A05E11-787B-4EA6-A313-B429B5F9D2E6}"/>
          </ac:spMkLst>
        </pc:spChg>
        <pc:spChg chg="add mod">
          <ac:chgData name="Manish" userId="b799adb9ba789c8f" providerId="LiveId" clId="{E56B91F5-F088-421D-9715-AF0062FB4DC9}" dt="2021-03-08T05:22:23.035" v="60"/>
          <ac:spMkLst>
            <pc:docMk/>
            <pc:sldMk cId="2827191836" sldId="261"/>
            <ac:spMk id="40" creationId="{F5F83A3C-CD51-4E09-BD87-46EFA66E23D6}"/>
          </ac:spMkLst>
        </pc:spChg>
        <pc:spChg chg="add mod">
          <ac:chgData name="Manish" userId="b799adb9ba789c8f" providerId="LiveId" clId="{E56B91F5-F088-421D-9715-AF0062FB4DC9}" dt="2021-03-08T05:22:31.425" v="61"/>
          <ac:spMkLst>
            <pc:docMk/>
            <pc:sldMk cId="2827191836" sldId="261"/>
            <ac:spMk id="42" creationId="{48AAA517-5714-41C8-B7F7-9AA320816C84}"/>
          </ac:spMkLst>
        </pc:spChg>
        <pc:spChg chg="add mod">
          <ac:chgData name="Manish" userId="b799adb9ba789c8f" providerId="LiveId" clId="{E56B91F5-F088-421D-9715-AF0062FB4DC9}" dt="2021-03-08T05:22:43.714" v="62"/>
          <ac:spMkLst>
            <pc:docMk/>
            <pc:sldMk cId="2827191836" sldId="261"/>
            <ac:spMk id="43" creationId="{33137DDA-816F-4634-BB5F-2625ABD48C7B}"/>
          </ac:spMkLst>
        </pc:spChg>
        <pc:cxnChg chg="add mod">
          <ac:chgData name="Manish" userId="b799adb9ba789c8f" providerId="LiveId" clId="{E56B91F5-F088-421D-9715-AF0062FB4DC9}" dt="2021-03-08T05:14:27.377" v="48"/>
          <ac:cxnSpMkLst>
            <pc:docMk/>
            <pc:sldMk cId="2827191836" sldId="261"/>
            <ac:cxnSpMk id="6" creationId="{AF58E248-78C2-445D-8914-D8BDB438F0DC}"/>
          </ac:cxnSpMkLst>
        </pc:cxnChg>
        <pc:cxnChg chg="add mod">
          <ac:chgData name="Manish" userId="b799adb9ba789c8f" providerId="LiveId" clId="{E56B91F5-F088-421D-9715-AF0062FB4DC9}" dt="2021-03-08T05:14:41.151" v="49"/>
          <ac:cxnSpMkLst>
            <pc:docMk/>
            <pc:sldMk cId="2827191836" sldId="261"/>
            <ac:cxnSpMk id="8" creationId="{BC0332DC-275D-4F39-A807-FF1B78F5B32D}"/>
          </ac:cxnSpMkLst>
        </pc:cxnChg>
        <pc:cxnChg chg="add mod">
          <ac:chgData name="Manish" userId="b799adb9ba789c8f" providerId="LiveId" clId="{E56B91F5-F088-421D-9715-AF0062FB4DC9}" dt="2021-03-08T05:14:53.907" v="50"/>
          <ac:cxnSpMkLst>
            <pc:docMk/>
            <pc:sldMk cId="2827191836" sldId="261"/>
            <ac:cxnSpMk id="11" creationId="{399CCCB6-5CEB-4C65-90D7-E20C01B8C43C}"/>
          </ac:cxnSpMkLst>
        </pc:cxnChg>
        <pc:cxnChg chg="add mod">
          <ac:chgData name="Manish" userId="b799adb9ba789c8f" providerId="LiveId" clId="{E56B91F5-F088-421D-9715-AF0062FB4DC9}" dt="2021-03-08T05:15:05.248" v="51"/>
          <ac:cxnSpMkLst>
            <pc:docMk/>
            <pc:sldMk cId="2827191836" sldId="261"/>
            <ac:cxnSpMk id="14" creationId="{41EB05F9-D079-44FB-8065-A06829B638E8}"/>
          </ac:cxnSpMkLst>
        </pc:cxnChg>
        <pc:cxnChg chg="add del mod">
          <ac:chgData name="Manish" userId="b799adb9ba789c8f" providerId="LiveId" clId="{E56B91F5-F088-421D-9715-AF0062FB4DC9}" dt="2021-03-08T05:15:07.778" v="53"/>
          <ac:cxnSpMkLst>
            <pc:docMk/>
            <pc:sldMk cId="2827191836" sldId="261"/>
            <ac:cxnSpMk id="17" creationId="{5E618517-B83E-4C09-B798-FD424778AB34}"/>
          </ac:cxnSpMkLst>
        </pc:cxnChg>
        <pc:cxnChg chg="add mod">
          <ac:chgData name="Manish" userId="b799adb9ba789c8f" providerId="LiveId" clId="{E56B91F5-F088-421D-9715-AF0062FB4DC9}" dt="2021-03-08T05:15:39.171" v="54"/>
          <ac:cxnSpMkLst>
            <pc:docMk/>
            <pc:sldMk cId="2827191836" sldId="261"/>
            <ac:cxnSpMk id="19" creationId="{A14CA665-DA4C-4DF8-BFBE-0F38665D38E8}"/>
          </ac:cxnSpMkLst>
        </pc:cxnChg>
        <pc:cxnChg chg="add mod">
          <ac:chgData name="Manish" userId="b799adb9ba789c8f" providerId="LiveId" clId="{E56B91F5-F088-421D-9715-AF0062FB4DC9}" dt="2021-03-08T05:16:01.278" v="55"/>
          <ac:cxnSpMkLst>
            <pc:docMk/>
            <pc:sldMk cId="2827191836" sldId="261"/>
            <ac:cxnSpMk id="23" creationId="{D8AF6C05-C30A-4D9E-8C94-91A7DC51768E}"/>
          </ac:cxnSpMkLst>
        </pc:cxnChg>
        <pc:cxnChg chg="add mod">
          <ac:chgData name="Manish" userId="b799adb9ba789c8f" providerId="LiveId" clId="{E56B91F5-F088-421D-9715-AF0062FB4DC9}" dt="2021-03-08T05:16:09.933" v="56"/>
          <ac:cxnSpMkLst>
            <pc:docMk/>
            <pc:sldMk cId="2827191836" sldId="261"/>
            <ac:cxnSpMk id="25" creationId="{344D9802-9019-4493-A694-DEF2BC5BA617}"/>
          </ac:cxnSpMkLst>
        </pc:cxnChg>
        <pc:cxnChg chg="add mod">
          <ac:chgData name="Manish" userId="b799adb9ba789c8f" providerId="LiveId" clId="{E56B91F5-F088-421D-9715-AF0062FB4DC9}" dt="2021-03-08T05:16:55.247" v="58"/>
          <ac:cxnSpMkLst>
            <pc:docMk/>
            <pc:sldMk cId="2827191836" sldId="261"/>
            <ac:cxnSpMk id="28" creationId="{C3AC4CEA-1945-4FB1-82B4-8DD1EEB59CB2}"/>
          </ac:cxnSpMkLst>
        </pc:cxnChg>
        <pc:cxnChg chg="add mod">
          <ac:chgData name="Manish" userId="b799adb9ba789c8f" providerId="LiveId" clId="{E56B91F5-F088-421D-9715-AF0062FB4DC9}" dt="2021-03-08T05:21:11.139" v="59"/>
          <ac:cxnSpMkLst>
            <pc:docMk/>
            <pc:sldMk cId="2827191836" sldId="261"/>
            <ac:cxnSpMk id="31" creationId="{26D16C59-B64D-49B9-8611-58901AABB9E0}"/>
          </ac:cxnSpMkLst>
        </pc:cxnChg>
        <pc:cxnChg chg="add mod">
          <ac:chgData name="Manish" userId="b799adb9ba789c8f" providerId="LiveId" clId="{E56B91F5-F088-421D-9715-AF0062FB4DC9}" dt="2021-03-08T05:21:11.139" v="59"/>
          <ac:cxnSpMkLst>
            <pc:docMk/>
            <pc:sldMk cId="2827191836" sldId="261"/>
            <ac:cxnSpMk id="34" creationId="{76380283-2BCC-4B2D-AA15-6B85D7CF0E8B}"/>
          </ac:cxnSpMkLst>
        </pc:cxnChg>
        <pc:cxnChg chg="add mod">
          <ac:chgData name="Manish" userId="b799adb9ba789c8f" providerId="LiveId" clId="{E56B91F5-F088-421D-9715-AF0062FB4DC9}" dt="2021-03-08T05:21:11.139" v="59"/>
          <ac:cxnSpMkLst>
            <pc:docMk/>
            <pc:sldMk cId="2827191836" sldId="261"/>
            <ac:cxnSpMk id="37" creationId="{7BA622C9-C6F3-4C8D-BBB8-339211E0CF17}"/>
          </ac:cxnSpMkLst>
        </pc:cxnChg>
        <pc:cxnChg chg="add mod">
          <ac:chgData name="Manish" userId="b799adb9ba789c8f" providerId="LiveId" clId="{E56B91F5-F088-421D-9715-AF0062FB4DC9}" dt="2021-03-08T05:22:23.035" v="60"/>
          <ac:cxnSpMkLst>
            <pc:docMk/>
            <pc:sldMk cId="2827191836" sldId="261"/>
            <ac:cxnSpMk id="39" creationId="{D34CB707-B248-41C0-9B10-2D13E3E18D10}"/>
          </ac:cxnSpMkLst>
        </pc:cxnChg>
        <pc:cxnChg chg="add mod">
          <ac:chgData name="Manish" userId="b799adb9ba789c8f" providerId="LiveId" clId="{E56B91F5-F088-421D-9715-AF0062FB4DC9}" dt="2021-03-08T05:22:31.425" v="61"/>
          <ac:cxnSpMkLst>
            <pc:docMk/>
            <pc:sldMk cId="2827191836" sldId="261"/>
            <ac:cxnSpMk id="41" creationId="{8B4A92BF-B9CE-4285-A878-A3B1F9E2A3C6}"/>
          </ac:cxnSpMkLst>
        </pc:cxnChg>
      </pc:sldChg>
      <pc:sldChg chg="addSp delSp modSp new mod setBg">
        <pc:chgData name="Manish" userId="b799adb9ba789c8f" providerId="LiveId" clId="{E56B91F5-F088-421D-9715-AF0062FB4DC9}" dt="2021-03-08T06:31:00.986" v="66" actId="26606"/>
        <pc:sldMkLst>
          <pc:docMk/>
          <pc:sldMk cId="3814816988" sldId="262"/>
        </pc:sldMkLst>
        <pc:spChg chg="del">
          <ac:chgData name="Manish" userId="b799adb9ba789c8f" providerId="LiveId" clId="{E56B91F5-F088-421D-9715-AF0062FB4DC9}" dt="2021-03-08T06:30:51.389" v="64" actId="478"/>
          <ac:spMkLst>
            <pc:docMk/>
            <pc:sldMk cId="3814816988" sldId="262"/>
            <ac:spMk id="2" creationId="{C25CD2BD-A225-4355-AF0C-DBED235A50AD}"/>
          </ac:spMkLst>
        </pc:spChg>
        <pc:spChg chg="del">
          <ac:chgData name="Manish" userId="b799adb9ba789c8f" providerId="LiveId" clId="{E56B91F5-F088-421D-9715-AF0062FB4DC9}" dt="2021-03-08T06:30:51.389" v="64" actId="478"/>
          <ac:spMkLst>
            <pc:docMk/>
            <pc:sldMk cId="3814816988" sldId="262"/>
            <ac:spMk id="3" creationId="{C8FD8B01-7A09-4715-8500-6A3EC5876D49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9" creationId="{F3060C83-F051-4F0E-ABAD-AA0DFC48B218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11" creationId="{83C98ABE-055B-441F-B07E-44F97F083C39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13" creationId="{29FDB030-9B49-4CED-8CCD-4D99382388AC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15" creationId="{3783CA14-24A1-485C-8B30-D6A5D87987AD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17" creationId="{9A97C86A-04D6-40F7-AE84-31AB43E6A846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19" creationId="{FF9F2414-84E8-453E-B1F3-389FDE8192D9}"/>
          </ac:spMkLst>
        </pc:spChg>
        <pc:spChg chg="add">
          <ac:chgData name="Manish" userId="b799adb9ba789c8f" providerId="LiveId" clId="{E56B91F5-F088-421D-9715-AF0062FB4DC9}" dt="2021-03-08T06:31:00.986" v="66" actId="26606"/>
          <ac:spMkLst>
            <pc:docMk/>
            <pc:sldMk cId="3814816988" sldId="262"/>
            <ac:spMk id="21" creationId="{3ECA69A1-7536-43AC-85EF-C7106179F5ED}"/>
          </ac:spMkLst>
        </pc:spChg>
        <pc:picChg chg="add mod">
          <ac:chgData name="Manish" userId="b799adb9ba789c8f" providerId="LiveId" clId="{E56B91F5-F088-421D-9715-AF0062FB4DC9}" dt="2021-03-08T06:31:00.986" v="66" actId="26606"/>
          <ac:picMkLst>
            <pc:docMk/>
            <pc:sldMk cId="3814816988" sldId="262"/>
            <ac:picMk id="4" creationId="{9E74A737-B279-4374-9B7F-0CCBD4DD7FC5}"/>
          </ac:picMkLst>
        </pc:picChg>
      </pc:sldChg>
      <pc:sldChg chg="add">
        <pc:chgData name="Manish" userId="b799adb9ba789c8f" providerId="LiveId" clId="{E56B91F5-F088-421D-9715-AF0062FB4DC9}" dt="2021-03-08T06:34:19.019" v="67"/>
        <pc:sldMkLst>
          <pc:docMk/>
          <pc:sldMk cId="381807999" sldId="263"/>
        </pc:sldMkLst>
      </pc:sldChg>
      <pc:sldChg chg="add">
        <pc:chgData name="Manish" userId="b799adb9ba789c8f" providerId="LiveId" clId="{E56B91F5-F088-421D-9715-AF0062FB4DC9}" dt="2021-03-08T06:34:19.019" v="67"/>
        <pc:sldMkLst>
          <pc:docMk/>
          <pc:sldMk cId="1069231303" sldId="264"/>
        </pc:sldMkLst>
      </pc:sldChg>
      <pc:sldChg chg="addSp delSp modSp new mod">
        <pc:chgData name="Manish" userId="b799adb9ba789c8f" providerId="LiveId" clId="{E56B91F5-F088-421D-9715-AF0062FB4DC9}" dt="2021-03-08T06:49:12.053" v="83"/>
        <pc:sldMkLst>
          <pc:docMk/>
          <pc:sldMk cId="1190034032" sldId="265"/>
        </pc:sldMkLst>
        <pc:spChg chg="del">
          <ac:chgData name="Manish" userId="b799adb9ba789c8f" providerId="LiveId" clId="{E56B91F5-F088-421D-9715-AF0062FB4DC9}" dt="2021-03-08T06:43:24.340" v="69" actId="478"/>
          <ac:spMkLst>
            <pc:docMk/>
            <pc:sldMk cId="1190034032" sldId="265"/>
            <ac:spMk id="2" creationId="{C0929F34-A8EA-4D70-A7C8-FC3BA9E966E7}"/>
          </ac:spMkLst>
        </pc:spChg>
        <pc:spChg chg="del">
          <ac:chgData name="Manish" userId="b799adb9ba789c8f" providerId="LiveId" clId="{E56B91F5-F088-421D-9715-AF0062FB4DC9}" dt="2021-03-08T06:43:24.340" v="69" actId="478"/>
          <ac:spMkLst>
            <pc:docMk/>
            <pc:sldMk cId="1190034032" sldId="265"/>
            <ac:spMk id="3" creationId="{A6434572-9AB3-43AD-9B1C-CBC3B929EB6B}"/>
          </ac:spMkLst>
        </pc:spChg>
        <pc:spChg chg="add mod">
          <ac:chgData name="Manish" userId="b799adb9ba789c8f" providerId="LiveId" clId="{E56B91F5-F088-421D-9715-AF0062FB4DC9}" dt="2021-03-08T06:46:06.764" v="70"/>
          <ac:spMkLst>
            <pc:docMk/>
            <pc:sldMk cId="1190034032" sldId="265"/>
            <ac:spMk id="4" creationId="{D8BF7268-3406-434A-98BE-2896DF4AE6F3}"/>
          </ac:spMkLst>
        </pc:spChg>
        <pc:spChg chg="add mod">
          <ac:chgData name="Manish" userId="b799adb9ba789c8f" providerId="LiveId" clId="{E56B91F5-F088-421D-9715-AF0062FB4DC9}" dt="2021-03-08T06:46:06.764" v="70"/>
          <ac:spMkLst>
            <pc:docMk/>
            <pc:sldMk cId="1190034032" sldId="265"/>
            <ac:spMk id="5" creationId="{5D6CB1F4-24CE-4C1E-8BAD-A8997EC54C17}"/>
          </ac:spMkLst>
        </pc:spChg>
        <pc:spChg chg="add mod">
          <ac:chgData name="Manish" userId="b799adb9ba789c8f" providerId="LiveId" clId="{E56B91F5-F088-421D-9715-AF0062FB4DC9}" dt="2021-03-08T06:46:18.939" v="71"/>
          <ac:spMkLst>
            <pc:docMk/>
            <pc:sldMk cId="1190034032" sldId="265"/>
            <ac:spMk id="8" creationId="{54225785-3F4C-4A58-8991-92E7171C630D}"/>
          </ac:spMkLst>
        </pc:spChg>
        <pc:spChg chg="add mod">
          <ac:chgData name="Manish" userId="b799adb9ba789c8f" providerId="LiveId" clId="{E56B91F5-F088-421D-9715-AF0062FB4DC9}" dt="2021-03-08T06:46:18.939" v="71"/>
          <ac:spMkLst>
            <pc:docMk/>
            <pc:sldMk cId="1190034032" sldId="265"/>
            <ac:spMk id="9" creationId="{6F29FBFC-6970-404C-A483-FA0BA039CAAB}"/>
          </ac:spMkLst>
        </pc:spChg>
        <pc:spChg chg="add mod">
          <ac:chgData name="Manish" userId="b799adb9ba789c8f" providerId="LiveId" clId="{E56B91F5-F088-421D-9715-AF0062FB4DC9}" dt="2021-03-08T06:46:18.939" v="71"/>
          <ac:spMkLst>
            <pc:docMk/>
            <pc:sldMk cId="1190034032" sldId="265"/>
            <ac:spMk id="11" creationId="{A873FBAA-C873-4B08-9E3D-428D6DDFBC81}"/>
          </ac:spMkLst>
        </pc:spChg>
        <pc:spChg chg="add mod">
          <ac:chgData name="Manish" userId="b799adb9ba789c8f" providerId="LiveId" clId="{E56B91F5-F088-421D-9715-AF0062FB4DC9}" dt="2021-03-08T06:46:31.442" v="72"/>
          <ac:spMkLst>
            <pc:docMk/>
            <pc:sldMk cId="1190034032" sldId="265"/>
            <ac:spMk id="12" creationId="{FDC598B8-BFF4-47A4-A1D4-332493CC253A}"/>
          </ac:spMkLst>
        </pc:spChg>
        <pc:spChg chg="add mod">
          <ac:chgData name="Manish" userId="b799adb9ba789c8f" providerId="LiveId" clId="{E56B91F5-F088-421D-9715-AF0062FB4DC9}" dt="2021-03-08T06:46:31.442" v="72"/>
          <ac:spMkLst>
            <pc:docMk/>
            <pc:sldMk cId="1190034032" sldId="265"/>
            <ac:spMk id="14" creationId="{EDB7789B-FBAD-4A86-A46B-B1BF4A6925F7}"/>
          </ac:spMkLst>
        </pc:spChg>
        <pc:spChg chg="add mod">
          <ac:chgData name="Manish" userId="b799adb9ba789c8f" providerId="LiveId" clId="{E56B91F5-F088-421D-9715-AF0062FB4DC9}" dt="2021-03-08T06:46:39.680" v="73"/>
          <ac:spMkLst>
            <pc:docMk/>
            <pc:sldMk cId="1190034032" sldId="265"/>
            <ac:spMk id="15" creationId="{9F0DC0CE-844B-48C3-B658-185888B6EC9F}"/>
          </ac:spMkLst>
        </pc:spChg>
        <pc:spChg chg="add mod">
          <ac:chgData name="Manish" userId="b799adb9ba789c8f" providerId="LiveId" clId="{E56B91F5-F088-421D-9715-AF0062FB4DC9}" dt="2021-03-08T06:46:50.861" v="74"/>
          <ac:spMkLst>
            <pc:docMk/>
            <pc:sldMk cId="1190034032" sldId="265"/>
            <ac:spMk id="16" creationId="{0B5C6CBC-81EE-4972-876D-5A5C388FA86B}"/>
          </ac:spMkLst>
        </pc:spChg>
        <pc:spChg chg="add mod">
          <ac:chgData name="Manish" userId="b799adb9ba789c8f" providerId="LiveId" clId="{E56B91F5-F088-421D-9715-AF0062FB4DC9}" dt="2021-03-08T06:46:50.861" v="74"/>
          <ac:spMkLst>
            <pc:docMk/>
            <pc:sldMk cId="1190034032" sldId="265"/>
            <ac:spMk id="18" creationId="{34C9445E-680A-461B-BA60-F93A92F6DD2D}"/>
          </ac:spMkLst>
        </pc:spChg>
        <pc:spChg chg="add mod">
          <ac:chgData name="Manish" userId="b799adb9ba789c8f" providerId="LiveId" clId="{E56B91F5-F088-421D-9715-AF0062FB4DC9}" dt="2021-03-08T06:47:08.830" v="75"/>
          <ac:spMkLst>
            <pc:docMk/>
            <pc:sldMk cId="1190034032" sldId="265"/>
            <ac:spMk id="19" creationId="{84381470-210D-4628-A67E-694313C6CAD2}"/>
          </ac:spMkLst>
        </pc:spChg>
        <pc:spChg chg="add mod">
          <ac:chgData name="Manish" userId="b799adb9ba789c8f" providerId="LiveId" clId="{E56B91F5-F088-421D-9715-AF0062FB4DC9}" dt="2021-03-08T06:47:08.830" v="75"/>
          <ac:spMkLst>
            <pc:docMk/>
            <pc:sldMk cId="1190034032" sldId="265"/>
            <ac:spMk id="21" creationId="{04652DCD-C3B9-4ABD-8982-3A693575F170}"/>
          </ac:spMkLst>
        </pc:spChg>
        <pc:spChg chg="add mod">
          <ac:chgData name="Manish" userId="b799adb9ba789c8f" providerId="LiveId" clId="{E56B91F5-F088-421D-9715-AF0062FB4DC9}" dt="2021-03-08T06:47:08.830" v="75"/>
          <ac:spMkLst>
            <pc:docMk/>
            <pc:sldMk cId="1190034032" sldId="265"/>
            <ac:spMk id="22" creationId="{5EDC19BA-F23D-4414-9CA6-3428AF979359}"/>
          </ac:spMkLst>
        </pc:spChg>
        <pc:spChg chg="add mod">
          <ac:chgData name="Manish" userId="b799adb9ba789c8f" providerId="LiveId" clId="{E56B91F5-F088-421D-9715-AF0062FB4DC9}" dt="2021-03-08T06:47:08.830" v="75"/>
          <ac:spMkLst>
            <pc:docMk/>
            <pc:sldMk cId="1190034032" sldId="265"/>
            <ac:spMk id="24" creationId="{E370C4CE-4AFD-4BD5-85D3-9B4C421DDB9A}"/>
          </ac:spMkLst>
        </pc:spChg>
        <pc:spChg chg="add mod">
          <ac:chgData name="Manish" userId="b799adb9ba789c8f" providerId="LiveId" clId="{E56B91F5-F088-421D-9715-AF0062FB4DC9}" dt="2021-03-08T06:47:33.205" v="76"/>
          <ac:spMkLst>
            <pc:docMk/>
            <pc:sldMk cId="1190034032" sldId="265"/>
            <ac:spMk id="25" creationId="{C9390556-7A95-4845-8664-1820F75231AE}"/>
          </ac:spMkLst>
        </pc:spChg>
        <pc:spChg chg="add mod">
          <ac:chgData name="Manish" userId="b799adb9ba789c8f" providerId="LiveId" clId="{E56B91F5-F088-421D-9715-AF0062FB4DC9}" dt="2021-03-08T06:47:33.205" v="76"/>
          <ac:spMkLst>
            <pc:docMk/>
            <pc:sldMk cId="1190034032" sldId="265"/>
            <ac:spMk id="27" creationId="{8FAD2A67-8C34-47B5-B95F-C0186DD7F027}"/>
          </ac:spMkLst>
        </pc:spChg>
        <pc:spChg chg="add mod">
          <ac:chgData name="Manish" userId="b799adb9ba789c8f" providerId="LiveId" clId="{E56B91F5-F088-421D-9715-AF0062FB4DC9}" dt="2021-03-08T06:47:33.205" v="76"/>
          <ac:spMkLst>
            <pc:docMk/>
            <pc:sldMk cId="1190034032" sldId="265"/>
            <ac:spMk id="28" creationId="{CE90FE60-B60A-4D77-98B4-EC014CDFDEE4}"/>
          </ac:spMkLst>
        </pc:spChg>
        <pc:spChg chg="add mod">
          <ac:chgData name="Manish" userId="b799adb9ba789c8f" providerId="LiveId" clId="{E56B91F5-F088-421D-9715-AF0062FB4DC9}" dt="2021-03-08T06:47:33.205" v="76"/>
          <ac:spMkLst>
            <pc:docMk/>
            <pc:sldMk cId="1190034032" sldId="265"/>
            <ac:spMk id="30" creationId="{B2A78566-A961-4895-9A27-45A32D48BF29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1" creationId="{625C0F05-AD27-473A-B1F1-32ADEBC05D7D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3" creationId="{8A8850B0-4CBD-4EBA-9C24-88F8C3C5DDA0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4" creationId="{066ED4AB-CBB9-43B1-9FF7-7F97297FF7FD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6" creationId="{633BF3F2-AEBA-42A9-BBA1-FE7FD99F9C68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7" creationId="{76B4AA52-F1FE-414E-9A56-FA74BC5AC414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8" creationId="{9B004EEC-AA05-42CC-BA8A-9F93E215C6B2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39" creationId="{994060CC-14BA-4129-A737-A8CD62C10397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41" creationId="{3E3945B6-A81C-4777-A248-08AA4CA8938A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42" creationId="{8A4DD3EE-831E-445E-9D4E-18E52C847974}"/>
          </ac:spMkLst>
        </pc:spChg>
        <pc:spChg chg="add del mod">
          <ac:chgData name="Manish" userId="b799adb9ba789c8f" providerId="LiveId" clId="{E56B91F5-F088-421D-9715-AF0062FB4DC9}" dt="2021-03-08T06:47:57" v="78"/>
          <ac:spMkLst>
            <pc:docMk/>
            <pc:sldMk cId="1190034032" sldId="265"/>
            <ac:spMk id="44" creationId="{8DD044C3-18C2-4F3A-B7E6-B86295162274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45" creationId="{5720845F-3045-4FB2-B502-E190D5D8E180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47" creationId="{45A49DF1-5EDC-4711-8E05-D6821966E04C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48" creationId="{41C492C3-0148-41FB-85B1-C6ECD8FC4840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50" creationId="{AF2225F7-BAD1-42F3-BEA7-595EA3379C80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51" creationId="{FEC8A321-897C-484B-B393-32F6E52BA9A4}"/>
          </ac:spMkLst>
        </pc:spChg>
        <pc:spChg chg="add mod">
          <ac:chgData name="Manish" userId="b799adb9ba789c8f" providerId="LiveId" clId="{E56B91F5-F088-421D-9715-AF0062FB4DC9}" dt="2021-03-08T06:48:16.397" v="79"/>
          <ac:spMkLst>
            <pc:docMk/>
            <pc:sldMk cId="1190034032" sldId="265"/>
            <ac:spMk id="53" creationId="{BBB89E4E-E395-445B-9801-F36CA82E6915}"/>
          </ac:spMkLst>
        </pc:spChg>
        <pc:spChg chg="add mod">
          <ac:chgData name="Manish" userId="b799adb9ba789c8f" providerId="LiveId" clId="{E56B91F5-F088-421D-9715-AF0062FB4DC9}" dt="2021-03-08T06:48:40.081" v="80"/>
          <ac:spMkLst>
            <pc:docMk/>
            <pc:sldMk cId="1190034032" sldId="265"/>
            <ac:spMk id="54" creationId="{13D032B6-24FD-4F80-9133-4604FBC3C391}"/>
          </ac:spMkLst>
        </pc:spChg>
        <pc:spChg chg="add mod">
          <ac:chgData name="Manish" userId="b799adb9ba789c8f" providerId="LiveId" clId="{E56B91F5-F088-421D-9715-AF0062FB4DC9}" dt="2021-03-08T06:48:40.081" v="80"/>
          <ac:spMkLst>
            <pc:docMk/>
            <pc:sldMk cId="1190034032" sldId="265"/>
            <ac:spMk id="56" creationId="{AF7405D6-30B9-4174-94C2-E3DB0307EA19}"/>
          </ac:spMkLst>
        </pc:spChg>
        <pc:spChg chg="add mod">
          <ac:chgData name="Manish" userId="b799adb9ba789c8f" providerId="LiveId" clId="{E56B91F5-F088-421D-9715-AF0062FB4DC9}" dt="2021-03-08T06:48:40.081" v="80"/>
          <ac:spMkLst>
            <pc:docMk/>
            <pc:sldMk cId="1190034032" sldId="265"/>
            <ac:spMk id="58" creationId="{54D768E3-9529-49F5-A412-FC57BAE19FEC}"/>
          </ac:spMkLst>
        </pc:spChg>
        <pc:spChg chg="add mod">
          <ac:chgData name="Manish" userId="b799adb9ba789c8f" providerId="LiveId" clId="{E56B91F5-F088-421D-9715-AF0062FB4DC9}" dt="2021-03-08T06:48:51.342" v="81"/>
          <ac:spMkLst>
            <pc:docMk/>
            <pc:sldMk cId="1190034032" sldId="265"/>
            <ac:spMk id="59" creationId="{009E4275-EF45-4DD2-8EA3-2C750D515E1E}"/>
          </ac:spMkLst>
        </pc:spChg>
        <pc:spChg chg="add mod">
          <ac:chgData name="Manish" userId="b799adb9ba789c8f" providerId="LiveId" clId="{E56B91F5-F088-421D-9715-AF0062FB4DC9}" dt="2021-03-08T06:48:51.342" v="81"/>
          <ac:spMkLst>
            <pc:docMk/>
            <pc:sldMk cId="1190034032" sldId="265"/>
            <ac:spMk id="61" creationId="{7CE7982C-C864-4B6E-AD94-DDAC0FD78275}"/>
          </ac:spMkLst>
        </pc:spChg>
        <pc:spChg chg="add mod">
          <ac:chgData name="Manish" userId="b799adb9ba789c8f" providerId="LiveId" clId="{E56B91F5-F088-421D-9715-AF0062FB4DC9}" dt="2021-03-08T06:49:03.895" v="82"/>
          <ac:spMkLst>
            <pc:docMk/>
            <pc:sldMk cId="1190034032" sldId="265"/>
            <ac:spMk id="63" creationId="{DE5D068B-740A-44D5-A772-1212960D1BF8}"/>
          </ac:spMkLst>
        </pc:spChg>
        <pc:spChg chg="add mod">
          <ac:chgData name="Manish" userId="b799adb9ba789c8f" providerId="LiveId" clId="{E56B91F5-F088-421D-9715-AF0062FB4DC9}" dt="2021-03-08T06:49:03.895" v="82"/>
          <ac:spMkLst>
            <pc:docMk/>
            <pc:sldMk cId="1190034032" sldId="265"/>
            <ac:spMk id="65" creationId="{734F14B8-3D2A-4ED5-8605-DBBE90588B35}"/>
          </ac:spMkLst>
        </pc:spChg>
        <pc:spChg chg="add mod">
          <ac:chgData name="Manish" userId="b799adb9ba789c8f" providerId="LiveId" clId="{E56B91F5-F088-421D-9715-AF0062FB4DC9}" dt="2021-03-08T06:49:12.053" v="83"/>
          <ac:spMkLst>
            <pc:docMk/>
            <pc:sldMk cId="1190034032" sldId="265"/>
            <ac:spMk id="66" creationId="{BEC3B9B6-0A55-4AEB-95C8-C0E503F3AB95}"/>
          </ac:spMkLst>
        </pc:spChg>
        <pc:cxnChg chg="add mod">
          <ac:chgData name="Manish" userId="b799adb9ba789c8f" providerId="LiveId" clId="{E56B91F5-F088-421D-9715-AF0062FB4DC9}" dt="2021-03-08T06:46:06.764" v="70"/>
          <ac:cxnSpMkLst>
            <pc:docMk/>
            <pc:sldMk cId="1190034032" sldId="265"/>
            <ac:cxnSpMk id="6" creationId="{EE59F075-33B8-44D3-A5DA-83B4DC39D1C8}"/>
          </ac:cxnSpMkLst>
        </pc:cxnChg>
        <pc:cxnChg chg="add mod">
          <ac:chgData name="Manish" userId="b799adb9ba789c8f" providerId="LiveId" clId="{E56B91F5-F088-421D-9715-AF0062FB4DC9}" dt="2021-03-08T06:46:18.939" v="71"/>
          <ac:cxnSpMkLst>
            <pc:docMk/>
            <pc:sldMk cId="1190034032" sldId="265"/>
            <ac:cxnSpMk id="7" creationId="{BDA1305D-23C0-4EFE-AC65-0BF75EE0F3CD}"/>
          </ac:cxnSpMkLst>
        </pc:cxnChg>
        <pc:cxnChg chg="add mod">
          <ac:chgData name="Manish" userId="b799adb9ba789c8f" providerId="LiveId" clId="{E56B91F5-F088-421D-9715-AF0062FB4DC9}" dt="2021-03-08T06:46:18.939" v="71"/>
          <ac:cxnSpMkLst>
            <pc:docMk/>
            <pc:sldMk cId="1190034032" sldId="265"/>
            <ac:cxnSpMk id="10" creationId="{57A5A526-45F6-45EB-9834-500A92E938F4}"/>
          </ac:cxnSpMkLst>
        </pc:cxnChg>
        <pc:cxnChg chg="add mod">
          <ac:chgData name="Manish" userId="b799adb9ba789c8f" providerId="LiveId" clId="{E56B91F5-F088-421D-9715-AF0062FB4DC9}" dt="2021-03-08T06:46:31.442" v="72"/>
          <ac:cxnSpMkLst>
            <pc:docMk/>
            <pc:sldMk cId="1190034032" sldId="265"/>
            <ac:cxnSpMk id="13" creationId="{BCFF4C5D-D4FD-4D9B-801A-59A4856D84F9}"/>
          </ac:cxnSpMkLst>
        </pc:cxnChg>
        <pc:cxnChg chg="add mod">
          <ac:chgData name="Manish" userId="b799adb9ba789c8f" providerId="LiveId" clId="{E56B91F5-F088-421D-9715-AF0062FB4DC9}" dt="2021-03-08T06:46:50.861" v="74"/>
          <ac:cxnSpMkLst>
            <pc:docMk/>
            <pc:sldMk cId="1190034032" sldId="265"/>
            <ac:cxnSpMk id="17" creationId="{8F00D29F-FF2A-4330-AD78-39CAF1A480E2}"/>
          </ac:cxnSpMkLst>
        </pc:cxnChg>
        <pc:cxnChg chg="add mod">
          <ac:chgData name="Manish" userId="b799adb9ba789c8f" providerId="LiveId" clId="{E56B91F5-F088-421D-9715-AF0062FB4DC9}" dt="2021-03-08T06:47:08.830" v="75"/>
          <ac:cxnSpMkLst>
            <pc:docMk/>
            <pc:sldMk cId="1190034032" sldId="265"/>
            <ac:cxnSpMk id="20" creationId="{AB775FE2-672D-4ECC-AC2D-82828D1ACEE7}"/>
          </ac:cxnSpMkLst>
        </pc:cxnChg>
        <pc:cxnChg chg="add mod">
          <ac:chgData name="Manish" userId="b799adb9ba789c8f" providerId="LiveId" clId="{E56B91F5-F088-421D-9715-AF0062FB4DC9}" dt="2021-03-08T06:47:08.830" v="75"/>
          <ac:cxnSpMkLst>
            <pc:docMk/>
            <pc:sldMk cId="1190034032" sldId="265"/>
            <ac:cxnSpMk id="23" creationId="{517BD3F8-FC41-48F8-9B48-169043AC9E33}"/>
          </ac:cxnSpMkLst>
        </pc:cxnChg>
        <pc:cxnChg chg="add mod">
          <ac:chgData name="Manish" userId="b799adb9ba789c8f" providerId="LiveId" clId="{E56B91F5-F088-421D-9715-AF0062FB4DC9}" dt="2021-03-08T06:47:33.205" v="76"/>
          <ac:cxnSpMkLst>
            <pc:docMk/>
            <pc:sldMk cId="1190034032" sldId="265"/>
            <ac:cxnSpMk id="26" creationId="{65684952-5B86-4763-8F7F-D870625999B2}"/>
          </ac:cxnSpMkLst>
        </pc:cxnChg>
        <pc:cxnChg chg="add mod">
          <ac:chgData name="Manish" userId="b799adb9ba789c8f" providerId="LiveId" clId="{E56B91F5-F088-421D-9715-AF0062FB4DC9}" dt="2021-03-08T06:47:33.205" v="76"/>
          <ac:cxnSpMkLst>
            <pc:docMk/>
            <pc:sldMk cId="1190034032" sldId="265"/>
            <ac:cxnSpMk id="29" creationId="{0F94ED2B-1FF0-4BBF-A625-CD691D20EE39}"/>
          </ac:cxnSpMkLst>
        </pc:cxnChg>
        <pc:cxnChg chg="add del mod">
          <ac:chgData name="Manish" userId="b799adb9ba789c8f" providerId="LiveId" clId="{E56B91F5-F088-421D-9715-AF0062FB4DC9}" dt="2021-03-08T06:47:57" v="78"/>
          <ac:cxnSpMkLst>
            <pc:docMk/>
            <pc:sldMk cId="1190034032" sldId="265"/>
            <ac:cxnSpMk id="32" creationId="{8E845A18-4794-4113-8484-C90649E0E69E}"/>
          </ac:cxnSpMkLst>
        </pc:cxnChg>
        <pc:cxnChg chg="add del mod">
          <ac:chgData name="Manish" userId="b799adb9ba789c8f" providerId="LiveId" clId="{E56B91F5-F088-421D-9715-AF0062FB4DC9}" dt="2021-03-08T06:47:57" v="78"/>
          <ac:cxnSpMkLst>
            <pc:docMk/>
            <pc:sldMk cId="1190034032" sldId="265"/>
            <ac:cxnSpMk id="35" creationId="{958A14A6-D311-4CCA-A5B6-84505AA46B97}"/>
          </ac:cxnSpMkLst>
        </pc:cxnChg>
        <pc:cxnChg chg="add del mod">
          <ac:chgData name="Manish" userId="b799adb9ba789c8f" providerId="LiveId" clId="{E56B91F5-F088-421D-9715-AF0062FB4DC9}" dt="2021-03-08T06:47:57" v="78"/>
          <ac:cxnSpMkLst>
            <pc:docMk/>
            <pc:sldMk cId="1190034032" sldId="265"/>
            <ac:cxnSpMk id="40" creationId="{FD3D7D7A-AF7B-4044-9F6F-8262B57DECAD}"/>
          </ac:cxnSpMkLst>
        </pc:cxnChg>
        <pc:cxnChg chg="add del mod">
          <ac:chgData name="Manish" userId="b799adb9ba789c8f" providerId="LiveId" clId="{E56B91F5-F088-421D-9715-AF0062FB4DC9}" dt="2021-03-08T06:47:57" v="78"/>
          <ac:cxnSpMkLst>
            <pc:docMk/>
            <pc:sldMk cId="1190034032" sldId="265"/>
            <ac:cxnSpMk id="43" creationId="{71FC19D7-8127-4D9D-B63E-7F4F4C3424BF}"/>
          </ac:cxnSpMkLst>
        </pc:cxnChg>
        <pc:cxnChg chg="add mod">
          <ac:chgData name="Manish" userId="b799adb9ba789c8f" providerId="LiveId" clId="{E56B91F5-F088-421D-9715-AF0062FB4DC9}" dt="2021-03-08T06:48:16.397" v="79"/>
          <ac:cxnSpMkLst>
            <pc:docMk/>
            <pc:sldMk cId="1190034032" sldId="265"/>
            <ac:cxnSpMk id="46" creationId="{CAE514FD-BCEF-40ED-9D27-2E6F3FA9EC4C}"/>
          </ac:cxnSpMkLst>
        </pc:cxnChg>
        <pc:cxnChg chg="add mod">
          <ac:chgData name="Manish" userId="b799adb9ba789c8f" providerId="LiveId" clId="{E56B91F5-F088-421D-9715-AF0062FB4DC9}" dt="2021-03-08T06:48:16.397" v="79"/>
          <ac:cxnSpMkLst>
            <pc:docMk/>
            <pc:sldMk cId="1190034032" sldId="265"/>
            <ac:cxnSpMk id="49" creationId="{1FB6A914-B957-487D-B898-75CB29D25197}"/>
          </ac:cxnSpMkLst>
        </pc:cxnChg>
        <pc:cxnChg chg="add mod">
          <ac:chgData name="Manish" userId="b799adb9ba789c8f" providerId="LiveId" clId="{E56B91F5-F088-421D-9715-AF0062FB4DC9}" dt="2021-03-08T06:48:16.397" v="79"/>
          <ac:cxnSpMkLst>
            <pc:docMk/>
            <pc:sldMk cId="1190034032" sldId="265"/>
            <ac:cxnSpMk id="52" creationId="{904568B4-7B52-4AF6-AE36-14AD569EF703}"/>
          </ac:cxnSpMkLst>
        </pc:cxnChg>
        <pc:cxnChg chg="add mod">
          <ac:chgData name="Manish" userId="b799adb9ba789c8f" providerId="LiveId" clId="{E56B91F5-F088-421D-9715-AF0062FB4DC9}" dt="2021-03-08T06:48:40.081" v="80"/>
          <ac:cxnSpMkLst>
            <pc:docMk/>
            <pc:sldMk cId="1190034032" sldId="265"/>
            <ac:cxnSpMk id="55" creationId="{809A47EE-31FD-43A5-8991-7B6DA8952A84}"/>
          </ac:cxnSpMkLst>
        </pc:cxnChg>
        <pc:cxnChg chg="add mod">
          <ac:chgData name="Manish" userId="b799adb9ba789c8f" providerId="LiveId" clId="{E56B91F5-F088-421D-9715-AF0062FB4DC9}" dt="2021-03-08T06:48:40.081" v="80"/>
          <ac:cxnSpMkLst>
            <pc:docMk/>
            <pc:sldMk cId="1190034032" sldId="265"/>
            <ac:cxnSpMk id="57" creationId="{8B5C0D28-EDF5-4022-9E08-AB173515E810}"/>
          </ac:cxnSpMkLst>
        </pc:cxnChg>
        <pc:cxnChg chg="add mod">
          <ac:chgData name="Manish" userId="b799adb9ba789c8f" providerId="LiveId" clId="{E56B91F5-F088-421D-9715-AF0062FB4DC9}" dt="2021-03-08T06:48:51.342" v="81"/>
          <ac:cxnSpMkLst>
            <pc:docMk/>
            <pc:sldMk cId="1190034032" sldId="265"/>
            <ac:cxnSpMk id="60" creationId="{E96426F4-82D8-4603-9B0B-6D36426BA904}"/>
          </ac:cxnSpMkLst>
        </pc:cxnChg>
        <pc:cxnChg chg="add mod">
          <ac:chgData name="Manish" userId="b799adb9ba789c8f" providerId="LiveId" clId="{E56B91F5-F088-421D-9715-AF0062FB4DC9}" dt="2021-03-08T06:49:03.895" v="82"/>
          <ac:cxnSpMkLst>
            <pc:docMk/>
            <pc:sldMk cId="1190034032" sldId="265"/>
            <ac:cxnSpMk id="62" creationId="{316255C2-3D4D-456C-9CC5-837887A45FBB}"/>
          </ac:cxnSpMkLst>
        </pc:cxnChg>
        <pc:cxnChg chg="add mod">
          <ac:chgData name="Manish" userId="b799adb9ba789c8f" providerId="LiveId" clId="{E56B91F5-F088-421D-9715-AF0062FB4DC9}" dt="2021-03-08T06:49:03.895" v="82"/>
          <ac:cxnSpMkLst>
            <pc:docMk/>
            <pc:sldMk cId="1190034032" sldId="265"/>
            <ac:cxnSpMk id="64" creationId="{06BA410A-9DE9-4F0D-8BB2-A3BE927343D2}"/>
          </ac:cxnSpMkLst>
        </pc:cxnChg>
      </pc:sldChg>
      <pc:sldChg chg="addSp delSp modSp new mod">
        <pc:chgData name="Manish" userId="b799adb9ba789c8f" providerId="LiveId" clId="{E56B91F5-F088-421D-9715-AF0062FB4DC9}" dt="2021-03-08T09:23:43.692" v="95" actId="20577"/>
        <pc:sldMkLst>
          <pc:docMk/>
          <pc:sldMk cId="3103000826" sldId="266"/>
        </pc:sldMkLst>
        <pc:spChg chg="del">
          <ac:chgData name="Manish" userId="b799adb9ba789c8f" providerId="LiveId" clId="{E56B91F5-F088-421D-9715-AF0062FB4DC9}" dt="2021-03-08T09:17:47.008" v="85" actId="478"/>
          <ac:spMkLst>
            <pc:docMk/>
            <pc:sldMk cId="3103000826" sldId="266"/>
            <ac:spMk id="2" creationId="{F6BF9CAC-FE37-498B-B5EC-E48DB6302D24}"/>
          </ac:spMkLst>
        </pc:spChg>
        <pc:spChg chg="del">
          <ac:chgData name="Manish" userId="b799adb9ba789c8f" providerId="LiveId" clId="{E56B91F5-F088-421D-9715-AF0062FB4DC9}" dt="2021-03-08T09:17:47.008" v="85" actId="478"/>
          <ac:spMkLst>
            <pc:docMk/>
            <pc:sldMk cId="3103000826" sldId="266"/>
            <ac:spMk id="3" creationId="{17ABC5C2-D334-4072-AE3E-75517BC1CFE5}"/>
          </ac:spMkLst>
        </pc:spChg>
        <pc:spChg chg="add mod">
          <ac:chgData name="Manish" userId="b799adb9ba789c8f" providerId="LiveId" clId="{E56B91F5-F088-421D-9715-AF0062FB4DC9}" dt="2021-03-08T09:17:54.099" v="86"/>
          <ac:spMkLst>
            <pc:docMk/>
            <pc:sldMk cId="3103000826" sldId="266"/>
            <ac:spMk id="4" creationId="{5DAD7CB6-F320-47E4-8654-01D2B4D5D0D7}"/>
          </ac:spMkLst>
        </pc:spChg>
        <pc:spChg chg="add mod">
          <ac:chgData name="Manish" userId="b799adb9ba789c8f" providerId="LiveId" clId="{E56B91F5-F088-421D-9715-AF0062FB4DC9}" dt="2021-03-08T09:23:31.101" v="91" actId="20577"/>
          <ac:spMkLst>
            <pc:docMk/>
            <pc:sldMk cId="3103000826" sldId="266"/>
            <ac:spMk id="5" creationId="{B94C0880-10E7-4101-AC4E-98B78CCC0E15}"/>
          </ac:spMkLst>
        </pc:spChg>
        <pc:spChg chg="add mod">
          <ac:chgData name="Manish" userId="b799adb9ba789c8f" providerId="LiveId" clId="{E56B91F5-F088-421D-9715-AF0062FB4DC9}" dt="2021-03-08T09:23:37.559" v="93" actId="20577"/>
          <ac:spMkLst>
            <pc:docMk/>
            <pc:sldMk cId="3103000826" sldId="266"/>
            <ac:spMk id="6" creationId="{F6B45E63-6A7D-48A6-BE34-89095603DB3F}"/>
          </ac:spMkLst>
        </pc:spChg>
        <pc:spChg chg="add mod">
          <ac:chgData name="Manish" userId="b799adb9ba789c8f" providerId="LiveId" clId="{E56B91F5-F088-421D-9715-AF0062FB4DC9}" dt="2021-03-08T09:22:08.160" v="88" actId="20577"/>
          <ac:spMkLst>
            <pc:docMk/>
            <pc:sldMk cId="3103000826" sldId="266"/>
            <ac:spMk id="7" creationId="{0C57B204-BF35-48BB-B211-D1B7321062D6}"/>
          </ac:spMkLst>
        </pc:spChg>
        <pc:spChg chg="add mod">
          <ac:chgData name="Manish" userId="b799adb9ba789c8f" providerId="LiveId" clId="{E56B91F5-F088-421D-9715-AF0062FB4DC9}" dt="2021-03-08T09:23:43.692" v="95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Sp delSp modSp new mod setBg">
        <pc:chgData name="Manish" userId="b799adb9ba789c8f" providerId="LiveId" clId="{E56B91F5-F088-421D-9715-AF0062FB4DC9}" dt="2021-03-09T07:04:07.755" v="261" actId="26606"/>
        <pc:sldMkLst>
          <pc:docMk/>
          <pc:sldMk cId="1955633667" sldId="267"/>
        </pc:sldMkLst>
        <pc:spChg chg="mod">
          <ac:chgData name="Manish" userId="b799adb9ba789c8f" providerId="LiveId" clId="{E56B91F5-F088-421D-9715-AF0062FB4DC9}" dt="2021-03-09T07:04:07.755" v="261" actId="26606"/>
          <ac:spMkLst>
            <pc:docMk/>
            <pc:sldMk cId="1955633667" sldId="267"/>
            <ac:spMk id="2" creationId="{FD624840-2B91-4DC2-B512-562E12F99E82}"/>
          </ac:spMkLst>
        </pc:spChg>
        <pc:spChg chg="mod">
          <ac:chgData name="Manish" userId="b799adb9ba789c8f" providerId="LiveId" clId="{E56B91F5-F088-421D-9715-AF0062FB4DC9}" dt="2021-03-09T07:04:07.755" v="261" actId="26606"/>
          <ac:spMkLst>
            <pc:docMk/>
            <pc:sldMk cId="1955633667" sldId="267"/>
            <ac:spMk id="3" creationId="{30794CE1-60D9-433A-8175-805B9E42F428}"/>
          </ac:spMkLst>
        </pc:spChg>
        <pc:spChg chg="add del">
          <ac:chgData name="Manish" userId="b799adb9ba789c8f" providerId="LiveId" clId="{E56B91F5-F088-421D-9715-AF0062FB4DC9}" dt="2021-03-09T07:04:07.745" v="260" actId="26606"/>
          <ac:spMkLst>
            <pc:docMk/>
            <pc:sldMk cId="1955633667" sldId="267"/>
            <ac:spMk id="8" creationId="{327D73B4-9F5C-4A64-A179-51B9500CB8B5}"/>
          </ac:spMkLst>
        </pc:spChg>
        <pc:spChg chg="add del">
          <ac:chgData name="Manish" userId="b799adb9ba789c8f" providerId="LiveId" clId="{E56B91F5-F088-421D-9715-AF0062FB4DC9}" dt="2021-03-09T07:04:07.745" v="260" actId="26606"/>
          <ac:spMkLst>
            <pc:docMk/>
            <pc:sldMk cId="1955633667" sldId="267"/>
            <ac:spMk id="10" creationId="{C1F06963-6374-4B48-844F-071A9BAAAE02}"/>
          </ac:spMkLst>
        </pc:spChg>
        <pc:spChg chg="add del">
          <ac:chgData name="Manish" userId="b799adb9ba789c8f" providerId="LiveId" clId="{E56B91F5-F088-421D-9715-AF0062FB4DC9}" dt="2021-03-09T07:04:07.745" v="260" actId="26606"/>
          <ac:spMkLst>
            <pc:docMk/>
            <pc:sldMk cId="1955633667" sldId="267"/>
            <ac:spMk id="12" creationId="{6CB927A4-E432-4310-9CD5-E89FF5063179}"/>
          </ac:spMkLst>
        </pc:spChg>
        <pc:spChg chg="add del">
          <ac:chgData name="Manish" userId="b799adb9ba789c8f" providerId="LiveId" clId="{E56B91F5-F088-421D-9715-AF0062FB4DC9}" dt="2021-03-09T07:04:07.745" v="260" actId="26606"/>
          <ac:spMkLst>
            <pc:docMk/>
            <pc:sldMk cId="1955633667" sldId="267"/>
            <ac:spMk id="14" creationId="{1453BF6C-B012-48B7-B4E8-6D7AC7C27D02}"/>
          </ac:spMkLst>
        </pc:spChg>
        <pc:spChg chg="add del">
          <ac:chgData name="Manish" userId="b799adb9ba789c8f" providerId="LiveId" clId="{E56B91F5-F088-421D-9715-AF0062FB4DC9}" dt="2021-03-09T07:04:07.745" v="260" actId="26606"/>
          <ac:spMkLst>
            <pc:docMk/>
            <pc:sldMk cId="1955633667" sldId="267"/>
            <ac:spMk id="16" creationId="{E3020543-B24B-4EC4-8FFC-8DD88EEA91A8}"/>
          </ac:spMkLst>
        </pc:spChg>
        <pc:spChg chg="add">
          <ac:chgData name="Manish" userId="b799adb9ba789c8f" providerId="LiveId" clId="{E56B91F5-F088-421D-9715-AF0062FB4DC9}" dt="2021-03-09T07:04:07.755" v="261" actId="26606"/>
          <ac:spMkLst>
            <pc:docMk/>
            <pc:sldMk cId="1955633667" sldId="267"/>
            <ac:spMk id="20" creationId="{7CB4857B-ED7C-444D-9F04-2F885114A1C2}"/>
          </ac:spMkLst>
        </pc:spChg>
        <pc:spChg chg="add">
          <ac:chgData name="Manish" userId="b799adb9ba789c8f" providerId="LiveId" clId="{E56B91F5-F088-421D-9715-AF0062FB4DC9}" dt="2021-03-09T07:04:07.755" v="261" actId="26606"/>
          <ac:spMkLst>
            <pc:docMk/>
            <pc:sldMk cId="1955633667" sldId="267"/>
            <ac:spMk id="21" creationId="{D18046FB-44EA-4FD8-A585-EA09A319B2D0}"/>
          </ac:spMkLst>
        </pc:spChg>
        <pc:spChg chg="add">
          <ac:chgData name="Manish" userId="b799adb9ba789c8f" providerId="LiveId" clId="{E56B91F5-F088-421D-9715-AF0062FB4DC9}" dt="2021-03-09T07:04:07.755" v="261" actId="26606"/>
          <ac:spMkLst>
            <pc:docMk/>
            <pc:sldMk cId="1955633667" sldId="267"/>
            <ac:spMk id="22" creationId="{479F5F2B-8B58-4140-AE6A-51F6C67B18D9}"/>
          </ac:spMkLst>
        </pc:spChg>
        <pc:cxnChg chg="add del">
          <ac:chgData name="Manish" userId="b799adb9ba789c8f" providerId="LiveId" clId="{E56B91F5-F088-421D-9715-AF0062FB4DC9}" dt="2021-03-09T07:04:07.745" v="260" actId="26606"/>
          <ac:cxnSpMkLst>
            <pc:docMk/>
            <pc:sldMk cId="1955633667" sldId="267"/>
            <ac:cxnSpMk id="18" creationId="{C49DA8F6-BCC1-4447-B54C-57856834B94B}"/>
          </ac:cxnSpMkLst>
        </pc:cxnChg>
      </pc:sldChg>
      <pc:sldChg chg="addSp delSp modSp new mod setBg">
        <pc:chgData name="Manish" userId="b799adb9ba789c8f" providerId="LiveId" clId="{E56B91F5-F088-421D-9715-AF0062FB4DC9}" dt="2021-03-09T04:10:55.806" v="116" actId="26606"/>
        <pc:sldMkLst>
          <pc:docMk/>
          <pc:sldMk cId="2308804351" sldId="268"/>
        </pc:sldMkLst>
        <pc:spChg chg="del">
          <ac:chgData name="Manish" userId="b799adb9ba789c8f" providerId="LiveId" clId="{E56B91F5-F088-421D-9715-AF0062FB4DC9}" dt="2021-03-09T04:10:47.484" v="112" actId="478"/>
          <ac:spMkLst>
            <pc:docMk/>
            <pc:sldMk cId="2308804351" sldId="268"/>
            <ac:spMk id="2" creationId="{DEC3FBC4-21D4-4382-A7DF-CAC8BF2328E4}"/>
          </ac:spMkLst>
        </pc:spChg>
        <pc:spChg chg="del">
          <ac:chgData name="Manish" userId="b799adb9ba789c8f" providerId="LiveId" clId="{E56B91F5-F088-421D-9715-AF0062FB4DC9}" dt="2021-03-09T04:10:47.484" v="112" actId="478"/>
          <ac:spMkLst>
            <pc:docMk/>
            <pc:sldMk cId="2308804351" sldId="268"/>
            <ac:spMk id="3" creationId="{E3A69CA1-EFBA-4494-857D-4EF070B99293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10" creationId="{F3060C83-F051-4F0E-ABAD-AA0DFC48B218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12" creationId="{83C98ABE-055B-441F-B07E-44F97F083C39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14" creationId="{29FDB030-9B49-4CED-8CCD-4D99382388AC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16" creationId="{3783CA14-24A1-485C-8B30-D6A5D87987AD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18" creationId="{9A97C86A-04D6-40F7-AE84-31AB43E6A846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20" creationId="{FF9F2414-84E8-453E-B1F3-389FDE8192D9}"/>
          </ac:spMkLst>
        </pc:spChg>
        <pc:spChg chg="add">
          <ac:chgData name="Manish" userId="b799adb9ba789c8f" providerId="LiveId" clId="{E56B91F5-F088-421D-9715-AF0062FB4DC9}" dt="2021-03-09T04:10:55.806" v="116" actId="26606"/>
          <ac:spMkLst>
            <pc:docMk/>
            <pc:sldMk cId="2308804351" sldId="268"/>
            <ac:spMk id="22" creationId="{3ECA69A1-7536-43AC-85EF-C7106179F5ED}"/>
          </ac:spMkLst>
        </pc:spChg>
        <pc:picChg chg="add mod">
          <ac:chgData name="Manish" userId="b799adb9ba789c8f" providerId="LiveId" clId="{E56B91F5-F088-421D-9715-AF0062FB4DC9}" dt="2021-03-09T04:10:55.806" v="116" actId="26606"/>
          <ac:picMkLst>
            <pc:docMk/>
            <pc:sldMk cId="2308804351" sldId="268"/>
            <ac:picMk id="5" creationId="{022AD108-F270-4589-818A-E0F27565000A}"/>
          </ac:picMkLst>
        </pc:picChg>
      </pc:sldChg>
      <pc:sldChg chg="addSp delSp modSp new del mod ord">
        <pc:chgData name="Manish" userId="b799adb9ba789c8f" providerId="LiveId" clId="{E56B91F5-F088-421D-9715-AF0062FB4DC9}" dt="2021-03-09T07:38:16.125" v="449" actId="2696"/>
        <pc:sldMkLst>
          <pc:docMk/>
          <pc:sldMk cId="167379828" sldId="269"/>
        </pc:sldMkLst>
        <pc:spChg chg="del">
          <ac:chgData name="Manish" userId="b799adb9ba789c8f" providerId="LiveId" clId="{E56B91F5-F088-421D-9715-AF0062FB4DC9}" dt="2021-03-09T04:55:34.614" v="118" actId="478"/>
          <ac:spMkLst>
            <pc:docMk/>
            <pc:sldMk cId="167379828" sldId="269"/>
            <ac:spMk id="2" creationId="{0AD524A6-C36A-483A-AEC7-CA19F74E7506}"/>
          </ac:spMkLst>
        </pc:spChg>
        <pc:spChg chg="del">
          <ac:chgData name="Manish" userId="b799adb9ba789c8f" providerId="LiveId" clId="{E56B91F5-F088-421D-9715-AF0062FB4DC9}" dt="2021-03-09T04:55:34.614" v="118" actId="478"/>
          <ac:spMkLst>
            <pc:docMk/>
            <pc:sldMk cId="167379828" sldId="269"/>
            <ac:spMk id="3" creationId="{75C4BED8-A453-4532-A5E1-892DCE83C599}"/>
          </ac:spMkLst>
        </pc:spChg>
        <pc:spChg chg="add del">
          <ac:chgData name="Manish" userId="b799adb9ba789c8f" providerId="LiveId" clId="{E56B91F5-F088-421D-9715-AF0062FB4DC9}" dt="2021-03-09T04:55:41.925" v="120" actId="478"/>
          <ac:spMkLst>
            <pc:docMk/>
            <pc:sldMk cId="167379828" sldId="269"/>
            <ac:spMk id="5" creationId="{6E6D84C6-0D88-4561-AD89-344B4130875D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6" creationId="{FA0CDF5A-3F21-4689-9E32-D2420ABB7C4F}"/>
          </ac:spMkLst>
        </pc:spChg>
        <pc:spChg chg="add del mod">
          <ac:chgData name="Manish" userId="b799adb9ba789c8f" providerId="LiveId" clId="{E56B91F5-F088-421D-9715-AF0062FB4DC9}" dt="2021-03-09T04:55:54.691" v="123" actId="478"/>
          <ac:spMkLst>
            <pc:docMk/>
            <pc:sldMk cId="167379828" sldId="269"/>
            <ac:spMk id="7" creationId="{934D398F-ABDF-49F4-BECB-9EDB0F531C75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8" creationId="{952EACEA-84A5-43BA-B56C-883ED03A665B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1" creationId="{95FD15EF-4C3B-482B-8FBF-A9F0F69CF5A7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2" creationId="{8BA1B3F7-82E2-4F60-AC57-3DEE507C27D0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4" creationId="{3B5C7FCC-E488-4A61-A639-40CB088C0BAD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6" creationId="{15AFDEBA-0FC7-428E-8B7F-D9DA0BDEE87A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7" creationId="{DE49458F-1C74-486F-9986-DDD0DA09F865}"/>
          </ac:spMkLst>
        </pc:spChg>
        <pc:spChg chg="add mod">
          <ac:chgData name="Manish" userId="b799adb9ba789c8f" providerId="LiveId" clId="{E56B91F5-F088-421D-9715-AF0062FB4DC9}" dt="2021-03-09T07:36:07.931" v="431" actId="164"/>
          <ac:spMkLst>
            <pc:docMk/>
            <pc:sldMk cId="167379828" sldId="269"/>
            <ac:spMk id="18" creationId="{4E903325-C39E-4D9A-B46F-DE61C7EE3C79}"/>
          </ac:spMkLst>
        </pc:spChg>
        <pc:spChg chg="add mod">
          <ac:chgData name="Manish" userId="b799adb9ba789c8f" providerId="LiveId" clId="{E56B91F5-F088-421D-9715-AF0062FB4DC9}" dt="2021-03-09T07:36:30.905" v="435" actId="1076"/>
          <ac:spMkLst>
            <pc:docMk/>
            <pc:sldMk cId="167379828" sldId="269"/>
            <ac:spMk id="19" creationId="{03491CAF-5279-4941-9522-123AB4E1A7CF}"/>
          </ac:spMkLst>
        </pc:spChg>
        <pc:grpChg chg="add mod">
          <ac:chgData name="Manish" userId="b799adb9ba789c8f" providerId="LiveId" clId="{E56B91F5-F088-421D-9715-AF0062FB4DC9}" dt="2021-03-09T07:36:11.150" v="432" actId="1076"/>
          <ac:grpSpMkLst>
            <pc:docMk/>
            <pc:sldMk cId="167379828" sldId="269"/>
            <ac:grpSpMk id="20" creationId="{4FBFF319-AA7E-4F2E-92EA-8A126FACD7E7}"/>
          </ac:grpSpMkLst>
        </pc:grpChg>
        <pc:cxnChg chg="add mod">
          <ac:chgData name="Manish" userId="b799adb9ba789c8f" providerId="LiveId" clId="{E56B91F5-F088-421D-9715-AF0062FB4DC9}" dt="2021-03-09T07:36:07.931" v="431" actId="164"/>
          <ac:cxnSpMkLst>
            <pc:docMk/>
            <pc:sldMk cId="167379828" sldId="269"/>
            <ac:cxnSpMk id="9" creationId="{01B92A52-3EE3-426F-B7C1-BBD5258AC996}"/>
          </ac:cxnSpMkLst>
        </pc:cxnChg>
        <pc:cxnChg chg="add mod">
          <ac:chgData name="Manish" userId="b799adb9ba789c8f" providerId="LiveId" clId="{E56B91F5-F088-421D-9715-AF0062FB4DC9}" dt="2021-03-09T07:36:07.931" v="431" actId="164"/>
          <ac:cxnSpMkLst>
            <pc:docMk/>
            <pc:sldMk cId="167379828" sldId="269"/>
            <ac:cxnSpMk id="10" creationId="{E46BE746-C8AA-46F1-B8D8-FC859CBDE347}"/>
          </ac:cxnSpMkLst>
        </pc:cxnChg>
        <pc:cxnChg chg="add mod">
          <ac:chgData name="Manish" userId="b799adb9ba789c8f" providerId="LiveId" clId="{E56B91F5-F088-421D-9715-AF0062FB4DC9}" dt="2021-03-09T07:36:07.931" v="431" actId="164"/>
          <ac:cxnSpMkLst>
            <pc:docMk/>
            <pc:sldMk cId="167379828" sldId="269"/>
            <ac:cxnSpMk id="13" creationId="{4D444F15-1FCC-427B-9E0F-1341A793C04E}"/>
          </ac:cxnSpMkLst>
        </pc:cxnChg>
        <pc:cxnChg chg="add mod">
          <ac:chgData name="Manish" userId="b799adb9ba789c8f" providerId="LiveId" clId="{E56B91F5-F088-421D-9715-AF0062FB4DC9}" dt="2021-03-09T07:36:07.931" v="431" actId="164"/>
          <ac:cxnSpMkLst>
            <pc:docMk/>
            <pc:sldMk cId="167379828" sldId="269"/>
            <ac:cxnSpMk id="15" creationId="{2980B638-3B96-49BF-B2C9-3DA1F3870163}"/>
          </ac:cxnSpMkLst>
        </pc:cxnChg>
      </pc:sldChg>
      <pc:sldChg chg="addSp modSp new mod setBg">
        <pc:chgData name="Manish" userId="b799adb9ba789c8f" providerId="LiveId" clId="{E56B91F5-F088-421D-9715-AF0062FB4DC9}" dt="2021-03-09T07:06:31.928" v="262" actId="26606"/>
        <pc:sldMkLst>
          <pc:docMk/>
          <pc:sldMk cId="541853456" sldId="270"/>
        </pc:sldMkLst>
        <pc:spChg chg="mod">
          <ac:chgData name="Manish" userId="b799adb9ba789c8f" providerId="LiveId" clId="{E56B91F5-F088-421D-9715-AF0062FB4DC9}" dt="2021-03-09T07:06:31.928" v="262" actId="26606"/>
          <ac:spMkLst>
            <pc:docMk/>
            <pc:sldMk cId="541853456" sldId="270"/>
            <ac:spMk id="2" creationId="{5ECE7114-FC53-4E88-845A-54AD32EF4BC4}"/>
          </ac:spMkLst>
        </pc:spChg>
        <pc:spChg chg="mod">
          <ac:chgData name="Manish" userId="b799adb9ba789c8f" providerId="LiveId" clId="{E56B91F5-F088-421D-9715-AF0062FB4DC9}" dt="2021-03-09T07:06:31.928" v="262" actId="26606"/>
          <ac:spMkLst>
            <pc:docMk/>
            <pc:sldMk cId="541853456" sldId="270"/>
            <ac:spMk id="3" creationId="{D0F8152E-C44B-4578-BB77-0D707CBE89A3}"/>
          </ac:spMkLst>
        </pc:spChg>
        <pc:spChg chg="add">
          <ac:chgData name="Manish" userId="b799adb9ba789c8f" providerId="LiveId" clId="{E56B91F5-F088-421D-9715-AF0062FB4DC9}" dt="2021-03-09T07:06:31.928" v="262" actId="26606"/>
          <ac:spMkLst>
            <pc:docMk/>
            <pc:sldMk cId="541853456" sldId="270"/>
            <ac:spMk id="8" creationId="{7CB4857B-ED7C-444D-9F04-2F885114A1C2}"/>
          </ac:spMkLst>
        </pc:spChg>
        <pc:spChg chg="add">
          <ac:chgData name="Manish" userId="b799adb9ba789c8f" providerId="LiveId" clId="{E56B91F5-F088-421D-9715-AF0062FB4DC9}" dt="2021-03-09T07:06:31.928" v="262" actId="26606"/>
          <ac:spMkLst>
            <pc:docMk/>
            <pc:sldMk cId="541853456" sldId="270"/>
            <ac:spMk id="10" creationId="{D18046FB-44EA-4FD8-A585-EA09A319B2D0}"/>
          </ac:spMkLst>
        </pc:spChg>
        <pc:spChg chg="add">
          <ac:chgData name="Manish" userId="b799adb9ba789c8f" providerId="LiveId" clId="{E56B91F5-F088-421D-9715-AF0062FB4DC9}" dt="2021-03-09T07:06:31.928" v="262" actId="26606"/>
          <ac:spMkLst>
            <pc:docMk/>
            <pc:sldMk cId="541853456" sldId="270"/>
            <ac:spMk id="12" creationId="{479F5F2B-8B58-4140-AE6A-51F6C67B18D9}"/>
          </ac:spMkLst>
        </pc:spChg>
      </pc:sldChg>
      <pc:sldChg chg="addSp delSp modSp new mod setBg">
        <pc:chgData name="Manish" userId="b799adb9ba789c8f" providerId="LiveId" clId="{E56B91F5-F088-421D-9715-AF0062FB4DC9}" dt="2021-03-09T07:06:48.844" v="267" actId="26606"/>
        <pc:sldMkLst>
          <pc:docMk/>
          <pc:sldMk cId="4251761722" sldId="271"/>
        </pc:sldMkLst>
        <pc:spChg chg="mod">
          <ac:chgData name="Manish" userId="b799adb9ba789c8f" providerId="LiveId" clId="{E56B91F5-F088-421D-9715-AF0062FB4DC9}" dt="2021-03-09T07:06:48.844" v="267" actId="26606"/>
          <ac:spMkLst>
            <pc:docMk/>
            <pc:sldMk cId="4251761722" sldId="271"/>
            <ac:spMk id="2" creationId="{FB869D47-093F-474C-B333-7B585FAE71C1}"/>
          </ac:spMkLst>
        </pc:spChg>
        <pc:spChg chg="mod">
          <ac:chgData name="Manish" userId="b799adb9ba789c8f" providerId="LiveId" clId="{E56B91F5-F088-421D-9715-AF0062FB4DC9}" dt="2021-03-09T07:06:48.844" v="267" actId="26606"/>
          <ac:spMkLst>
            <pc:docMk/>
            <pc:sldMk cId="4251761722" sldId="271"/>
            <ac:spMk id="3" creationId="{D76F97EE-DF18-4D1E-87E0-A9D34935B328}"/>
          </ac:spMkLst>
        </pc:spChg>
        <pc:spChg chg="add del">
          <ac:chgData name="Manish" userId="b799adb9ba789c8f" providerId="LiveId" clId="{E56B91F5-F088-421D-9715-AF0062FB4DC9}" dt="2021-03-09T07:06:44.488" v="264" actId="26606"/>
          <ac:spMkLst>
            <pc:docMk/>
            <pc:sldMk cId="4251761722" sldId="271"/>
            <ac:spMk id="8" creationId="{7CB4857B-ED7C-444D-9F04-2F885114A1C2}"/>
          </ac:spMkLst>
        </pc:spChg>
        <pc:spChg chg="add del">
          <ac:chgData name="Manish" userId="b799adb9ba789c8f" providerId="LiveId" clId="{E56B91F5-F088-421D-9715-AF0062FB4DC9}" dt="2021-03-09T07:06:44.488" v="264" actId="26606"/>
          <ac:spMkLst>
            <pc:docMk/>
            <pc:sldMk cId="4251761722" sldId="271"/>
            <ac:spMk id="10" creationId="{D18046FB-44EA-4FD8-A585-EA09A319B2D0}"/>
          </ac:spMkLst>
        </pc:spChg>
        <pc:spChg chg="add del">
          <ac:chgData name="Manish" userId="b799adb9ba789c8f" providerId="LiveId" clId="{E56B91F5-F088-421D-9715-AF0062FB4DC9}" dt="2021-03-09T07:06:44.488" v="264" actId="26606"/>
          <ac:spMkLst>
            <pc:docMk/>
            <pc:sldMk cId="4251761722" sldId="271"/>
            <ac:spMk id="12" creationId="{479F5F2B-8B58-4140-AE6A-51F6C67B18D9}"/>
          </ac:spMkLst>
        </pc:spChg>
        <pc:spChg chg="add del">
          <ac:chgData name="Manish" userId="b799adb9ba789c8f" providerId="LiveId" clId="{E56B91F5-F088-421D-9715-AF0062FB4DC9}" dt="2021-03-09T07:06:48.834" v="266" actId="26606"/>
          <ac:spMkLst>
            <pc:docMk/>
            <pc:sldMk cId="4251761722" sldId="271"/>
            <ac:spMk id="14" creationId="{F0BC1D9E-4401-4EC0-88FD-ED103CB570EA}"/>
          </ac:spMkLst>
        </pc:spChg>
        <pc:spChg chg="add del">
          <ac:chgData name="Manish" userId="b799adb9ba789c8f" providerId="LiveId" clId="{E56B91F5-F088-421D-9715-AF0062FB4DC9}" dt="2021-03-09T07:06:48.834" v="266" actId="26606"/>
          <ac:spMkLst>
            <pc:docMk/>
            <pc:sldMk cId="4251761722" sldId="271"/>
            <ac:spMk id="15" creationId="{6200B311-3585-4069-AAC6-CD443FA5B8AD}"/>
          </ac:spMkLst>
        </pc:spChg>
        <pc:spChg chg="add del">
          <ac:chgData name="Manish" userId="b799adb9ba789c8f" providerId="LiveId" clId="{E56B91F5-F088-421D-9715-AF0062FB4DC9}" dt="2021-03-09T07:06:48.834" v="266" actId="26606"/>
          <ac:spMkLst>
            <pc:docMk/>
            <pc:sldMk cId="4251761722" sldId="271"/>
            <ac:spMk id="16" creationId="{B0AAF7C9-094E-400C-A428-F6C2262F6527}"/>
          </ac:spMkLst>
        </pc:spChg>
        <pc:spChg chg="add">
          <ac:chgData name="Manish" userId="b799adb9ba789c8f" providerId="LiveId" clId="{E56B91F5-F088-421D-9715-AF0062FB4DC9}" dt="2021-03-09T07:06:48.844" v="267" actId="26606"/>
          <ac:spMkLst>
            <pc:docMk/>
            <pc:sldMk cId="4251761722" sldId="271"/>
            <ac:spMk id="18" creationId="{7CB4857B-ED7C-444D-9F04-2F885114A1C2}"/>
          </ac:spMkLst>
        </pc:spChg>
        <pc:spChg chg="add">
          <ac:chgData name="Manish" userId="b799adb9ba789c8f" providerId="LiveId" clId="{E56B91F5-F088-421D-9715-AF0062FB4DC9}" dt="2021-03-09T07:06:48.844" v="267" actId="26606"/>
          <ac:spMkLst>
            <pc:docMk/>
            <pc:sldMk cId="4251761722" sldId="271"/>
            <ac:spMk id="19" creationId="{D18046FB-44EA-4FD8-A585-EA09A319B2D0}"/>
          </ac:spMkLst>
        </pc:spChg>
        <pc:spChg chg="add">
          <ac:chgData name="Manish" userId="b799adb9ba789c8f" providerId="LiveId" clId="{E56B91F5-F088-421D-9715-AF0062FB4DC9}" dt="2021-03-09T07:06:48.844" v="267" actId="26606"/>
          <ac:spMkLst>
            <pc:docMk/>
            <pc:sldMk cId="4251761722" sldId="271"/>
            <ac:spMk id="20" creationId="{479F5F2B-8B58-4140-AE6A-51F6C67B18D9}"/>
          </ac:spMkLst>
        </pc:spChg>
      </pc:sldChg>
      <pc:sldChg chg="addSp delSp modSp new mod setBg">
        <pc:chgData name="Manish" userId="b799adb9ba789c8f" providerId="LiveId" clId="{E56B91F5-F088-421D-9715-AF0062FB4DC9}" dt="2021-03-09T07:40:09.562" v="476" actId="164"/>
        <pc:sldMkLst>
          <pc:docMk/>
          <pc:sldMk cId="2801391441" sldId="272"/>
        </pc:sldMkLst>
        <pc:spChg chg="del">
          <ac:chgData name="Manish" userId="b799adb9ba789c8f" providerId="LiveId" clId="{E56B91F5-F088-421D-9715-AF0062FB4DC9}" dt="2021-03-09T07:14:11.506" v="269" actId="478"/>
          <ac:spMkLst>
            <pc:docMk/>
            <pc:sldMk cId="2801391441" sldId="272"/>
            <ac:spMk id="2" creationId="{991763C1-8875-4FD2-A6C0-C9A90D0B8E17}"/>
          </ac:spMkLst>
        </pc:spChg>
        <pc:spChg chg="del">
          <ac:chgData name="Manish" userId="b799adb9ba789c8f" providerId="LiveId" clId="{E56B91F5-F088-421D-9715-AF0062FB4DC9}" dt="2021-03-09T07:14:11.506" v="269" actId="478"/>
          <ac:spMkLst>
            <pc:docMk/>
            <pc:sldMk cId="2801391441" sldId="272"/>
            <ac:spMk id="3" creationId="{383BC9B8-504B-4138-B0CA-5B8209115672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4" creationId="{B7FC340A-999E-4C06-A066-91A99BE890B0}"/>
          </ac:spMkLst>
        </pc:spChg>
        <pc:spChg chg="add del mod">
          <ac:chgData name="Manish" userId="b799adb9ba789c8f" providerId="LiveId" clId="{E56B91F5-F088-421D-9715-AF0062FB4DC9}" dt="2021-03-09T07:39:46.543" v="473" actId="478"/>
          <ac:spMkLst>
            <pc:docMk/>
            <pc:sldMk cId="2801391441" sldId="272"/>
            <ac:spMk id="5" creationId="{74223CAF-67B1-40FB-A2DB-46FEB468FE84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6" creationId="{A4F791F6-8B84-4D7D-9A82-1A85735236CD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7" creationId="{1BEE36E2-D239-4D47-9D8A-3BAFF6DFAEB2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8" creationId="{DC8E03E5-CF2F-4696-8DDE-51D7388FD3F7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9" creationId="{AF48A49A-6D22-49D4-87A5-D854753B0310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10" creationId="{BD9B8611-C101-4F1E-A8F7-81D3A6F5AB98}"/>
          </ac:spMkLst>
        </pc:spChg>
        <pc:spChg chg="add mod topLvl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11" creationId="{07E0E9A9-325F-4E1D-A6DC-31C573FF8174}"/>
          </ac:spMkLst>
        </pc:spChg>
        <pc:spChg chg="add mod">
          <ac:chgData name="Manish" userId="b799adb9ba789c8f" providerId="LiveId" clId="{E56B91F5-F088-421D-9715-AF0062FB4DC9}" dt="2021-03-09T07:19:58.935" v="428" actId="26606"/>
          <ac:spMkLst>
            <pc:docMk/>
            <pc:sldMk cId="2801391441" sldId="272"/>
            <ac:spMk id="18" creationId="{3C98337D-0B0A-4AEE-81D9-9713362A9528}"/>
          </ac:spMkLst>
        </pc:spChg>
        <pc:spChg chg="add del">
          <ac:chgData name="Manish" userId="b799adb9ba789c8f" providerId="LiveId" clId="{E56B91F5-F088-421D-9715-AF0062FB4DC9}" dt="2021-03-09T07:39:07.863" v="458" actId="478"/>
          <ac:spMkLst>
            <pc:docMk/>
            <pc:sldMk cId="2801391441" sldId="272"/>
            <ac:spMk id="20" creationId="{AE51DE29-D504-4EBC-9A55-FF768187EAE2}"/>
          </ac:spMkLst>
        </pc:spChg>
        <pc:spChg chg="add mod">
          <ac:chgData name="Manish" userId="b799adb9ba789c8f" providerId="LiveId" clId="{E56B91F5-F088-421D-9715-AF0062FB4DC9}" dt="2021-03-09T07:40:09.562" v="476" actId="164"/>
          <ac:spMkLst>
            <pc:docMk/>
            <pc:sldMk cId="2801391441" sldId="272"/>
            <ac:spMk id="21" creationId="{9B980552-27B5-482B-9A41-8B3DF0CF2B98}"/>
          </ac:spMkLst>
        </pc:spChg>
        <pc:spChg chg="add del">
          <ac:chgData name="Manish" userId="b799adb9ba789c8f" providerId="LiveId" clId="{E56B91F5-F088-421D-9715-AF0062FB4DC9}" dt="2021-03-09T07:39:19.424" v="461" actId="478"/>
          <ac:spMkLst>
            <pc:docMk/>
            <pc:sldMk cId="2801391441" sldId="272"/>
            <ac:spMk id="22" creationId="{5018CD31-3596-4F13-9CE3-7D3D9D545B44}"/>
          </ac:spMkLst>
        </pc:spChg>
        <pc:spChg chg="add">
          <ac:chgData name="Manish" userId="b799adb9ba789c8f" providerId="LiveId" clId="{E56B91F5-F088-421D-9715-AF0062FB4DC9}" dt="2021-03-09T07:19:58.935" v="428" actId="26606"/>
          <ac:spMkLst>
            <pc:docMk/>
            <pc:sldMk cId="2801391441" sldId="272"/>
            <ac:spMk id="24" creationId="{53B021B3-DE93-4AB7-8A18-CF5F1CED88B8}"/>
          </ac:spMkLst>
        </pc:spChg>
        <pc:spChg chg="add">
          <ac:chgData name="Manish" userId="b799adb9ba789c8f" providerId="LiveId" clId="{E56B91F5-F088-421D-9715-AF0062FB4DC9}" dt="2021-03-09T07:19:58.935" v="428" actId="26606"/>
          <ac:spMkLst>
            <pc:docMk/>
            <pc:sldMk cId="2801391441" sldId="272"/>
            <ac:spMk id="26" creationId="{52D502E5-F6B4-4D58-B4AE-FC466FF15EE8}"/>
          </ac:spMkLst>
        </pc:spChg>
        <pc:spChg chg="add">
          <ac:chgData name="Manish" userId="b799adb9ba789c8f" providerId="LiveId" clId="{E56B91F5-F088-421D-9715-AF0062FB4DC9}" dt="2021-03-09T07:19:58.935" v="428" actId="26606"/>
          <ac:spMkLst>
            <pc:docMk/>
            <pc:sldMk cId="2801391441" sldId="272"/>
            <ac:spMk id="28" creationId="{9DECDBF4-02B6-4BB4-B65B-B8107AD6A9E8}"/>
          </ac:spMkLst>
        </pc:spChg>
        <pc:grpChg chg="add del mod ord">
          <ac:chgData name="Manish" userId="b799adb9ba789c8f" providerId="LiveId" clId="{E56B91F5-F088-421D-9715-AF0062FB4DC9}" dt="2021-03-09T07:40:04.577" v="475" actId="165"/>
          <ac:grpSpMkLst>
            <pc:docMk/>
            <pc:sldMk cId="2801391441" sldId="272"/>
            <ac:grpSpMk id="19" creationId="{91D450B9-C50E-4C60-AF7C-DB56259FDE5C}"/>
          </ac:grpSpMkLst>
        </pc:grpChg>
        <pc:grpChg chg="add mod">
          <ac:chgData name="Manish" userId="b799adb9ba789c8f" providerId="LiveId" clId="{E56B91F5-F088-421D-9715-AF0062FB4DC9}" dt="2021-03-09T07:40:09.562" v="476" actId="164"/>
          <ac:grpSpMkLst>
            <pc:docMk/>
            <pc:sldMk cId="2801391441" sldId="272"/>
            <ac:grpSpMk id="23" creationId="{05806C23-0BD7-46AC-B427-605641A17C09}"/>
          </ac:grpSpMkLst>
        </pc:grpChg>
        <pc:cxnChg chg="add mod topLvl">
          <ac:chgData name="Manish" userId="b799adb9ba789c8f" providerId="LiveId" clId="{E56B91F5-F088-421D-9715-AF0062FB4DC9}" dt="2021-03-09T07:40:09.562" v="476" actId="164"/>
          <ac:cxnSpMkLst>
            <pc:docMk/>
            <pc:sldMk cId="2801391441" sldId="272"/>
            <ac:cxnSpMk id="13" creationId="{CCC7A11F-3826-416A-8B9E-1A4C94F91157}"/>
          </ac:cxnSpMkLst>
        </pc:cxnChg>
        <pc:cxnChg chg="add mod topLvl">
          <ac:chgData name="Manish" userId="b799adb9ba789c8f" providerId="LiveId" clId="{E56B91F5-F088-421D-9715-AF0062FB4DC9}" dt="2021-03-09T07:40:09.562" v="476" actId="164"/>
          <ac:cxnSpMkLst>
            <pc:docMk/>
            <pc:sldMk cId="2801391441" sldId="272"/>
            <ac:cxnSpMk id="14" creationId="{57CCC76F-0C04-42BB-9FDB-48EB643CCEDD}"/>
          </ac:cxnSpMkLst>
        </pc:cxnChg>
        <pc:cxnChg chg="add mod topLvl">
          <ac:chgData name="Manish" userId="b799adb9ba789c8f" providerId="LiveId" clId="{E56B91F5-F088-421D-9715-AF0062FB4DC9}" dt="2021-03-09T07:40:09.562" v="476" actId="164"/>
          <ac:cxnSpMkLst>
            <pc:docMk/>
            <pc:sldMk cId="2801391441" sldId="272"/>
            <ac:cxnSpMk id="16" creationId="{8DDA6378-8B16-4FC4-A1E6-BDC1F9765FCD}"/>
          </ac:cxnSpMkLst>
        </pc:cxnChg>
      </pc:sldChg>
      <pc:sldChg chg="addSp modSp new mod setBg">
        <pc:chgData name="Manish" userId="b799adb9ba789c8f" providerId="LiveId" clId="{E56B91F5-F088-421D-9715-AF0062FB4DC9}" dt="2021-03-09T07:16:59.271" v="317" actId="26606"/>
        <pc:sldMkLst>
          <pc:docMk/>
          <pc:sldMk cId="1558062592" sldId="273"/>
        </pc:sldMkLst>
        <pc:spChg chg="mod">
          <ac:chgData name="Manish" userId="b799adb9ba789c8f" providerId="LiveId" clId="{E56B91F5-F088-421D-9715-AF0062FB4DC9}" dt="2021-03-09T07:16:59.271" v="317" actId="26606"/>
          <ac:spMkLst>
            <pc:docMk/>
            <pc:sldMk cId="1558062592" sldId="273"/>
            <ac:spMk id="2" creationId="{B159E344-4BD4-49AA-8595-683D4AB51596}"/>
          </ac:spMkLst>
        </pc:spChg>
        <pc:spChg chg="mod">
          <ac:chgData name="Manish" userId="b799adb9ba789c8f" providerId="LiveId" clId="{E56B91F5-F088-421D-9715-AF0062FB4DC9}" dt="2021-03-09T07:16:59.271" v="317" actId="26606"/>
          <ac:spMkLst>
            <pc:docMk/>
            <pc:sldMk cId="1558062592" sldId="273"/>
            <ac:spMk id="3" creationId="{979BD816-51D1-4743-B591-6F2CFE3C0A6F}"/>
          </ac:spMkLst>
        </pc:spChg>
        <pc:spChg chg="add">
          <ac:chgData name="Manish" userId="b799adb9ba789c8f" providerId="LiveId" clId="{E56B91F5-F088-421D-9715-AF0062FB4DC9}" dt="2021-03-09T07:16:59.271" v="317" actId="26606"/>
          <ac:spMkLst>
            <pc:docMk/>
            <pc:sldMk cId="1558062592" sldId="273"/>
            <ac:spMk id="8" creationId="{7CB4857B-ED7C-444D-9F04-2F885114A1C2}"/>
          </ac:spMkLst>
        </pc:spChg>
        <pc:spChg chg="add">
          <ac:chgData name="Manish" userId="b799adb9ba789c8f" providerId="LiveId" clId="{E56B91F5-F088-421D-9715-AF0062FB4DC9}" dt="2021-03-09T07:16:59.271" v="317" actId="26606"/>
          <ac:spMkLst>
            <pc:docMk/>
            <pc:sldMk cId="1558062592" sldId="273"/>
            <ac:spMk id="10" creationId="{D18046FB-44EA-4FD8-A585-EA09A319B2D0}"/>
          </ac:spMkLst>
        </pc:spChg>
        <pc:spChg chg="add">
          <ac:chgData name="Manish" userId="b799adb9ba789c8f" providerId="LiveId" clId="{E56B91F5-F088-421D-9715-AF0062FB4DC9}" dt="2021-03-09T07:16:59.271" v="317" actId="26606"/>
          <ac:spMkLst>
            <pc:docMk/>
            <pc:sldMk cId="1558062592" sldId="273"/>
            <ac:spMk id="12" creationId="{479F5F2B-8B58-4140-AE6A-51F6C67B18D9}"/>
          </ac:spMkLst>
        </pc:spChg>
      </pc:sldChg>
      <pc:sldChg chg="addSp delSp modSp add mod setBg delDesignElem">
        <pc:chgData name="Manish" userId="b799adb9ba789c8f" providerId="LiveId" clId="{E56B91F5-F088-421D-9715-AF0062FB4DC9}" dt="2021-03-09T07:41:18.204" v="482"/>
        <pc:sldMkLst>
          <pc:docMk/>
          <pc:sldMk cId="4216802513" sldId="274"/>
        </pc:sldMkLst>
        <pc:spChg chg="mod">
          <ac:chgData name="Manish" userId="b799adb9ba789c8f" providerId="LiveId" clId="{E56B91F5-F088-421D-9715-AF0062FB4DC9}" dt="2021-03-09T07:37:21.811" v="446" actId="20577"/>
          <ac:spMkLst>
            <pc:docMk/>
            <pc:sldMk cId="4216802513" sldId="274"/>
            <ac:spMk id="18" creationId="{3C98337D-0B0A-4AEE-81D9-9713362A9528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21" creationId="{14372D70-E1F0-4CB0-B818-F8843DFA90C2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22" creationId="{A8D59A16-F308-4908-B75A-0022B3CB9D4C}"/>
          </ac:spMkLst>
        </pc:spChg>
        <pc:spChg chg="del">
          <ac:chgData name="Manish" userId="b799adb9ba789c8f" providerId="LiveId" clId="{E56B91F5-F088-421D-9715-AF0062FB4DC9}" dt="2021-03-09T07:37:14.086" v="437"/>
          <ac:spMkLst>
            <pc:docMk/>
            <pc:sldMk cId="4216802513" sldId="274"/>
            <ac:spMk id="24" creationId="{53B021B3-DE93-4AB7-8A18-CF5F1CED88B8}"/>
          </ac:spMkLst>
        </pc:spChg>
        <pc:spChg chg="del">
          <ac:chgData name="Manish" userId="b799adb9ba789c8f" providerId="LiveId" clId="{E56B91F5-F088-421D-9715-AF0062FB4DC9}" dt="2021-03-09T07:37:14.086" v="437"/>
          <ac:spMkLst>
            <pc:docMk/>
            <pc:sldMk cId="4216802513" sldId="274"/>
            <ac:spMk id="26" creationId="{52D502E5-F6B4-4D58-B4AE-FC466FF15EE8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27" creationId="{DDE9EA04-A1E0-4858-B72A-067B54B2DEEC}"/>
          </ac:spMkLst>
        </pc:spChg>
        <pc:spChg chg="del">
          <ac:chgData name="Manish" userId="b799adb9ba789c8f" providerId="LiveId" clId="{E56B91F5-F088-421D-9715-AF0062FB4DC9}" dt="2021-03-09T07:37:14.086" v="437"/>
          <ac:spMkLst>
            <pc:docMk/>
            <pc:sldMk cId="4216802513" sldId="274"/>
            <ac:spMk id="28" creationId="{9DECDBF4-02B6-4BB4-B65B-B8107AD6A9E8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29" creationId="{DBCC2018-3430-4357-8E30-3FFF7C7709D0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31" creationId="{425E23DE-28EE-4753-8053-8D0C3269C3B7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33" creationId="{D2FC3AB3-FDB1-41BB-B924-57561BCA0DE4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34" creationId="{08B4C7A6-C9CC-498A-8E0A-68597C5C7ABB}"/>
          </ac:spMkLst>
        </pc:spChg>
        <pc:spChg chg="mod">
          <ac:chgData name="Manish" userId="b799adb9ba789c8f" providerId="LiveId" clId="{E56B91F5-F088-421D-9715-AF0062FB4DC9}" dt="2021-03-09T07:38:02.008" v="448"/>
          <ac:spMkLst>
            <pc:docMk/>
            <pc:sldMk cId="4216802513" sldId="274"/>
            <ac:spMk id="35" creationId="{E51A708B-1E8D-4A3C-AE46-0BCCACF09F1F}"/>
          </ac:spMkLst>
        </pc:spChg>
        <pc:spChg chg="add del mod">
          <ac:chgData name="Manish" userId="b799adb9ba789c8f" providerId="LiveId" clId="{E56B91F5-F088-421D-9715-AF0062FB4DC9}" dt="2021-03-09T07:41:10.776" v="480"/>
          <ac:spMkLst>
            <pc:docMk/>
            <pc:sldMk cId="4216802513" sldId="274"/>
            <ac:spMk id="36" creationId="{E31F7972-B6A2-40E9-960C-12111C38CEE1}"/>
          </ac:spMkLst>
        </pc:spChg>
        <pc:spChg chg="add del mod">
          <ac:chgData name="Manish" userId="b799adb9ba789c8f" providerId="LiveId" clId="{E56B91F5-F088-421D-9715-AF0062FB4DC9}" dt="2021-03-09T07:41:10.776" v="480"/>
          <ac:spMkLst>
            <pc:docMk/>
            <pc:sldMk cId="4216802513" sldId="274"/>
            <ac:spMk id="37" creationId="{032A099F-5DF6-40F2-9B4A-4FA67F396005}"/>
          </ac:spMkLst>
        </pc:spChg>
        <pc:spChg chg="add del mod">
          <ac:chgData name="Manish" userId="b799adb9ba789c8f" providerId="LiveId" clId="{E56B91F5-F088-421D-9715-AF0062FB4DC9}" dt="2021-03-09T07:41:10.776" v="480"/>
          <ac:spMkLst>
            <pc:docMk/>
            <pc:sldMk cId="4216802513" sldId="274"/>
            <ac:spMk id="38" creationId="{FFA48F9F-55B6-43DC-A052-706BC5DA8FA0}"/>
          </ac:spMkLst>
        </pc:spChg>
        <pc:spChg chg="add del mod">
          <ac:chgData name="Manish" userId="b799adb9ba789c8f" providerId="LiveId" clId="{E56B91F5-F088-421D-9715-AF0062FB4DC9}" dt="2021-03-09T07:41:18.204" v="482"/>
          <ac:spMkLst>
            <pc:docMk/>
            <pc:sldMk cId="4216802513" sldId="274"/>
            <ac:spMk id="39" creationId="{8C3A4EC2-6853-490D-A413-AE3D15314247}"/>
          </ac:spMkLst>
        </pc:spChg>
        <pc:spChg chg="add del mod">
          <ac:chgData name="Manish" userId="b799adb9ba789c8f" providerId="LiveId" clId="{E56B91F5-F088-421D-9715-AF0062FB4DC9}" dt="2021-03-09T07:41:18.204" v="482"/>
          <ac:spMkLst>
            <pc:docMk/>
            <pc:sldMk cId="4216802513" sldId="274"/>
            <ac:spMk id="40" creationId="{69D05286-910B-4B11-909E-9D86BF847E92}"/>
          </ac:spMkLst>
        </pc:spChg>
        <pc:spChg chg="add del mod">
          <ac:chgData name="Manish" userId="b799adb9ba789c8f" providerId="LiveId" clId="{E56B91F5-F088-421D-9715-AF0062FB4DC9}" dt="2021-03-09T07:41:18.204" v="482"/>
          <ac:spMkLst>
            <pc:docMk/>
            <pc:sldMk cId="4216802513" sldId="274"/>
            <ac:spMk id="41" creationId="{85D54C15-D40E-4E3A-9CD4-8034081FCDC2}"/>
          </ac:spMkLst>
        </pc:spChg>
        <pc:grpChg chg="del">
          <ac:chgData name="Manish" userId="b799adb9ba789c8f" providerId="LiveId" clId="{E56B91F5-F088-421D-9715-AF0062FB4DC9}" dt="2021-03-09T07:37:54.285" v="447" actId="478"/>
          <ac:grpSpMkLst>
            <pc:docMk/>
            <pc:sldMk cId="4216802513" sldId="274"/>
            <ac:grpSpMk id="19" creationId="{91D450B9-C50E-4C60-AF7C-DB56259FDE5C}"/>
          </ac:grpSpMkLst>
        </pc:grpChg>
        <pc:grpChg chg="add mod ord">
          <ac:chgData name="Manish" userId="b799adb9ba789c8f" providerId="LiveId" clId="{E56B91F5-F088-421D-9715-AF0062FB4DC9}" dt="2021-03-09T07:41:09.549" v="479" actId="167"/>
          <ac:grpSpMkLst>
            <pc:docMk/>
            <pc:sldMk cId="4216802513" sldId="274"/>
            <ac:grpSpMk id="20" creationId="{47C50C64-6E23-4C55-8CE3-C6D6B4F1E137}"/>
          </ac:grpSpMkLst>
        </pc:grpChg>
        <pc:cxnChg chg="mod">
          <ac:chgData name="Manish" userId="b799adb9ba789c8f" providerId="LiveId" clId="{E56B91F5-F088-421D-9715-AF0062FB4DC9}" dt="2021-03-09T07:38:02.008" v="448"/>
          <ac:cxnSpMkLst>
            <pc:docMk/>
            <pc:sldMk cId="4216802513" sldId="274"/>
            <ac:cxnSpMk id="23" creationId="{D2A81087-589A-4A75-9FB6-BCB88D636C33}"/>
          </ac:cxnSpMkLst>
        </pc:cxnChg>
        <pc:cxnChg chg="mod">
          <ac:chgData name="Manish" userId="b799adb9ba789c8f" providerId="LiveId" clId="{E56B91F5-F088-421D-9715-AF0062FB4DC9}" dt="2021-03-09T07:38:02.008" v="448"/>
          <ac:cxnSpMkLst>
            <pc:docMk/>
            <pc:sldMk cId="4216802513" sldId="274"/>
            <ac:cxnSpMk id="25" creationId="{899E7C3D-CC8A-41A4-9CBF-58ABF74B453B}"/>
          </ac:cxnSpMkLst>
        </pc:cxnChg>
        <pc:cxnChg chg="mod">
          <ac:chgData name="Manish" userId="b799adb9ba789c8f" providerId="LiveId" clId="{E56B91F5-F088-421D-9715-AF0062FB4DC9}" dt="2021-03-09T07:38:02.008" v="448"/>
          <ac:cxnSpMkLst>
            <pc:docMk/>
            <pc:sldMk cId="4216802513" sldId="274"/>
            <ac:cxnSpMk id="30" creationId="{AE85A539-86CD-44CA-90A3-083A648B9813}"/>
          </ac:cxnSpMkLst>
        </pc:cxnChg>
        <pc:cxnChg chg="mod">
          <ac:chgData name="Manish" userId="b799adb9ba789c8f" providerId="LiveId" clId="{E56B91F5-F088-421D-9715-AF0062FB4DC9}" dt="2021-03-09T07:38:02.008" v="448"/>
          <ac:cxnSpMkLst>
            <pc:docMk/>
            <pc:sldMk cId="4216802513" sldId="274"/>
            <ac:cxnSpMk id="32" creationId="{5073ECA7-E3FB-4917-9FE8-EC326AB2F795}"/>
          </ac:cxnSpMkLst>
        </pc:cxnChg>
      </pc:sldChg>
      <pc:sldChg chg="addSp delSp modSp new mod">
        <pc:chgData name="Manish" userId="b799adb9ba789c8f" providerId="LiveId" clId="{E56B91F5-F088-421D-9715-AF0062FB4DC9}" dt="2021-03-09T09:34:04.327" v="508" actId="1076"/>
        <pc:sldMkLst>
          <pc:docMk/>
          <pc:sldMk cId="505309737" sldId="275"/>
        </pc:sldMkLst>
        <pc:spChg chg="del">
          <ac:chgData name="Manish" userId="b799adb9ba789c8f" providerId="LiveId" clId="{E56B91F5-F088-421D-9715-AF0062FB4DC9}" dt="2021-03-09T09:31:03.248" v="484" actId="478"/>
          <ac:spMkLst>
            <pc:docMk/>
            <pc:sldMk cId="505309737" sldId="275"/>
            <ac:spMk id="2" creationId="{14B7C7B2-29BB-4051-A334-60639D067937}"/>
          </ac:spMkLst>
        </pc:spChg>
        <pc:spChg chg="del">
          <ac:chgData name="Manish" userId="b799adb9ba789c8f" providerId="LiveId" clId="{E56B91F5-F088-421D-9715-AF0062FB4DC9}" dt="2021-03-09T09:31:03.248" v="484" actId="478"/>
          <ac:spMkLst>
            <pc:docMk/>
            <pc:sldMk cId="505309737" sldId="275"/>
            <ac:spMk id="3" creationId="{11B70797-AD32-477D-9739-9CC1FD38D694}"/>
          </ac:spMkLst>
        </pc:spChg>
        <pc:spChg chg="add mod">
          <ac:chgData name="Manish" userId="b799adb9ba789c8f" providerId="LiveId" clId="{E56B91F5-F088-421D-9715-AF0062FB4DC9}" dt="2021-03-09T09:31:11.979" v="485"/>
          <ac:spMkLst>
            <pc:docMk/>
            <pc:sldMk cId="505309737" sldId="275"/>
            <ac:spMk id="4" creationId="{984CC1AF-FE67-4E3A-A2D2-506EC0B5874E}"/>
          </ac:spMkLst>
        </pc:spChg>
        <pc:spChg chg="add mod">
          <ac:chgData name="Manish" userId="b799adb9ba789c8f" providerId="LiveId" clId="{E56B91F5-F088-421D-9715-AF0062FB4DC9}" dt="2021-03-09T09:31:11.979" v="485"/>
          <ac:spMkLst>
            <pc:docMk/>
            <pc:sldMk cId="505309737" sldId="275"/>
            <ac:spMk id="6" creationId="{B901FE31-8908-4B1D-9A1E-45832C61625C}"/>
          </ac:spMkLst>
        </pc:spChg>
        <pc:spChg chg="add mod">
          <ac:chgData name="Manish" userId="b799adb9ba789c8f" providerId="LiveId" clId="{E56B91F5-F088-421D-9715-AF0062FB4DC9}" dt="2021-03-09T09:34:04.327" v="508" actId="1076"/>
          <ac:spMkLst>
            <pc:docMk/>
            <pc:sldMk cId="505309737" sldId="275"/>
            <ac:spMk id="8" creationId="{AEA044F0-5E60-4F3B-9B5A-4524F9CF981F}"/>
          </ac:spMkLst>
        </pc:spChg>
        <pc:spChg chg="add mod">
          <ac:chgData name="Manish" userId="b799adb9ba789c8f" providerId="LiveId" clId="{E56B91F5-F088-421D-9715-AF0062FB4DC9}" dt="2021-03-09T09:31:36.532" v="487"/>
          <ac:spMkLst>
            <pc:docMk/>
            <pc:sldMk cId="505309737" sldId="275"/>
            <ac:spMk id="9" creationId="{7955341D-9F58-4CAB-AA5C-59D8326BF843}"/>
          </ac:spMkLst>
        </pc:spChg>
        <pc:spChg chg="add mod">
          <ac:chgData name="Manish" userId="b799adb9ba789c8f" providerId="LiveId" clId="{E56B91F5-F088-421D-9715-AF0062FB4DC9}" dt="2021-03-09T09:31:36.532" v="487"/>
          <ac:spMkLst>
            <pc:docMk/>
            <pc:sldMk cId="505309737" sldId="275"/>
            <ac:spMk id="12" creationId="{E14579B4-626C-4D0D-BAB5-7AFCABC80D2B}"/>
          </ac:spMkLst>
        </pc:spChg>
        <pc:spChg chg="add mod">
          <ac:chgData name="Manish" userId="b799adb9ba789c8f" providerId="LiveId" clId="{E56B91F5-F088-421D-9715-AF0062FB4DC9}" dt="2021-03-09T09:31:36.532" v="487"/>
          <ac:spMkLst>
            <pc:docMk/>
            <pc:sldMk cId="505309737" sldId="275"/>
            <ac:spMk id="13" creationId="{559B26AA-5458-46E6-8017-B4B69F5421F2}"/>
          </ac:spMkLst>
        </pc:spChg>
        <pc:spChg chg="add mod">
          <ac:chgData name="Manish" userId="b799adb9ba789c8f" providerId="LiveId" clId="{E56B91F5-F088-421D-9715-AF0062FB4DC9}" dt="2021-03-09T09:32:03.858" v="488"/>
          <ac:spMkLst>
            <pc:docMk/>
            <pc:sldMk cId="505309737" sldId="275"/>
            <ac:spMk id="14" creationId="{74ED4F08-FBAE-4523-9CEE-E65FEC0E3E1B}"/>
          </ac:spMkLst>
        </pc:spChg>
        <pc:spChg chg="add mod">
          <ac:chgData name="Manish" userId="b799adb9ba789c8f" providerId="LiveId" clId="{E56B91F5-F088-421D-9715-AF0062FB4DC9}" dt="2021-03-09T09:32:03.858" v="488"/>
          <ac:spMkLst>
            <pc:docMk/>
            <pc:sldMk cId="505309737" sldId="275"/>
            <ac:spMk id="17" creationId="{143B5E0B-EC85-4AC6-B8E8-0AFDF7D6A395}"/>
          </ac:spMkLst>
        </pc:spChg>
        <pc:spChg chg="add mod">
          <ac:chgData name="Manish" userId="b799adb9ba789c8f" providerId="LiveId" clId="{E56B91F5-F088-421D-9715-AF0062FB4DC9}" dt="2021-03-09T09:32:03.858" v="488"/>
          <ac:spMkLst>
            <pc:docMk/>
            <pc:sldMk cId="505309737" sldId="275"/>
            <ac:spMk id="18" creationId="{11C4212E-97EB-4B2F-BE7C-8EE3938E86E0}"/>
          </ac:spMkLst>
        </pc:spChg>
        <pc:cxnChg chg="add mod">
          <ac:chgData name="Manish" userId="b799adb9ba789c8f" providerId="LiveId" clId="{E56B91F5-F088-421D-9715-AF0062FB4DC9}" dt="2021-03-09T09:31:11.979" v="485"/>
          <ac:cxnSpMkLst>
            <pc:docMk/>
            <pc:sldMk cId="505309737" sldId="275"/>
            <ac:cxnSpMk id="5" creationId="{74E03002-9E46-4EE8-8CBE-C559C8027732}"/>
          </ac:cxnSpMkLst>
        </pc:cxnChg>
        <pc:cxnChg chg="add mod">
          <ac:chgData name="Manish" userId="b799adb9ba789c8f" providerId="LiveId" clId="{E56B91F5-F088-421D-9715-AF0062FB4DC9}" dt="2021-03-09T09:31:18.570" v="486"/>
          <ac:cxnSpMkLst>
            <pc:docMk/>
            <pc:sldMk cId="505309737" sldId="275"/>
            <ac:cxnSpMk id="7" creationId="{02718456-074A-40AB-97F7-F6A087BDE115}"/>
          </ac:cxnSpMkLst>
        </pc:cxnChg>
        <pc:cxnChg chg="add mod">
          <ac:chgData name="Manish" userId="b799adb9ba789c8f" providerId="LiveId" clId="{E56B91F5-F088-421D-9715-AF0062FB4DC9}" dt="2021-03-09T09:31:36.532" v="487"/>
          <ac:cxnSpMkLst>
            <pc:docMk/>
            <pc:sldMk cId="505309737" sldId="275"/>
            <ac:cxnSpMk id="10" creationId="{D6E6E367-8891-4181-B970-CDD5642DF237}"/>
          </ac:cxnSpMkLst>
        </pc:cxnChg>
        <pc:cxnChg chg="add mod">
          <ac:chgData name="Manish" userId="b799adb9ba789c8f" providerId="LiveId" clId="{E56B91F5-F088-421D-9715-AF0062FB4DC9}" dt="2021-03-09T09:31:36.532" v="487"/>
          <ac:cxnSpMkLst>
            <pc:docMk/>
            <pc:sldMk cId="505309737" sldId="275"/>
            <ac:cxnSpMk id="11" creationId="{CD4FE4D1-5741-4BF9-A2D3-32C4ABB33303}"/>
          </ac:cxnSpMkLst>
        </pc:cxnChg>
        <pc:cxnChg chg="add mod">
          <ac:chgData name="Manish" userId="b799adb9ba789c8f" providerId="LiveId" clId="{E56B91F5-F088-421D-9715-AF0062FB4DC9}" dt="2021-03-09T09:32:03.858" v="488"/>
          <ac:cxnSpMkLst>
            <pc:docMk/>
            <pc:sldMk cId="505309737" sldId="275"/>
            <ac:cxnSpMk id="15" creationId="{314146A4-5966-4B4A-9C39-C1F7C18585B9}"/>
          </ac:cxnSpMkLst>
        </pc:cxnChg>
        <pc:cxnChg chg="add mod">
          <ac:chgData name="Manish" userId="b799adb9ba789c8f" providerId="LiveId" clId="{E56B91F5-F088-421D-9715-AF0062FB4DC9}" dt="2021-03-09T09:32:03.858" v="488"/>
          <ac:cxnSpMkLst>
            <pc:docMk/>
            <pc:sldMk cId="505309737" sldId="275"/>
            <ac:cxnSpMk id="16" creationId="{089E0D18-9DCA-49ED-B780-5EE54596BE24}"/>
          </ac:cxnSpMkLst>
        </pc:cxnChg>
      </pc:sldChg>
      <pc:sldChg chg="addSp delSp modSp new mod">
        <pc:chgData name="Manish" userId="b799adb9ba789c8f" providerId="LiveId" clId="{E56B91F5-F088-421D-9715-AF0062FB4DC9}" dt="2021-03-09T09:33:43.279" v="504" actId="1076"/>
        <pc:sldMkLst>
          <pc:docMk/>
          <pc:sldMk cId="2482056351" sldId="276"/>
        </pc:sldMkLst>
        <pc:spChg chg="del">
          <ac:chgData name="Manish" userId="b799adb9ba789c8f" providerId="LiveId" clId="{E56B91F5-F088-421D-9715-AF0062FB4DC9}" dt="2021-03-09T09:32:49.720" v="490" actId="478"/>
          <ac:spMkLst>
            <pc:docMk/>
            <pc:sldMk cId="2482056351" sldId="276"/>
            <ac:spMk id="2" creationId="{3ECB2233-D36D-43CA-B94B-A914BF1602BB}"/>
          </ac:spMkLst>
        </pc:spChg>
        <pc:spChg chg="del">
          <ac:chgData name="Manish" userId="b799adb9ba789c8f" providerId="LiveId" clId="{E56B91F5-F088-421D-9715-AF0062FB4DC9}" dt="2021-03-09T09:32:49.720" v="490" actId="478"/>
          <ac:spMkLst>
            <pc:docMk/>
            <pc:sldMk cId="2482056351" sldId="276"/>
            <ac:spMk id="3" creationId="{86481669-C1C2-4BE7-AC72-45E158EF3C0D}"/>
          </ac:spMkLst>
        </pc:spChg>
        <pc:spChg chg="add mod">
          <ac:chgData name="Manish" userId="b799adb9ba789c8f" providerId="LiveId" clId="{E56B91F5-F088-421D-9715-AF0062FB4DC9}" dt="2021-03-09T09:32:50.592" v="491"/>
          <ac:spMkLst>
            <pc:docMk/>
            <pc:sldMk cId="2482056351" sldId="276"/>
            <ac:spMk id="4" creationId="{37ADAF51-9700-4C1F-B138-6FB39B0C9784}"/>
          </ac:spMkLst>
        </pc:spChg>
        <pc:spChg chg="add mod">
          <ac:chgData name="Manish" userId="b799adb9ba789c8f" providerId="LiveId" clId="{E56B91F5-F088-421D-9715-AF0062FB4DC9}" dt="2021-03-09T09:32:50.592" v="491"/>
          <ac:spMkLst>
            <pc:docMk/>
            <pc:sldMk cId="2482056351" sldId="276"/>
            <ac:spMk id="6" creationId="{9CDCD166-AAB4-4434-A5FF-901343A148A5}"/>
          </ac:spMkLst>
        </pc:spChg>
        <pc:spChg chg="add mod">
          <ac:chgData name="Manish" userId="b799adb9ba789c8f" providerId="LiveId" clId="{E56B91F5-F088-421D-9715-AF0062FB4DC9}" dt="2021-03-09T09:32:50.592" v="491"/>
          <ac:spMkLst>
            <pc:docMk/>
            <pc:sldMk cId="2482056351" sldId="276"/>
            <ac:spMk id="7" creationId="{2889C04E-CFAF-4D5B-AF17-2280E29F1296}"/>
          </ac:spMkLst>
        </pc:spChg>
        <pc:spChg chg="add mod">
          <ac:chgData name="Manish" userId="b799adb9ba789c8f" providerId="LiveId" clId="{E56B91F5-F088-421D-9715-AF0062FB4DC9}" dt="2021-03-09T09:32:55.575" v="492"/>
          <ac:spMkLst>
            <pc:docMk/>
            <pc:sldMk cId="2482056351" sldId="276"/>
            <ac:spMk id="9" creationId="{0E4FD5CC-8D6A-4956-80B8-179CC0C66AA7}"/>
          </ac:spMkLst>
        </pc:spChg>
        <pc:spChg chg="add mod">
          <ac:chgData name="Manish" userId="b799adb9ba789c8f" providerId="LiveId" clId="{E56B91F5-F088-421D-9715-AF0062FB4DC9}" dt="2021-03-09T09:33:04.246" v="493"/>
          <ac:spMkLst>
            <pc:docMk/>
            <pc:sldMk cId="2482056351" sldId="276"/>
            <ac:spMk id="10" creationId="{FF6FD33F-62B3-4356-90D4-AEBF21DCF9D2}"/>
          </ac:spMkLst>
        </pc:spChg>
        <pc:spChg chg="add mod">
          <ac:chgData name="Manish" userId="b799adb9ba789c8f" providerId="LiveId" clId="{E56B91F5-F088-421D-9715-AF0062FB4DC9}" dt="2021-03-09T09:33:04.246" v="493"/>
          <ac:spMkLst>
            <pc:docMk/>
            <pc:sldMk cId="2482056351" sldId="276"/>
            <ac:spMk id="13" creationId="{154043F5-FB85-495F-A466-6F3789BA5104}"/>
          </ac:spMkLst>
        </pc:spChg>
        <pc:spChg chg="add mod">
          <ac:chgData name="Manish" userId="b799adb9ba789c8f" providerId="LiveId" clId="{E56B91F5-F088-421D-9715-AF0062FB4DC9}" dt="2021-03-09T09:33:04.246" v="493"/>
          <ac:spMkLst>
            <pc:docMk/>
            <pc:sldMk cId="2482056351" sldId="276"/>
            <ac:spMk id="14" creationId="{51DCF5D3-EE90-4983-AEE5-E9175097284E}"/>
          </ac:spMkLst>
        </pc:spChg>
        <pc:spChg chg="add mod">
          <ac:chgData name="Manish" userId="b799adb9ba789c8f" providerId="LiveId" clId="{E56B91F5-F088-421D-9715-AF0062FB4DC9}" dt="2021-03-09T09:33:17.147" v="494"/>
          <ac:spMkLst>
            <pc:docMk/>
            <pc:sldMk cId="2482056351" sldId="276"/>
            <ac:spMk id="15" creationId="{97F7FE9D-0188-489C-8BAA-8E1B31E7AC22}"/>
          </ac:spMkLst>
        </pc:spChg>
        <pc:spChg chg="add mod">
          <ac:chgData name="Manish" userId="b799adb9ba789c8f" providerId="LiveId" clId="{E56B91F5-F088-421D-9715-AF0062FB4DC9}" dt="2021-03-09T09:33:17.147" v="494"/>
          <ac:spMkLst>
            <pc:docMk/>
            <pc:sldMk cId="2482056351" sldId="276"/>
            <ac:spMk id="18" creationId="{0A4D396C-FA2F-4685-97D1-FA260AB625DD}"/>
          </ac:spMkLst>
        </pc:spChg>
        <pc:spChg chg="add mod">
          <ac:chgData name="Manish" userId="b799adb9ba789c8f" providerId="LiveId" clId="{E56B91F5-F088-421D-9715-AF0062FB4DC9}" dt="2021-03-09T09:33:17.147" v="494"/>
          <ac:spMkLst>
            <pc:docMk/>
            <pc:sldMk cId="2482056351" sldId="276"/>
            <ac:spMk id="19" creationId="{A070960D-F68A-448D-A59F-F4FCAA8C11D3}"/>
          </ac:spMkLst>
        </pc:spChg>
        <pc:spChg chg="add mod">
          <ac:chgData name="Manish" userId="b799adb9ba789c8f" providerId="LiveId" clId="{E56B91F5-F088-421D-9715-AF0062FB4DC9}" dt="2021-03-09T09:33:43.279" v="504" actId="1076"/>
          <ac:spMkLst>
            <pc:docMk/>
            <pc:sldMk cId="2482056351" sldId="276"/>
            <ac:spMk id="21" creationId="{3A56E35A-E245-48D2-B4FE-50BBB4757E4B}"/>
          </ac:spMkLst>
        </pc:spChg>
        <pc:spChg chg="add mod">
          <ac:chgData name="Manish" userId="b799adb9ba789c8f" providerId="LiveId" clId="{E56B91F5-F088-421D-9715-AF0062FB4DC9}" dt="2021-03-09T09:33:26.100" v="495"/>
          <ac:spMkLst>
            <pc:docMk/>
            <pc:sldMk cId="2482056351" sldId="276"/>
            <ac:spMk id="23" creationId="{C3221B5A-7258-480C-AE53-76D395E79057}"/>
          </ac:spMkLst>
        </pc:spChg>
        <pc:cxnChg chg="add mod">
          <ac:chgData name="Manish" userId="b799adb9ba789c8f" providerId="LiveId" clId="{E56B91F5-F088-421D-9715-AF0062FB4DC9}" dt="2021-03-09T09:32:50.592" v="491"/>
          <ac:cxnSpMkLst>
            <pc:docMk/>
            <pc:sldMk cId="2482056351" sldId="276"/>
            <ac:cxnSpMk id="5" creationId="{C4E7E594-9B79-4345-9234-86DF3FD8E74F}"/>
          </ac:cxnSpMkLst>
        </pc:cxnChg>
        <pc:cxnChg chg="add mod">
          <ac:chgData name="Manish" userId="b799adb9ba789c8f" providerId="LiveId" clId="{E56B91F5-F088-421D-9715-AF0062FB4DC9}" dt="2021-03-09T09:32:50.592" v="491"/>
          <ac:cxnSpMkLst>
            <pc:docMk/>
            <pc:sldMk cId="2482056351" sldId="276"/>
            <ac:cxnSpMk id="8" creationId="{DCF23DD2-F1D3-4AE9-97ED-D1AC7DC02F3C}"/>
          </ac:cxnSpMkLst>
        </pc:cxnChg>
        <pc:cxnChg chg="add mod">
          <ac:chgData name="Manish" userId="b799adb9ba789c8f" providerId="LiveId" clId="{E56B91F5-F088-421D-9715-AF0062FB4DC9}" dt="2021-03-09T09:33:04.246" v="493"/>
          <ac:cxnSpMkLst>
            <pc:docMk/>
            <pc:sldMk cId="2482056351" sldId="276"/>
            <ac:cxnSpMk id="11" creationId="{7140BD5C-3993-415C-9638-C8AB800A96A8}"/>
          </ac:cxnSpMkLst>
        </pc:cxnChg>
        <pc:cxnChg chg="add mod">
          <ac:chgData name="Manish" userId="b799adb9ba789c8f" providerId="LiveId" clId="{E56B91F5-F088-421D-9715-AF0062FB4DC9}" dt="2021-03-09T09:33:04.246" v="493"/>
          <ac:cxnSpMkLst>
            <pc:docMk/>
            <pc:sldMk cId="2482056351" sldId="276"/>
            <ac:cxnSpMk id="12" creationId="{BB16C01C-D41F-41FB-8E76-29254DA8532E}"/>
          </ac:cxnSpMkLst>
        </pc:cxnChg>
        <pc:cxnChg chg="add mod">
          <ac:chgData name="Manish" userId="b799adb9ba789c8f" providerId="LiveId" clId="{E56B91F5-F088-421D-9715-AF0062FB4DC9}" dt="2021-03-09T09:33:17.147" v="494"/>
          <ac:cxnSpMkLst>
            <pc:docMk/>
            <pc:sldMk cId="2482056351" sldId="276"/>
            <ac:cxnSpMk id="16" creationId="{81E6C502-13CE-41A2-86B7-DD91018F0862}"/>
          </ac:cxnSpMkLst>
        </pc:cxnChg>
        <pc:cxnChg chg="add mod">
          <ac:chgData name="Manish" userId="b799adb9ba789c8f" providerId="LiveId" clId="{E56B91F5-F088-421D-9715-AF0062FB4DC9}" dt="2021-03-09T09:33:17.147" v="494"/>
          <ac:cxnSpMkLst>
            <pc:docMk/>
            <pc:sldMk cId="2482056351" sldId="276"/>
            <ac:cxnSpMk id="17" creationId="{64804DF1-AD7B-4191-B5CC-5DE0E4A8DCD4}"/>
          </ac:cxnSpMkLst>
        </pc:cxnChg>
        <pc:cxnChg chg="add mod">
          <ac:chgData name="Manish" userId="b799adb9ba789c8f" providerId="LiveId" clId="{E56B91F5-F088-421D-9715-AF0062FB4DC9}" dt="2021-03-09T09:33:26.100" v="495"/>
          <ac:cxnSpMkLst>
            <pc:docMk/>
            <pc:sldMk cId="2482056351" sldId="276"/>
            <ac:cxnSpMk id="20" creationId="{8A1EC543-B127-4AE1-AEAB-EB5F7DDBAE9A}"/>
          </ac:cxnSpMkLst>
        </pc:cxnChg>
        <pc:cxnChg chg="add mod">
          <ac:chgData name="Manish" userId="b799adb9ba789c8f" providerId="LiveId" clId="{E56B91F5-F088-421D-9715-AF0062FB4DC9}" dt="2021-03-09T09:33:26.100" v="495"/>
          <ac:cxnSpMkLst>
            <pc:docMk/>
            <pc:sldMk cId="2482056351" sldId="276"/>
            <ac:cxnSpMk id="22" creationId="{6A509512-EE42-43C0-BC0D-D5226DB55375}"/>
          </ac:cxnSpMkLst>
        </pc:cxnChg>
      </pc:sldChg>
      <pc:sldChg chg="addSp delSp modSp new mod">
        <pc:chgData name="Manish" userId="b799adb9ba789c8f" providerId="LiveId" clId="{E56B91F5-F088-421D-9715-AF0062FB4DC9}" dt="2021-03-10T07:41:13.048" v="694" actId="1036"/>
        <pc:sldMkLst>
          <pc:docMk/>
          <pc:sldMk cId="2219516947" sldId="277"/>
        </pc:sldMkLst>
        <pc:spChg chg="del">
          <ac:chgData name="Manish" userId="b799adb9ba789c8f" providerId="LiveId" clId="{E56B91F5-F088-421D-9715-AF0062FB4DC9}" dt="2021-03-10T07:37:39.635" v="510" actId="478"/>
          <ac:spMkLst>
            <pc:docMk/>
            <pc:sldMk cId="2219516947" sldId="277"/>
            <ac:spMk id="2" creationId="{8E64506A-BE37-444F-840B-1EEF8C192E02}"/>
          </ac:spMkLst>
        </pc:spChg>
        <pc:spChg chg="del">
          <ac:chgData name="Manish" userId="b799adb9ba789c8f" providerId="LiveId" clId="{E56B91F5-F088-421D-9715-AF0062FB4DC9}" dt="2021-03-10T07:37:39.635" v="510" actId="478"/>
          <ac:spMkLst>
            <pc:docMk/>
            <pc:sldMk cId="2219516947" sldId="277"/>
            <ac:spMk id="3" creationId="{A5544D64-3910-474A-A238-6360FF234D9F}"/>
          </ac:spMkLst>
        </pc:spChg>
        <pc:spChg chg="add mod">
          <ac:chgData name="Manish" userId="b799adb9ba789c8f" providerId="LiveId" clId="{E56B91F5-F088-421D-9715-AF0062FB4DC9}" dt="2021-03-10T07:37:54.129" v="511"/>
          <ac:spMkLst>
            <pc:docMk/>
            <pc:sldMk cId="2219516947" sldId="277"/>
            <ac:spMk id="4" creationId="{FFAB8E3A-2A00-4C57-A350-D97F46C9E36E}"/>
          </ac:spMkLst>
        </pc:spChg>
        <pc:spChg chg="add mod">
          <ac:chgData name="Manish" userId="b799adb9ba789c8f" providerId="LiveId" clId="{E56B91F5-F088-421D-9715-AF0062FB4DC9}" dt="2021-03-10T07:37:54.129" v="511"/>
          <ac:spMkLst>
            <pc:docMk/>
            <pc:sldMk cId="2219516947" sldId="277"/>
            <ac:spMk id="5" creationId="{D923BCBD-34FF-4871-9AF2-CE915345A9BF}"/>
          </ac:spMkLst>
        </pc:spChg>
        <pc:spChg chg="add mod">
          <ac:chgData name="Manish" userId="b799adb9ba789c8f" providerId="LiveId" clId="{E56B91F5-F088-421D-9715-AF0062FB4DC9}" dt="2021-03-10T07:37:54.129" v="511"/>
          <ac:spMkLst>
            <pc:docMk/>
            <pc:sldMk cId="2219516947" sldId="277"/>
            <ac:spMk id="8" creationId="{3054D341-D3D8-47B6-9BBF-2579E60EC428}"/>
          </ac:spMkLst>
        </pc:spChg>
        <pc:spChg chg="add mod">
          <ac:chgData name="Manish" userId="b799adb9ba789c8f" providerId="LiveId" clId="{E56B91F5-F088-421D-9715-AF0062FB4DC9}" dt="2021-03-10T07:38:06.308" v="512"/>
          <ac:spMkLst>
            <pc:docMk/>
            <pc:sldMk cId="2219516947" sldId="277"/>
            <ac:spMk id="9" creationId="{9215063E-0FBD-40AD-AE0D-84B69A0C577F}"/>
          </ac:spMkLst>
        </pc:spChg>
        <pc:spChg chg="add mod">
          <ac:chgData name="Manish" userId="b799adb9ba789c8f" providerId="LiveId" clId="{E56B91F5-F088-421D-9715-AF0062FB4DC9}" dt="2021-03-10T07:38:48.441" v="541" actId="1076"/>
          <ac:spMkLst>
            <pc:docMk/>
            <pc:sldMk cId="2219516947" sldId="277"/>
            <ac:spMk id="14" creationId="{F5819EAB-6705-4596-93D9-3C0F28BB5A2B}"/>
          </ac:spMkLst>
        </pc:spChg>
        <pc:spChg chg="add mod">
          <ac:chgData name="Manish" userId="b799adb9ba789c8f" providerId="LiveId" clId="{E56B91F5-F088-421D-9715-AF0062FB4DC9}" dt="2021-03-10T07:39:53.868" v="635" actId="1035"/>
          <ac:spMkLst>
            <pc:docMk/>
            <pc:sldMk cId="2219516947" sldId="277"/>
            <ac:spMk id="15" creationId="{EAF42CDA-4909-46B9-B0BC-7ED09AD0E46E}"/>
          </ac:spMkLst>
        </pc:spChg>
        <pc:spChg chg="add mod">
          <ac:chgData name="Manish" userId="b799adb9ba789c8f" providerId="LiveId" clId="{E56B91F5-F088-421D-9715-AF0062FB4DC9}" dt="2021-03-10T07:39:17.522" v="570" actId="20577"/>
          <ac:spMkLst>
            <pc:docMk/>
            <pc:sldMk cId="2219516947" sldId="277"/>
            <ac:spMk id="16" creationId="{99D14A44-AFFF-4487-8DFD-4258A09E6E9E}"/>
          </ac:spMkLst>
        </pc:spChg>
        <pc:spChg chg="add mod">
          <ac:chgData name="Manish" userId="b799adb9ba789c8f" providerId="LiveId" clId="{E56B91F5-F088-421D-9715-AF0062FB4DC9}" dt="2021-03-10T07:41:13.048" v="694" actId="1036"/>
          <ac:spMkLst>
            <pc:docMk/>
            <pc:sldMk cId="2219516947" sldId="277"/>
            <ac:spMk id="18" creationId="{98B69A4B-F010-4CD3-BBBF-B1E48D0A66F3}"/>
          </ac:spMkLst>
        </pc:spChg>
        <pc:spChg chg="add mod">
          <ac:chgData name="Manish" userId="b799adb9ba789c8f" providerId="LiveId" clId="{E56B91F5-F088-421D-9715-AF0062FB4DC9}" dt="2021-03-10T07:41:13.048" v="694" actId="1036"/>
          <ac:spMkLst>
            <pc:docMk/>
            <pc:sldMk cId="2219516947" sldId="277"/>
            <ac:spMk id="20" creationId="{019CE2F4-65EF-4FAD-87D2-D732B0304F3A}"/>
          </ac:spMkLst>
        </pc:spChg>
        <pc:spChg chg="add mod">
          <ac:chgData name="Manish" userId="b799adb9ba789c8f" providerId="LiveId" clId="{E56B91F5-F088-421D-9715-AF0062FB4DC9}" dt="2021-03-10T07:40:42.439" v="663" actId="1076"/>
          <ac:spMkLst>
            <pc:docMk/>
            <pc:sldMk cId="2219516947" sldId="277"/>
            <ac:spMk id="22" creationId="{2939A3E7-DC39-44FA-8422-FCC52BBD56B7}"/>
          </ac:spMkLst>
        </pc:spChg>
        <pc:spChg chg="add mod">
          <ac:chgData name="Manish" userId="b799adb9ba789c8f" providerId="LiveId" clId="{E56B91F5-F088-421D-9715-AF0062FB4DC9}" dt="2021-03-10T07:40:58.032" v="682" actId="20577"/>
          <ac:spMkLst>
            <pc:docMk/>
            <pc:sldMk cId="2219516947" sldId="277"/>
            <ac:spMk id="24" creationId="{F1CF7E1D-A80F-4A14-A630-ABF509B07C33}"/>
          </ac:spMkLst>
        </pc:spChg>
        <pc:cxnChg chg="add mod">
          <ac:chgData name="Manish" userId="b799adb9ba789c8f" providerId="LiveId" clId="{E56B91F5-F088-421D-9715-AF0062FB4DC9}" dt="2021-03-10T07:37:54.129" v="511"/>
          <ac:cxnSpMkLst>
            <pc:docMk/>
            <pc:sldMk cId="2219516947" sldId="277"/>
            <ac:cxnSpMk id="6" creationId="{0A7A18DD-CFAA-4FF5-9CD3-FF2D04229DAC}"/>
          </ac:cxnSpMkLst>
        </pc:cxnChg>
        <pc:cxnChg chg="add mod">
          <ac:chgData name="Manish" userId="b799adb9ba789c8f" providerId="LiveId" clId="{E56B91F5-F088-421D-9715-AF0062FB4DC9}" dt="2021-03-10T07:37:54.129" v="511"/>
          <ac:cxnSpMkLst>
            <pc:docMk/>
            <pc:sldMk cId="2219516947" sldId="277"/>
            <ac:cxnSpMk id="7" creationId="{E58BB9DD-63E3-4372-8C2A-8CD83EF5FF19}"/>
          </ac:cxnSpMkLst>
        </pc:cxnChg>
        <pc:cxnChg chg="add">
          <ac:chgData name="Manish" userId="b799adb9ba789c8f" providerId="LiveId" clId="{E56B91F5-F088-421D-9715-AF0062FB4DC9}" dt="2021-03-10T07:38:13.350" v="513" actId="11529"/>
          <ac:cxnSpMkLst>
            <pc:docMk/>
            <pc:sldMk cId="2219516947" sldId="277"/>
            <ac:cxnSpMk id="11" creationId="{8632E5D9-E85D-40FC-A1D9-E1541C81874D}"/>
          </ac:cxnSpMkLst>
        </pc:cxnChg>
        <pc:cxnChg chg="add mod">
          <ac:chgData name="Manish" userId="b799adb9ba789c8f" providerId="LiveId" clId="{E56B91F5-F088-421D-9715-AF0062FB4DC9}" dt="2021-03-10T07:39:53.868" v="635" actId="1035"/>
          <ac:cxnSpMkLst>
            <pc:docMk/>
            <pc:sldMk cId="2219516947" sldId="277"/>
            <ac:cxnSpMk id="13" creationId="{75BD3C87-C567-4B2C-89C2-5DB522461A2D}"/>
          </ac:cxnSpMkLst>
        </pc:cxnChg>
        <pc:cxnChg chg="add mod">
          <ac:chgData name="Manish" userId="b799adb9ba789c8f" providerId="LiveId" clId="{E56B91F5-F088-421D-9715-AF0062FB4DC9}" dt="2021-03-10T07:41:13.048" v="694" actId="1036"/>
          <ac:cxnSpMkLst>
            <pc:docMk/>
            <pc:sldMk cId="2219516947" sldId="277"/>
            <ac:cxnSpMk id="17" creationId="{826680F7-EB51-4E7E-9FA6-C3EEAE83A4F1}"/>
          </ac:cxnSpMkLst>
        </pc:cxnChg>
        <pc:cxnChg chg="add mod">
          <ac:chgData name="Manish" userId="b799adb9ba789c8f" providerId="LiveId" clId="{E56B91F5-F088-421D-9715-AF0062FB4DC9}" dt="2021-03-10T07:41:13.048" v="694" actId="1036"/>
          <ac:cxnSpMkLst>
            <pc:docMk/>
            <pc:sldMk cId="2219516947" sldId="277"/>
            <ac:cxnSpMk id="19" creationId="{E363A36C-AC31-490C-8CDE-41A1769184C7}"/>
          </ac:cxnSpMkLst>
        </pc:cxnChg>
        <pc:cxnChg chg="add mod">
          <ac:chgData name="Manish" userId="b799adb9ba789c8f" providerId="LiveId" clId="{E56B91F5-F088-421D-9715-AF0062FB4DC9}" dt="2021-03-10T07:40:42.439" v="663" actId="1076"/>
          <ac:cxnSpMkLst>
            <pc:docMk/>
            <pc:sldMk cId="2219516947" sldId="277"/>
            <ac:cxnSpMk id="21" creationId="{D452188C-D1D6-4A95-937D-55007F47CFDE}"/>
          </ac:cxnSpMkLst>
        </pc:cxnChg>
        <pc:cxnChg chg="add mod">
          <ac:chgData name="Manish" userId="b799adb9ba789c8f" providerId="LiveId" clId="{E56B91F5-F088-421D-9715-AF0062FB4DC9}" dt="2021-03-10T07:40:48.989" v="678" actId="1035"/>
          <ac:cxnSpMkLst>
            <pc:docMk/>
            <pc:sldMk cId="2219516947" sldId="277"/>
            <ac:cxnSpMk id="23" creationId="{4F365837-7BA5-480D-B217-C79BD158360E}"/>
          </ac:cxnSpMkLst>
        </pc:cxnChg>
      </pc:sldChg>
      <pc:sldChg chg="addSp delSp modSp new mod">
        <pc:chgData name="Manish" userId="b799adb9ba789c8f" providerId="LiveId" clId="{E56B91F5-F088-421D-9715-AF0062FB4DC9}" dt="2021-03-10T09:05:12.290" v="795" actId="1076"/>
        <pc:sldMkLst>
          <pc:docMk/>
          <pc:sldMk cId="2250270897" sldId="278"/>
        </pc:sldMkLst>
        <pc:spChg chg="del">
          <ac:chgData name="Manish" userId="b799adb9ba789c8f" providerId="LiveId" clId="{E56B91F5-F088-421D-9715-AF0062FB4DC9}" dt="2021-03-10T07:45:11.301" v="696" actId="478"/>
          <ac:spMkLst>
            <pc:docMk/>
            <pc:sldMk cId="2250270897" sldId="278"/>
            <ac:spMk id="2" creationId="{7C648D2E-07F3-40C4-9871-919F617D6333}"/>
          </ac:spMkLst>
        </pc:spChg>
        <pc:spChg chg="del">
          <ac:chgData name="Manish" userId="b799adb9ba789c8f" providerId="LiveId" clId="{E56B91F5-F088-421D-9715-AF0062FB4DC9}" dt="2021-03-10T07:45:11.301" v="696" actId="478"/>
          <ac:spMkLst>
            <pc:docMk/>
            <pc:sldMk cId="2250270897" sldId="278"/>
            <ac:spMk id="3" creationId="{C8347BD4-A7FB-4A1C-954B-7B2B4DB861F0}"/>
          </ac:spMkLst>
        </pc:spChg>
        <pc:spChg chg="add mod">
          <ac:chgData name="Manish" userId="b799adb9ba789c8f" providerId="LiveId" clId="{E56B91F5-F088-421D-9715-AF0062FB4DC9}" dt="2021-03-10T07:46:58.361" v="708" actId="13822"/>
          <ac:spMkLst>
            <pc:docMk/>
            <pc:sldMk cId="2250270897" sldId="278"/>
            <ac:spMk id="4" creationId="{42D9ECA0-567F-406A-A5B0-27A94119410F}"/>
          </ac:spMkLst>
        </pc:spChg>
        <pc:spChg chg="add mod">
          <ac:chgData name="Manish" userId="b799adb9ba789c8f" providerId="LiveId" clId="{E56B91F5-F088-421D-9715-AF0062FB4DC9}" dt="2021-03-10T07:47:00.577" v="709" actId="13822"/>
          <ac:spMkLst>
            <pc:docMk/>
            <pc:sldMk cId="2250270897" sldId="278"/>
            <ac:spMk id="5" creationId="{B06D4EF7-4117-49AE-92E8-7DB8A01FD07E}"/>
          </ac:spMkLst>
        </pc:spChg>
        <pc:spChg chg="add mod">
          <ac:chgData name="Manish" userId="b799adb9ba789c8f" providerId="LiveId" clId="{E56B91F5-F088-421D-9715-AF0062FB4DC9}" dt="2021-03-10T07:47:12.245" v="710" actId="207"/>
          <ac:spMkLst>
            <pc:docMk/>
            <pc:sldMk cId="2250270897" sldId="278"/>
            <ac:spMk id="8" creationId="{238112AE-8F33-4560-902D-9EA661B59A07}"/>
          </ac:spMkLst>
        </pc:spChg>
        <pc:spChg chg="add mod">
          <ac:chgData name="Manish" userId="b799adb9ba789c8f" providerId="LiveId" clId="{E56B91F5-F088-421D-9715-AF0062FB4DC9}" dt="2021-03-10T07:47:12.245" v="710" actId="207"/>
          <ac:spMkLst>
            <pc:docMk/>
            <pc:sldMk cId="2250270897" sldId="278"/>
            <ac:spMk id="9" creationId="{697DC7DE-61B4-4C71-A32C-4E5E9E1B99B0}"/>
          </ac:spMkLst>
        </pc:spChg>
        <pc:spChg chg="add mod">
          <ac:chgData name="Manish" userId="b799adb9ba789c8f" providerId="LiveId" clId="{E56B91F5-F088-421D-9715-AF0062FB4DC9}" dt="2021-03-10T07:47:12.245" v="710" actId="207"/>
          <ac:spMkLst>
            <pc:docMk/>
            <pc:sldMk cId="2250270897" sldId="278"/>
            <ac:spMk id="11" creationId="{B2C72D39-0326-4B0E-A843-00822655BDC5}"/>
          </ac:spMkLst>
        </pc:spChg>
        <pc:spChg chg="add mod">
          <ac:chgData name="Manish" userId="b799adb9ba789c8f" providerId="LiveId" clId="{E56B91F5-F088-421D-9715-AF0062FB4DC9}" dt="2021-03-10T07:47:12.245" v="710" actId="207"/>
          <ac:spMkLst>
            <pc:docMk/>
            <pc:sldMk cId="2250270897" sldId="278"/>
            <ac:spMk id="13" creationId="{11943B7A-CD38-43F8-A1B6-C89B3EBF812D}"/>
          </ac:spMkLst>
        </pc:spChg>
        <pc:spChg chg="add mod">
          <ac:chgData name="Manish" userId="b799adb9ba789c8f" providerId="LiveId" clId="{E56B91F5-F088-421D-9715-AF0062FB4DC9}" dt="2021-03-10T07:47:12.245" v="710" actId="207"/>
          <ac:spMkLst>
            <pc:docMk/>
            <pc:sldMk cId="2250270897" sldId="278"/>
            <ac:spMk id="15" creationId="{8AFA9834-5F95-4618-8A77-0232422D587A}"/>
          </ac:spMkLst>
        </pc:spChg>
        <pc:spChg chg="add mod">
          <ac:chgData name="Manish" userId="b799adb9ba789c8f" providerId="LiveId" clId="{E56B91F5-F088-421D-9715-AF0062FB4DC9}" dt="2021-03-10T09:05:12.290" v="795" actId="1076"/>
          <ac:spMkLst>
            <pc:docMk/>
            <pc:sldMk cId="2250270897" sldId="278"/>
            <ac:spMk id="17" creationId="{7E2DFA28-59BB-45FF-A85F-EB301FD34374}"/>
          </ac:spMkLst>
        </pc:spChg>
        <pc:spChg chg="add mod">
          <ac:chgData name="Manish" userId="b799adb9ba789c8f" providerId="LiveId" clId="{E56B91F5-F088-421D-9715-AF0062FB4DC9}" dt="2021-03-10T07:48:03.576" v="736" actId="20577"/>
          <ac:spMkLst>
            <pc:docMk/>
            <pc:sldMk cId="2250270897" sldId="278"/>
            <ac:spMk id="18" creationId="{B0DC9217-29AA-4139-9F72-7B9D827B5376}"/>
          </ac:spMkLst>
        </pc:spChg>
        <pc:spChg chg="add mod">
          <ac:chgData name="Manish" userId="b799adb9ba789c8f" providerId="LiveId" clId="{E56B91F5-F088-421D-9715-AF0062FB4DC9}" dt="2021-03-10T07:49:22.986" v="747" actId="13822"/>
          <ac:spMkLst>
            <pc:docMk/>
            <pc:sldMk cId="2250270897" sldId="278"/>
            <ac:spMk id="19" creationId="{F60DA678-1391-4611-B7AA-36E579E17C8D}"/>
          </ac:spMkLst>
        </pc:spChg>
        <pc:spChg chg="add mod">
          <ac:chgData name="Manish" userId="b799adb9ba789c8f" providerId="LiveId" clId="{E56B91F5-F088-421D-9715-AF0062FB4DC9}" dt="2021-03-10T07:49:03.955" v="745" actId="14100"/>
          <ac:spMkLst>
            <pc:docMk/>
            <pc:sldMk cId="2250270897" sldId="278"/>
            <ac:spMk id="20" creationId="{F0030A09-5F92-48AE-9A89-39CF47B55F96}"/>
          </ac:spMkLst>
        </pc:spChg>
        <pc:spChg chg="add mod">
          <ac:chgData name="Manish" userId="b799adb9ba789c8f" providerId="LiveId" clId="{E56B91F5-F088-421D-9715-AF0062FB4DC9}" dt="2021-03-10T07:51:33.254" v="779" actId="1076"/>
          <ac:spMkLst>
            <pc:docMk/>
            <pc:sldMk cId="2250270897" sldId="278"/>
            <ac:spMk id="30" creationId="{AE4E9240-F631-4C95-9624-DB50FFCD4088}"/>
          </ac:spMkLst>
        </pc:spChg>
        <pc:spChg chg="add mod">
          <ac:chgData name="Manish" userId="b799adb9ba789c8f" providerId="LiveId" clId="{E56B91F5-F088-421D-9715-AF0062FB4DC9}" dt="2021-03-10T07:51:38.958" v="784" actId="1076"/>
          <ac:spMkLst>
            <pc:docMk/>
            <pc:sldMk cId="2250270897" sldId="278"/>
            <ac:spMk id="31" creationId="{71D11D39-1E51-48BF-9B06-770F417CFCF0}"/>
          </ac:spMkLst>
        </pc:sp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6" creationId="{70F94024-8FA5-4280-8DE6-ED8E14C68063}"/>
          </ac:cxnSpMkLst>
        </pc:cxn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7" creationId="{D5DF9801-4B6C-4F66-BABC-46099CE81357}"/>
          </ac:cxnSpMkLst>
        </pc:cxn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10" creationId="{CFBC63A5-56A5-4B6D-A438-E341714D81B1}"/>
          </ac:cxnSpMkLst>
        </pc:cxn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12" creationId="{AA57C30A-5804-4218-ACEC-DFE2CA512698}"/>
          </ac:cxnSpMkLst>
        </pc:cxn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14" creationId="{4DC6D11C-9A94-4DDA-9F1C-5945A5F680EE}"/>
          </ac:cxnSpMkLst>
        </pc:cxnChg>
        <pc:cxnChg chg="add mod">
          <ac:chgData name="Manish" userId="b799adb9ba789c8f" providerId="LiveId" clId="{E56B91F5-F088-421D-9715-AF0062FB4DC9}" dt="2021-03-10T07:46:45.708" v="705" actId="1076"/>
          <ac:cxnSpMkLst>
            <pc:docMk/>
            <pc:sldMk cId="2250270897" sldId="278"/>
            <ac:cxnSpMk id="16" creationId="{64055628-F163-456F-B4AF-0006A6A66D83}"/>
          </ac:cxnSpMkLst>
        </pc:cxnChg>
        <pc:cxnChg chg="add mod">
          <ac:chgData name="Manish" userId="b799adb9ba789c8f" providerId="LiveId" clId="{E56B91F5-F088-421D-9715-AF0062FB4DC9}" dt="2021-03-10T07:49:20.586" v="746" actId="208"/>
          <ac:cxnSpMkLst>
            <pc:docMk/>
            <pc:sldMk cId="2250270897" sldId="278"/>
            <ac:cxnSpMk id="21" creationId="{59DF9E42-6C4D-43FA-A46C-23D18925A636}"/>
          </ac:cxnSpMkLst>
        </pc:cxnChg>
        <pc:cxnChg chg="add mod">
          <ac:chgData name="Manish" userId="b799adb9ba789c8f" providerId="LiveId" clId="{E56B91F5-F088-421D-9715-AF0062FB4DC9}" dt="2021-03-10T07:49:20.586" v="746" actId="208"/>
          <ac:cxnSpMkLst>
            <pc:docMk/>
            <pc:sldMk cId="2250270897" sldId="278"/>
            <ac:cxnSpMk id="22" creationId="{9FF7CF61-7B8C-4BFC-A9B6-69DDA0C36F9A}"/>
          </ac:cxnSpMkLst>
        </pc:cxnChg>
        <pc:cxnChg chg="add mod">
          <ac:chgData name="Manish" userId="b799adb9ba789c8f" providerId="LiveId" clId="{E56B91F5-F088-421D-9715-AF0062FB4DC9}" dt="2021-03-10T07:50:56.129" v="756" actId="1582"/>
          <ac:cxnSpMkLst>
            <pc:docMk/>
            <pc:sldMk cId="2250270897" sldId="278"/>
            <ac:cxnSpMk id="26" creationId="{EAAB335B-4B0A-4790-8D66-809EF11BFE57}"/>
          </ac:cxnSpMkLst>
        </pc:cxnChg>
        <pc:cxnChg chg="add del mod">
          <ac:chgData name="Manish" userId="b799adb9ba789c8f" providerId="LiveId" clId="{E56B91F5-F088-421D-9715-AF0062FB4DC9}" dt="2021-03-10T07:50:30.671" v="750" actId="11529"/>
          <ac:cxnSpMkLst>
            <pc:docMk/>
            <pc:sldMk cId="2250270897" sldId="278"/>
            <ac:cxnSpMk id="28" creationId="{FF702782-57B4-4CF4-A286-F50B3F18C096}"/>
          </ac:cxnSpMkLst>
        </pc:cxnChg>
        <pc:cxnChg chg="add mod">
          <ac:chgData name="Manish" userId="b799adb9ba789c8f" providerId="LiveId" clId="{E56B91F5-F088-421D-9715-AF0062FB4DC9}" dt="2021-03-10T07:51:01.448" v="757" actId="1076"/>
          <ac:cxnSpMkLst>
            <pc:docMk/>
            <pc:sldMk cId="2250270897" sldId="278"/>
            <ac:cxnSpMk id="29" creationId="{E866B99E-E7DB-4317-AB5C-F25BB5D97205}"/>
          </ac:cxnSpMkLst>
        </pc:cxnChg>
      </pc:sldChg>
      <pc:sldChg chg="addSp delSp modSp new mod">
        <pc:chgData name="Manish" userId="b799adb9ba789c8f" providerId="LiveId" clId="{E56B91F5-F088-421D-9715-AF0062FB4DC9}" dt="2021-03-12T10:53:08.322" v="970" actId="20577"/>
        <pc:sldMkLst>
          <pc:docMk/>
          <pc:sldMk cId="1544759655" sldId="279"/>
        </pc:sldMkLst>
        <pc:spChg chg="del">
          <ac:chgData name="Manish" userId="b799adb9ba789c8f" providerId="LiveId" clId="{E56B91F5-F088-421D-9715-AF0062FB4DC9}" dt="2021-03-10T09:54:58.846" v="797" actId="478"/>
          <ac:spMkLst>
            <pc:docMk/>
            <pc:sldMk cId="1544759655" sldId="279"/>
            <ac:spMk id="2" creationId="{1A854645-A33E-4436-A650-167A33D3A485}"/>
          </ac:spMkLst>
        </pc:spChg>
        <pc:spChg chg="del">
          <ac:chgData name="Manish" userId="b799adb9ba789c8f" providerId="LiveId" clId="{E56B91F5-F088-421D-9715-AF0062FB4DC9}" dt="2021-03-10T09:54:58.846" v="797" actId="478"/>
          <ac:spMkLst>
            <pc:docMk/>
            <pc:sldMk cId="1544759655" sldId="279"/>
            <ac:spMk id="3" creationId="{8D5D1315-29E0-410F-8B16-56FE0B47D498}"/>
          </ac:spMkLst>
        </pc:spChg>
        <pc:spChg chg="add mod">
          <ac:chgData name="Manish" userId="b799adb9ba789c8f" providerId="LiveId" clId="{E56B91F5-F088-421D-9715-AF0062FB4DC9}" dt="2021-03-10T09:55:14.739" v="798"/>
          <ac:spMkLst>
            <pc:docMk/>
            <pc:sldMk cId="1544759655" sldId="279"/>
            <ac:spMk id="4" creationId="{B086C9A5-5CD8-4253-AB43-1809A98FC54C}"/>
          </ac:spMkLst>
        </pc:spChg>
        <pc:spChg chg="add mod">
          <ac:chgData name="Manish" userId="b799adb9ba789c8f" providerId="LiveId" clId="{E56B91F5-F088-421D-9715-AF0062FB4DC9}" dt="2021-03-10T09:55:14.739" v="798"/>
          <ac:spMkLst>
            <pc:docMk/>
            <pc:sldMk cId="1544759655" sldId="279"/>
            <ac:spMk id="5" creationId="{FDF90C79-94E3-4CB3-81FC-F5B4DEB9E6CF}"/>
          </ac:spMkLst>
        </pc:spChg>
        <pc:spChg chg="add mod">
          <ac:chgData name="Manish" userId="b799adb9ba789c8f" providerId="LiveId" clId="{E56B91F5-F088-421D-9715-AF0062FB4DC9}" dt="2021-03-10T09:55:14.739" v="798"/>
          <ac:spMkLst>
            <pc:docMk/>
            <pc:sldMk cId="1544759655" sldId="279"/>
            <ac:spMk id="6" creationId="{D14FC961-2F4C-4BA8-9460-B221717D7F38}"/>
          </ac:spMkLst>
        </pc:spChg>
        <pc:spChg chg="add mod">
          <ac:chgData name="Manish" userId="b799adb9ba789c8f" providerId="LiveId" clId="{E56B91F5-F088-421D-9715-AF0062FB4DC9}" dt="2021-03-12T10:53:08.322" v="970" actId="20577"/>
          <ac:spMkLst>
            <pc:docMk/>
            <pc:sldMk cId="1544759655" sldId="279"/>
            <ac:spMk id="9" creationId="{0609C9D4-4676-42BD-B062-4E0CD2AD2ABF}"/>
          </ac:spMkLst>
        </pc:spChg>
        <pc:spChg chg="add mod">
          <ac:chgData name="Manish" userId="b799adb9ba789c8f" providerId="LiveId" clId="{E56B91F5-F088-421D-9715-AF0062FB4DC9}" dt="2021-03-10T09:55:24.189" v="800" actId="20577"/>
          <ac:spMkLst>
            <pc:docMk/>
            <pc:sldMk cId="1544759655" sldId="279"/>
            <ac:spMk id="10" creationId="{CAAF85B1-EB1C-4127-B35C-05C8931A934A}"/>
          </ac:spMkLst>
        </pc:spChg>
        <pc:spChg chg="add mod">
          <ac:chgData name="Manish" userId="b799adb9ba789c8f" providerId="LiveId" clId="{E56B91F5-F088-421D-9715-AF0062FB4DC9}" dt="2021-03-12T10:52:39.109" v="955" actId="20577"/>
          <ac:spMkLst>
            <pc:docMk/>
            <pc:sldMk cId="1544759655" sldId="279"/>
            <ac:spMk id="11" creationId="{F078CE1C-6B0F-4BA6-9536-E1C5101EF643}"/>
          </ac:spMkLst>
        </pc:spChg>
        <pc:spChg chg="add mod">
          <ac:chgData name="Manish" userId="b799adb9ba789c8f" providerId="LiveId" clId="{E56B91F5-F088-421D-9715-AF0062FB4DC9}" dt="2021-03-10T09:55:46.715" v="801"/>
          <ac:spMkLst>
            <pc:docMk/>
            <pc:sldMk cId="1544759655" sldId="279"/>
            <ac:spMk id="12" creationId="{0D52BADF-B417-4107-9BCD-E9B328A0AC46}"/>
          </ac:spMkLst>
        </pc:spChg>
        <pc:spChg chg="add mod">
          <ac:chgData name="Manish" userId="b799adb9ba789c8f" providerId="LiveId" clId="{E56B91F5-F088-421D-9715-AF0062FB4DC9}" dt="2021-03-10T09:55:46.715" v="801"/>
          <ac:spMkLst>
            <pc:docMk/>
            <pc:sldMk cId="1544759655" sldId="279"/>
            <ac:spMk id="15" creationId="{5929890E-29BA-4EBF-B75C-A2C0FE3AD901}"/>
          </ac:spMkLst>
        </pc:spChg>
        <pc:spChg chg="add mod">
          <ac:chgData name="Manish" userId="b799adb9ba789c8f" providerId="LiveId" clId="{E56B91F5-F088-421D-9715-AF0062FB4DC9}" dt="2021-03-12T10:52:55" v="968" actId="20577"/>
          <ac:spMkLst>
            <pc:docMk/>
            <pc:sldMk cId="1544759655" sldId="279"/>
            <ac:spMk id="18" creationId="{DD40834E-A27D-40B1-9C43-52F2BFE7F2DE}"/>
          </ac:spMkLst>
        </pc:spChg>
        <pc:spChg chg="add mod">
          <ac:chgData name="Manish" userId="b799adb9ba789c8f" providerId="LiveId" clId="{E56B91F5-F088-421D-9715-AF0062FB4DC9}" dt="2021-03-10T09:55:46.715" v="801"/>
          <ac:spMkLst>
            <pc:docMk/>
            <pc:sldMk cId="1544759655" sldId="279"/>
            <ac:spMk id="19" creationId="{6FFCD482-570B-4134-A8E9-019B63E65A59}"/>
          </ac:spMkLst>
        </pc:spChg>
        <pc:spChg chg="add del mod">
          <ac:chgData name="Manish" userId="b799adb9ba789c8f" providerId="LiveId" clId="{E56B91F5-F088-421D-9715-AF0062FB4DC9}" dt="2021-03-12T10:52:43.207" v="956" actId="478"/>
          <ac:spMkLst>
            <pc:docMk/>
            <pc:sldMk cId="1544759655" sldId="279"/>
            <ac:spMk id="20" creationId="{4F408B0C-C64F-4011-A211-D51F603BDF03}"/>
          </ac:spMkLst>
        </pc:spChg>
        <pc:cxnChg chg="add mod">
          <ac:chgData name="Manish" userId="b799adb9ba789c8f" providerId="LiveId" clId="{E56B91F5-F088-421D-9715-AF0062FB4DC9}" dt="2021-03-10T09:55:14.739" v="798"/>
          <ac:cxnSpMkLst>
            <pc:docMk/>
            <pc:sldMk cId="1544759655" sldId="279"/>
            <ac:cxnSpMk id="7" creationId="{88D65AA2-976C-4ADB-92D0-5E322F308ED2}"/>
          </ac:cxnSpMkLst>
        </pc:cxnChg>
        <pc:cxnChg chg="add mod">
          <ac:chgData name="Manish" userId="b799adb9ba789c8f" providerId="LiveId" clId="{E56B91F5-F088-421D-9715-AF0062FB4DC9}" dt="2021-03-10T09:55:14.739" v="798"/>
          <ac:cxnSpMkLst>
            <pc:docMk/>
            <pc:sldMk cId="1544759655" sldId="279"/>
            <ac:cxnSpMk id="8" creationId="{147724C2-D271-4CE6-B3E6-8D5BC2370166}"/>
          </ac:cxnSpMkLst>
        </pc:cxnChg>
        <pc:cxnChg chg="add mod">
          <ac:chgData name="Manish" userId="b799adb9ba789c8f" providerId="LiveId" clId="{E56B91F5-F088-421D-9715-AF0062FB4DC9}" dt="2021-03-10T09:55:46.715" v="801"/>
          <ac:cxnSpMkLst>
            <pc:docMk/>
            <pc:sldMk cId="1544759655" sldId="279"/>
            <ac:cxnSpMk id="13" creationId="{BA00266F-EB2D-4AE8-ADF4-DEF86458DF1E}"/>
          </ac:cxnSpMkLst>
        </pc:cxnChg>
        <pc:cxnChg chg="add mod">
          <ac:chgData name="Manish" userId="b799adb9ba789c8f" providerId="LiveId" clId="{E56B91F5-F088-421D-9715-AF0062FB4DC9}" dt="2021-03-10T09:55:46.715" v="801"/>
          <ac:cxnSpMkLst>
            <pc:docMk/>
            <pc:sldMk cId="1544759655" sldId="279"/>
            <ac:cxnSpMk id="14" creationId="{5A7918AF-8050-439F-8342-6E3712D6DD02}"/>
          </ac:cxnSpMkLst>
        </pc:cxnChg>
        <pc:cxnChg chg="add mod">
          <ac:chgData name="Manish" userId="b799adb9ba789c8f" providerId="LiveId" clId="{E56B91F5-F088-421D-9715-AF0062FB4DC9}" dt="2021-03-10T09:55:46.715" v="801"/>
          <ac:cxnSpMkLst>
            <pc:docMk/>
            <pc:sldMk cId="1544759655" sldId="279"/>
            <ac:cxnSpMk id="16" creationId="{B4F4B136-9957-4BDE-96BF-EAB604DB5F52}"/>
          </ac:cxnSpMkLst>
        </pc:cxnChg>
        <pc:cxnChg chg="add mod">
          <ac:chgData name="Manish" userId="b799adb9ba789c8f" providerId="LiveId" clId="{E56B91F5-F088-421D-9715-AF0062FB4DC9}" dt="2021-03-10T09:55:46.715" v="801"/>
          <ac:cxnSpMkLst>
            <pc:docMk/>
            <pc:sldMk cId="1544759655" sldId="279"/>
            <ac:cxnSpMk id="17" creationId="{B0D100DB-94FB-4CDD-B8C9-406DD03B9392}"/>
          </ac:cxnSpMkLst>
        </pc:cxnChg>
      </pc:sldChg>
      <pc:sldChg chg="addSp modSp add mod">
        <pc:chgData name="Manish" userId="b799adb9ba789c8f" providerId="LiveId" clId="{E56B91F5-F088-421D-9715-AF0062FB4DC9}" dt="2021-03-10T10:51:58.377" v="946" actId="20577"/>
        <pc:sldMkLst>
          <pc:docMk/>
          <pc:sldMk cId="378692330" sldId="280"/>
        </pc:sldMkLst>
        <pc:spChg chg="mod">
          <ac:chgData name="Manish" userId="b799adb9ba789c8f" providerId="LiveId" clId="{E56B91F5-F088-421D-9715-AF0062FB4DC9}" dt="2021-03-10T09:58:07.167" v="869" actId="1076"/>
          <ac:spMkLst>
            <pc:docMk/>
            <pc:sldMk cId="378692330" sldId="280"/>
            <ac:spMk id="8" creationId="{238112AE-8F33-4560-902D-9EA661B59A07}"/>
          </ac:spMkLst>
        </pc:spChg>
        <pc:spChg chg="mod">
          <ac:chgData name="Manish" userId="b799adb9ba789c8f" providerId="LiveId" clId="{E56B91F5-F088-421D-9715-AF0062FB4DC9}" dt="2021-03-10T09:58:10.609" v="870" actId="1076"/>
          <ac:spMkLst>
            <pc:docMk/>
            <pc:sldMk cId="378692330" sldId="280"/>
            <ac:spMk id="9" creationId="{697DC7DE-61B4-4C71-A32C-4E5E9E1B99B0}"/>
          </ac:spMkLst>
        </pc:spChg>
        <pc:spChg chg="mod">
          <ac:chgData name="Manish" userId="b799adb9ba789c8f" providerId="LiveId" clId="{E56B91F5-F088-421D-9715-AF0062FB4DC9}" dt="2021-03-10T09:59:05.096" v="895" actId="1035"/>
          <ac:spMkLst>
            <pc:docMk/>
            <pc:sldMk cId="378692330" sldId="280"/>
            <ac:spMk id="11" creationId="{B2C72D39-0326-4B0E-A843-00822655BDC5}"/>
          </ac:spMkLst>
        </pc:spChg>
        <pc:spChg chg="mod">
          <ac:chgData name="Manish" userId="b799adb9ba789c8f" providerId="LiveId" clId="{E56B91F5-F088-421D-9715-AF0062FB4DC9}" dt="2021-03-10T09:59:05.096" v="895" actId="1035"/>
          <ac:spMkLst>
            <pc:docMk/>
            <pc:sldMk cId="378692330" sldId="280"/>
            <ac:spMk id="13" creationId="{11943B7A-CD38-43F8-A1B6-C89B3EBF812D}"/>
          </ac:spMkLst>
        </pc:spChg>
        <pc:spChg chg="mod">
          <ac:chgData name="Manish" userId="b799adb9ba789c8f" providerId="LiveId" clId="{E56B91F5-F088-421D-9715-AF0062FB4DC9}" dt="2021-03-10T09:59:12.187" v="908" actId="1035"/>
          <ac:spMkLst>
            <pc:docMk/>
            <pc:sldMk cId="378692330" sldId="280"/>
            <ac:spMk id="15" creationId="{8AFA9834-5F95-4618-8A77-0232422D587A}"/>
          </ac:spMkLst>
        </pc:spChg>
        <pc:spChg chg="mod">
          <ac:chgData name="Manish" userId="b799adb9ba789c8f" providerId="LiveId" clId="{E56B91F5-F088-421D-9715-AF0062FB4DC9}" dt="2021-03-10T09:59:12.187" v="908" actId="1035"/>
          <ac:spMkLst>
            <pc:docMk/>
            <pc:sldMk cId="378692330" sldId="280"/>
            <ac:spMk id="17" creationId="{7E2DFA28-59BB-45FF-A85F-EB301FD34374}"/>
          </ac:spMkLst>
        </pc:spChg>
        <pc:spChg chg="mod">
          <ac:chgData name="Manish" userId="b799adb9ba789c8f" providerId="LiveId" clId="{E56B91F5-F088-421D-9715-AF0062FB4DC9}" dt="2021-03-10T10:51:58.377" v="946" actId="20577"/>
          <ac:spMkLst>
            <pc:docMk/>
            <pc:sldMk cId="378692330" sldId="280"/>
            <ac:spMk id="18" creationId="{B0DC9217-29AA-4139-9F72-7B9D827B5376}"/>
          </ac:spMkLst>
        </pc:spChg>
        <pc:spChg chg="add mod">
          <ac:chgData name="Manish" userId="b799adb9ba789c8f" providerId="LiveId" clId="{E56B91F5-F088-421D-9715-AF0062FB4DC9}" dt="2021-03-10T10:47:38.567" v="923" actId="122"/>
          <ac:spMkLst>
            <pc:docMk/>
            <pc:sldMk cId="378692330" sldId="280"/>
            <ac:spMk id="28" creationId="{A55583FA-A968-4F10-B2DE-8E34CEEDCC90}"/>
          </ac:spMkLst>
        </pc:spChg>
        <pc:spChg chg="mod">
          <ac:chgData name="Manish" userId="b799adb9ba789c8f" providerId="LiveId" clId="{E56B91F5-F088-421D-9715-AF0062FB4DC9}" dt="2021-03-10T10:46:53.315" v="917" actId="1076"/>
          <ac:spMkLst>
            <pc:docMk/>
            <pc:sldMk cId="378692330" sldId="280"/>
            <ac:spMk id="30" creationId="{AE4E9240-F631-4C95-9624-DB50FFCD4088}"/>
          </ac:spMkLst>
        </pc:spChg>
        <pc:spChg chg="mod">
          <ac:chgData name="Manish" userId="b799adb9ba789c8f" providerId="LiveId" clId="{E56B91F5-F088-421D-9715-AF0062FB4DC9}" dt="2021-03-10T09:58:46.611" v="885" actId="1035"/>
          <ac:spMkLst>
            <pc:docMk/>
            <pc:sldMk cId="378692330" sldId="280"/>
            <ac:spMk id="31" creationId="{71D11D39-1E51-48BF-9B06-770F417CFCF0}"/>
          </ac:spMkLst>
        </pc:spChg>
        <pc:spChg chg="add mod">
          <ac:chgData name="Manish" userId="b799adb9ba789c8f" providerId="LiveId" clId="{E56B91F5-F088-421D-9715-AF0062FB4DC9}" dt="2021-03-10T10:51:28.629" v="941" actId="1076"/>
          <ac:spMkLst>
            <pc:docMk/>
            <pc:sldMk cId="378692330" sldId="280"/>
            <ac:spMk id="32" creationId="{D7B24D4F-B98D-498D-8327-6737D03AC9D8}"/>
          </ac:spMkLst>
        </pc:spChg>
        <pc:cxnChg chg="mod">
          <ac:chgData name="Manish" userId="b799adb9ba789c8f" providerId="LiveId" clId="{E56B91F5-F088-421D-9715-AF0062FB4DC9}" dt="2021-03-10T09:59:05.096" v="895" actId="1035"/>
          <ac:cxnSpMkLst>
            <pc:docMk/>
            <pc:sldMk cId="378692330" sldId="280"/>
            <ac:cxnSpMk id="10" creationId="{CFBC63A5-56A5-4B6D-A438-E341714D81B1}"/>
          </ac:cxnSpMkLst>
        </pc:cxnChg>
        <pc:cxnChg chg="mod">
          <ac:chgData name="Manish" userId="b799adb9ba789c8f" providerId="LiveId" clId="{E56B91F5-F088-421D-9715-AF0062FB4DC9}" dt="2021-03-10T09:59:05.096" v="895" actId="1035"/>
          <ac:cxnSpMkLst>
            <pc:docMk/>
            <pc:sldMk cId="378692330" sldId="280"/>
            <ac:cxnSpMk id="12" creationId="{AA57C30A-5804-4218-ACEC-DFE2CA512698}"/>
          </ac:cxnSpMkLst>
        </pc:cxnChg>
        <pc:cxnChg chg="mod">
          <ac:chgData name="Manish" userId="b799adb9ba789c8f" providerId="LiveId" clId="{E56B91F5-F088-421D-9715-AF0062FB4DC9}" dt="2021-03-10T09:59:12.187" v="908" actId="1035"/>
          <ac:cxnSpMkLst>
            <pc:docMk/>
            <pc:sldMk cId="378692330" sldId="280"/>
            <ac:cxnSpMk id="14" creationId="{4DC6D11C-9A94-4DDA-9F1C-5945A5F680EE}"/>
          </ac:cxnSpMkLst>
        </pc:cxnChg>
        <pc:cxnChg chg="mod">
          <ac:chgData name="Manish" userId="b799adb9ba789c8f" providerId="LiveId" clId="{E56B91F5-F088-421D-9715-AF0062FB4DC9}" dt="2021-03-10T09:59:12.187" v="908" actId="1035"/>
          <ac:cxnSpMkLst>
            <pc:docMk/>
            <pc:sldMk cId="378692330" sldId="280"/>
            <ac:cxnSpMk id="16" creationId="{64055628-F163-456F-B4AF-0006A6A66D83}"/>
          </ac:cxnSpMkLst>
        </pc:cxnChg>
        <pc:cxnChg chg="add mod">
          <ac:chgData name="Manish" userId="b799adb9ba789c8f" providerId="LiveId" clId="{E56B91F5-F088-421D-9715-AF0062FB4DC9}" dt="2021-03-10T10:47:09.077" v="919" actId="1076"/>
          <ac:cxnSpMkLst>
            <pc:docMk/>
            <pc:sldMk cId="378692330" sldId="280"/>
            <ac:cxnSpMk id="25" creationId="{728CC4B1-D3FF-42F7-9008-ACBEB017AD09}"/>
          </ac:cxnSpMkLst>
        </pc:cxnChg>
        <pc:cxnChg chg="mod">
          <ac:chgData name="Manish" userId="b799adb9ba789c8f" providerId="LiveId" clId="{E56B91F5-F088-421D-9715-AF0062FB4DC9}" dt="2021-03-10T09:57:45.082" v="867" actId="1035"/>
          <ac:cxnSpMkLst>
            <pc:docMk/>
            <pc:sldMk cId="378692330" sldId="280"/>
            <ac:cxnSpMk id="26" creationId="{EAAB335B-4B0A-4790-8D66-809EF11BFE57}"/>
          </ac:cxnSpMkLst>
        </pc:cxnChg>
        <pc:cxnChg chg="add mod">
          <ac:chgData name="Manish" userId="b799adb9ba789c8f" providerId="LiveId" clId="{E56B91F5-F088-421D-9715-AF0062FB4DC9}" dt="2021-03-10T10:47:09.077" v="919" actId="1076"/>
          <ac:cxnSpMkLst>
            <pc:docMk/>
            <pc:sldMk cId="378692330" sldId="280"/>
            <ac:cxnSpMk id="27" creationId="{DAF15B19-4755-497B-8D03-1F8D2868B81A}"/>
          </ac:cxnSpMkLst>
        </pc:cxnChg>
        <pc:cxnChg chg="mod">
          <ac:chgData name="Manish" userId="b799adb9ba789c8f" providerId="LiveId" clId="{E56B91F5-F088-421D-9715-AF0062FB4DC9}" dt="2021-03-10T09:58:46.611" v="885" actId="1035"/>
          <ac:cxnSpMkLst>
            <pc:docMk/>
            <pc:sldMk cId="378692330" sldId="280"/>
            <ac:cxnSpMk id="29" creationId="{E866B99E-E7DB-4317-AB5C-F25BB5D97205}"/>
          </ac:cxnSpMkLst>
        </pc:cxnChg>
      </pc:sldChg>
    </pc:docChg>
  </pc:docChgLst>
  <pc:docChgLst>
    <pc:chgData name="Manish Sharma" userId="b799adb9ba789c8f" providerId="LiveId" clId="{23C70901-08EF-4477-A4ED-55C3B49D043E}"/>
    <pc:docChg chg="undo custSel addSld modSld">
      <pc:chgData name="Manish Sharma" userId="b799adb9ba789c8f" providerId="LiveId" clId="{23C70901-08EF-4477-A4ED-55C3B49D043E}" dt="2021-04-11T05:34:52.364" v="414" actId="165"/>
      <pc:docMkLst>
        <pc:docMk/>
      </pc:docMkLst>
      <pc:sldChg chg="delSp modSp">
        <pc:chgData name="Manish Sharma" userId="b799adb9ba789c8f" providerId="LiveId" clId="{23C70901-08EF-4477-A4ED-55C3B49D043E}" dt="2021-04-11T05:34:52.364" v="414" actId="165"/>
        <pc:sldMkLst>
          <pc:docMk/>
          <pc:sldMk cId="4216802513" sldId="274"/>
        </pc:sldMkLst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21" creationId="{14372D70-E1F0-4CB0-B818-F8843DFA90C2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22" creationId="{A8D59A16-F308-4908-B75A-0022B3CB9D4C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27" creationId="{DDE9EA04-A1E0-4858-B72A-067B54B2DEEC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29" creationId="{DBCC2018-3430-4357-8E30-3FFF7C7709D0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31" creationId="{425E23DE-28EE-4753-8053-8D0C3269C3B7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33" creationId="{D2FC3AB3-FDB1-41BB-B924-57561BCA0DE4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34" creationId="{08B4C7A6-C9CC-498A-8E0A-68597C5C7ABB}"/>
          </ac:spMkLst>
        </pc:spChg>
        <pc:spChg chg="mod topLvl">
          <ac:chgData name="Manish Sharma" userId="b799adb9ba789c8f" providerId="LiveId" clId="{23C70901-08EF-4477-A4ED-55C3B49D043E}" dt="2021-04-11T05:34:52.364" v="414" actId="165"/>
          <ac:spMkLst>
            <pc:docMk/>
            <pc:sldMk cId="4216802513" sldId="274"/>
            <ac:spMk id="35" creationId="{E51A708B-1E8D-4A3C-AE46-0BCCACF09F1F}"/>
          </ac:spMkLst>
        </pc:spChg>
        <pc:grpChg chg="del">
          <ac:chgData name="Manish Sharma" userId="b799adb9ba789c8f" providerId="LiveId" clId="{23C70901-08EF-4477-A4ED-55C3B49D043E}" dt="2021-04-11T05:34:52.364" v="414" actId="165"/>
          <ac:grpSpMkLst>
            <pc:docMk/>
            <pc:sldMk cId="4216802513" sldId="274"/>
            <ac:grpSpMk id="20" creationId="{47C50C64-6E23-4C55-8CE3-C6D6B4F1E137}"/>
          </ac:grpSpMkLst>
        </pc:grpChg>
        <pc:cxnChg chg="mod topLvl">
          <ac:chgData name="Manish Sharma" userId="b799adb9ba789c8f" providerId="LiveId" clId="{23C70901-08EF-4477-A4ED-55C3B49D043E}" dt="2021-04-11T05:34:52.364" v="414" actId="165"/>
          <ac:cxnSpMkLst>
            <pc:docMk/>
            <pc:sldMk cId="4216802513" sldId="274"/>
            <ac:cxnSpMk id="23" creationId="{D2A81087-589A-4A75-9FB6-BCB88D636C33}"/>
          </ac:cxnSpMkLst>
        </pc:cxnChg>
        <pc:cxnChg chg="mod topLvl">
          <ac:chgData name="Manish Sharma" userId="b799adb9ba789c8f" providerId="LiveId" clId="{23C70901-08EF-4477-A4ED-55C3B49D043E}" dt="2021-04-11T05:34:52.364" v="414" actId="165"/>
          <ac:cxnSpMkLst>
            <pc:docMk/>
            <pc:sldMk cId="4216802513" sldId="274"/>
            <ac:cxnSpMk id="25" creationId="{899E7C3D-CC8A-41A4-9CBF-58ABF74B453B}"/>
          </ac:cxnSpMkLst>
        </pc:cxnChg>
        <pc:cxnChg chg="mod topLvl">
          <ac:chgData name="Manish Sharma" userId="b799adb9ba789c8f" providerId="LiveId" clId="{23C70901-08EF-4477-A4ED-55C3B49D043E}" dt="2021-04-11T05:34:52.364" v="414" actId="165"/>
          <ac:cxnSpMkLst>
            <pc:docMk/>
            <pc:sldMk cId="4216802513" sldId="274"/>
            <ac:cxnSpMk id="30" creationId="{AE85A539-86CD-44CA-90A3-083A648B9813}"/>
          </ac:cxnSpMkLst>
        </pc:cxnChg>
        <pc:cxnChg chg="mod topLvl">
          <ac:chgData name="Manish Sharma" userId="b799adb9ba789c8f" providerId="LiveId" clId="{23C70901-08EF-4477-A4ED-55C3B49D043E}" dt="2021-04-11T05:34:52.364" v="414" actId="165"/>
          <ac:cxnSpMkLst>
            <pc:docMk/>
            <pc:sldMk cId="4216802513" sldId="274"/>
            <ac:cxnSpMk id="32" creationId="{5073ECA7-E3FB-4917-9FE8-EC326AB2F795}"/>
          </ac:cxnSpMkLst>
        </pc:cxnChg>
      </pc:sldChg>
      <pc:sldChg chg="addSp delSp modSp new mod">
        <pc:chgData name="Manish Sharma" userId="b799adb9ba789c8f" providerId="LiveId" clId="{23C70901-08EF-4477-A4ED-55C3B49D043E}" dt="2021-04-10T07:45:15.350" v="294" actId="27636"/>
        <pc:sldMkLst>
          <pc:docMk/>
          <pc:sldMk cId="3448122975" sldId="281"/>
        </pc:sldMkLst>
        <pc:spChg chg="add del mod">
          <ac:chgData name="Manish Sharma" userId="b799adb9ba789c8f" providerId="LiveId" clId="{23C70901-08EF-4477-A4ED-55C3B49D043E}" dt="2021-04-10T07:45:15.350" v="294" actId="27636"/>
          <ac:spMkLst>
            <pc:docMk/>
            <pc:sldMk cId="3448122975" sldId="281"/>
            <ac:spMk id="3" creationId="{A92B3B84-F0F3-41BA-929E-EE7CBAF03051}"/>
          </ac:spMkLst>
        </pc:spChg>
        <pc:graphicFrameChg chg="add del mod modGraphic">
          <ac:chgData name="Manish Sharma" userId="b799adb9ba789c8f" providerId="LiveId" clId="{23C70901-08EF-4477-A4ED-55C3B49D043E}" dt="2021-04-10T07:24:38.586" v="4"/>
          <ac:graphicFrameMkLst>
            <pc:docMk/>
            <pc:sldMk cId="3448122975" sldId="281"/>
            <ac:graphicFrameMk id="4" creationId="{1A1ADA53-9F92-46A8-9C61-62A71E9A5727}"/>
          </ac:graphicFrameMkLst>
        </pc:graphicFrameChg>
        <pc:graphicFrameChg chg="add del mod">
          <ac:chgData name="Manish Sharma" userId="b799adb9ba789c8f" providerId="LiveId" clId="{23C70901-08EF-4477-A4ED-55C3B49D043E}" dt="2021-04-10T07:24:44.017" v="6"/>
          <ac:graphicFrameMkLst>
            <pc:docMk/>
            <pc:sldMk cId="3448122975" sldId="281"/>
            <ac:graphicFrameMk id="5" creationId="{E9A4DBEB-6F7F-4258-81C4-CF9982D739E1}"/>
          </ac:graphicFrameMkLst>
        </pc:graphicFrameChg>
      </pc:sldChg>
      <pc:sldChg chg="addSp delSp modSp new mod">
        <pc:chgData name="Manish Sharma" userId="b799adb9ba789c8f" providerId="LiveId" clId="{23C70901-08EF-4477-A4ED-55C3B49D043E}" dt="2021-04-10T07:32:20.137" v="167" actId="2165"/>
        <pc:sldMkLst>
          <pc:docMk/>
          <pc:sldMk cId="2937149028" sldId="282"/>
        </pc:sldMkLst>
        <pc:spChg chg="mod">
          <ac:chgData name="Manish Sharma" userId="b799adb9ba789c8f" providerId="LiveId" clId="{23C70901-08EF-4477-A4ED-55C3B49D043E}" dt="2021-04-10T07:31:27.601" v="150" actId="20577"/>
          <ac:spMkLst>
            <pc:docMk/>
            <pc:sldMk cId="2937149028" sldId="282"/>
            <ac:spMk id="2" creationId="{708F1BCF-8158-4C4C-835B-E94291A161A0}"/>
          </ac:spMkLst>
        </pc:spChg>
        <pc:spChg chg="del">
          <ac:chgData name="Manish Sharma" userId="b799adb9ba789c8f" providerId="LiveId" clId="{23C70901-08EF-4477-A4ED-55C3B49D043E}" dt="2021-04-10T07:26:00.458" v="29" actId="3680"/>
          <ac:spMkLst>
            <pc:docMk/>
            <pc:sldMk cId="2937149028" sldId="282"/>
            <ac:spMk id="3" creationId="{6FD1AC22-FCF9-409A-909E-5E2BF13B1292}"/>
          </ac:spMkLst>
        </pc:spChg>
        <pc:graphicFrameChg chg="add mod ord modGraphic">
          <ac:chgData name="Manish Sharma" userId="b799adb9ba789c8f" providerId="LiveId" clId="{23C70901-08EF-4477-A4ED-55C3B49D043E}" dt="2021-04-10T07:32:20.137" v="167" actId="2165"/>
          <ac:graphicFrameMkLst>
            <pc:docMk/>
            <pc:sldMk cId="2937149028" sldId="282"/>
            <ac:graphicFrameMk id="4" creationId="{2817CFC1-7044-46E8-9590-EAB52A71F8A7}"/>
          </ac:graphicFrameMkLst>
        </pc:graphicFrameChg>
      </pc:sldChg>
      <pc:sldChg chg="modSp add mod">
        <pc:chgData name="Manish Sharma" userId="b799adb9ba789c8f" providerId="LiveId" clId="{23C70901-08EF-4477-A4ED-55C3B49D043E}" dt="2021-04-10T07:44:27.109" v="292" actId="14734"/>
        <pc:sldMkLst>
          <pc:docMk/>
          <pc:sldMk cId="3640020107" sldId="283"/>
        </pc:sldMkLst>
        <pc:spChg chg="mod">
          <ac:chgData name="Manish Sharma" userId="b799adb9ba789c8f" providerId="LiveId" clId="{23C70901-08EF-4477-A4ED-55C3B49D043E}" dt="2021-04-10T07:31:41.787" v="163" actId="20577"/>
          <ac:spMkLst>
            <pc:docMk/>
            <pc:sldMk cId="3640020107" sldId="283"/>
            <ac:spMk id="2" creationId="{708F1BCF-8158-4C4C-835B-E94291A161A0}"/>
          </ac:spMkLst>
        </pc:spChg>
        <pc:graphicFrameChg chg="mod modGraphic">
          <ac:chgData name="Manish Sharma" userId="b799adb9ba789c8f" providerId="LiveId" clId="{23C70901-08EF-4477-A4ED-55C3B49D043E}" dt="2021-04-10T07:44:27.109" v="292" actId="14734"/>
          <ac:graphicFrameMkLst>
            <pc:docMk/>
            <pc:sldMk cId="3640020107" sldId="283"/>
            <ac:graphicFrameMk id="4" creationId="{2817CFC1-7044-46E8-9590-EAB52A71F8A7}"/>
          </ac:graphicFrameMkLst>
        </pc:graphicFrameChg>
      </pc:sldChg>
      <pc:sldChg chg="modSp add mod">
        <pc:chgData name="Manish Sharma" userId="b799adb9ba789c8f" providerId="LiveId" clId="{23C70901-08EF-4477-A4ED-55C3B49D043E}" dt="2021-04-10T07:46:59.059" v="327" actId="2165"/>
        <pc:sldMkLst>
          <pc:docMk/>
          <pc:sldMk cId="3936744458" sldId="284"/>
        </pc:sldMkLst>
        <pc:graphicFrameChg chg="mod modGraphic">
          <ac:chgData name="Manish Sharma" userId="b799adb9ba789c8f" providerId="LiveId" clId="{23C70901-08EF-4477-A4ED-55C3B49D043E}" dt="2021-04-10T07:46:59.059" v="327" actId="2165"/>
          <ac:graphicFrameMkLst>
            <pc:docMk/>
            <pc:sldMk cId="3936744458" sldId="284"/>
            <ac:graphicFrameMk id="4" creationId="{2817CFC1-7044-46E8-9590-EAB52A71F8A7}"/>
          </ac:graphicFrameMkLst>
        </pc:graphicFrameChg>
      </pc:sldChg>
      <pc:sldChg chg="addSp delSp modSp new mod setBg">
        <pc:chgData name="Manish Sharma" userId="b799adb9ba789c8f" providerId="LiveId" clId="{23C70901-08EF-4477-A4ED-55C3B49D043E}" dt="2021-04-11T03:23:04.395" v="333" actId="26606"/>
        <pc:sldMkLst>
          <pc:docMk/>
          <pc:sldMk cId="547040454" sldId="285"/>
        </pc:sldMkLst>
        <pc:spChg chg="del">
          <ac:chgData name="Manish Sharma" userId="b799adb9ba789c8f" providerId="LiveId" clId="{23C70901-08EF-4477-A4ED-55C3B49D043E}" dt="2021-04-11T03:23:00.610" v="329" actId="478"/>
          <ac:spMkLst>
            <pc:docMk/>
            <pc:sldMk cId="547040454" sldId="285"/>
            <ac:spMk id="2" creationId="{1C0EEF11-F119-4601-AED7-D6934A65AE33}"/>
          </ac:spMkLst>
        </pc:spChg>
        <pc:spChg chg="del">
          <ac:chgData name="Manish Sharma" userId="b799adb9ba789c8f" providerId="LiveId" clId="{23C70901-08EF-4477-A4ED-55C3B49D043E}" dt="2021-04-11T03:23:00.610" v="329" actId="478"/>
          <ac:spMkLst>
            <pc:docMk/>
            <pc:sldMk cId="547040454" sldId="285"/>
            <ac:spMk id="3" creationId="{C386EA7B-4446-4679-B199-CA7A04969523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10" creationId="{F3060C83-F051-4F0E-ABAD-AA0DFC48B218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12" creationId="{83C98ABE-055B-441F-B07E-44F97F083C39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14" creationId="{29FDB030-9B49-4CED-8CCD-4D99382388AC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16" creationId="{3783CA14-24A1-485C-8B30-D6A5D87987AD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18" creationId="{9A97C86A-04D6-40F7-AE84-31AB43E6A846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20" creationId="{FF9F2414-84E8-453E-B1F3-389FDE8192D9}"/>
          </ac:spMkLst>
        </pc:spChg>
        <pc:spChg chg="add">
          <ac:chgData name="Manish Sharma" userId="b799adb9ba789c8f" providerId="LiveId" clId="{23C70901-08EF-4477-A4ED-55C3B49D043E}" dt="2021-04-11T03:23:04.395" v="333" actId="26606"/>
          <ac:spMkLst>
            <pc:docMk/>
            <pc:sldMk cId="547040454" sldId="285"/>
            <ac:spMk id="22" creationId="{3ECA69A1-7536-43AC-85EF-C7106179F5ED}"/>
          </ac:spMkLst>
        </pc:spChg>
        <pc:picChg chg="add mod">
          <ac:chgData name="Manish Sharma" userId="b799adb9ba789c8f" providerId="LiveId" clId="{23C70901-08EF-4477-A4ED-55C3B49D043E}" dt="2021-04-11T03:23:04.395" v="333" actId="26606"/>
          <ac:picMkLst>
            <pc:docMk/>
            <pc:sldMk cId="547040454" sldId="285"/>
            <ac:picMk id="5" creationId="{A0C3EA48-290A-4BED-B835-C4B2CF740897}"/>
          </ac:picMkLst>
        </pc:picChg>
      </pc:sldChg>
      <pc:sldChg chg="addSp delSp modSp new mod setBg">
        <pc:chgData name="Manish Sharma" userId="b799adb9ba789c8f" providerId="LiveId" clId="{23C70901-08EF-4477-A4ED-55C3B49D043E}" dt="2021-04-11T03:31:26.517" v="413" actId="732"/>
        <pc:sldMkLst>
          <pc:docMk/>
          <pc:sldMk cId="1689115699" sldId="286"/>
        </pc:sldMkLst>
        <pc:spChg chg="del">
          <ac:chgData name="Manish Sharma" userId="b799adb9ba789c8f" providerId="LiveId" clId="{23C70901-08EF-4477-A4ED-55C3B49D043E}" dt="2021-04-11T03:24:11.555" v="338" actId="26606"/>
          <ac:spMkLst>
            <pc:docMk/>
            <pc:sldMk cId="1689115699" sldId="286"/>
            <ac:spMk id="2" creationId="{6FF0849A-6A07-4D2E-AF48-4B47D010EB1F}"/>
          </ac:spMkLst>
        </pc:spChg>
        <pc:spChg chg="del">
          <ac:chgData name="Manish Sharma" userId="b799adb9ba789c8f" providerId="LiveId" clId="{23C70901-08EF-4477-A4ED-55C3B49D043E}" dt="2021-04-11T03:24:00.449" v="335"/>
          <ac:spMkLst>
            <pc:docMk/>
            <pc:sldMk cId="1689115699" sldId="286"/>
            <ac:spMk id="3" creationId="{DE685604-2CFB-4403-A1A6-3491D2D0EF22}"/>
          </ac:spMkLst>
        </pc:spChg>
        <pc:spChg chg="add del mod">
          <ac:chgData name="Manish Sharma" userId="b799adb9ba789c8f" providerId="LiveId" clId="{23C70901-08EF-4477-A4ED-55C3B49D043E}" dt="2021-04-11T03:25:10.372" v="345" actId="478"/>
          <ac:spMkLst>
            <pc:docMk/>
            <pc:sldMk cId="1689115699" sldId="286"/>
            <ac:spMk id="7" creationId="{696A5DB2-CF16-4060-AA63-93AA90B8BDF4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10" creationId="{F3060C83-F051-4F0E-ABAD-AA0DFC48B218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12" creationId="{83C98ABE-055B-441F-B07E-44F97F083C39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14" creationId="{29FDB030-9B49-4CED-8CCD-4D99382388AC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16" creationId="{3783CA14-24A1-485C-8B30-D6A5D87987AD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18" creationId="{9A97C86A-04D6-40F7-AE84-31AB43E6A846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20" creationId="{FF9F2414-84E8-453E-B1F3-389FDE8192D9}"/>
          </ac:spMkLst>
        </pc:spChg>
        <pc:spChg chg="add del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22" creationId="{3ECA69A1-7536-43AC-85EF-C7106179F5ED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40" creationId="{E1750109-3B91-4506-B997-0CD8E35A1488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42" creationId="{E72D8D1B-59F6-4FF3-8547-9BBB6129F2FA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44" creationId="{2C444748-5A8D-4B53-89FE-42B455DFA2D1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46" creationId="{14044C96-7CFD-44DB-A579-D77B0D37C681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48" creationId="{8FC8C21F-9484-4A71-ABFA-6C10682FAC3E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50" creationId="{F4FFA271-A10A-4AC3-8F06-E3313A197A80}"/>
          </ac:spMkLst>
        </pc:spChg>
        <pc:spChg chg="add">
          <ac:chgData name="Manish Sharma" userId="b799adb9ba789c8f" providerId="LiveId" clId="{23C70901-08EF-4477-A4ED-55C3B49D043E}" dt="2021-04-11T03:30:41.158" v="407" actId="26606"/>
          <ac:spMkLst>
            <pc:docMk/>
            <pc:sldMk cId="1689115699" sldId="286"/>
            <ac:spMk id="52" creationId="{7F9FE375-3674-4B26-B67B-30AFAF78CC57}"/>
          </ac:spMkLst>
        </pc:spChg>
        <pc:picChg chg="add del mod">
          <ac:chgData name="Manish Sharma" userId="b799adb9ba789c8f" providerId="LiveId" clId="{23C70901-08EF-4477-A4ED-55C3B49D043E}" dt="2021-04-11T03:24:22.910" v="341" actId="478"/>
          <ac:picMkLst>
            <pc:docMk/>
            <pc:sldMk cId="1689115699" sldId="286"/>
            <ac:picMk id="5" creationId="{3D2A90A2-7D1A-4EAB-AA24-1A3E395A9DFF}"/>
          </ac:picMkLst>
        </pc:picChg>
        <pc:picChg chg="add del mod">
          <ac:chgData name="Manish Sharma" userId="b799adb9ba789c8f" providerId="LiveId" clId="{23C70901-08EF-4477-A4ED-55C3B49D043E}" dt="2021-04-11T03:26:04.249" v="352" actId="478"/>
          <ac:picMkLst>
            <pc:docMk/>
            <pc:sldMk cId="1689115699" sldId="286"/>
            <ac:picMk id="9" creationId="{8680C3C1-D4AB-4171-AED8-DB31C627D58B}"/>
          </ac:picMkLst>
        </pc:picChg>
        <pc:picChg chg="add del mod">
          <ac:chgData name="Manish Sharma" userId="b799adb9ba789c8f" providerId="LiveId" clId="{23C70901-08EF-4477-A4ED-55C3B49D043E}" dt="2021-04-11T03:26:04.249" v="352" actId="478"/>
          <ac:picMkLst>
            <pc:docMk/>
            <pc:sldMk cId="1689115699" sldId="286"/>
            <ac:picMk id="13" creationId="{3BE21479-0F15-4830-AF40-A9D0CD31313F}"/>
          </ac:picMkLst>
        </pc:picChg>
        <pc:picChg chg="add mod ord modCrop">
          <ac:chgData name="Manish Sharma" userId="b799adb9ba789c8f" providerId="LiveId" clId="{23C70901-08EF-4477-A4ED-55C3B49D043E}" dt="2021-04-11T03:30:41.158" v="407" actId="26606"/>
          <ac:picMkLst>
            <pc:docMk/>
            <pc:sldMk cId="1689115699" sldId="286"/>
            <ac:picMk id="17" creationId="{9497F784-63E0-47C0-9F68-B4F7A67C283D}"/>
          </ac:picMkLst>
        </pc:picChg>
        <pc:picChg chg="add mod modCrop">
          <ac:chgData name="Manish Sharma" userId="b799adb9ba789c8f" providerId="LiveId" clId="{23C70901-08EF-4477-A4ED-55C3B49D043E}" dt="2021-04-11T03:31:26.517" v="413" actId="732"/>
          <ac:picMkLst>
            <pc:docMk/>
            <pc:sldMk cId="1689115699" sldId="286"/>
            <ac:picMk id="21" creationId="{FC5F17E0-EF5C-4AED-AE79-12FF08D16F1A}"/>
          </ac:picMkLst>
        </pc:picChg>
        <pc:picChg chg="add mod modCrop">
          <ac:chgData name="Manish Sharma" userId="b799adb9ba789c8f" providerId="LiveId" clId="{23C70901-08EF-4477-A4ED-55C3B49D043E}" dt="2021-04-11T03:31:08.765" v="412" actId="14100"/>
          <ac:picMkLst>
            <pc:docMk/>
            <pc:sldMk cId="1689115699" sldId="286"/>
            <ac:picMk id="24" creationId="{B5D22DB1-DA14-47DB-ABA3-1DA7418B2927}"/>
          </ac:picMkLst>
        </pc:picChg>
        <pc:picChg chg="add del">
          <ac:chgData name="Manish Sharma" userId="b799adb9ba789c8f" providerId="LiveId" clId="{23C70901-08EF-4477-A4ED-55C3B49D043E}" dt="2021-04-11T03:29:07.128" v="380" actId="22"/>
          <ac:picMkLst>
            <pc:docMk/>
            <pc:sldMk cId="1689115699" sldId="286"/>
            <ac:picMk id="26" creationId="{DF3CDEA4-C636-405B-AE11-847A38998B0F}"/>
          </ac:picMkLst>
        </pc:picChg>
        <pc:picChg chg="add mod modCrop">
          <ac:chgData name="Manish Sharma" userId="b799adb9ba789c8f" providerId="LiveId" clId="{23C70901-08EF-4477-A4ED-55C3B49D043E}" dt="2021-04-11T03:30:41.158" v="407" actId="26606"/>
          <ac:picMkLst>
            <pc:docMk/>
            <pc:sldMk cId="1689115699" sldId="286"/>
            <ac:picMk id="28" creationId="{E30224B6-95F2-4698-A913-C651415B6CAE}"/>
          </ac:picMkLst>
        </pc:picChg>
        <pc:picChg chg="add mod ord modCrop">
          <ac:chgData name="Manish Sharma" userId="b799adb9ba789c8f" providerId="LiveId" clId="{23C70901-08EF-4477-A4ED-55C3B49D043E}" dt="2021-04-11T03:30:41.158" v="407" actId="26606"/>
          <ac:picMkLst>
            <pc:docMk/>
            <pc:sldMk cId="1689115699" sldId="286"/>
            <ac:picMk id="30" creationId="{FD831BAF-4624-4D82-B2F8-4CEDA6448983}"/>
          </ac:picMkLst>
        </pc:picChg>
        <pc:picChg chg="add mod">
          <ac:chgData name="Manish Sharma" userId="b799adb9ba789c8f" providerId="LiveId" clId="{23C70901-08EF-4477-A4ED-55C3B49D043E}" dt="2021-04-11T03:30:11.834" v="398" actId="571"/>
          <ac:picMkLst>
            <pc:docMk/>
            <pc:sldMk cId="1689115699" sldId="286"/>
            <ac:picMk id="31" creationId="{EDA8AE96-EA12-43BA-90F3-A6B024F28B7B}"/>
          </ac:picMkLst>
        </pc:picChg>
        <pc:picChg chg="add del mod">
          <ac:chgData name="Manish Sharma" userId="b799adb9ba789c8f" providerId="LiveId" clId="{23C70901-08EF-4477-A4ED-55C3B49D043E}" dt="2021-04-11T03:30:06.923" v="397"/>
          <ac:picMkLst>
            <pc:docMk/>
            <pc:sldMk cId="1689115699" sldId="286"/>
            <ac:picMk id="33" creationId="{EBB2ACD2-94B9-4F4E-ADED-3AC9098674D7}"/>
          </ac:picMkLst>
        </pc:picChg>
        <pc:picChg chg="add mod modCrop">
          <ac:chgData name="Manish Sharma" userId="b799adb9ba789c8f" providerId="LiveId" clId="{23C70901-08EF-4477-A4ED-55C3B49D043E}" dt="2021-04-11T03:30:54.944" v="410" actId="14100"/>
          <ac:picMkLst>
            <pc:docMk/>
            <pc:sldMk cId="1689115699" sldId="286"/>
            <ac:picMk id="35" creationId="{782963A2-5019-475A-948A-2B673BDD9774}"/>
          </ac:picMkLst>
        </pc:picChg>
      </pc:sldChg>
    </pc:docChg>
  </pc:docChgLst>
  <pc:docChgLst>
    <pc:chgData name="Manish Sharma" userId="b799adb9ba789c8f" providerId="LiveId" clId="{B647156A-9B80-4FF7-AB47-313813C51C83}"/>
    <pc:docChg chg="undo custSel addSld modSld">
      <pc:chgData name="Manish Sharma" userId="b799adb9ba789c8f" providerId="LiveId" clId="{B647156A-9B80-4FF7-AB47-313813C51C83}" dt="2021-09-17T11:20:55.841" v="450" actId="20577"/>
      <pc:docMkLst>
        <pc:docMk/>
      </pc:docMkLst>
      <pc:sldChg chg="addSp delSp modSp new mod chgLayout">
        <pc:chgData name="Manish Sharma" userId="b799adb9ba789c8f" providerId="LiveId" clId="{B647156A-9B80-4FF7-AB47-313813C51C83}" dt="2021-09-16T07:56:30.377" v="39" actId="6264"/>
        <pc:sldMkLst>
          <pc:docMk/>
          <pc:sldMk cId="1060908639" sldId="287"/>
        </pc:sldMkLst>
        <pc:spChg chg="mod ord">
          <ac:chgData name="Manish Sharma" userId="b799adb9ba789c8f" providerId="LiveId" clId="{B647156A-9B80-4FF7-AB47-313813C51C83}" dt="2021-09-16T07:56:30.377" v="39" actId="6264"/>
          <ac:spMkLst>
            <pc:docMk/>
            <pc:sldMk cId="1060908639" sldId="287"/>
            <ac:spMk id="2" creationId="{1EEDD228-D9FA-44E7-A4D0-F269529CEC2A}"/>
          </ac:spMkLst>
        </pc:spChg>
        <pc:spChg chg="add del mod ord">
          <ac:chgData name="Manish Sharma" userId="b799adb9ba789c8f" providerId="LiveId" clId="{B647156A-9B80-4FF7-AB47-313813C51C83}" dt="2021-09-16T07:56:30.377" v="39" actId="6264"/>
          <ac:spMkLst>
            <pc:docMk/>
            <pc:sldMk cId="1060908639" sldId="287"/>
            <ac:spMk id="3" creationId="{FC3CEF77-F75D-4082-9A08-30E60482DCDB}"/>
          </ac:spMkLst>
        </pc:spChg>
        <pc:spChg chg="add del mod">
          <ac:chgData name="Manish Sharma" userId="b799adb9ba789c8f" providerId="LiveId" clId="{B647156A-9B80-4FF7-AB47-313813C51C83}" dt="2021-09-16T07:54:08.177" v="4"/>
          <ac:spMkLst>
            <pc:docMk/>
            <pc:sldMk cId="1060908639" sldId="287"/>
            <ac:spMk id="4" creationId="{3892D981-0B55-477E-845B-8F161FB540EB}"/>
          </ac:spMkLst>
        </pc:spChg>
        <pc:spChg chg="add del mod">
          <ac:chgData name="Manish Sharma" userId="b799adb9ba789c8f" providerId="LiveId" clId="{B647156A-9B80-4FF7-AB47-313813C51C83}" dt="2021-09-16T07:56:30.377" v="39" actId="6264"/>
          <ac:spMkLst>
            <pc:docMk/>
            <pc:sldMk cId="1060908639" sldId="287"/>
            <ac:spMk id="5" creationId="{D5ECD9A8-5979-4A29-B9A3-22AEE01509CB}"/>
          </ac:spMkLst>
        </pc:spChg>
        <pc:spChg chg="add del mod">
          <ac:chgData name="Manish Sharma" userId="b799adb9ba789c8f" providerId="LiveId" clId="{B647156A-9B80-4FF7-AB47-313813C51C83}" dt="2021-09-16T07:56:30.377" v="39" actId="6264"/>
          <ac:spMkLst>
            <pc:docMk/>
            <pc:sldMk cId="1060908639" sldId="287"/>
            <ac:spMk id="6" creationId="{6687BFC2-C603-4230-9C82-9E1A2CF8B4BF}"/>
          </ac:spMkLst>
        </pc:spChg>
      </pc:sldChg>
      <pc:sldChg chg="modSp new mod">
        <pc:chgData name="Manish Sharma" userId="b799adb9ba789c8f" providerId="LiveId" clId="{B647156A-9B80-4FF7-AB47-313813C51C83}" dt="2021-09-16T07:54:44.498" v="14" actId="27636"/>
        <pc:sldMkLst>
          <pc:docMk/>
          <pc:sldMk cId="3753465024" sldId="288"/>
        </pc:sldMkLst>
        <pc:spChg chg="mod">
          <ac:chgData name="Manish Sharma" userId="b799adb9ba789c8f" providerId="LiveId" clId="{B647156A-9B80-4FF7-AB47-313813C51C83}" dt="2021-09-16T07:54:44.498" v="14" actId="27636"/>
          <ac:spMkLst>
            <pc:docMk/>
            <pc:sldMk cId="3753465024" sldId="288"/>
            <ac:spMk id="3" creationId="{D4813C8B-CD18-4564-87B1-001A56CAB9DA}"/>
          </ac:spMkLst>
        </pc:spChg>
      </pc:sldChg>
      <pc:sldChg chg="modSp new mod">
        <pc:chgData name="Manish Sharma" userId="b799adb9ba789c8f" providerId="LiveId" clId="{B647156A-9B80-4FF7-AB47-313813C51C83}" dt="2021-09-16T07:54:51.133" v="18" actId="20577"/>
        <pc:sldMkLst>
          <pc:docMk/>
          <pc:sldMk cId="2567783499" sldId="289"/>
        </pc:sldMkLst>
        <pc:spChg chg="mod">
          <ac:chgData name="Manish Sharma" userId="b799adb9ba789c8f" providerId="LiveId" clId="{B647156A-9B80-4FF7-AB47-313813C51C83}" dt="2021-09-16T07:54:51.133" v="18" actId="20577"/>
          <ac:spMkLst>
            <pc:docMk/>
            <pc:sldMk cId="2567783499" sldId="289"/>
            <ac:spMk id="3" creationId="{EE947F2A-4183-4FBC-8A67-CA6386611BDB}"/>
          </ac:spMkLst>
        </pc:spChg>
      </pc:sldChg>
      <pc:sldChg chg="modSp new mod">
        <pc:chgData name="Manish Sharma" userId="b799adb9ba789c8f" providerId="LiveId" clId="{B647156A-9B80-4FF7-AB47-313813C51C83}" dt="2021-09-17T06:53:48.533" v="77" actId="20577"/>
        <pc:sldMkLst>
          <pc:docMk/>
          <pc:sldMk cId="1149044477" sldId="290"/>
        </pc:sldMkLst>
        <pc:spChg chg="mod">
          <ac:chgData name="Manish Sharma" userId="b799adb9ba789c8f" providerId="LiveId" clId="{B647156A-9B80-4FF7-AB47-313813C51C83}" dt="2021-09-17T06:53:48.533" v="77" actId="20577"/>
          <ac:spMkLst>
            <pc:docMk/>
            <pc:sldMk cId="1149044477" sldId="290"/>
            <ac:spMk id="2" creationId="{FE2E04D9-37E6-4048-8A07-971CF2AD81AE}"/>
          </ac:spMkLst>
        </pc:spChg>
        <pc:spChg chg="mod">
          <ac:chgData name="Manish Sharma" userId="b799adb9ba789c8f" providerId="LiveId" clId="{B647156A-9B80-4FF7-AB47-313813C51C83}" dt="2021-09-17T06:53:39.427" v="61" actId="20577"/>
          <ac:spMkLst>
            <pc:docMk/>
            <pc:sldMk cId="1149044477" sldId="290"/>
            <ac:spMk id="3" creationId="{4BF0A786-64DD-4E31-A2A9-92F042D41EC0}"/>
          </ac:spMkLst>
        </pc:spChg>
      </pc:sldChg>
      <pc:sldChg chg="modSp new mod">
        <pc:chgData name="Manish Sharma" userId="b799adb9ba789c8f" providerId="LiveId" clId="{B647156A-9B80-4FF7-AB47-313813C51C83}" dt="2021-09-17T06:58:38.303" v="214" actId="20577"/>
        <pc:sldMkLst>
          <pc:docMk/>
          <pc:sldMk cId="3328030247" sldId="291"/>
        </pc:sldMkLst>
        <pc:spChg chg="mod">
          <ac:chgData name="Manish Sharma" userId="b799adb9ba789c8f" providerId="LiveId" clId="{B647156A-9B80-4FF7-AB47-313813C51C83}" dt="2021-09-17T06:58:38.303" v="214" actId="20577"/>
          <ac:spMkLst>
            <pc:docMk/>
            <pc:sldMk cId="3328030247" sldId="291"/>
            <ac:spMk id="2" creationId="{1948C111-2E1E-4E65-84DA-BAA8418F5BB6}"/>
          </ac:spMkLst>
        </pc:spChg>
        <pc:spChg chg="mod">
          <ac:chgData name="Manish Sharma" userId="b799adb9ba789c8f" providerId="LiveId" clId="{B647156A-9B80-4FF7-AB47-313813C51C83}" dt="2021-09-17T06:57:15.795" v="198" actId="15"/>
          <ac:spMkLst>
            <pc:docMk/>
            <pc:sldMk cId="3328030247" sldId="291"/>
            <ac:spMk id="3" creationId="{50CB3913-E7BB-4074-A289-BF60A817E3E9}"/>
          </ac:spMkLst>
        </pc:spChg>
      </pc:sldChg>
      <pc:sldChg chg="modSp new mod">
        <pc:chgData name="Manish Sharma" userId="b799adb9ba789c8f" providerId="LiveId" clId="{B647156A-9B80-4FF7-AB47-313813C51C83}" dt="2021-09-17T11:20:55.841" v="450" actId="20577"/>
        <pc:sldMkLst>
          <pc:docMk/>
          <pc:sldMk cId="2954877608" sldId="292"/>
        </pc:sldMkLst>
        <pc:spChg chg="mod">
          <ac:chgData name="Manish Sharma" userId="b799adb9ba789c8f" providerId="LiveId" clId="{B647156A-9B80-4FF7-AB47-313813C51C83}" dt="2021-09-17T11:17:37.278" v="225" actId="20577"/>
          <ac:spMkLst>
            <pc:docMk/>
            <pc:sldMk cId="2954877608" sldId="292"/>
            <ac:spMk id="2" creationId="{7946A3CF-28CF-4266-80E0-8BAFEE912E42}"/>
          </ac:spMkLst>
        </pc:spChg>
        <pc:spChg chg="mod">
          <ac:chgData name="Manish Sharma" userId="b799adb9ba789c8f" providerId="LiveId" clId="{B647156A-9B80-4FF7-AB47-313813C51C83}" dt="2021-09-17T11:20:55.841" v="450" actId="20577"/>
          <ac:spMkLst>
            <pc:docMk/>
            <pc:sldMk cId="2954877608" sldId="292"/>
            <ac:spMk id="3" creationId="{107ACA34-F206-44B7-B5D2-2CC3DF2FCE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F740-ADC6-4090-B59F-93C6156B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37732-62D5-4DBA-90F2-7DE5EDA96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8275-2546-44F4-9B42-CC997BF9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28BC-A003-4D27-A9E2-D4E29A1F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D02A-0590-42FA-B21B-D7D4D542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3EF4-8AB9-4C46-A161-8C3D2557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4F40F-7820-438B-94B0-A560EA48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C9FC-69FF-4EF7-AAD9-CA0E648A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DC59-29A2-4C81-9385-3DB7BB16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F9AA9-C7F7-4617-9306-BCB87C5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D4B7E-2362-48A7-9756-80BB8C88D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4FF6-3FE4-4D3B-881A-E1EA3257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638B3-FE41-4FBB-BFF5-0B64E4EB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236E4-B58A-4EFB-9697-94EDE5AD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C248-8892-4C49-AEEA-E61A4AE1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2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AD42-F823-4FB6-8C35-D67C69BD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A914-2B30-4E57-A011-ABDF5E87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33AC-7198-4696-8C42-AD021DA4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74E7-5472-4167-9632-C1B0D846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080B3-5462-4913-9966-FF8AEE04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CE03-F2EC-4AB6-814C-ED6284E5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DB99-2265-450B-A96C-5145A81D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B718-7553-4683-8CC9-478D44E4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D51E-8C5F-4224-8764-48FEA09A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14E8-BDF8-49EA-A736-352CAD15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538C-D2ED-447E-A1F9-07E85585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2BEF-6EBF-4BF1-9F26-DEE567C3B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BC808-F357-4059-9FA5-B46060D5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D605-8724-4F1D-85C0-6CAAAF83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A6E0B-CEE1-479F-8ADB-0EC0613E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495B-090F-41B7-B4B7-A3AD38BF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6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347D-09DE-475E-B14B-D63FEAA9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A6D2-E638-4CA8-AC58-06ADF56B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7DEB-367B-40DD-A213-8BF05BB52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4EC8B-CB40-4EB4-87EE-737177BC3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CCE3C-86F7-4CAB-9BEF-1679E4449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A2F22-1AA0-4897-AA22-5CBCD496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52310-D45F-4D9E-B982-9F82912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4100D-039B-4E70-9E34-F7DBE22B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F1B-BC3F-4A7C-8D6E-2649D424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C1FFF-E74B-4BC1-B5BB-5248B174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91885-730B-4195-A591-32C59085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CB661-86E6-4855-8208-39EE4F55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1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A99A-8567-4847-B1D0-B519E309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F8534-DC38-4336-9D50-82EF5B85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B4E0-586C-4463-AC9A-B23C1EA7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EF9F-F56B-4723-A3BA-C472E195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681A-1DC2-4E29-AE98-940ED5AD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8CDA9-C383-445B-8799-20145E7DE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E96E4-FF36-4CC7-A84A-1C1B97DF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1F363-090A-4C79-8077-643DB4C4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A3E1C-DAA2-4E28-8DD4-2F323B98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3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1211-ECBB-4120-9C4A-A8DE3C1B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2C5C5-029E-4B95-9B49-345308CC4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E49C-DBE1-4A3D-99E3-71D8AC0AB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CB9F-7EAA-4C51-B483-39369E41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3184D-EBCE-43D0-912E-21CD6947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5FB23-354B-46CE-ABEF-C880CEA0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3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3A3A1-B4DD-44C8-AC62-BD80F0D9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6D96E-5175-4FC3-8686-240B6C34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B8DD-94FB-4BE4-A30C-AA7E59E0C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8B040-983A-4DF9-8648-1C0313DFA583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28B3-D45F-47F2-AD61-1E0BD6BE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A1DD-754F-43FF-92CA-2FAC42970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68152-B8B8-49F2-B46A-5901DBA9F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en/resources/template-engin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9CCB2-2032-4E6B-90FE-AE97E4470DA1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7B4711-E116-42A7-9924-614A2D101E74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0B0D43-41DB-4250-AB34-0AFD3E13354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C710D2-94ED-4724-B312-8BA843D6EB0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D9A291-D342-4CAB-984F-585812232001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7C28F4-CBCB-490D-9351-7182E97BA8E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46684A5-B990-4C26-A6DD-26DB0AB55C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0A495F1-FFDF-4A9B-8C5F-E33912AF09F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A03FCF-0FDB-4782-9D48-E77D381B0AC9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03D0B1-5805-4D25-9F80-0E5F20B210CD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B534BF-540A-4160-A41F-419D0A23060A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HTTP + URL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CC0A2D-28B5-40BC-B13B-E99E6E1EE76B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DBB13-387A-4E6D-8ECB-03BD38D944D8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B22CD-EC65-44A5-A10C-C1034B1819C3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D5BFE6-DA0F-4F7D-BD51-9F3524D8D7D4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662A44-5AD4-4FCF-893F-B1787E67BCB9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E50610-FFA7-4B2D-AE30-B90FC8AAEEB2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690759-9990-4915-AB47-37E1C75AE599}"/>
              </a:ext>
            </a:extLst>
          </p:cNvPr>
          <p:cNvCxnSpPr>
            <a:cxnSpLocks/>
          </p:cNvCxnSpPr>
          <p:nvPr/>
        </p:nvCxnSpPr>
        <p:spPr>
          <a:xfrm>
            <a:off x="4150064" y="306171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ADA6EB-7E07-40A3-8B6A-492858C9D630}"/>
              </a:ext>
            </a:extLst>
          </p:cNvPr>
          <p:cNvCxnSpPr/>
          <p:nvPr/>
        </p:nvCxnSpPr>
        <p:spPr>
          <a:xfrm flipH="1">
            <a:off x="4150064" y="345677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67603B-39F2-4AC1-B030-70E6718D5EA5}"/>
              </a:ext>
            </a:extLst>
          </p:cNvPr>
          <p:cNvSpPr txBox="1"/>
          <p:nvPr/>
        </p:nvSpPr>
        <p:spPr>
          <a:xfrm>
            <a:off x="5499470" y="270524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50B86-7935-4269-8BB4-FB2B366E4EAC}"/>
              </a:ext>
            </a:extLst>
          </p:cNvPr>
          <p:cNvSpPr/>
          <p:nvPr/>
        </p:nvSpPr>
        <p:spPr>
          <a:xfrm>
            <a:off x="5499470" y="346963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</p:spTree>
    <p:extLst>
      <p:ext uri="{BB962C8B-B14F-4D97-AF65-F5344CB8AC3E}">
        <p14:creationId xmlns:p14="http://schemas.microsoft.com/office/powerpoint/2010/main" val="260681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CB4C-948C-4780-AC4D-F3549DB4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3B84-F0F3-41BA-929E-EE7CBAF0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			To access utility functions</a:t>
            </a:r>
          </a:p>
          <a:p>
            <a:r>
              <a:rPr lang="en-US" dirty="0"/>
              <a:t>v8			To access information about V8 (the JavaScript engine)</a:t>
            </a:r>
          </a:p>
          <a:p>
            <a:r>
              <a:rPr lang="en-US" dirty="0" err="1"/>
              <a:t>vm</a:t>
            </a:r>
            <a:r>
              <a:rPr lang="en-US" dirty="0"/>
              <a:t>			To compile JavaScript code in a virtual machine</a:t>
            </a:r>
          </a:p>
          <a:p>
            <a:r>
              <a:rPr lang="en-US" dirty="0" err="1"/>
              <a:t>zlib</a:t>
            </a:r>
            <a:r>
              <a:rPr lang="en-US" dirty="0"/>
              <a:t>			To compress or decompress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12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9E74A737-B279-4374-9B7F-0CCBD4DD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75249"/>
            <a:ext cx="10905066" cy="430750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88EA-B8E0-41D3-871C-748394AD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55F4-8D32-4931-A801-D5A5BD73A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responses, on the client</a:t>
            </a:r>
          </a:p>
          <a:p>
            <a:r>
              <a:rPr lang="en-US" dirty="0"/>
              <a:t>HTTP requests, on the server</a:t>
            </a:r>
          </a:p>
          <a:p>
            <a:r>
              <a:rPr lang="en-US" dirty="0"/>
              <a:t>fs read streams</a:t>
            </a:r>
          </a:p>
          <a:p>
            <a:r>
              <a:rPr lang="en-US" dirty="0" err="1"/>
              <a:t>zlib</a:t>
            </a:r>
            <a:r>
              <a:rPr lang="en-US" dirty="0"/>
              <a:t> streams</a:t>
            </a:r>
          </a:p>
          <a:p>
            <a:r>
              <a:rPr lang="en-US" dirty="0"/>
              <a:t>crypto streams</a:t>
            </a:r>
          </a:p>
          <a:p>
            <a:r>
              <a:rPr lang="en-US" dirty="0"/>
              <a:t>TCP sockets</a:t>
            </a:r>
          </a:p>
          <a:p>
            <a:r>
              <a:rPr lang="en-US" dirty="0"/>
              <a:t>child process </a:t>
            </a:r>
            <a:r>
              <a:rPr lang="en-US" dirty="0" err="1"/>
              <a:t>stdout</a:t>
            </a:r>
            <a:r>
              <a:rPr lang="en-US" dirty="0"/>
              <a:t> and stderr</a:t>
            </a:r>
          </a:p>
          <a:p>
            <a:r>
              <a:rPr lang="en-US" dirty="0" err="1"/>
              <a:t>process.stdin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0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4CC-A48E-4909-80AF-876CF4F5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WriteStream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9793-D392-4F89-BB5B-63AB440A3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 requests, on the client</a:t>
            </a:r>
          </a:p>
          <a:p>
            <a:r>
              <a:rPr lang="en-IN" dirty="0"/>
              <a:t>HTTP responses, on the server</a:t>
            </a:r>
          </a:p>
          <a:p>
            <a:r>
              <a:rPr lang="en-IN" dirty="0"/>
              <a:t>fs write streams</a:t>
            </a:r>
          </a:p>
          <a:p>
            <a:r>
              <a:rPr lang="en-IN" dirty="0" err="1"/>
              <a:t>zlib</a:t>
            </a:r>
            <a:r>
              <a:rPr lang="en-IN" dirty="0"/>
              <a:t> streams</a:t>
            </a:r>
          </a:p>
          <a:p>
            <a:r>
              <a:rPr lang="en-IN" dirty="0"/>
              <a:t>crypto streams</a:t>
            </a:r>
          </a:p>
          <a:p>
            <a:r>
              <a:rPr lang="en-IN" dirty="0"/>
              <a:t>TCP sockets</a:t>
            </a:r>
          </a:p>
          <a:p>
            <a:r>
              <a:rPr lang="en-IN" dirty="0"/>
              <a:t>child process stdin</a:t>
            </a:r>
          </a:p>
          <a:p>
            <a:r>
              <a:rPr lang="en-IN" dirty="0" err="1"/>
              <a:t>process.stdout</a:t>
            </a:r>
            <a:r>
              <a:rPr lang="en-IN" dirty="0"/>
              <a:t>, </a:t>
            </a:r>
            <a:r>
              <a:rPr lang="en-IN" dirty="0" err="1"/>
              <a:t>process.stderr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231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D228-D9FA-44E7-A4D0-F269529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fs Module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EF77-F75D-4082-9A08-30E60482D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fs.access</a:t>
            </a:r>
            <a:r>
              <a:rPr lang="en-US" dirty="0"/>
              <a:t>(): check if the file exists and Node.js can access it with its permissions</a:t>
            </a:r>
          </a:p>
          <a:p>
            <a:r>
              <a:rPr lang="en-US" dirty="0" err="1"/>
              <a:t>fs.appendFile</a:t>
            </a:r>
            <a:r>
              <a:rPr lang="en-US" dirty="0"/>
              <a:t>(): append data to a file. If the file does not exist, it's created</a:t>
            </a:r>
          </a:p>
          <a:p>
            <a:r>
              <a:rPr lang="en-US" dirty="0" err="1"/>
              <a:t>fs.chmod</a:t>
            </a:r>
            <a:r>
              <a:rPr lang="en-US" dirty="0"/>
              <a:t>(): change the permissions of a file specified by the filename passed. Related: </a:t>
            </a:r>
            <a:r>
              <a:rPr lang="en-US" dirty="0" err="1"/>
              <a:t>fs.lchmod</a:t>
            </a:r>
            <a:r>
              <a:rPr lang="en-US" dirty="0"/>
              <a:t>(), </a:t>
            </a:r>
            <a:r>
              <a:rPr lang="en-US" dirty="0" err="1"/>
              <a:t>fs.fchmod</a:t>
            </a:r>
            <a:r>
              <a:rPr lang="en-US" dirty="0"/>
              <a:t>()</a:t>
            </a:r>
          </a:p>
          <a:p>
            <a:r>
              <a:rPr lang="en-US" dirty="0" err="1"/>
              <a:t>fs.chown</a:t>
            </a:r>
            <a:r>
              <a:rPr lang="en-US" dirty="0"/>
              <a:t>(): change the owner and group of a file specified by the filename passed. Related: </a:t>
            </a:r>
            <a:r>
              <a:rPr lang="en-US" dirty="0" err="1"/>
              <a:t>fs.fchown</a:t>
            </a:r>
            <a:r>
              <a:rPr lang="en-US" dirty="0"/>
              <a:t>(), </a:t>
            </a:r>
            <a:r>
              <a:rPr lang="en-US" dirty="0" err="1"/>
              <a:t>fs.lchown</a:t>
            </a:r>
            <a:r>
              <a:rPr lang="en-US" dirty="0"/>
              <a:t>()</a:t>
            </a:r>
          </a:p>
          <a:p>
            <a:r>
              <a:rPr lang="en-US" dirty="0" err="1"/>
              <a:t>fs.close</a:t>
            </a:r>
            <a:r>
              <a:rPr lang="en-US" dirty="0"/>
              <a:t>(): close a file descriptor</a:t>
            </a:r>
          </a:p>
          <a:p>
            <a:r>
              <a:rPr lang="en-US" dirty="0" err="1"/>
              <a:t>fs.copyFile</a:t>
            </a:r>
            <a:r>
              <a:rPr lang="en-US" dirty="0"/>
              <a:t>(): copies a file</a:t>
            </a:r>
          </a:p>
          <a:p>
            <a:r>
              <a:rPr lang="en-US" dirty="0" err="1"/>
              <a:t>fs.createReadStream</a:t>
            </a:r>
            <a:r>
              <a:rPr lang="en-US" dirty="0"/>
              <a:t>(): create a readable file stream</a:t>
            </a:r>
          </a:p>
          <a:p>
            <a:r>
              <a:rPr lang="en-US" dirty="0" err="1"/>
              <a:t>fs.createWriteStream</a:t>
            </a:r>
            <a:r>
              <a:rPr lang="en-US" dirty="0"/>
              <a:t>(): create a writable file stream</a:t>
            </a:r>
          </a:p>
          <a:p>
            <a:r>
              <a:rPr lang="en-US" dirty="0" err="1"/>
              <a:t>fs.link</a:t>
            </a:r>
            <a:r>
              <a:rPr lang="en-US" dirty="0"/>
              <a:t>(): create a new hard link to a file</a:t>
            </a:r>
          </a:p>
          <a:p>
            <a:r>
              <a:rPr lang="en-US" dirty="0" err="1"/>
              <a:t>fs.mkdir</a:t>
            </a:r>
            <a:r>
              <a:rPr lang="en-US" dirty="0"/>
              <a:t>(): create a new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9A47-A70D-4396-8D8E-2ACBAB68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3C8B-CD18-4564-87B1-001A56CA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fs.mkdtemp</a:t>
            </a:r>
            <a:r>
              <a:rPr lang="en-US" dirty="0"/>
              <a:t>(): create a temporary directory</a:t>
            </a:r>
          </a:p>
          <a:p>
            <a:r>
              <a:rPr lang="en-US" dirty="0" err="1"/>
              <a:t>fs.open</a:t>
            </a:r>
            <a:r>
              <a:rPr lang="en-US" dirty="0"/>
              <a:t>(): set the file mode</a:t>
            </a:r>
          </a:p>
          <a:p>
            <a:r>
              <a:rPr lang="en-US" dirty="0" err="1"/>
              <a:t>fs.readdir</a:t>
            </a:r>
            <a:r>
              <a:rPr lang="en-US" dirty="0"/>
              <a:t>(): read the contents of a directory</a:t>
            </a:r>
          </a:p>
          <a:p>
            <a:r>
              <a:rPr lang="en-US" dirty="0" err="1"/>
              <a:t>fs.readFile</a:t>
            </a:r>
            <a:r>
              <a:rPr lang="en-US" dirty="0"/>
              <a:t>(): read the content of a file. Related: </a:t>
            </a:r>
            <a:r>
              <a:rPr lang="en-US" dirty="0" err="1"/>
              <a:t>fs.read</a:t>
            </a:r>
            <a:r>
              <a:rPr lang="en-US" dirty="0"/>
              <a:t>()</a:t>
            </a:r>
          </a:p>
          <a:p>
            <a:r>
              <a:rPr lang="en-US" dirty="0" err="1"/>
              <a:t>fs.readlink</a:t>
            </a:r>
            <a:r>
              <a:rPr lang="en-US" dirty="0"/>
              <a:t>(): read the value of a symbolic link</a:t>
            </a:r>
          </a:p>
          <a:p>
            <a:r>
              <a:rPr lang="en-US" dirty="0" err="1"/>
              <a:t>fs.realpath</a:t>
            </a:r>
            <a:r>
              <a:rPr lang="en-US" dirty="0"/>
              <a:t>(): resolve relative file path pointers (., ..) to the full path</a:t>
            </a:r>
          </a:p>
          <a:p>
            <a:r>
              <a:rPr lang="en-US" dirty="0" err="1"/>
              <a:t>fs.rename</a:t>
            </a:r>
            <a:r>
              <a:rPr lang="en-US" dirty="0"/>
              <a:t>(): rename a file or folder</a:t>
            </a:r>
          </a:p>
          <a:p>
            <a:r>
              <a:rPr lang="en-US" dirty="0" err="1"/>
              <a:t>fs.rmdir</a:t>
            </a:r>
            <a:r>
              <a:rPr lang="en-US" dirty="0"/>
              <a:t>(): remove a folder</a:t>
            </a:r>
          </a:p>
          <a:p>
            <a:r>
              <a:rPr lang="en-US" dirty="0" err="1"/>
              <a:t>fs.stat</a:t>
            </a:r>
            <a:r>
              <a:rPr lang="en-US" dirty="0"/>
              <a:t>(): returns the status of the file identified by the filename passed. Related: </a:t>
            </a:r>
            <a:r>
              <a:rPr lang="en-US" dirty="0" err="1"/>
              <a:t>fs.fstat</a:t>
            </a:r>
            <a:r>
              <a:rPr lang="en-US" dirty="0"/>
              <a:t>(), </a:t>
            </a:r>
            <a:r>
              <a:rPr lang="en-US" dirty="0" err="1"/>
              <a:t>fs.lstat</a:t>
            </a:r>
            <a:r>
              <a:rPr lang="en-US" dirty="0"/>
              <a:t>()</a:t>
            </a:r>
          </a:p>
          <a:p>
            <a:r>
              <a:rPr lang="en-US" dirty="0" err="1"/>
              <a:t>fs.symlink</a:t>
            </a:r>
            <a:r>
              <a:rPr lang="en-US" dirty="0"/>
              <a:t>(): create a new symbolic link to a file</a:t>
            </a:r>
          </a:p>
        </p:txBody>
      </p:sp>
    </p:spTree>
    <p:extLst>
      <p:ext uri="{BB962C8B-B14F-4D97-AF65-F5344CB8AC3E}">
        <p14:creationId xmlns:p14="http://schemas.microsoft.com/office/powerpoint/2010/main" val="375346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8DAD-9EA7-48DD-94E7-CD7154D2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7F2A-4183-4FBC-8A67-CA638661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fs.truncate</a:t>
            </a:r>
            <a:r>
              <a:rPr lang="en-US" dirty="0"/>
              <a:t>(): truncate to the specified length the file identified by the filename passed. Related: </a:t>
            </a:r>
            <a:r>
              <a:rPr lang="en-US" dirty="0" err="1"/>
              <a:t>fs.ftruncate</a:t>
            </a:r>
            <a:r>
              <a:rPr lang="en-US" dirty="0"/>
              <a:t>()</a:t>
            </a:r>
          </a:p>
          <a:p>
            <a:r>
              <a:rPr lang="en-US" dirty="0" err="1"/>
              <a:t>fs.unlink</a:t>
            </a:r>
            <a:r>
              <a:rPr lang="en-US" dirty="0"/>
              <a:t>(): remove a file or a symbolic link</a:t>
            </a:r>
          </a:p>
          <a:p>
            <a:r>
              <a:rPr lang="en-US" dirty="0" err="1"/>
              <a:t>fs.unwatchFile</a:t>
            </a:r>
            <a:r>
              <a:rPr lang="en-US" dirty="0"/>
              <a:t>(): stop watching for changes on a file</a:t>
            </a:r>
          </a:p>
          <a:p>
            <a:r>
              <a:rPr lang="en-US" dirty="0" err="1"/>
              <a:t>fs.utimes</a:t>
            </a:r>
            <a:r>
              <a:rPr lang="en-US" dirty="0"/>
              <a:t>(): change the timestamp of the file identified by the filename passed. Related: </a:t>
            </a:r>
            <a:r>
              <a:rPr lang="en-US" dirty="0" err="1"/>
              <a:t>fs.futimes</a:t>
            </a:r>
            <a:r>
              <a:rPr lang="en-US" dirty="0"/>
              <a:t>()</a:t>
            </a:r>
          </a:p>
          <a:p>
            <a:r>
              <a:rPr lang="en-US" dirty="0" err="1"/>
              <a:t>fs.watchFile</a:t>
            </a:r>
            <a:r>
              <a:rPr lang="en-US" dirty="0"/>
              <a:t>(): start watching for changes on a file. Related: </a:t>
            </a:r>
            <a:r>
              <a:rPr lang="en-US" dirty="0" err="1"/>
              <a:t>fs.watch</a:t>
            </a:r>
            <a:r>
              <a:rPr lang="en-US" dirty="0"/>
              <a:t>()</a:t>
            </a:r>
          </a:p>
          <a:p>
            <a:r>
              <a:rPr lang="en-US" dirty="0" err="1"/>
              <a:t>fs.writeFile</a:t>
            </a:r>
            <a:r>
              <a:rPr lang="en-US" dirty="0"/>
              <a:t>(): write data to a file. Related: </a:t>
            </a:r>
            <a:r>
              <a:rPr lang="en-US" dirty="0" err="1"/>
              <a:t>fs.write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6778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F7268-3406-434A-98BE-2896DF4AE6F3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CB1F4-24CE-4C1E-8BAD-A8997EC54C17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59F075-33B8-44D3-A5DA-83B4DC39D1C8}"/>
              </a:ext>
            </a:extLst>
          </p:cNvPr>
          <p:cNvCxnSpPr>
            <a:cxnSpLocks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A1305D-23C0-4EFE-AC65-0BF75EE0F3C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4225785-3F4C-4A58-8991-92E7171C630D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9FBFC-6970-404C-A483-FA0BA039CAAB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A5A526-45F6-45EB-9834-500A92E938F4}"/>
              </a:ext>
            </a:extLst>
          </p:cNvPr>
          <p:cNvCxnSpPr/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3FBAA-C873-4B08-9E3D-428D6DDFBC81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C598B8-BFF4-47A4-A1D4-332493CC253A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CFF4C5D-D4FD-4D9B-801A-59A4856D84F9}"/>
              </a:ext>
            </a:extLst>
          </p:cNvPr>
          <p:cNvCxnSpPr>
            <a:stCxn id="12" idx="3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B7789B-FBAD-4A86-A46B-B1BF4A6925F7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0DC0CE-844B-48C3-B658-185888B6EC9F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5C6CBC-81EE-4972-876D-5A5C388FA86B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F00D29F-FF2A-4330-AD78-39CAF1A480E2}"/>
              </a:ext>
            </a:extLst>
          </p:cNvPr>
          <p:cNvCxnSpPr>
            <a:endCxn id="16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4C9445E-680A-461B-BA60-F93A92F6DD2D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81470-210D-4628-A67E-694313C6CAD2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75FE2-672D-4ECC-AC2D-82828D1ACEE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652DCD-C3B9-4ABD-8982-3A693575F170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DC19BA-F23D-4414-9CA6-3428AF979359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7BD3F8-FC41-48F8-9B48-169043AC9E3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70C4CE-4AFD-4BD5-85D3-9B4C421DDB9A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390556-7A95-4845-8664-1820F75231AE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684952-5B86-4763-8F7F-D870625999B2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AD2A67-8C34-47B5-B95F-C0186DD7F027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90FE60-B60A-4D77-98B4-EC014CDFDEE4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94ED2B-1FF0-4BBF-A625-CD691D20EE3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78566-A961-4895-9A27-45A32D48BF29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20845F-3045-4FB2-B502-E190D5D8E180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AE514FD-BCEF-40ED-9D27-2E6F3FA9EC4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A49DF1-5EDC-4711-8E05-D6821966E04C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C492C3-0148-41FB-85B1-C6ECD8FC4840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B6A914-B957-487D-B898-75CB29D25197}"/>
              </a:ext>
            </a:extLst>
          </p:cNvPr>
          <p:cNvCxnSpPr>
            <a:cxnSpLocks/>
            <a:stCxn id="45" idx="2"/>
            <a:endCxn id="48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2225F7-BAD1-42F3-BEA7-595EA3379C80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C8A321-897C-484B-B393-32F6E52BA9A4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4568B4-7B52-4AF6-AE36-14AD569EF703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B89E4E-E395-445B-9801-F36CA82E6915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D032B6-24FD-4F80-9133-4604FBC3C391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9A47EE-31FD-43A5-8991-7B6DA8952A84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7405D6-30B9-4174-94C2-E3DB0307EA19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B5C0D28-EDF5-4022-9E08-AB173515E810}"/>
              </a:ext>
            </a:extLst>
          </p:cNvPr>
          <p:cNvCxnSpPr>
            <a:stCxn id="54" idx="3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4D768E3-9529-49F5-A412-FC57BAE19FEC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09E4275-EF45-4DD2-8EA3-2C750D515E1E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6426F4-82D8-4603-9B0B-6D36426BA904}"/>
              </a:ext>
            </a:extLst>
          </p:cNvPr>
          <p:cNvCxnSpPr>
            <a:endCxn id="59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E7982C-C864-4B6E-AD94-DDAC0FD78275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16255C2-3D4D-456C-9CC5-837887A45FBB}"/>
              </a:ext>
            </a:extLst>
          </p:cNvPr>
          <p:cNvCxnSpPr/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E5D068B-740A-44D5-A772-1212960D1BF8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6BA410A-9DE9-4F0D-8BB2-A3BE927343D2}"/>
              </a:ext>
            </a:extLst>
          </p:cNvPr>
          <p:cNvCxnSpPr/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34F14B8-3D2A-4ED5-8605-DBBE90588B35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C3B9B6-0A55-4AEB-95C8-C0E503F3AB95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119003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AD7CB6-F320-47E4-8654-01D2B4D5D0D7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C0880-10E7-4101-AC4E-98B78CCC0E15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B45E63-6A7D-48A6-BE34-89095603DB3F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7B204-BF35-48BB-B211-D1B7321062D6}"/>
              </a:ext>
            </a:extLst>
          </p:cNvPr>
          <p:cNvSpPr txBox="1"/>
          <p:nvPr/>
        </p:nvSpPr>
        <p:spPr>
          <a:xfrm>
            <a:off x="4015046" y="550685"/>
            <a:ext cx="76348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endParaRPr lang="en-IN" dirty="0"/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FE4D20-2C8F-467C-945E-771DBBC0F7FA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Whatsapp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/>
              <a:t>send(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00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2AD108-F270-4589-818A-E0F275650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B5EE4-0F63-46F4-9441-DCB2DB972009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8D8B607-6608-4417-B96D-E201C7E1E2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B72CFCB8-167E-401A-8236-C295C5BC7256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2F549A1-35E3-4986-B6D0-A97DC89078EC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A0AD9A-B63A-4789-9D21-4FA63D0FA9B2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E026087-ECDA-46FC-9733-B083E30592B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506B75-2C5A-4C67-83B2-58520FBE274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01C997-4DA6-4BF1-95F8-3BB433971C96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41C938A-2CD6-4E8A-B972-E2262BF495B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4CD5D0-2EFB-4F98-B02F-2816CC6365C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DE22D1-E72C-4B2C-8B92-E755106940AA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612E583-BBB7-42E4-B482-5CF53BA58C3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C36F73-1324-4B32-9420-8DC351A8281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6161191-1B1B-4AA2-B77B-E19F48FD76A9}"/>
              </a:ext>
            </a:extLst>
          </p:cNvPr>
          <p:cNvSpPr txBox="1"/>
          <p:nvPr/>
        </p:nvSpPr>
        <p:spPr>
          <a:xfrm>
            <a:off x="7810595" y="3968318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C91B2B-81F5-45D5-8AB7-25300CF06D5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9D6894-506B-4E64-BB32-03798F29ABE3}"/>
              </a:ext>
            </a:extLst>
          </p:cNvPr>
          <p:cNvSpPr txBox="1"/>
          <p:nvPr/>
        </p:nvSpPr>
        <p:spPr>
          <a:xfrm>
            <a:off x="8947081" y="3971245"/>
            <a:ext cx="1629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E4130E-C4FA-4E74-AC92-3FFC7102E059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421E99-9E4D-48DD-90DC-97E82C6C5DF4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8B43A3-8818-46AF-9E5B-A06E14DB5EBC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A6FE62-4C83-4204-80BE-8658FC9D8D27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851629-A206-4698-8EA1-65F4F8780554}"/>
              </a:ext>
            </a:extLst>
          </p:cNvPr>
          <p:cNvSpPr/>
          <p:nvPr/>
        </p:nvSpPr>
        <p:spPr>
          <a:xfrm>
            <a:off x="4486704" y="207807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+ JS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738C7E-FFA0-4A40-9B6C-1DBDCE85E683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49D266-90CF-4558-9432-4A13F89C247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C35B5A-C813-4F39-A1C7-4CD753C0BB5A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F4ACBA9-F4E9-4300-954E-C04797B36E2E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555997-6273-4251-A06A-B89DEE047341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C4489A-7DE2-4386-9E12-187E49F150A8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205B70-4E0D-4F9F-B7E3-C0724A8F0AE3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C639DF-8A32-41C5-8079-CAD54C037A0D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A2FD4C-4093-4C5C-9E1F-FE2ACAA3D168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PARTIAL HTML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57E9B4-FD9A-494B-8811-5ED4D80CABB2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6890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0C3EA48-290A-4BED-B835-C4B2CF740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34132"/>
            <a:ext cx="10905066" cy="318973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5F17E0-EF5C-4AED-AE79-12FF08D16F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5" t="2877" r="67016" b="17834"/>
          <a:stretch/>
        </p:blipFill>
        <p:spPr>
          <a:xfrm>
            <a:off x="622549" y="759012"/>
            <a:ext cx="3122143" cy="232906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D22DB1-DA14-47DB-ABA3-1DA7418B2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7" t="1950" r="50484" b="3273"/>
          <a:stretch/>
        </p:blipFill>
        <p:spPr>
          <a:xfrm>
            <a:off x="4405433" y="650497"/>
            <a:ext cx="3262737" cy="24686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0224B6-95F2-4698-A913-C651415B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39" r="33790" b="4384"/>
          <a:stretch/>
        </p:blipFill>
        <p:spPr>
          <a:xfrm>
            <a:off x="8555657" y="650497"/>
            <a:ext cx="2768624" cy="2468623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7F784-63E0-47C0-9F68-B4F7A67C2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4" r="83790"/>
          <a:stretch/>
        </p:blipFill>
        <p:spPr>
          <a:xfrm>
            <a:off x="622549" y="3783944"/>
            <a:ext cx="3104943" cy="240013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2963A2-5019-475A-948A-2B673BDD9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4" t="1804" r="356" b="24172"/>
          <a:stretch/>
        </p:blipFill>
        <p:spPr>
          <a:xfrm>
            <a:off x="4405433" y="3783944"/>
            <a:ext cx="3217333" cy="2329985"/>
          </a:xfrm>
          <a:prstGeom prst="rect">
            <a:avLst/>
          </a:prstGeom>
        </p:spPr>
      </p:pic>
      <p:pic>
        <p:nvPicPr>
          <p:cNvPr id="30" name="Picture 2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831BAF-4624-4D82-B2F8-4CEDA6448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r="17123" b="16448"/>
          <a:stretch/>
        </p:blipFill>
        <p:spPr>
          <a:xfrm>
            <a:off x="8372234" y="3755224"/>
            <a:ext cx="3135471" cy="2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1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4840-2B91-4DC2-B512-562E12F9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WebSocket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4CE1-60D9-433A-8175-805B9E42F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WebSocket is a computer communications protocol, providing full-duplex communication channels over a single TCP connection. </a:t>
            </a:r>
          </a:p>
          <a:p>
            <a:r>
              <a:rPr lang="en-US" sz="2400"/>
              <a:t>The WebSocket protocol was standardized by the IETF as RFC 6455 in 2011</a:t>
            </a:r>
          </a:p>
          <a:p>
            <a:r>
              <a:rPr lang="en-US" sz="2400"/>
              <a:t>The WebSocket API in Web IDL is being standardized by the W3C.</a:t>
            </a:r>
          </a:p>
          <a:p>
            <a:r>
              <a:rPr lang="en-US" sz="2400"/>
              <a:t>WebSocket uses HTTP as the initial transport mechanism but keeps the </a:t>
            </a:r>
            <a:r>
              <a:rPr lang="en-US" sz="2400" b="1"/>
              <a:t>TCP</a:t>
            </a:r>
            <a:r>
              <a:rPr lang="en-US" sz="2400"/>
              <a:t> connection alive after the HTTP response is received so that it can be used for sending messages between </a:t>
            </a:r>
            <a:r>
              <a:rPr lang="en-US" sz="2400" b="1"/>
              <a:t>client and server</a:t>
            </a:r>
            <a:r>
              <a:rPr lang="en-US" sz="2400"/>
              <a:t>.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95563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C98337D-0B0A-4AEE-81D9-9713362A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WebSocket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372D70-E1F0-4CB0-B818-F8843DFA90C2}"/>
              </a:ext>
            </a:extLst>
          </p:cNvPr>
          <p:cNvSpPr/>
          <p:nvPr/>
        </p:nvSpPr>
        <p:spPr>
          <a:xfrm>
            <a:off x="8298352" y="1624510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9A16-F308-4908-B75A-0022B3CB9D4C}"/>
              </a:ext>
            </a:extLst>
          </p:cNvPr>
          <p:cNvSpPr/>
          <p:nvPr/>
        </p:nvSpPr>
        <p:spPr>
          <a:xfrm>
            <a:off x="521797" y="2324597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A81087-589A-4A75-9FB6-BCB88D636C33}"/>
              </a:ext>
            </a:extLst>
          </p:cNvPr>
          <p:cNvCxnSpPr>
            <a:cxnSpLocks/>
          </p:cNvCxnSpPr>
          <p:nvPr/>
        </p:nvCxnSpPr>
        <p:spPr>
          <a:xfrm>
            <a:off x="3293571" y="2840074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E7C3D-CC8A-41A4-9CBF-58ABF74B453B}"/>
              </a:ext>
            </a:extLst>
          </p:cNvPr>
          <p:cNvCxnSpPr>
            <a:cxnSpLocks/>
          </p:cNvCxnSpPr>
          <p:nvPr/>
        </p:nvCxnSpPr>
        <p:spPr>
          <a:xfrm flipH="1">
            <a:off x="3293571" y="3081402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E9EA04-A1E0-4858-B72A-067B54B2DEEC}"/>
              </a:ext>
            </a:extLst>
          </p:cNvPr>
          <p:cNvSpPr txBox="1"/>
          <p:nvPr/>
        </p:nvSpPr>
        <p:spPr>
          <a:xfrm>
            <a:off x="4986261" y="247074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C2018-3430-4357-8E30-3FFF7C7709D0}"/>
              </a:ext>
            </a:extLst>
          </p:cNvPr>
          <p:cNvSpPr txBox="1"/>
          <p:nvPr/>
        </p:nvSpPr>
        <p:spPr>
          <a:xfrm>
            <a:off x="5020802" y="312995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85A539-86CD-44CA-90A3-083A648B9813}"/>
              </a:ext>
            </a:extLst>
          </p:cNvPr>
          <p:cNvCxnSpPr>
            <a:cxnSpLocks/>
          </p:cNvCxnSpPr>
          <p:nvPr/>
        </p:nvCxnSpPr>
        <p:spPr>
          <a:xfrm>
            <a:off x="3276946" y="4917968"/>
            <a:ext cx="5004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5E23DE-28EE-4753-8053-8D0C3269C3B7}"/>
              </a:ext>
            </a:extLst>
          </p:cNvPr>
          <p:cNvSpPr txBox="1"/>
          <p:nvPr/>
        </p:nvSpPr>
        <p:spPr>
          <a:xfrm>
            <a:off x="3443138" y="4543294"/>
            <a:ext cx="47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WebSocket Communication (WS Request)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73ECA7-E3FB-4917-9FE8-EC326AB2F795}"/>
              </a:ext>
            </a:extLst>
          </p:cNvPr>
          <p:cNvCxnSpPr>
            <a:cxnSpLocks/>
          </p:cNvCxnSpPr>
          <p:nvPr/>
        </p:nvCxnSpPr>
        <p:spPr>
          <a:xfrm flipH="1">
            <a:off x="3260531" y="5343961"/>
            <a:ext cx="5021196" cy="1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2FC3AB3-FDB1-41BB-B924-57561BCA0DE4}"/>
              </a:ext>
            </a:extLst>
          </p:cNvPr>
          <p:cNvSpPr txBox="1"/>
          <p:nvPr/>
        </p:nvSpPr>
        <p:spPr>
          <a:xfrm>
            <a:off x="4801241" y="534396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B4C7A6-C9CC-498A-8E0A-68597C5C7ABB}"/>
              </a:ext>
            </a:extLst>
          </p:cNvPr>
          <p:cNvSpPr txBox="1"/>
          <p:nvPr/>
        </p:nvSpPr>
        <p:spPr>
          <a:xfrm>
            <a:off x="8805186" y="4917968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A708B-1E8D-4A3C-AE46-0BCCACF09F1F}"/>
              </a:ext>
            </a:extLst>
          </p:cNvPr>
          <p:cNvSpPr txBox="1"/>
          <p:nvPr/>
        </p:nvSpPr>
        <p:spPr>
          <a:xfrm>
            <a:off x="4452666" y="4947740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WebSocket Handshake</a:t>
            </a:r>
          </a:p>
        </p:txBody>
      </p:sp>
    </p:spTree>
    <p:extLst>
      <p:ext uri="{BB962C8B-B14F-4D97-AF65-F5344CB8AC3E}">
        <p14:creationId xmlns:p14="http://schemas.microsoft.com/office/powerpoint/2010/main" val="4216802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7114-FC53-4E88-845A-54AD32EF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Express JS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152E-C44B-4578-BB77-0D707CBE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Fast, unopinionated, minimalist web framework for Node.js</a:t>
            </a:r>
          </a:p>
          <a:p>
            <a:r>
              <a:rPr lang="en-US" sz="2400"/>
              <a:t>Express is a minimal and flexible Node.js web application framework that provides a robust set of features for web and mobile applications.</a:t>
            </a:r>
          </a:p>
          <a:p>
            <a:r>
              <a:rPr lang="en-US" sz="2400"/>
              <a:t>With a myriad of HTTP utility methods and middleware at your disposal, creating a robust API is quick and easy.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541853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04D9-37E6-4048-8A07-971CF2AD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Engines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0A786-64DD-4E31-A2A9-92F042D4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template engine </a:t>
            </a:r>
            <a:r>
              <a:rPr lang="en-US" dirty="0"/>
              <a:t>enables you to use static template files in your application. </a:t>
            </a:r>
          </a:p>
          <a:p>
            <a:r>
              <a:rPr lang="en-US" dirty="0"/>
              <a:t>At runtime, the template engine replaces variables in a template file with actual values and transforms the template into an HTML file sent to the client. </a:t>
            </a:r>
          </a:p>
          <a:p>
            <a:r>
              <a:rPr lang="en-US" dirty="0"/>
              <a:t>This approach makes it easier to design dynamic HTML pages.</a:t>
            </a:r>
          </a:p>
        </p:txBody>
      </p:sp>
    </p:spTree>
    <p:extLst>
      <p:ext uri="{BB962C8B-B14F-4D97-AF65-F5344CB8AC3E}">
        <p14:creationId xmlns:p14="http://schemas.microsoft.com/office/powerpoint/2010/main" val="1149044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111-2E1E-4E65-84DA-BAA8418F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Engines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3913-E7BB-4074-A289-BF60A817E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template engines that work “out-of-the-box” with Express, some examples are:</a:t>
            </a:r>
          </a:p>
          <a:p>
            <a:pPr lvl="1"/>
            <a:r>
              <a:rPr lang="en-US" b="1" dirty="0"/>
              <a:t>Pug</a:t>
            </a:r>
            <a:r>
              <a:rPr lang="en-US" dirty="0"/>
              <a:t>: </a:t>
            </a:r>
            <a:r>
              <a:rPr lang="en-US" dirty="0" err="1"/>
              <a:t>Haml</a:t>
            </a:r>
            <a:r>
              <a:rPr lang="en-US" dirty="0"/>
              <a:t>-inspired template engine (formerly Jade).</a:t>
            </a:r>
          </a:p>
          <a:p>
            <a:pPr lvl="1"/>
            <a:r>
              <a:rPr lang="en-US" b="1" dirty="0"/>
              <a:t>Haml.js</a:t>
            </a:r>
            <a:r>
              <a:rPr lang="en-US" dirty="0"/>
              <a:t>: </a:t>
            </a:r>
            <a:r>
              <a:rPr lang="en-US" dirty="0" err="1"/>
              <a:t>Haml</a:t>
            </a:r>
            <a:r>
              <a:rPr lang="en-US" dirty="0"/>
              <a:t> implementation.</a:t>
            </a:r>
          </a:p>
          <a:p>
            <a:pPr lvl="1"/>
            <a:r>
              <a:rPr lang="en-US" b="1" dirty="0"/>
              <a:t>EJS</a:t>
            </a:r>
            <a:r>
              <a:rPr lang="en-US" dirty="0"/>
              <a:t>: Embedded JavaScript template engine.</a:t>
            </a:r>
          </a:p>
          <a:p>
            <a:pPr lvl="1"/>
            <a:r>
              <a:rPr lang="en-US" b="1" dirty="0" err="1"/>
              <a:t>hbs</a:t>
            </a:r>
            <a:r>
              <a:rPr lang="en-US" dirty="0"/>
              <a:t>: Adapter for Handlebars.js, an extension of Mustache.js template engine.</a:t>
            </a:r>
          </a:p>
          <a:p>
            <a:r>
              <a:rPr lang="en-US" dirty="0">
                <a:hlinkClick r:id="rId2"/>
              </a:rPr>
              <a:t>All out-of-the-box Template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3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D47-093F-474C-B333-7B585FAE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Express and Middleware</a:t>
            </a:r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97EE-DF18-4D1E-87E0-A9D34935B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900" dirty="0"/>
              <a:t>Express is a routing and middleware web framework that has minimal functionality of its own.</a:t>
            </a:r>
          </a:p>
          <a:p>
            <a:r>
              <a:rPr lang="en-US" sz="1900" dirty="0"/>
              <a:t>An Express application is essentially a series of middleware function calls.</a:t>
            </a:r>
          </a:p>
          <a:p>
            <a:r>
              <a:rPr lang="en-US" sz="1900" dirty="0"/>
              <a:t>Middleware is a subset of chained function called by the Express app before the user-defined handler is invoked. </a:t>
            </a:r>
          </a:p>
          <a:p>
            <a:r>
              <a:rPr lang="en-US" sz="1900" dirty="0"/>
              <a:t>Middleware functions have full access to the request and response objects  and the next middleware function in the application’s request-response cycle.</a:t>
            </a:r>
          </a:p>
          <a:p>
            <a:r>
              <a:rPr lang="en-US" sz="1900" dirty="0"/>
              <a:t>Middleware functions can perform the following tasks:</a:t>
            </a:r>
          </a:p>
          <a:p>
            <a:pPr lvl="1"/>
            <a:r>
              <a:rPr lang="en-US" sz="1900" dirty="0"/>
              <a:t>Execute any code.</a:t>
            </a:r>
          </a:p>
          <a:p>
            <a:pPr lvl="1"/>
            <a:r>
              <a:rPr lang="en-US" sz="1900" dirty="0"/>
              <a:t>Make changes to the request and the response objects.</a:t>
            </a:r>
          </a:p>
          <a:p>
            <a:pPr lvl="1"/>
            <a:r>
              <a:rPr lang="en-US" sz="1900" dirty="0"/>
              <a:t>End the request-response cycle.</a:t>
            </a:r>
          </a:p>
          <a:p>
            <a:pPr lvl="1"/>
            <a:r>
              <a:rPr lang="en-US" sz="1900" dirty="0"/>
              <a:t>Call the next middleware function in the stack.</a:t>
            </a:r>
          </a:p>
        </p:txBody>
      </p:sp>
    </p:spTree>
    <p:extLst>
      <p:ext uri="{BB962C8B-B14F-4D97-AF65-F5344CB8AC3E}">
        <p14:creationId xmlns:p14="http://schemas.microsoft.com/office/powerpoint/2010/main" val="425176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C98337D-0B0A-4AEE-81D9-9713362A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Request Processing Pipeline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806C23-0BD7-46AC-B427-605641A17C09}"/>
              </a:ext>
            </a:extLst>
          </p:cNvPr>
          <p:cNvGrpSpPr/>
          <p:nvPr/>
        </p:nvGrpSpPr>
        <p:grpSpPr>
          <a:xfrm>
            <a:off x="865953" y="1979510"/>
            <a:ext cx="10348748" cy="3776640"/>
            <a:chOff x="865953" y="1979510"/>
            <a:chExt cx="10348748" cy="377664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7FC340A-999E-4C06-A066-91A99BE890B0}"/>
                </a:ext>
              </a:extLst>
            </p:cNvPr>
            <p:cNvSpPr/>
            <p:nvPr/>
          </p:nvSpPr>
          <p:spPr>
            <a:xfrm>
              <a:off x="865953" y="1979510"/>
              <a:ext cx="2218298" cy="829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2000"/>
                <a:t>REQUEST</a:t>
              </a:r>
            </a:p>
          </p:txBody>
        </p:sp>
        <p:sp>
          <p:nvSpPr>
            <p:cNvPr id="6" name="Flowchart: Direct Access Storage 5">
              <a:extLst>
                <a:ext uri="{FF2B5EF4-FFF2-40B4-BE49-F238E27FC236}">
                  <a16:creationId xmlns:a16="http://schemas.microsoft.com/office/drawing/2014/main" id="{A4F791F6-8B84-4D7D-9A82-1A85735236CD}"/>
                </a:ext>
              </a:extLst>
            </p:cNvPr>
            <p:cNvSpPr/>
            <p:nvPr/>
          </p:nvSpPr>
          <p:spPr>
            <a:xfrm>
              <a:off x="3413671" y="2453911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Flowchart: Direct Access Storage 6">
              <a:extLst>
                <a:ext uri="{FF2B5EF4-FFF2-40B4-BE49-F238E27FC236}">
                  <a16:creationId xmlns:a16="http://schemas.microsoft.com/office/drawing/2014/main" id="{1BEE36E2-D239-4D47-9D8A-3BAFF6DFAEB2}"/>
                </a:ext>
              </a:extLst>
            </p:cNvPr>
            <p:cNvSpPr/>
            <p:nvPr/>
          </p:nvSpPr>
          <p:spPr>
            <a:xfrm>
              <a:off x="4529297" y="2453910"/>
              <a:ext cx="968231" cy="1540021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lowchart: Direct Access Storage 7">
              <a:extLst>
                <a:ext uri="{FF2B5EF4-FFF2-40B4-BE49-F238E27FC236}">
                  <a16:creationId xmlns:a16="http://schemas.microsoft.com/office/drawing/2014/main" id="{DC8E03E5-CF2F-4696-8DDE-51D7388FD3F7}"/>
                </a:ext>
              </a:extLst>
            </p:cNvPr>
            <p:cNvSpPr/>
            <p:nvPr/>
          </p:nvSpPr>
          <p:spPr>
            <a:xfrm>
              <a:off x="5644923" y="2453909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lowchart: Direct Access Storage 8">
              <a:extLst>
                <a:ext uri="{FF2B5EF4-FFF2-40B4-BE49-F238E27FC236}">
                  <a16:creationId xmlns:a16="http://schemas.microsoft.com/office/drawing/2014/main" id="{AF48A49A-6D22-49D4-87A5-D854753B0310}"/>
                </a:ext>
              </a:extLst>
            </p:cNvPr>
            <p:cNvSpPr/>
            <p:nvPr/>
          </p:nvSpPr>
          <p:spPr>
            <a:xfrm>
              <a:off x="6760549" y="2453909"/>
              <a:ext cx="968231" cy="1540021"/>
            </a:xfrm>
            <a:prstGeom prst="flowChartMagneticDrum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lowchart: Direct Access Storage 9">
              <a:extLst>
                <a:ext uri="{FF2B5EF4-FFF2-40B4-BE49-F238E27FC236}">
                  <a16:creationId xmlns:a16="http://schemas.microsoft.com/office/drawing/2014/main" id="{BD9B8611-C101-4F1E-A8F7-81D3A6F5AB98}"/>
                </a:ext>
              </a:extLst>
            </p:cNvPr>
            <p:cNvSpPr/>
            <p:nvPr/>
          </p:nvSpPr>
          <p:spPr>
            <a:xfrm>
              <a:off x="7876175" y="2453908"/>
              <a:ext cx="968231" cy="1540021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E0E9A9-325F-4E1D-A6DC-31C573FF8174}"/>
                </a:ext>
              </a:extLst>
            </p:cNvPr>
            <p:cNvSpPr txBox="1"/>
            <p:nvPr/>
          </p:nvSpPr>
          <p:spPr>
            <a:xfrm>
              <a:off x="4054158" y="5417424"/>
              <a:ext cx="5170978" cy="33872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Middleware (Logging, Authentication, Authorization </a:t>
              </a:r>
              <a:r>
                <a:rPr lang="en-IN" sz="1600" err="1"/>
                <a:t>e.t.c</a:t>
              </a:r>
              <a:r>
                <a:rPr lang="en-IN" sz="1600"/>
                <a:t>.)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CC7A11F-3826-416A-8B9E-1A4C94F91157}"/>
                </a:ext>
              </a:extLst>
            </p:cNvPr>
            <p:cNvCxnSpPr/>
            <p:nvPr/>
          </p:nvCxnSpPr>
          <p:spPr>
            <a:xfrm flipH="1" flipV="1">
              <a:off x="4054158" y="4081607"/>
              <a:ext cx="1443370" cy="13358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CCC76F-0C04-42BB-9FDB-48EB643CC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7867" y="4081606"/>
              <a:ext cx="351779" cy="13358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DA6378-8B16-4FC4-A1E6-BDC1F9765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6524" y="4081605"/>
              <a:ext cx="303766" cy="13358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B980552-27B5-482B-9A41-8B3DF0CF2B98}"/>
                </a:ext>
              </a:extLst>
            </p:cNvPr>
            <p:cNvSpPr/>
            <p:nvPr/>
          </p:nvSpPr>
          <p:spPr>
            <a:xfrm flipH="1">
              <a:off x="9002499" y="4148664"/>
              <a:ext cx="2212202" cy="8869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39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344-4BD4-49AA-8595-683D4AB5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IN" dirty="0"/>
              <a:t>Types of middleware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D816-51D1-4743-B591-6F2CFE3C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An Express application can use the following types of middleware:</a:t>
            </a:r>
          </a:p>
          <a:p>
            <a:pPr lvl="1"/>
            <a:r>
              <a:rPr lang="en-US" dirty="0"/>
              <a:t>Application-level middleware</a:t>
            </a:r>
          </a:p>
          <a:p>
            <a:pPr lvl="1"/>
            <a:r>
              <a:rPr lang="en-US" dirty="0"/>
              <a:t>Router-level middleware</a:t>
            </a:r>
          </a:p>
          <a:p>
            <a:pPr lvl="1"/>
            <a:r>
              <a:rPr lang="en-US" dirty="0"/>
              <a:t>Error-handling middleware</a:t>
            </a:r>
          </a:p>
          <a:p>
            <a:pPr lvl="1"/>
            <a:r>
              <a:rPr lang="en-US" dirty="0"/>
              <a:t>Built-in middleware</a:t>
            </a:r>
          </a:p>
          <a:p>
            <a:pPr lvl="1"/>
            <a:r>
              <a:rPr lang="en-US" dirty="0"/>
              <a:t>Third-party middleware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06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C9D4AC-89C5-43BD-B841-A3A37FEC8F14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46D07-B189-4149-A370-AEE7F81AB551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bg1"/>
                </a:solidFill>
              </a:rPr>
              <a:t>ASP</a:t>
            </a:r>
          </a:p>
          <a:p>
            <a:r>
              <a:rPr lang="en-IN">
                <a:solidFill>
                  <a:schemeClr val="bg1"/>
                </a:solidFill>
              </a:rPr>
              <a:t>ASP </a:t>
            </a:r>
            <a:r>
              <a:rPr lang="en-IN" err="1">
                <a:solidFill>
                  <a:schemeClr val="bg1"/>
                </a:solidFill>
              </a:rPr>
              <a:t>.Net</a:t>
            </a:r>
            <a:endParaRPr lang="en-IN">
              <a:solidFill>
                <a:schemeClr val="bg1"/>
              </a:solidFill>
            </a:endParaRPr>
          </a:p>
          <a:p>
            <a:r>
              <a:rPr lang="en-IN">
                <a:solidFill>
                  <a:schemeClr val="bg1"/>
                </a:solidFill>
              </a:rPr>
              <a:t>JSP</a:t>
            </a:r>
          </a:p>
          <a:p>
            <a:r>
              <a:rPr lang="en-IN">
                <a:solidFill>
                  <a:schemeClr val="bg1"/>
                </a:solidFill>
              </a:rPr>
              <a:t>PHP</a:t>
            </a:r>
          </a:p>
          <a:p>
            <a:r>
              <a:rPr lang="en-IN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3D8A2-9893-4F4C-9501-C354A0854158}"/>
              </a:ext>
            </a:extLst>
          </p:cNvPr>
          <p:cNvSpPr txBox="1"/>
          <p:nvPr/>
        </p:nvSpPr>
        <p:spPr>
          <a:xfrm>
            <a:off x="8931927" y="2456866"/>
            <a:ext cx="1629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A47F7F-0EEF-49BC-9523-9C3764A5FF0C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0A7963-2D21-499F-84AF-0DE77609D13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D2DFCDD-463E-4E26-828B-548E4A1D172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SERVER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F95118-25EF-4EEE-AAB7-1873C050EB80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0B99BB-6977-4662-B3C6-5E095AE00FE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A1A13C-8499-4680-A28A-636FDEADA49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BC6774-6EA1-4543-A133-5526DEDE711C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A23C27-6FB4-4067-B7ED-7038CCA1A5F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3F2D6EB-2510-408C-9043-52288661978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JS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6B0EA7-030F-42B1-92EC-4F035090F673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FC9A8A-7808-4F6E-8006-655764E449E2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D21AFA-F315-4D82-92DB-B0902AD57FBD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6B1EF5-FB0D-45D5-8719-291DDAD2D4A5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DC256-FD7F-47E1-8FE8-138FE54131A1}"/>
              </a:ext>
            </a:extLst>
          </p:cNvPr>
          <p:cNvSpPr txBox="1"/>
          <p:nvPr/>
        </p:nvSpPr>
        <p:spPr>
          <a:xfrm>
            <a:off x="4447915" y="2098660"/>
            <a:ext cx="18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  <a:p>
            <a:pPr algn="ctr"/>
            <a:r>
              <a:rPr lang="en-IN" dirty="0"/>
              <a:t>(Client Side Code)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0BA255-E516-4B08-B7C4-0CC5DF4B8007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BFFDF7-678A-4D0B-9004-4E6A0E86743D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6FFB5F-C32F-44DD-A227-4E7C72E788E6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30E2614-2E69-4F10-935F-8BAAB808BCF4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36D83A-2EC8-4A46-84C5-36163CC6AE9A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406A13-135C-441B-965F-F6DBEDF4F8AA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8AF836A-55E4-44DE-98EA-8887883F75AA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8C4505-450A-43FC-9B5F-F06211BFD16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0B355C-3879-4809-B667-89665A8F3EE4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82A66E-0824-46BE-B74D-A38C68E56435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861F83-F755-4EF3-B6B8-58FF2F0AE956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AFAF67-D2C2-40E4-86F2-15216AEAD6AF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C75EA5-3733-4856-876B-297AF9326E73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E3379F-DE12-4824-BDF6-107EE014E458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JSON</a:t>
            </a:r>
          </a:p>
          <a:p>
            <a:endParaRPr lang="en-IN"/>
          </a:p>
          <a:p>
            <a:r>
              <a:rPr lang="en-IN"/>
              <a:t>{</a:t>
            </a:r>
          </a:p>
          <a:p>
            <a:pPr>
              <a:tabLst>
                <a:tab pos="182563" algn="l"/>
              </a:tabLst>
            </a:pPr>
            <a:r>
              <a:rPr lang="en-IN"/>
              <a:t>	“id”:1</a:t>
            </a:r>
          </a:p>
          <a:p>
            <a:r>
              <a:rPr lang="en-IN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BD3725-610A-4D18-92D2-8D806B99B6EA}"/>
              </a:ext>
            </a:extLst>
          </p:cNvPr>
          <p:cNvSpPr txBox="1"/>
          <p:nvPr/>
        </p:nvSpPr>
        <p:spPr>
          <a:xfrm>
            <a:off x="7734591" y="4609235"/>
            <a:ext cx="18421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Loopback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04E2A8-1471-4F57-843F-2C8D31F873A6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DCAD70-E328-452A-BFDC-2A94B1F66E9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877D7-ABF0-4D8C-A00A-736C04CBAE68}"/>
              </a:ext>
            </a:extLst>
          </p:cNvPr>
          <p:cNvSpPr txBox="1"/>
          <p:nvPr/>
        </p:nvSpPr>
        <p:spPr>
          <a:xfrm>
            <a:off x="172141" y="5823895"/>
            <a:ext cx="3685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</a:t>
            </a:r>
          </a:p>
          <a:p>
            <a:r>
              <a:rPr lang="en-IN" dirty="0"/>
              <a:t>Angular 2 and above, React JS, Vue JS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0D772-8194-493B-BBAD-390AE8BB6291}"/>
              </a:ext>
            </a:extLst>
          </p:cNvPr>
          <p:cNvSpPr txBox="1"/>
          <p:nvPr/>
        </p:nvSpPr>
        <p:spPr>
          <a:xfrm>
            <a:off x="103674" y="234428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SPA –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9451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4CC1AF-FE67-4E3A-A2D2-506EC0B5874E}"/>
              </a:ext>
            </a:extLst>
          </p:cNvPr>
          <p:cNvSpPr/>
          <p:nvPr/>
        </p:nvSpPr>
        <p:spPr>
          <a:xfrm>
            <a:off x="5926974" y="2327563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E03002-9E46-4EE8-8CBE-C559C8027732}"/>
              </a:ext>
            </a:extLst>
          </p:cNvPr>
          <p:cNvCxnSpPr/>
          <p:nvPr/>
        </p:nvCxnSpPr>
        <p:spPr>
          <a:xfrm>
            <a:off x="2003367" y="26101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01FE31-8908-4B1D-9A1E-45832C61625C}"/>
              </a:ext>
            </a:extLst>
          </p:cNvPr>
          <p:cNvSpPr txBox="1"/>
          <p:nvPr/>
        </p:nvSpPr>
        <p:spPr>
          <a:xfrm>
            <a:off x="3498272" y="2217712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18456-074A-40AB-97F7-F6A087BDE115}"/>
              </a:ext>
            </a:extLst>
          </p:cNvPr>
          <p:cNvCxnSpPr/>
          <p:nvPr/>
        </p:nvCxnSpPr>
        <p:spPr>
          <a:xfrm flipH="1">
            <a:off x="2003367" y="3516283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044F0-5E60-4F3B-9B5A-4524F9CF981F}"/>
              </a:ext>
            </a:extLst>
          </p:cNvPr>
          <p:cNvSpPr txBox="1"/>
          <p:nvPr/>
        </p:nvSpPr>
        <p:spPr>
          <a:xfrm>
            <a:off x="3413922" y="3543591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RESPONSE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55341D-9F58-4CAB-AA5C-59D8326BF843}"/>
              </a:ext>
            </a:extLst>
          </p:cNvPr>
          <p:cNvSpPr/>
          <p:nvPr/>
        </p:nvSpPr>
        <p:spPr>
          <a:xfrm>
            <a:off x="7539644" y="731520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E6E367-8891-4181-B970-CDD5642DF237}"/>
              </a:ext>
            </a:extLst>
          </p:cNvPr>
          <p:cNvCxnSpPr/>
          <p:nvPr/>
        </p:nvCxnSpPr>
        <p:spPr>
          <a:xfrm flipV="1">
            <a:off x="6849687" y="1429789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FE4D1-5741-4BF9-A2D3-32C4ABB33303}"/>
              </a:ext>
            </a:extLst>
          </p:cNvPr>
          <p:cNvCxnSpPr>
            <a:cxnSpLocks/>
          </p:cNvCxnSpPr>
          <p:nvPr/>
        </p:nvCxnSpPr>
        <p:spPr>
          <a:xfrm flipH="1">
            <a:off x="7356763" y="1795549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4579B4-626C-4D0D-BAB5-7AFCABC80D2B}"/>
              </a:ext>
            </a:extLst>
          </p:cNvPr>
          <p:cNvSpPr txBox="1"/>
          <p:nvPr/>
        </p:nvSpPr>
        <p:spPr>
          <a:xfrm>
            <a:off x="6567054" y="1645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B26AA-5458-46E6-8017-B4B69F5421F2}"/>
              </a:ext>
            </a:extLst>
          </p:cNvPr>
          <p:cNvSpPr txBox="1"/>
          <p:nvPr/>
        </p:nvSpPr>
        <p:spPr>
          <a:xfrm>
            <a:off x="7800281" y="2060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ED4F08-FBAE-4523-9CEE-E65FEC0E3E1B}"/>
              </a:ext>
            </a:extLst>
          </p:cNvPr>
          <p:cNvSpPr/>
          <p:nvPr/>
        </p:nvSpPr>
        <p:spPr>
          <a:xfrm>
            <a:off x="7257011" y="4962698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4146A4-5966-4B4A-9C39-C1F7C18585B9}"/>
              </a:ext>
            </a:extLst>
          </p:cNvPr>
          <p:cNvCxnSpPr/>
          <p:nvPr/>
        </p:nvCxnSpPr>
        <p:spPr>
          <a:xfrm>
            <a:off x="7439891" y="3848792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E0D18-9DCA-49ED-B780-5EE54596BE24}"/>
              </a:ext>
            </a:extLst>
          </p:cNvPr>
          <p:cNvCxnSpPr/>
          <p:nvPr/>
        </p:nvCxnSpPr>
        <p:spPr>
          <a:xfrm flipH="1" flipV="1">
            <a:off x="6849687" y="3923607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3B5E0B-EC85-4AC6-B8E8-0AFDF7D6A395}"/>
              </a:ext>
            </a:extLst>
          </p:cNvPr>
          <p:cNvSpPr txBox="1"/>
          <p:nvPr/>
        </p:nvSpPr>
        <p:spPr>
          <a:xfrm>
            <a:off x="7854314" y="3950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4212E-97EB-4B2F-BE7C-8EE3938E86E0}"/>
              </a:ext>
            </a:extLst>
          </p:cNvPr>
          <p:cNvSpPr txBox="1"/>
          <p:nvPr/>
        </p:nvSpPr>
        <p:spPr>
          <a:xfrm>
            <a:off x="6776087" y="4258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05309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ADAF51-9700-4C1F-B138-6FB39B0C9784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E7E594-9B79-4345-9234-86DF3FD8E74F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DCD166-AAB4-4434-A5FF-901343A148A5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9C04E-CFAF-4D5B-AF17-2280E29F1296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F23DD2-F1D3-4AE9-97ED-D1AC7DC02F3C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FD5CC-8D6A-4956-80B8-179CC0C66AA7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6FD33F-62B3-4356-90D4-AEBF21DCF9D2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40BD5C-3993-415C-9638-C8AB800A96A8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16C01C-D41F-41FB-8E76-29254DA8532E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4043F5-FB85-495F-A466-6F3789BA5104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CF5D3-EE90-4983-AEE5-E9175097284E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F7FE9D-0188-489C-8BAA-8E1B31E7AC22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E6C502-13CE-41A2-86B7-DD91018F0862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04DF1-AD7B-4191-B5CC-5DE0E4A8DCD4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4D396C-FA2F-4685-97D1-FA260AB625DD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70960D-F68A-448D-A59F-F4FCAA8C11D3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1EC543-B127-4AE1-AEAB-EB5F7DDBAE9A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56E35A-E245-48D2-B4FE-50BBB4757E4B}"/>
              </a:ext>
            </a:extLst>
          </p:cNvPr>
          <p:cNvSpPr txBox="1"/>
          <p:nvPr/>
        </p:nvSpPr>
        <p:spPr>
          <a:xfrm>
            <a:off x="1634998" y="3543592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509512-EE42-43C0-BC0D-D5226DB55375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221B5A-7258-480C-AE53-76D395E79057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2056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A3CF-28CF-4266-80E0-8BAFEE91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CA34-F206-44B7-B5D2-2CC3DF2F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CRUD application to work with employee data and store the data in JSON file.</a:t>
            </a:r>
          </a:p>
          <a:p>
            <a:r>
              <a:rPr lang="en-IN" dirty="0"/>
              <a:t>Employee Schema</a:t>
            </a:r>
          </a:p>
          <a:p>
            <a:pPr lvl="1"/>
            <a:r>
              <a:rPr lang="en-IN" dirty="0"/>
              <a:t>id </a:t>
            </a:r>
            <a:r>
              <a:rPr lang="en-IN"/>
              <a:t>– number</a:t>
            </a:r>
            <a:endParaRPr lang="en-IN" dirty="0"/>
          </a:p>
          <a:p>
            <a:pPr lvl="1"/>
            <a:r>
              <a:rPr lang="en-IN" dirty="0"/>
              <a:t>name – string</a:t>
            </a:r>
          </a:p>
          <a:p>
            <a:pPr lvl="1"/>
            <a:r>
              <a:rPr lang="en-US" dirty="0"/>
              <a:t>designation – string</a:t>
            </a:r>
          </a:p>
          <a:p>
            <a:pPr lvl="1"/>
            <a:r>
              <a:rPr lang="en-US" dirty="0"/>
              <a:t>salary – number</a:t>
            </a:r>
          </a:p>
        </p:txBody>
      </p:sp>
    </p:spTree>
    <p:extLst>
      <p:ext uri="{BB962C8B-B14F-4D97-AF65-F5344CB8AC3E}">
        <p14:creationId xmlns:p14="http://schemas.microsoft.com/office/powerpoint/2010/main" val="295487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FFAB8E3A-2A00-4C57-A350-D97F46C9E36E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23BCBD-34FF-4871-9AF2-CE915345A9BF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A7A18DD-CFAA-4FF5-9CD3-FF2D04229DAC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8BB9DD-63E3-4372-8C2A-8CD83EF5FF19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54D341-D3D8-47B6-9BBF-2579E60EC428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5063E-0FBD-40AD-AE0D-84B69A0C577F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2E5D9-E85D-40FC-A1D9-E1541C81874D}"/>
              </a:ext>
            </a:extLst>
          </p:cNvPr>
          <p:cNvCxnSpPr/>
          <p:nvPr/>
        </p:nvCxnSpPr>
        <p:spPr>
          <a:xfrm>
            <a:off x="3009207" y="1837113"/>
            <a:ext cx="3839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BD3C87-C567-4B2C-89C2-5DB522461A2D}"/>
              </a:ext>
            </a:extLst>
          </p:cNvPr>
          <p:cNvCxnSpPr/>
          <p:nvPr/>
        </p:nvCxnSpPr>
        <p:spPr>
          <a:xfrm flipH="1">
            <a:off x="2990850" y="192855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819EAB-6705-4596-93D9-3C0F28BB5A2B}"/>
              </a:ext>
            </a:extLst>
          </p:cNvPr>
          <p:cNvSpPr txBox="1"/>
          <p:nvPr/>
        </p:nvSpPr>
        <p:spPr>
          <a:xfrm>
            <a:off x="4065971" y="1469967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Localhost:3000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42CDA-4909-46B9-B0BC-7ED09AD0E46E}"/>
              </a:ext>
            </a:extLst>
          </p:cNvPr>
          <p:cNvSpPr txBox="1"/>
          <p:nvPr/>
        </p:nvSpPr>
        <p:spPr>
          <a:xfrm>
            <a:off x="4003289" y="1985541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Index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14A44-AFFF-4487-8DFD-4258A09E6E9E}"/>
              </a:ext>
            </a:extLst>
          </p:cNvPr>
          <p:cNvSpPr/>
          <p:nvPr/>
        </p:nvSpPr>
        <p:spPr>
          <a:xfrm>
            <a:off x="219076" y="1557336"/>
            <a:ext cx="2771774" cy="41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680F7-EB51-4E7E-9FA6-C3EEAE83A4F1}"/>
              </a:ext>
            </a:extLst>
          </p:cNvPr>
          <p:cNvCxnSpPr/>
          <p:nvPr/>
        </p:nvCxnSpPr>
        <p:spPr>
          <a:xfrm>
            <a:off x="2990850" y="2729516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B69A4B-F010-4CD3-BBBF-B1E48D0A66F3}"/>
              </a:ext>
            </a:extLst>
          </p:cNvPr>
          <p:cNvSpPr txBox="1"/>
          <p:nvPr/>
        </p:nvSpPr>
        <p:spPr>
          <a:xfrm>
            <a:off x="3902929" y="2375137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View 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63A36C-AC31-490C-8CDE-41A1769184C7}"/>
              </a:ext>
            </a:extLst>
          </p:cNvPr>
          <p:cNvCxnSpPr/>
          <p:nvPr/>
        </p:nvCxnSpPr>
        <p:spPr>
          <a:xfrm flipH="1">
            <a:off x="2990850" y="282121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9CE2F4-65EF-4FAD-87D2-D732B0304F3A}"/>
              </a:ext>
            </a:extLst>
          </p:cNvPr>
          <p:cNvSpPr txBox="1"/>
          <p:nvPr/>
        </p:nvSpPr>
        <p:spPr>
          <a:xfrm>
            <a:off x="4288175" y="2809699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52188C-D1D6-4A95-937D-55007F47CFDE}"/>
              </a:ext>
            </a:extLst>
          </p:cNvPr>
          <p:cNvCxnSpPr/>
          <p:nvPr/>
        </p:nvCxnSpPr>
        <p:spPr>
          <a:xfrm>
            <a:off x="2999238" y="3595554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39A3E7-DC39-44FA-8422-FCC52BBD56B7}"/>
              </a:ext>
            </a:extLst>
          </p:cNvPr>
          <p:cNvSpPr txBox="1"/>
          <p:nvPr/>
        </p:nvSpPr>
        <p:spPr>
          <a:xfrm>
            <a:off x="4296563" y="322046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365837-7BA5-480D-B217-C79BD158360E}"/>
              </a:ext>
            </a:extLst>
          </p:cNvPr>
          <p:cNvCxnSpPr/>
          <p:nvPr/>
        </p:nvCxnSpPr>
        <p:spPr>
          <a:xfrm flipH="1">
            <a:off x="2999238" y="3678938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CF7E1D-A80F-4A14-A630-ABF509B07C33}"/>
              </a:ext>
            </a:extLst>
          </p:cNvPr>
          <p:cNvSpPr txBox="1"/>
          <p:nvPr/>
        </p:nvSpPr>
        <p:spPr>
          <a:xfrm>
            <a:off x="4296563" y="3667422"/>
            <a:ext cx="121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View</a:t>
            </a:r>
          </a:p>
        </p:txBody>
      </p:sp>
    </p:spTree>
    <p:extLst>
      <p:ext uri="{BB962C8B-B14F-4D97-AF65-F5344CB8AC3E}">
        <p14:creationId xmlns:p14="http://schemas.microsoft.com/office/powerpoint/2010/main" val="221951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D9ECA0-567F-406A-A5B0-27A94119410F}"/>
              </a:ext>
            </a:extLst>
          </p:cNvPr>
          <p:cNvSpPr/>
          <p:nvPr/>
        </p:nvSpPr>
        <p:spPr>
          <a:xfrm>
            <a:off x="6848475" y="857249"/>
            <a:ext cx="3135110" cy="46208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D4EF7-4117-49AE-92E8-7DB8A01FD07E}"/>
              </a:ext>
            </a:extLst>
          </p:cNvPr>
          <p:cNvSpPr/>
          <p:nvPr/>
        </p:nvSpPr>
        <p:spPr>
          <a:xfrm>
            <a:off x="7278003" y="1469967"/>
            <a:ext cx="2276054" cy="1596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F94024-8FA5-4280-8DE6-ED8E14C68063}"/>
              </a:ext>
            </a:extLst>
          </p:cNvPr>
          <p:cNvCxnSpPr/>
          <p:nvPr/>
        </p:nvCxnSpPr>
        <p:spPr>
          <a:xfrm>
            <a:off x="3000819" y="1224396"/>
            <a:ext cx="3839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F9801-4B6C-4F66-BABC-46099CE81357}"/>
              </a:ext>
            </a:extLst>
          </p:cNvPr>
          <p:cNvCxnSpPr/>
          <p:nvPr/>
        </p:nvCxnSpPr>
        <p:spPr>
          <a:xfrm flipH="1">
            <a:off x="2982462" y="131583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8112AE-8F33-4560-902D-9EA661B59A07}"/>
              </a:ext>
            </a:extLst>
          </p:cNvPr>
          <p:cNvSpPr txBox="1"/>
          <p:nvPr/>
        </p:nvSpPr>
        <p:spPr>
          <a:xfrm>
            <a:off x="4057583" y="857250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Localhost:3000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DC7DE-61B4-4C71-A32C-4E5E9E1B99B0}"/>
              </a:ext>
            </a:extLst>
          </p:cNvPr>
          <p:cNvSpPr txBox="1"/>
          <p:nvPr/>
        </p:nvSpPr>
        <p:spPr>
          <a:xfrm>
            <a:off x="3994901" y="1372824"/>
            <a:ext cx="18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Home Index View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3A5-56A5-4B6D-A438-E341714D81B1}"/>
              </a:ext>
            </a:extLst>
          </p:cNvPr>
          <p:cNvCxnSpPr/>
          <p:nvPr/>
        </p:nvCxnSpPr>
        <p:spPr>
          <a:xfrm>
            <a:off x="2982462" y="211679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C72D39-0326-4B0E-A843-00822655BDC5}"/>
              </a:ext>
            </a:extLst>
          </p:cNvPr>
          <p:cNvSpPr txBox="1"/>
          <p:nvPr/>
        </p:nvSpPr>
        <p:spPr>
          <a:xfrm>
            <a:off x="3894541" y="1762420"/>
            <a:ext cx="20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Users View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7C30A-5804-4218-ACEC-DFE2CA512698}"/>
              </a:ext>
            </a:extLst>
          </p:cNvPr>
          <p:cNvCxnSpPr/>
          <p:nvPr/>
        </p:nvCxnSpPr>
        <p:spPr>
          <a:xfrm flipH="1">
            <a:off x="2982462" y="2208498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943B7A-CD38-43F8-A1B6-C89B3EBF812D}"/>
              </a:ext>
            </a:extLst>
          </p:cNvPr>
          <p:cNvSpPr txBox="1"/>
          <p:nvPr/>
        </p:nvSpPr>
        <p:spPr>
          <a:xfrm>
            <a:off x="4279787" y="2196982"/>
            <a:ext cx="1204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Login 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6D11C-9A94-4DDA-9F1C-5945A5F680EE}"/>
              </a:ext>
            </a:extLst>
          </p:cNvPr>
          <p:cNvCxnSpPr/>
          <p:nvPr/>
        </p:nvCxnSpPr>
        <p:spPr>
          <a:xfrm>
            <a:off x="2990850" y="298283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FA9834-5F95-4618-8A77-0232422D587A}"/>
              </a:ext>
            </a:extLst>
          </p:cNvPr>
          <p:cNvSpPr txBox="1"/>
          <p:nvPr/>
        </p:nvSpPr>
        <p:spPr>
          <a:xfrm>
            <a:off x="4288175" y="260774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Login POST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55628-F163-456F-B4AF-0006A6A66D83}"/>
              </a:ext>
            </a:extLst>
          </p:cNvPr>
          <p:cNvCxnSpPr/>
          <p:nvPr/>
        </p:nvCxnSpPr>
        <p:spPr>
          <a:xfrm flipH="1">
            <a:off x="2990850" y="3066221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DFA28-59BB-45FF-A85F-EB301FD34374}"/>
              </a:ext>
            </a:extLst>
          </p:cNvPr>
          <p:cNvSpPr txBox="1"/>
          <p:nvPr/>
        </p:nvSpPr>
        <p:spPr>
          <a:xfrm>
            <a:off x="3480325" y="3074276"/>
            <a:ext cx="2860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Users View + Client Side App</a:t>
            </a:r>
          </a:p>
          <a:p>
            <a:pPr algn="ctr"/>
            <a:r>
              <a:rPr lang="en-IN" dirty="0">
                <a:solidFill>
                  <a:srgbClr val="0070C0"/>
                </a:solidFill>
              </a:rPr>
              <a:t>(jQuery)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C9217-29AA-4139-9F72-7B9D827B5376}"/>
              </a:ext>
            </a:extLst>
          </p:cNvPr>
          <p:cNvSpPr/>
          <p:nvPr/>
        </p:nvSpPr>
        <p:spPr>
          <a:xfrm>
            <a:off x="194290" y="104191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0DA678-1391-4611-B7AA-36E579E17C8D}"/>
              </a:ext>
            </a:extLst>
          </p:cNvPr>
          <p:cNvSpPr/>
          <p:nvPr/>
        </p:nvSpPr>
        <p:spPr>
          <a:xfrm>
            <a:off x="7278003" y="3443608"/>
            <a:ext cx="2276054" cy="1596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F0030A09-5F92-48AE-9A89-39CF47B55F96}"/>
              </a:ext>
            </a:extLst>
          </p:cNvPr>
          <p:cNvSpPr/>
          <p:nvPr/>
        </p:nvSpPr>
        <p:spPr>
          <a:xfrm>
            <a:off x="10176440" y="5267632"/>
            <a:ext cx="1702447" cy="13369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DF9E42-6C4D-43FA-A46C-23D18925A63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255107" y="3730201"/>
            <a:ext cx="1772557" cy="153743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F7CF61-7B8C-4BFC-A9B6-69DDA0C36F9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0632" y="3939684"/>
            <a:ext cx="1336980" cy="131891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AB335B-4B0A-4790-8D66-809EF11BFE57}"/>
              </a:ext>
            </a:extLst>
          </p:cNvPr>
          <p:cNvCxnSpPr/>
          <p:nvPr/>
        </p:nvCxnSpPr>
        <p:spPr>
          <a:xfrm>
            <a:off x="2982462" y="4106487"/>
            <a:ext cx="4295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6B99E-E7DB-4317-AB5C-F25BB5D97205}"/>
              </a:ext>
            </a:extLst>
          </p:cNvPr>
          <p:cNvCxnSpPr>
            <a:cxnSpLocks/>
          </p:cNvCxnSpPr>
          <p:nvPr/>
        </p:nvCxnSpPr>
        <p:spPr>
          <a:xfrm flipH="1">
            <a:off x="2966064" y="4325388"/>
            <a:ext cx="4295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4E9240-F631-4C95-9624-DB50FFCD4088}"/>
              </a:ext>
            </a:extLst>
          </p:cNvPr>
          <p:cNvSpPr txBox="1"/>
          <p:nvPr/>
        </p:nvSpPr>
        <p:spPr>
          <a:xfrm>
            <a:off x="4013594" y="3751417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11D39-1E51-48BF-9B06-770F417CFCF0}"/>
              </a:ext>
            </a:extLst>
          </p:cNvPr>
          <p:cNvSpPr txBox="1"/>
          <p:nvPr/>
        </p:nvSpPr>
        <p:spPr>
          <a:xfrm>
            <a:off x="4586878" y="435962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5027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86C9A5-5CD8-4253-AB43-1809A98FC54C}"/>
              </a:ext>
            </a:extLst>
          </p:cNvPr>
          <p:cNvSpPr/>
          <p:nvPr/>
        </p:nvSpPr>
        <p:spPr>
          <a:xfrm>
            <a:off x="219076" y="656706"/>
            <a:ext cx="2771774" cy="46439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90C79-94E3-4CB3-81FC-F5B4DEB9E6CF}"/>
              </a:ext>
            </a:extLst>
          </p:cNvPr>
          <p:cNvSpPr/>
          <p:nvPr/>
        </p:nvSpPr>
        <p:spPr>
          <a:xfrm>
            <a:off x="6776431" y="386057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4FC961-2F4C-4BA8-9460-B221717D7F38}"/>
              </a:ext>
            </a:extLst>
          </p:cNvPr>
          <p:cNvSpPr/>
          <p:nvPr/>
        </p:nvSpPr>
        <p:spPr>
          <a:xfrm>
            <a:off x="7213236" y="965052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65AA2-976C-4ADB-92D0-5E322F308ED2}"/>
              </a:ext>
            </a:extLst>
          </p:cNvPr>
          <p:cNvCxnSpPr/>
          <p:nvPr/>
        </p:nvCxnSpPr>
        <p:spPr>
          <a:xfrm>
            <a:off x="2999238" y="965052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724C2-D271-4CE6-B3E6-8D5BC2370166}"/>
              </a:ext>
            </a:extLst>
          </p:cNvPr>
          <p:cNvCxnSpPr/>
          <p:nvPr/>
        </p:nvCxnSpPr>
        <p:spPr>
          <a:xfrm flipH="1">
            <a:off x="2999238" y="1489699"/>
            <a:ext cx="377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09C9D4-4676-42BD-B062-4E0CD2AD2ABF}"/>
              </a:ext>
            </a:extLst>
          </p:cNvPr>
          <p:cNvSpPr txBox="1"/>
          <p:nvPr/>
        </p:nvSpPr>
        <p:spPr>
          <a:xfrm>
            <a:off x="3503121" y="595719"/>
            <a:ext cx="2833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 (localhost:3000)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F85B1-EB1C-4127-B35C-05C8931A934A}"/>
              </a:ext>
            </a:extLst>
          </p:cNvPr>
          <p:cNvSpPr txBox="1"/>
          <p:nvPr/>
        </p:nvSpPr>
        <p:spPr>
          <a:xfrm>
            <a:off x="3524665" y="1544046"/>
            <a:ext cx="2781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Page + JS (React App)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F078CE1C-6B0F-4BA6-9536-E1C5101EF643}"/>
              </a:ext>
            </a:extLst>
          </p:cNvPr>
          <p:cNvSpPr/>
          <p:nvPr/>
        </p:nvSpPr>
        <p:spPr>
          <a:xfrm>
            <a:off x="10399221" y="4999153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52BADF-B417-4107-9BCD-E9B328A0AC46}"/>
              </a:ext>
            </a:extLst>
          </p:cNvPr>
          <p:cNvSpPr/>
          <p:nvPr/>
        </p:nvSpPr>
        <p:spPr>
          <a:xfrm>
            <a:off x="6848475" y="2671179"/>
            <a:ext cx="3135110" cy="1834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00266F-EB2D-4AE8-ADF4-DEF86458DF1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477888" y="3461722"/>
            <a:ext cx="1649996" cy="153743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A7918AF-8050-439F-8342-6E3712D6DD02}"/>
              </a:ext>
            </a:extLst>
          </p:cNvPr>
          <p:cNvCxnSpPr>
            <a:cxnSpLocks/>
            <a:endCxn id="15" idx="3"/>
          </p:cNvCxnSpPr>
          <p:nvPr/>
        </p:nvCxnSpPr>
        <p:spPr>
          <a:xfrm rot="16200000" flipV="1">
            <a:off x="9553413" y="3671205"/>
            <a:ext cx="1336980" cy="131891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29890E-29BA-4EBF-B75C-A2C0FE3AD901}"/>
              </a:ext>
            </a:extLst>
          </p:cNvPr>
          <p:cNvSpPr/>
          <p:nvPr/>
        </p:nvSpPr>
        <p:spPr>
          <a:xfrm>
            <a:off x="7286391" y="3137525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4F4B136-9957-4BDE-96BF-EAB604DB5F52}"/>
              </a:ext>
            </a:extLst>
          </p:cNvPr>
          <p:cNvCxnSpPr/>
          <p:nvPr/>
        </p:nvCxnSpPr>
        <p:spPr>
          <a:xfrm flipV="1">
            <a:off x="2999238" y="4186821"/>
            <a:ext cx="5433568" cy="8123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D100DB-94FB-4CDD-B8C9-406DD03B9392}"/>
              </a:ext>
            </a:extLst>
          </p:cNvPr>
          <p:cNvCxnSpPr/>
          <p:nvPr/>
        </p:nvCxnSpPr>
        <p:spPr>
          <a:xfrm rot="10800000" flipV="1">
            <a:off x="2999239" y="4186820"/>
            <a:ext cx="5804015" cy="1062117"/>
          </a:xfrm>
          <a:prstGeom prst="bentConnector3">
            <a:avLst>
              <a:gd name="adj1" fmla="val 30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40834E-A27D-40B1-9C43-52F2BFE7F2DE}"/>
              </a:ext>
            </a:extLst>
          </p:cNvPr>
          <p:cNvSpPr txBox="1"/>
          <p:nvPr/>
        </p:nvSpPr>
        <p:spPr>
          <a:xfrm>
            <a:off x="4011114" y="4542325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localhost:8000/</a:t>
            </a:r>
            <a:r>
              <a:rPr lang="en-IN" dirty="0" err="1"/>
              <a:t>api</a:t>
            </a:r>
            <a:r>
              <a:rPr lang="en-IN" dirty="0"/>
              <a:t>/products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FCD482-570B-4134-A8E9-019B63E65A59}"/>
              </a:ext>
            </a:extLst>
          </p:cNvPr>
          <p:cNvSpPr txBox="1"/>
          <p:nvPr/>
        </p:nvSpPr>
        <p:spPr>
          <a:xfrm>
            <a:off x="5279769" y="527902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544759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D9ECA0-567F-406A-A5B0-27A94119410F}"/>
              </a:ext>
            </a:extLst>
          </p:cNvPr>
          <p:cNvSpPr/>
          <p:nvPr/>
        </p:nvSpPr>
        <p:spPr>
          <a:xfrm>
            <a:off x="6848475" y="857249"/>
            <a:ext cx="3135110" cy="46208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D4EF7-4117-49AE-92E8-7DB8A01FD07E}"/>
              </a:ext>
            </a:extLst>
          </p:cNvPr>
          <p:cNvSpPr/>
          <p:nvPr/>
        </p:nvSpPr>
        <p:spPr>
          <a:xfrm>
            <a:off x="7278003" y="1469967"/>
            <a:ext cx="2276054" cy="1596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F94024-8FA5-4280-8DE6-ED8E14C68063}"/>
              </a:ext>
            </a:extLst>
          </p:cNvPr>
          <p:cNvCxnSpPr/>
          <p:nvPr/>
        </p:nvCxnSpPr>
        <p:spPr>
          <a:xfrm>
            <a:off x="3000819" y="1224396"/>
            <a:ext cx="3839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DF9801-4B6C-4F66-BABC-46099CE81357}"/>
              </a:ext>
            </a:extLst>
          </p:cNvPr>
          <p:cNvCxnSpPr/>
          <p:nvPr/>
        </p:nvCxnSpPr>
        <p:spPr>
          <a:xfrm flipH="1">
            <a:off x="2982462" y="131583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8112AE-8F33-4560-902D-9EA661B59A07}"/>
              </a:ext>
            </a:extLst>
          </p:cNvPr>
          <p:cNvSpPr txBox="1"/>
          <p:nvPr/>
        </p:nvSpPr>
        <p:spPr>
          <a:xfrm>
            <a:off x="4272762" y="973576"/>
            <a:ext cx="1132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Localhost:3000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DC7DE-61B4-4C71-A32C-4E5E9E1B99B0}"/>
              </a:ext>
            </a:extLst>
          </p:cNvPr>
          <p:cNvSpPr txBox="1"/>
          <p:nvPr/>
        </p:nvSpPr>
        <p:spPr>
          <a:xfrm>
            <a:off x="4202457" y="1372824"/>
            <a:ext cx="1282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Home Index View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3A5-56A5-4B6D-A438-E341714D81B1}"/>
              </a:ext>
            </a:extLst>
          </p:cNvPr>
          <p:cNvCxnSpPr/>
          <p:nvPr/>
        </p:nvCxnSpPr>
        <p:spPr>
          <a:xfrm>
            <a:off x="2982462" y="197548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C72D39-0326-4B0E-A843-00822655BDC5}"/>
              </a:ext>
            </a:extLst>
          </p:cNvPr>
          <p:cNvSpPr txBox="1"/>
          <p:nvPr/>
        </p:nvSpPr>
        <p:spPr>
          <a:xfrm>
            <a:off x="4130094" y="1729648"/>
            <a:ext cx="1417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Users View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57C30A-5804-4218-ACEC-DFE2CA512698}"/>
              </a:ext>
            </a:extLst>
          </p:cNvPr>
          <p:cNvCxnSpPr/>
          <p:nvPr/>
        </p:nvCxnSpPr>
        <p:spPr>
          <a:xfrm flipH="1">
            <a:off x="2982462" y="2067182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943B7A-CD38-43F8-A1B6-C89B3EBF812D}"/>
              </a:ext>
            </a:extLst>
          </p:cNvPr>
          <p:cNvSpPr txBox="1"/>
          <p:nvPr/>
        </p:nvSpPr>
        <p:spPr>
          <a:xfrm>
            <a:off x="4409544" y="2063279"/>
            <a:ext cx="861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Login 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C6D11C-9A94-4DDA-9F1C-5945A5F680EE}"/>
              </a:ext>
            </a:extLst>
          </p:cNvPr>
          <p:cNvCxnSpPr/>
          <p:nvPr/>
        </p:nvCxnSpPr>
        <p:spPr>
          <a:xfrm>
            <a:off x="2990850" y="2658641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FA9834-5F95-4618-8A77-0232422D587A}"/>
              </a:ext>
            </a:extLst>
          </p:cNvPr>
          <p:cNvSpPr txBox="1"/>
          <p:nvPr/>
        </p:nvSpPr>
        <p:spPr>
          <a:xfrm>
            <a:off x="4479188" y="2418602"/>
            <a:ext cx="880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Login POST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55628-F163-456F-B4AF-0006A6A66D83}"/>
              </a:ext>
            </a:extLst>
          </p:cNvPr>
          <p:cNvCxnSpPr/>
          <p:nvPr/>
        </p:nvCxnSpPr>
        <p:spPr>
          <a:xfrm flipH="1">
            <a:off x="2990850" y="274202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2DFA28-59BB-45FF-A85F-EB301FD34374}"/>
              </a:ext>
            </a:extLst>
          </p:cNvPr>
          <p:cNvSpPr txBox="1"/>
          <p:nvPr/>
        </p:nvSpPr>
        <p:spPr>
          <a:xfrm>
            <a:off x="3936058" y="272551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rgbClr val="0070C0"/>
                </a:solidFill>
              </a:rPr>
              <a:t>Users View + Client Side App</a:t>
            </a:r>
          </a:p>
          <a:p>
            <a:pPr algn="ctr"/>
            <a:r>
              <a:rPr lang="en-IN" sz="1200" dirty="0">
                <a:solidFill>
                  <a:srgbClr val="0070C0"/>
                </a:solidFill>
              </a:rPr>
              <a:t>(jQuery)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C9217-29AA-4139-9F72-7B9D827B5376}"/>
              </a:ext>
            </a:extLst>
          </p:cNvPr>
          <p:cNvSpPr/>
          <p:nvPr/>
        </p:nvSpPr>
        <p:spPr>
          <a:xfrm>
            <a:off x="194290" y="104191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 the Token in Session Storage)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0DA678-1391-4611-B7AA-36E579E17C8D}"/>
              </a:ext>
            </a:extLst>
          </p:cNvPr>
          <p:cNvSpPr/>
          <p:nvPr/>
        </p:nvSpPr>
        <p:spPr>
          <a:xfrm>
            <a:off x="7278003" y="3443608"/>
            <a:ext cx="2276054" cy="1596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F0030A09-5F92-48AE-9A89-39CF47B55F96}"/>
              </a:ext>
            </a:extLst>
          </p:cNvPr>
          <p:cNvSpPr/>
          <p:nvPr/>
        </p:nvSpPr>
        <p:spPr>
          <a:xfrm>
            <a:off x="10176440" y="5267632"/>
            <a:ext cx="1702447" cy="13369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9DF9E42-6C4D-43FA-A46C-23D18925A63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9255107" y="3730201"/>
            <a:ext cx="1772557" cy="153743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F7CF61-7B8C-4BFC-A9B6-69DDA0C36F9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0632" y="3939684"/>
            <a:ext cx="1336980" cy="1318916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AB335B-4B0A-4790-8D66-809EF11BFE57}"/>
              </a:ext>
            </a:extLst>
          </p:cNvPr>
          <p:cNvCxnSpPr/>
          <p:nvPr/>
        </p:nvCxnSpPr>
        <p:spPr>
          <a:xfrm>
            <a:off x="2982462" y="4613561"/>
            <a:ext cx="4295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66B99E-E7DB-4317-AB5C-F25BB5D97205}"/>
              </a:ext>
            </a:extLst>
          </p:cNvPr>
          <p:cNvCxnSpPr>
            <a:cxnSpLocks/>
          </p:cNvCxnSpPr>
          <p:nvPr/>
        </p:nvCxnSpPr>
        <p:spPr>
          <a:xfrm flipH="1">
            <a:off x="2966064" y="4757645"/>
            <a:ext cx="429554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4E9240-F631-4C95-9624-DB50FFCD4088}"/>
              </a:ext>
            </a:extLst>
          </p:cNvPr>
          <p:cNvSpPr txBox="1"/>
          <p:nvPr/>
        </p:nvSpPr>
        <p:spPr>
          <a:xfrm>
            <a:off x="3965730" y="4342147"/>
            <a:ext cx="1720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AJAX – </a:t>
            </a:r>
            <a:r>
              <a:rPr lang="en-IN" sz="1200" dirty="0" err="1"/>
              <a:t>api</a:t>
            </a:r>
            <a:r>
              <a:rPr lang="en-IN" sz="1200" dirty="0"/>
              <a:t>/users + token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D11D39-1E51-48BF-9B06-770F417CFCF0}"/>
              </a:ext>
            </a:extLst>
          </p:cNvPr>
          <p:cNvSpPr txBox="1"/>
          <p:nvPr/>
        </p:nvSpPr>
        <p:spPr>
          <a:xfrm>
            <a:off x="4572307" y="4752543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JSON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8CC4B1-D3FF-42F7-9008-ACBEB017AD09}"/>
              </a:ext>
            </a:extLst>
          </p:cNvPr>
          <p:cNvCxnSpPr/>
          <p:nvPr/>
        </p:nvCxnSpPr>
        <p:spPr>
          <a:xfrm>
            <a:off x="2982462" y="384726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15B19-4755-497B-8D03-1F8D2868B81A}"/>
              </a:ext>
            </a:extLst>
          </p:cNvPr>
          <p:cNvCxnSpPr/>
          <p:nvPr/>
        </p:nvCxnSpPr>
        <p:spPr>
          <a:xfrm flipH="1">
            <a:off x="2982462" y="3930651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5583FA-A968-4F10-B2DE-8E34CEEDCC90}"/>
              </a:ext>
            </a:extLst>
          </p:cNvPr>
          <p:cNvSpPr txBox="1"/>
          <p:nvPr/>
        </p:nvSpPr>
        <p:spPr>
          <a:xfrm>
            <a:off x="3775085" y="3428491"/>
            <a:ext cx="2188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rgbClr val="0070C0"/>
                </a:solidFill>
              </a:rPr>
              <a:t>On document ready - </a:t>
            </a:r>
          </a:p>
          <a:p>
            <a:pPr algn="ctr"/>
            <a:r>
              <a:rPr lang="en-IN" sz="1200" dirty="0">
                <a:solidFill>
                  <a:srgbClr val="0070C0"/>
                </a:solidFill>
              </a:rPr>
              <a:t>AJAX – account/</a:t>
            </a:r>
            <a:r>
              <a:rPr lang="en-IN" sz="1200" dirty="0" err="1">
                <a:solidFill>
                  <a:srgbClr val="0070C0"/>
                </a:solidFill>
              </a:rPr>
              <a:t>getToken</a:t>
            </a:r>
            <a:r>
              <a:rPr lang="en-IN" sz="1200" dirty="0">
                <a:solidFill>
                  <a:srgbClr val="0070C0"/>
                </a:solidFill>
              </a:rPr>
              <a:t> + U&amp;P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B24D4F-B98D-498D-8327-6737D03AC9D8}"/>
              </a:ext>
            </a:extLst>
          </p:cNvPr>
          <p:cNvSpPr txBox="1"/>
          <p:nvPr/>
        </p:nvSpPr>
        <p:spPr>
          <a:xfrm>
            <a:off x="4215317" y="3911979"/>
            <a:ext cx="1220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solidFill>
                  <a:srgbClr val="0070C0"/>
                </a:solidFill>
              </a:rPr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37869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E2F899BD-FC36-43ED-A2E4-8BF50563E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3CFA101-0958-414C-8D81-DD398EA5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0D5EDE-32D6-4897-80A3-DF6CC6B2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FullStack Application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E747AA-0FD8-4E2E-BBD9-6C2437337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134709"/>
              </p:ext>
            </p:extLst>
          </p:nvPr>
        </p:nvGraphicFramePr>
        <p:xfrm>
          <a:off x="1179229" y="2899956"/>
          <a:ext cx="9833547" cy="313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25">
                  <a:extLst>
                    <a:ext uri="{9D8B030D-6E8A-4147-A177-3AD203B41FA5}">
                      <a16:colId xmlns:a16="http://schemas.microsoft.com/office/drawing/2014/main" val="3853211641"/>
                    </a:ext>
                  </a:extLst>
                </a:gridCol>
                <a:gridCol w="1811807">
                  <a:extLst>
                    <a:ext uri="{9D8B030D-6E8A-4147-A177-3AD203B41FA5}">
                      <a16:colId xmlns:a16="http://schemas.microsoft.com/office/drawing/2014/main" val="3174142414"/>
                    </a:ext>
                  </a:extLst>
                </a:gridCol>
                <a:gridCol w="1950112">
                  <a:extLst>
                    <a:ext uri="{9D8B030D-6E8A-4147-A177-3AD203B41FA5}">
                      <a16:colId xmlns:a16="http://schemas.microsoft.com/office/drawing/2014/main" val="3886812675"/>
                    </a:ext>
                  </a:extLst>
                </a:gridCol>
                <a:gridCol w="1552483">
                  <a:extLst>
                    <a:ext uri="{9D8B030D-6E8A-4147-A177-3AD203B41FA5}">
                      <a16:colId xmlns:a16="http://schemas.microsoft.com/office/drawing/2014/main" val="2793113029"/>
                    </a:ext>
                  </a:extLst>
                </a:gridCol>
                <a:gridCol w="1690789">
                  <a:extLst>
                    <a:ext uri="{9D8B030D-6E8A-4147-A177-3AD203B41FA5}">
                      <a16:colId xmlns:a16="http://schemas.microsoft.com/office/drawing/2014/main" val="2214009400"/>
                    </a:ext>
                  </a:extLst>
                </a:gridCol>
                <a:gridCol w="1483331">
                  <a:extLst>
                    <a:ext uri="{9D8B030D-6E8A-4147-A177-3AD203B41FA5}">
                      <a16:colId xmlns:a16="http://schemas.microsoft.com/office/drawing/2014/main" val="3481863326"/>
                    </a:ext>
                  </a:extLst>
                </a:gridCol>
              </a:tblGrid>
              <a:tr h="782841">
                <a:tc>
                  <a:txBody>
                    <a:bodyPr/>
                    <a:lstStyle/>
                    <a:p>
                      <a:pPr algn="ctr"/>
                      <a:endParaRPr lang="en-IN" sz="2100"/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Database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Application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API FW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Client Side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Hosting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723754585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MEAN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Angular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2565842906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MERN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React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1941598794"/>
                  </a:ext>
                </a:extLst>
              </a:tr>
              <a:tr h="782841">
                <a:tc>
                  <a:txBody>
                    <a:bodyPr/>
                    <a:lstStyle/>
                    <a:p>
                      <a:pPr algn="ctr"/>
                      <a:r>
                        <a:rPr lang="en-IN" sz="2100" b="1"/>
                        <a:t>MEVN</a:t>
                      </a:r>
                    </a:p>
                  </a:txBody>
                  <a:tcPr marL="105789" marR="105789" marT="52895" marB="52895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MongoDB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Express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Vue JS</a:t>
                      </a:r>
                    </a:p>
                  </a:txBody>
                  <a:tcPr marL="105789" marR="105789" marT="52895" marB="528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/>
                        <a:t>Node</a:t>
                      </a:r>
                    </a:p>
                  </a:txBody>
                  <a:tcPr marL="105789" marR="105789" marT="52895" marB="52895" anchor="ctr"/>
                </a:tc>
                <a:extLst>
                  <a:ext uri="{0D108BD9-81ED-4DB2-BD59-A6C34878D82A}">
                    <a16:rowId xmlns:a16="http://schemas.microsoft.com/office/drawing/2014/main" val="349055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1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B591330-20CE-432F-BC30-E3B678E60A54}"/>
              </a:ext>
            </a:extLst>
          </p:cNvPr>
          <p:cNvSpPr/>
          <p:nvPr/>
        </p:nvSpPr>
        <p:spPr>
          <a:xfrm>
            <a:off x="3724102" y="490452"/>
            <a:ext cx="4754880" cy="59180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F2FC1-0079-49A9-8526-60BE865F7349}"/>
              </a:ext>
            </a:extLst>
          </p:cNvPr>
          <p:cNvSpPr/>
          <p:nvPr/>
        </p:nvSpPr>
        <p:spPr>
          <a:xfrm>
            <a:off x="4130040" y="818804"/>
            <a:ext cx="3931920" cy="5220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 (NODE PROCESS)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A8FB6-7493-4D18-AC27-E17FBFF98657}"/>
              </a:ext>
            </a:extLst>
          </p:cNvPr>
          <p:cNvSpPr txBox="1"/>
          <p:nvPr/>
        </p:nvSpPr>
        <p:spPr>
          <a:xfrm>
            <a:off x="5374103" y="6039196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ABE50-7A46-430F-9173-962C508D14CF}"/>
              </a:ext>
            </a:extLst>
          </p:cNvPr>
          <p:cNvSpPr txBox="1"/>
          <p:nvPr/>
        </p:nvSpPr>
        <p:spPr>
          <a:xfrm>
            <a:off x="5792165" y="6388331"/>
            <a:ext cx="607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O. 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18557-6A04-47B7-AEBE-39B92BC45D8E}"/>
              </a:ext>
            </a:extLst>
          </p:cNvPr>
          <p:cNvSpPr/>
          <p:nvPr/>
        </p:nvSpPr>
        <p:spPr>
          <a:xfrm>
            <a:off x="439747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10BE26-0A2A-41FF-866E-EF935A017FAA}"/>
              </a:ext>
            </a:extLst>
          </p:cNvPr>
          <p:cNvSpPr/>
          <p:nvPr/>
        </p:nvSpPr>
        <p:spPr>
          <a:xfrm>
            <a:off x="6245328" y="1405704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Node JS API’s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D66E81-3A5D-4191-BEE7-7CDBC0DD34F5}"/>
              </a:ext>
            </a:extLst>
          </p:cNvPr>
          <p:cNvSpPr/>
          <p:nvPr/>
        </p:nvSpPr>
        <p:spPr>
          <a:xfrm>
            <a:off x="4400550" y="28189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23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D10B9E-3AF4-49BF-BC4C-36AB11445A46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E762E-9CE8-444C-8DEB-C8669B3B8DCE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58E248-78C2-445D-8914-D8BDB438F0D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7A5D6B-2262-42B4-BB9F-A92FEED88992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332DC-275D-4F39-A807-FF1B78F5B32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A3D8D-3B6D-49BB-9AF4-8C8E9D7CBCB7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3D05C-F1C5-426C-80DC-98A3591F8BB1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9CCCB6-5CEB-4C65-90D7-E20C01B8C43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A25C14-F1C2-4D1D-B8CC-5423800AEF4D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E112CB-8568-46C3-961F-73A50D22A4E6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EB05F9-D079-44FB-8065-A06829B638E8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5703C9-B7B7-4FAE-BBF4-EA771318D7FE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CA665-DA4C-4DF8-BFBE-0F38665D38E8}"/>
              </a:ext>
            </a:extLst>
          </p:cNvPr>
          <p:cNvCxnSpPr>
            <a:cxnSpLocks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B32B78-AF1A-47CB-A7D6-BFEA342693CF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D70B9-663F-410A-8522-36BEB736CCFB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A9FBE1-C22E-4CEF-9016-095E98A7F886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AF6C05-C30A-4D9E-8C94-91A7DC51768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DB9594-A69C-4AD2-90F8-577E4E867617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4D9802-9019-4493-A694-DEF2BC5BA617}"/>
              </a:ext>
            </a:extLst>
          </p:cNvPr>
          <p:cNvCxnSpPr/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D47014-A362-4DF9-A74D-9E0187E57FFF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3423-3EFA-410E-BB01-25C1EE4C2A9F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AC4CEA-1945-4FB1-82B4-8DD1EEB59CB2}"/>
              </a:ext>
            </a:extLst>
          </p:cNvPr>
          <p:cNvCxnSpPr>
            <a:endCxn id="27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F38B9E-3AB7-4613-A316-416193A224AA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EC41AD-57B2-4921-BA4B-72560D316FF0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D16C59-B64D-49B9-8611-58901AABB9E0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1224BB-155B-420B-A3FC-0CF55CA04008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0D59B8-E1F4-4971-8233-CE7FA7702F32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380283-2BCC-4B2D-AA15-6B85D7CF0E8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3AAEA8-B37B-4971-BF0C-B775FE14F089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5B1F6D-2FAC-4373-B2E7-44BE3AED0AC9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A622C9-C6F3-4C8D-BBB8-339211E0CF17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9A05E11-787B-4EA6-A313-B429B5F9D2E6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34CB707-B248-41C0-9B10-2D13E3E18D10}"/>
              </a:ext>
            </a:extLst>
          </p:cNvPr>
          <p:cNvCxnSpPr/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5F83A3C-CD51-4E09-BD87-46EFA66E23D6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B4A92BF-B9CE-4285-A878-A3B1F9E2A3C6}"/>
              </a:ext>
            </a:extLst>
          </p:cNvPr>
          <p:cNvCxnSpPr/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8AAA517-5714-41C8-B7F7-9AA320816C84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137DDA-816F-4634-BB5F-2625ABD48C7B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282719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215029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51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8469549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a set of assertion tests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binary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child_process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run a child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split a single Node process into multiple processes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crypto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OpenSSL cryptographic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dgram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implementation of UDP datagram sockets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do DNS lookups and name resolution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events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8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the file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5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make Node.js act as an HTTP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make Node.js act as an HTTPS server.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4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64929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49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8523051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create servers and clients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information about the operation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file paths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querystring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URL query strings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readable streams one line at the time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handle streaming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0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string_decoder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decode buffer objects into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execute a function after a given number of milliseconds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8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implement TLS and SSL protocols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5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classes used by a text terminal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0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parse URL 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12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2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1BCF-8158-4C4C-835B-E94291A1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 In Modules Continued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17CFC1-7044-46E8-9590-EAB52A71F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1500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213">
                  <a:extLst>
                    <a:ext uri="{9D8B030D-6E8A-4147-A177-3AD203B41FA5}">
                      <a16:colId xmlns:a16="http://schemas.microsoft.com/office/drawing/2014/main" val="4278503096"/>
                    </a:ext>
                  </a:extLst>
                </a:gridCol>
                <a:gridCol w="7832387">
                  <a:extLst>
                    <a:ext uri="{9D8B030D-6E8A-4147-A177-3AD203B41FA5}">
                      <a16:colId xmlns:a16="http://schemas.microsoft.com/office/drawing/2014/main" val="3540505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7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util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utility functions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8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access information about V8 (the JavaScript engine)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9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compile JavaScript code in a virtual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1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compress or decompress files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23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4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2026</Words>
  <Application>Microsoft Office PowerPoint</Application>
  <PresentationFormat>Widescreen</PresentationFormat>
  <Paragraphs>450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FullStack Application</vt:lpstr>
      <vt:lpstr>PowerPoint Presentation</vt:lpstr>
      <vt:lpstr>PowerPoint Presentation</vt:lpstr>
      <vt:lpstr>Built In Modules</vt:lpstr>
      <vt:lpstr>Built In Modules Continued</vt:lpstr>
      <vt:lpstr>Built In Modules Continued</vt:lpstr>
      <vt:lpstr>PowerPoint Presentation</vt:lpstr>
      <vt:lpstr>PowerPoint Presentation</vt:lpstr>
      <vt:lpstr>ReadStream</vt:lpstr>
      <vt:lpstr>WriteStream</vt:lpstr>
      <vt:lpstr>fs Module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WebSocket</vt:lpstr>
      <vt:lpstr>WebSocket</vt:lpstr>
      <vt:lpstr>Express JS</vt:lpstr>
      <vt:lpstr>Template Engines</vt:lpstr>
      <vt:lpstr>Template Engines</vt:lpstr>
      <vt:lpstr>Express and Middleware</vt:lpstr>
      <vt:lpstr>Request Processing Pipeline</vt:lpstr>
      <vt:lpstr>Types of middleware</vt:lpstr>
      <vt:lpstr>PowerPoint Presentation</vt:lpstr>
      <vt:lpstr>PowerPoint Presentation</vt:lpstr>
      <vt:lpstr>Assignment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2021-03-08T04:04:34Z</dcterms:created>
  <dcterms:modified xsi:type="dcterms:W3CDTF">2021-09-17T11:20:59Z</dcterms:modified>
</cp:coreProperties>
</file>