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2" r:id="rId8"/>
    <p:sldId id="263" r:id="rId9"/>
    <p:sldId id="265" r:id="rId10"/>
    <p:sldId id="261"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8" r:id="rId32"/>
    <p:sldId id="287" r:id="rId33"/>
    <p:sldId id="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15" d="100"/>
          <a:sy n="115"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50AEB94C-9E2A-4882-A695-DA439F5D1C64}"/>
    <pc:docChg chg="undo redo custSel addSld delSld modSld sldOrd">
      <pc:chgData name="Manish Sharma" userId="b799adb9ba789c8f" providerId="LiveId" clId="{50AEB94C-9E2A-4882-A695-DA439F5D1C64}" dt="2021-05-16T10:18:06.242" v="1967" actId="1076"/>
      <pc:docMkLst>
        <pc:docMk/>
      </pc:docMkLst>
      <pc:sldChg chg="modSp new del mod">
        <pc:chgData name="Manish Sharma" userId="b799adb9ba789c8f" providerId="LiveId" clId="{50AEB94C-9E2A-4882-A695-DA439F5D1C64}" dt="2021-05-04T10:28:32.110" v="378" actId="47"/>
        <pc:sldMkLst>
          <pc:docMk/>
          <pc:sldMk cId="1154428260" sldId="261"/>
        </pc:sldMkLst>
        <pc:spChg chg="mod">
          <ac:chgData name="Manish Sharma" userId="b799adb9ba789c8f" providerId="LiveId" clId="{50AEB94C-9E2A-4882-A695-DA439F5D1C64}" dt="2021-05-03T05:00:24.021" v="14" actId="20577"/>
          <ac:spMkLst>
            <pc:docMk/>
            <pc:sldMk cId="1154428260" sldId="261"/>
            <ac:spMk id="2" creationId="{95F74E2F-A7A9-4DCA-95BE-F9096CC46995}"/>
          </ac:spMkLst>
        </pc:spChg>
        <pc:spChg chg="mod">
          <ac:chgData name="Manish Sharma" userId="b799adb9ba789c8f" providerId="LiveId" clId="{50AEB94C-9E2A-4882-A695-DA439F5D1C64}" dt="2021-05-03T05:02:09.967" v="148" actId="20577"/>
          <ac:spMkLst>
            <pc:docMk/>
            <pc:sldMk cId="1154428260" sldId="261"/>
            <ac:spMk id="3" creationId="{B70B335C-6AA2-4913-8462-46F438F62AAE}"/>
          </ac:spMkLst>
        </pc:spChg>
      </pc:sldChg>
      <pc:sldChg chg="new del">
        <pc:chgData name="Manish Sharma" userId="b799adb9ba789c8f" providerId="LiveId" clId="{50AEB94C-9E2A-4882-A695-DA439F5D1C64}" dt="2021-05-03T04:39:10.436" v="1" actId="47"/>
        <pc:sldMkLst>
          <pc:docMk/>
          <pc:sldMk cId="2745819801" sldId="261"/>
        </pc:sldMkLst>
      </pc:sldChg>
      <pc:sldChg chg="modSp add mod">
        <pc:chgData name="Manish Sharma" userId="b799adb9ba789c8f" providerId="LiveId" clId="{50AEB94C-9E2A-4882-A695-DA439F5D1C64}" dt="2021-05-11T04:02:18.277" v="1965" actId="6549"/>
        <pc:sldMkLst>
          <pc:docMk/>
          <pc:sldMk cId="3343896531" sldId="261"/>
        </pc:sldMkLst>
        <pc:graphicFrameChg chg="modGraphic">
          <ac:chgData name="Manish Sharma" userId="b799adb9ba789c8f" providerId="LiveId" clId="{50AEB94C-9E2A-4882-A695-DA439F5D1C64}" dt="2021-05-11T04:02:18.277" v="1965" actId="6549"/>
          <ac:graphicFrameMkLst>
            <pc:docMk/>
            <pc:sldMk cId="3343896531" sldId="261"/>
            <ac:graphicFrameMk id="4" creationId="{54ED24BA-D8A0-45FA-9830-7EBDDD965A3B}"/>
          </ac:graphicFrameMkLst>
        </pc:graphicFrameChg>
      </pc:sldChg>
      <pc:sldChg chg="addSp delSp modSp new mod">
        <pc:chgData name="Manish Sharma" userId="b799adb9ba789c8f" providerId="LiveId" clId="{50AEB94C-9E2A-4882-A695-DA439F5D1C64}" dt="2021-05-16T10:18:06.242" v="1967" actId="1076"/>
        <pc:sldMkLst>
          <pc:docMk/>
          <pc:sldMk cId="4110289445" sldId="262"/>
        </pc:sldMkLst>
        <pc:spChg chg="del">
          <ac:chgData name="Manish Sharma" userId="b799adb9ba789c8f" providerId="LiveId" clId="{50AEB94C-9E2A-4882-A695-DA439F5D1C64}" dt="2021-05-03T10:46:56.418" v="150" actId="478"/>
          <ac:spMkLst>
            <pc:docMk/>
            <pc:sldMk cId="4110289445" sldId="262"/>
            <ac:spMk id="2" creationId="{320F0BE9-F9B2-4C3D-8FC7-C76555B304B3}"/>
          </ac:spMkLst>
        </pc:spChg>
        <pc:spChg chg="del">
          <ac:chgData name="Manish Sharma" userId="b799adb9ba789c8f" providerId="LiveId" clId="{50AEB94C-9E2A-4882-A695-DA439F5D1C64}" dt="2021-05-03T10:46:56.418" v="150" actId="478"/>
          <ac:spMkLst>
            <pc:docMk/>
            <pc:sldMk cId="4110289445" sldId="262"/>
            <ac:spMk id="3" creationId="{0F312DB6-C304-49C6-B096-967332BED08A}"/>
          </ac:spMkLst>
        </pc:spChg>
        <pc:spChg chg="add del mod">
          <ac:chgData name="Manish Sharma" userId="b799adb9ba789c8f" providerId="LiveId" clId="{50AEB94C-9E2A-4882-A695-DA439F5D1C64}" dt="2021-05-04T09:51:17.536" v="263" actId="478"/>
          <ac:spMkLst>
            <pc:docMk/>
            <pc:sldMk cId="4110289445" sldId="262"/>
            <ac:spMk id="4" creationId="{CC359E42-6E78-4B1C-9F71-EA0FAC067551}"/>
          </ac:spMkLst>
        </pc:spChg>
        <pc:spChg chg="add del mod">
          <ac:chgData name="Manish Sharma" userId="b799adb9ba789c8f" providerId="LiveId" clId="{50AEB94C-9E2A-4882-A695-DA439F5D1C64}" dt="2021-05-04T09:51:17.536" v="263" actId="478"/>
          <ac:spMkLst>
            <pc:docMk/>
            <pc:sldMk cId="4110289445" sldId="262"/>
            <ac:spMk id="5" creationId="{536353F9-E212-4CEA-A6D2-67A819A27C6D}"/>
          </ac:spMkLst>
        </pc:spChg>
        <pc:spChg chg="add del mod">
          <ac:chgData name="Manish Sharma" userId="b799adb9ba789c8f" providerId="LiveId" clId="{50AEB94C-9E2A-4882-A695-DA439F5D1C64}" dt="2021-05-04T09:51:17.536" v="263" actId="478"/>
          <ac:spMkLst>
            <pc:docMk/>
            <pc:sldMk cId="4110289445" sldId="262"/>
            <ac:spMk id="6" creationId="{1FEB4E1C-A1A9-424C-A3D9-8E2ADB1C66CF}"/>
          </ac:spMkLst>
        </pc:spChg>
        <pc:spChg chg="add del mod">
          <ac:chgData name="Manish Sharma" userId="b799adb9ba789c8f" providerId="LiveId" clId="{50AEB94C-9E2A-4882-A695-DA439F5D1C64}" dt="2021-05-04T09:51:17.536" v="263" actId="478"/>
          <ac:spMkLst>
            <pc:docMk/>
            <pc:sldMk cId="4110289445" sldId="262"/>
            <ac:spMk id="9" creationId="{E2B070E1-DF98-4713-A3D6-26DEACB32781}"/>
          </ac:spMkLst>
        </pc:spChg>
        <pc:spChg chg="add del mod">
          <ac:chgData name="Manish Sharma" userId="b799adb9ba789c8f" providerId="LiveId" clId="{50AEB94C-9E2A-4882-A695-DA439F5D1C64}" dt="2021-05-04T09:51:17.536" v="263" actId="478"/>
          <ac:spMkLst>
            <pc:docMk/>
            <pc:sldMk cId="4110289445" sldId="262"/>
            <ac:spMk id="10" creationId="{0BDB9571-8778-4ECD-AB2E-5BA6A9573239}"/>
          </ac:spMkLst>
        </pc:spChg>
        <pc:spChg chg="add del mod">
          <ac:chgData name="Manish Sharma" userId="b799adb9ba789c8f" providerId="LiveId" clId="{50AEB94C-9E2A-4882-A695-DA439F5D1C64}" dt="2021-05-04T09:51:17.536" v="263" actId="478"/>
          <ac:spMkLst>
            <pc:docMk/>
            <pc:sldMk cId="4110289445" sldId="262"/>
            <ac:spMk id="15" creationId="{06A94C34-A5C6-4F6B-92E8-84606E9E6661}"/>
          </ac:spMkLst>
        </pc:spChg>
        <pc:spChg chg="add mod">
          <ac:chgData name="Manish Sharma" userId="b799adb9ba789c8f" providerId="LiveId" clId="{50AEB94C-9E2A-4882-A695-DA439F5D1C64}" dt="2021-05-04T09:51:52.714" v="264"/>
          <ac:spMkLst>
            <pc:docMk/>
            <pc:sldMk cId="4110289445" sldId="262"/>
            <ac:spMk id="16" creationId="{CABF1C90-22FA-44E8-B171-EF13FE7AFAD8}"/>
          </ac:spMkLst>
        </pc:spChg>
        <pc:spChg chg="add mod">
          <ac:chgData name="Manish Sharma" userId="b799adb9ba789c8f" providerId="LiveId" clId="{50AEB94C-9E2A-4882-A695-DA439F5D1C64}" dt="2021-05-04T09:52:00.481" v="265"/>
          <ac:spMkLst>
            <pc:docMk/>
            <pc:sldMk cId="4110289445" sldId="262"/>
            <ac:spMk id="18" creationId="{7ED3FF19-3FE5-44AE-A317-763767DEB509}"/>
          </ac:spMkLst>
        </pc:spChg>
        <pc:spChg chg="add mod">
          <ac:chgData name="Manish Sharma" userId="b799adb9ba789c8f" providerId="LiveId" clId="{50AEB94C-9E2A-4882-A695-DA439F5D1C64}" dt="2021-05-04T09:52:00.481" v="265"/>
          <ac:spMkLst>
            <pc:docMk/>
            <pc:sldMk cId="4110289445" sldId="262"/>
            <ac:spMk id="19" creationId="{897AE23A-4B7B-4FA8-90E8-A48E246B4653}"/>
          </ac:spMkLst>
        </pc:spChg>
        <pc:spChg chg="add mod">
          <ac:chgData name="Manish Sharma" userId="b799adb9ba789c8f" providerId="LiveId" clId="{50AEB94C-9E2A-4882-A695-DA439F5D1C64}" dt="2021-05-04T09:52:14.255" v="266"/>
          <ac:spMkLst>
            <pc:docMk/>
            <pc:sldMk cId="4110289445" sldId="262"/>
            <ac:spMk id="21" creationId="{56342C39-0FE5-416E-8C9F-8FFF9389BB5F}"/>
          </ac:spMkLst>
        </pc:spChg>
        <pc:spChg chg="add mod">
          <ac:chgData name="Manish Sharma" userId="b799adb9ba789c8f" providerId="LiveId" clId="{50AEB94C-9E2A-4882-A695-DA439F5D1C64}" dt="2021-05-04T09:52:14.255" v="266"/>
          <ac:spMkLst>
            <pc:docMk/>
            <pc:sldMk cId="4110289445" sldId="262"/>
            <ac:spMk id="22" creationId="{D23C81D4-B065-4D1D-9C8F-2CD4F826E3A5}"/>
          </ac:spMkLst>
        </pc:spChg>
        <pc:spChg chg="add mod">
          <ac:chgData name="Manish Sharma" userId="b799adb9ba789c8f" providerId="LiveId" clId="{50AEB94C-9E2A-4882-A695-DA439F5D1C64}" dt="2021-05-04T09:52:25.470" v="267"/>
          <ac:spMkLst>
            <pc:docMk/>
            <pc:sldMk cId="4110289445" sldId="262"/>
            <ac:spMk id="24" creationId="{9BEEF3FF-0582-4983-B242-99C98DC22FF0}"/>
          </ac:spMkLst>
        </pc:spChg>
        <pc:spChg chg="add mod">
          <ac:chgData name="Manish Sharma" userId="b799adb9ba789c8f" providerId="LiveId" clId="{50AEB94C-9E2A-4882-A695-DA439F5D1C64}" dt="2021-05-04T09:52:25.470" v="267"/>
          <ac:spMkLst>
            <pc:docMk/>
            <pc:sldMk cId="4110289445" sldId="262"/>
            <ac:spMk id="25" creationId="{CD88EA0F-C805-4611-BABF-F174444F7168}"/>
          </ac:spMkLst>
        </pc:spChg>
        <pc:spChg chg="add mod">
          <ac:chgData name="Manish Sharma" userId="b799adb9ba789c8f" providerId="LiveId" clId="{50AEB94C-9E2A-4882-A695-DA439F5D1C64}" dt="2021-05-04T09:52:36.503" v="268"/>
          <ac:spMkLst>
            <pc:docMk/>
            <pc:sldMk cId="4110289445" sldId="262"/>
            <ac:spMk id="27" creationId="{C2C54A17-3368-458B-8C9E-007FF1CF32FE}"/>
          </ac:spMkLst>
        </pc:spChg>
        <pc:spChg chg="add mod">
          <ac:chgData name="Manish Sharma" userId="b799adb9ba789c8f" providerId="LiveId" clId="{50AEB94C-9E2A-4882-A695-DA439F5D1C64}" dt="2021-05-04T09:52:36.503" v="268"/>
          <ac:spMkLst>
            <pc:docMk/>
            <pc:sldMk cId="4110289445" sldId="262"/>
            <ac:spMk id="28" creationId="{FBFB3023-1FE8-440D-AF6F-1506B589F167}"/>
          </ac:spMkLst>
        </pc:spChg>
        <pc:spChg chg="add del mod">
          <ac:chgData name="Manish Sharma" userId="b799adb9ba789c8f" providerId="LiveId" clId="{50AEB94C-9E2A-4882-A695-DA439F5D1C64}" dt="2021-05-04T09:52:49.444" v="270" actId="478"/>
          <ac:spMkLst>
            <pc:docMk/>
            <pc:sldMk cId="4110289445" sldId="262"/>
            <ac:spMk id="30" creationId="{1C0A8E00-0B85-45DA-8CDF-A8151ACB46E3}"/>
          </ac:spMkLst>
        </pc:spChg>
        <pc:spChg chg="add del mod">
          <ac:chgData name="Manish Sharma" userId="b799adb9ba789c8f" providerId="LiveId" clId="{50AEB94C-9E2A-4882-A695-DA439F5D1C64}" dt="2021-05-04T09:52:49.444" v="270" actId="478"/>
          <ac:spMkLst>
            <pc:docMk/>
            <pc:sldMk cId="4110289445" sldId="262"/>
            <ac:spMk id="31" creationId="{4BB1FB76-E80E-437A-9573-E3021CBC3D5F}"/>
          </ac:spMkLst>
        </pc:spChg>
        <pc:spChg chg="add mod">
          <ac:chgData name="Manish Sharma" userId="b799adb9ba789c8f" providerId="LiveId" clId="{50AEB94C-9E2A-4882-A695-DA439F5D1C64}" dt="2021-05-04T09:53:00.782" v="271"/>
          <ac:spMkLst>
            <pc:docMk/>
            <pc:sldMk cId="4110289445" sldId="262"/>
            <ac:spMk id="32" creationId="{90226740-3456-4BBC-8CD6-DCA047CE0940}"/>
          </ac:spMkLst>
        </pc:spChg>
        <pc:spChg chg="add mod">
          <ac:chgData name="Manish Sharma" userId="b799adb9ba789c8f" providerId="LiveId" clId="{50AEB94C-9E2A-4882-A695-DA439F5D1C64}" dt="2021-05-04T09:53:38.563" v="272"/>
          <ac:spMkLst>
            <pc:docMk/>
            <pc:sldMk cId="4110289445" sldId="262"/>
            <ac:spMk id="36" creationId="{CF1AF60D-393F-4A41-89C3-941491BB9C2F}"/>
          </ac:spMkLst>
        </pc:spChg>
        <pc:spChg chg="add mod">
          <ac:chgData name="Manish Sharma" userId="b799adb9ba789c8f" providerId="LiveId" clId="{50AEB94C-9E2A-4882-A695-DA439F5D1C64}" dt="2021-05-04T09:53:59.672" v="273"/>
          <ac:spMkLst>
            <pc:docMk/>
            <pc:sldMk cId="4110289445" sldId="262"/>
            <ac:spMk id="38" creationId="{538321D3-001C-40EA-8E13-47F07926B90B}"/>
          </ac:spMkLst>
        </pc:spChg>
        <pc:spChg chg="add mod">
          <ac:chgData name="Manish Sharma" userId="b799adb9ba789c8f" providerId="LiveId" clId="{50AEB94C-9E2A-4882-A695-DA439F5D1C64}" dt="2021-05-04T09:54:09.816" v="274"/>
          <ac:spMkLst>
            <pc:docMk/>
            <pc:sldMk cId="4110289445" sldId="262"/>
            <ac:spMk id="40" creationId="{1E3A5DDE-939F-4A98-9893-E4C43DDE90DE}"/>
          </ac:spMkLst>
        </pc:spChg>
        <pc:spChg chg="add mod">
          <ac:chgData name="Manish Sharma" userId="b799adb9ba789c8f" providerId="LiveId" clId="{50AEB94C-9E2A-4882-A695-DA439F5D1C64}" dt="2021-05-16T10:18:06.242" v="1967" actId="1076"/>
          <ac:spMkLst>
            <pc:docMk/>
            <pc:sldMk cId="4110289445" sldId="262"/>
            <ac:spMk id="41" creationId="{AD0AAB1B-2BD7-4C74-9874-52C3BCFB4F2E}"/>
          </ac:spMkLst>
        </pc:spChg>
        <pc:cxnChg chg="add del mod">
          <ac:chgData name="Manish Sharma" userId="b799adb9ba789c8f" providerId="LiveId" clId="{50AEB94C-9E2A-4882-A695-DA439F5D1C64}" dt="2021-05-04T09:51:17.536" v="263" actId="478"/>
          <ac:cxnSpMkLst>
            <pc:docMk/>
            <pc:sldMk cId="4110289445" sldId="262"/>
            <ac:cxnSpMk id="8" creationId="{CA2B35C8-BBE3-4623-891A-29B9AE33A07A}"/>
          </ac:cxnSpMkLst>
        </pc:cxnChg>
        <pc:cxnChg chg="add del mod">
          <ac:chgData name="Manish Sharma" userId="b799adb9ba789c8f" providerId="LiveId" clId="{50AEB94C-9E2A-4882-A695-DA439F5D1C64}" dt="2021-05-04T09:51:17.536" v="263" actId="478"/>
          <ac:cxnSpMkLst>
            <pc:docMk/>
            <pc:sldMk cId="4110289445" sldId="262"/>
            <ac:cxnSpMk id="12" creationId="{EF51E952-5CD6-4537-AA68-8FF17780BC4F}"/>
          </ac:cxnSpMkLst>
        </pc:cxnChg>
        <pc:cxnChg chg="add mod">
          <ac:chgData name="Manish Sharma" userId="b799adb9ba789c8f" providerId="LiveId" clId="{50AEB94C-9E2A-4882-A695-DA439F5D1C64}" dt="2021-05-04T09:52:00.481" v="265"/>
          <ac:cxnSpMkLst>
            <pc:docMk/>
            <pc:sldMk cId="4110289445" sldId="262"/>
            <ac:cxnSpMk id="17" creationId="{4EE6EA0F-585B-431C-AC61-DF7C8DCFEEE9}"/>
          </ac:cxnSpMkLst>
        </pc:cxnChg>
        <pc:cxnChg chg="add mod">
          <ac:chgData name="Manish Sharma" userId="b799adb9ba789c8f" providerId="LiveId" clId="{50AEB94C-9E2A-4882-A695-DA439F5D1C64}" dt="2021-05-04T09:52:14.255" v="266"/>
          <ac:cxnSpMkLst>
            <pc:docMk/>
            <pc:sldMk cId="4110289445" sldId="262"/>
            <ac:cxnSpMk id="20" creationId="{A3850057-FC28-4551-BE30-111EDD1DE4AE}"/>
          </ac:cxnSpMkLst>
        </pc:cxnChg>
        <pc:cxnChg chg="add mod">
          <ac:chgData name="Manish Sharma" userId="b799adb9ba789c8f" providerId="LiveId" clId="{50AEB94C-9E2A-4882-A695-DA439F5D1C64}" dt="2021-05-04T09:52:25.470" v="267"/>
          <ac:cxnSpMkLst>
            <pc:docMk/>
            <pc:sldMk cId="4110289445" sldId="262"/>
            <ac:cxnSpMk id="23" creationId="{E0B64D8F-4E3B-4466-8CFC-50581DB723CF}"/>
          </ac:cxnSpMkLst>
        </pc:cxnChg>
        <pc:cxnChg chg="add mod">
          <ac:chgData name="Manish Sharma" userId="b799adb9ba789c8f" providerId="LiveId" clId="{50AEB94C-9E2A-4882-A695-DA439F5D1C64}" dt="2021-05-04T09:52:36.503" v="268"/>
          <ac:cxnSpMkLst>
            <pc:docMk/>
            <pc:sldMk cId="4110289445" sldId="262"/>
            <ac:cxnSpMk id="26" creationId="{4BE521BB-AE7F-4534-8007-3AF668940178}"/>
          </ac:cxnSpMkLst>
        </pc:cxnChg>
        <pc:cxnChg chg="add del mod">
          <ac:chgData name="Manish Sharma" userId="b799adb9ba789c8f" providerId="LiveId" clId="{50AEB94C-9E2A-4882-A695-DA439F5D1C64}" dt="2021-05-04T09:52:49.444" v="270" actId="478"/>
          <ac:cxnSpMkLst>
            <pc:docMk/>
            <pc:sldMk cId="4110289445" sldId="262"/>
            <ac:cxnSpMk id="29" creationId="{36C256A1-B911-469E-8B7C-C26B31096E28}"/>
          </ac:cxnSpMkLst>
        </pc:cxnChg>
        <pc:cxnChg chg="add mod">
          <ac:chgData name="Manish Sharma" userId="b799adb9ba789c8f" providerId="LiveId" clId="{50AEB94C-9E2A-4882-A695-DA439F5D1C64}" dt="2021-05-04T09:53:00.782" v="271"/>
          <ac:cxnSpMkLst>
            <pc:docMk/>
            <pc:sldMk cId="4110289445" sldId="262"/>
            <ac:cxnSpMk id="33" creationId="{C98236F2-F304-4764-AC3B-712947B907FC}"/>
          </ac:cxnSpMkLst>
        </pc:cxnChg>
        <pc:cxnChg chg="add mod">
          <ac:chgData name="Manish Sharma" userId="b799adb9ba789c8f" providerId="LiveId" clId="{50AEB94C-9E2A-4882-A695-DA439F5D1C64}" dt="2021-05-04T09:53:00.782" v="271"/>
          <ac:cxnSpMkLst>
            <pc:docMk/>
            <pc:sldMk cId="4110289445" sldId="262"/>
            <ac:cxnSpMk id="34" creationId="{A964AE33-A6DC-454B-88F9-08929B700115}"/>
          </ac:cxnSpMkLst>
        </pc:cxnChg>
        <pc:cxnChg chg="add mod">
          <ac:chgData name="Manish Sharma" userId="b799adb9ba789c8f" providerId="LiveId" clId="{50AEB94C-9E2A-4882-A695-DA439F5D1C64}" dt="2021-05-04T09:53:00.782" v="271"/>
          <ac:cxnSpMkLst>
            <pc:docMk/>
            <pc:sldMk cId="4110289445" sldId="262"/>
            <ac:cxnSpMk id="35" creationId="{3E92747B-2B4C-47EA-B6BC-3907BB144728}"/>
          </ac:cxnSpMkLst>
        </pc:cxnChg>
        <pc:cxnChg chg="add mod">
          <ac:chgData name="Manish Sharma" userId="b799adb9ba789c8f" providerId="LiveId" clId="{50AEB94C-9E2A-4882-A695-DA439F5D1C64}" dt="2021-05-04T09:53:59.672" v="273"/>
          <ac:cxnSpMkLst>
            <pc:docMk/>
            <pc:sldMk cId="4110289445" sldId="262"/>
            <ac:cxnSpMk id="37" creationId="{D2B36E6F-3584-41F6-AFDE-E61F9B317434}"/>
          </ac:cxnSpMkLst>
        </pc:cxnChg>
        <pc:cxnChg chg="add mod">
          <ac:chgData name="Manish Sharma" userId="b799adb9ba789c8f" providerId="LiveId" clId="{50AEB94C-9E2A-4882-A695-DA439F5D1C64}" dt="2021-05-04T09:54:09.816" v="274"/>
          <ac:cxnSpMkLst>
            <pc:docMk/>
            <pc:sldMk cId="4110289445" sldId="262"/>
            <ac:cxnSpMk id="39" creationId="{F4C6E707-0F30-4A50-82AC-B847F0BAADAD}"/>
          </ac:cxnSpMkLst>
        </pc:cxnChg>
      </pc:sldChg>
      <pc:sldChg chg="modSp new mod">
        <pc:chgData name="Manish Sharma" userId="b799adb9ba789c8f" providerId="LiveId" clId="{50AEB94C-9E2A-4882-A695-DA439F5D1C64}" dt="2021-05-04T10:05:31.248" v="371" actId="20577"/>
        <pc:sldMkLst>
          <pc:docMk/>
          <pc:sldMk cId="1585804256" sldId="263"/>
        </pc:sldMkLst>
        <pc:spChg chg="mod">
          <ac:chgData name="Manish Sharma" userId="b799adb9ba789c8f" providerId="LiveId" clId="{50AEB94C-9E2A-4882-A695-DA439F5D1C64}" dt="2021-05-04T10:04:10.843" v="305" actId="20577"/>
          <ac:spMkLst>
            <pc:docMk/>
            <pc:sldMk cId="1585804256" sldId="263"/>
            <ac:spMk id="2" creationId="{18BA2630-B6F7-4912-B373-D417F3281B31}"/>
          </ac:spMkLst>
        </pc:spChg>
        <pc:spChg chg="mod">
          <ac:chgData name="Manish Sharma" userId="b799adb9ba789c8f" providerId="LiveId" clId="{50AEB94C-9E2A-4882-A695-DA439F5D1C64}" dt="2021-05-04T10:05:31.248" v="371" actId="20577"/>
          <ac:spMkLst>
            <pc:docMk/>
            <pc:sldMk cId="1585804256" sldId="263"/>
            <ac:spMk id="3" creationId="{BED2A75C-CDE7-4AF9-95D4-C3DBD031B3A7}"/>
          </ac:spMkLst>
        </pc:spChg>
      </pc:sldChg>
      <pc:sldChg chg="modSp add mod">
        <pc:chgData name="Manish Sharma" userId="b799adb9ba789c8f" providerId="LiveId" clId="{50AEB94C-9E2A-4882-A695-DA439F5D1C64}" dt="2021-05-04T10:42:00.213" v="387" actId="27636"/>
        <pc:sldMkLst>
          <pc:docMk/>
          <pc:sldMk cId="623080133" sldId="264"/>
        </pc:sldMkLst>
        <pc:spChg chg="mod">
          <ac:chgData name="Manish Sharma" userId="b799adb9ba789c8f" providerId="LiveId" clId="{50AEB94C-9E2A-4882-A695-DA439F5D1C64}" dt="2021-05-04T10:42:00.213" v="387" actId="27636"/>
          <ac:spMkLst>
            <pc:docMk/>
            <pc:sldMk cId="623080133" sldId="264"/>
            <ac:spMk id="3" creationId="{093ACFF1-07BF-4F9D-9E16-63ABF3B0CFCE}"/>
          </ac:spMkLst>
        </pc:spChg>
      </pc:sldChg>
      <pc:sldChg chg="addSp delSp modSp add mod">
        <pc:chgData name="Manish Sharma" userId="b799adb9ba789c8f" providerId="LiveId" clId="{50AEB94C-9E2A-4882-A695-DA439F5D1C64}" dt="2021-05-04T10:35:04.170" v="382"/>
        <pc:sldMkLst>
          <pc:docMk/>
          <pc:sldMk cId="4182033050" sldId="265"/>
        </pc:sldMkLst>
        <pc:spChg chg="add mod">
          <ac:chgData name="Manish Sharma" userId="b799adb9ba789c8f" providerId="LiveId" clId="{50AEB94C-9E2A-4882-A695-DA439F5D1C64}" dt="2021-05-04T10:35:04.170" v="382"/>
          <ac:spMkLst>
            <pc:docMk/>
            <pc:sldMk cId="4182033050" sldId="265"/>
            <ac:spMk id="29" creationId="{0F3D0563-134C-49B2-ACAC-F6A6D914A6E1}"/>
          </ac:spMkLst>
        </pc:spChg>
        <pc:spChg chg="add mod">
          <ac:chgData name="Manish Sharma" userId="b799adb9ba789c8f" providerId="LiveId" clId="{50AEB94C-9E2A-4882-A695-DA439F5D1C64}" dt="2021-05-04T10:35:04.170" v="382"/>
          <ac:spMkLst>
            <pc:docMk/>
            <pc:sldMk cId="4182033050" sldId="265"/>
            <ac:spMk id="30" creationId="{5E4FF10D-1255-4BAD-A2FB-390128590608}"/>
          </ac:spMkLst>
        </pc:spChg>
        <pc:spChg chg="del mod">
          <ac:chgData name="Manish Sharma" userId="b799adb9ba789c8f" providerId="LiveId" clId="{50AEB94C-9E2A-4882-A695-DA439F5D1C64}" dt="2021-05-04T10:29:10.172" v="381" actId="478"/>
          <ac:spMkLst>
            <pc:docMk/>
            <pc:sldMk cId="4182033050" sldId="265"/>
            <ac:spMk id="41" creationId="{AD0AAB1B-2BD7-4C74-9874-52C3BCFB4F2E}"/>
          </ac:spMkLst>
        </pc:spChg>
      </pc:sldChg>
      <pc:sldChg chg="modSp new mod">
        <pc:chgData name="Manish Sharma" userId="b799adb9ba789c8f" providerId="LiveId" clId="{50AEB94C-9E2A-4882-A695-DA439F5D1C64}" dt="2021-05-04T11:34:27.920" v="617" actId="20577"/>
        <pc:sldMkLst>
          <pc:docMk/>
          <pc:sldMk cId="806972320" sldId="266"/>
        </pc:sldMkLst>
        <pc:spChg chg="mod">
          <ac:chgData name="Manish Sharma" userId="b799adb9ba789c8f" providerId="LiveId" clId="{50AEB94C-9E2A-4882-A695-DA439F5D1C64}" dt="2021-05-04T10:42:16.264" v="427" actId="20577"/>
          <ac:spMkLst>
            <pc:docMk/>
            <pc:sldMk cId="806972320" sldId="266"/>
            <ac:spMk id="2" creationId="{964E4DF3-FE1E-4193-9952-8D4854E8A2E9}"/>
          </ac:spMkLst>
        </pc:spChg>
        <pc:spChg chg="mod">
          <ac:chgData name="Manish Sharma" userId="b799adb9ba789c8f" providerId="LiveId" clId="{50AEB94C-9E2A-4882-A695-DA439F5D1C64}" dt="2021-05-04T11:34:27.920" v="617" actId="20577"/>
          <ac:spMkLst>
            <pc:docMk/>
            <pc:sldMk cId="806972320" sldId="266"/>
            <ac:spMk id="3" creationId="{0BF26C95-B7AD-44C8-AAA7-361761EB6199}"/>
          </ac:spMkLst>
        </pc:spChg>
      </pc:sldChg>
      <pc:sldChg chg="new del">
        <pc:chgData name="Manish Sharma" userId="b799adb9ba789c8f" providerId="LiveId" clId="{50AEB94C-9E2A-4882-A695-DA439F5D1C64}" dt="2021-05-04T10:36:08.915" v="384" actId="2696"/>
        <pc:sldMkLst>
          <pc:docMk/>
          <pc:sldMk cId="3698558895" sldId="266"/>
        </pc:sldMkLst>
      </pc:sldChg>
      <pc:sldChg chg="addSp delSp modSp new mod">
        <pc:chgData name="Manish Sharma" userId="b799adb9ba789c8f" providerId="LiveId" clId="{50AEB94C-9E2A-4882-A695-DA439F5D1C64}" dt="2021-05-04T11:44:50.640" v="751" actId="1076"/>
        <pc:sldMkLst>
          <pc:docMk/>
          <pc:sldMk cId="2266776562" sldId="267"/>
        </pc:sldMkLst>
        <pc:spChg chg="del">
          <ac:chgData name="Manish Sharma" userId="b799adb9ba789c8f" providerId="LiveId" clId="{50AEB94C-9E2A-4882-A695-DA439F5D1C64}" dt="2021-05-04T11:35:59.888" v="619" actId="478"/>
          <ac:spMkLst>
            <pc:docMk/>
            <pc:sldMk cId="2266776562" sldId="267"/>
            <ac:spMk id="2" creationId="{AE035BF2-77D2-4CF0-BAB4-368F09C5BAD8}"/>
          </ac:spMkLst>
        </pc:spChg>
        <pc:spChg chg="del">
          <ac:chgData name="Manish Sharma" userId="b799adb9ba789c8f" providerId="LiveId" clId="{50AEB94C-9E2A-4882-A695-DA439F5D1C64}" dt="2021-05-04T11:35:59.888" v="619" actId="478"/>
          <ac:spMkLst>
            <pc:docMk/>
            <pc:sldMk cId="2266776562" sldId="267"/>
            <ac:spMk id="3" creationId="{7605544F-D958-4523-91B9-3A266E0BF568}"/>
          </ac:spMkLst>
        </pc:spChg>
        <pc:spChg chg="add mod">
          <ac:chgData name="Manish Sharma" userId="b799adb9ba789c8f" providerId="LiveId" clId="{50AEB94C-9E2A-4882-A695-DA439F5D1C64}" dt="2021-05-04T11:44:50.640" v="751" actId="1076"/>
          <ac:spMkLst>
            <pc:docMk/>
            <pc:sldMk cId="2266776562" sldId="267"/>
            <ac:spMk id="4" creationId="{40A0A376-C6B9-40F5-95A0-801429C0A514}"/>
          </ac:spMkLst>
        </pc:spChg>
        <pc:spChg chg="add mod">
          <ac:chgData name="Manish Sharma" userId="b799adb9ba789c8f" providerId="LiveId" clId="{50AEB94C-9E2A-4882-A695-DA439F5D1C64}" dt="2021-05-04T11:44:50.640" v="751" actId="1076"/>
          <ac:spMkLst>
            <pc:docMk/>
            <pc:sldMk cId="2266776562" sldId="267"/>
            <ac:spMk id="5" creationId="{D32286BF-63BA-4D11-AB65-FF0B85387F29}"/>
          </ac:spMkLst>
        </pc:spChg>
        <pc:spChg chg="add mod">
          <ac:chgData name="Manish Sharma" userId="b799adb9ba789c8f" providerId="LiveId" clId="{50AEB94C-9E2A-4882-A695-DA439F5D1C64}" dt="2021-05-04T11:44:50.640" v="751" actId="1076"/>
          <ac:spMkLst>
            <pc:docMk/>
            <pc:sldMk cId="2266776562" sldId="267"/>
            <ac:spMk id="6" creationId="{3C675BC1-B5D9-4553-964D-65E3004C8F20}"/>
          </ac:spMkLst>
        </pc:spChg>
        <pc:spChg chg="add mod">
          <ac:chgData name="Manish Sharma" userId="b799adb9ba789c8f" providerId="LiveId" clId="{50AEB94C-9E2A-4882-A695-DA439F5D1C64}" dt="2021-05-04T11:44:50.640" v="751" actId="1076"/>
          <ac:spMkLst>
            <pc:docMk/>
            <pc:sldMk cId="2266776562" sldId="267"/>
            <ac:spMk id="7" creationId="{EECD887C-C2E2-49FE-935A-1B936FF4A419}"/>
          </ac:spMkLst>
        </pc:spChg>
        <pc:spChg chg="add mod">
          <ac:chgData name="Manish Sharma" userId="b799adb9ba789c8f" providerId="LiveId" clId="{50AEB94C-9E2A-4882-A695-DA439F5D1C64}" dt="2021-05-04T11:44:50.640" v="751" actId="1076"/>
          <ac:spMkLst>
            <pc:docMk/>
            <pc:sldMk cId="2266776562" sldId="267"/>
            <ac:spMk id="15" creationId="{942915F4-D745-4FE0-BF17-053D98C88DB6}"/>
          </ac:spMkLst>
        </pc:spChg>
        <pc:spChg chg="add mod">
          <ac:chgData name="Manish Sharma" userId="b799adb9ba789c8f" providerId="LiveId" clId="{50AEB94C-9E2A-4882-A695-DA439F5D1C64}" dt="2021-05-04T11:44:50.640" v="751" actId="1076"/>
          <ac:spMkLst>
            <pc:docMk/>
            <pc:sldMk cId="2266776562" sldId="267"/>
            <ac:spMk id="16" creationId="{DF3A88F3-16D6-4894-9AE6-842DC960E990}"/>
          </ac:spMkLst>
        </pc:spChg>
        <pc:spChg chg="add mod">
          <ac:chgData name="Manish Sharma" userId="b799adb9ba789c8f" providerId="LiveId" clId="{50AEB94C-9E2A-4882-A695-DA439F5D1C64}" dt="2021-05-04T11:44:50.640" v="751" actId="1076"/>
          <ac:spMkLst>
            <pc:docMk/>
            <pc:sldMk cId="2266776562" sldId="267"/>
            <ac:spMk id="17" creationId="{9C3C4DD4-33F4-4269-834E-76053D8E49E3}"/>
          </ac:spMkLst>
        </pc:spChg>
        <pc:spChg chg="add del mod">
          <ac:chgData name="Manish Sharma" userId="b799adb9ba789c8f" providerId="LiveId" clId="{50AEB94C-9E2A-4882-A695-DA439F5D1C64}" dt="2021-05-04T11:41:53.384" v="707" actId="478"/>
          <ac:spMkLst>
            <pc:docMk/>
            <pc:sldMk cId="2266776562" sldId="267"/>
            <ac:spMk id="18" creationId="{EC5A9E2A-4331-4152-BD3E-802E0619D2CF}"/>
          </ac:spMkLst>
        </pc:spChg>
        <pc:spChg chg="add mod">
          <ac:chgData name="Manish Sharma" userId="b799adb9ba789c8f" providerId="LiveId" clId="{50AEB94C-9E2A-4882-A695-DA439F5D1C64}" dt="2021-05-04T11:44:50.640" v="751" actId="1076"/>
          <ac:spMkLst>
            <pc:docMk/>
            <pc:sldMk cId="2266776562" sldId="267"/>
            <ac:spMk id="22" creationId="{31AC673D-1C2E-4BEB-9B71-DCEF5065C79B}"/>
          </ac:spMkLst>
        </pc:spChg>
        <pc:spChg chg="add mod">
          <ac:chgData name="Manish Sharma" userId="b799adb9ba789c8f" providerId="LiveId" clId="{50AEB94C-9E2A-4882-A695-DA439F5D1C64}" dt="2021-05-04T11:44:50.640" v="751" actId="1076"/>
          <ac:spMkLst>
            <pc:docMk/>
            <pc:sldMk cId="2266776562" sldId="267"/>
            <ac:spMk id="23" creationId="{852D0731-5956-4DAC-A520-4E4743CB177A}"/>
          </ac:spMkLst>
        </pc:spChg>
        <pc:spChg chg="add mod">
          <ac:chgData name="Manish Sharma" userId="b799adb9ba789c8f" providerId="LiveId" clId="{50AEB94C-9E2A-4882-A695-DA439F5D1C64}" dt="2021-05-04T11:44:50.640" v="751" actId="1076"/>
          <ac:spMkLst>
            <pc:docMk/>
            <pc:sldMk cId="2266776562" sldId="267"/>
            <ac:spMk id="27" creationId="{72633F62-B11B-4DCA-9C51-881DAF73EE4E}"/>
          </ac:spMkLst>
        </pc:spChg>
        <pc:spChg chg="add mod">
          <ac:chgData name="Manish Sharma" userId="b799adb9ba789c8f" providerId="LiveId" clId="{50AEB94C-9E2A-4882-A695-DA439F5D1C64}" dt="2021-05-04T11:44:50.640" v="751" actId="1076"/>
          <ac:spMkLst>
            <pc:docMk/>
            <pc:sldMk cId="2266776562" sldId="267"/>
            <ac:spMk id="28" creationId="{78A54109-2D04-4001-89C3-05692E9E13BA}"/>
          </ac:spMkLst>
        </pc:spChg>
        <pc:spChg chg="add mod">
          <ac:chgData name="Manish Sharma" userId="b799adb9ba789c8f" providerId="LiveId" clId="{50AEB94C-9E2A-4882-A695-DA439F5D1C64}" dt="2021-05-04T11:44:50.640" v="751" actId="1076"/>
          <ac:spMkLst>
            <pc:docMk/>
            <pc:sldMk cId="2266776562" sldId="267"/>
            <ac:spMk id="29" creationId="{CA37CD73-6056-46A1-B8C5-7C85DA5DD095}"/>
          </ac:spMkLst>
        </pc:spChg>
        <pc:spChg chg="add mod ord">
          <ac:chgData name="Manish Sharma" userId="b799adb9ba789c8f" providerId="LiveId" clId="{50AEB94C-9E2A-4882-A695-DA439F5D1C64}" dt="2021-05-04T11:44:50.640" v="751" actId="1076"/>
          <ac:spMkLst>
            <pc:docMk/>
            <pc:sldMk cId="2266776562" sldId="267"/>
            <ac:spMk id="30" creationId="{CAB92A9E-08DC-4950-8D9F-555E257F7678}"/>
          </ac:spMkLst>
        </pc:spChg>
        <pc:spChg chg="add mod ord">
          <ac:chgData name="Manish Sharma" userId="b799adb9ba789c8f" providerId="LiveId" clId="{50AEB94C-9E2A-4882-A695-DA439F5D1C64}" dt="2021-05-04T11:44:50.640" v="751" actId="1076"/>
          <ac:spMkLst>
            <pc:docMk/>
            <pc:sldMk cId="2266776562" sldId="267"/>
            <ac:spMk id="31" creationId="{0F8AA151-C8D7-4C18-A097-EF1259493147}"/>
          </ac:spMkLst>
        </pc:spChg>
        <pc:cxnChg chg="add mod">
          <ac:chgData name="Manish Sharma" userId="b799adb9ba789c8f" providerId="LiveId" clId="{50AEB94C-9E2A-4882-A695-DA439F5D1C64}" dt="2021-05-04T11:44:50.640" v="751" actId="1076"/>
          <ac:cxnSpMkLst>
            <pc:docMk/>
            <pc:sldMk cId="2266776562" sldId="267"/>
            <ac:cxnSpMk id="9" creationId="{5EE57A14-328E-4728-BD51-F6E6B00D7A37}"/>
          </ac:cxnSpMkLst>
        </pc:cxnChg>
        <pc:cxnChg chg="add mod">
          <ac:chgData name="Manish Sharma" userId="b799adb9ba789c8f" providerId="LiveId" clId="{50AEB94C-9E2A-4882-A695-DA439F5D1C64}" dt="2021-05-04T11:44:50.640" v="751" actId="1076"/>
          <ac:cxnSpMkLst>
            <pc:docMk/>
            <pc:sldMk cId="2266776562" sldId="267"/>
            <ac:cxnSpMk id="11" creationId="{27A6A989-980D-49C1-B8A0-CBD3CA065077}"/>
          </ac:cxnSpMkLst>
        </pc:cxnChg>
        <pc:cxnChg chg="add mod">
          <ac:chgData name="Manish Sharma" userId="b799adb9ba789c8f" providerId="LiveId" clId="{50AEB94C-9E2A-4882-A695-DA439F5D1C64}" dt="2021-05-04T11:44:50.640" v="751" actId="1076"/>
          <ac:cxnSpMkLst>
            <pc:docMk/>
            <pc:sldMk cId="2266776562" sldId="267"/>
            <ac:cxnSpMk id="13" creationId="{DF21CB55-6943-4C46-9ECC-7D39A9AB742B}"/>
          </ac:cxnSpMkLst>
        </pc:cxnChg>
        <pc:cxnChg chg="add del mod">
          <ac:chgData name="Manish Sharma" userId="b799adb9ba789c8f" providerId="LiveId" clId="{50AEB94C-9E2A-4882-A695-DA439F5D1C64}" dt="2021-05-04T11:41:53.384" v="707" actId="478"/>
          <ac:cxnSpMkLst>
            <pc:docMk/>
            <pc:sldMk cId="2266776562" sldId="267"/>
            <ac:cxnSpMk id="19" creationId="{2628D73E-373C-44E8-A2D2-60DB1DB00A72}"/>
          </ac:cxnSpMkLst>
        </pc:cxnChg>
        <pc:cxnChg chg="add del mod">
          <ac:chgData name="Manish Sharma" userId="b799adb9ba789c8f" providerId="LiveId" clId="{50AEB94C-9E2A-4882-A695-DA439F5D1C64}" dt="2021-05-04T11:41:53.384" v="707" actId="478"/>
          <ac:cxnSpMkLst>
            <pc:docMk/>
            <pc:sldMk cId="2266776562" sldId="267"/>
            <ac:cxnSpMk id="20" creationId="{BC06F7AE-7A04-4E80-BB40-4F07BD1C42AC}"/>
          </ac:cxnSpMkLst>
        </pc:cxnChg>
        <pc:cxnChg chg="add del mod">
          <ac:chgData name="Manish Sharma" userId="b799adb9ba789c8f" providerId="LiveId" clId="{50AEB94C-9E2A-4882-A695-DA439F5D1C64}" dt="2021-05-04T11:41:53.384" v="707" actId="478"/>
          <ac:cxnSpMkLst>
            <pc:docMk/>
            <pc:sldMk cId="2266776562" sldId="267"/>
            <ac:cxnSpMk id="21" creationId="{5AF39B10-DF28-4D17-AFD0-7BE9D428646D}"/>
          </ac:cxnSpMkLst>
        </pc:cxnChg>
        <pc:cxnChg chg="add mod">
          <ac:chgData name="Manish Sharma" userId="b799adb9ba789c8f" providerId="LiveId" clId="{50AEB94C-9E2A-4882-A695-DA439F5D1C64}" dt="2021-05-04T11:44:50.640" v="751" actId="1076"/>
          <ac:cxnSpMkLst>
            <pc:docMk/>
            <pc:sldMk cId="2266776562" sldId="267"/>
            <ac:cxnSpMk id="24" creationId="{30D0E865-8928-44B3-B3A5-E962A868DE9D}"/>
          </ac:cxnSpMkLst>
        </pc:cxnChg>
        <pc:cxnChg chg="add mod">
          <ac:chgData name="Manish Sharma" userId="b799adb9ba789c8f" providerId="LiveId" clId="{50AEB94C-9E2A-4882-A695-DA439F5D1C64}" dt="2021-05-04T11:44:50.640" v="751" actId="1076"/>
          <ac:cxnSpMkLst>
            <pc:docMk/>
            <pc:sldMk cId="2266776562" sldId="267"/>
            <ac:cxnSpMk id="25" creationId="{618EF2DA-341D-4134-921A-4FDCB86E600A}"/>
          </ac:cxnSpMkLst>
        </pc:cxnChg>
        <pc:cxnChg chg="add mod">
          <ac:chgData name="Manish Sharma" userId="b799adb9ba789c8f" providerId="LiveId" clId="{50AEB94C-9E2A-4882-A695-DA439F5D1C64}" dt="2021-05-04T11:44:50.640" v="751" actId="1076"/>
          <ac:cxnSpMkLst>
            <pc:docMk/>
            <pc:sldMk cId="2266776562" sldId="267"/>
            <ac:cxnSpMk id="26" creationId="{00913BB9-989C-479E-B8D1-4A8389B26824}"/>
          </ac:cxnSpMkLst>
        </pc:cxnChg>
      </pc:sldChg>
      <pc:sldChg chg="addSp delSp modSp new mod">
        <pc:chgData name="Manish Sharma" userId="b799adb9ba789c8f" providerId="LiveId" clId="{50AEB94C-9E2A-4882-A695-DA439F5D1C64}" dt="2021-05-05T03:29:12.838" v="943" actId="404"/>
        <pc:sldMkLst>
          <pc:docMk/>
          <pc:sldMk cId="1061194561" sldId="268"/>
        </pc:sldMkLst>
        <pc:spChg chg="del">
          <ac:chgData name="Manish Sharma" userId="b799adb9ba789c8f" providerId="LiveId" clId="{50AEB94C-9E2A-4882-A695-DA439F5D1C64}" dt="2021-05-04T11:45:15.959" v="753" actId="478"/>
          <ac:spMkLst>
            <pc:docMk/>
            <pc:sldMk cId="1061194561" sldId="268"/>
            <ac:spMk id="2" creationId="{C0A029A8-6DBA-47E4-8F04-80F0E6D88E90}"/>
          </ac:spMkLst>
        </pc:spChg>
        <pc:spChg chg="del">
          <ac:chgData name="Manish Sharma" userId="b799adb9ba789c8f" providerId="LiveId" clId="{50AEB94C-9E2A-4882-A695-DA439F5D1C64}" dt="2021-05-04T11:45:15.959" v="753" actId="478"/>
          <ac:spMkLst>
            <pc:docMk/>
            <pc:sldMk cId="1061194561" sldId="268"/>
            <ac:spMk id="3" creationId="{1061ADBE-85BA-44EF-A385-E6478ADF7400}"/>
          </ac:spMkLst>
        </pc:spChg>
        <pc:spChg chg="add mod">
          <ac:chgData name="Manish Sharma" userId="b799adb9ba789c8f" providerId="LiveId" clId="{50AEB94C-9E2A-4882-A695-DA439F5D1C64}" dt="2021-05-04T11:48:36.656" v="909" actId="1076"/>
          <ac:spMkLst>
            <pc:docMk/>
            <pc:sldMk cId="1061194561" sldId="268"/>
            <ac:spMk id="4" creationId="{76C987FF-4ED8-49D2-8FE6-6040FAE0032F}"/>
          </ac:spMkLst>
        </pc:spChg>
        <pc:spChg chg="add mod">
          <ac:chgData name="Manish Sharma" userId="b799adb9ba789c8f" providerId="LiveId" clId="{50AEB94C-9E2A-4882-A695-DA439F5D1C64}" dt="2021-05-05T03:29:12.838" v="943" actId="404"/>
          <ac:spMkLst>
            <pc:docMk/>
            <pc:sldMk cId="1061194561" sldId="268"/>
            <ac:spMk id="5" creationId="{481674A3-1DD2-4B74-A63E-5BEBF5DDDECB}"/>
          </ac:spMkLst>
        </pc:spChg>
        <pc:spChg chg="add mod">
          <ac:chgData name="Manish Sharma" userId="b799adb9ba789c8f" providerId="LiveId" clId="{50AEB94C-9E2A-4882-A695-DA439F5D1C64}" dt="2021-05-04T11:47:45.786" v="893" actId="403"/>
          <ac:spMkLst>
            <pc:docMk/>
            <pc:sldMk cId="1061194561" sldId="268"/>
            <ac:spMk id="6" creationId="{EF64DE6F-3114-49C8-A4F0-802A53D453BA}"/>
          </ac:spMkLst>
        </pc:spChg>
      </pc:sldChg>
      <pc:sldChg chg="addSp delSp modSp new mod ord">
        <pc:chgData name="Manish Sharma" userId="b799adb9ba789c8f" providerId="LiveId" clId="{50AEB94C-9E2A-4882-A695-DA439F5D1C64}" dt="2021-05-05T03:29:57.033" v="945"/>
        <pc:sldMkLst>
          <pc:docMk/>
          <pc:sldMk cId="633219490" sldId="269"/>
        </pc:sldMkLst>
        <pc:spChg chg="mod">
          <ac:chgData name="Manish Sharma" userId="b799adb9ba789c8f" providerId="LiveId" clId="{50AEB94C-9E2A-4882-A695-DA439F5D1C64}" dt="2021-05-04T11:48:58.480" v="922" actId="20577"/>
          <ac:spMkLst>
            <pc:docMk/>
            <pc:sldMk cId="633219490" sldId="269"/>
            <ac:spMk id="2" creationId="{8D59AC89-9221-4335-9E13-D44F4E0FF7A1}"/>
          </ac:spMkLst>
        </pc:spChg>
        <pc:spChg chg="del">
          <ac:chgData name="Manish Sharma" userId="b799adb9ba789c8f" providerId="LiveId" clId="{50AEB94C-9E2A-4882-A695-DA439F5D1C64}" dt="2021-05-04T11:49:03.720" v="923" actId="478"/>
          <ac:spMkLst>
            <pc:docMk/>
            <pc:sldMk cId="633219490" sldId="269"/>
            <ac:spMk id="3" creationId="{FFE2BBAE-5E7D-41CA-BC6F-BAE753F4C780}"/>
          </ac:spMkLst>
        </pc:spChg>
        <pc:spChg chg="add mod">
          <ac:chgData name="Manish Sharma" userId="b799adb9ba789c8f" providerId="LiveId" clId="{50AEB94C-9E2A-4882-A695-DA439F5D1C64}" dt="2021-05-04T11:49:54.641" v="934" actId="1076"/>
          <ac:spMkLst>
            <pc:docMk/>
            <pc:sldMk cId="633219490" sldId="269"/>
            <ac:spMk id="4" creationId="{EDC27F36-51DA-4F90-8C35-EB1A47D7D45E}"/>
          </ac:spMkLst>
        </pc:spChg>
        <pc:spChg chg="add mod">
          <ac:chgData name="Manish Sharma" userId="b799adb9ba789c8f" providerId="LiveId" clId="{50AEB94C-9E2A-4882-A695-DA439F5D1C64}" dt="2021-05-04T11:49:54.641" v="934" actId="1076"/>
          <ac:spMkLst>
            <pc:docMk/>
            <pc:sldMk cId="633219490" sldId="269"/>
            <ac:spMk id="5" creationId="{FAFC2CA3-14C2-4417-83EA-893FE141DC7D}"/>
          </ac:spMkLst>
        </pc:spChg>
        <pc:spChg chg="add mod">
          <ac:chgData name="Manish Sharma" userId="b799adb9ba789c8f" providerId="LiveId" clId="{50AEB94C-9E2A-4882-A695-DA439F5D1C64}" dt="2021-05-04T11:49:54.641" v="934" actId="1076"/>
          <ac:spMkLst>
            <pc:docMk/>
            <pc:sldMk cId="633219490" sldId="269"/>
            <ac:spMk id="6" creationId="{AF7EDA8E-7123-4A19-BC9B-DCD71D9370F2}"/>
          </ac:spMkLst>
        </pc:spChg>
        <pc:spChg chg="add mod">
          <ac:chgData name="Manish Sharma" userId="b799adb9ba789c8f" providerId="LiveId" clId="{50AEB94C-9E2A-4882-A695-DA439F5D1C64}" dt="2021-05-04T11:49:54.641" v="934" actId="1076"/>
          <ac:spMkLst>
            <pc:docMk/>
            <pc:sldMk cId="633219490" sldId="269"/>
            <ac:spMk id="7" creationId="{BEBC27BE-CC38-4714-83FA-62C2C8553475}"/>
          </ac:spMkLst>
        </pc:spChg>
        <pc:spChg chg="add mod">
          <ac:chgData name="Manish Sharma" userId="b799adb9ba789c8f" providerId="LiveId" clId="{50AEB94C-9E2A-4882-A695-DA439F5D1C64}" dt="2021-05-04T11:50:00.984" v="935" actId="13822"/>
          <ac:spMkLst>
            <pc:docMk/>
            <pc:sldMk cId="633219490" sldId="269"/>
            <ac:spMk id="8" creationId="{6907216B-BAE1-4E27-B28A-F8B0FC5B1BB4}"/>
          </ac:spMkLst>
        </pc:spChg>
        <pc:spChg chg="add mod ord">
          <ac:chgData name="Manish Sharma" userId="b799adb9ba789c8f" providerId="LiveId" clId="{50AEB94C-9E2A-4882-A695-DA439F5D1C64}" dt="2021-05-04T11:50:32.816" v="940" actId="14100"/>
          <ac:spMkLst>
            <pc:docMk/>
            <pc:sldMk cId="633219490" sldId="269"/>
            <ac:spMk id="9" creationId="{12475872-FA0E-4FB2-8690-C764363F6C2F}"/>
          </ac:spMkLst>
        </pc:spChg>
      </pc:sldChg>
      <pc:sldChg chg="modSp add mod">
        <pc:chgData name="Manish Sharma" userId="b799adb9ba789c8f" providerId="LiveId" clId="{50AEB94C-9E2A-4882-A695-DA439F5D1C64}" dt="2021-05-05T04:41:29.247" v="956" actId="207"/>
        <pc:sldMkLst>
          <pc:docMk/>
          <pc:sldMk cId="2235251600" sldId="270"/>
        </pc:sldMkLst>
        <pc:spChg chg="mod">
          <ac:chgData name="Manish Sharma" userId="b799adb9ba789c8f" providerId="LiveId" clId="{50AEB94C-9E2A-4882-A695-DA439F5D1C64}" dt="2021-05-05T04:41:29.247" v="956" actId="207"/>
          <ac:spMkLst>
            <pc:docMk/>
            <pc:sldMk cId="2235251600" sldId="270"/>
            <ac:spMk id="3" creationId="{D919D671-21F1-490C-8A34-9CB655A62128}"/>
          </ac:spMkLst>
        </pc:spChg>
      </pc:sldChg>
      <pc:sldChg chg="addSp delSp modSp new mod">
        <pc:chgData name="Manish Sharma" userId="b799adb9ba789c8f" providerId="LiveId" clId="{50AEB94C-9E2A-4882-A695-DA439F5D1C64}" dt="2021-05-05T04:33:20.128" v="955"/>
        <pc:sldMkLst>
          <pc:docMk/>
          <pc:sldMk cId="746133413" sldId="271"/>
        </pc:sldMkLst>
        <pc:spChg chg="del">
          <ac:chgData name="Manish Sharma" userId="b799adb9ba789c8f" providerId="LiveId" clId="{50AEB94C-9E2A-4882-A695-DA439F5D1C64}" dt="2021-05-05T04:30:31.997" v="948" actId="478"/>
          <ac:spMkLst>
            <pc:docMk/>
            <pc:sldMk cId="746133413" sldId="271"/>
            <ac:spMk id="2" creationId="{BCC1BA89-BFDF-442F-816D-AEBF47751EA5}"/>
          </ac:spMkLst>
        </pc:spChg>
        <pc:spChg chg="del">
          <ac:chgData name="Manish Sharma" userId="b799adb9ba789c8f" providerId="LiveId" clId="{50AEB94C-9E2A-4882-A695-DA439F5D1C64}" dt="2021-05-05T04:30:31.997" v="948" actId="478"/>
          <ac:spMkLst>
            <pc:docMk/>
            <pc:sldMk cId="746133413" sldId="271"/>
            <ac:spMk id="3" creationId="{5633A810-3FD6-4CF9-8CED-D973B7138E5D}"/>
          </ac:spMkLst>
        </pc:spChg>
        <pc:spChg chg="add mod">
          <ac:chgData name="Manish Sharma" userId="b799adb9ba789c8f" providerId="LiveId" clId="{50AEB94C-9E2A-4882-A695-DA439F5D1C64}" dt="2021-05-05T04:30:45.462" v="951"/>
          <ac:spMkLst>
            <pc:docMk/>
            <pc:sldMk cId="746133413" sldId="271"/>
            <ac:spMk id="4" creationId="{05B06EEC-BF2F-4F25-B6A4-5D91237482FF}"/>
          </ac:spMkLst>
        </pc:spChg>
        <pc:spChg chg="add mod">
          <ac:chgData name="Manish Sharma" userId="b799adb9ba789c8f" providerId="LiveId" clId="{50AEB94C-9E2A-4882-A695-DA439F5D1C64}" dt="2021-05-05T04:31:32.345" v="952"/>
          <ac:spMkLst>
            <pc:docMk/>
            <pc:sldMk cId="746133413" sldId="271"/>
            <ac:spMk id="5" creationId="{69F33106-0EA4-43AC-A0A0-F4F99A641892}"/>
          </ac:spMkLst>
        </pc:spChg>
        <pc:spChg chg="add mod">
          <ac:chgData name="Manish Sharma" userId="b799adb9ba789c8f" providerId="LiveId" clId="{50AEB94C-9E2A-4882-A695-DA439F5D1C64}" dt="2021-05-05T04:32:57.043" v="953"/>
          <ac:spMkLst>
            <pc:docMk/>
            <pc:sldMk cId="746133413" sldId="271"/>
            <ac:spMk id="6" creationId="{9BC80869-E1E4-4789-8EC3-4B7AE9DDD446}"/>
          </ac:spMkLst>
        </pc:spChg>
        <pc:spChg chg="add mod">
          <ac:chgData name="Manish Sharma" userId="b799adb9ba789c8f" providerId="LiveId" clId="{50AEB94C-9E2A-4882-A695-DA439F5D1C64}" dt="2021-05-05T04:33:15.627" v="954"/>
          <ac:spMkLst>
            <pc:docMk/>
            <pc:sldMk cId="746133413" sldId="271"/>
            <ac:spMk id="7" creationId="{CD458960-B5AD-43A4-B6EA-4C808D31C109}"/>
          </ac:spMkLst>
        </pc:spChg>
        <pc:spChg chg="add mod">
          <ac:chgData name="Manish Sharma" userId="b799adb9ba789c8f" providerId="LiveId" clId="{50AEB94C-9E2A-4882-A695-DA439F5D1C64}" dt="2021-05-05T04:33:20.128" v="955"/>
          <ac:spMkLst>
            <pc:docMk/>
            <pc:sldMk cId="746133413" sldId="271"/>
            <ac:spMk id="8" creationId="{BAE8587B-D551-49F9-905F-E8A9A46DD155}"/>
          </ac:spMkLst>
        </pc:spChg>
      </pc:sldChg>
      <pc:sldChg chg="addSp delSp modSp new mod">
        <pc:chgData name="Manish Sharma" userId="b799adb9ba789c8f" providerId="LiveId" clId="{50AEB94C-9E2A-4882-A695-DA439F5D1C64}" dt="2021-05-05T07:04:33.182" v="1069" actId="20577"/>
        <pc:sldMkLst>
          <pc:docMk/>
          <pc:sldMk cId="288822881" sldId="272"/>
        </pc:sldMkLst>
        <pc:spChg chg="add del mod">
          <ac:chgData name="Manish Sharma" userId="b799adb9ba789c8f" providerId="LiveId" clId="{50AEB94C-9E2A-4882-A695-DA439F5D1C64}" dt="2021-05-05T07:04:33.182" v="1069" actId="20577"/>
          <ac:spMkLst>
            <pc:docMk/>
            <pc:sldMk cId="288822881" sldId="272"/>
            <ac:spMk id="2" creationId="{69439FA8-F870-471D-B1D0-6CD99B8C06C4}"/>
          </ac:spMkLst>
        </pc:spChg>
        <pc:spChg chg="add del mod">
          <ac:chgData name="Manish Sharma" userId="b799adb9ba789c8f" providerId="LiveId" clId="{50AEB94C-9E2A-4882-A695-DA439F5D1C64}" dt="2021-05-05T07:04:25.557" v="1057" actId="20577"/>
          <ac:spMkLst>
            <pc:docMk/>
            <pc:sldMk cId="288822881" sldId="272"/>
            <ac:spMk id="3" creationId="{99CC8D8C-6946-4002-A531-AA0D7FBBBBC4}"/>
          </ac:spMkLst>
        </pc:spChg>
      </pc:sldChg>
      <pc:sldChg chg="add del">
        <pc:chgData name="Manish Sharma" userId="b799adb9ba789c8f" providerId="LiveId" clId="{50AEB94C-9E2A-4882-A695-DA439F5D1C64}" dt="2021-05-05T04:30:38.912" v="950"/>
        <pc:sldMkLst>
          <pc:docMk/>
          <pc:sldMk cId="446505229" sldId="272"/>
        </pc:sldMkLst>
      </pc:sldChg>
      <pc:sldChg chg="addSp delSp modSp new mod">
        <pc:chgData name="Manish Sharma" userId="b799adb9ba789c8f" providerId="LiveId" clId="{50AEB94C-9E2A-4882-A695-DA439F5D1C64}" dt="2021-05-05T09:54:13.403" v="1386" actId="1076"/>
        <pc:sldMkLst>
          <pc:docMk/>
          <pc:sldMk cId="4064338094" sldId="273"/>
        </pc:sldMkLst>
        <pc:spChg chg="mod">
          <ac:chgData name="Manish Sharma" userId="b799adb9ba789c8f" providerId="LiveId" clId="{50AEB94C-9E2A-4882-A695-DA439F5D1C64}" dt="2021-05-05T07:45:35.423" v="1085" actId="20577"/>
          <ac:spMkLst>
            <pc:docMk/>
            <pc:sldMk cId="4064338094" sldId="273"/>
            <ac:spMk id="2" creationId="{E4497962-4E9F-4A82-B37B-DF6076696847}"/>
          </ac:spMkLst>
        </pc:spChg>
        <pc:spChg chg="del">
          <ac:chgData name="Manish Sharma" userId="b799adb9ba789c8f" providerId="LiveId" clId="{50AEB94C-9E2A-4882-A695-DA439F5D1C64}" dt="2021-05-05T07:45:31.648" v="1082" actId="478"/>
          <ac:spMkLst>
            <pc:docMk/>
            <pc:sldMk cId="4064338094" sldId="273"/>
            <ac:spMk id="3" creationId="{A4FC87C0-B715-459F-AA3D-5E4F6AEE12D4}"/>
          </ac:spMkLst>
        </pc:spChg>
        <pc:spChg chg="add mod">
          <ac:chgData name="Manish Sharma" userId="b799adb9ba789c8f" providerId="LiveId" clId="{50AEB94C-9E2A-4882-A695-DA439F5D1C64}" dt="2021-05-05T07:48:05.255" v="1222" actId="1076"/>
          <ac:spMkLst>
            <pc:docMk/>
            <pc:sldMk cId="4064338094" sldId="273"/>
            <ac:spMk id="4" creationId="{A5ED02A5-679D-46EA-BEFA-82DADBFCCC7C}"/>
          </ac:spMkLst>
        </pc:spChg>
        <pc:spChg chg="add mod">
          <ac:chgData name="Manish Sharma" userId="b799adb9ba789c8f" providerId="LiveId" clId="{50AEB94C-9E2A-4882-A695-DA439F5D1C64}" dt="2021-05-05T07:48:00.677" v="1221" actId="1076"/>
          <ac:spMkLst>
            <pc:docMk/>
            <pc:sldMk cId="4064338094" sldId="273"/>
            <ac:spMk id="5" creationId="{DF14C7BD-47DD-4680-9A84-4EC3DAD7B788}"/>
          </ac:spMkLst>
        </pc:spChg>
        <pc:spChg chg="add mod">
          <ac:chgData name="Manish Sharma" userId="b799adb9ba789c8f" providerId="LiveId" clId="{50AEB94C-9E2A-4882-A695-DA439F5D1C64}" dt="2021-05-05T09:53:21.945" v="1343" actId="1076"/>
          <ac:spMkLst>
            <pc:docMk/>
            <pc:sldMk cId="4064338094" sldId="273"/>
            <ac:spMk id="11" creationId="{2A68172D-284B-4C40-9588-855AE28D979B}"/>
          </ac:spMkLst>
        </pc:spChg>
        <pc:spChg chg="add mod">
          <ac:chgData name="Manish Sharma" userId="b799adb9ba789c8f" providerId="LiveId" clId="{50AEB94C-9E2A-4882-A695-DA439F5D1C64}" dt="2021-05-05T09:53:51.645" v="1372" actId="1076"/>
          <ac:spMkLst>
            <pc:docMk/>
            <pc:sldMk cId="4064338094" sldId="273"/>
            <ac:spMk id="12" creationId="{273A732C-BEB1-43CF-B015-E3E56EED8E6A}"/>
          </ac:spMkLst>
        </pc:spChg>
        <pc:spChg chg="add mod">
          <ac:chgData name="Manish Sharma" userId="b799adb9ba789c8f" providerId="LiveId" clId="{50AEB94C-9E2A-4882-A695-DA439F5D1C64}" dt="2021-05-05T09:54:13.403" v="1386" actId="1076"/>
          <ac:spMkLst>
            <pc:docMk/>
            <pc:sldMk cId="4064338094" sldId="273"/>
            <ac:spMk id="13" creationId="{6762BEF4-2005-4EC1-AE1D-98104032BB44}"/>
          </ac:spMkLst>
        </pc:spChg>
        <pc:cxnChg chg="add mod">
          <ac:chgData name="Manish Sharma" userId="b799adb9ba789c8f" providerId="LiveId" clId="{50AEB94C-9E2A-4882-A695-DA439F5D1C64}" dt="2021-05-05T07:48:35.154" v="1224" actId="1582"/>
          <ac:cxnSpMkLst>
            <pc:docMk/>
            <pc:sldMk cId="4064338094" sldId="273"/>
            <ac:cxnSpMk id="7" creationId="{A9DC6FEB-AD0B-4186-B27E-9DA9301C3034}"/>
          </ac:cxnSpMkLst>
        </pc:cxnChg>
        <pc:cxnChg chg="add mod">
          <ac:chgData name="Manish Sharma" userId="b799adb9ba789c8f" providerId="LiveId" clId="{50AEB94C-9E2A-4882-A695-DA439F5D1C64}" dt="2021-05-05T07:49:10.816" v="1228" actId="1076"/>
          <ac:cxnSpMkLst>
            <pc:docMk/>
            <pc:sldMk cId="4064338094" sldId="273"/>
            <ac:cxnSpMk id="8" creationId="{EAE51C4C-25A5-43F3-9ED3-742832BBCDB4}"/>
          </ac:cxnSpMkLst>
        </pc:cxnChg>
        <pc:cxnChg chg="add mod">
          <ac:chgData name="Manish Sharma" userId="b799adb9ba789c8f" providerId="LiveId" clId="{50AEB94C-9E2A-4882-A695-DA439F5D1C64}" dt="2021-05-05T07:49:22.255" v="1230" actId="1076"/>
          <ac:cxnSpMkLst>
            <pc:docMk/>
            <pc:sldMk cId="4064338094" sldId="273"/>
            <ac:cxnSpMk id="9" creationId="{A32E2B5E-9F01-4C25-B9AD-93D5C20A3362}"/>
          </ac:cxnSpMkLst>
        </pc:cxnChg>
        <pc:cxnChg chg="add mod">
          <ac:chgData name="Manish Sharma" userId="b799adb9ba789c8f" providerId="LiveId" clId="{50AEB94C-9E2A-4882-A695-DA439F5D1C64}" dt="2021-05-05T07:49:30.302" v="1232" actId="1076"/>
          <ac:cxnSpMkLst>
            <pc:docMk/>
            <pc:sldMk cId="4064338094" sldId="273"/>
            <ac:cxnSpMk id="10" creationId="{62EF8ACA-412A-408D-B6FF-B43A0EC2E07A}"/>
          </ac:cxnSpMkLst>
        </pc:cxnChg>
      </pc:sldChg>
      <pc:sldChg chg="addSp delSp modSp add mod setBg delDesignElem">
        <pc:chgData name="Manish Sharma" userId="b799adb9ba789c8f" providerId="LiveId" clId="{50AEB94C-9E2A-4882-A695-DA439F5D1C64}" dt="2021-05-05T12:28:32.824" v="1419" actId="26606"/>
        <pc:sldMkLst>
          <pc:docMk/>
          <pc:sldMk cId="255127609" sldId="274"/>
        </pc:sldMkLst>
        <pc:spChg chg="mod">
          <ac:chgData name="Manish Sharma" userId="b799adb9ba789c8f" providerId="LiveId" clId="{50AEB94C-9E2A-4882-A695-DA439F5D1C64}" dt="2021-05-05T12:28:32.824" v="1419" actId="26606"/>
          <ac:spMkLst>
            <pc:docMk/>
            <pc:sldMk cId="255127609" sldId="274"/>
            <ac:spMk id="2" creationId="{6372D7F5-A484-4014-8819-BA4481E6DD76}"/>
          </ac:spMkLst>
        </pc:spChg>
        <pc:spChg chg="del">
          <ac:chgData name="Manish Sharma" userId="b799adb9ba789c8f" providerId="LiveId" clId="{50AEB94C-9E2A-4882-A695-DA439F5D1C64}" dt="2021-05-05T09:24:02.914" v="1270"/>
          <ac:spMkLst>
            <pc:docMk/>
            <pc:sldMk cId="255127609" sldId="274"/>
            <ac:spMk id="71" creationId="{D4771268-CB57-404A-9271-370EB28F6090}"/>
          </ac:spMkLst>
        </pc:spChg>
        <pc:spChg chg="add">
          <ac:chgData name="Manish Sharma" userId="b799adb9ba789c8f" providerId="LiveId" clId="{50AEB94C-9E2A-4882-A695-DA439F5D1C64}" dt="2021-05-05T12:28:32.824" v="1419" actId="26606"/>
          <ac:spMkLst>
            <pc:docMk/>
            <pc:sldMk cId="255127609" sldId="274"/>
            <ac:spMk id="1028" creationId="{D4771268-CB57-404A-9271-370EB28F6090}"/>
          </ac:spMkLst>
        </pc:spChg>
      </pc:sldChg>
      <pc:sldChg chg="delSp add setBg delDesignElem">
        <pc:chgData name="Manish Sharma" userId="b799adb9ba789c8f" providerId="LiveId" clId="{50AEB94C-9E2A-4882-A695-DA439F5D1C64}" dt="2021-05-05T09:24:02.914" v="1270"/>
        <pc:sldMkLst>
          <pc:docMk/>
          <pc:sldMk cId="1176937191" sldId="275"/>
        </pc:sldMkLst>
        <pc:spChg chg="del">
          <ac:chgData name="Manish Sharma" userId="b799adb9ba789c8f" providerId="LiveId" clId="{50AEB94C-9E2A-4882-A695-DA439F5D1C64}" dt="2021-05-05T09:24:02.914" v="1270"/>
          <ac:spMkLst>
            <pc:docMk/>
            <pc:sldMk cId="1176937191" sldId="275"/>
            <ac:spMk id="15" creationId="{5DD103AA-7536-490B-973F-73CA63A7ED09}"/>
          </ac:spMkLst>
        </pc:spChg>
      </pc:sldChg>
      <pc:sldChg chg="add">
        <pc:chgData name="Manish Sharma" userId="b799adb9ba789c8f" providerId="LiveId" clId="{50AEB94C-9E2A-4882-A695-DA439F5D1C64}" dt="2021-05-05T11:13:23.593" v="1387"/>
        <pc:sldMkLst>
          <pc:docMk/>
          <pc:sldMk cId="1288390529" sldId="276"/>
        </pc:sldMkLst>
      </pc:sldChg>
      <pc:sldChg chg="modSp new mod">
        <pc:chgData name="Manish Sharma" userId="b799adb9ba789c8f" providerId="LiveId" clId="{50AEB94C-9E2A-4882-A695-DA439F5D1C64}" dt="2021-05-05T12:27:00.601" v="1417" actId="123"/>
        <pc:sldMkLst>
          <pc:docMk/>
          <pc:sldMk cId="2462435760" sldId="277"/>
        </pc:sldMkLst>
        <pc:spChg chg="mod">
          <ac:chgData name="Manish Sharma" userId="b799adb9ba789c8f" providerId="LiveId" clId="{50AEB94C-9E2A-4882-A695-DA439F5D1C64}" dt="2021-05-05T12:23:02.078" v="1398" actId="20577"/>
          <ac:spMkLst>
            <pc:docMk/>
            <pc:sldMk cId="2462435760" sldId="277"/>
            <ac:spMk id="2" creationId="{C69030A5-834B-4102-A23E-6E42C7AC2805}"/>
          </ac:spMkLst>
        </pc:spChg>
        <pc:spChg chg="mod">
          <ac:chgData name="Manish Sharma" userId="b799adb9ba789c8f" providerId="LiveId" clId="{50AEB94C-9E2A-4882-A695-DA439F5D1C64}" dt="2021-05-05T12:27:00.601" v="1417" actId="123"/>
          <ac:spMkLst>
            <pc:docMk/>
            <pc:sldMk cId="2462435760" sldId="277"/>
            <ac:spMk id="3" creationId="{4CCFF7DC-7E7A-44C0-84CA-E1A863C33B85}"/>
          </ac:spMkLst>
        </pc:spChg>
      </pc:sldChg>
      <pc:sldChg chg="addSp delSp modSp new mod">
        <pc:chgData name="Manish Sharma" userId="b799adb9ba789c8f" providerId="LiveId" clId="{50AEB94C-9E2A-4882-A695-DA439F5D1C64}" dt="2021-05-06T05:21:36.301" v="1443" actId="1076"/>
        <pc:sldMkLst>
          <pc:docMk/>
          <pc:sldMk cId="2346918360" sldId="278"/>
        </pc:sldMkLst>
        <pc:spChg chg="mod">
          <ac:chgData name="Manish Sharma" userId="b799adb9ba789c8f" providerId="LiveId" clId="{50AEB94C-9E2A-4882-A695-DA439F5D1C64}" dt="2021-05-06T05:09:11.181" v="1433" actId="20577"/>
          <ac:spMkLst>
            <pc:docMk/>
            <pc:sldMk cId="2346918360" sldId="278"/>
            <ac:spMk id="2" creationId="{BB742063-5BE4-475D-9866-A708473A44F9}"/>
          </ac:spMkLst>
        </pc:spChg>
        <pc:spChg chg="del">
          <ac:chgData name="Manish Sharma" userId="b799adb9ba789c8f" providerId="LiveId" clId="{50AEB94C-9E2A-4882-A695-DA439F5D1C64}" dt="2021-05-06T05:20:06.539" v="1435" actId="478"/>
          <ac:spMkLst>
            <pc:docMk/>
            <pc:sldMk cId="2346918360" sldId="278"/>
            <ac:spMk id="3" creationId="{5DF6EE7B-1D55-4FCD-990C-0A875FD1735B}"/>
          </ac:spMkLst>
        </pc:spChg>
        <pc:spChg chg="mod">
          <ac:chgData name="Manish Sharma" userId="b799adb9ba789c8f" providerId="LiveId" clId="{50AEB94C-9E2A-4882-A695-DA439F5D1C64}" dt="2021-05-06T05:20:03.913" v="1434"/>
          <ac:spMkLst>
            <pc:docMk/>
            <pc:sldMk cId="2346918360" sldId="278"/>
            <ac:spMk id="5" creationId="{2C650D99-0A8F-42A1-807C-277C50492129}"/>
          </ac:spMkLst>
        </pc:spChg>
        <pc:spChg chg="mod">
          <ac:chgData name="Manish Sharma" userId="b799adb9ba789c8f" providerId="LiveId" clId="{50AEB94C-9E2A-4882-A695-DA439F5D1C64}" dt="2021-05-06T05:20:03.913" v="1434"/>
          <ac:spMkLst>
            <pc:docMk/>
            <pc:sldMk cId="2346918360" sldId="278"/>
            <ac:spMk id="6" creationId="{338AA6C8-2497-42AF-BF8D-013E89696360}"/>
          </ac:spMkLst>
        </pc:spChg>
        <pc:spChg chg="mod">
          <ac:chgData name="Manish Sharma" userId="b799adb9ba789c8f" providerId="LiveId" clId="{50AEB94C-9E2A-4882-A695-DA439F5D1C64}" dt="2021-05-06T05:20:03.913" v="1434"/>
          <ac:spMkLst>
            <pc:docMk/>
            <pc:sldMk cId="2346918360" sldId="278"/>
            <ac:spMk id="9" creationId="{3A964145-C12C-4FC3-A4A4-282353AD8528}"/>
          </ac:spMkLst>
        </pc:spChg>
        <pc:spChg chg="mod">
          <ac:chgData name="Manish Sharma" userId="b799adb9ba789c8f" providerId="LiveId" clId="{50AEB94C-9E2A-4882-A695-DA439F5D1C64}" dt="2021-05-06T05:20:03.913" v="1434"/>
          <ac:spMkLst>
            <pc:docMk/>
            <pc:sldMk cId="2346918360" sldId="278"/>
            <ac:spMk id="10" creationId="{1C4119A0-72A8-4D2E-9BA2-0AEFA1793543}"/>
          </ac:spMkLst>
        </pc:spChg>
        <pc:spChg chg="add mod">
          <ac:chgData name="Manish Sharma" userId="b799adb9ba789c8f" providerId="LiveId" clId="{50AEB94C-9E2A-4882-A695-DA439F5D1C64}" dt="2021-05-06T05:21:27.543" v="1440" actId="164"/>
          <ac:spMkLst>
            <pc:docMk/>
            <pc:sldMk cId="2346918360" sldId="278"/>
            <ac:spMk id="11" creationId="{6345504F-C98A-493B-A4DB-E02EF1E72BE4}"/>
          </ac:spMkLst>
        </pc:spChg>
        <pc:spChg chg="add mod">
          <ac:chgData name="Manish Sharma" userId="b799adb9ba789c8f" providerId="LiveId" clId="{50AEB94C-9E2A-4882-A695-DA439F5D1C64}" dt="2021-05-06T05:21:27.543" v="1440" actId="164"/>
          <ac:spMkLst>
            <pc:docMk/>
            <pc:sldMk cId="2346918360" sldId="278"/>
            <ac:spMk id="12" creationId="{6FD5E5E0-F1F3-4E05-9A60-8C3CE10795E0}"/>
          </ac:spMkLst>
        </pc:spChg>
        <pc:spChg chg="add mod">
          <ac:chgData name="Manish Sharma" userId="b799adb9ba789c8f" providerId="LiveId" clId="{50AEB94C-9E2A-4882-A695-DA439F5D1C64}" dt="2021-05-06T05:21:27.543" v="1440" actId="164"/>
          <ac:spMkLst>
            <pc:docMk/>
            <pc:sldMk cId="2346918360" sldId="278"/>
            <ac:spMk id="13" creationId="{89A1191D-298B-40C6-AEF1-3E91B608FA94}"/>
          </ac:spMkLst>
        </pc:spChg>
        <pc:spChg chg="add mod">
          <ac:chgData name="Manish Sharma" userId="b799adb9ba789c8f" providerId="LiveId" clId="{50AEB94C-9E2A-4882-A695-DA439F5D1C64}" dt="2021-05-06T05:21:27.543" v="1440" actId="164"/>
          <ac:spMkLst>
            <pc:docMk/>
            <pc:sldMk cId="2346918360" sldId="278"/>
            <ac:spMk id="15" creationId="{08045325-4227-4DAD-9FD9-4AEF94EB5292}"/>
          </ac:spMkLst>
        </pc:spChg>
        <pc:spChg chg="add mod">
          <ac:chgData name="Manish Sharma" userId="b799adb9ba789c8f" providerId="LiveId" clId="{50AEB94C-9E2A-4882-A695-DA439F5D1C64}" dt="2021-05-06T05:21:27.543" v="1440" actId="164"/>
          <ac:spMkLst>
            <pc:docMk/>
            <pc:sldMk cId="2346918360" sldId="278"/>
            <ac:spMk id="17" creationId="{91C75BD0-9D75-4AFA-AF75-CF4F12C000FA}"/>
          </ac:spMkLst>
        </pc:spChg>
        <pc:grpChg chg="add mod">
          <ac:chgData name="Manish Sharma" userId="b799adb9ba789c8f" providerId="LiveId" clId="{50AEB94C-9E2A-4882-A695-DA439F5D1C64}" dt="2021-05-06T05:21:34.931" v="1442" actId="1076"/>
          <ac:grpSpMkLst>
            <pc:docMk/>
            <pc:sldMk cId="2346918360" sldId="278"/>
            <ac:grpSpMk id="4" creationId="{5C216A7A-0987-4A35-B09E-1E89B28BBFB4}"/>
          </ac:grpSpMkLst>
        </pc:grpChg>
        <pc:grpChg chg="add mod">
          <ac:chgData name="Manish Sharma" userId="b799adb9ba789c8f" providerId="LiveId" clId="{50AEB94C-9E2A-4882-A695-DA439F5D1C64}" dt="2021-05-06T05:21:36.301" v="1443" actId="1076"/>
          <ac:grpSpMkLst>
            <pc:docMk/>
            <pc:sldMk cId="2346918360" sldId="278"/>
            <ac:grpSpMk id="18" creationId="{494A7C0F-6788-4F3C-A246-30B0016E2B2B}"/>
          </ac:grpSpMkLst>
        </pc:grpChg>
        <pc:cxnChg chg="mod">
          <ac:chgData name="Manish Sharma" userId="b799adb9ba789c8f" providerId="LiveId" clId="{50AEB94C-9E2A-4882-A695-DA439F5D1C64}" dt="2021-05-06T05:20:03.913" v="1434"/>
          <ac:cxnSpMkLst>
            <pc:docMk/>
            <pc:sldMk cId="2346918360" sldId="278"/>
            <ac:cxnSpMk id="7" creationId="{75BA10B9-53DC-4DB3-9221-693B1B880AD7}"/>
          </ac:cxnSpMkLst>
        </pc:cxnChg>
        <pc:cxnChg chg="mod">
          <ac:chgData name="Manish Sharma" userId="b799adb9ba789c8f" providerId="LiveId" clId="{50AEB94C-9E2A-4882-A695-DA439F5D1C64}" dt="2021-05-06T05:20:03.913" v="1434"/>
          <ac:cxnSpMkLst>
            <pc:docMk/>
            <pc:sldMk cId="2346918360" sldId="278"/>
            <ac:cxnSpMk id="8" creationId="{99F7296A-9BC1-44BC-8565-172E67D4C6FA}"/>
          </ac:cxnSpMkLst>
        </pc:cxnChg>
        <pc:cxnChg chg="add mod">
          <ac:chgData name="Manish Sharma" userId="b799adb9ba789c8f" providerId="LiveId" clId="{50AEB94C-9E2A-4882-A695-DA439F5D1C64}" dt="2021-05-06T05:21:27.543" v="1440" actId="164"/>
          <ac:cxnSpMkLst>
            <pc:docMk/>
            <pc:sldMk cId="2346918360" sldId="278"/>
            <ac:cxnSpMk id="14" creationId="{3498BC2F-95B8-4BE8-84A4-DBA4B6982CBE}"/>
          </ac:cxnSpMkLst>
        </pc:cxnChg>
        <pc:cxnChg chg="add mod">
          <ac:chgData name="Manish Sharma" userId="b799adb9ba789c8f" providerId="LiveId" clId="{50AEB94C-9E2A-4882-A695-DA439F5D1C64}" dt="2021-05-06T05:21:27.543" v="1440" actId="164"/>
          <ac:cxnSpMkLst>
            <pc:docMk/>
            <pc:sldMk cId="2346918360" sldId="278"/>
            <ac:cxnSpMk id="16" creationId="{6EAEA4BA-7C7F-4A9A-99AD-90F9F7284FE7}"/>
          </ac:cxnSpMkLst>
        </pc:cxnChg>
      </pc:sldChg>
      <pc:sldChg chg="delSp add setBg delDesignElem">
        <pc:chgData name="Manish Sharma" userId="b799adb9ba789c8f" providerId="LiveId" clId="{50AEB94C-9E2A-4882-A695-DA439F5D1C64}" dt="2021-05-06T05:31:21.708" v="1445"/>
        <pc:sldMkLst>
          <pc:docMk/>
          <pc:sldMk cId="1852456566" sldId="279"/>
        </pc:sldMkLst>
        <pc:spChg chg="del">
          <ac:chgData name="Manish Sharma" userId="b799adb9ba789c8f" providerId="LiveId" clId="{50AEB94C-9E2A-4882-A695-DA439F5D1C64}" dt="2021-05-06T05:31:21.708" v="1445"/>
          <ac:spMkLst>
            <pc:docMk/>
            <pc:sldMk cId="1852456566" sldId="279"/>
            <ac:spMk id="8" creationId="{100EDD19-6802-4EC3-95CE-CFFAB042CFD6}"/>
          </ac:spMkLst>
        </pc:spChg>
        <pc:spChg chg="del">
          <ac:chgData name="Manish Sharma" userId="b799adb9ba789c8f" providerId="LiveId" clId="{50AEB94C-9E2A-4882-A695-DA439F5D1C64}" dt="2021-05-06T05:31:21.708" v="1445"/>
          <ac:spMkLst>
            <pc:docMk/>
            <pc:sldMk cId="1852456566" sldId="279"/>
            <ac:spMk id="10" creationId="{DB17E863-922E-4C26-BD64-E8FD41D28661}"/>
          </ac:spMkLst>
        </pc:spChg>
      </pc:sldChg>
      <pc:sldChg chg="new del">
        <pc:chgData name="Manish Sharma" userId="b799adb9ba789c8f" providerId="LiveId" clId="{50AEB94C-9E2A-4882-A695-DA439F5D1C64}" dt="2021-05-06T07:06:22.475" v="1448" actId="47"/>
        <pc:sldMkLst>
          <pc:docMk/>
          <pc:sldMk cId="2231575514" sldId="280"/>
        </pc:sldMkLst>
      </pc:sldChg>
      <pc:sldChg chg="add">
        <pc:chgData name="Manish Sharma" userId="b799adb9ba789c8f" providerId="LiveId" clId="{50AEB94C-9E2A-4882-A695-DA439F5D1C64}" dt="2021-05-06T07:06:19.735" v="1447"/>
        <pc:sldMkLst>
          <pc:docMk/>
          <pc:sldMk cId="231286370" sldId="281"/>
        </pc:sldMkLst>
      </pc:sldChg>
      <pc:sldChg chg="delSp modSp add mod setBg delDesignElem">
        <pc:chgData name="Manish Sharma" userId="b799adb9ba789c8f" providerId="LiveId" clId="{50AEB94C-9E2A-4882-A695-DA439F5D1C64}" dt="2021-05-06T07:53:50.547" v="1452" actId="14734"/>
        <pc:sldMkLst>
          <pc:docMk/>
          <pc:sldMk cId="1558293216" sldId="282"/>
        </pc:sldMkLst>
        <pc:spChg chg="del">
          <ac:chgData name="Manish Sharma" userId="b799adb9ba789c8f" providerId="LiveId" clId="{50AEB94C-9E2A-4882-A695-DA439F5D1C64}" dt="2021-05-06T07:06:37.948" v="1450"/>
          <ac:spMkLst>
            <pc:docMk/>
            <pc:sldMk cId="1558293216" sldId="282"/>
            <ac:spMk id="9" creationId="{53B021B3-DE93-4AB7-8A18-CF5F1CED88B8}"/>
          </ac:spMkLst>
        </pc:spChg>
        <pc:spChg chg="del">
          <ac:chgData name="Manish Sharma" userId="b799adb9ba789c8f" providerId="LiveId" clId="{50AEB94C-9E2A-4882-A695-DA439F5D1C64}" dt="2021-05-06T07:06:37.948" v="1450"/>
          <ac:spMkLst>
            <pc:docMk/>
            <pc:sldMk cId="1558293216" sldId="282"/>
            <ac:spMk id="11" creationId="{52D502E5-F6B4-4D58-B4AE-FC466FF15EE8}"/>
          </ac:spMkLst>
        </pc:spChg>
        <pc:spChg chg="del">
          <ac:chgData name="Manish Sharma" userId="b799adb9ba789c8f" providerId="LiveId" clId="{50AEB94C-9E2A-4882-A695-DA439F5D1C64}" dt="2021-05-06T07:06:37.948" v="1450"/>
          <ac:spMkLst>
            <pc:docMk/>
            <pc:sldMk cId="1558293216" sldId="282"/>
            <ac:spMk id="13" creationId="{9DECDBF4-02B6-4BB4-B65B-B8107AD6A9E8}"/>
          </ac:spMkLst>
        </pc:spChg>
        <pc:graphicFrameChg chg="modGraphic">
          <ac:chgData name="Manish Sharma" userId="b799adb9ba789c8f" providerId="LiveId" clId="{50AEB94C-9E2A-4882-A695-DA439F5D1C64}" dt="2021-05-06T07:53:50.547" v="1452" actId="14734"/>
          <ac:graphicFrameMkLst>
            <pc:docMk/>
            <pc:sldMk cId="1558293216" sldId="282"/>
            <ac:graphicFrameMk id="4" creationId="{9332A238-4F48-4FCB-86A9-B57A5B23FBEF}"/>
          </ac:graphicFrameMkLst>
        </pc:graphicFrameChg>
      </pc:sldChg>
      <pc:sldChg chg="delSp add setBg delDesignElem">
        <pc:chgData name="Manish Sharma" userId="b799adb9ba789c8f" providerId="LiveId" clId="{50AEB94C-9E2A-4882-A695-DA439F5D1C64}" dt="2021-05-06T11:02:39.078" v="1455"/>
        <pc:sldMkLst>
          <pc:docMk/>
          <pc:sldMk cId="2384314681" sldId="283"/>
        </pc:sldMkLst>
        <pc:spChg chg="del">
          <ac:chgData name="Manish Sharma" userId="b799adb9ba789c8f" providerId="LiveId" clId="{50AEB94C-9E2A-4882-A695-DA439F5D1C64}" dt="2021-05-06T11:02:39.078" v="1455"/>
          <ac:spMkLst>
            <pc:docMk/>
            <pc:sldMk cId="2384314681" sldId="283"/>
            <ac:spMk id="15" creationId="{100EDD19-6802-4EC3-95CE-CFFAB042CFD6}"/>
          </ac:spMkLst>
        </pc:spChg>
        <pc:spChg chg="del">
          <ac:chgData name="Manish Sharma" userId="b799adb9ba789c8f" providerId="LiveId" clId="{50AEB94C-9E2A-4882-A695-DA439F5D1C64}" dt="2021-05-06T11:02:39.078" v="1455"/>
          <ac:spMkLst>
            <pc:docMk/>
            <pc:sldMk cId="2384314681" sldId="283"/>
            <ac:spMk id="17" creationId="{DB17E863-922E-4C26-BD64-E8FD41D28661}"/>
          </ac:spMkLst>
        </pc:spChg>
      </pc:sldChg>
      <pc:sldChg chg="delSp add setBg delDesignElem">
        <pc:chgData name="Manish Sharma" userId="b799adb9ba789c8f" providerId="LiveId" clId="{50AEB94C-9E2A-4882-A695-DA439F5D1C64}" dt="2021-05-06T11:02:39.078" v="1455"/>
        <pc:sldMkLst>
          <pc:docMk/>
          <pc:sldMk cId="3578060852" sldId="284"/>
        </pc:sldMkLst>
        <pc:spChg chg="del">
          <ac:chgData name="Manish Sharma" userId="b799adb9ba789c8f" providerId="LiveId" clId="{50AEB94C-9E2A-4882-A695-DA439F5D1C64}" dt="2021-05-06T11:02:39.078" v="1455"/>
          <ac:spMkLst>
            <pc:docMk/>
            <pc:sldMk cId="3578060852" sldId="284"/>
            <ac:spMk id="21" creationId="{37E32B78-23DD-4E77-8B9C-7779E3BF20C2}"/>
          </ac:spMkLst>
        </pc:spChg>
      </pc:sldChg>
      <pc:sldChg chg="addSp delSp modSp new mod setBg">
        <pc:chgData name="Manish Sharma" userId="b799adb9ba789c8f" providerId="LiveId" clId="{50AEB94C-9E2A-4882-A695-DA439F5D1C64}" dt="2021-05-06T16:58:22.717" v="1478" actId="26606"/>
        <pc:sldMkLst>
          <pc:docMk/>
          <pc:sldMk cId="2829608424" sldId="285"/>
        </pc:sldMkLst>
        <pc:spChg chg="mod">
          <ac:chgData name="Manish Sharma" userId="b799adb9ba789c8f" providerId="LiveId" clId="{50AEB94C-9E2A-4882-A695-DA439F5D1C64}" dt="2021-05-06T16:58:22.709" v="1477" actId="26606"/>
          <ac:spMkLst>
            <pc:docMk/>
            <pc:sldMk cId="2829608424" sldId="285"/>
            <ac:spMk id="2" creationId="{89BA8ABF-D721-43B7-848F-33E6B350062E}"/>
          </ac:spMkLst>
        </pc:spChg>
        <pc:spChg chg="del">
          <ac:chgData name="Manish Sharma" userId="b799adb9ba789c8f" providerId="LiveId" clId="{50AEB94C-9E2A-4882-A695-DA439F5D1C64}" dt="2021-05-06T12:38:14.679" v="1457"/>
          <ac:spMkLst>
            <pc:docMk/>
            <pc:sldMk cId="2829608424" sldId="285"/>
            <ac:spMk id="3" creationId="{A478676D-69B0-4CDA-AFE1-5FB985E056F1}"/>
          </ac:spMkLst>
        </pc:spChg>
        <pc:spChg chg="add del">
          <ac:chgData name="Manish Sharma" userId="b799adb9ba789c8f" providerId="LiveId" clId="{50AEB94C-9E2A-4882-A695-DA439F5D1C64}" dt="2021-05-06T16:57:24.168" v="1474" actId="26606"/>
          <ac:spMkLst>
            <pc:docMk/>
            <pc:sldMk cId="2829608424" sldId="285"/>
            <ac:spMk id="7" creationId="{A8384FB5-9ADC-4DDC-881B-597D56F5B15D}"/>
          </ac:spMkLst>
        </pc:spChg>
        <pc:spChg chg="add del">
          <ac:chgData name="Manish Sharma" userId="b799adb9ba789c8f" providerId="LiveId" clId="{50AEB94C-9E2A-4882-A695-DA439F5D1C64}" dt="2021-05-06T16:57:24.168" v="1474" actId="26606"/>
          <ac:spMkLst>
            <pc:docMk/>
            <pc:sldMk cId="2829608424" sldId="285"/>
            <ac:spMk id="8" creationId="{91E5A9A7-95C6-4F4F-B00E-C82E07FE62EF}"/>
          </ac:spMkLst>
        </pc:spChg>
        <pc:spChg chg="add del">
          <ac:chgData name="Manish Sharma" userId="b799adb9ba789c8f" providerId="LiveId" clId="{50AEB94C-9E2A-4882-A695-DA439F5D1C64}" dt="2021-05-06T16:58:22.717" v="1478" actId="26606"/>
          <ac:spMkLst>
            <pc:docMk/>
            <pc:sldMk cId="2829608424" sldId="285"/>
            <ac:spMk id="9" creationId="{6753252F-4873-4F63-801D-CC719279A7D5}"/>
          </ac:spMkLst>
        </pc:spChg>
        <pc:spChg chg="add del">
          <ac:chgData name="Manish Sharma" userId="b799adb9ba789c8f" providerId="LiveId" clId="{50AEB94C-9E2A-4882-A695-DA439F5D1C64}" dt="2021-05-06T12:39:05.263" v="1472" actId="26606"/>
          <ac:spMkLst>
            <pc:docMk/>
            <pc:sldMk cId="2829608424" sldId="285"/>
            <ac:spMk id="10" creationId="{16C5FA50-8D52-4617-AF91-5C7B1C8352F1}"/>
          </ac:spMkLst>
        </pc:spChg>
        <pc:spChg chg="add del">
          <ac:chgData name="Manish Sharma" userId="b799adb9ba789c8f" providerId="LiveId" clId="{50AEB94C-9E2A-4882-A695-DA439F5D1C64}" dt="2021-05-06T16:58:22.717" v="1478" actId="26606"/>
          <ac:spMkLst>
            <pc:docMk/>
            <pc:sldMk cId="2829608424" sldId="285"/>
            <ac:spMk id="11" creationId="{047C8CCB-F95D-4249-92DD-651249D3535A}"/>
          </ac:spMkLst>
        </pc:spChg>
        <pc:spChg chg="add del">
          <ac:chgData name="Manish Sharma" userId="b799adb9ba789c8f" providerId="LiveId" clId="{50AEB94C-9E2A-4882-A695-DA439F5D1C64}" dt="2021-05-06T12:39:05.263" v="1472" actId="26606"/>
          <ac:spMkLst>
            <pc:docMk/>
            <pc:sldMk cId="2829608424" sldId="285"/>
            <ac:spMk id="12" creationId="{E223798C-12AD-4B0C-A50C-D676347D67CF}"/>
          </ac:spMkLst>
        </pc:spChg>
        <pc:spChg chg="add del">
          <ac:chgData name="Manish Sharma" userId="b799adb9ba789c8f" providerId="LiveId" clId="{50AEB94C-9E2A-4882-A695-DA439F5D1C64}" dt="2021-05-06T16:58:22.709" v="1477" actId="26606"/>
          <ac:spMkLst>
            <pc:docMk/>
            <pc:sldMk cId="2829608424" sldId="285"/>
            <ac:spMk id="13" creationId="{16C5FA50-8D52-4617-AF91-5C7B1C8352F1}"/>
          </ac:spMkLst>
        </pc:spChg>
        <pc:spChg chg="add del">
          <ac:chgData name="Manish Sharma" userId="b799adb9ba789c8f" providerId="LiveId" clId="{50AEB94C-9E2A-4882-A695-DA439F5D1C64}" dt="2021-05-06T16:57:24.168" v="1474" actId="26606"/>
          <ac:spMkLst>
            <pc:docMk/>
            <pc:sldMk cId="2829608424" sldId="285"/>
            <ac:spMk id="14" creationId="{D07DD2DE-F619-49DD-B5E7-03A290FF4ED1}"/>
          </ac:spMkLst>
        </pc:spChg>
        <pc:spChg chg="add del">
          <ac:chgData name="Manish Sharma" userId="b799adb9ba789c8f" providerId="LiveId" clId="{50AEB94C-9E2A-4882-A695-DA439F5D1C64}" dt="2021-05-06T16:58:22.709" v="1477" actId="26606"/>
          <ac:spMkLst>
            <pc:docMk/>
            <pc:sldMk cId="2829608424" sldId="285"/>
            <ac:spMk id="15" creationId="{E223798C-12AD-4B0C-A50C-D676347D67CF}"/>
          </ac:spMkLst>
        </pc:spChg>
        <pc:spChg chg="add del">
          <ac:chgData name="Manish Sharma" userId="b799adb9ba789c8f" providerId="LiveId" clId="{50AEB94C-9E2A-4882-A695-DA439F5D1C64}" dt="2021-05-06T16:57:24.168" v="1474" actId="26606"/>
          <ac:spMkLst>
            <pc:docMk/>
            <pc:sldMk cId="2829608424" sldId="285"/>
            <ac:spMk id="16" creationId="{85149191-5F60-4A28-AAFF-039F96B0F3EC}"/>
          </ac:spMkLst>
        </pc:spChg>
        <pc:spChg chg="add">
          <ac:chgData name="Manish Sharma" userId="b799adb9ba789c8f" providerId="LiveId" clId="{50AEB94C-9E2A-4882-A695-DA439F5D1C64}" dt="2021-05-06T16:58:22.717" v="1478" actId="26606"/>
          <ac:spMkLst>
            <pc:docMk/>
            <pc:sldMk cId="2829608424" sldId="285"/>
            <ac:spMk id="17" creationId="{6753252F-4873-4F63-801D-CC719279A7D5}"/>
          </ac:spMkLst>
        </pc:spChg>
        <pc:spChg chg="add del">
          <ac:chgData name="Manish Sharma" userId="b799adb9ba789c8f" providerId="LiveId" clId="{50AEB94C-9E2A-4882-A695-DA439F5D1C64}" dt="2021-05-06T16:57:24.168" v="1474" actId="26606"/>
          <ac:spMkLst>
            <pc:docMk/>
            <pc:sldMk cId="2829608424" sldId="285"/>
            <ac:spMk id="18" creationId="{F8260ED5-17F7-4158-B241-D51DD4CF1B7E}"/>
          </ac:spMkLst>
        </pc:spChg>
        <pc:spChg chg="add">
          <ac:chgData name="Manish Sharma" userId="b799adb9ba789c8f" providerId="LiveId" clId="{50AEB94C-9E2A-4882-A695-DA439F5D1C64}" dt="2021-05-06T16:58:22.717" v="1478" actId="26606"/>
          <ac:spMkLst>
            <pc:docMk/>
            <pc:sldMk cId="2829608424" sldId="285"/>
            <ac:spMk id="19" creationId="{047C8CCB-F95D-4249-92DD-651249D3535A}"/>
          </ac:spMkLst>
        </pc:spChg>
        <pc:picChg chg="add mod">
          <ac:chgData name="Manish Sharma" userId="b799adb9ba789c8f" providerId="LiveId" clId="{50AEB94C-9E2A-4882-A695-DA439F5D1C64}" dt="2021-05-06T16:58:22.709" v="1477" actId="26606"/>
          <ac:picMkLst>
            <pc:docMk/>
            <pc:sldMk cId="2829608424" sldId="285"/>
            <ac:picMk id="5" creationId="{6AED30FF-7B64-4D2F-96A4-2F613D72ED97}"/>
          </ac:picMkLst>
        </pc:picChg>
      </pc:sldChg>
      <pc:sldChg chg="modSp add mod">
        <pc:chgData name="Manish Sharma" userId="b799adb9ba789c8f" providerId="LiveId" clId="{50AEB94C-9E2A-4882-A695-DA439F5D1C64}" dt="2021-05-07T10:37:50.855" v="1497" actId="20577"/>
        <pc:sldMkLst>
          <pc:docMk/>
          <pc:sldMk cId="3076466762" sldId="286"/>
        </pc:sldMkLst>
        <pc:spChg chg="mod">
          <ac:chgData name="Manish Sharma" userId="b799adb9ba789c8f" providerId="LiveId" clId="{50AEB94C-9E2A-4882-A695-DA439F5D1C64}" dt="2021-05-07T10:37:50.855" v="1497" actId="20577"/>
          <ac:spMkLst>
            <pc:docMk/>
            <pc:sldMk cId="3076466762" sldId="286"/>
            <ac:spMk id="10" creationId="{90B50EB4-5BB3-41E3-92CA-DD63C4D97C23}"/>
          </ac:spMkLst>
        </pc:spChg>
        <pc:spChg chg="mod">
          <ac:chgData name="Manish Sharma" userId="b799adb9ba789c8f" providerId="LiveId" clId="{50AEB94C-9E2A-4882-A695-DA439F5D1C64}" dt="2021-05-07T10:37:42.642" v="1491" actId="20577"/>
          <ac:spMkLst>
            <pc:docMk/>
            <pc:sldMk cId="3076466762" sldId="286"/>
            <ac:spMk id="11" creationId="{3905E733-96AA-4206-9737-555445EE6C6D}"/>
          </ac:spMkLst>
        </pc:spChg>
      </pc:sldChg>
      <pc:sldChg chg="modSp new mod">
        <pc:chgData name="Manish Sharma" userId="b799adb9ba789c8f" providerId="LiveId" clId="{50AEB94C-9E2A-4882-A695-DA439F5D1C64}" dt="2021-05-13T11:04:58.260" v="1966" actId="20578"/>
        <pc:sldMkLst>
          <pc:docMk/>
          <pc:sldMk cId="3112704465" sldId="287"/>
        </pc:sldMkLst>
        <pc:spChg chg="mod">
          <ac:chgData name="Manish Sharma" userId="b799adb9ba789c8f" providerId="LiveId" clId="{50AEB94C-9E2A-4882-A695-DA439F5D1C64}" dt="2021-05-07T11:50:09.499" v="1959" actId="20577"/>
          <ac:spMkLst>
            <pc:docMk/>
            <pc:sldMk cId="3112704465" sldId="287"/>
            <ac:spMk id="2" creationId="{9E73DB5D-0721-4641-AEDF-2121E9748251}"/>
          </ac:spMkLst>
        </pc:spChg>
        <pc:spChg chg="mod">
          <ac:chgData name="Manish Sharma" userId="b799adb9ba789c8f" providerId="LiveId" clId="{50AEB94C-9E2A-4882-A695-DA439F5D1C64}" dt="2021-05-13T11:04:58.260" v="1966" actId="20578"/>
          <ac:spMkLst>
            <pc:docMk/>
            <pc:sldMk cId="3112704465" sldId="287"/>
            <ac:spMk id="3" creationId="{79643A5B-1781-4F6A-98F4-C584B901648C}"/>
          </ac:spMkLst>
        </pc:spChg>
      </pc:sldChg>
      <pc:sldChg chg="modSp new mod ord">
        <pc:chgData name="Manish Sharma" userId="b799adb9ba789c8f" providerId="LiveId" clId="{50AEB94C-9E2A-4882-A695-DA439F5D1C64}" dt="2021-05-07T10:44:30.546" v="1896" actId="15"/>
        <pc:sldMkLst>
          <pc:docMk/>
          <pc:sldMk cId="314945706" sldId="288"/>
        </pc:sldMkLst>
        <pc:spChg chg="mod">
          <ac:chgData name="Manish Sharma" userId="b799adb9ba789c8f" providerId="LiveId" clId="{50AEB94C-9E2A-4882-A695-DA439F5D1C64}" dt="2021-05-07T10:41:22.247" v="1606" actId="20577"/>
          <ac:spMkLst>
            <pc:docMk/>
            <pc:sldMk cId="314945706" sldId="288"/>
            <ac:spMk id="2" creationId="{48C87715-0C20-4251-A4D8-5BC8840F08EB}"/>
          </ac:spMkLst>
        </pc:spChg>
        <pc:spChg chg="mod">
          <ac:chgData name="Manish Sharma" userId="b799adb9ba789c8f" providerId="LiveId" clId="{50AEB94C-9E2A-4882-A695-DA439F5D1C64}" dt="2021-05-07T10:44:30.546" v="1896" actId="15"/>
          <ac:spMkLst>
            <pc:docMk/>
            <pc:sldMk cId="314945706" sldId="288"/>
            <ac:spMk id="3" creationId="{99207DBB-1D62-41C5-8D56-104BF91E9D49}"/>
          </ac:spMkLst>
        </pc:spChg>
      </pc:sldChg>
      <pc:sldChg chg="new del">
        <pc:chgData name="Manish Sharma" userId="b799adb9ba789c8f" providerId="LiveId" clId="{50AEB94C-9E2A-4882-A695-DA439F5D1C64}" dt="2021-05-07T12:35:05.721" v="1961" actId="47"/>
        <pc:sldMkLst>
          <pc:docMk/>
          <pc:sldMk cId="1359120428" sldId="289"/>
        </pc:sldMkLst>
      </pc:sldChg>
      <pc:sldChg chg="delSp add setBg delDesignElem">
        <pc:chgData name="Manish Sharma" userId="b799adb9ba789c8f" providerId="LiveId" clId="{50AEB94C-9E2A-4882-A695-DA439F5D1C64}" dt="2021-05-07T12:35:08.620" v="1963"/>
        <pc:sldMkLst>
          <pc:docMk/>
          <pc:sldMk cId="631516676" sldId="301"/>
        </pc:sldMkLst>
        <pc:spChg chg="del">
          <ac:chgData name="Manish Sharma" userId="b799adb9ba789c8f" providerId="LiveId" clId="{50AEB94C-9E2A-4882-A695-DA439F5D1C64}" dt="2021-05-07T12:35:08.620" v="1963"/>
          <ac:spMkLst>
            <pc:docMk/>
            <pc:sldMk cId="631516676" sldId="301"/>
            <ac:spMk id="26" creationId="{2E442304-DDBD-4F7B-8017-36BCC863FB40}"/>
          </ac:spMkLst>
        </pc:spChg>
        <pc:spChg chg="del">
          <ac:chgData name="Manish Sharma" userId="b799adb9ba789c8f" providerId="LiveId" clId="{50AEB94C-9E2A-4882-A695-DA439F5D1C64}" dt="2021-05-07T12:35:08.620" v="1963"/>
          <ac:spMkLst>
            <pc:docMk/>
            <pc:sldMk cId="631516676" sldId="301"/>
            <ac:spMk id="27" creationId="{5E107275-3853-46FD-A241-DE4355A42675}"/>
          </ac:spMkLst>
        </pc:spChg>
      </pc:sldChg>
    </pc:docChg>
  </pc:docChgLst>
  <pc:docChgLst>
    <pc:chgData name="Manish Sharma" userId="b799adb9ba789c8f" providerId="LiveId" clId="{12CDFD4A-F0F6-49BA-AD7B-4C9392BB4FFE}"/>
    <pc:docChg chg="modSld">
      <pc:chgData name="Manish Sharma" userId="b799adb9ba789c8f" providerId="LiveId" clId="{12CDFD4A-F0F6-49BA-AD7B-4C9392BB4FFE}" dt="2021-06-14T16:44:27.600" v="12" actId="20577"/>
      <pc:docMkLst>
        <pc:docMk/>
      </pc:docMkLst>
      <pc:sldChg chg="modSp mod">
        <pc:chgData name="Manish Sharma" userId="b799adb9ba789c8f" providerId="LiveId" clId="{12CDFD4A-F0F6-49BA-AD7B-4C9392BB4FFE}" dt="2021-06-14T16:44:27.600" v="12" actId="20577"/>
        <pc:sldMkLst>
          <pc:docMk/>
          <pc:sldMk cId="2462435760" sldId="277"/>
        </pc:sldMkLst>
        <pc:spChg chg="mod">
          <ac:chgData name="Manish Sharma" userId="b799adb9ba789c8f" providerId="LiveId" clId="{12CDFD4A-F0F6-49BA-AD7B-4C9392BB4FFE}" dt="2021-06-14T16:44:27.600" v="12" actId="20577"/>
          <ac:spMkLst>
            <pc:docMk/>
            <pc:sldMk cId="2462435760" sldId="277"/>
            <ac:spMk id="3" creationId="{4CCFF7DC-7E7A-44C0-84CA-E1A863C33B85}"/>
          </ac:spMkLst>
        </pc:spChg>
      </pc:sldChg>
    </pc:docChg>
  </pc:docChgLst>
  <pc:docChgLst>
    <pc:chgData name="Guest User" providerId="Windows Live" clId="Web-{7DA39CE3-D657-4926-B416-7DDFC9C324C2}"/>
    <pc:docChg chg="modSld">
      <pc:chgData name="Guest User" userId="" providerId="Windows Live" clId="Web-{7DA39CE3-D657-4926-B416-7DDFC9C324C2}" dt="2021-05-06T14:33:25.366" v="1" actId="14100"/>
      <pc:docMkLst>
        <pc:docMk/>
      </pc:docMkLst>
      <pc:sldChg chg="modSp">
        <pc:chgData name="Guest User" userId="" providerId="Windows Live" clId="Web-{7DA39CE3-D657-4926-B416-7DDFC9C324C2}" dt="2021-05-06T14:33:25.366" v="1" actId="14100"/>
        <pc:sldMkLst>
          <pc:docMk/>
          <pc:sldMk cId="2829608424" sldId="285"/>
        </pc:sldMkLst>
        <pc:picChg chg="mod">
          <ac:chgData name="Guest User" userId="" providerId="Windows Live" clId="Web-{7DA39CE3-D657-4926-B416-7DDFC9C324C2}" dt="2021-05-06T14:33:25.366" v="1" actId="14100"/>
          <ac:picMkLst>
            <pc:docMk/>
            <pc:sldMk cId="2829608424" sldId="285"/>
            <ac:picMk id="5" creationId="{6AED30FF-7B64-4D2F-96A4-2F613D72ED9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C1E23211-C21D-4270-BD6D-631ABF3EADA3}" type="pres">
      <dgm:prSet presAssocID="{749CFC44-69C4-4B17-B8F2-7FF9091A454F}" presName="vert0" presStyleCnt="0">
        <dgm:presLayoutVars>
          <dgm:dir/>
          <dgm:animOne val="branch"/>
          <dgm:animLvl val="lvl"/>
        </dgm:presLayoutVars>
      </dgm:prSet>
      <dgm:spPr/>
    </dgm:pt>
    <dgm:pt modelId="{300FC989-AA89-404C-A67C-A2B622179436}" type="pres">
      <dgm:prSet presAssocID="{7856030B-23D7-4A23-9EA3-5E646EC46186}" presName="thickLine" presStyleLbl="alignNode1" presStyleIdx="0" presStyleCnt="4"/>
      <dgm:spPr/>
    </dgm:pt>
    <dgm:pt modelId="{922BAE5E-83CB-4D05-AC3D-439BDC93B07B}" type="pres">
      <dgm:prSet presAssocID="{7856030B-23D7-4A23-9EA3-5E646EC46186}" presName="horz1" presStyleCnt="0"/>
      <dgm:spPr/>
    </dgm:pt>
    <dgm:pt modelId="{EDCB8EFD-E364-4310-BC0E-16D9C1F50743}" type="pres">
      <dgm:prSet presAssocID="{7856030B-23D7-4A23-9EA3-5E646EC46186}" presName="tx1" presStyleLbl="revTx" presStyleIdx="0" presStyleCnt="4"/>
      <dgm:spPr/>
    </dgm:pt>
    <dgm:pt modelId="{F4FCFC93-701F-4C55-BB28-ED187BA15101}" type="pres">
      <dgm:prSet presAssocID="{7856030B-23D7-4A23-9EA3-5E646EC46186}" presName="vert1" presStyleCnt="0"/>
      <dgm:spPr/>
    </dgm:pt>
    <dgm:pt modelId="{79577092-275A-4716-B8E5-75473463FC8B}" type="pres">
      <dgm:prSet presAssocID="{D16C0C2D-B6FC-49BD-82F4-1FF928C65157}" presName="thickLine" presStyleLbl="alignNode1" presStyleIdx="1" presStyleCnt="4"/>
      <dgm:spPr/>
    </dgm:pt>
    <dgm:pt modelId="{97787585-053C-412C-A789-516CBFBBE54B}" type="pres">
      <dgm:prSet presAssocID="{D16C0C2D-B6FC-49BD-82F4-1FF928C65157}" presName="horz1" presStyleCnt="0"/>
      <dgm:spPr/>
    </dgm:pt>
    <dgm:pt modelId="{9CD961A5-3CD4-46C0-B719-EBC1580B7037}" type="pres">
      <dgm:prSet presAssocID="{D16C0C2D-B6FC-49BD-82F4-1FF928C65157}" presName="tx1" presStyleLbl="revTx" presStyleIdx="1" presStyleCnt="4"/>
      <dgm:spPr/>
    </dgm:pt>
    <dgm:pt modelId="{9EEEDFB3-9C61-42C0-9B26-ADC1445F05C1}" type="pres">
      <dgm:prSet presAssocID="{D16C0C2D-B6FC-49BD-82F4-1FF928C65157}" presName="vert1" presStyleCnt="0"/>
      <dgm:spPr/>
    </dgm:pt>
    <dgm:pt modelId="{842FB6F4-C4D0-4B51-B199-DB260F28B81F}" type="pres">
      <dgm:prSet presAssocID="{5C0AD823-ED90-4268-A804-F3FFFADBC6D5}" presName="thickLine" presStyleLbl="alignNode1" presStyleIdx="2" presStyleCnt="4"/>
      <dgm:spPr/>
    </dgm:pt>
    <dgm:pt modelId="{11C9E430-E16B-45D1-BA0C-B86CF8FB57C5}" type="pres">
      <dgm:prSet presAssocID="{5C0AD823-ED90-4268-A804-F3FFFADBC6D5}" presName="horz1" presStyleCnt="0"/>
      <dgm:spPr/>
    </dgm:pt>
    <dgm:pt modelId="{3EDAD8E6-E45C-43F1-AB6A-58A71C1FDB4A}" type="pres">
      <dgm:prSet presAssocID="{5C0AD823-ED90-4268-A804-F3FFFADBC6D5}" presName="tx1" presStyleLbl="revTx" presStyleIdx="2" presStyleCnt="4"/>
      <dgm:spPr/>
    </dgm:pt>
    <dgm:pt modelId="{510AB503-9865-4D0E-AB6E-83F72A333CE6}" type="pres">
      <dgm:prSet presAssocID="{5C0AD823-ED90-4268-A804-F3FFFADBC6D5}" presName="vert1" presStyleCnt="0"/>
      <dgm:spPr/>
    </dgm:pt>
    <dgm:pt modelId="{0C769D39-0B2A-4F88-9A5A-D9A1277A20FC}" type="pres">
      <dgm:prSet presAssocID="{C7A297B1-CF4D-444E-9C2B-1CD95F45A846}" presName="thickLine" presStyleLbl="alignNode1" presStyleIdx="3" presStyleCnt="4"/>
      <dgm:spPr/>
    </dgm:pt>
    <dgm:pt modelId="{7C17FEA2-D0E8-4EC2-983A-08F7A517F0E9}" type="pres">
      <dgm:prSet presAssocID="{C7A297B1-CF4D-444E-9C2B-1CD95F45A846}" presName="horz1" presStyleCnt="0"/>
      <dgm:spPr/>
    </dgm:pt>
    <dgm:pt modelId="{63A605E6-5D88-4325-9E9A-8AEB5EE41848}" type="pres">
      <dgm:prSet presAssocID="{C7A297B1-CF4D-444E-9C2B-1CD95F45A846}" presName="tx1" presStyleLbl="revTx" presStyleIdx="3" presStyleCnt="4"/>
      <dgm:spPr/>
    </dgm:pt>
    <dgm:pt modelId="{B39F1D9D-9CA1-476C-967A-95A3A27DC4C0}"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3EE5FD37-FFD7-4C4F-85C1-F031351D95A7}" type="presOf" srcId="{C7A297B1-CF4D-444E-9C2B-1CD95F45A846}" destId="{63A605E6-5D88-4325-9E9A-8AEB5EE41848}"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F9312C3E-5DC5-4750-8B41-721C9EE8D10A}" type="presOf" srcId="{749CFC44-69C4-4B17-B8F2-7FF9091A454F}" destId="{C1E23211-C21D-4270-BD6D-631ABF3EADA3}" srcOrd="0" destOrd="0" presId="urn:microsoft.com/office/officeart/2008/layout/LinedList"/>
    <dgm:cxn modelId="{5A45A546-4007-439C-8B81-83885223AD29}" type="presOf" srcId="{D16C0C2D-B6FC-49BD-82F4-1FF928C65157}" destId="{9CD961A5-3CD4-46C0-B719-EBC1580B7037}" srcOrd="0" destOrd="0" presId="urn:microsoft.com/office/officeart/2008/layout/LinedList"/>
    <dgm:cxn modelId="{FA1C1849-274C-430C-BA0D-CEC4BBCDD839}" type="presOf" srcId="{5C0AD823-ED90-4268-A804-F3FFFADBC6D5}" destId="{3EDAD8E6-E45C-43F1-AB6A-58A71C1FDB4A}"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830055D6-E275-4A8A-BB9E-ADB196343187}" type="presOf" srcId="{7856030B-23D7-4A23-9EA3-5E646EC46186}" destId="{EDCB8EFD-E364-4310-BC0E-16D9C1F50743}"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90334F6D-7F6E-427C-BA8F-D25513CD150D}" type="presParOf" srcId="{C1E23211-C21D-4270-BD6D-631ABF3EADA3}" destId="{300FC989-AA89-404C-A67C-A2B622179436}" srcOrd="0" destOrd="0" presId="urn:microsoft.com/office/officeart/2008/layout/LinedList"/>
    <dgm:cxn modelId="{1B6F32C7-9823-4FA8-8971-E705BBB7C5E3}" type="presParOf" srcId="{C1E23211-C21D-4270-BD6D-631ABF3EADA3}" destId="{922BAE5E-83CB-4D05-AC3D-439BDC93B07B}" srcOrd="1" destOrd="0" presId="urn:microsoft.com/office/officeart/2008/layout/LinedList"/>
    <dgm:cxn modelId="{604D0797-CD3E-4776-A015-995CEDBB3F8A}" type="presParOf" srcId="{922BAE5E-83CB-4D05-AC3D-439BDC93B07B}" destId="{EDCB8EFD-E364-4310-BC0E-16D9C1F50743}" srcOrd="0" destOrd="0" presId="urn:microsoft.com/office/officeart/2008/layout/LinedList"/>
    <dgm:cxn modelId="{3C52924C-2C6E-4D71-A2BD-E3CFBCEB88DE}" type="presParOf" srcId="{922BAE5E-83CB-4D05-AC3D-439BDC93B07B}" destId="{F4FCFC93-701F-4C55-BB28-ED187BA15101}" srcOrd="1" destOrd="0" presId="urn:microsoft.com/office/officeart/2008/layout/LinedList"/>
    <dgm:cxn modelId="{33D0D935-09FA-4B5A-BCC7-2EE6513E888A}" type="presParOf" srcId="{C1E23211-C21D-4270-BD6D-631ABF3EADA3}" destId="{79577092-275A-4716-B8E5-75473463FC8B}" srcOrd="2" destOrd="0" presId="urn:microsoft.com/office/officeart/2008/layout/LinedList"/>
    <dgm:cxn modelId="{B7402481-7E1E-4A74-83F5-B5F8DBFF0D27}" type="presParOf" srcId="{C1E23211-C21D-4270-BD6D-631ABF3EADA3}" destId="{97787585-053C-412C-A789-516CBFBBE54B}" srcOrd="3" destOrd="0" presId="urn:microsoft.com/office/officeart/2008/layout/LinedList"/>
    <dgm:cxn modelId="{B2C345E8-6FB4-406A-A653-FE851E2407C0}" type="presParOf" srcId="{97787585-053C-412C-A789-516CBFBBE54B}" destId="{9CD961A5-3CD4-46C0-B719-EBC1580B7037}" srcOrd="0" destOrd="0" presId="urn:microsoft.com/office/officeart/2008/layout/LinedList"/>
    <dgm:cxn modelId="{30FE6A9F-A6D2-404E-9B41-CA5FC49123D8}" type="presParOf" srcId="{97787585-053C-412C-A789-516CBFBBE54B}" destId="{9EEEDFB3-9C61-42C0-9B26-ADC1445F05C1}" srcOrd="1" destOrd="0" presId="urn:microsoft.com/office/officeart/2008/layout/LinedList"/>
    <dgm:cxn modelId="{F603B850-2BEF-416D-9F0E-D3C7E653502B}" type="presParOf" srcId="{C1E23211-C21D-4270-BD6D-631ABF3EADA3}" destId="{842FB6F4-C4D0-4B51-B199-DB260F28B81F}" srcOrd="4" destOrd="0" presId="urn:microsoft.com/office/officeart/2008/layout/LinedList"/>
    <dgm:cxn modelId="{42CD241B-50F7-48F1-941E-FB8FFDA484F1}" type="presParOf" srcId="{C1E23211-C21D-4270-BD6D-631ABF3EADA3}" destId="{11C9E430-E16B-45D1-BA0C-B86CF8FB57C5}" srcOrd="5" destOrd="0" presId="urn:microsoft.com/office/officeart/2008/layout/LinedList"/>
    <dgm:cxn modelId="{05DB89F3-707F-4A15-9E8B-791B162ECC88}" type="presParOf" srcId="{11C9E430-E16B-45D1-BA0C-B86CF8FB57C5}" destId="{3EDAD8E6-E45C-43F1-AB6A-58A71C1FDB4A}" srcOrd="0" destOrd="0" presId="urn:microsoft.com/office/officeart/2008/layout/LinedList"/>
    <dgm:cxn modelId="{3B30218E-3079-4D52-BF46-2C2EF69E9DF9}" type="presParOf" srcId="{11C9E430-E16B-45D1-BA0C-B86CF8FB57C5}" destId="{510AB503-9865-4D0E-AB6E-83F72A333CE6}" srcOrd="1" destOrd="0" presId="urn:microsoft.com/office/officeart/2008/layout/LinedList"/>
    <dgm:cxn modelId="{AA2E53E2-7A70-4BC1-8DC8-8AD84F7B1DE7}" type="presParOf" srcId="{C1E23211-C21D-4270-BD6D-631ABF3EADA3}" destId="{0C769D39-0B2A-4F88-9A5A-D9A1277A20FC}" srcOrd="6" destOrd="0" presId="urn:microsoft.com/office/officeart/2008/layout/LinedList"/>
    <dgm:cxn modelId="{8009DA00-6F9E-4E24-9EE1-89EDE932252A}" type="presParOf" srcId="{C1E23211-C21D-4270-BD6D-631ABF3EADA3}" destId="{7C17FEA2-D0E8-4EC2-983A-08F7A517F0E9}" srcOrd="7" destOrd="0" presId="urn:microsoft.com/office/officeart/2008/layout/LinedList"/>
    <dgm:cxn modelId="{AF00DEF0-46E1-420B-87EB-8AEDBF139C26}" type="presParOf" srcId="{7C17FEA2-D0E8-4EC2-983A-08F7A517F0E9}" destId="{63A605E6-5D88-4325-9E9A-8AEB5EE41848}" srcOrd="0" destOrd="0" presId="urn:microsoft.com/office/officeart/2008/layout/LinedList"/>
    <dgm:cxn modelId="{D6369859-D39C-428D-94DF-95F6068A742A}" type="presParOf" srcId="{7C17FEA2-D0E8-4EC2-983A-08F7A517F0E9}" destId="{B39F1D9D-9CA1-476C-967A-95A3A27DC4C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FC989-AA89-404C-A67C-A2B622179436}">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CB8EFD-E364-4310-BC0E-16D9C1F50743}">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hlinkClick xmlns:r="http://schemas.openxmlformats.org/officeDocument/2006/relationships" r:id="rId1"/>
            </a:rPr>
            <a:t>Manish Sharma | Gmail</a:t>
          </a:r>
          <a:endParaRPr lang="en-US" sz="4400" kern="1200"/>
        </a:p>
      </dsp:txBody>
      <dsp:txXfrm>
        <a:off x="0" y="0"/>
        <a:ext cx="6900512" cy="1384035"/>
      </dsp:txXfrm>
    </dsp:sp>
    <dsp:sp modelId="{79577092-275A-4716-B8E5-75473463FC8B}">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961A5-3CD4-46C0-B719-EBC1580B7037}">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hlinkClick xmlns:r="http://schemas.openxmlformats.org/officeDocument/2006/relationships" r:id="rId2"/>
            </a:rPr>
            <a:t>Manish Sharma | WhatsApp</a:t>
          </a:r>
          <a:endParaRPr lang="en-US" sz="4400" kern="1200"/>
        </a:p>
      </dsp:txBody>
      <dsp:txXfrm>
        <a:off x="0" y="1384035"/>
        <a:ext cx="6900512" cy="1384035"/>
      </dsp:txXfrm>
    </dsp:sp>
    <dsp:sp modelId="{842FB6F4-C4D0-4B51-B199-DB260F28B81F}">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DAD8E6-E45C-43F1-AB6A-58A71C1FDB4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IN" sz="4400" kern="1200">
              <a:hlinkClick xmlns:r="http://schemas.openxmlformats.org/officeDocument/2006/relationships" r:id="rId3"/>
            </a:rPr>
            <a:t>Manish Sharma | Facebook</a:t>
          </a:r>
          <a:endParaRPr lang="en-US" sz="4400" kern="1200"/>
        </a:p>
      </dsp:txBody>
      <dsp:txXfrm>
        <a:off x="0" y="2768070"/>
        <a:ext cx="6900512" cy="1384035"/>
      </dsp:txXfrm>
    </dsp:sp>
    <dsp:sp modelId="{0C769D39-0B2A-4F88-9A5A-D9A1277A20FC}">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605E6-5D88-4325-9E9A-8AEB5EE41848}">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IN" sz="4400" kern="1200">
              <a:hlinkClick xmlns:r="http://schemas.openxmlformats.org/officeDocument/2006/relationships" r:id="rId4"/>
            </a:rPr>
            <a:t>Manish Sharma | LinkedIn</a:t>
          </a:r>
          <a:endParaRPr lang="en-US" sz="4400" kern="1200"/>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9571-E4A2-4382-BCCB-7EC0EDD20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64C67E-0084-4E97-A6AC-CF42453BF1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156AA8-D745-4D66-B61B-30B3C079DACD}"/>
              </a:ext>
            </a:extLst>
          </p:cNvPr>
          <p:cNvSpPr>
            <a:spLocks noGrp="1"/>
          </p:cNvSpPr>
          <p:nvPr>
            <p:ph type="dt" sz="half" idx="10"/>
          </p:nvPr>
        </p:nvSpPr>
        <p:spPr/>
        <p:txBody>
          <a:bodyPr/>
          <a:lstStyle/>
          <a:p>
            <a:fld id="{52A243F9-7100-4DDC-9008-93EC7A5D6FB8}" type="datetimeFigureOut">
              <a:rPr lang="en-IN" smtClean="0"/>
              <a:t>14-Jun-2021</a:t>
            </a:fld>
            <a:endParaRPr lang="en-IN"/>
          </a:p>
        </p:txBody>
      </p:sp>
      <p:sp>
        <p:nvSpPr>
          <p:cNvPr id="5" name="Footer Placeholder 4">
            <a:extLst>
              <a:ext uri="{FF2B5EF4-FFF2-40B4-BE49-F238E27FC236}">
                <a16:creationId xmlns:a16="http://schemas.microsoft.com/office/drawing/2014/main" id="{A6A73F8A-4D5E-4282-A132-D26473D63B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F7181-4292-457B-9E23-DA0B1D913152}"/>
              </a:ext>
            </a:extLst>
          </p:cNvPr>
          <p:cNvSpPr>
            <a:spLocks noGrp="1"/>
          </p:cNvSpPr>
          <p:nvPr>
            <p:ph type="sldNum" sz="quarter" idx="12"/>
          </p:nvPr>
        </p:nvSpPr>
        <p:spPr/>
        <p:txBody>
          <a:bodyPr/>
          <a:lstStyle/>
          <a:p>
            <a:fld id="{3858287E-B464-4402-B401-50A0C2100265}" type="slidenum">
              <a:rPr lang="en-IN" smtClean="0"/>
              <a:t>‹#›</a:t>
            </a:fld>
            <a:endParaRPr lang="en-IN"/>
          </a:p>
        </p:txBody>
      </p:sp>
    </p:spTree>
    <p:extLst>
      <p:ext uri="{BB962C8B-B14F-4D97-AF65-F5344CB8AC3E}">
        <p14:creationId xmlns:p14="http://schemas.microsoft.com/office/powerpoint/2010/main" val="1453022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762A-29D0-43F0-8C7D-7B58A8693C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6CD4CD-BBCB-4B29-8C52-96D5939245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C34ED1-3DF0-4469-9E31-9B3E4A30723B}"/>
              </a:ext>
            </a:extLst>
          </p:cNvPr>
          <p:cNvSpPr>
            <a:spLocks noGrp="1"/>
          </p:cNvSpPr>
          <p:nvPr>
            <p:ph type="dt" sz="half" idx="10"/>
          </p:nvPr>
        </p:nvSpPr>
        <p:spPr/>
        <p:txBody>
          <a:bodyPr/>
          <a:lstStyle/>
          <a:p>
            <a:fld id="{52A243F9-7100-4DDC-9008-93EC7A5D6FB8}" type="datetimeFigureOut">
              <a:rPr lang="en-IN" smtClean="0"/>
              <a:t>14-Jun-2021</a:t>
            </a:fld>
            <a:endParaRPr lang="en-IN"/>
          </a:p>
        </p:txBody>
      </p:sp>
      <p:sp>
        <p:nvSpPr>
          <p:cNvPr id="5" name="Footer Placeholder 4">
            <a:extLst>
              <a:ext uri="{FF2B5EF4-FFF2-40B4-BE49-F238E27FC236}">
                <a16:creationId xmlns:a16="http://schemas.microsoft.com/office/drawing/2014/main" id="{8403EED7-A5ED-4909-88EA-37BCA9AE6B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610DAB-B094-49A5-BC63-E59593FDADFA}"/>
              </a:ext>
            </a:extLst>
          </p:cNvPr>
          <p:cNvSpPr>
            <a:spLocks noGrp="1"/>
          </p:cNvSpPr>
          <p:nvPr>
            <p:ph type="sldNum" sz="quarter" idx="12"/>
          </p:nvPr>
        </p:nvSpPr>
        <p:spPr/>
        <p:txBody>
          <a:bodyPr/>
          <a:lstStyle/>
          <a:p>
            <a:fld id="{3858287E-B464-4402-B401-50A0C2100265}" type="slidenum">
              <a:rPr lang="en-IN" smtClean="0"/>
              <a:t>‹#›</a:t>
            </a:fld>
            <a:endParaRPr lang="en-IN"/>
          </a:p>
        </p:txBody>
      </p:sp>
    </p:spTree>
    <p:extLst>
      <p:ext uri="{BB962C8B-B14F-4D97-AF65-F5344CB8AC3E}">
        <p14:creationId xmlns:p14="http://schemas.microsoft.com/office/powerpoint/2010/main" val="55157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9DC5F-0EBF-4CC3-B2E9-2E6D6DE018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28AF85-EC54-4FCA-8B59-FCA25106A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7D4B40-75DA-4EEA-835A-6A2BD39CA440}"/>
              </a:ext>
            </a:extLst>
          </p:cNvPr>
          <p:cNvSpPr>
            <a:spLocks noGrp="1"/>
          </p:cNvSpPr>
          <p:nvPr>
            <p:ph type="dt" sz="half" idx="10"/>
          </p:nvPr>
        </p:nvSpPr>
        <p:spPr/>
        <p:txBody>
          <a:bodyPr/>
          <a:lstStyle/>
          <a:p>
            <a:fld id="{52A243F9-7100-4DDC-9008-93EC7A5D6FB8}" type="datetimeFigureOut">
              <a:rPr lang="en-IN" smtClean="0"/>
              <a:t>14-Jun-2021</a:t>
            </a:fld>
            <a:endParaRPr lang="en-IN"/>
          </a:p>
        </p:txBody>
      </p:sp>
      <p:sp>
        <p:nvSpPr>
          <p:cNvPr id="5" name="Footer Placeholder 4">
            <a:extLst>
              <a:ext uri="{FF2B5EF4-FFF2-40B4-BE49-F238E27FC236}">
                <a16:creationId xmlns:a16="http://schemas.microsoft.com/office/drawing/2014/main" id="{978798A7-C2EF-4D4B-93C0-5DB3D83A59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AACCFC-049B-44F8-80B3-6AEACD6F3A42}"/>
              </a:ext>
            </a:extLst>
          </p:cNvPr>
          <p:cNvSpPr>
            <a:spLocks noGrp="1"/>
          </p:cNvSpPr>
          <p:nvPr>
            <p:ph type="sldNum" sz="quarter" idx="12"/>
          </p:nvPr>
        </p:nvSpPr>
        <p:spPr/>
        <p:txBody>
          <a:bodyPr/>
          <a:lstStyle/>
          <a:p>
            <a:fld id="{3858287E-B464-4402-B401-50A0C2100265}" type="slidenum">
              <a:rPr lang="en-IN" smtClean="0"/>
              <a:t>‹#›</a:t>
            </a:fld>
            <a:endParaRPr lang="en-IN"/>
          </a:p>
        </p:txBody>
      </p:sp>
    </p:spTree>
    <p:extLst>
      <p:ext uri="{BB962C8B-B14F-4D97-AF65-F5344CB8AC3E}">
        <p14:creationId xmlns:p14="http://schemas.microsoft.com/office/powerpoint/2010/main" val="305999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69E2-35C6-44B7-A32B-8ACB213794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84A43-AEDA-4A85-9C8C-5697210C72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6FF1D-12C0-4AAC-8484-386913823EDD}"/>
              </a:ext>
            </a:extLst>
          </p:cNvPr>
          <p:cNvSpPr>
            <a:spLocks noGrp="1"/>
          </p:cNvSpPr>
          <p:nvPr>
            <p:ph type="dt" sz="half" idx="10"/>
          </p:nvPr>
        </p:nvSpPr>
        <p:spPr/>
        <p:txBody>
          <a:bodyPr/>
          <a:lstStyle/>
          <a:p>
            <a:fld id="{52A243F9-7100-4DDC-9008-93EC7A5D6FB8}" type="datetimeFigureOut">
              <a:rPr lang="en-IN" smtClean="0"/>
              <a:t>14-Jun-2021</a:t>
            </a:fld>
            <a:endParaRPr lang="en-IN"/>
          </a:p>
        </p:txBody>
      </p:sp>
      <p:sp>
        <p:nvSpPr>
          <p:cNvPr id="5" name="Footer Placeholder 4">
            <a:extLst>
              <a:ext uri="{FF2B5EF4-FFF2-40B4-BE49-F238E27FC236}">
                <a16:creationId xmlns:a16="http://schemas.microsoft.com/office/drawing/2014/main" id="{B646034D-ACAD-4F6C-B226-B15DC42CF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2972BE-EC63-42B1-944A-18DA87B214F5}"/>
              </a:ext>
            </a:extLst>
          </p:cNvPr>
          <p:cNvSpPr>
            <a:spLocks noGrp="1"/>
          </p:cNvSpPr>
          <p:nvPr>
            <p:ph type="sldNum" sz="quarter" idx="12"/>
          </p:nvPr>
        </p:nvSpPr>
        <p:spPr/>
        <p:txBody>
          <a:bodyPr/>
          <a:lstStyle/>
          <a:p>
            <a:fld id="{3858287E-B464-4402-B401-50A0C2100265}" type="slidenum">
              <a:rPr lang="en-IN" smtClean="0"/>
              <a:t>‹#›</a:t>
            </a:fld>
            <a:endParaRPr lang="en-IN"/>
          </a:p>
        </p:txBody>
      </p:sp>
    </p:spTree>
    <p:extLst>
      <p:ext uri="{BB962C8B-B14F-4D97-AF65-F5344CB8AC3E}">
        <p14:creationId xmlns:p14="http://schemas.microsoft.com/office/powerpoint/2010/main" val="292724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26E1-89BA-4972-9FF9-675127EA61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B75D29-6264-4BC4-A2FB-9758271CF2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EE290C-BE23-4B50-AFD2-31594ABD38B1}"/>
              </a:ext>
            </a:extLst>
          </p:cNvPr>
          <p:cNvSpPr>
            <a:spLocks noGrp="1"/>
          </p:cNvSpPr>
          <p:nvPr>
            <p:ph type="dt" sz="half" idx="10"/>
          </p:nvPr>
        </p:nvSpPr>
        <p:spPr/>
        <p:txBody>
          <a:bodyPr/>
          <a:lstStyle/>
          <a:p>
            <a:fld id="{52A243F9-7100-4DDC-9008-93EC7A5D6FB8}" type="datetimeFigureOut">
              <a:rPr lang="en-IN" smtClean="0"/>
              <a:t>14-Jun-2021</a:t>
            </a:fld>
            <a:endParaRPr lang="en-IN"/>
          </a:p>
        </p:txBody>
      </p:sp>
      <p:sp>
        <p:nvSpPr>
          <p:cNvPr id="5" name="Footer Placeholder 4">
            <a:extLst>
              <a:ext uri="{FF2B5EF4-FFF2-40B4-BE49-F238E27FC236}">
                <a16:creationId xmlns:a16="http://schemas.microsoft.com/office/drawing/2014/main" id="{2332F6E1-0C91-4C49-AD8A-0C7268F78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7443B-E4A1-4AAF-9B0C-FC7E64994F74}"/>
              </a:ext>
            </a:extLst>
          </p:cNvPr>
          <p:cNvSpPr>
            <a:spLocks noGrp="1"/>
          </p:cNvSpPr>
          <p:nvPr>
            <p:ph type="sldNum" sz="quarter" idx="12"/>
          </p:nvPr>
        </p:nvSpPr>
        <p:spPr/>
        <p:txBody>
          <a:bodyPr/>
          <a:lstStyle/>
          <a:p>
            <a:fld id="{3858287E-B464-4402-B401-50A0C2100265}" type="slidenum">
              <a:rPr lang="en-IN" smtClean="0"/>
              <a:t>‹#›</a:t>
            </a:fld>
            <a:endParaRPr lang="en-IN"/>
          </a:p>
        </p:txBody>
      </p:sp>
    </p:spTree>
    <p:extLst>
      <p:ext uri="{BB962C8B-B14F-4D97-AF65-F5344CB8AC3E}">
        <p14:creationId xmlns:p14="http://schemas.microsoft.com/office/powerpoint/2010/main" val="2221949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277A-3923-46C5-8019-7AD97DDBD8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CF7D96-8ADC-4548-911F-F2CE721ED5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805DFC-A9D2-4C39-9736-6557A7E08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34CA05-E4F9-4D65-BE01-ECF39FC59969}"/>
              </a:ext>
            </a:extLst>
          </p:cNvPr>
          <p:cNvSpPr>
            <a:spLocks noGrp="1"/>
          </p:cNvSpPr>
          <p:nvPr>
            <p:ph type="dt" sz="half" idx="10"/>
          </p:nvPr>
        </p:nvSpPr>
        <p:spPr/>
        <p:txBody>
          <a:bodyPr/>
          <a:lstStyle/>
          <a:p>
            <a:fld id="{52A243F9-7100-4DDC-9008-93EC7A5D6FB8}" type="datetimeFigureOut">
              <a:rPr lang="en-IN" smtClean="0"/>
              <a:t>14-Jun-2021</a:t>
            </a:fld>
            <a:endParaRPr lang="en-IN"/>
          </a:p>
        </p:txBody>
      </p:sp>
      <p:sp>
        <p:nvSpPr>
          <p:cNvPr id="6" name="Footer Placeholder 5">
            <a:extLst>
              <a:ext uri="{FF2B5EF4-FFF2-40B4-BE49-F238E27FC236}">
                <a16:creationId xmlns:a16="http://schemas.microsoft.com/office/drawing/2014/main" id="{24E6AD6E-6078-409E-B369-7D87E85528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7265A-26DF-42EB-9B4F-A50627C91BC1}"/>
              </a:ext>
            </a:extLst>
          </p:cNvPr>
          <p:cNvSpPr>
            <a:spLocks noGrp="1"/>
          </p:cNvSpPr>
          <p:nvPr>
            <p:ph type="sldNum" sz="quarter" idx="12"/>
          </p:nvPr>
        </p:nvSpPr>
        <p:spPr/>
        <p:txBody>
          <a:bodyPr/>
          <a:lstStyle/>
          <a:p>
            <a:fld id="{3858287E-B464-4402-B401-50A0C2100265}" type="slidenum">
              <a:rPr lang="en-IN" smtClean="0"/>
              <a:t>‹#›</a:t>
            </a:fld>
            <a:endParaRPr lang="en-IN"/>
          </a:p>
        </p:txBody>
      </p:sp>
    </p:spTree>
    <p:extLst>
      <p:ext uri="{BB962C8B-B14F-4D97-AF65-F5344CB8AC3E}">
        <p14:creationId xmlns:p14="http://schemas.microsoft.com/office/powerpoint/2010/main" val="355820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75CA-DFD8-442C-80AE-06CC7A5421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E4640C-3A1E-4140-B701-BCEC0D0B9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EF10A-8D29-4F7C-9A56-51C29A31BD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8EF01E-4D9A-4D66-A755-DFE4B6DA51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56D1ED-00B6-4B3A-9B34-C0F701D69F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144459-6BED-42EB-B6C7-153AF3D2D3D1}"/>
              </a:ext>
            </a:extLst>
          </p:cNvPr>
          <p:cNvSpPr>
            <a:spLocks noGrp="1"/>
          </p:cNvSpPr>
          <p:nvPr>
            <p:ph type="dt" sz="half" idx="10"/>
          </p:nvPr>
        </p:nvSpPr>
        <p:spPr/>
        <p:txBody>
          <a:bodyPr/>
          <a:lstStyle/>
          <a:p>
            <a:fld id="{52A243F9-7100-4DDC-9008-93EC7A5D6FB8}" type="datetimeFigureOut">
              <a:rPr lang="en-IN" smtClean="0"/>
              <a:t>14-Jun-2021</a:t>
            </a:fld>
            <a:endParaRPr lang="en-IN"/>
          </a:p>
        </p:txBody>
      </p:sp>
      <p:sp>
        <p:nvSpPr>
          <p:cNvPr id="8" name="Footer Placeholder 7">
            <a:extLst>
              <a:ext uri="{FF2B5EF4-FFF2-40B4-BE49-F238E27FC236}">
                <a16:creationId xmlns:a16="http://schemas.microsoft.com/office/drawing/2014/main" id="{AB2EFD86-9D19-4975-9495-3482A1EC3F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1AB16A-45AD-476D-8514-87A8D0023E39}"/>
              </a:ext>
            </a:extLst>
          </p:cNvPr>
          <p:cNvSpPr>
            <a:spLocks noGrp="1"/>
          </p:cNvSpPr>
          <p:nvPr>
            <p:ph type="sldNum" sz="quarter" idx="12"/>
          </p:nvPr>
        </p:nvSpPr>
        <p:spPr/>
        <p:txBody>
          <a:bodyPr/>
          <a:lstStyle/>
          <a:p>
            <a:fld id="{3858287E-B464-4402-B401-50A0C2100265}" type="slidenum">
              <a:rPr lang="en-IN" smtClean="0"/>
              <a:t>‹#›</a:t>
            </a:fld>
            <a:endParaRPr lang="en-IN"/>
          </a:p>
        </p:txBody>
      </p:sp>
    </p:spTree>
    <p:extLst>
      <p:ext uri="{BB962C8B-B14F-4D97-AF65-F5344CB8AC3E}">
        <p14:creationId xmlns:p14="http://schemas.microsoft.com/office/powerpoint/2010/main" val="351488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380A-E2A1-45FB-AFA2-841D479677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6A1F24-69FD-4E12-8840-DEA01C9950B1}"/>
              </a:ext>
            </a:extLst>
          </p:cNvPr>
          <p:cNvSpPr>
            <a:spLocks noGrp="1"/>
          </p:cNvSpPr>
          <p:nvPr>
            <p:ph type="dt" sz="half" idx="10"/>
          </p:nvPr>
        </p:nvSpPr>
        <p:spPr/>
        <p:txBody>
          <a:bodyPr/>
          <a:lstStyle/>
          <a:p>
            <a:fld id="{52A243F9-7100-4DDC-9008-93EC7A5D6FB8}" type="datetimeFigureOut">
              <a:rPr lang="en-IN" smtClean="0"/>
              <a:t>14-Jun-2021</a:t>
            </a:fld>
            <a:endParaRPr lang="en-IN"/>
          </a:p>
        </p:txBody>
      </p:sp>
      <p:sp>
        <p:nvSpPr>
          <p:cNvPr id="4" name="Footer Placeholder 3">
            <a:extLst>
              <a:ext uri="{FF2B5EF4-FFF2-40B4-BE49-F238E27FC236}">
                <a16:creationId xmlns:a16="http://schemas.microsoft.com/office/drawing/2014/main" id="{CACA66A2-AA48-439A-B86B-C88CC2B168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2810F5-4193-4900-8B6C-CAA566B9210F}"/>
              </a:ext>
            </a:extLst>
          </p:cNvPr>
          <p:cNvSpPr>
            <a:spLocks noGrp="1"/>
          </p:cNvSpPr>
          <p:nvPr>
            <p:ph type="sldNum" sz="quarter" idx="12"/>
          </p:nvPr>
        </p:nvSpPr>
        <p:spPr/>
        <p:txBody>
          <a:bodyPr/>
          <a:lstStyle/>
          <a:p>
            <a:fld id="{3858287E-B464-4402-B401-50A0C2100265}" type="slidenum">
              <a:rPr lang="en-IN" smtClean="0"/>
              <a:t>‹#›</a:t>
            </a:fld>
            <a:endParaRPr lang="en-IN"/>
          </a:p>
        </p:txBody>
      </p:sp>
    </p:spTree>
    <p:extLst>
      <p:ext uri="{BB962C8B-B14F-4D97-AF65-F5344CB8AC3E}">
        <p14:creationId xmlns:p14="http://schemas.microsoft.com/office/powerpoint/2010/main" val="3173808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997D7E-E426-4FA6-9FA7-651139E3374D}"/>
              </a:ext>
            </a:extLst>
          </p:cNvPr>
          <p:cNvSpPr>
            <a:spLocks noGrp="1"/>
          </p:cNvSpPr>
          <p:nvPr>
            <p:ph type="dt" sz="half" idx="10"/>
          </p:nvPr>
        </p:nvSpPr>
        <p:spPr/>
        <p:txBody>
          <a:bodyPr/>
          <a:lstStyle/>
          <a:p>
            <a:fld id="{52A243F9-7100-4DDC-9008-93EC7A5D6FB8}" type="datetimeFigureOut">
              <a:rPr lang="en-IN" smtClean="0"/>
              <a:t>14-Jun-2021</a:t>
            </a:fld>
            <a:endParaRPr lang="en-IN"/>
          </a:p>
        </p:txBody>
      </p:sp>
      <p:sp>
        <p:nvSpPr>
          <p:cNvPr id="3" name="Footer Placeholder 2">
            <a:extLst>
              <a:ext uri="{FF2B5EF4-FFF2-40B4-BE49-F238E27FC236}">
                <a16:creationId xmlns:a16="http://schemas.microsoft.com/office/drawing/2014/main" id="{58A52A20-5ABB-451A-BFDB-943EC413AB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6C66BC-E891-4C99-A5C7-EE83E6C22968}"/>
              </a:ext>
            </a:extLst>
          </p:cNvPr>
          <p:cNvSpPr>
            <a:spLocks noGrp="1"/>
          </p:cNvSpPr>
          <p:nvPr>
            <p:ph type="sldNum" sz="quarter" idx="12"/>
          </p:nvPr>
        </p:nvSpPr>
        <p:spPr/>
        <p:txBody>
          <a:bodyPr/>
          <a:lstStyle/>
          <a:p>
            <a:fld id="{3858287E-B464-4402-B401-50A0C2100265}" type="slidenum">
              <a:rPr lang="en-IN" smtClean="0"/>
              <a:t>‹#›</a:t>
            </a:fld>
            <a:endParaRPr lang="en-IN"/>
          </a:p>
        </p:txBody>
      </p:sp>
    </p:spTree>
    <p:extLst>
      <p:ext uri="{BB962C8B-B14F-4D97-AF65-F5344CB8AC3E}">
        <p14:creationId xmlns:p14="http://schemas.microsoft.com/office/powerpoint/2010/main" val="315248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7161-86C2-4726-AEE5-B9D2E11A5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B9DB59-6086-4588-AA86-E2FBAF9187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59E7A2-8603-471A-AFC2-AE70BC3E1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BC0CE7-05C1-48E3-BB8D-721084CDD8BD}"/>
              </a:ext>
            </a:extLst>
          </p:cNvPr>
          <p:cNvSpPr>
            <a:spLocks noGrp="1"/>
          </p:cNvSpPr>
          <p:nvPr>
            <p:ph type="dt" sz="half" idx="10"/>
          </p:nvPr>
        </p:nvSpPr>
        <p:spPr/>
        <p:txBody>
          <a:bodyPr/>
          <a:lstStyle/>
          <a:p>
            <a:fld id="{52A243F9-7100-4DDC-9008-93EC7A5D6FB8}" type="datetimeFigureOut">
              <a:rPr lang="en-IN" smtClean="0"/>
              <a:t>14-Jun-2021</a:t>
            </a:fld>
            <a:endParaRPr lang="en-IN"/>
          </a:p>
        </p:txBody>
      </p:sp>
      <p:sp>
        <p:nvSpPr>
          <p:cNvPr id="6" name="Footer Placeholder 5">
            <a:extLst>
              <a:ext uri="{FF2B5EF4-FFF2-40B4-BE49-F238E27FC236}">
                <a16:creationId xmlns:a16="http://schemas.microsoft.com/office/drawing/2014/main" id="{3F72C591-76BE-449A-B737-5072A82537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EB18C8-97E0-4F6D-8117-B89254FF5B2E}"/>
              </a:ext>
            </a:extLst>
          </p:cNvPr>
          <p:cNvSpPr>
            <a:spLocks noGrp="1"/>
          </p:cNvSpPr>
          <p:nvPr>
            <p:ph type="sldNum" sz="quarter" idx="12"/>
          </p:nvPr>
        </p:nvSpPr>
        <p:spPr/>
        <p:txBody>
          <a:bodyPr/>
          <a:lstStyle/>
          <a:p>
            <a:fld id="{3858287E-B464-4402-B401-50A0C2100265}" type="slidenum">
              <a:rPr lang="en-IN" smtClean="0"/>
              <a:t>‹#›</a:t>
            </a:fld>
            <a:endParaRPr lang="en-IN"/>
          </a:p>
        </p:txBody>
      </p:sp>
    </p:spTree>
    <p:extLst>
      <p:ext uri="{BB962C8B-B14F-4D97-AF65-F5344CB8AC3E}">
        <p14:creationId xmlns:p14="http://schemas.microsoft.com/office/powerpoint/2010/main" val="242267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B9B3-7F20-40CB-B0DF-51B82D787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CDE663-CD25-434B-BEB0-2DB891BFB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94EDD1-E282-4891-B83D-C9E3B166E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22C61-DB40-48E3-952D-9FCF10C02E40}"/>
              </a:ext>
            </a:extLst>
          </p:cNvPr>
          <p:cNvSpPr>
            <a:spLocks noGrp="1"/>
          </p:cNvSpPr>
          <p:nvPr>
            <p:ph type="dt" sz="half" idx="10"/>
          </p:nvPr>
        </p:nvSpPr>
        <p:spPr/>
        <p:txBody>
          <a:bodyPr/>
          <a:lstStyle/>
          <a:p>
            <a:fld id="{52A243F9-7100-4DDC-9008-93EC7A5D6FB8}" type="datetimeFigureOut">
              <a:rPr lang="en-IN" smtClean="0"/>
              <a:t>14-Jun-2021</a:t>
            </a:fld>
            <a:endParaRPr lang="en-IN"/>
          </a:p>
        </p:txBody>
      </p:sp>
      <p:sp>
        <p:nvSpPr>
          <p:cNvPr id="6" name="Footer Placeholder 5">
            <a:extLst>
              <a:ext uri="{FF2B5EF4-FFF2-40B4-BE49-F238E27FC236}">
                <a16:creationId xmlns:a16="http://schemas.microsoft.com/office/drawing/2014/main" id="{BC59754C-4339-4DB7-BC69-9E6D9861B6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1FCEF2-1AA2-4DDD-9BDA-3AFAABDEFE65}"/>
              </a:ext>
            </a:extLst>
          </p:cNvPr>
          <p:cNvSpPr>
            <a:spLocks noGrp="1"/>
          </p:cNvSpPr>
          <p:nvPr>
            <p:ph type="sldNum" sz="quarter" idx="12"/>
          </p:nvPr>
        </p:nvSpPr>
        <p:spPr/>
        <p:txBody>
          <a:bodyPr/>
          <a:lstStyle/>
          <a:p>
            <a:fld id="{3858287E-B464-4402-B401-50A0C2100265}" type="slidenum">
              <a:rPr lang="en-IN" smtClean="0"/>
              <a:t>‹#›</a:t>
            </a:fld>
            <a:endParaRPr lang="en-IN"/>
          </a:p>
        </p:txBody>
      </p:sp>
    </p:spTree>
    <p:extLst>
      <p:ext uri="{BB962C8B-B14F-4D97-AF65-F5344CB8AC3E}">
        <p14:creationId xmlns:p14="http://schemas.microsoft.com/office/powerpoint/2010/main" val="16604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2F230-3029-487F-A931-A414C64D3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74E293-EB45-4B3A-B674-8FE5D0F41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6D2A0-DCDB-4C24-BE37-1D5F27681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243F9-7100-4DDC-9008-93EC7A5D6FB8}" type="datetimeFigureOut">
              <a:rPr lang="en-IN" smtClean="0"/>
              <a:t>14-Jun-2021</a:t>
            </a:fld>
            <a:endParaRPr lang="en-IN"/>
          </a:p>
        </p:txBody>
      </p:sp>
      <p:sp>
        <p:nvSpPr>
          <p:cNvPr id="5" name="Footer Placeholder 4">
            <a:extLst>
              <a:ext uri="{FF2B5EF4-FFF2-40B4-BE49-F238E27FC236}">
                <a16:creationId xmlns:a16="http://schemas.microsoft.com/office/drawing/2014/main" id="{D0F20412-EB5F-48C1-BDD5-3F0FC25311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452132-B726-4D70-9542-8D9DBE114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8287E-B464-4402-B401-50A0C2100265}" type="slidenum">
              <a:rPr lang="en-IN" smtClean="0"/>
              <a:t>‹#›</a:t>
            </a:fld>
            <a:endParaRPr lang="en-IN"/>
          </a:p>
        </p:txBody>
      </p:sp>
    </p:spTree>
    <p:extLst>
      <p:ext uri="{BB962C8B-B14F-4D97-AF65-F5344CB8AC3E}">
        <p14:creationId xmlns:p14="http://schemas.microsoft.com/office/powerpoint/2010/main" val="3582147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9D5150-F4BE-4D03-8BBD-CA79B312395A}"/>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5" name="Group 4">
            <a:extLst>
              <a:ext uri="{FF2B5EF4-FFF2-40B4-BE49-F238E27FC236}">
                <a16:creationId xmlns:a16="http://schemas.microsoft.com/office/drawing/2014/main" id="{72CA28F0-5F5F-4E65-88FC-6EBD0975D2EC}"/>
              </a:ext>
            </a:extLst>
          </p:cNvPr>
          <p:cNvGrpSpPr/>
          <p:nvPr/>
        </p:nvGrpSpPr>
        <p:grpSpPr>
          <a:xfrm>
            <a:off x="8583679" y="1637468"/>
            <a:ext cx="1262108" cy="898124"/>
            <a:chOff x="8762260" y="1677880"/>
            <a:chExt cx="1262108" cy="898124"/>
          </a:xfrm>
        </p:grpSpPr>
        <p:sp>
          <p:nvSpPr>
            <p:cNvPr id="6" name="Rectangle: Rounded Corners 5">
              <a:extLst>
                <a:ext uri="{FF2B5EF4-FFF2-40B4-BE49-F238E27FC236}">
                  <a16:creationId xmlns:a16="http://schemas.microsoft.com/office/drawing/2014/main" id="{65734B47-48B5-4C90-BEFB-31F75D46C1F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968A7E64-7742-43CD-A11B-573236C3E85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8" name="Group 7">
            <a:extLst>
              <a:ext uri="{FF2B5EF4-FFF2-40B4-BE49-F238E27FC236}">
                <a16:creationId xmlns:a16="http://schemas.microsoft.com/office/drawing/2014/main" id="{7631681C-9B66-40AB-88F3-B3BF9D0215AB}"/>
              </a:ext>
            </a:extLst>
          </p:cNvPr>
          <p:cNvGrpSpPr/>
          <p:nvPr/>
        </p:nvGrpSpPr>
        <p:grpSpPr>
          <a:xfrm>
            <a:off x="9966646" y="1650331"/>
            <a:ext cx="1262108" cy="898124"/>
            <a:chOff x="8762260" y="1677880"/>
            <a:chExt cx="1262108" cy="898124"/>
          </a:xfrm>
        </p:grpSpPr>
        <p:sp>
          <p:nvSpPr>
            <p:cNvPr id="9" name="Rectangle: Rounded Corners 8">
              <a:extLst>
                <a:ext uri="{FF2B5EF4-FFF2-40B4-BE49-F238E27FC236}">
                  <a16:creationId xmlns:a16="http://schemas.microsoft.com/office/drawing/2014/main" id="{B769E5D5-0665-4D7D-9A77-0AAE8F3C773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A3D098CB-876C-4960-B2D6-9BE5C3209E3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11" name="Rectangle 10">
            <a:extLst>
              <a:ext uri="{FF2B5EF4-FFF2-40B4-BE49-F238E27FC236}">
                <a16:creationId xmlns:a16="http://schemas.microsoft.com/office/drawing/2014/main" id="{4875B790-D001-41BC-B441-FA3119DE9ECD}"/>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2" name="Straight Arrow Connector 11">
            <a:extLst>
              <a:ext uri="{FF2B5EF4-FFF2-40B4-BE49-F238E27FC236}">
                <a16:creationId xmlns:a16="http://schemas.microsoft.com/office/drawing/2014/main" id="{F4300165-7742-4315-AD19-7F1D1A3AD8F1}"/>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84203D-FF1D-45F8-98F4-D680A0725D90}"/>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BA4D387-30CD-455B-9C99-2A52C5CC0D11}"/>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sp>
        <p:nvSpPr>
          <p:cNvPr id="15" name="Rectangle 14">
            <a:extLst>
              <a:ext uri="{FF2B5EF4-FFF2-40B4-BE49-F238E27FC236}">
                <a16:creationId xmlns:a16="http://schemas.microsoft.com/office/drawing/2014/main" id="{A73BF3EE-4C28-4AF1-8F4D-B3AC29D93F24}"/>
              </a:ext>
            </a:extLst>
          </p:cNvPr>
          <p:cNvSpPr/>
          <p:nvPr/>
        </p:nvSpPr>
        <p:spPr>
          <a:xfrm>
            <a:off x="5499470" y="2045386"/>
            <a:ext cx="1345240" cy="369332"/>
          </a:xfrm>
          <a:prstGeom prst="rect">
            <a:avLst/>
          </a:prstGeom>
        </p:spPr>
        <p:txBody>
          <a:bodyPr wrap="none">
            <a:spAutoFit/>
          </a:bodyPr>
          <a:lstStyle/>
          <a:p>
            <a:r>
              <a:rPr lang="en-IN" dirty="0"/>
              <a:t>HTML + CSS </a:t>
            </a:r>
          </a:p>
        </p:txBody>
      </p:sp>
      <p:sp>
        <p:nvSpPr>
          <p:cNvPr id="16" name="Rectangle 15">
            <a:extLst>
              <a:ext uri="{FF2B5EF4-FFF2-40B4-BE49-F238E27FC236}">
                <a16:creationId xmlns:a16="http://schemas.microsoft.com/office/drawing/2014/main" id="{3C649D87-6805-482C-9239-685361D0452D}"/>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7" name="Rectangle: Rounded Corners 16">
            <a:extLst>
              <a:ext uri="{FF2B5EF4-FFF2-40B4-BE49-F238E27FC236}">
                <a16:creationId xmlns:a16="http://schemas.microsoft.com/office/drawing/2014/main" id="{851EF53C-6D2E-43DE-91BC-B7E250AACBC7}"/>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757E3868-832D-40BD-AB63-80CE621511A6}"/>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36B00453-5E7E-419F-87EA-D4355DABF196}"/>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0A871F66-8F91-49C2-AE5E-AC39875CF899}"/>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1" name="Straight Arrow Connector 20">
            <a:extLst>
              <a:ext uri="{FF2B5EF4-FFF2-40B4-BE49-F238E27FC236}">
                <a16:creationId xmlns:a16="http://schemas.microsoft.com/office/drawing/2014/main" id="{948240FB-3951-4A58-892C-2F5C2EDF74A9}"/>
              </a:ext>
            </a:extLst>
          </p:cNvPr>
          <p:cNvCxnSpPr>
            <a:cxnSpLocks/>
          </p:cNvCxnSpPr>
          <p:nvPr/>
        </p:nvCxnSpPr>
        <p:spPr>
          <a:xfrm>
            <a:off x="4150064" y="306171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D0DC5C-1281-48D2-9ABC-4B06432436A0}"/>
              </a:ext>
            </a:extLst>
          </p:cNvPr>
          <p:cNvCxnSpPr/>
          <p:nvPr/>
        </p:nvCxnSpPr>
        <p:spPr>
          <a:xfrm flipH="1">
            <a:off x="4150064" y="345677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798C06D-ED11-486F-AB26-F183C349D87A}"/>
              </a:ext>
            </a:extLst>
          </p:cNvPr>
          <p:cNvSpPr txBox="1"/>
          <p:nvPr/>
        </p:nvSpPr>
        <p:spPr>
          <a:xfrm>
            <a:off x="5499470" y="2705246"/>
            <a:ext cx="1266629" cy="369332"/>
          </a:xfrm>
          <a:prstGeom prst="rect">
            <a:avLst/>
          </a:prstGeom>
          <a:noFill/>
        </p:spPr>
        <p:txBody>
          <a:bodyPr wrap="none" rtlCol="0">
            <a:spAutoFit/>
          </a:bodyPr>
          <a:lstStyle/>
          <a:p>
            <a:r>
              <a:rPr lang="en-IN" dirty="0"/>
              <a:t>HTTP + URL</a:t>
            </a:r>
          </a:p>
        </p:txBody>
      </p:sp>
      <p:sp>
        <p:nvSpPr>
          <p:cNvPr id="24" name="Rectangle 23">
            <a:extLst>
              <a:ext uri="{FF2B5EF4-FFF2-40B4-BE49-F238E27FC236}">
                <a16:creationId xmlns:a16="http://schemas.microsoft.com/office/drawing/2014/main" id="{91072177-1566-4E4A-8C49-7D6C6438E228}"/>
              </a:ext>
            </a:extLst>
          </p:cNvPr>
          <p:cNvSpPr/>
          <p:nvPr/>
        </p:nvSpPr>
        <p:spPr>
          <a:xfrm>
            <a:off x="5499470" y="3469633"/>
            <a:ext cx="1345240" cy="369332"/>
          </a:xfrm>
          <a:prstGeom prst="rect">
            <a:avLst/>
          </a:prstGeom>
        </p:spPr>
        <p:txBody>
          <a:bodyPr wrap="none">
            <a:spAutoFit/>
          </a:bodyPr>
          <a:lstStyle/>
          <a:p>
            <a:r>
              <a:rPr lang="en-IN" dirty="0"/>
              <a:t>HTML + CSS </a:t>
            </a:r>
          </a:p>
        </p:txBody>
      </p:sp>
      <p:grpSp>
        <p:nvGrpSpPr>
          <p:cNvPr id="25" name="Group 24">
            <a:extLst>
              <a:ext uri="{FF2B5EF4-FFF2-40B4-BE49-F238E27FC236}">
                <a16:creationId xmlns:a16="http://schemas.microsoft.com/office/drawing/2014/main" id="{283C9981-3519-4284-83C1-DA43BF4CE368}"/>
              </a:ext>
            </a:extLst>
          </p:cNvPr>
          <p:cNvGrpSpPr/>
          <p:nvPr/>
        </p:nvGrpSpPr>
        <p:grpSpPr>
          <a:xfrm>
            <a:off x="4199722" y="3586048"/>
            <a:ext cx="828000" cy="828000"/>
            <a:chOff x="4936328" y="4218830"/>
            <a:chExt cx="828000" cy="828000"/>
          </a:xfrm>
        </p:grpSpPr>
        <p:sp>
          <p:nvSpPr>
            <p:cNvPr id="26" name="Arc 25">
              <a:extLst>
                <a:ext uri="{FF2B5EF4-FFF2-40B4-BE49-F238E27FC236}">
                  <a16:creationId xmlns:a16="http://schemas.microsoft.com/office/drawing/2014/main" id="{E7604F5F-60F6-4B02-8956-E794FC73F4C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a:extLst>
                <a:ext uri="{FF2B5EF4-FFF2-40B4-BE49-F238E27FC236}">
                  <a16:creationId xmlns:a16="http://schemas.microsoft.com/office/drawing/2014/main" id="{8F79B333-A4C6-4A8B-9584-18B1B647CF33}"/>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295433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27D4-A790-4219-A9B6-22E40CB1E1A1}"/>
              </a:ext>
            </a:extLst>
          </p:cNvPr>
          <p:cNvSpPr>
            <a:spLocks noGrp="1"/>
          </p:cNvSpPr>
          <p:nvPr>
            <p:ph type="title"/>
          </p:nvPr>
        </p:nvSpPr>
        <p:spPr/>
        <p:txBody>
          <a:bodyPr/>
          <a:lstStyle/>
          <a:p>
            <a:r>
              <a:rPr lang="en-IN" dirty="0"/>
              <a:t>Library vs Framework</a:t>
            </a:r>
          </a:p>
        </p:txBody>
      </p:sp>
      <p:graphicFrame>
        <p:nvGraphicFramePr>
          <p:cNvPr id="4" name="Table 4">
            <a:extLst>
              <a:ext uri="{FF2B5EF4-FFF2-40B4-BE49-F238E27FC236}">
                <a16:creationId xmlns:a16="http://schemas.microsoft.com/office/drawing/2014/main" id="{54ED24BA-D8A0-45FA-9830-7EBDDD965A3B}"/>
              </a:ext>
            </a:extLst>
          </p:cNvPr>
          <p:cNvGraphicFramePr>
            <a:graphicFrameLocks noGrp="1"/>
          </p:cNvGraphicFramePr>
          <p:nvPr>
            <p:ph idx="1"/>
            <p:extLst>
              <p:ext uri="{D42A27DB-BD31-4B8C-83A1-F6EECF244321}">
                <p14:modId xmlns:p14="http://schemas.microsoft.com/office/powerpoint/2010/main" val="198370348"/>
              </p:ext>
            </p:extLst>
          </p:nvPr>
        </p:nvGraphicFramePr>
        <p:xfrm>
          <a:off x="838200" y="1825625"/>
          <a:ext cx="10515600" cy="4028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491365429"/>
                    </a:ext>
                  </a:extLst>
                </a:gridCol>
                <a:gridCol w="5257800">
                  <a:extLst>
                    <a:ext uri="{9D8B030D-6E8A-4147-A177-3AD203B41FA5}">
                      <a16:colId xmlns:a16="http://schemas.microsoft.com/office/drawing/2014/main" val="2102715436"/>
                    </a:ext>
                  </a:extLst>
                </a:gridCol>
              </a:tblGrid>
              <a:tr h="370840">
                <a:tc>
                  <a:txBody>
                    <a:bodyPr/>
                    <a:lstStyle/>
                    <a:p>
                      <a:pPr algn="ctr"/>
                      <a:r>
                        <a:rPr lang="en-IN" dirty="0"/>
                        <a:t>Library</a:t>
                      </a:r>
                    </a:p>
                  </a:txBody>
                  <a:tcPr/>
                </a:tc>
                <a:tc>
                  <a:txBody>
                    <a:bodyPr/>
                    <a:lstStyle/>
                    <a:p>
                      <a:pPr algn="ctr"/>
                      <a:r>
                        <a:rPr lang="en-IN" dirty="0"/>
                        <a:t>Framework</a:t>
                      </a:r>
                    </a:p>
                  </a:txBody>
                  <a:tcPr/>
                </a:tc>
                <a:extLst>
                  <a:ext uri="{0D108BD9-81ED-4DB2-BD59-A6C34878D82A}">
                    <a16:rowId xmlns:a16="http://schemas.microsoft.com/office/drawing/2014/main" val="3687063235"/>
                  </a:ext>
                </a:extLst>
              </a:tr>
              <a:tr h="914400">
                <a:tc>
                  <a:txBody>
                    <a:bodyPr/>
                    <a:lstStyle/>
                    <a:p>
                      <a:r>
                        <a:rPr lang="en-IN"/>
                        <a:t>Collection of API’s, targeted to do one specific task</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Collection of API’s, targeted for application creation. FW is a piece of code that dictates the architecture of your project.</a:t>
                      </a:r>
                      <a:endParaRPr lang="en-IN" dirty="0"/>
                    </a:p>
                  </a:txBody>
                  <a:tcPr anchor="ctr"/>
                </a:tc>
                <a:extLst>
                  <a:ext uri="{0D108BD9-81ED-4DB2-BD59-A6C34878D82A}">
                    <a16:rowId xmlns:a16="http://schemas.microsoft.com/office/drawing/2014/main" val="2739940183"/>
                  </a:ext>
                </a:extLst>
              </a:tr>
              <a:tr h="914400">
                <a:tc>
                  <a:txBody>
                    <a:bodyPr/>
                    <a:lstStyle/>
                    <a:p>
                      <a:r>
                        <a:rPr lang="en-IN"/>
                        <a:t>You are in Full control when you call a method from a library and the control is then returned.</a:t>
                      </a:r>
                      <a:endParaRPr lang="en-IN" dirty="0"/>
                    </a:p>
                  </a:txBody>
                  <a:tcPr anchor="ctr"/>
                </a:tc>
                <a:tc>
                  <a:txBody>
                    <a:bodyPr/>
                    <a:lstStyle/>
                    <a:p>
                      <a:r>
                        <a:rPr lang="en-IN"/>
                        <a:t>The code never calls into a FW, instead the FW uses your code. We can only follow a FW.</a:t>
                      </a:r>
                      <a:endParaRPr lang="en-IN" dirty="0"/>
                    </a:p>
                  </a:txBody>
                  <a:tcPr anchor="ctr"/>
                </a:tc>
                <a:extLst>
                  <a:ext uri="{0D108BD9-81ED-4DB2-BD59-A6C34878D82A}">
                    <a16:rowId xmlns:a16="http://schemas.microsoft.com/office/drawing/2014/main" val="4132386758"/>
                  </a:ext>
                </a:extLst>
              </a:tr>
              <a:tr h="914400">
                <a:tc>
                  <a:txBody>
                    <a:bodyPr/>
                    <a:lstStyle/>
                    <a:p>
                      <a:r>
                        <a:rPr lang="en-IN"/>
                        <a:t>It can be integrated seamlessly into an existing project.</a:t>
                      </a:r>
                      <a:endParaRPr lang="en-IN" dirty="0"/>
                    </a:p>
                  </a:txBody>
                  <a:tcPr anchor="ctr"/>
                </a:tc>
                <a:tc>
                  <a:txBody>
                    <a:bodyPr/>
                    <a:lstStyle/>
                    <a:p>
                      <a:r>
                        <a:rPr lang="en-IN"/>
                        <a:t>FW cannot be integrated, we have to re-write the code.</a:t>
                      </a:r>
                      <a:endParaRPr lang="en-IN" dirty="0"/>
                    </a:p>
                  </a:txBody>
                  <a:tcPr anchor="ctr"/>
                </a:tc>
                <a:extLst>
                  <a:ext uri="{0D108BD9-81ED-4DB2-BD59-A6C34878D82A}">
                    <a16:rowId xmlns:a16="http://schemas.microsoft.com/office/drawing/2014/main" val="937199311"/>
                  </a:ext>
                </a:extLst>
              </a:tr>
              <a:tr h="914400">
                <a:tc>
                  <a:txBody>
                    <a:bodyPr/>
                    <a:lstStyle/>
                    <a:p>
                      <a:r>
                        <a:rPr lang="en-IN"/>
                        <a:t>jQuery – DOM Manipulation &amp; Ajax</a:t>
                      </a:r>
                    </a:p>
                    <a:p>
                      <a:r>
                        <a:rPr lang="en-IN"/>
                        <a:t>Date – Moment JS</a:t>
                      </a:r>
                    </a:p>
                    <a:p>
                      <a:r>
                        <a:rPr lang="en-IN"/>
                        <a:t>Data Visualization – D3 JS</a:t>
                      </a:r>
                      <a:endParaRPr lang="en-IN" dirty="0"/>
                    </a:p>
                  </a:txBody>
                  <a:tcPr anchor="ctr"/>
                </a:tc>
                <a:tc>
                  <a:txBody>
                    <a:bodyPr/>
                    <a:lstStyle/>
                    <a:p>
                      <a:r>
                        <a:rPr lang="en-IN" dirty="0"/>
                        <a:t>Angular</a:t>
                      </a:r>
                    </a:p>
                  </a:txBody>
                  <a:tcPr anchor="ctr"/>
                </a:tc>
                <a:extLst>
                  <a:ext uri="{0D108BD9-81ED-4DB2-BD59-A6C34878D82A}">
                    <a16:rowId xmlns:a16="http://schemas.microsoft.com/office/drawing/2014/main" val="3622286512"/>
                  </a:ext>
                </a:extLst>
              </a:tr>
            </a:tbl>
          </a:graphicData>
        </a:graphic>
      </p:graphicFrame>
    </p:spTree>
    <p:extLst>
      <p:ext uri="{BB962C8B-B14F-4D97-AF65-F5344CB8AC3E}">
        <p14:creationId xmlns:p14="http://schemas.microsoft.com/office/powerpoint/2010/main" val="334389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4DF3-FE1E-4193-9952-8D4854E8A2E9}"/>
              </a:ext>
            </a:extLst>
          </p:cNvPr>
          <p:cNvSpPr>
            <a:spLocks noGrp="1"/>
          </p:cNvSpPr>
          <p:nvPr>
            <p:ph type="title"/>
          </p:nvPr>
        </p:nvSpPr>
        <p:spPr/>
        <p:txBody>
          <a:bodyPr/>
          <a:lstStyle/>
          <a:p>
            <a:r>
              <a:rPr lang="en-US" dirty="0"/>
              <a:t>Creating an Angular Application</a:t>
            </a:r>
            <a:endParaRPr lang="en-IN" dirty="0"/>
          </a:p>
        </p:txBody>
      </p:sp>
      <p:sp>
        <p:nvSpPr>
          <p:cNvPr id="3" name="Content Placeholder 2">
            <a:extLst>
              <a:ext uri="{FF2B5EF4-FFF2-40B4-BE49-F238E27FC236}">
                <a16:creationId xmlns:a16="http://schemas.microsoft.com/office/drawing/2014/main" id="{0BF26C95-B7AD-44C8-AAA7-361761EB6199}"/>
              </a:ext>
            </a:extLst>
          </p:cNvPr>
          <p:cNvSpPr>
            <a:spLocks noGrp="1"/>
          </p:cNvSpPr>
          <p:nvPr>
            <p:ph idx="1"/>
          </p:nvPr>
        </p:nvSpPr>
        <p:spPr/>
        <p:txBody>
          <a:bodyPr/>
          <a:lstStyle/>
          <a:p>
            <a:r>
              <a:rPr lang="en-IN" dirty="0" err="1"/>
              <a:t>npm</a:t>
            </a:r>
            <a:r>
              <a:rPr lang="en-IN" dirty="0"/>
              <a:t> install -g @angular/cli (Only Once)</a:t>
            </a:r>
          </a:p>
          <a:p>
            <a:r>
              <a:rPr lang="en-IN" dirty="0"/>
              <a:t>Single Project Application (Workspace)</a:t>
            </a:r>
          </a:p>
          <a:p>
            <a:pPr lvl="1"/>
            <a:r>
              <a:rPr lang="en-IN" dirty="0"/>
              <a:t>ng new first-ng-app</a:t>
            </a:r>
          </a:p>
          <a:p>
            <a:r>
              <a:rPr lang="en-IN" dirty="0"/>
              <a:t>Multiple Projects in Single Workspace</a:t>
            </a:r>
          </a:p>
          <a:p>
            <a:pPr lvl="1"/>
            <a:r>
              <a:rPr lang="en-US" dirty="0"/>
              <a:t>ng new multi-apps --</a:t>
            </a:r>
            <a:r>
              <a:rPr lang="en-US" dirty="0" err="1"/>
              <a:t>createApplication</a:t>
            </a:r>
            <a:r>
              <a:rPr lang="en-US" dirty="0"/>
              <a:t>=false</a:t>
            </a:r>
            <a:endParaRPr lang="en-IN" dirty="0"/>
          </a:p>
          <a:p>
            <a:pPr lvl="1"/>
            <a:r>
              <a:rPr lang="en-IN" dirty="0"/>
              <a:t>cd multi-apps</a:t>
            </a:r>
          </a:p>
          <a:p>
            <a:pPr lvl="1"/>
            <a:r>
              <a:rPr lang="en-IN" dirty="0"/>
              <a:t>ng generate application app-one</a:t>
            </a:r>
          </a:p>
          <a:p>
            <a:pPr lvl="1"/>
            <a:r>
              <a:rPr lang="en-IN" dirty="0"/>
              <a:t>ng generate application app-two</a:t>
            </a:r>
          </a:p>
          <a:p>
            <a:pPr lvl="1"/>
            <a:r>
              <a:rPr lang="en-IN" dirty="0"/>
              <a:t>ng generate library app-two</a:t>
            </a:r>
          </a:p>
        </p:txBody>
      </p:sp>
    </p:spTree>
    <p:extLst>
      <p:ext uri="{BB962C8B-B14F-4D97-AF65-F5344CB8AC3E}">
        <p14:creationId xmlns:p14="http://schemas.microsoft.com/office/powerpoint/2010/main" val="80697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F8AA151-C8D7-4C18-A097-EF1259493147}"/>
              </a:ext>
            </a:extLst>
          </p:cNvPr>
          <p:cNvSpPr/>
          <p:nvPr/>
        </p:nvSpPr>
        <p:spPr>
          <a:xfrm>
            <a:off x="6701442" y="615142"/>
            <a:ext cx="4721629" cy="53533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0" name="Rectangle 29">
            <a:extLst>
              <a:ext uri="{FF2B5EF4-FFF2-40B4-BE49-F238E27FC236}">
                <a16:creationId xmlns:a16="http://schemas.microsoft.com/office/drawing/2014/main" id="{CAB92A9E-08DC-4950-8D9F-555E257F7678}"/>
              </a:ext>
            </a:extLst>
          </p:cNvPr>
          <p:cNvSpPr/>
          <p:nvPr/>
        </p:nvSpPr>
        <p:spPr>
          <a:xfrm>
            <a:off x="839585" y="615142"/>
            <a:ext cx="4721629" cy="53533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40A0A376-C6B9-40F5-95A0-801429C0A514}"/>
              </a:ext>
            </a:extLst>
          </p:cNvPr>
          <p:cNvSpPr/>
          <p:nvPr/>
        </p:nvSpPr>
        <p:spPr>
          <a:xfrm>
            <a:off x="1113905" y="781396"/>
            <a:ext cx="2477193" cy="4322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endParaRPr lang="en-IN" dirty="0"/>
          </a:p>
        </p:txBody>
      </p:sp>
      <p:sp>
        <p:nvSpPr>
          <p:cNvPr id="5" name="Rectangle: Rounded Corners 4">
            <a:extLst>
              <a:ext uri="{FF2B5EF4-FFF2-40B4-BE49-F238E27FC236}">
                <a16:creationId xmlns:a16="http://schemas.microsoft.com/office/drawing/2014/main" id="{D32286BF-63BA-4D11-AB65-FF0B85387F29}"/>
              </a:ext>
            </a:extLst>
          </p:cNvPr>
          <p:cNvSpPr/>
          <p:nvPr/>
        </p:nvSpPr>
        <p:spPr>
          <a:xfrm>
            <a:off x="3707476" y="781396"/>
            <a:ext cx="515389" cy="432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6" name="Rectangle: Rounded Corners 5">
            <a:extLst>
              <a:ext uri="{FF2B5EF4-FFF2-40B4-BE49-F238E27FC236}">
                <a16:creationId xmlns:a16="http://schemas.microsoft.com/office/drawing/2014/main" id="{3C675BC1-B5D9-4553-964D-65E3004C8F20}"/>
              </a:ext>
            </a:extLst>
          </p:cNvPr>
          <p:cNvSpPr/>
          <p:nvPr/>
        </p:nvSpPr>
        <p:spPr>
          <a:xfrm>
            <a:off x="4339243" y="781396"/>
            <a:ext cx="515389" cy="432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7" name="TextBox 6">
            <a:extLst>
              <a:ext uri="{FF2B5EF4-FFF2-40B4-BE49-F238E27FC236}">
                <a16:creationId xmlns:a16="http://schemas.microsoft.com/office/drawing/2014/main" id="{EECD887C-C2E2-49FE-935A-1B936FF4A419}"/>
              </a:ext>
            </a:extLst>
          </p:cNvPr>
          <p:cNvSpPr txBox="1"/>
          <p:nvPr/>
        </p:nvSpPr>
        <p:spPr>
          <a:xfrm>
            <a:off x="1546167" y="2443942"/>
            <a:ext cx="1947136" cy="3139321"/>
          </a:xfrm>
          <a:prstGeom prst="rect">
            <a:avLst/>
          </a:prstGeom>
          <a:noFill/>
        </p:spPr>
        <p:txBody>
          <a:bodyPr wrap="none" rtlCol="0">
            <a:spAutoFit/>
          </a:bodyPr>
          <a:lstStyle/>
          <a:p>
            <a:r>
              <a:rPr lang="en-US" dirty="0"/>
              <a:t>{</a:t>
            </a:r>
          </a:p>
          <a:p>
            <a:pPr>
              <a:tabLst>
                <a:tab pos="182563" algn="l"/>
              </a:tabLst>
            </a:pPr>
            <a:r>
              <a:rPr lang="en-US" dirty="0"/>
              <a:t>	count: 0,</a:t>
            </a:r>
          </a:p>
          <a:p>
            <a:pPr>
              <a:tabLst>
                <a:tab pos="182563" algn="l"/>
              </a:tabLst>
            </a:pPr>
            <a:r>
              <a:rPr lang="en-US" dirty="0"/>
              <a:t>	</a:t>
            </a:r>
          </a:p>
          <a:p>
            <a:pPr>
              <a:tabLst>
                <a:tab pos="182563" algn="l"/>
              </a:tabLst>
            </a:pPr>
            <a:r>
              <a:rPr lang="en-US" dirty="0"/>
              <a:t>	next: function() {</a:t>
            </a:r>
          </a:p>
          <a:p>
            <a:pPr>
              <a:tabLst>
                <a:tab pos="182563" algn="l"/>
                <a:tab pos="357188" algn="l"/>
              </a:tabLst>
            </a:pPr>
            <a:r>
              <a:rPr lang="en-US" dirty="0"/>
              <a:t>		</a:t>
            </a:r>
            <a:r>
              <a:rPr lang="en-US" dirty="0" err="1"/>
              <a:t>this.count</a:t>
            </a:r>
            <a:r>
              <a:rPr lang="en-US" dirty="0"/>
              <a:t>+=1;</a:t>
            </a:r>
          </a:p>
          <a:p>
            <a:pPr>
              <a:tabLst>
                <a:tab pos="182563" algn="l"/>
              </a:tabLst>
            </a:pPr>
            <a:r>
              <a:rPr lang="en-US" dirty="0"/>
              <a:t>	},</a:t>
            </a:r>
          </a:p>
          <a:p>
            <a:pPr>
              <a:tabLst>
                <a:tab pos="182563" algn="l"/>
              </a:tabLst>
            </a:pPr>
            <a:r>
              <a:rPr lang="en-US" dirty="0"/>
              <a:t>	</a:t>
            </a:r>
          </a:p>
          <a:p>
            <a:pPr>
              <a:tabLst>
                <a:tab pos="182563" algn="l"/>
              </a:tabLst>
            </a:pPr>
            <a:r>
              <a:rPr lang="en-US" dirty="0"/>
              <a:t>	</a:t>
            </a:r>
            <a:r>
              <a:rPr lang="en-US" dirty="0" err="1"/>
              <a:t>prev</a:t>
            </a:r>
            <a:r>
              <a:rPr lang="en-US" dirty="0"/>
              <a:t>: function() {</a:t>
            </a:r>
          </a:p>
          <a:p>
            <a:pPr>
              <a:tabLst>
                <a:tab pos="182563" algn="l"/>
                <a:tab pos="357188" algn="l"/>
              </a:tabLst>
            </a:pPr>
            <a:r>
              <a:rPr lang="en-US" dirty="0"/>
              <a:t>		</a:t>
            </a:r>
            <a:r>
              <a:rPr lang="en-US" dirty="0" err="1"/>
              <a:t>this.count</a:t>
            </a:r>
            <a:r>
              <a:rPr lang="en-US" dirty="0"/>
              <a:t>-=1;</a:t>
            </a:r>
          </a:p>
          <a:p>
            <a:pPr>
              <a:tabLst>
                <a:tab pos="182563" algn="l"/>
              </a:tabLst>
            </a:pPr>
            <a:r>
              <a:rPr lang="en-US" dirty="0"/>
              <a:t>	}</a:t>
            </a:r>
          </a:p>
          <a:p>
            <a:r>
              <a:rPr lang="en-US" dirty="0"/>
              <a:t>}</a:t>
            </a:r>
            <a:endParaRPr lang="en-IN" dirty="0"/>
          </a:p>
        </p:txBody>
      </p:sp>
      <p:cxnSp>
        <p:nvCxnSpPr>
          <p:cNvPr id="9" name="Straight Arrow Connector 8">
            <a:extLst>
              <a:ext uri="{FF2B5EF4-FFF2-40B4-BE49-F238E27FC236}">
                <a16:creationId xmlns:a16="http://schemas.microsoft.com/office/drawing/2014/main" id="{5EE57A14-328E-4728-BD51-F6E6B00D7A37}"/>
              </a:ext>
            </a:extLst>
          </p:cNvPr>
          <p:cNvCxnSpPr>
            <a:endCxn id="4" idx="2"/>
          </p:cNvCxnSpPr>
          <p:nvPr/>
        </p:nvCxnSpPr>
        <p:spPr>
          <a:xfrm flipV="1">
            <a:off x="2194559" y="1213658"/>
            <a:ext cx="157943" cy="159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7A6A989-980D-49C1-B8A0-CBD3CA065077}"/>
              </a:ext>
            </a:extLst>
          </p:cNvPr>
          <p:cNvCxnSpPr>
            <a:endCxn id="5" idx="2"/>
          </p:cNvCxnSpPr>
          <p:nvPr/>
        </p:nvCxnSpPr>
        <p:spPr>
          <a:xfrm flipV="1">
            <a:off x="3042458" y="1213658"/>
            <a:ext cx="922713" cy="2152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F21CB55-6943-4C46-9ECC-7D39A9AB742B}"/>
              </a:ext>
            </a:extLst>
          </p:cNvPr>
          <p:cNvCxnSpPr>
            <a:cxnSpLocks/>
            <a:endCxn id="6" idx="2"/>
          </p:cNvCxnSpPr>
          <p:nvPr/>
        </p:nvCxnSpPr>
        <p:spPr>
          <a:xfrm flipV="1">
            <a:off x="3433156" y="1213658"/>
            <a:ext cx="1163782" cy="33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42915F4-D745-4FE0-BF17-053D98C88DB6}"/>
              </a:ext>
            </a:extLst>
          </p:cNvPr>
          <p:cNvSpPr/>
          <p:nvPr/>
        </p:nvSpPr>
        <p:spPr>
          <a:xfrm>
            <a:off x="7004858" y="781396"/>
            <a:ext cx="2477193" cy="4322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endParaRPr lang="en-IN" dirty="0"/>
          </a:p>
        </p:txBody>
      </p:sp>
      <p:sp>
        <p:nvSpPr>
          <p:cNvPr id="16" name="Rectangle: Rounded Corners 15">
            <a:extLst>
              <a:ext uri="{FF2B5EF4-FFF2-40B4-BE49-F238E27FC236}">
                <a16:creationId xmlns:a16="http://schemas.microsoft.com/office/drawing/2014/main" id="{DF3A88F3-16D6-4894-9AE6-842DC960E990}"/>
              </a:ext>
            </a:extLst>
          </p:cNvPr>
          <p:cNvSpPr/>
          <p:nvPr/>
        </p:nvSpPr>
        <p:spPr>
          <a:xfrm>
            <a:off x="9598429" y="781396"/>
            <a:ext cx="515389" cy="432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17" name="Rectangle: Rounded Corners 16">
            <a:extLst>
              <a:ext uri="{FF2B5EF4-FFF2-40B4-BE49-F238E27FC236}">
                <a16:creationId xmlns:a16="http://schemas.microsoft.com/office/drawing/2014/main" id="{9C3C4DD4-33F4-4269-834E-76053D8E49E3}"/>
              </a:ext>
            </a:extLst>
          </p:cNvPr>
          <p:cNvSpPr/>
          <p:nvPr/>
        </p:nvSpPr>
        <p:spPr>
          <a:xfrm>
            <a:off x="10230196" y="781396"/>
            <a:ext cx="515389" cy="432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22" name="Rectangle 21">
            <a:extLst>
              <a:ext uri="{FF2B5EF4-FFF2-40B4-BE49-F238E27FC236}">
                <a16:creationId xmlns:a16="http://schemas.microsoft.com/office/drawing/2014/main" id="{31AC673D-1C2E-4BEB-9B71-DCEF5065C79B}"/>
              </a:ext>
            </a:extLst>
          </p:cNvPr>
          <p:cNvSpPr/>
          <p:nvPr/>
        </p:nvSpPr>
        <p:spPr>
          <a:xfrm>
            <a:off x="1014152" y="1629295"/>
            <a:ext cx="4380807" cy="507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 HANDLING LOGIC</a:t>
            </a:r>
            <a:endParaRPr lang="en-IN" dirty="0"/>
          </a:p>
        </p:txBody>
      </p:sp>
      <p:sp>
        <p:nvSpPr>
          <p:cNvPr id="23" name="TextBox 22">
            <a:extLst>
              <a:ext uri="{FF2B5EF4-FFF2-40B4-BE49-F238E27FC236}">
                <a16:creationId xmlns:a16="http://schemas.microsoft.com/office/drawing/2014/main" id="{852D0731-5956-4DAC-A520-4E4743CB177A}"/>
              </a:ext>
            </a:extLst>
          </p:cNvPr>
          <p:cNvSpPr txBox="1"/>
          <p:nvPr/>
        </p:nvSpPr>
        <p:spPr>
          <a:xfrm>
            <a:off x="7403869" y="2443942"/>
            <a:ext cx="1947136" cy="3139321"/>
          </a:xfrm>
          <a:prstGeom prst="rect">
            <a:avLst/>
          </a:prstGeom>
          <a:noFill/>
        </p:spPr>
        <p:txBody>
          <a:bodyPr wrap="none" rtlCol="0">
            <a:spAutoFit/>
          </a:bodyPr>
          <a:lstStyle/>
          <a:p>
            <a:r>
              <a:rPr lang="en-US" dirty="0"/>
              <a:t>{</a:t>
            </a:r>
          </a:p>
          <a:p>
            <a:pPr>
              <a:tabLst>
                <a:tab pos="182563" algn="l"/>
              </a:tabLst>
            </a:pPr>
            <a:r>
              <a:rPr lang="en-US" dirty="0"/>
              <a:t>	count: 0,</a:t>
            </a:r>
          </a:p>
          <a:p>
            <a:pPr>
              <a:tabLst>
                <a:tab pos="182563" algn="l"/>
              </a:tabLst>
            </a:pPr>
            <a:r>
              <a:rPr lang="en-US" dirty="0"/>
              <a:t>	</a:t>
            </a:r>
          </a:p>
          <a:p>
            <a:pPr>
              <a:tabLst>
                <a:tab pos="182563" algn="l"/>
              </a:tabLst>
            </a:pPr>
            <a:r>
              <a:rPr lang="en-US" dirty="0"/>
              <a:t>	next: function() {</a:t>
            </a:r>
          </a:p>
          <a:p>
            <a:pPr>
              <a:tabLst>
                <a:tab pos="182563" algn="l"/>
                <a:tab pos="357188" algn="l"/>
              </a:tabLst>
            </a:pPr>
            <a:r>
              <a:rPr lang="en-US" dirty="0"/>
              <a:t>		</a:t>
            </a:r>
            <a:r>
              <a:rPr lang="en-US" dirty="0" err="1"/>
              <a:t>this.count</a:t>
            </a:r>
            <a:r>
              <a:rPr lang="en-US" dirty="0"/>
              <a:t>+=1;</a:t>
            </a:r>
          </a:p>
          <a:p>
            <a:pPr>
              <a:tabLst>
                <a:tab pos="182563" algn="l"/>
              </a:tabLst>
            </a:pPr>
            <a:r>
              <a:rPr lang="en-US" dirty="0"/>
              <a:t>	},</a:t>
            </a:r>
          </a:p>
          <a:p>
            <a:pPr>
              <a:tabLst>
                <a:tab pos="182563" algn="l"/>
              </a:tabLst>
            </a:pPr>
            <a:r>
              <a:rPr lang="en-US" dirty="0"/>
              <a:t>	</a:t>
            </a:r>
          </a:p>
          <a:p>
            <a:pPr>
              <a:tabLst>
                <a:tab pos="182563" algn="l"/>
              </a:tabLst>
            </a:pPr>
            <a:r>
              <a:rPr lang="en-US" dirty="0"/>
              <a:t>	</a:t>
            </a:r>
            <a:r>
              <a:rPr lang="en-US" dirty="0" err="1"/>
              <a:t>prev</a:t>
            </a:r>
            <a:r>
              <a:rPr lang="en-US" dirty="0"/>
              <a:t>: function() {</a:t>
            </a:r>
          </a:p>
          <a:p>
            <a:pPr>
              <a:tabLst>
                <a:tab pos="182563" algn="l"/>
                <a:tab pos="357188" algn="l"/>
              </a:tabLst>
            </a:pPr>
            <a:r>
              <a:rPr lang="en-US" dirty="0"/>
              <a:t>		</a:t>
            </a:r>
            <a:r>
              <a:rPr lang="en-US" dirty="0" err="1"/>
              <a:t>this.count</a:t>
            </a:r>
            <a:r>
              <a:rPr lang="en-US" dirty="0"/>
              <a:t>-=1;</a:t>
            </a:r>
          </a:p>
          <a:p>
            <a:pPr>
              <a:tabLst>
                <a:tab pos="182563" algn="l"/>
              </a:tabLst>
            </a:pPr>
            <a:r>
              <a:rPr lang="en-US" dirty="0"/>
              <a:t>	}</a:t>
            </a:r>
          </a:p>
          <a:p>
            <a:r>
              <a:rPr lang="en-US" dirty="0"/>
              <a:t>}</a:t>
            </a:r>
            <a:endParaRPr lang="en-IN" dirty="0"/>
          </a:p>
        </p:txBody>
      </p:sp>
      <p:cxnSp>
        <p:nvCxnSpPr>
          <p:cNvPr id="24" name="Straight Arrow Connector 23">
            <a:extLst>
              <a:ext uri="{FF2B5EF4-FFF2-40B4-BE49-F238E27FC236}">
                <a16:creationId xmlns:a16="http://schemas.microsoft.com/office/drawing/2014/main" id="{30D0E865-8928-44B3-B3A5-E962A868DE9D}"/>
              </a:ext>
            </a:extLst>
          </p:cNvPr>
          <p:cNvCxnSpPr/>
          <p:nvPr/>
        </p:nvCxnSpPr>
        <p:spPr>
          <a:xfrm flipV="1">
            <a:off x="8052261" y="1213658"/>
            <a:ext cx="157943" cy="159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8EF2DA-341D-4134-921A-4FDCB86E600A}"/>
              </a:ext>
            </a:extLst>
          </p:cNvPr>
          <p:cNvCxnSpPr/>
          <p:nvPr/>
        </p:nvCxnSpPr>
        <p:spPr>
          <a:xfrm flipV="1">
            <a:off x="8900160" y="1213658"/>
            <a:ext cx="922713" cy="2152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0913BB9-989C-479E-B8D1-4A8389B26824}"/>
              </a:ext>
            </a:extLst>
          </p:cNvPr>
          <p:cNvCxnSpPr>
            <a:cxnSpLocks/>
          </p:cNvCxnSpPr>
          <p:nvPr/>
        </p:nvCxnSpPr>
        <p:spPr>
          <a:xfrm flipV="1">
            <a:off x="9290858" y="1213658"/>
            <a:ext cx="1163782" cy="33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2633F62-B11B-4DCA-9C51-881DAF73EE4E}"/>
              </a:ext>
            </a:extLst>
          </p:cNvPr>
          <p:cNvSpPr/>
          <p:nvPr/>
        </p:nvSpPr>
        <p:spPr>
          <a:xfrm>
            <a:off x="6871854" y="1629295"/>
            <a:ext cx="4380807" cy="507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 HANDLING LOGIC</a:t>
            </a:r>
            <a:endParaRPr lang="en-IN" dirty="0"/>
          </a:p>
        </p:txBody>
      </p:sp>
      <p:sp>
        <p:nvSpPr>
          <p:cNvPr id="28" name="TextBox 27">
            <a:extLst>
              <a:ext uri="{FF2B5EF4-FFF2-40B4-BE49-F238E27FC236}">
                <a16:creationId xmlns:a16="http://schemas.microsoft.com/office/drawing/2014/main" id="{78A54109-2D04-4001-89C3-05692E9E13BA}"/>
              </a:ext>
            </a:extLst>
          </p:cNvPr>
          <p:cNvSpPr txBox="1"/>
          <p:nvPr/>
        </p:nvSpPr>
        <p:spPr>
          <a:xfrm>
            <a:off x="2420072" y="6189410"/>
            <a:ext cx="1287404" cy="369332"/>
          </a:xfrm>
          <a:prstGeom prst="rect">
            <a:avLst/>
          </a:prstGeom>
          <a:noFill/>
        </p:spPr>
        <p:txBody>
          <a:bodyPr wrap="none" rtlCol="0">
            <a:spAutoFit/>
          </a:bodyPr>
          <a:lstStyle/>
          <a:p>
            <a:r>
              <a:rPr lang="en-US" dirty="0"/>
              <a:t>&lt;counter /&gt;</a:t>
            </a:r>
            <a:endParaRPr lang="en-IN" dirty="0"/>
          </a:p>
        </p:txBody>
      </p:sp>
      <p:sp>
        <p:nvSpPr>
          <p:cNvPr id="29" name="TextBox 28">
            <a:extLst>
              <a:ext uri="{FF2B5EF4-FFF2-40B4-BE49-F238E27FC236}">
                <a16:creationId xmlns:a16="http://schemas.microsoft.com/office/drawing/2014/main" id="{CA37CD73-6056-46A1-B8C5-7C85DA5DD095}"/>
              </a:ext>
            </a:extLst>
          </p:cNvPr>
          <p:cNvSpPr txBox="1"/>
          <p:nvPr/>
        </p:nvSpPr>
        <p:spPr>
          <a:xfrm>
            <a:off x="8585345" y="6189410"/>
            <a:ext cx="1287404" cy="369332"/>
          </a:xfrm>
          <a:prstGeom prst="rect">
            <a:avLst/>
          </a:prstGeom>
          <a:noFill/>
        </p:spPr>
        <p:txBody>
          <a:bodyPr wrap="none" rtlCol="0">
            <a:spAutoFit/>
          </a:bodyPr>
          <a:lstStyle/>
          <a:p>
            <a:r>
              <a:rPr lang="en-US" dirty="0"/>
              <a:t>&lt;counter /&gt;</a:t>
            </a:r>
            <a:endParaRPr lang="en-IN" dirty="0"/>
          </a:p>
        </p:txBody>
      </p:sp>
    </p:spTree>
    <p:extLst>
      <p:ext uri="{BB962C8B-B14F-4D97-AF65-F5344CB8AC3E}">
        <p14:creationId xmlns:p14="http://schemas.microsoft.com/office/powerpoint/2010/main" val="226677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2475872-FA0E-4FB2-8690-C764363F6C2F}"/>
              </a:ext>
            </a:extLst>
          </p:cNvPr>
          <p:cNvSpPr/>
          <p:nvPr/>
        </p:nvSpPr>
        <p:spPr>
          <a:xfrm>
            <a:off x="3395050" y="1883121"/>
            <a:ext cx="5531667" cy="4354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D59AC89-9221-4335-9E13-D44F4E0FF7A1}"/>
              </a:ext>
            </a:extLst>
          </p:cNvPr>
          <p:cNvSpPr>
            <a:spLocks noGrp="1"/>
          </p:cNvSpPr>
          <p:nvPr>
            <p:ph type="title"/>
          </p:nvPr>
        </p:nvSpPr>
        <p:spPr/>
        <p:txBody>
          <a:bodyPr/>
          <a:lstStyle/>
          <a:p>
            <a:r>
              <a:rPr lang="en-US" dirty="0"/>
              <a:t>Composite UI</a:t>
            </a:r>
            <a:endParaRPr lang="en-IN" dirty="0"/>
          </a:p>
        </p:txBody>
      </p:sp>
      <p:sp>
        <p:nvSpPr>
          <p:cNvPr id="4" name="Rectangle 3">
            <a:extLst>
              <a:ext uri="{FF2B5EF4-FFF2-40B4-BE49-F238E27FC236}">
                <a16:creationId xmlns:a16="http://schemas.microsoft.com/office/drawing/2014/main" id="{EDC27F36-51DA-4F90-8C35-EB1A47D7D45E}"/>
              </a:ext>
            </a:extLst>
          </p:cNvPr>
          <p:cNvSpPr/>
          <p:nvPr/>
        </p:nvSpPr>
        <p:spPr>
          <a:xfrm>
            <a:off x="3524666" y="2064188"/>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5" name="Rectangle 4">
            <a:extLst>
              <a:ext uri="{FF2B5EF4-FFF2-40B4-BE49-F238E27FC236}">
                <a16:creationId xmlns:a16="http://schemas.microsoft.com/office/drawing/2014/main" id="{FAFC2CA3-14C2-4417-83EA-893FE141DC7D}"/>
              </a:ext>
            </a:extLst>
          </p:cNvPr>
          <p:cNvSpPr/>
          <p:nvPr/>
        </p:nvSpPr>
        <p:spPr>
          <a:xfrm>
            <a:off x="3524666" y="2621141"/>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6" name="Rectangle 5">
            <a:extLst>
              <a:ext uri="{FF2B5EF4-FFF2-40B4-BE49-F238E27FC236}">
                <a16:creationId xmlns:a16="http://schemas.microsoft.com/office/drawing/2014/main" id="{AF7EDA8E-7123-4A19-BC9B-DCD71D9370F2}"/>
              </a:ext>
            </a:extLst>
          </p:cNvPr>
          <p:cNvSpPr/>
          <p:nvPr/>
        </p:nvSpPr>
        <p:spPr>
          <a:xfrm>
            <a:off x="5162273" y="2621141"/>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7" name="Rectangle 6">
            <a:extLst>
              <a:ext uri="{FF2B5EF4-FFF2-40B4-BE49-F238E27FC236}">
                <a16:creationId xmlns:a16="http://schemas.microsoft.com/office/drawing/2014/main" id="{BEBC27BE-CC38-4714-83FA-62C2C8553475}"/>
              </a:ext>
            </a:extLst>
          </p:cNvPr>
          <p:cNvSpPr/>
          <p:nvPr/>
        </p:nvSpPr>
        <p:spPr>
          <a:xfrm>
            <a:off x="5162273" y="4067555"/>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8" name="Rectangle 7">
            <a:extLst>
              <a:ext uri="{FF2B5EF4-FFF2-40B4-BE49-F238E27FC236}">
                <a16:creationId xmlns:a16="http://schemas.microsoft.com/office/drawing/2014/main" id="{6907216B-BAE1-4E27-B28A-F8B0FC5B1BB4}"/>
              </a:ext>
            </a:extLst>
          </p:cNvPr>
          <p:cNvSpPr/>
          <p:nvPr/>
        </p:nvSpPr>
        <p:spPr>
          <a:xfrm>
            <a:off x="3524666" y="5572158"/>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633219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C987FF-4ED8-49D2-8FE6-6040FAE0032F}"/>
              </a:ext>
            </a:extLst>
          </p:cNvPr>
          <p:cNvSpPr txBox="1"/>
          <p:nvPr/>
        </p:nvSpPr>
        <p:spPr>
          <a:xfrm>
            <a:off x="4755209" y="399011"/>
            <a:ext cx="2538259" cy="369332"/>
          </a:xfrm>
          <a:prstGeom prst="rect">
            <a:avLst/>
          </a:prstGeom>
          <a:noFill/>
        </p:spPr>
        <p:txBody>
          <a:bodyPr wrap="none" rtlCol="0">
            <a:spAutoFit/>
          </a:bodyPr>
          <a:lstStyle/>
          <a:p>
            <a:r>
              <a:rPr lang="en-US" dirty="0"/>
              <a:t>&lt;counter interval=“10”/&gt;</a:t>
            </a:r>
            <a:endParaRPr lang="en-IN" dirty="0"/>
          </a:p>
        </p:txBody>
      </p:sp>
      <p:sp>
        <p:nvSpPr>
          <p:cNvPr id="5" name="Rectangle 4">
            <a:extLst>
              <a:ext uri="{FF2B5EF4-FFF2-40B4-BE49-F238E27FC236}">
                <a16:creationId xmlns:a16="http://schemas.microsoft.com/office/drawing/2014/main" id="{481674A3-1DD2-4B74-A63E-5BEBF5DDDECB}"/>
              </a:ext>
            </a:extLst>
          </p:cNvPr>
          <p:cNvSpPr/>
          <p:nvPr/>
        </p:nvSpPr>
        <p:spPr>
          <a:xfrm>
            <a:off x="3822469" y="964276"/>
            <a:ext cx="4547062" cy="5494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t>MODULE</a:t>
            </a:r>
            <a:endParaRPr lang="en-IN" sz="3200" b="1" dirty="0"/>
          </a:p>
        </p:txBody>
      </p:sp>
      <p:sp>
        <p:nvSpPr>
          <p:cNvPr id="6" name="Rectangle 5">
            <a:extLst>
              <a:ext uri="{FF2B5EF4-FFF2-40B4-BE49-F238E27FC236}">
                <a16:creationId xmlns:a16="http://schemas.microsoft.com/office/drawing/2014/main" id="{EF64DE6F-3114-49C8-A4F0-802A53D453BA}"/>
              </a:ext>
            </a:extLst>
          </p:cNvPr>
          <p:cNvSpPr/>
          <p:nvPr/>
        </p:nvSpPr>
        <p:spPr>
          <a:xfrm>
            <a:off x="4128380" y="1611517"/>
            <a:ext cx="3983525" cy="4526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200" b="1" dirty="0"/>
              <a:t>COMPONENT</a:t>
            </a:r>
          </a:p>
          <a:p>
            <a:pPr algn="ctr"/>
            <a:endParaRPr lang="en-US" sz="2800" b="1" dirty="0"/>
          </a:p>
          <a:p>
            <a:pPr algn="ctr"/>
            <a:r>
              <a:rPr lang="en-US" sz="2800" dirty="0"/>
              <a:t>VIEW / UI</a:t>
            </a:r>
          </a:p>
          <a:p>
            <a:pPr algn="ctr"/>
            <a:endParaRPr lang="en-US" sz="2800" dirty="0"/>
          </a:p>
          <a:p>
            <a:pPr algn="ctr"/>
            <a:r>
              <a:rPr lang="en-US" sz="2800" dirty="0"/>
              <a:t>STYLE (Inside, Outside – CSS)</a:t>
            </a:r>
          </a:p>
          <a:p>
            <a:pPr algn="ctr"/>
            <a:endParaRPr lang="en-US" sz="2800" dirty="0"/>
          </a:p>
          <a:p>
            <a:pPr algn="ctr"/>
            <a:r>
              <a:rPr lang="en-US" sz="2800" dirty="0"/>
              <a:t>DATA (State / Properties)</a:t>
            </a:r>
          </a:p>
          <a:p>
            <a:pPr algn="ctr"/>
            <a:endParaRPr lang="en-US" sz="2800" dirty="0"/>
          </a:p>
          <a:p>
            <a:pPr algn="ctr"/>
            <a:r>
              <a:rPr lang="en-US" sz="2800" dirty="0"/>
              <a:t>BEHAVIOR (Methods)</a:t>
            </a:r>
            <a:endParaRPr lang="en-IN" sz="2800" dirty="0"/>
          </a:p>
        </p:txBody>
      </p:sp>
    </p:spTree>
    <p:extLst>
      <p:ext uri="{BB962C8B-B14F-4D97-AF65-F5344CB8AC3E}">
        <p14:creationId xmlns:p14="http://schemas.microsoft.com/office/powerpoint/2010/main" val="106119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dirty="0"/>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55000" lnSpcReduction="20000"/>
          </a:bodyPr>
          <a:lstStyle/>
          <a:p>
            <a:pPr algn="just"/>
            <a:r>
              <a:rPr lang="en-US" b="1" dirty="0">
                <a:solidFill>
                  <a:srgbClr val="0070C0"/>
                </a:solidFill>
              </a:rPr>
              <a:t>@angular/core: </a:t>
            </a:r>
            <a:r>
              <a:rPr lang="en-US" dirty="0">
                <a:solidFill>
                  <a:srgbClr val="0070C0"/>
                </a:solidFill>
              </a:rPr>
              <a:t>Critical runtime parts of the framework needed by every application. Includes all metadata decorators, Component, Directive, dependency injection, and the component lifecycle hooks.</a:t>
            </a:r>
          </a:p>
          <a:p>
            <a:pPr algn="just"/>
            <a:r>
              <a:rPr lang="en-US" b="1" dirty="0">
                <a:solidFill>
                  <a:srgbClr val="0070C0"/>
                </a:solidFill>
              </a:rPr>
              <a:t>@angular/common: </a:t>
            </a:r>
            <a:r>
              <a:rPr lang="en-US" dirty="0">
                <a:solidFill>
                  <a:srgbClr val="0070C0"/>
                </a:solidFill>
              </a:rPr>
              <a:t>The commonly needed services, pipes, and directives provided by the Angular team.</a:t>
            </a:r>
          </a:p>
          <a:p>
            <a:pPr algn="just"/>
            <a:r>
              <a:rPr lang="en-US" b="1" dirty="0">
                <a:solidFill>
                  <a:srgbClr val="0070C0"/>
                </a:solidFill>
              </a:rPr>
              <a:t>@angular/compiler: </a:t>
            </a:r>
            <a:r>
              <a:rPr lang="en-US" dirty="0">
                <a:solidFill>
                  <a:srgbClr val="0070C0"/>
                </a:solidFill>
              </a:rPr>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70C0"/>
                </a:solidFill>
              </a:rPr>
              <a:t>@angular/platform-browser: </a:t>
            </a:r>
            <a:r>
              <a:rPr lang="en-US" dirty="0">
                <a:solidFill>
                  <a:srgbClr val="0070C0"/>
                </a:solidFill>
              </a:rPr>
              <a:t>Everything DOM and browser related, especially the pieces that help render into the DOM. This package also includes the </a:t>
            </a:r>
            <a:r>
              <a:rPr lang="en-US" dirty="0" err="1">
                <a:solidFill>
                  <a:srgbClr val="0070C0"/>
                </a:solidFill>
              </a:rPr>
              <a:t>bootstrapModuleFactory</a:t>
            </a:r>
            <a:r>
              <a:rPr lang="en-US" dirty="0">
                <a:solidFill>
                  <a:srgbClr val="0070C0"/>
                </a:solidFill>
              </a:rPr>
              <a:t>() method for bootstrapping applications for production builds that pre-compile with AOT.</a:t>
            </a:r>
          </a:p>
          <a:p>
            <a:pPr algn="just"/>
            <a:r>
              <a:rPr lang="en-US" b="1" dirty="0">
                <a:solidFill>
                  <a:srgbClr val="0070C0"/>
                </a:solidFill>
              </a:rPr>
              <a:t>@angular/platform-browser-dynamic: </a:t>
            </a:r>
            <a:r>
              <a:rPr lang="en-US" dirty="0">
                <a:solidFill>
                  <a:srgbClr val="0070C0"/>
                </a:solidFill>
              </a:rPr>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@angular/http: </a:t>
            </a:r>
            <a:r>
              <a:rPr lang="en-US" dirty="0"/>
              <a:t>Angular old, deprecated, HTTP client.</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pages when the browser URL changes.</a:t>
            </a:r>
          </a:p>
          <a:p>
            <a:pPr algn="just"/>
            <a:r>
              <a:rPr lang="en-US" b="1" dirty="0"/>
              <a:t>@angular/upgrade: </a:t>
            </a:r>
            <a:r>
              <a:rPr lang="en-US" dirty="0"/>
              <a:t>Set of utilities for upgrading Angular applications to new Angular Version.</a:t>
            </a:r>
            <a:endParaRPr lang="en-IN" dirty="0"/>
          </a:p>
        </p:txBody>
      </p:sp>
    </p:spTree>
    <p:extLst>
      <p:ext uri="{BB962C8B-B14F-4D97-AF65-F5344CB8AC3E}">
        <p14:creationId xmlns:p14="http://schemas.microsoft.com/office/powerpoint/2010/main" val="2235251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B06EEC-BF2F-4F25-B6A4-5D91237482FF}"/>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69F33106-0EA4-43AC-A0A0-F4F99A641892}"/>
              </a:ext>
            </a:extLst>
          </p:cNvPr>
          <p:cNvSpPr/>
          <p:nvPr/>
        </p:nvSpPr>
        <p:spPr>
          <a:xfrm>
            <a:off x="3965171" y="623455"/>
            <a:ext cx="4272742" cy="573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Zone.js (</a:t>
            </a:r>
            <a:r>
              <a:rPr lang="en-IN" dirty="0" err="1"/>
              <a:t>NgZone</a:t>
            </a:r>
            <a:r>
              <a:rPr lang="en-IN" dirty="0"/>
              <a:t>)</a:t>
            </a:r>
          </a:p>
        </p:txBody>
      </p:sp>
      <p:sp>
        <p:nvSpPr>
          <p:cNvPr id="6" name="Rectangle 5">
            <a:extLst>
              <a:ext uri="{FF2B5EF4-FFF2-40B4-BE49-F238E27FC236}">
                <a16:creationId xmlns:a16="http://schemas.microsoft.com/office/drawing/2014/main" id="{9BC80869-E1E4-4789-8EC3-4B7AE9DDD446}"/>
              </a:ext>
            </a:extLst>
          </p:cNvPr>
          <p:cNvSpPr/>
          <p:nvPr/>
        </p:nvSpPr>
        <p:spPr>
          <a:xfrm>
            <a:off x="3959628" y="1371602"/>
            <a:ext cx="4272742" cy="573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Rxjs</a:t>
            </a:r>
            <a:r>
              <a:rPr lang="en-IN" dirty="0"/>
              <a:t>, Angular Packages</a:t>
            </a:r>
          </a:p>
        </p:txBody>
      </p:sp>
      <p:sp>
        <p:nvSpPr>
          <p:cNvPr id="7" name="Rectangle 6">
            <a:extLst>
              <a:ext uri="{FF2B5EF4-FFF2-40B4-BE49-F238E27FC236}">
                <a16:creationId xmlns:a16="http://schemas.microsoft.com/office/drawing/2014/main" id="{CD458960-B5AD-43A4-B6EA-4C808D31C109}"/>
              </a:ext>
            </a:extLst>
          </p:cNvPr>
          <p:cNvSpPr/>
          <p:nvPr/>
        </p:nvSpPr>
        <p:spPr>
          <a:xfrm>
            <a:off x="3959628" y="2075411"/>
            <a:ext cx="4272742" cy="4217324"/>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2800" b="1" dirty="0"/>
          </a:p>
          <a:p>
            <a:pPr algn="ctr"/>
            <a:r>
              <a:rPr lang="en-IN" sz="2800" b="1" dirty="0"/>
              <a:t>MODULE</a:t>
            </a:r>
          </a:p>
        </p:txBody>
      </p:sp>
      <p:sp>
        <p:nvSpPr>
          <p:cNvPr id="8" name="Rectangle 7">
            <a:extLst>
              <a:ext uri="{FF2B5EF4-FFF2-40B4-BE49-F238E27FC236}">
                <a16:creationId xmlns:a16="http://schemas.microsoft.com/office/drawing/2014/main" id="{BAE8587B-D551-49F9-905F-E8A9A46DD155}"/>
              </a:ext>
            </a:extLst>
          </p:cNvPr>
          <p:cNvSpPr/>
          <p:nvPr/>
        </p:nvSpPr>
        <p:spPr>
          <a:xfrm>
            <a:off x="4517922" y="3429000"/>
            <a:ext cx="3156154" cy="23818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800" b="1" dirty="0"/>
              <a:t>COMPONENT</a:t>
            </a:r>
          </a:p>
        </p:txBody>
      </p:sp>
    </p:spTree>
    <p:extLst>
      <p:ext uri="{BB962C8B-B14F-4D97-AF65-F5344CB8AC3E}">
        <p14:creationId xmlns:p14="http://schemas.microsoft.com/office/powerpoint/2010/main" val="746133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9FA8-F870-471D-B1D0-6CD99B8C06C4}"/>
              </a:ext>
            </a:extLst>
          </p:cNvPr>
          <p:cNvSpPr>
            <a:spLocks noGrp="1"/>
          </p:cNvSpPr>
          <p:nvPr>
            <p:ph type="title"/>
          </p:nvPr>
        </p:nvSpPr>
        <p:spPr/>
        <p:txBody>
          <a:bodyPr/>
          <a:lstStyle/>
          <a:p>
            <a:r>
              <a:rPr lang="en-IN" dirty="0"/>
              <a:t>Multi Module</a:t>
            </a:r>
          </a:p>
        </p:txBody>
      </p:sp>
      <p:sp>
        <p:nvSpPr>
          <p:cNvPr id="3" name="Content Placeholder 2">
            <a:extLst>
              <a:ext uri="{FF2B5EF4-FFF2-40B4-BE49-F238E27FC236}">
                <a16:creationId xmlns:a16="http://schemas.microsoft.com/office/drawing/2014/main" id="{99CC8D8C-6946-4002-A531-AA0D7FBBBBC4}"/>
              </a:ext>
            </a:extLst>
          </p:cNvPr>
          <p:cNvSpPr>
            <a:spLocks noGrp="1"/>
          </p:cNvSpPr>
          <p:nvPr>
            <p:ph idx="1"/>
          </p:nvPr>
        </p:nvSpPr>
        <p:spPr/>
        <p:txBody>
          <a:bodyPr>
            <a:normAutofit fontScale="92500" lnSpcReduction="20000"/>
          </a:bodyPr>
          <a:lstStyle/>
          <a:p>
            <a:r>
              <a:rPr lang="en-IN" dirty="0" err="1"/>
              <a:t>AppModule</a:t>
            </a:r>
            <a:endParaRPr lang="en-IN" dirty="0"/>
          </a:p>
          <a:p>
            <a:pPr lvl="1"/>
            <a:r>
              <a:rPr lang="en-IN" dirty="0" err="1"/>
              <a:t>RootComponent</a:t>
            </a:r>
            <a:endParaRPr lang="en-IN" dirty="0"/>
          </a:p>
          <a:p>
            <a:pPr lvl="1"/>
            <a:endParaRPr lang="en-IN" dirty="0"/>
          </a:p>
          <a:p>
            <a:r>
              <a:rPr lang="en-IN" dirty="0" err="1"/>
              <a:t>MoneModule</a:t>
            </a:r>
            <a:endParaRPr lang="en-IN" dirty="0"/>
          </a:p>
          <a:p>
            <a:pPr lvl="1"/>
            <a:r>
              <a:rPr lang="en-IN" dirty="0" err="1"/>
              <a:t>CompOneComponent</a:t>
            </a:r>
            <a:endParaRPr lang="en-IN" dirty="0"/>
          </a:p>
          <a:p>
            <a:pPr lvl="1"/>
            <a:r>
              <a:rPr lang="en-IN" dirty="0" err="1"/>
              <a:t>HelloComponent</a:t>
            </a:r>
            <a:endParaRPr lang="en-IN" dirty="0"/>
          </a:p>
          <a:p>
            <a:pPr lvl="1"/>
            <a:endParaRPr lang="en-IN" dirty="0"/>
          </a:p>
          <a:p>
            <a:r>
              <a:rPr lang="en-IN" dirty="0" err="1"/>
              <a:t>MtwoModule</a:t>
            </a:r>
            <a:endParaRPr lang="en-IN" dirty="0"/>
          </a:p>
          <a:p>
            <a:pPr lvl="1"/>
            <a:r>
              <a:rPr lang="en-IN" dirty="0" err="1"/>
              <a:t>CompTwoComponent</a:t>
            </a:r>
            <a:endParaRPr lang="en-IN" dirty="0"/>
          </a:p>
          <a:p>
            <a:pPr lvl="1"/>
            <a:r>
              <a:rPr lang="en-IN" dirty="0" err="1"/>
              <a:t>HelloComponent</a:t>
            </a:r>
            <a:endParaRPr lang="en-IN" dirty="0"/>
          </a:p>
          <a:p>
            <a:pPr lvl="1"/>
            <a:endParaRPr lang="en-IN" dirty="0"/>
          </a:p>
          <a:p>
            <a:r>
              <a:rPr lang="en-IN" dirty="0" err="1"/>
              <a:t>SharedModule</a:t>
            </a:r>
            <a:endParaRPr lang="en-IN" dirty="0"/>
          </a:p>
          <a:p>
            <a:pPr lvl="1"/>
            <a:r>
              <a:rPr lang="en-IN" dirty="0" err="1"/>
              <a:t>ScompComponent</a:t>
            </a:r>
            <a:endParaRPr lang="en-IN" dirty="0"/>
          </a:p>
        </p:txBody>
      </p:sp>
    </p:spTree>
    <p:extLst>
      <p:ext uri="{BB962C8B-B14F-4D97-AF65-F5344CB8AC3E}">
        <p14:creationId xmlns:p14="http://schemas.microsoft.com/office/powerpoint/2010/main" val="28882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7962-4E9F-4A82-B37B-DF6076696847}"/>
              </a:ext>
            </a:extLst>
          </p:cNvPr>
          <p:cNvSpPr>
            <a:spLocks noGrp="1"/>
          </p:cNvSpPr>
          <p:nvPr>
            <p:ph type="title"/>
          </p:nvPr>
        </p:nvSpPr>
        <p:spPr/>
        <p:txBody>
          <a:bodyPr/>
          <a:lstStyle/>
          <a:p>
            <a:r>
              <a:rPr lang="en-IN" dirty="0"/>
              <a:t>Data Binding</a:t>
            </a:r>
          </a:p>
        </p:txBody>
      </p:sp>
      <p:sp>
        <p:nvSpPr>
          <p:cNvPr id="4" name="TextBox 3">
            <a:extLst>
              <a:ext uri="{FF2B5EF4-FFF2-40B4-BE49-F238E27FC236}">
                <a16:creationId xmlns:a16="http://schemas.microsoft.com/office/drawing/2014/main" id="{A5ED02A5-679D-46EA-BEFA-82DADBFCCC7C}"/>
              </a:ext>
            </a:extLst>
          </p:cNvPr>
          <p:cNvSpPr txBox="1"/>
          <p:nvPr/>
        </p:nvSpPr>
        <p:spPr>
          <a:xfrm>
            <a:off x="1444335" y="1886987"/>
            <a:ext cx="1995867" cy="1200329"/>
          </a:xfrm>
          <a:prstGeom prst="rect">
            <a:avLst/>
          </a:prstGeom>
          <a:noFill/>
        </p:spPr>
        <p:txBody>
          <a:bodyPr wrap="none" rtlCol="0">
            <a:spAutoFit/>
          </a:bodyPr>
          <a:lstStyle/>
          <a:p>
            <a:r>
              <a:rPr lang="en-IN" b="1" dirty="0"/>
              <a:t>SOURCE</a:t>
            </a:r>
          </a:p>
          <a:p>
            <a:pPr>
              <a:tabLst>
                <a:tab pos="182563" algn="l"/>
              </a:tabLst>
            </a:pPr>
            <a:r>
              <a:rPr lang="en-IN" b="1" dirty="0"/>
              <a:t>	</a:t>
            </a:r>
            <a:r>
              <a:rPr lang="en-IN" dirty="0"/>
              <a:t>Component Class</a:t>
            </a:r>
          </a:p>
          <a:p>
            <a:pPr>
              <a:tabLst>
                <a:tab pos="182563" algn="l"/>
                <a:tab pos="357188" algn="l"/>
              </a:tabLst>
            </a:pPr>
            <a:r>
              <a:rPr lang="en-IN" b="1" dirty="0"/>
              <a:t>		</a:t>
            </a:r>
            <a:r>
              <a:rPr lang="en-IN" dirty="0"/>
              <a:t>Data Members</a:t>
            </a:r>
          </a:p>
          <a:p>
            <a:pPr>
              <a:tabLst>
                <a:tab pos="182563" algn="l"/>
                <a:tab pos="357188" algn="l"/>
              </a:tabLst>
            </a:pPr>
            <a:r>
              <a:rPr lang="en-IN" dirty="0"/>
              <a:t>		Properties</a:t>
            </a:r>
          </a:p>
        </p:txBody>
      </p:sp>
      <p:sp>
        <p:nvSpPr>
          <p:cNvPr id="5" name="TextBox 4">
            <a:extLst>
              <a:ext uri="{FF2B5EF4-FFF2-40B4-BE49-F238E27FC236}">
                <a16:creationId xmlns:a16="http://schemas.microsoft.com/office/drawing/2014/main" id="{DF14C7BD-47DD-4680-9A84-4EC3DAD7B788}"/>
              </a:ext>
            </a:extLst>
          </p:cNvPr>
          <p:cNvSpPr txBox="1"/>
          <p:nvPr/>
        </p:nvSpPr>
        <p:spPr>
          <a:xfrm>
            <a:off x="8353740" y="1862050"/>
            <a:ext cx="2393925" cy="1200329"/>
          </a:xfrm>
          <a:prstGeom prst="rect">
            <a:avLst/>
          </a:prstGeom>
          <a:noFill/>
        </p:spPr>
        <p:txBody>
          <a:bodyPr wrap="none" rtlCol="0">
            <a:spAutoFit/>
          </a:bodyPr>
          <a:lstStyle/>
          <a:p>
            <a:r>
              <a:rPr lang="en-IN" b="1" dirty="0"/>
              <a:t>TARGET</a:t>
            </a:r>
          </a:p>
          <a:p>
            <a:pPr>
              <a:tabLst>
                <a:tab pos="182563" algn="l"/>
              </a:tabLst>
            </a:pPr>
            <a:r>
              <a:rPr lang="en-IN" b="1" dirty="0"/>
              <a:t>	</a:t>
            </a:r>
            <a:r>
              <a:rPr lang="en-IN" dirty="0"/>
              <a:t>Component Template</a:t>
            </a:r>
          </a:p>
          <a:p>
            <a:pPr>
              <a:tabLst>
                <a:tab pos="182563" algn="l"/>
                <a:tab pos="357188" algn="l"/>
              </a:tabLst>
            </a:pPr>
            <a:r>
              <a:rPr lang="en-IN" dirty="0"/>
              <a:t>		Element Properties</a:t>
            </a:r>
          </a:p>
          <a:p>
            <a:pPr>
              <a:tabLst>
                <a:tab pos="182563" algn="l"/>
                <a:tab pos="357188" algn="l"/>
              </a:tabLst>
            </a:pPr>
            <a:r>
              <a:rPr lang="en-IN" dirty="0"/>
              <a:t>		Element Attributes</a:t>
            </a:r>
          </a:p>
        </p:txBody>
      </p:sp>
      <p:cxnSp>
        <p:nvCxnSpPr>
          <p:cNvPr id="7" name="Straight Arrow Connector 6">
            <a:extLst>
              <a:ext uri="{FF2B5EF4-FFF2-40B4-BE49-F238E27FC236}">
                <a16:creationId xmlns:a16="http://schemas.microsoft.com/office/drawing/2014/main" id="{A9DC6FEB-AD0B-4186-B27E-9DA9301C3034}"/>
              </a:ext>
            </a:extLst>
          </p:cNvPr>
          <p:cNvCxnSpPr/>
          <p:nvPr/>
        </p:nvCxnSpPr>
        <p:spPr>
          <a:xfrm>
            <a:off x="3217025" y="3707476"/>
            <a:ext cx="54531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E51C4C-25A5-43F3-9ED3-742832BBCDB4}"/>
              </a:ext>
            </a:extLst>
          </p:cNvPr>
          <p:cNvCxnSpPr>
            <a:cxnSpLocks/>
          </p:cNvCxnSpPr>
          <p:nvPr/>
        </p:nvCxnSpPr>
        <p:spPr>
          <a:xfrm flipH="1">
            <a:off x="3217025" y="4948843"/>
            <a:ext cx="54531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32E2B5E-9F01-4C25-B9AD-93D5C20A3362}"/>
              </a:ext>
            </a:extLst>
          </p:cNvPr>
          <p:cNvCxnSpPr>
            <a:cxnSpLocks/>
          </p:cNvCxnSpPr>
          <p:nvPr/>
        </p:nvCxnSpPr>
        <p:spPr>
          <a:xfrm flipH="1">
            <a:off x="3217025" y="6181898"/>
            <a:ext cx="54531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2EF8ACA-412A-408D-B6FF-B43A0EC2E07A}"/>
              </a:ext>
            </a:extLst>
          </p:cNvPr>
          <p:cNvCxnSpPr/>
          <p:nvPr/>
        </p:nvCxnSpPr>
        <p:spPr>
          <a:xfrm>
            <a:off x="3217025" y="5979621"/>
            <a:ext cx="54531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68172D-284B-4C40-9588-855AE28D979B}"/>
              </a:ext>
            </a:extLst>
          </p:cNvPr>
          <p:cNvSpPr txBox="1"/>
          <p:nvPr/>
        </p:nvSpPr>
        <p:spPr>
          <a:xfrm>
            <a:off x="4129112" y="2784146"/>
            <a:ext cx="3931589" cy="923330"/>
          </a:xfrm>
          <a:prstGeom prst="rect">
            <a:avLst/>
          </a:prstGeom>
          <a:noFill/>
        </p:spPr>
        <p:txBody>
          <a:bodyPr wrap="none" rtlCol="0">
            <a:spAutoFit/>
          </a:bodyPr>
          <a:lstStyle/>
          <a:p>
            <a:pPr algn="ctr"/>
            <a:r>
              <a:rPr lang="en-IN" dirty="0"/>
              <a:t>One Way Binding</a:t>
            </a:r>
          </a:p>
          <a:p>
            <a:pPr algn="ctr"/>
            <a:r>
              <a:rPr lang="en-IN" dirty="0"/>
              <a:t>Property and Attribute Binding</a:t>
            </a:r>
          </a:p>
          <a:p>
            <a:pPr algn="ctr"/>
            <a:r>
              <a:rPr lang="en-IN" dirty="0"/>
              <a:t>[</a:t>
            </a:r>
            <a:r>
              <a:rPr lang="en-IN" dirty="0" err="1"/>
              <a:t>propertyName</a:t>
            </a:r>
            <a:r>
              <a:rPr lang="en-IN" dirty="0"/>
              <a:t>] or [</a:t>
            </a:r>
            <a:r>
              <a:rPr lang="en-IN" dirty="0" err="1"/>
              <a:t>attr.AttributeName</a:t>
            </a:r>
            <a:r>
              <a:rPr lang="en-IN" dirty="0"/>
              <a:t>]</a:t>
            </a:r>
          </a:p>
        </p:txBody>
      </p:sp>
      <p:sp>
        <p:nvSpPr>
          <p:cNvPr id="12" name="TextBox 11">
            <a:extLst>
              <a:ext uri="{FF2B5EF4-FFF2-40B4-BE49-F238E27FC236}">
                <a16:creationId xmlns:a16="http://schemas.microsoft.com/office/drawing/2014/main" id="{273A732C-BEB1-43CF-B015-E3E56EED8E6A}"/>
              </a:ext>
            </a:extLst>
          </p:cNvPr>
          <p:cNvSpPr txBox="1"/>
          <p:nvPr/>
        </p:nvSpPr>
        <p:spPr>
          <a:xfrm>
            <a:off x="4719049" y="4025513"/>
            <a:ext cx="2751714" cy="923330"/>
          </a:xfrm>
          <a:prstGeom prst="rect">
            <a:avLst/>
          </a:prstGeom>
          <a:noFill/>
        </p:spPr>
        <p:txBody>
          <a:bodyPr wrap="none" rtlCol="0">
            <a:spAutoFit/>
          </a:bodyPr>
          <a:lstStyle/>
          <a:p>
            <a:pPr algn="ctr"/>
            <a:r>
              <a:rPr lang="en-IN" dirty="0"/>
              <a:t>One Way To Source Binding</a:t>
            </a:r>
          </a:p>
          <a:p>
            <a:pPr algn="ctr"/>
            <a:r>
              <a:rPr lang="en-IN" dirty="0"/>
              <a:t>Event Binding</a:t>
            </a:r>
          </a:p>
          <a:p>
            <a:pPr algn="ctr"/>
            <a:r>
              <a:rPr lang="en-IN" dirty="0"/>
              <a:t>(</a:t>
            </a:r>
            <a:r>
              <a:rPr lang="en-IN" dirty="0" err="1"/>
              <a:t>eventName</a:t>
            </a:r>
            <a:r>
              <a:rPr lang="en-IN" dirty="0"/>
              <a:t>)</a:t>
            </a:r>
          </a:p>
        </p:txBody>
      </p:sp>
      <p:sp>
        <p:nvSpPr>
          <p:cNvPr id="13" name="TextBox 12">
            <a:extLst>
              <a:ext uri="{FF2B5EF4-FFF2-40B4-BE49-F238E27FC236}">
                <a16:creationId xmlns:a16="http://schemas.microsoft.com/office/drawing/2014/main" id="{6762BEF4-2005-4EC1-AE1D-98104032BB44}"/>
              </a:ext>
            </a:extLst>
          </p:cNvPr>
          <p:cNvSpPr txBox="1"/>
          <p:nvPr/>
        </p:nvSpPr>
        <p:spPr>
          <a:xfrm>
            <a:off x="5199500" y="5333290"/>
            <a:ext cx="1790811" cy="646331"/>
          </a:xfrm>
          <a:prstGeom prst="rect">
            <a:avLst/>
          </a:prstGeom>
          <a:noFill/>
        </p:spPr>
        <p:txBody>
          <a:bodyPr wrap="none" rtlCol="0">
            <a:spAutoFit/>
          </a:bodyPr>
          <a:lstStyle/>
          <a:p>
            <a:pPr algn="ctr"/>
            <a:r>
              <a:rPr lang="en-IN" dirty="0"/>
              <a:t>Two Way Binding</a:t>
            </a:r>
          </a:p>
          <a:p>
            <a:pPr algn="ctr"/>
            <a:r>
              <a:rPr lang="en-IN" dirty="0"/>
              <a:t>[(</a:t>
            </a:r>
            <a:r>
              <a:rPr lang="en-IN" dirty="0" err="1"/>
              <a:t>ngModel</a:t>
            </a:r>
            <a:r>
              <a:rPr lang="en-IN" dirty="0"/>
              <a:t>)]</a:t>
            </a:r>
          </a:p>
        </p:txBody>
      </p:sp>
    </p:spTree>
    <p:extLst>
      <p:ext uri="{BB962C8B-B14F-4D97-AF65-F5344CB8AC3E}">
        <p14:creationId xmlns:p14="http://schemas.microsoft.com/office/powerpoint/2010/main" val="4064338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style>
          <a:lnRef idx="0">
            <a:scrgbClr r="0" g="0" b="0"/>
          </a:lnRef>
          <a:fillRef idx="0">
            <a:scrgbClr r="0" g="0" b="0"/>
          </a:fillRef>
          <a:effectRef idx="0">
            <a:scrgbClr r="0" g="0" b="0"/>
          </a:effectRef>
          <a:fontRef idx="minor">
            <a:schemeClr val="accent3"/>
          </a:fontRef>
        </p:style>
        <p:txBody>
          <a:bodyPr vert="horz" lIns="91440" tIns="45720" rIns="91440" bIns="45720" rtlCol="0" anchor="ctr">
            <a:normAutofit/>
          </a:bodyPr>
          <a:lstStyle/>
          <a:p>
            <a:pPr algn="ctr"/>
            <a:r>
              <a:rPr lang="en-US" sz="3600" kern="1200" dirty="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22515" y="643466"/>
            <a:ext cx="5290301"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2D559F-4C39-4674-BC5E-64A0129823D8}"/>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5" name="Group 4">
            <a:extLst>
              <a:ext uri="{FF2B5EF4-FFF2-40B4-BE49-F238E27FC236}">
                <a16:creationId xmlns:a16="http://schemas.microsoft.com/office/drawing/2014/main" id="{22CEC101-F2CA-4D39-8F29-5D29671F688B}"/>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E7D06FC2-2884-44DA-A1C8-E35FF32AF5F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78F18B0-4ECA-453B-9262-4CE418206E0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750B6E6E-126F-44C3-BE1C-C68D3D48D048}"/>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B2CDFA97-90C0-4FC3-9908-539313E74C5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94F919A-38FE-480C-83C8-DA698AD78EAE}"/>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1" name="Connector: Elbow 10">
            <a:extLst>
              <a:ext uri="{FF2B5EF4-FFF2-40B4-BE49-F238E27FC236}">
                <a16:creationId xmlns:a16="http://schemas.microsoft.com/office/drawing/2014/main" id="{DD5E0258-7ECA-49E3-A781-1F94A2F63D07}"/>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3FBCCB33-E464-470E-973E-E90BF94150A0}"/>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5B0997B8-BAF5-40D5-ABB8-B62CA39AB701}"/>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14" name="Straight Connector 13">
            <a:extLst>
              <a:ext uri="{FF2B5EF4-FFF2-40B4-BE49-F238E27FC236}">
                <a16:creationId xmlns:a16="http://schemas.microsoft.com/office/drawing/2014/main" id="{27F9F97F-7D48-4F95-9403-28252E08D2D5}"/>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15" name="Group 14">
            <a:extLst>
              <a:ext uri="{FF2B5EF4-FFF2-40B4-BE49-F238E27FC236}">
                <a16:creationId xmlns:a16="http://schemas.microsoft.com/office/drawing/2014/main" id="{7102C4B2-B4C1-42D1-BB4F-FB28347AD4DD}"/>
              </a:ext>
            </a:extLst>
          </p:cNvPr>
          <p:cNvGrpSpPr/>
          <p:nvPr/>
        </p:nvGrpSpPr>
        <p:grpSpPr>
          <a:xfrm>
            <a:off x="8562508" y="2719934"/>
            <a:ext cx="1262108" cy="898124"/>
            <a:chOff x="8762260" y="1677880"/>
            <a:chExt cx="1262108" cy="898124"/>
          </a:xfrm>
        </p:grpSpPr>
        <p:sp>
          <p:nvSpPr>
            <p:cNvPr id="16" name="Rectangle: Rounded Corners 15">
              <a:extLst>
                <a:ext uri="{FF2B5EF4-FFF2-40B4-BE49-F238E27FC236}">
                  <a16:creationId xmlns:a16="http://schemas.microsoft.com/office/drawing/2014/main" id="{EADF201E-D23E-465A-AE13-DD94BD81B8D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B1B6F554-30CE-4A7C-87B5-AD08CAEDD80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8" name="TextBox 17">
            <a:extLst>
              <a:ext uri="{FF2B5EF4-FFF2-40B4-BE49-F238E27FC236}">
                <a16:creationId xmlns:a16="http://schemas.microsoft.com/office/drawing/2014/main" id="{D1E596F1-168E-4186-9498-D2C17D46B9DC}"/>
              </a:ext>
            </a:extLst>
          </p:cNvPr>
          <p:cNvSpPr txBox="1"/>
          <p:nvPr/>
        </p:nvSpPr>
        <p:spPr>
          <a:xfrm>
            <a:off x="7810595" y="3968318"/>
            <a:ext cx="992964"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a:t>
            </a:r>
            <a:r>
              <a:rPr lang="en-IN" dirty="0" err="1">
                <a:solidFill>
                  <a:schemeClr val="bg1"/>
                </a:solidFill>
              </a:rPr>
              <a:t>.Net</a:t>
            </a:r>
            <a:endParaRPr lang="en-IN" dirty="0">
              <a:solidFill>
                <a:schemeClr val="bg1"/>
              </a:solidFill>
            </a:endParaRP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19" name="TextBox 18">
            <a:extLst>
              <a:ext uri="{FF2B5EF4-FFF2-40B4-BE49-F238E27FC236}">
                <a16:creationId xmlns:a16="http://schemas.microsoft.com/office/drawing/2014/main" id="{A95D6C56-9630-47AA-AFFE-3A6E0EB0AFFF}"/>
              </a:ext>
            </a:extLst>
          </p:cNvPr>
          <p:cNvSpPr txBox="1"/>
          <p:nvPr/>
        </p:nvSpPr>
        <p:spPr>
          <a:xfrm>
            <a:off x="8947081" y="3971245"/>
            <a:ext cx="1629448" cy="923330"/>
          </a:xfrm>
          <a:prstGeom prst="rect">
            <a:avLst/>
          </a:prstGeom>
          <a:noFill/>
        </p:spPr>
        <p:txBody>
          <a:bodyPr wrap="square" rtlCol="0">
            <a:spAutoFit/>
          </a:bodyPr>
          <a:lstStyle/>
          <a:p>
            <a:r>
              <a:rPr lang="en-IN" dirty="0">
                <a:solidFill>
                  <a:schemeClr val="bg1"/>
                </a:solidFill>
              </a:rPr>
              <a:t>ASP </a:t>
            </a:r>
            <a:r>
              <a:rPr lang="en-IN" dirty="0" err="1">
                <a:solidFill>
                  <a:schemeClr val="bg1"/>
                </a:solidFill>
              </a:rPr>
              <a:t>.Net</a:t>
            </a:r>
            <a:r>
              <a:rPr lang="en-IN" dirty="0">
                <a:solidFill>
                  <a:schemeClr val="bg1"/>
                </a:solidFill>
              </a:rPr>
              <a:t> MVC</a:t>
            </a:r>
          </a:p>
          <a:p>
            <a:r>
              <a:rPr lang="en-IN" dirty="0">
                <a:solidFill>
                  <a:schemeClr val="bg1"/>
                </a:solidFill>
              </a:rPr>
              <a:t>Spring MVC</a:t>
            </a:r>
          </a:p>
          <a:p>
            <a:r>
              <a:rPr lang="en-IN" dirty="0">
                <a:solidFill>
                  <a:schemeClr val="bg1"/>
                </a:solidFill>
              </a:rPr>
              <a:t>Ruby On Rails</a:t>
            </a:r>
          </a:p>
        </p:txBody>
      </p:sp>
      <p:sp>
        <p:nvSpPr>
          <p:cNvPr id="20" name="Rectangle 19">
            <a:extLst>
              <a:ext uri="{FF2B5EF4-FFF2-40B4-BE49-F238E27FC236}">
                <a16:creationId xmlns:a16="http://schemas.microsoft.com/office/drawing/2014/main" id="{28EDCE46-5039-43A5-AC66-2E8B6138D583}"/>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21" name="Straight Arrow Connector 20">
            <a:extLst>
              <a:ext uri="{FF2B5EF4-FFF2-40B4-BE49-F238E27FC236}">
                <a16:creationId xmlns:a16="http://schemas.microsoft.com/office/drawing/2014/main" id="{2E7CD647-E287-4F91-A961-271D3BD52F40}"/>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339A50F-2435-4920-99F3-C62B5499DA7A}"/>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112160F-16CB-4AC4-95CB-BDD4B5312E3E}"/>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4" name="Rectangle 23">
            <a:extLst>
              <a:ext uri="{FF2B5EF4-FFF2-40B4-BE49-F238E27FC236}">
                <a16:creationId xmlns:a16="http://schemas.microsoft.com/office/drawing/2014/main" id="{B52BD72F-39B8-4686-B06A-D5EF95B15232}"/>
              </a:ext>
            </a:extLst>
          </p:cNvPr>
          <p:cNvSpPr/>
          <p:nvPr/>
        </p:nvSpPr>
        <p:spPr>
          <a:xfrm>
            <a:off x="4486704" y="2078074"/>
            <a:ext cx="1745991" cy="369332"/>
          </a:xfrm>
          <a:prstGeom prst="rect">
            <a:avLst/>
          </a:prstGeom>
        </p:spPr>
        <p:txBody>
          <a:bodyPr wrap="none">
            <a:spAutoFit/>
          </a:bodyPr>
          <a:lstStyle/>
          <a:p>
            <a:r>
              <a:rPr lang="en-IN" dirty="0"/>
              <a:t>HTML + CSS + JS </a:t>
            </a:r>
          </a:p>
        </p:txBody>
      </p:sp>
      <p:sp>
        <p:nvSpPr>
          <p:cNvPr id="25" name="Rectangle 24">
            <a:extLst>
              <a:ext uri="{FF2B5EF4-FFF2-40B4-BE49-F238E27FC236}">
                <a16:creationId xmlns:a16="http://schemas.microsoft.com/office/drawing/2014/main" id="{7BC2F43F-0031-41EF-89D0-8F373699EDDF}"/>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6" name="Rectangle: Rounded Corners 25">
            <a:extLst>
              <a:ext uri="{FF2B5EF4-FFF2-40B4-BE49-F238E27FC236}">
                <a16:creationId xmlns:a16="http://schemas.microsoft.com/office/drawing/2014/main" id="{2DDA2BD1-EFAE-4FCE-B381-E5F7512B1936}"/>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DB8E4C1A-723D-4E52-9F5F-55D6AAB0B9A6}"/>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25B2B871-D3E5-4328-B145-65B567F4A56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Rectangle: Rounded Corners 28">
            <a:extLst>
              <a:ext uri="{FF2B5EF4-FFF2-40B4-BE49-F238E27FC236}">
                <a16:creationId xmlns:a16="http://schemas.microsoft.com/office/drawing/2014/main" id="{D0824571-27C3-4015-9759-934E636E3679}"/>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30" name="Straight Arrow Connector 29">
            <a:extLst>
              <a:ext uri="{FF2B5EF4-FFF2-40B4-BE49-F238E27FC236}">
                <a16:creationId xmlns:a16="http://schemas.microsoft.com/office/drawing/2014/main" id="{4E9B1EB7-5527-4464-87D5-5B338E5E40C9}"/>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694EB61-A281-413C-8A28-ECD0BEBDA64F}"/>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E949894-48BC-441A-BE35-8957B5346D03}"/>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3" name="TextBox 32">
            <a:extLst>
              <a:ext uri="{FF2B5EF4-FFF2-40B4-BE49-F238E27FC236}">
                <a16:creationId xmlns:a16="http://schemas.microsoft.com/office/drawing/2014/main" id="{0D95851C-8E20-42AC-938F-77A7351DA792}"/>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4" name="Rectangle 33">
            <a:extLst>
              <a:ext uri="{FF2B5EF4-FFF2-40B4-BE49-F238E27FC236}">
                <a16:creationId xmlns:a16="http://schemas.microsoft.com/office/drawing/2014/main" id="{3BB710B7-1CD5-4842-9876-55D702872451}"/>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5" name="Group 34">
            <a:extLst>
              <a:ext uri="{FF2B5EF4-FFF2-40B4-BE49-F238E27FC236}">
                <a16:creationId xmlns:a16="http://schemas.microsoft.com/office/drawing/2014/main" id="{A6EEDBB8-7B84-41F8-AC3A-75A546EBAD23}"/>
              </a:ext>
            </a:extLst>
          </p:cNvPr>
          <p:cNvGrpSpPr/>
          <p:nvPr/>
        </p:nvGrpSpPr>
        <p:grpSpPr>
          <a:xfrm>
            <a:off x="3485864" y="3510046"/>
            <a:ext cx="828000" cy="828000"/>
            <a:chOff x="4936328" y="4218830"/>
            <a:chExt cx="828000" cy="828000"/>
          </a:xfrm>
        </p:grpSpPr>
        <p:sp>
          <p:nvSpPr>
            <p:cNvPr id="36" name="Arc 35">
              <a:extLst>
                <a:ext uri="{FF2B5EF4-FFF2-40B4-BE49-F238E27FC236}">
                  <a16:creationId xmlns:a16="http://schemas.microsoft.com/office/drawing/2014/main" id="{907896CF-62DD-4F29-AA17-B676EDCEFD3A}"/>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TextBox 36">
              <a:extLst>
                <a:ext uri="{FF2B5EF4-FFF2-40B4-BE49-F238E27FC236}">
                  <a16:creationId xmlns:a16="http://schemas.microsoft.com/office/drawing/2014/main" id="{22674069-FF3F-4E9D-988F-A100CC9ABA5F}"/>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9" name="Rectangle 38">
            <a:extLst>
              <a:ext uri="{FF2B5EF4-FFF2-40B4-BE49-F238E27FC236}">
                <a16:creationId xmlns:a16="http://schemas.microsoft.com/office/drawing/2014/main" id="{105810E1-6BD3-4206-BE75-FA87ED8BD608}"/>
              </a:ext>
            </a:extLst>
          </p:cNvPr>
          <p:cNvSpPr/>
          <p:nvPr/>
        </p:nvSpPr>
        <p:spPr>
          <a:xfrm>
            <a:off x="997527" y="3968318"/>
            <a:ext cx="1668989" cy="817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24D6CC8A-26E4-47D8-9493-8865F7303A50}"/>
              </a:ext>
            </a:extLst>
          </p:cNvPr>
          <p:cNvSpPr/>
          <p:nvPr/>
        </p:nvSpPr>
        <p:spPr>
          <a:xfrm>
            <a:off x="997526" y="3968318"/>
            <a:ext cx="1668989" cy="39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41" name="Rectangle 40">
            <a:extLst>
              <a:ext uri="{FF2B5EF4-FFF2-40B4-BE49-F238E27FC236}">
                <a16:creationId xmlns:a16="http://schemas.microsoft.com/office/drawing/2014/main" id="{9439CEE0-E819-40AE-97A6-C525F578A725}"/>
              </a:ext>
            </a:extLst>
          </p:cNvPr>
          <p:cNvSpPr/>
          <p:nvPr/>
        </p:nvSpPr>
        <p:spPr>
          <a:xfrm>
            <a:off x="997525" y="4363473"/>
            <a:ext cx="1668989" cy="432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Tree>
    <p:extLst>
      <p:ext uri="{BB962C8B-B14F-4D97-AF65-F5344CB8AC3E}">
        <p14:creationId xmlns:p14="http://schemas.microsoft.com/office/powerpoint/2010/main" val="3612707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3E2C-6239-49BA-BEC1-CEFE03E493EC}"/>
              </a:ext>
            </a:extLst>
          </p:cNvPr>
          <p:cNvSpPr>
            <a:spLocks noGrp="1"/>
          </p:cNvSpPr>
          <p:nvPr>
            <p:ph type="title"/>
          </p:nvPr>
        </p:nvSpPr>
        <p:spPr/>
        <p:txBody>
          <a:bodyPr/>
          <a:lstStyle/>
          <a:p>
            <a:r>
              <a:rPr lang="en-IN" dirty="0"/>
              <a:t>Directives</a:t>
            </a:r>
          </a:p>
        </p:txBody>
      </p:sp>
      <p:sp>
        <p:nvSpPr>
          <p:cNvPr id="3" name="Content Placeholder 2">
            <a:extLst>
              <a:ext uri="{FF2B5EF4-FFF2-40B4-BE49-F238E27FC236}">
                <a16:creationId xmlns:a16="http://schemas.microsoft.com/office/drawing/2014/main" id="{BCA11F9B-2237-46EE-AB9B-B3F0C9382063}"/>
              </a:ext>
            </a:extLst>
          </p:cNvPr>
          <p:cNvSpPr>
            <a:spLocks noGrp="1"/>
          </p:cNvSpPr>
          <p:nvPr>
            <p:ph idx="1"/>
          </p:nvPr>
        </p:nvSpPr>
        <p:spPr/>
        <p:txBody>
          <a:bodyPr>
            <a:normAutofit/>
          </a:bodyPr>
          <a:lstStyle/>
          <a:p>
            <a:pPr algn="just"/>
            <a:r>
              <a:rPr lang="en-US" dirty="0"/>
              <a:t>Directives are classes that add additional behavior to elements in your Angular applications. </a:t>
            </a:r>
          </a:p>
          <a:p>
            <a:pPr algn="just"/>
            <a:r>
              <a:rPr lang="en-US" dirty="0"/>
              <a:t>The different types of Angular directives are as follows:</a:t>
            </a:r>
          </a:p>
          <a:p>
            <a:pPr lvl="1" algn="just"/>
            <a:r>
              <a:rPr lang="en-US" dirty="0"/>
              <a:t>Components—directives with a template. This type of directive is the most common directive type.</a:t>
            </a:r>
          </a:p>
          <a:p>
            <a:pPr lvl="1" algn="just"/>
            <a:r>
              <a:rPr lang="en-US" dirty="0"/>
              <a:t>Attribute directives—directives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lgn="just"/>
            <a:r>
              <a:rPr lang="en-US" dirty="0"/>
              <a:t>Structural directives—directives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IN" dirty="0"/>
          </a:p>
        </p:txBody>
      </p:sp>
    </p:spTree>
    <p:extLst>
      <p:ext uri="{BB962C8B-B14F-4D97-AF65-F5344CB8AC3E}">
        <p14:creationId xmlns:p14="http://schemas.microsoft.com/office/powerpoint/2010/main" val="1288390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30A5-834B-4102-A23E-6E42C7AC2805}"/>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4CCFF7DC-7E7A-44C0-84CA-E1A863C33B85}"/>
              </a:ext>
            </a:extLst>
          </p:cNvPr>
          <p:cNvSpPr>
            <a:spLocks noGrp="1"/>
          </p:cNvSpPr>
          <p:nvPr>
            <p:ph idx="1"/>
          </p:nvPr>
        </p:nvSpPr>
        <p:spPr/>
        <p:txBody>
          <a:bodyPr/>
          <a:lstStyle/>
          <a:p>
            <a:pPr algn="just"/>
            <a:r>
              <a:rPr lang="en-US" dirty="0"/>
              <a:t>Create a clock (</a:t>
            </a:r>
            <a:r>
              <a:rPr lang="en-US" dirty="0" err="1"/>
              <a:t>hh:mm:ss</a:t>
            </a:r>
            <a:r>
              <a:rPr lang="en-US" dirty="0"/>
              <a:t>) component with </a:t>
            </a:r>
            <a:r>
              <a:rPr lang="en-US"/>
              <a:t>time display, </a:t>
            </a:r>
            <a:r>
              <a:rPr lang="en-US" dirty="0"/>
              <a:t>to be used across your application.</a:t>
            </a:r>
          </a:p>
          <a:p>
            <a:pPr algn="just"/>
            <a:r>
              <a:rPr lang="en-US" dirty="0"/>
              <a:t>Create a component which can show Navigation Bar in your application, use bootstrap classes to make it responsive.</a:t>
            </a:r>
          </a:p>
        </p:txBody>
      </p:sp>
    </p:spTree>
    <p:extLst>
      <p:ext uri="{BB962C8B-B14F-4D97-AF65-F5344CB8AC3E}">
        <p14:creationId xmlns:p14="http://schemas.microsoft.com/office/powerpoint/2010/main" val="2462435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2063-5BE4-475D-9866-A708473A44F9}"/>
              </a:ext>
            </a:extLst>
          </p:cNvPr>
          <p:cNvSpPr>
            <a:spLocks noGrp="1"/>
          </p:cNvSpPr>
          <p:nvPr>
            <p:ph type="title"/>
          </p:nvPr>
        </p:nvSpPr>
        <p:spPr/>
        <p:txBody>
          <a:bodyPr/>
          <a:lstStyle/>
          <a:p>
            <a:r>
              <a:rPr lang="en-IN" dirty="0"/>
              <a:t>Communication</a:t>
            </a:r>
          </a:p>
        </p:txBody>
      </p:sp>
      <p:grpSp>
        <p:nvGrpSpPr>
          <p:cNvPr id="4" name="Group 3">
            <a:extLst>
              <a:ext uri="{FF2B5EF4-FFF2-40B4-BE49-F238E27FC236}">
                <a16:creationId xmlns:a16="http://schemas.microsoft.com/office/drawing/2014/main" id="{5C216A7A-0987-4A35-B09E-1E89B28BBFB4}"/>
              </a:ext>
            </a:extLst>
          </p:cNvPr>
          <p:cNvGrpSpPr/>
          <p:nvPr/>
        </p:nvGrpSpPr>
        <p:grpSpPr>
          <a:xfrm>
            <a:off x="1105191" y="2009604"/>
            <a:ext cx="3771353" cy="4102330"/>
            <a:chOff x="1138140" y="1371601"/>
            <a:chExt cx="3771353" cy="4102330"/>
          </a:xfrm>
        </p:grpSpPr>
        <p:sp>
          <p:nvSpPr>
            <p:cNvPr id="5" name="Oval 4">
              <a:extLst>
                <a:ext uri="{FF2B5EF4-FFF2-40B4-BE49-F238E27FC236}">
                  <a16:creationId xmlns:a16="http://schemas.microsoft.com/office/drawing/2014/main" id="{2C650D99-0A8F-42A1-807C-277C50492129}"/>
                </a:ext>
              </a:extLst>
            </p:cNvPr>
            <p:cNvSpPr/>
            <p:nvPr/>
          </p:nvSpPr>
          <p:spPr>
            <a:xfrm>
              <a:off x="1986741" y="1371601"/>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6" name="Oval 5">
              <a:extLst>
                <a:ext uri="{FF2B5EF4-FFF2-40B4-BE49-F238E27FC236}">
                  <a16:creationId xmlns:a16="http://schemas.microsoft.com/office/drawing/2014/main" id="{338AA6C8-2497-42AF-BF8D-013E89696360}"/>
                </a:ext>
              </a:extLst>
            </p:cNvPr>
            <p:cNvSpPr/>
            <p:nvPr/>
          </p:nvSpPr>
          <p:spPr>
            <a:xfrm>
              <a:off x="1986741" y="402751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7" name="Straight Arrow Connector 6">
              <a:extLst>
                <a:ext uri="{FF2B5EF4-FFF2-40B4-BE49-F238E27FC236}">
                  <a16:creationId xmlns:a16="http://schemas.microsoft.com/office/drawing/2014/main" id="{75BA10B9-53DC-4DB3-9221-693B1B880AD7}"/>
                </a:ext>
              </a:extLst>
            </p:cNvPr>
            <p:cNvCxnSpPr>
              <a:stCxn id="5" idx="3"/>
              <a:endCxn id="6" idx="1"/>
            </p:cNvCxnSpPr>
            <p:nvPr/>
          </p:nvCxnSpPr>
          <p:spPr>
            <a:xfrm>
              <a:off x="2221693" y="2606193"/>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F7296A-9BC1-44BC-8565-172E67D4C6FA}"/>
                </a:ext>
              </a:extLst>
            </p:cNvPr>
            <p:cNvCxnSpPr>
              <a:stCxn id="6" idx="7"/>
              <a:endCxn id="5" idx="5"/>
            </p:cNvCxnSpPr>
            <p:nvPr/>
          </p:nvCxnSpPr>
          <p:spPr>
            <a:xfrm flipV="1">
              <a:off x="3356145" y="2606193"/>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964145-C12C-4FC3-A4A4-282353AD8528}"/>
                </a:ext>
              </a:extLst>
            </p:cNvPr>
            <p:cNvSpPr txBox="1"/>
            <p:nvPr/>
          </p:nvSpPr>
          <p:spPr>
            <a:xfrm>
              <a:off x="1138140" y="2968675"/>
              <a:ext cx="1032655" cy="646331"/>
            </a:xfrm>
            <a:prstGeom prst="rect">
              <a:avLst/>
            </a:prstGeom>
            <a:noFill/>
          </p:spPr>
          <p:txBody>
            <a:bodyPr wrap="none" rtlCol="0">
              <a:spAutoFit/>
            </a:bodyPr>
            <a:lstStyle/>
            <a:p>
              <a:r>
                <a:rPr lang="en-IN" dirty="0"/>
                <a:t>@Input()</a:t>
              </a:r>
            </a:p>
            <a:p>
              <a:r>
                <a:rPr lang="en-IN" dirty="0"/>
                <a:t>Property</a:t>
              </a:r>
            </a:p>
          </p:txBody>
        </p:sp>
        <p:sp>
          <p:nvSpPr>
            <p:cNvPr id="10" name="TextBox 9">
              <a:extLst>
                <a:ext uri="{FF2B5EF4-FFF2-40B4-BE49-F238E27FC236}">
                  <a16:creationId xmlns:a16="http://schemas.microsoft.com/office/drawing/2014/main" id="{1C4119A0-72A8-4D2E-9BA2-0AEFA1793543}"/>
                </a:ext>
              </a:extLst>
            </p:cNvPr>
            <p:cNvSpPr txBox="1"/>
            <p:nvPr/>
          </p:nvSpPr>
          <p:spPr>
            <a:xfrm>
              <a:off x="3457942" y="2968675"/>
              <a:ext cx="1451551" cy="646331"/>
            </a:xfrm>
            <a:prstGeom prst="rect">
              <a:avLst/>
            </a:prstGeom>
            <a:noFill/>
          </p:spPr>
          <p:txBody>
            <a:bodyPr wrap="none" rtlCol="0">
              <a:spAutoFit/>
            </a:bodyPr>
            <a:lstStyle/>
            <a:p>
              <a:r>
                <a:rPr lang="en-IN" dirty="0"/>
                <a:t>@Output()</a:t>
              </a:r>
            </a:p>
            <a:p>
              <a:r>
                <a:rPr lang="en-IN" dirty="0"/>
                <a:t>Event Emitter</a:t>
              </a:r>
            </a:p>
          </p:txBody>
        </p:sp>
      </p:grpSp>
      <p:grpSp>
        <p:nvGrpSpPr>
          <p:cNvPr id="18" name="Group 17">
            <a:extLst>
              <a:ext uri="{FF2B5EF4-FFF2-40B4-BE49-F238E27FC236}">
                <a16:creationId xmlns:a16="http://schemas.microsoft.com/office/drawing/2014/main" id="{494A7C0F-6788-4F3C-A246-30B0016E2B2B}"/>
              </a:ext>
            </a:extLst>
          </p:cNvPr>
          <p:cNvGrpSpPr/>
          <p:nvPr/>
        </p:nvGrpSpPr>
        <p:grpSpPr>
          <a:xfrm>
            <a:off x="6096000" y="2009604"/>
            <a:ext cx="4875107" cy="4102330"/>
            <a:chOff x="6201156" y="1845426"/>
            <a:chExt cx="4875107" cy="4102330"/>
          </a:xfrm>
        </p:grpSpPr>
        <p:sp>
          <p:nvSpPr>
            <p:cNvPr id="11" name="Oval 10">
              <a:extLst>
                <a:ext uri="{FF2B5EF4-FFF2-40B4-BE49-F238E27FC236}">
                  <a16:creationId xmlns:a16="http://schemas.microsoft.com/office/drawing/2014/main" id="{6345504F-C98A-493B-A4DB-E02EF1E72BE4}"/>
                </a:ext>
              </a:extLst>
            </p:cNvPr>
            <p:cNvSpPr/>
            <p:nvPr/>
          </p:nvSpPr>
          <p:spPr>
            <a:xfrm>
              <a:off x="7867553" y="1845426"/>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2" name="Oval 11">
              <a:extLst>
                <a:ext uri="{FF2B5EF4-FFF2-40B4-BE49-F238E27FC236}">
                  <a16:creationId xmlns:a16="http://schemas.microsoft.com/office/drawing/2014/main" id="{6FD5E5E0-F1F3-4E05-9A60-8C3CE10795E0}"/>
                </a:ext>
              </a:extLst>
            </p:cNvPr>
            <p:cNvSpPr/>
            <p:nvPr/>
          </p:nvSpPr>
          <p:spPr>
            <a:xfrm>
              <a:off x="6263197" y="4501342"/>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One</a:t>
              </a:r>
            </a:p>
          </p:txBody>
        </p:sp>
        <p:sp>
          <p:nvSpPr>
            <p:cNvPr id="13" name="Oval 12">
              <a:extLst>
                <a:ext uri="{FF2B5EF4-FFF2-40B4-BE49-F238E27FC236}">
                  <a16:creationId xmlns:a16="http://schemas.microsoft.com/office/drawing/2014/main" id="{89A1191D-298B-40C6-AEF1-3E91B608FA94}"/>
                </a:ext>
              </a:extLst>
            </p:cNvPr>
            <p:cNvSpPr/>
            <p:nvPr/>
          </p:nvSpPr>
          <p:spPr>
            <a:xfrm>
              <a:off x="9471907" y="4501342"/>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Two</a:t>
              </a:r>
            </a:p>
          </p:txBody>
        </p:sp>
        <p:cxnSp>
          <p:nvCxnSpPr>
            <p:cNvPr id="14" name="Straight Arrow Connector 13">
              <a:extLst>
                <a:ext uri="{FF2B5EF4-FFF2-40B4-BE49-F238E27FC236}">
                  <a16:creationId xmlns:a16="http://schemas.microsoft.com/office/drawing/2014/main" id="{3498BC2F-95B8-4BE8-84A4-DBA4B6982CBE}"/>
                </a:ext>
              </a:extLst>
            </p:cNvPr>
            <p:cNvCxnSpPr/>
            <p:nvPr/>
          </p:nvCxnSpPr>
          <p:spPr>
            <a:xfrm flipV="1">
              <a:off x="7065375" y="3080018"/>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045325-4227-4DAD-9FD9-4AEF94EB5292}"/>
                </a:ext>
              </a:extLst>
            </p:cNvPr>
            <p:cNvSpPr txBox="1"/>
            <p:nvPr/>
          </p:nvSpPr>
          <p:spPr>
            <a:xfrm>
              <a:off x="6201156" y="3237715"/>
              <a:ext cx="1451551" cy="646331"/>
            </a:xfrm>
            <a:prstGeom prst="rect">
              <a:avLst/>
            </a:prstGeom>
            <a:noFill/>
          </p:spPr>
          <p:txBody>
            <a:bodyPr wrap="none" rtlCol="0">
              <a:spAutoFit/>
            </a:bodyPr>
            <a:lstStyle/>
            <a:p>
              <a:r>
                <a:rPr lang="en-IN" dirty="0"/>
                <a:t>@Output()</a:t>
              </a:r>
            </a:p>
            <a:p>
              <a:r>
                <a:rPr lang="en-IN" dirty="0"/>
                <a:t>Event Emitter</a:t>
              </a:r>
            </a:p>
          </p:txBody>
        </p:sp>
        <p:cxnSp>
          <p:nvCxnSpPr>
            <p:cNvPr id="16" name="Straight Arrow Connector 15">
              <a:extLst>
                <a:ext uri="{FF2B5EF4-FFF2-40B4-BE49-F238E27FC236}">
                  <a16:creationId xmlns:a16="http://schemas.microsoft.com/office/drawing/2014/main" id="{6EAEA4BA-7C7F-4A9A-99AD-90F9F7284FE7}"/>
                </a:ext>
              </a:extLst>
            </p:cNvPr>
            <p:cNvCxnSpPr/>
            <p:nvPr/>
          </p:nvCxnSpPr>
          <p:spPr>
            <a:xfrm>
              <a:off x="9236957" y="3080018"/>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1C75BD0-9D75-4AFA-AF75-CF4F12C000FA}"/>
                </a:ext>
              </a:extLst>
            </p:cNvPr>
            <p:cNvSpPr txBox="1"/>
            <p:nvPr/>
          </p:nvSpPr>
          <p:spPr>
            <a:xfrm>
              <a:off x="9748796" y="3250261"/>
              <a:ext cx="1032655" cy="646331"/>
            </a:xfrm>
            <a:prstGeom prst="rect">
              <a:avLst/>
            </a:prstGeom>
            <a:noFill/>
          </p:spPr>
          <p:txBody>
            <a:bodyPr wrap="none" rtlCol="0">
              <a:spAutoFit/>
            </a:bodyPr>
            <a:lstStyle/>
            <a:p>
              <a:r>
                <a:rPr lang="en-IN" dirty="0"/>
                <a:t>@Input()</a:t>
              </a:r>
            </a:p>
            <a:p>
              <a:r>
                <a:rPr lang="en-IN" dirty="0"/>
                <a:t>Property</a:t>
              </a:r>
            </a:p>
          </p:txBody>
        </p:sp>
      </p:grpSp>
    </p:spTree>
    <p:extLst>
      <p:ext uri="{BB962C8B-B14F-4D97-AF65-F5344CB8AC3E}">
        <p14:creationId xmlns:p14="http://schemas.microsoft.com/office/powerpoint/2010/main" val="2346918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49F-06DC-41E9-8DBF-543C1B15E2BD}"/>
              </a:ext>
            </a:extLst>
          </p:cNvPr>
          <p:cNvSpPr>
            <a:spLocks noGrp="1"/>
          </p:cNvSpPr>
          <p:nvPr>
            <p:ph type="title"/>
          </p:nvPr>
        </p:nvSpPr>
        <p:spPr>
          <a:xfrm>
            <a:off x="838200" y="365125"/>
            <a:ext cx="10515600" cy="1325563"/>
          </a:xfrm>
        </p:spPr>
        <p:txBody>
          <a:bodyPr>
            <a:normAutofit/>
          </a:bodyPr>
          <a:lstStyle/>
          <a:p>
            <a:r>
              <a:rPr lang="en-IN" sz="5400" dirty="0"/>
              <a:t>Pipes</a:t>
            </a:r>
          </a:p>
        </p:txBody>
      </p:sp>
      <p:sp>
        <p:nvSpPr>
          <p:cNvPr id="3" name="Content Placeholder 2">
            <a:extLst>
              <a:ext uri="{FF2B5EF4-FFF2-40B4-BE49-F238E27FC236}">
                <a16:creationId xmlns:a16="http://schemas.microsoft.com/office/drawing/2014/main" id="{5C3C6435-803A-49F1-B77D-5EDC05C12D9C}"/>
              </a:ext>
            </a:extLst>
          </p:cNvPr>
          <p:cNvSpPr>
            <a:spLocks noGrp="1"/>
          </p:cNvSpPr>
          <p:nvPr>
            <p:ph idx="1"/>
          </p:nvPr>
        </p:nvSpPr>
        <p:spPr>
          <a:xfrm>
            <a:off x="838200" y="1929384"/>
            <a:ext cx="10515600" cy="4251960"/>
          </a:xfrm>
        </p:spPr>
        <p:txBody>
          <a:bodyPr>
            <a:normAutofit fontScale="92500" lnSpcReduction="10000"/>
          </a:bodyPr>
          <a:lstStyle/>
          <a:p>
            <a:pPr algn="just"/>
            <a:r>
              <a:rPr lang="en-US" sz="2400" dirty="0"/>
              <a:t>Angular provides built-in pipes for typical data transformations, including transformations for internationalization (i18n), which use locale information to format data. </a:t>
            </a:r>
          </a:p>
          <a:p>
            <a:pPr algn="just"/>
            <a:r>
              <a:rPr lang="en-US" sz="2400" dirty="0"/>
              <a:t>The following are commonly used built-in pipes for data formatting:</a:t>
            </a:r>
          </a:p>
          <a:p>
            <a:pPr lvl="1" algn="just"/>
            <a:r>
              <a:rPr lang="en-US" dirty="0" err="1"/>
              <a:t>DatePipe</a:t>
            </a:r>
            <a:r>
              <a:rPr lang="en-US" dirty="0"/>
              <a:t>: Formats a date value according to locale rules.</a:t>
            </a:r>
          </a:p>
          <a:p>
            <a:pPr lvl="1" algn="just"/>
            <a:r>
              <a:rPr lang="en-US" dirty="0" err="1"/>
              <a:t>UpperCasePipe</a:t>
            </a:r>
            <a:r>
              <a:rPr lang="en-US" dirty="0"/>
              <a:t>: Transforms text to all upper case.</a:t>
            </a:r>
          </a:p>
          <a:p>
            <a:pPr lvl="1" algn="just"/>
            <a:r>
              <a:rPr lang="en-US" dirty="0" err="1"/>
              <a:t>LowerCasePipe</a:t>
            </a:r>
            <a:r>
              <a:rPr lang="en-US" dirty="0"/>
              <a:t>: Transforms text to all lower case.</a:t>
            </a:r>
          </a:p>
          <a:p>
            <a:pPr lvl="1" algn="just"/>
            <a:r>
              <a:rPr lang="en-US" dirty="0" err="1"/>
              <a:t>CurrencyPipe</a:t>
            </a:r>
            <a:r>
              <a:rPr lang="en-US" dirty="0"/>
              <a:t>: Transforms a number to a currency string, formatted according to locale rules.</a:t>
            </a:r>
          </a:p>
          <a:p>
            <a:pPr lvl="1" algn="just"/>
            <a:r>
              <a:rPr lang="en-US" dirty="0" err="1"/>
              <a:t>DecimalPipe</a:t>
            </a:r>
            <a:r>
              <a:rPr lang="en-US" dirty="0"/>
              <a:t>: Transforms a number into a string with a decimal point, formatted according to locale rules.</a:t>
            </a:r>
          </a:p>
          <a:p>
            <a:pPr lvl="1" algn="just"/>
            <a:r>
              <a:rPr lang="en-US" dirty="0" err="1"/>
              <a:t>PercentPipe</a:t>
            </a:r>
            <a:r>
              <a:rPr lang="en-US" dirty="0"/>
              <a:t>: Transforms a number to a percentage string, formatted according to locale rules.</a:t>
            </a:r>
          </a:p>
        </p:txBody>
      </p:sp>
    </p:spTree>
    <p:extLst>
      <p:ext uri="{BB962C8B-B14F-4D97-AF65-F5344CB8AC3E}">
        <p14:creationId xmlns:p14="http://schemas.microsoft.com/office/powerpoint/2010/main" val="1852456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11D2AD-342B-429A-A758-D5CE7885263D}"/>
              </a:ext>
            </a:extLst>
          </p:cNvPr>
          <p:cNvSpPr>
            <a:spLocks noGrp="1"/>
          </p:cNvSpPr>
          <p:nvPr>
            <p:ph type="title"/>
          </p:nvPr>
        </p:nvSpPr>
        <p:spPr>
          <a:xfrm>
            <a:off x="838200" y="365125"/>
            <a:ext cx="10515600" cy="1325563"/>
          </a:xfrm>
        </p:spPr>
        <p:txBody>
          <a:bodyPr/>
          <a:lstStyle/>
          <a:p>
            <a:r>
              <a:rPr lang="en-IN"/>
              <a:t>Promise</a:t>
            </a:r>
          </a:p>
        </p:txBody>
      </p:sp>
      <p:sp>
        <p:nvSpPr>
          <p:cNvPr id="5" name="Content Placeholder 2">
            <a:extLst>
              <a:ext uri="{FF2B5EF4-FFF2-40B4-BE49-F238E27FC236}">
                <a16:creationId xmlns:a16="http://schemas.microsoft.com/office/drawing/2014/main" id="{EF6C0CCF-FF62-44CD-A5BA-656DBE5B723E}"/>
              </a:ext>
            </a:extLst>
          </p:cNvPr>
          <p:cNvSpPr>
            <a:spLocks noGrp="1"/>
          </p:cNvSpPr>
          <p:nvPr>
            <p:ph idx="1"/>
          </p:nvPr>
        </p:nvSpPr>
        <p:spPr>
          <a:xfrm>
            <a:off x="838200" y="1825625"/>
            <a:ext cx="10515600" cy="4351338"/>
          </a:xfrm>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1286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dirty="0"/>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extLst>
              <p:ext uri="{D42A27DB-BD31-4B8C-83A1-F6EECF244321}">
                <p14:modId xmlns:p14="http://schemas.microsoft.com/office/powerpoint/2010/main" val="419932256"/>
              </p:ext>
            </p:extLst>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dirty="0"/>
                        <a:t>Emit Single Value</a:t>
                      </a:r>
                    </a:p>
                  </a:txBody>
                  <a:tcPr marL="123390" marR="123390" marT="61695" marB="61695" anchor="ctr"/>
                </a:tc>
                <a:tc>
                  <a:txBody>
                    <a:bodyPr/>
                    <a:lstStyle/>
                    <a:p>
                      <a:r>
                        <a:rPr lang="en-IN" sz="2400" dirty="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dirty="0"/>
                        <a:t>Not Lazy</a:t>
                      </a:r>
                    </a:p>
                  </a:txBody>
                  <a:tcPr marL="123390" marR="123390" marT="61695" marB="61695" anchor="ctr"/>
                </a:tc>
                <a:tc>
                  <a:txBody>
                    <a:bodyPr/>
                    <a:lstStyle/>
                    <a:p>
                      <a:r>
                        <a:rPr lang="en-IN" sz="2400" dirty="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dirty="0"/>
                        <a:t>Cannot be cancelled</a:t>
                      </a:r>
                    </a:p>
                  </a:txBody>
                  <a:tcPr marL="123390" marR="123390" marT="61695" marB="61695" anchor="ctr"/>
                </a:tc>
                <a:tc>
                  <a:txBody>
                    <a:bodyPr/>
                    <a:lstStyle/>
                    <a:p>
                      <a:r>
                        <a:rPr lang="en-IN" sz="2400" dirty="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a:t>Does not provide any operators</a:t>
                      </a:r>
                    </a:p>
                  </a:txBody>
                  <a:tcPr marL="123390" marR="123390" marT="61695" marB="61695" anchor="ctr"/>
                </a:tc>
                <a:tc>
                  <a:txBody>
                    <a:bodyPr/>
                    <a:lstStyle/>
                    <a:p>
                      <a:r>
                        <a:rPr lang="en-IN" sz="2400" dirty="0"/>
                        <a:t>Observables provide a lot of built in operators i.e. map, </a:t>
                      </a:r>
                      <a:r>
                        <a:rPr lang="en-IN" sz="2400" dirty="0" err="1"/>
                        <a:t>forEach</a:t>
                      </a:r>
                      <a:r>
                        <a:rPr lang="en-IN" sz="2400" dirty="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dirty="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dirty="0"/>
              <a:t>Reactive forms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dirty="0"/>
          </a:p>
          <a:p>
            <a:pPr algn="just"/>
            <a:r>
              <a:rPr lang="en-US" b="1" dirty="0"/>
              <a:t>Template-driven forms </a:t>
            </a:r>
            <a:r>
              <a:rPr lang="en-US" dirty="0"/>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384314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68"/>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568939">
                <a:tc>
                  <a:txBody>
                    <a:bodyPr/>
                    <a:lstStyle/>
                    <a:p>
                      <a:pPr algn="ctr"/>
                      <a:endParaRPr lang="en-IN" sz="2400" b="0" cap="all" dirty="0">
                        <a:solidFill>
                          <a:schemeClr val="bg1"/>
                        </a:solidFill>
                        <a:effectLst/>
                      </a:endParaRPr>
                    </a:p>
                  </a:txBody>
                  <a:tcPr marL="168205" marR="168205" marT="56068" marB="56068" anchor="ctr">
                    <a:solidFill>
                      <a:srgbClr val="0070C0"/>
                    </a:solidFill>
                  </a:tcPr>
                </a:tc>
                <a:tc>
                  <a:txBody>
                    <a:bodyPr/>
                    <a:lstStyle/>
                    <a:p>
                      <a:pPr algn="ctr"/>
                      <a:r>
                        <a:rPr lang="en-IN" sz="2800" b="0" cap="all" dirty="0">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dirty="0">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1054977">
                <a:tc>
                  <a:txBody>
                    <a:bodyPr/>
                    <a:lstStyle/>
                    <a:p>
                      <a:pPr algn="l" fontAlgn="t"/>
                      <a:r>
                        <a:rPr lang="en-IN" sz="2400" b="0" u="none" strike="noStrike" dirty="0">
                          <a:solidFill>
                            <a:schemeClr val="bg1"/>
                          </a:solidFill>
                          <a:effectLst/>
                        </a:rPr>
                        <a:t>Setup of form model</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US" sz="2000" b="0" dirty="0">
                          <a:effectLst/>
                        </a:rPr>
                        <a:t>Explicit, created in component class</a:t>
                      </a:r>
                    </a:p>
                  </a:txBody>
                  <a:tcPr marL="112138" marR="112138" marT="112138" marB="112138" anchor="ctr"/>
                </a:tc>
                <a:tc>
                  <a:txBody>
                    <a:bodyPr/>
                    <a:lstStyle/>
                    <a:p>
                      <a:pPr algn="l" fontAlgn="t"/>
                      <a:r>
                        <a:rPr lang="en-IN" sz="2000" b="0" dirty="0">
                          <a:effectLst/>
                        </a:rPr>
                        <a:t>Implicit, created by directives</a:t>
                      </a:r>
                    </a:p>
                  </a:txBody>
                  <a:tcPr marL="112138" marR="112138" marT="112138" marB="112138" anchor="ctr"/>
                </a:tc>
                <a:extLst>
                  <a:ext uri="{0D108BD9-81ED-4DB2-BD59-A6C34878D82A}">
                    <a16:rowId xmlns:a16="http://schemas.microsoft.com/office/drawing/2014/main" val="45851353"/>
                  </a:ext>
                </a:extLst>
              </a:tr>
              <a:tr h="662252">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Structured and immutable</a:t>
                      </a:r>
                    </a:p>
                  </a:txBody>
                  <a:tcPr marL="112138" marR="112138" marT="112138" marB="112138" anchor="ctr"/>
                </a:tc>
                <a:tc>
                  <a:txBody>
                    <a:bodyPr/>
                    <a:lstStyle/>
                    <a:p>
                      <a:pPr algn="l" fontAlgn="t"/>
                      <a:r>
                        <a:rPr lang="en-IN" sz="2000" b="0" dirty="0">
                          <a:effectLst/>
                        </a:rPr>
                        <a:t>Unstructured and mutable</a:t>
                      </a:r>
                    </a:p>
                  </a:txBody>
                  <a:tcPr marL="112138" marR="112138" marT="112138" marB="112138" anchor="ctr"/>
                </a:tc>
                <a:extLst>
                  <a:ext uri="{0D108BD9-81ED-4DB2-BD59-A6C34878D82A}">
                    <a16:rowId xmlns:a16="http://schemas.microsoft.com/office/drawing/2014/main" val="2847624665"/>
                  </a:ext>
                </a:extLst>
              </a:tr>
              <a:tr h="658650">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dirty="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658650">
                <a:tc>
                  <a:txBody>
                    <a:bodyPr/>
                    <a:lstStyle/>
                    <a:p>
                      <a:pPr algn="l" fontAlgn="t"/>
                      <a:r>
                        <a:rPr lang="en-IN" sz="2400" b="0" u="none" strike="noStrike" dirty="0">
                          <a:solidFill>
                            <a:schemeClr val="bg1"/>
                          </a:solidFill>
                          <a:effectLst/>
                        </a:rPr>
                        <a:t>Form validation</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Functions</a:t>
                      </a:r>
                    </a:p>
                  </a:txBody>
                  <a:tcPr marL="112138" marR="112138" marT="112138" marB="112138" anchor="ctr"/>
                </a:tc>
                <a:tc>
                  <a:txBody>
                    <a:bodyPr/>
                    <a:lstStyle/>
                    <a:p>
                      <a:pPr algn="l" fontAlgn="t"/>
                      <a:r>
                        <a:rPr lang="en-IN" sz="2000" b="0" dirty="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2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BA8ABF-D721-43B7-848F-33E6B35006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Assignment</a:t>
            </a:r>
          </a:p>
        </p:txBody>
      </p:sp>
      <p:pic>
        <p:nvPicPr>
          <p:cNvPr id="5" name="Content Placeholder 4" descr="Graphical user interface, application&#10;&#10;Description automatically generated">
            <a:extLst>
              <a:ext uri="{FF2B5EF4-FFF2-40B4-BE49-F238E27FC236}">
                <a16:creationId xmlns:a16="http://schemas.microsoft.com/office/drawing/2014/main" id="{6AED30FF-7B64-4D2F-96A4-2F613D72E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72009"/>
            <a:ext cx="7188199" cy="4510593"/>
          </a:xfrm>
          <a:prstGeom prst="rect">
            <a:avLst/>
          </a:prstGeom>
        </p:spPr>
      </p:pic>
    </p:spTree>
    <p:extLst>
      <p:ext uri="{BB962C8B-B14F-4D97-AF65-F5344CB8AC3E}">
        <p14:creationId xmlns:p14="http://schemas.microsoft.com/office/powerpoint/2010/main" val="282960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9A4065-7686-46C2-89D5-7A3AE0A218BB}"/>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5" name="TextBox 4">
            <a:extLst>
              <a:ext uri="{FF2B5EF4-FFF2-40B4-BE49-F238E27FC236}">
                <a16:creationId xmlns:a16="http://schemas.microsoft.com/office/drawing/2014/main" id="{2D254D25-6D2E-41A5-883B-6DC5E841F57C}"/>
              </a:ext>
            </a:extLst>
          </p:cNvPr>
          <p:cNvSpPr txBox="1"/>
          <p:nvPr/>
        </p:nvSpPr>
        <p:spPr>
          <a:xfrm>
            <a:off x="7746241" y="2432351"/>
            <a:ext cx="992964"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a:t>
            </a:r>
            <a:r>
              <a:rPr lang="en-IN" dirty="0" err="1">
                <a:solidFill>
                  <a:schemeClr val="bg1"/>
                </a:solidFill>
              </a:rPr>
              <a:t>.Net</a:t>
            </a:r>
            <a:endParaRPr lang="en-IN" dirty="0">
              <a:solidFill>
                <a:schemeClr val="bg1"/>
              </a:solidFill>
            </a:endParaRP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6" name="TextBox 5">
            <a:extLst>
              <a:ext uri="{FF2B5EF4-FFF2-40B4-BE49-F238E27FC236}">
                <a16:creationId xmlns:a16="http://schemas.microsoft.com/office/drawing/2014/main" id="{BC541070-9395-4DD3-A4D5-F6F3F6ED3499}"/>
              </a:ext>
            </a:extLst>
          </p:cNvPr>
          <p:cNvSpPr txBox="1"/>
          <p:nvPr/>
        </p:nvSpPr>
        <p:spPr>
          <a:xfrm>
            <a:off x="8931927" y="2456866"/>
            <a:ext cx="1629448" cy="923330"/>
          </a:xfrm>
          <a:prstGeom prst="rect">
            <a:avLst/>
          </a:prstGeom>
          <a:noFill/>
        </p:spPr>
        <p:txBody>
          <a:bodyPr wrap="square" rtlCol="0">
            <a:spAutoFit/>
          </a:bodyPr>
          <a:lstStyle/>
          <a:p>
            <a:r>
              <a:rPr lang="en-IN" dirty="0">
                <a:solidFill>
                  <a:schemeClr val="bg1"/>
                </a:solidFill>
              </a:rPr>
              <a:t>ASP </a:t>
            </a:r>
            <a:r>
              <a:rPr lang="en-IN" dirty="0" err="1">
                <a:solidFill>
                  <a:schemeClr val="bg1"/>
                </a:solidFill>
              </a:rPr>
              <a:t>.Net</a:t>
            </a:r>
            <a:r>
              <a:rPr lang="en-IN" dirty="0">
                <a:solidFill>
                  <a:schemeClr val="bg1"/>
                </a:solidFill>
              </a:rPr>
              <a:t> MVC</a:t>
            </a:r>
          </a:p>
          <a:p>
            <a:r>
              <a:rPr lang="en-IN" dirty="0">
                <a:solidFill>
                  <a:schemeClr val="bg1"/>
                </a:solidFill>
              </a:rPr>
              <a:t>Spring MVC</a:t>
            </a:r>
          </a:p>
          <a:p>
            <a:r>
              <a:rPr lang="en-IN" dirty="0">
                <a:solidFill>
                  <a:schemeClr val="bg1"/>
                </a:solidFill>
              </a:rPr>
              <a:t>Ruby On Rails</a:t>
            </a:r>
          </a:p>
        </p:txBody>
      </p:sp>
      <p:grpSp>
        <p:nvGrpSpPr>
          <p:cNvPr id="7" name="Group 6">
            <a:extLst>
              <a:ext uri="{FF2B5EF4-FFF2-40B4-BE49-F238E27FC236}">
                <a16:creationId xmlns:a16="http://schemas.microsoft.com/office/drawing/2014/main" id="{1317ECB2-90EC-4047-AC2F-FCB6C0C0BBBC}"/>
              </a:ext>
            </a:extLst>
          </p:cNvPr>
          <p:cNvGrpSpPr/>
          <p:nvPr/>
        </p:nvGrpSpPr>
        <p:grpSpPr>
          <a:xfrm>
            <a:off x="7810595" y="663726"/>
            <a:ext cx="1130132" cy="749454"/>
            <a:chOff x="8762260" y="1677880"/>
            <a:chExt cx="1262108" cy="898124"/>
          </a:xfrm>
        </p:grpSpPr>
        <p:sp>
          <p:nvSpPr>
            <p:cNvPr id="8" name="Rectangle: Rounded Corners 7">
              <a:extLst>
                <a:ext uri="{FF2B5EF4-FFF2-40B4-BE49-F238E27FC236}">
                  <a16:creationId xmlns:a16="http://schemas.microsoft.com/office/drawing/2014/main" id="{6E5C808D-BC27-47A7-A079-09A326CC143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9E2648C8-853B-4E2A-AB26-8C4B484175C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0" name="Group 9">
            <a:extLst>
              <a:ext uri="{FF2B5EF4-FFF2-40B4-BE49-F238E27FC236}">
                <a16:creationId xmlns:a16="http://schemas.microsoft.com/office/drawing/2014/main" id="{4FBF6737-A096-4A40-A3B1-31569079EBFB}"/>
              </a:ext>
            </a:extLst>
          </p:cNvPr>
          <p:cNvGrpSpPr/>
          <p:nvPr/>
        </p:nvGrpSpPr>
        <p:grpSpPr>
          <a:xfrm>
            <a:off x="9193562" y="676589"/>
            <a:ext cx="1130132" cy="749454"/>
            <a:chOff x="8762260" y="1677880"/>
            <a:chExt cx="1262108" cy="898124"/>
          </a:xfrm>
        </p:grpSpPr>
        <p:sp>
          <p:nvSpPr>
            <p:cNvPr id="11" name="Rectangle: Rounded Corners 10">
              <a:extLst>
                <a:ext uri="{FF2B5EF4-FFF2-40B4-BE49-F238E27FC236}">
                  <a16:creationId xmlns:a16="http://schemas.microsoft.com/office/drawing/2014/main" id="{D57DB47C-2C87-41DF-A94C-2F41CA66414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60F4F02-CFF8-4CF0-B46C-F1919914B78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3" name="Group 12">
            <a:extLst>
              <a:ext uri="{FF2B5EF4-FFF2-40B4-BE49-F238E27FC236}">
                <a16:creationId xmlns:a16="http://schemas.microsoft.com/office/drawing/2014/main" id="{7BA163BB-E2A1-422A-91B3-269A1AE5AE77}"/>
              </a:ext>
            </a:extLst>
          </p:cNvPr>
          <p:cNvGrpSpPr/>
          <p:nvPr/>
        </p:nvGrpSpPr>
        <p:grpSpPr>
          <a:xfrm>
            <a:off x="8564239" y="1525159"/>
            <a:ext cx="1130132" cy="749454"/>
            <a:chOff x="8762260" y="1677880"/>
            <a:chExt cx="1262108" cy="898124"/>
          </a:xfrm>
        </p:grpSpPr>
        <p:sp>
          <p:nvSpPr>
            <p:cNvPr id="14" name="Rectangle: Rounded Corners 13">
              <a:extLst>
                <a:ext uri="{FF2B5EF4-FFF2-40B4-BE49-F238E27FC236}">
                  <a16:creationId xmlns:a16="http://schemas.microsoft.com/office/drawing/2014/main" id="{69A81D1C-4F8D-4A2F-A86B-3ECCD167B3A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4F83AEAC-E4F5-4797-AE05-6A517429DE3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cxnSp>
        <p:nvCxnSpPr>
          <p:cNvPr id="16" name="Straight Arrow Connector 15">
            <a:extLst>
              <a:ext uri="{FF2B5EF4-FFF2-40B4-BE49-F238E27FC236}">
                <a16:creationId xmlns:a16="http://schemas.microsoft.com/office/drawing/2014/main" id="{D8C18A03-FFFB-4991-8C71-449FDF756518}"/>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7895EE4-5D24-41D2-B606-DE0252C8995C}"/>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8" name="Rectangle 17">
            <a:extLst>
              <a:ext uri="{FF2B5EF4-FFF2-40B4-BE49-F238E27FC236}">
                <a16:creationId xmlns:a16="http://schemas.microsoft.com/office/drawing/2014/main" id="{F6599985-365E-41F0-B2F9-D8C254386BC1}"/>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9" name="Straight Arrow Connector 18">
            <a:extLst>
              <a:ext uri="{FF2B5EF4-FFF2-40B4-BE49-F238E27FC236}">
                <a16:creationId xmlns:a16="http://schemas.microsoft.com/office/drawing/2014/main" id="{21D8FEEF-9100-4EA0-A821-1231914293E9}"/>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E6BD1DE-F1C0-428E-84D1-187067A02AF1}"/>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2" name="Rectangle: Rounded Corners 21">
            <a:extLst>
              <a:ext uri="{FF2B5EF4-FFF2-40B4-BE49-F238E27FC236}">
                <a16:creationId xmlns:a16="http://schemas.microsoft.com/office/drawing/2014/main" id="{76D0DFBC-E0CB-466E-A150-C6871FC49572}"/>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BCFEA1EB-1A78-4AA2-A06B-9CE32156D2D2}"/>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5D7690DD-D516-4A90-9EA3-ABEEDFFA764E}"/>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9B815EE4-82EC-4A3D-9F73-AD987651C03B}"/>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6" name="Flowchart: Magnetic Disk 25">
            <a:extLst>
              <a:ext uri="{FF2B5EF4-FFF2-40B4-BE49-F238E27FC236}">
                <a16:creationId xmlns:a16="http://schemas.microsoft.com/office/drawing/2014/main" id="{9ECBDC4C-306E-4171-8A44-D641FC84D3A2}"/>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7" name="Rectangle 26">
            <a:extLst>
              <a:ext uri="{FF2B5EF4-FFF2-40B4-BE49-F238E27FC236}">
                <a16:creationId xmlns:a16="http://schemas.microsoft.com/office/drawing/2014/main" id="{91E8AABE-F8B4-450F-8B37-0109045BAF67}"/>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28" name="TextBox 27">
            <a:extLst>
              <a:ext uri="{FF2B5EF4-FFF2-40B4-BE49-F238E27FC236}">
                <a16:creationId xmlns:a16="http://schemas.microsoft.com/office/drawing/2014/main" id="{3E89238E-0DF0-48D0-AF61-5CBB508D3259}"/>
              </a:ext>
            </a:extLst>
          </p:cNvPr>
          <p:cNvSpPr txBox="1"/>
          <p:nvPr/>
        </p:nvSpPr>
        <p:spPr>
          <a:xfrm>
            <a:off x="7734591" y="4609235"/>
            <a:ext cx="1842107"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a:t>
            </a:r>
            <a:r>
              <a:rPr lang="en-IN" dirty="0" err="1">
                <a:solidFill>
                  <a:schemeClr val="bg1"/>
                </a:solidFill>
              </a:rPr>
              <a:t>.Net</a:t>
            </a:r>
            <a:r>
              <a:rPr lang="en-IN" dirty="0">
                <a:solidFill>
                  <a:schemeClr val="bg1"/>
                </a:solidFill>
              </a:rPr>
              <a: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29" name="Straight Arrow Connector 28">
            <a:extLst>
              <a:ext uri="{FF2B5EF4-FFF2-40B4-BE49-F238E27FC236}">
                <a16:creationId xmlns:a16="http://schemas.microsoft.com/office/drawing/2014/main" id="{E9C50221-B3F8-47E7-8F64-E8DBD7F9DAB2}"/>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F494000-9830-4BCB-8870-9469465D7898}"/>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2B30CED-2FDC-454D-874B-922FD3117A98}"/>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6BE332B-703D-4535-A2B4-E9EDA378FC6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402499F-EF55-4557-9801-EC13D9396448}"/>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4" name="TextBox 33">
            <a:extLst>
              <a:ext uri="{FF2B5EF4-FFF2-40B4-BE49-F238E27FC236}">
                <a16:creationId xmlns:a16="http://schemas.microsoft.com/office/drawing/2014/main" id="{C657F98A-5CFA-463E-8F36-55A127B2AC58}"/>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5" name="Rectangle 34">
            <a:extLst>
              <a:ext uri="{FF2B5EF4-FFF2-40B4-BE49-F238E27FC236}">
                <a16:creationId xmlns:a16="http://schemas.microsoft.com/office/drawing/2014/main" id="{B6F1D0EA-98AC-45B3-A306-C06E34438ECE}"/>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6" name="TextBox 35">
            <a:extLst>
              <a:ext uri="{FF2B5EF4-FFF2-40B4-BE49-F238E27FC236}">
                <a16:creationId xmlns:a16="http://schemas.microsoft.com/office/drawing/2014/main" id="{65D7F387-4761-40F4-9E4B-B977D31A7B18}"/>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7" name="TextBox 36">
            <a:extLst>
              <a:ext uri="{FF2B5EF4-FFF2-40B4-BE49-F238E27FC236}">
                <a16:creationId xmlns:a16="http://schemas.microsoft.com/office/drawing/2014/main" id="{C581AD69-3616-4717-A82A-1C4093BF257B}"/>
              </a:ext>
            </a:extLst>
          </p:cNvPr>
          <p:cNvSpPr txBox="1"/>
          <p:nvPr/>
        </p:nvSpPr>
        <p:spPr>
          <a:xfrm>
            <a:off x="172141" y="5845979"/>
            <a:ext cx="3214213" cy="646331"/>
          </a:xfrm>
          <a:prstGeom prst="rect">
            <a:avLst/>
          </a:prstGeom>
          <a:noFill/>
        </p:spPr>
        <p:txBody>
          <a:bodyPr wrap="none" rtlCol="0">
            <a:spAutoFit/>
          </a:bodyPr>
          <a:lstStyle/>
          <a:p>
            <a:r>
              <a:rPr lang="en-IN" dirty="0"/>
              <a:t>Vanilla JS, jQuery, KO, BB, Ng 1,</a:t>
            </a:r>
          </a:p>
          <a:p>
            <a:r>
              <a:rPr lang="en-IN" dirty="0"/>
              <a:t>Ng 2 and above, React JS, Vue JS</a:t>
            </a:r>
          </a:p>
        </p:txBody>
      </p:sp>
      <p:sp>
        <p:nvSpPr>
          <p:cNvPr id="38" name="TextBox 37">
            <a:extLst>
              <a:ext uri="{FF2B5EF4-FFF2-40B4-BE49-F238E27FC236}">
                <a16:creationId xmlns:a16="http://schemas.microsoft.com/office/drawing/2014/main" id="{5CB4B97F-8B30-4481-91B8-7BD05AE4E9A8}"/>
              </a:ext>
            </a:extLst>
          </p:cNvPr>
          <p:cNvSpPr txBox="1"/>
          <p:nvPr/>
        </p:nvSpPr>
        <p:spPr>
          <a:xfrm>
            <a:off x="1192642" y="259050"/>
            <a:ext cx="4544257" cy="523220"/>
          </a:xfrm>
          <a:prstGeom prst="rect">
            <a:avLst/>
          </a:prstGeom>
          <a:noFill/>
        </p:spPr>
        <p:txBody>
          <a:bodyPr wrap="none" rtlCol="0">
            <a:spAutoFit/>
          </a:bodyPr>
          <a:lstStyle/>
          <a:p>
            <a:r>
              <a:rPr lang="en-IN" sz="2800" b="1" dirty="0"/>
              <a:t>SPA – Single Page Application</a:t>
            </a:r>
          </a:p>
        </p:txBody>
      </p:sp>
      <p:sp>
        <p:nvSpPr>
          <p:cNvPr id="39" name="Rectangle 38">
            <a:extLst>
              <a:ext uri="{FF2B5EF4-FFF2-40B4-BE49-F238E27FC236}">
                <a16:creationId xmlns:a16="http://schemas.microsoft.com/office/drawing/2014/main" id="{10DB6C35-8CD6-4175-A747-9299AA66F5B5}"/>
              </a:ext>
            </a:extLst>
          </p:cNvPr>
          <p:cNvSpPr/>
          <p:nvPr/>
        </p:nvSpPr>
        <p:spPr>
          <a:xfrm>
            <a:off x="3988587" y="2078074"/>
            <a:ext cx="2742226" cy="646331"/>
          </a:xfrm>
          <a:prstGeom prst="rect">
            <a:avLst/>
          </a:prstGeom>
        </p:spPr>
        <p:txBody>
          <a:bodyPr wrap="none">
            <a:spAutoFit/>
          </a:bodyPr>
          <a:lstStyle/>
          <a:p>
            <a:pPr algn="ctr"/>
            <a:r>
              <a:rPr lang="en-IN" dirty="0"/>
              <a:t>HTML + CSS + JS</a:t>
            </a:r>
          </a:p>
          <a:p>
            <a:pPr algn="ctr"/>
            <a:r>
              <a:rPr lang="en-IN" dirty="0"/>
              <a:t>(Angular FW &amp; Application)</a:t>
            </a:r>
          </a:p>
        </p:txBody>
      </p:sp>
      <p:cxnSp>
        <p:nvCxnSpPr>
          <p:cNvPr id="40" name="Straight Connector 39">
            <a:extLst>
              <a:ext uri="{FF2B5EF4-FFF2-40B4-BE49-F238E27FC236}">
                <a16:creationId xmlns:a16="http://schemas.microsoft.com/office/drawing/2014/main" id="{2DBB7C88-4AB6-4879-925B-A2B805127529}"/>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813813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3FB5810-23B1-4F7D-906F-7EBC7B15614D}"/>
              </a:ext>
            </a:extLst>
          </p:cNvPr>
          <p:cNvSpPr/>
          <p:nvPr/>
        </p:nvSpPr>
        <p:spPr>
          <a:xfrm>
            <a:off x="6914977" y="865562"/>
            <a:ext cx="3135110" cy="333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5" name="Rectangle 4">
            <a:extLst>
              <a:ext uri="{FF2B5EF4-FFF2-40B4-BE49-F238E27FC236}">
                <a16:creationId xmlns:a16="http://schemas.microsoft.com/office/drawing/2014/main" id="{F820E770-38C0-46EA-AABC-14FABA59FB2D}"/>
              </a:ext>
            </a:extLst>
          </p:cNvPr>
          <p:cNvSpPr/>
          <p:nvPr/>
        </p:nvSpPr>
        <p:spPr>
          <a:xfrm>
            <a:off x="315884" y="1939722"/>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a:p>
            <a:pPr algn="ctr"/>
            <a:r>
              <a:rPr lang="en-IN" dirty="0"/>
              <a:t>(Stores the Token in Session Storage)</a:t>
            </a:r>
          </a:p>
        </p:txBody>
      </p:sp>
      <p:sp>
        <p:nvSpPr>
          <p:cNvPr id="6" name="Rectangle 5">
            <a:extLst>
              <a:ext uri="{FF2B5EF4-FFF2-40B4-BE49-F238E27FC236}">
                <a16:creationId xmlns:a16="http://schemas.microsoft.com/office/drawing/2014/main" id="{0F726861-FEF7-4ADF-99BA-4F0BF516602B}"/>
              </a:ext>
            </a:extLst>
          </p:cNvPr>
          <p:cNvSpPr/>
          <p:nvPr/>
        </p:nvSpPr>
        <p:spPr>
          <a:xfrm>
            <a:off x="3373969" y="1755056"/>
            <a:ext cx="3185039" cy="369332"/>
          </a:xfrm>
          <a:prstGeom prst="rect">
            <a:avLst/>
          </a:prstGeom>
        </p:spPr>
        <p:txBody>
          <a:bodyPr wrap="none">
            <a:spAutoFit/>
          </a:bodyPr>
          <a:lstStyle/>
          <a:p>
            <a:r>
              <a:rPr lang="en-IN" dirty="0"/>
              <a:t>AJAX – account/</a:t>
            </a:r>
            <a:r>
              <a:rPr lang="en-IN" dirty="0" err="1"/>
              <a:t>getToken</a:t>
            </a:r>
            <a:r>
              <a:rPr lang="en-IN" dirty="0"/>
              <a:t> + U&amp;P</a:t>
            </a:r>
          </a:p>
        </p:txBody>
      </p:sp>
      <p:cxnSp>
        <p:nvCxnSpPr>
          <p:cNvPr id="7" name="Straight Arrow Connector 6">
            <a:extLst>
              <a:ext uri="{FF2B5EF4-FFF2-40B4-BE49-F238E27FC236}">
                <a16:creationId xmlns:a16="http://schemas.microsoft.com/office/drawing/2014/main" id="{385D078C-86E3-407F-8905-819D5C7E2CD8}"/>
              </a:ext>
            </a:extLst>
          </p:cNvPr>
          <p:cNvCxnSpPr>
            <a:cxnSpLocks/>
          </p:cNvCxnSpPr>
          <p:nvPr/>
        </p:nvCxnSpPr>
        <p:spPr>
          <a:xfrm>
            <a:off x="3087658" y="2219161"/>
            <a:ext cx="3838525"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C3BD3D-5FAE-47CE-8FD8-91BB1DE2A155}"/>
              </a:ext>
            </a:extLst>
          </p:cNvPr>
          <p:cNvCxnSpPr/>
          <p:nvPr/>
        </p:nvCxnSpPr>
        <p:spPr>
          <a:xfrm flipH="1" flipV="1">
            <a:off x="3087658" y="2531740"/>
            <a:ext cx="3827319"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379E099-0461-4697-BBFC-F4816CDF750B}"/>
              </a:ext>
            </a:extLst>
          </p:cNvPr>
          <p:cNvSpPr txBox="1"/>
          <p:nvPr/>
        </p:nvSpPr>
        <p:spPr>
          <a:xfrm>
            <a:off x="4035010" y="2578238"/>
            <a:ext cx="1735668" cy="369332"/>
          </a:xfrm>
          <a:prstGeom prst="rect">
            <a:avLst/>
          </a:prstGeom>
          <a:noFill/>
        </p:spPr>
        <p:txBody>
          <a:bodyPr wrap="none" rtlCol="0">
            <a:spAutoFit/>
          </a:bodyPr>
          <a:lstStyle/>
          <a:p>
            <a:r>
              <a:rPr lang="en-IN" dirty="0"/>
              <a:t>JSON with Token</a:t>
            </a:r>
          </a:p>
        </p:txBody>
      </p:sp>
      <p:sp>
        <p:nvSpPr>
          <p:cNvPr id="10" name="Flowchart: Magnetic Disk 9">
            <a:extLst>
              <a:ext uri="{FF2B5EF4-FFF2-40B4-BE49-F238E27FC236}">
                <a16:creationId xmlns:a16="http://schemas.microsoft.com/office/drawing/2014/main" id="{90B50EB4-5BB3-41E3-92CA-DD63C4D97C23}"/>
              </a:ext>
            </a:extLst>
          </p:cNvPr>
          <p:cNvSpPr/>
          <p:nvPr/>
        </p:nvSpPr>
        <p:spPr>
          <a:xfrm>
            <a:off x="10465723" y="4691581"/>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a:p>
            <a:pPr algn="ctr"/>
            <a:r>
              <a:rPr lang="en-IN" dirty="0"/>
              <a:t>MySQL</a:t>
            </a:r>
          </a:p>
        </p:txBody>
      </p:sp>
      <p:sp>
        <p:nvSpPr>
          <p:cNvPr id="11" name="Rectangle: Rounded Corners 10">
            <a:extLst>
              <a:ext uri="{FF2B5EF4-FFF2-40B4-BE49-F238E27FC236}">
                <a16:creationId xmlns:a16="http://schemas.microsoft.com/office/drawing/2014/main" id="{3905E733-96AA-4206-9737-555445EE6C6D}"/>
              </a:ext>
            </a:extLst>
          </p:cNvPr>
          <p:cNvSpPr/>
          <p:nvPr/>
        </p:nvSpPr>
        <p:spPr>
          <a:xfrm>
            <a:off x="7352893" y="1571107"/>
            <a:ext cx="2276054" cy="230814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SPRING BOOT</a:t>
            </a:r>
          </a:p>
          <a:p>
            <a:pPr algn="ctr"/>
            <a:r>
              <a:rPr lang="en-IN" dirty="0"/>
              <a:t>Web API</a:t>
            </a:r>
          </a:p>
        </p:txBody>
      </p:sp>
      <p:cxnSp>
        <p:nvCxnSpPr>
          <p:cNvPr id="12" name="Connector: Elbow 11">
            <a:extLst>
              <a:ext uri="{FF2B5EF4-FFF2-40B4-BE49-F238E27FC236}">
                <a16:creationId xmlns:a16="http://schemas.microsoft.com/office/drawing/2014/main" id="{E75CE972-4E5B-42E5-B86E-209A9B195B54}"/>
              </a:ext>
            </a:extLst>
          </p:cNvPr>
          <p:cNvCxnSpPr>
            <a:cxnSpLocks/>
            <a:endCxn id="10" idx="1"/>
          </p:cNvCxnSpPr>
          <p:nvPr/>
        </p:nvCxnSpPr>
        <p:spPr>
          <a:xfrm>
            <a:off x="9544390" y="3154150"/>
            <a:ext cx="1649996" cy="1537431"/>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AF37B85-FFD0-4742-B852-E4E2EE35348D}"/>
              </a:ext>
            </a:extLst>
          </p:cNvPr>
          <p:cNvCxnSpPr>
            <a:cxnSpLocks/>
          </p:cNvCxnSpPr>
          <p:nvPr/>
        </p:nvCxnSpPr>
        <p:spPr>
          <a:xfrm rot="16200000" flipV="1">
            <a:off x="9619915" y="3363633"/>
            <a:ext cx="1336980" cy="1318916"/>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8643BAB-32B6-46CD-B19B-C0A77E087C20}"/>
              </a:ext>
            </a:extLst>
          </p:cNvPr>
          <p:cNvCxnSpPr/>
          <p:nvPr/>
        </p:nvCxnSpPr>
        <p:spPr>
          <a:xfrm flipV="1">
            <a:off x="3057352" y="3879248"/>
            <a:ext cx="5433568" cy="812333"/>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D0096F2-89E0-4B81-8ED3-B39E62152D97}"/>
              </a:ext>
            </a:extLst>
          </p:cNvPr>
          <p:cNvCxnSpPr/>
          <p:nvPr/>
        </p:nvCxnSpPr>
        <p:spPr>
          <a:xfrm rot="10800000" flipV="1">
            <a:off x="3057353" y="3879247"/>
            <a:ext cx="5804015" cy="1062117"/>
          </a:xfrm>
          <a:prstGeom prst="bentConnector3">
            <a:avLst>
              <a:gd name="adj1" fmla="val 30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5ABCD47-C4AD-458C-BBAF-E1FF7EA44264}"/>
              </a:ext>
            </a:extLst>
          </p:cNvPr>
          <p:cNvSpPr txBox="1"/>
          <p:nvPr/>
        </p:nvSpPr>
        <p:spPr>
          <a:xfrm>
            <a:off x="3559086" y="4225640"/>
            <a:ext cx="4069640" cy="369332"/>
          </a:xfrm>
          <a:prstGeom prst="rect">
            <a:avLst/>
          </a:prstGeom>
          <a:noFill/>
        </p:spPr>
        <p:txBody>
          <a:bodyPr wrap="none" rtlCol="0">
            <a:spAutoFit/>
          </a:bodyPr>
          <a:lstStyle/>
          <a:p>
            <a:r>
              <a:rPr lang="en-IN" dirty="0"/>
              <a:t>AJAX – </a:t>
            </a:r>
            <a:r>
              <a:rPr lang="en-IN" dirty="0" err="1"/>
              <a:t>api</a:t>
            </a:r>
            <a:r>
              <a:rPr lang="en-IN" dirty="0"/>
              <a:t>/users + Read and attach Token</a:t>
            </a:r>
          </a:p>
        </p:txBody>
      </p:sp>
      <p:sp>
        <p:nvSpPr>
          <p:cNvPr id="17" name="TextBox 16">
            <a:extLst>
              <a:ext uri="{FF2B5EF4-FFF2-40B4-BE49-F238E27FC236}">
                <a16:creationId xmlns:a16="http://schemas.microsoft.com/office/drawing/2014/main" id="{170D1557-73D8-48A3-A6A2-CA639E8344CA}"/>
              </a:ext>
            </a:extLst>
          </p:cNvPr>
          <p:cNvSpPr txBox="1"/>
          <p:nvPr/>
        </p:nvSpPr>
        <p:spPr>
          <a:xfrm>
            <a:off x="5337883" y="4971451"/>
            <a:ext cx="665567" cy="369332"/>
          </a:xfrm>
          <a:prstGeom prst="rect">
            <a:avLst/>
          </a:prstGeom>
          <a:noFill/>
        </p:spPr>
        <p:txBody>
          <a:bodyPr wrap="none" rtlCol="0">
            <a:spAutoFit/>
          </a:bodyPr>
          <a:lstStyle/>
          <a:p>
            <a:r>
              <a:rPr lang="en-IN" dirty="0"/>
              <a:t>JSON</a:t>
            </a:r>
          </a:p>
        </p:txBody>
      </p:sp>
    </p:spTree>
    <p:extLst>
      <p:ext uri="{BB962C8B-B14F-4D97-AF65-F5344CB8AC3E}">
        <p14:creationId xmlns:p14="http://schemas.microsoft.com/office/powerpoint/2010/main" val="3076466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7715-0C20-4251-A4D8-5BC8840F08EB}"/>
              </a:ext>
            </a:extLst>
          </p:cNvPr>
          <p:cNvSpPr>
            <a:spLocks noGrp="1"/>
          </p:cNvSpPr>
          <p:nvPr>
            <p:ph type="title"/>
          </p:nvPr>
        </p:nvSpPr>
        <p:spPr/>
        <p:txBody>
          <a:bodyPr/>
          <a:lstStyle/>
          <a:p>
            <a:r>
              <a:rPr lang="en-US" dirty="0"/>
              <a:t>Angular Route Guards</a:t>
            </a:r>
            <a:endParaRPr lang="en-IN" dirty="0"/>
          </a:p>
        </p:txBody>
      </p:sp>
      <p:sp>
        <p:nvSpPr>
          <p:cNvPr id="3" name="Content Placeholder 2">
            <a:extLst>
              <a:ext uri="{FF2B5EF4-FFF2-40B4-BE49-F238E27FC236}">
                <a16:creationId xmlns:a16="http://schemas.microsoft.com/office/drawing/2014/main" id="{99207DBB-1D62-41C5-8D56-104BF91E9D49}"/>
              </a:ext>
            </a:extLst>
          </p:cNvPr>
          <p:cNvSpPr>
            <a:spLocks noGrp="1"/>
          </p:cNvSpPr>
          <p:nvPr>
            <p:ph idx="1"/>
          </p:nvPr>
        </p:nvSpPr>
        <p:spPr/>
        <p:txBody>
          <a:bodyPr>
            <a:normAutofit lnSpcReduction="10000"/>
          </a:bodyPr>
          <a:lstStyle/>
          <a:p>
            <a:r>
              <a:rPr lang="en-US" dirty="0" err="1"/>
              <a:t>CanActivate</a:t>
            </a:r>
            <a:endParaRPr lang="en-US" dirty="0"/>
          </a:p>
          <a:p>
            <a:pPr lvl="1"/>
            <a:r>
              <a:rPr lang="en-US" dirty="0"/>
              <a:t>Checks to see if a user can visit a route.</a:t>
            </a:r>
          </a:p>
          <a:p>
            <a:r>
              <a:rPr lang="en-US" dirty="0" err="1"/>
              <a:t>CanActivateChild</a:t>
            </a:r>
            <a:r>
              <a:rPr lang="en-US" dirty="0"/>
              <a:t> </a:t>
            </a:r>
          </a:p>
          <a:p>
            <a:pPr lvl="1"/>
            <a:r>
              <a:rPr lang="en-US" dirty="0"/>
              <a:t>Checks to see if a user can visit a routes children.</a:t>
            </a:r>
          </a:p>
          <a:p>
            <a:r>
              <a:rPr lang="en-US" dirty="0" err="1"/>
              <a:t>CanDeactivate</a:t>
            </a:r>
            <a:endParaRPr lang="en-US" dirty="0"/>
          </a:p>
          <a:p>
            <a:pPr lvl="1"/>
            <a:r>
              <a:rPr lang="en-US" dirty="0"/>
              <a:t>Checks to see if a user can exit a route.</a:t>
            </a:r>
          </a:p>
          <a:p>
            <a:r>
              <a:rPr lang="en-US" dirty="0" err="1"/>
              <a:t>CanLoad</a:t>
            </a:r>
            <a:endParaRPr lang="en-US" dirty="0"/>
          </a:p>
          <a:p>
            <a:pPr lvl="1"/>
            <a:r>
              <a:rPr lang="en-US" dirty="0"/>
              <a:t>Checks to see if a user can route to a module that is lazy loaded. </a:t>
            </a:r>
          </a:p>
          <a:p>
            <a:r>
              <a:rPr lang="en-US" dirty="0"/>
              <a:t>Resolve </a:t>
            </a:r>
          </a:p>
          <a:p>
            <a:pPr lvl="1"/>
            <a:r>
              <a:rPr lang="en-US" dirty="0" err="1"/>
              <a:t>Persforms</a:t>
            </a:r>
            <a:r>
              <a:rPr lang="en-US" dirty="0"/>
              <a:t> route data retrieval before route activation. </a:t>
            </a:r>
            <a:endParaRPr lang="en-IN" dirty="0"/>
          </a:p>
        </p:txBody>
      </p:sp>
    </p:spTree>
    <p:extLst>
      <p:ext uri="{BB962C8B-B14F-4D97-AF65-F5344CB8AC3E}">
        <p14:creationId xmlns:p14="http://schemas.microsoft.com/office/powerpoint/2010/main" val="314945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DB5D-0721-4641-AEDF-2121E9748251}"/>
              </a:ext>
            </a:extLst>
          </p:cNvPr>
          <p:cNvSpPr>
            <a:spLocks noGrp="1"/>
          </p:cNvSpPr>
          <p:nvPr>
            <p:ph type="title"/>
          </p:nvPr>
        </p:nvSpPr>
        <p:spPr/>
        <p:txBody>
          <a:bodyPr/>
          <a:lstStyle/>
          <a:p>
            <a:r>
              <a:rPr lang="en-US" dirty="0"/>
              <a:t>Secure Application using Route Guards</a:t>
            </a:r>
            <a:endParaRPr lang="en-IN" dirty="0"/>
          </a:p>
        </p:txBody>
      </p:sp>
      <p:sp>
        <p:nvSpPr>
          <p:cNvPr id="3" name="Content Placeholder 2">
            <a:extLst>
              <a:ext uri="{FF2B5EF4-FFF2-40B4-BE49-F238E27FC236}">
                <a16:creationId xmlns:a16="http://schemas.microsoft.com/office/drawing/2014/main" id="{79643A5B-1781-4F6A-98F4-C584B901648C}"/>
              </a:ext>
            </a:extLst>
          </p:cNvPr>
          <p:cNvSpPr>
            <a:spLocks noGrp="1"/>
          </p:cNvSpPr>
          <p:nvPr>
            <p:ph idx="1"/>
          </p:nvPr>
        </p:nvSpPr>
        <p:spPr/>
        <p:txBody>
          <a:bodyPr>
            <a:noAutofit/>
          </a:bodyPr>
          <a:lstStyle/>
          <a:p>
            <a:r>
              <a:rPr lang="en-US" sz="2000" dirty="0"/>
              <a:t>When user clicks the Admin Link, we need to verify that we have a token in session storage, and if the token in not there in the session storage, redirect the request to login component. (</a:t>
            </a:r>
            <a:r>
              <a:rPr lang="en-US" sz="2000" dirty="0" err="1"/>
              <a:t>AuthGuard</a:t>
            </a:r>
            <a:r>
              <a:rPr lang="en-US" sz="2000" dirty="0"/>
              <a:t>  Custom </a:t>
            </a:r>
            <a:r>
              <a:rPr lang="en-US" sz="2000" dirty="0" err="1"/>
              <a:t>RouteGuard</a:t>
            </a:r>
            <a:r>
              <a:rPr lang="en-US" sz="2000" dirty="0"/>
              <a:t>)</a:t>
            </a:r>
          </a:p>
          <a:p>
            <a:pPr lvl="1"/>
            <a:r>
              <a:rPr lang="en-US" sz="1600" dirty="0" err="1"/>
              <a:t>AuthGuard</a:t>
            </a:r>
            <a:r>
              <a:rPr lang="en-US" sz="1600" dirty="0"/>
              <a:t> uses </a:t>
            </a:r>
            <a:r>
              <a:rPr lang="en-US" sz="1600" dirty="0" err="1"/>
              <a:t>AuthenticatorService</a:t>
            </a:r>
            <a:r>
              <a:rPr lang="en-US" sz="1600" dirty="0"/>
              <a:t>, </a:t>
            </a:r>
            <a:r>
              <a:rPr lang="en-US" sz="1600" dirty="0" err="1"/>
              <a:t>getToken</a:t>
            </a:r>
            <a:r>
              <a:rPr lang="en-US" sz="1600" dirty="0"/>
              <a:t>() to get the token. </a:t>
            </a:r>
          </a:p>
          <a:p>
            <a:pPr lvl="2"/>
            <a:r>
              <a:rPr lang="en-US" sz="1200" dirty="0"/>
              <a:t>If token is undefined, the request is redirected to Login Component</a:t>
            </a:r>
          </a:p>
          <a:p>
            <a:pPr lvl="2"/>
            <a:r>
              <a:rPr lang="en-US" sz="1200" dirty="0"/>
              <a:t>If token is available, the request is allowed for Admin Component.</a:t>
            </a:r>
          </a:p>
          <a:p>
            <a:r>
              <a:rPr lang="en-US" sz="2000" dirty="0"/>
              <a:t>Logging and Token Management (Authenticator Service)</a:t>
            </a:r>
          </a:p>
          <a:p>
            <a:pPr lvl="1">
              <a:spcAft>
                <a:spcPts val="600"/>
              </a:spcAft>
            </a:pPr>
            <a:r>
              <a:rPr lang="en-US" sz="1600" dirty="0"/>
              <a:t>On Login Component, user must give username and password, which will be sent to API Server</a:t>
            </a:r>
          </a:p>
          <a:p>
            <a:pPr lvl="1">
              <a:spcAft>
                <a:spcPts val="600"/>
              </a:spcAft>
            </a:pPr>
            <a:r>
              <a:rPr lang="en-US" sz="1600" dirty="0"/>
              <a:t>If the username &amp; password is correct, in the response, token will come from the Server</a:t>
            </a:r>
          </a:p>
          <a:p>
            <a:pPr lvl="1">
              <a:spcAft>
                <a:spcPts val="600"/>
              </a:spcAft>
            </a:pPr>
            <a:r>
              <a:rPr lang="en-US" sz="1600" dirty="0"/>
              <a:t>Received token will be stored in the session storage of the browser.</a:t>
            </a:r>
          </a:p>
          <a:p>
            <a:pPr>
              <a:spcAft>
                <a:spcPts val="600"/>
              </a:spcAft>
            </a:pPr>
            <a:r>
              <a:rPr lang="en-US" sz="2000" dirty="0"/>
              <a:t>Reading and Attaching Token (</a:t>
            </a:r>
            <a:r>
              <a:rPr lang="en-US" sz="2000" dirty="0" err="1"/>
              <a:t>TokenInterceptor</a:t>
            </a:r>
            <a:r>
              <a:rPr lang="en-US" sz="2000" dirty="0"/>
              <a:t> Service)</a:t>
            </a:r>
          </a:p>
          <a:p>
            <a:pPr marL="685800" lvl="2">
              <a:spcAft>
                <a:spcPts val="600"/>
              </a:spcAft>
            </a:pPr>
            <a:r>
              <a:rPr lang="en-US" sz="1600" dirty="0"/>
              <a:t>Whenever the AJAX request is made for </a:t>
            </a:r>
            <a:r>
              <a:rPr lang="en-US" sz="1600" dirty="0" err="1"/>
              <a:t>api</a:t>
            </a:r>
            <a:r>
              <a:rPr lang="en-US" sz="1600" dirty="0"/>
              <a:t>/users, </a:t>
            </a:r>
            <a:r>
              <a:rPr lang="en-US" sz="1600" dirty="0" err="1"/>
              <a:t>tokenInterceptor</a:t>
            </a:r>
            <a:r>
              <a:rPr lang="en-US" sz="1600" dirty="0"/>
              <a:t>, intercepts and attaches token in the request header.</a:t>
            </a:r>
          </a:p>
          <a:p>
            <a:pPr marL="685800" lvl="2">
              <a:spcAft>
                <a:spcPts val="600"/>
              </a:spcAft>
            </a:pPr>
            <a:r>
              <a:rPr lang="en-US" sz="1600" dirty="0"/>
              <a:t>It uses authenticator service to read the token from session storage. </a:t>
            </a:r>
          </a:p>
        </p:txBody>
      </p:sp>
    </p:spTree>
    <p:extLst>
      <p:ext uri="{BB962C8B-B14F-4D97-AF65-F5344CB8AC3E}">
        <p14:creationId xmlns:p14="http://schemas.microsoft.com/office/powerpoint/2010/main" val="3112704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635000" y="640823"/>
            <a:ext cx="3418659" cy="5583148"/>
          </a:xfrm>
        </p:spPr>
        <p:txBody>
          <a:bodyPr anchor="ctr">
            <a:normAutofit/>
          </a:bodyPr>
          <a:lstStyle/>
          <a:p>
            <a:r>
              <a:rPr lang="en-US" sz="5400"/>
              <a:t>Contact Me	</a:t>
            </a:r>
            <a:endParaRPr lang="en-IN" sz="5400"/>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51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9A4065-7686-46C2-89D5-7A3AE0A218BB}"/>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5" name="TextBox 4">
            <a:extLst>
              <a:ext uri="{FF2B5EF4-FFF2-40B4-BE49-F238E27FC236}">
                <a16:creationId xmlns:a16="http://schemas.microsoft.com/office/drawing/2014/main" id="{2D254D25-6D2E-41A5-883B-6DC5E841F57C}"/>
              </a:ext>
            </a:extLst>
          </p:cNvPr>
          <p:cNvSpPr txBox="1"/>
          <p:nvPr/>
        </p:nvSpPr>
        <p:spPr>
          <a:xfrm>
            <a:off x="7746241" y="2432351"/>
            <a:ext cx="992964"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a:t>
            </a:r>
            <a:r>
              <a:rPr lang="en-IN" dirty="0" err="1">
                <a:solidFill>
                  <a:schemeClr val="bg1"/>
                </a:solidFill>
              </a:rPr>
              <a:t>.Net</a:t>
            </a:r>
            <a:endParaRPr lang="en-IN" dirty="0">
              <a:solidFill>
                <a:schemeClr val="bg1"/>
              </a:solidFill>
            </a:endParaRP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6" name="TextBox 5">
            <a:extLst>
              <a:ext uri="{FF2B5EF4-FFF2-40B4-BE49-F238E27FC236}">
                <a16:creationId xmlns:a16="http://schemas.microsoft.com/office/drawing/2014/main" id="{BC541070-9395-4DD3-A4D5-F6F3F6ED3499}"/>
              </a:ext>
            </a:extLst>
          </p:cNvPr>
          <p:cNvSpPr txBox="1"/>
          <p:nvPr/>
        </p:nvSpPr>
        <p:spPr>
          <a:xfrm>
            <a:off x="8931927" y="2456866"/>
            <a:ext cx="1629448" cy="923330"/>
          </a:xfrm>
          <a:prstGeom prst="rect">
            <a:avLst/>
          </a:prstGeom>
          <a:noFill/>
        </p:spPr>
        <p:txBody>
          <a:bodyPr wrap="square" rtlCol="0">
            <a:spAutoFit/>
          </a:bodyPr>
          <a:lstStyle/>
          <a:p>
            <a:r>
              <a:rPr lang="en-IN" dirty="0">
                <a:solidFill>
                  <a:schemeClr val="bg1"/>
                </a:solidFill>
              </a:rPr>
              <a:t>ASP </a:t>
            </a:r>
            <a:r>
              <a:rPr lang="en-IN" dirty="0" err="1">
                <a:solidFill>
                  <a:schemeClr val="bg1"/>
                </a:solidFill>
              </a:rPr>
              <a:t>.Net</a:t>
            </a:r>
            <a:r>
              <a:rPr lang="en-IN" dirty="0">
                <a:solidFill>
                  <a:schemeClr val="bg1"/>
                </a:solidFill>
              </a:rPr>
              <a:t> MVC</a:t>
            </a:r>
          </a:p>
          <a:p>
            <a:r>
              <a:rPr lang="en-IN" dirty="0">
                <a:solidFill>
                  <a:schemeClr val="bg1"/>
                </a:solidFill>
              </a:rPr>
              <a:t>Spring MVC</a:t>
            </a:r>
          </a:p>
          <a:p>
            <a:r>
              <a:rPr lang="en-IN" dirty="0">
                <a:solidFill>
                  <a:schemeClr val="bg1"/>
                </a:solidFill>
              </a:rPr>
              <a:t>Ruby On Rails</a:t>
            </a:r>
          </a:p>
        </p:txBody>
      </p:sp>
      <p:grpSp>
        <p:nvGrpSpPr>
          <p:cNvPr id="7" name="Group 6">
            <a:extLst>
              <a:ext uri="{FF2B5EF4-FFF2-40B4-BE49-F238E27FC236}">
                <a16:creationId xmlns:a16="http://schemas.microsoft.com/office/drawing/2014/main" id="{1317ECB2-90EC-4047-AC2F-FCB6C0C0BBBC}"/>
              </a:ext>
            </a:extLst>
          </p:cNvPr>
          <p:cNvGrpSpPr/>
          <p:nvPr/>
        </p:nvGrpSpPr>
        <p:grpSpPr>
          <a:xfrm>
            <a:off x="7810595" y="663726"/>
            <a:ext cx="1130132" cy="749454"/>
            <a:chOff x="8762260" y="1677880"/>
            <a:chExt cx="1262108" cy="898124"/>
          </a:xfrm>
        </p:grpSpPr>
        <p:sp>
          <p:nvSpPr>
            <p:cNvPr id="8" name="Rectangle: Rounded Corners 7">
              <a:extLst>
                <a:ext uri="{FF2B5EF4-FFF2-40B4-BE49-F238E27FC236}">
                  <a16:creationId xmlns:a16="http://schemas.microsoft.com/office/drawing/2014/main" id="{6E5C808D-BC27-47A7-A079-09A326CC143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9E2648C8-853B-4E2A-AB26-8C4B484175C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0" name="Group 9">
            <a:extLst>
              <a:ext uri="{FF2B5EF4-FFF2-40B4-BE49-F238E27FC236}">
                <a16:creationId xmlns:a16="http://schemas.microsoft.com/office/drawing/2014/main" id="{4FBF6737-A096-4A40-A3B1-31569079EBFB}"/>
              </a:ext>
            </a:extLst>
          </p:cNvPr>
          <p:cNvGrpSpPr/>
          <p:nvPr/>
        </p:nvGrpSpPr>
        <p:grpSpPr>
          <a:xfrm>
            <a:off x="9193562" y="676589"/>
            <a:ext cx="1130132" cy="749454"/>
            <a:chOff x="8762260" y="1677880"/>
            <a:chExt cx="1262108" cy="898124"/>
          </a:xfrm>
        </p:grpSpPr>
        <p:sp>
          <p:nvSpPr>
            <p:cNvPr id="11" name="Rectangle: Rounded Corners 10">
              <a:extLst>
                <a:ext uri="{FF2B5EF4-FFF2-40B4-BE49-F238E27FC236}">
                  <a16:creationId xmlns:a16="http://schemas.microsoft.com/office/drawing/2014/main" id="{D57DB47C-2C87-41DF-A94C-2F41CA66414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60F4F02-CFF8-4CF0-B46C-F1919914B78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3" name="Group 12">
            <a:extLst>
              <a:ext uri="{FF2B5EF4-FFF2-40B4-BE49-F238E27FC236}">
                <a16:creationId xmlns:a16="http://schemas.microsoft.com/office/drawing/2014/main" id="{7BA163BB-E2A1-422A-91B3-269A1AE5AE77}"/>
              </a:ext>
            </a:extLst>
          </p:cNvPr>
          <p:cNvGrpSpPr/>
          <p:nvPr/>
        </p:nvGrpSpPr>
        <p:grpSpPr>
          <a:xfrm>
            <a:off x="8564239" y="1525159"/>
            <a:ext cx="1130132" cy="749454"/>
            <a:chOff x="8762260" y="1677880"/>
            <a:chExt cx="1262108" cy="898124"/>
          </a:xfrm>
        </p:grpSpPr>
        <p:sp>
          <p:nvSpPr>
            <p:cNvPr id="14" name="Rectangle: Rounded Corners 13">
              <a:extLst>
                <a:ext uri="{FF2B5EF4-FFF2-40B4-BE49-F238E27FC236}">
                  <a16:creationId xmlns:a16="http://schemas.microsoft.com/office/drawing/2014/main" id="{69A81D1C-4F8D-4A2F-A86B-3ECCD167B3A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4F83AEAC-E4F5-4797-AE05-6A517429DE3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cxnSp>
        <p:nvCxnSpPr>
          <p:cNvPr id="16" name="Straight Arrow Connector 15">
            <a:extLst>
              <a:ext uri="{FF2B5EF4-FFF2-40B4-BE49-F238E27FC236}">
                <a16:creationId xmlns:a16="http://schemas.microsoft.com/office/drawing/2014/main" id="{D8C18A03-FFFB-4991-8C71-449FDF756518}"/>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7895EE4-5D24-41D2-B606-DE0252C8995C}"/>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8" name="Rectangle 17">
            <a:extLst>
              <a:ext uri="{FF2B5EF4-FFF2-40B4-BE49-F238E27FC236}">
                <a16:creationId xmlns:a16="http://schemas.microsoft.com/office/drawing/2014/main" id="{F6599985-365E-41F0-B2F9-D8C254386BC1}"/>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9" name="Straight Arrow Connector 18">
            <a:extLst>
              <a:ext uri="{FF2B5EF4-FFF2-40B4-BE49-F238E27FC236}">
                <a16:creationId xmlns:a16="http://schemas.microsoft.com/office/drawing/2014/main" id="{21D8FEEF-9100-4EA0-A821-1231914293E9}"/>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39DAE5E-6115-4196-98BF-175DF1B64555}"/>
              </a:ext>
            </a:extLst>
          </p:cNvPr>
          <p:cNvSpPr/>
          <p:nvPr/>
        </p:nvSpPr>
        <p:spPr>
          <a:xfrm>
            <a:off x="3988587" y="2078074"/>
            <a:ext cx="2742226" cy="646331"/>
          </a:xfrm>
          <a:prstGeom prst="rect">
            <a:avLst/>
          </a:prstGeom>
        </p:spPr>
        <p:txBody>
          <a:bodyPr wrap="none">
            <a:spAutoFit/>
          </a:bodyPr>
          <a:lstStyle/>
          <a:p>
            <a:pPr algn="ctr"/>
            <a:r>
              <a:rPr lang="en-IN" dirty="0"/>
              <a:t>HTML + CSS + JS</a:t>
            </a:r>
          </a:p>
          <a:p>
            <a:pPr algn="ctr"/>
            <a:r>
              <a:rPr lang="en-IN" dirty="0"/>
              <a:t>(Angular FW &amp; Application)</a:t>
            </a:r>
          </a:p>
        </p:txBody>
      </p:sp>
      <p:sp>
        <p:nvSpPr>
          <p:cNvPr id="21" name="Rectangle 20">
            <a:extLst>
              <a:ext uri="{FF2B5EF4-FFF2-40B4-BE49-F238E27FC236}">
                <a16:creationId xmlns:a16="http://schemas.microsoft.com/office/drawing/2014/main" id="{4E6BD1DE-F1C0-428E-84D1-187067A02AF1}"/>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2" name="Rectangle: Rounded Corners 21">
            <a:extLst>
              <a:ext uri="{FF2B5EF4-FFF2-40B4-BE49-F238E27FC236}">
                <a16:creationId xmlns:a16="http://schemas.microsoft.com/office/drawing/2014/main" id="{76D0DFBC-E0CB-466E-A150-C6871FC49572}"/>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BCFEA1EB-1A78-4AA2-A06B-9CE32156D2D2}"/>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5D7690DD-D516-4A90-9EA3-ABEEDFFA764E}"/>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9B815EE4-82EC-4A3D-9F73-AD987651C03B}"/>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B6F1D0EA-98AC-45B3-A306-C06E34438ECE}"/>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6" name="TextBox 35">
            <a:extLst>
              <a:ext uri="{FF2B5EF4-FFF2-40B4-BE49-F238E27FC236}">
                <a16:creationId xmlns:a16="http://schemas.microsoft.com/office/drawing/2014/main" id="{65D7F387-4761-40F4-9E4B-B977D31A7B18}"/>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7" name="TextBox 36">
            <a:extLst>
              <a:ext uri="{FF2B5EF4-FFF2-40B4-BE49-F238E27FC236}">
                <a16:creationId xmlns:a16="http://schemas.microsoft.com/office/drawing/2014/main" id="{C581AD69-3616-4717-A82A-1C4093BF257B}"/>
              </a:ext>
            </a:extLst>
          </p:cNvPr>
          <p:cNvSpPr txBox="1"/>
          <p:nvPr/>
        </p:nvSpPr>
        <p:spPr>
          <a:xfrm>
            <a:off x="172141" y="5845979"/>
            <a:ext cx="3214213" cy="646331"/>
          </a:xfrm>
          <a:prstGeom prst="rect">
            <a:avLst/>
          </a:prstGeom>
          <a:noFill/>
        </p:spPr>
        <p:txBody>
          <a:bodyPr wrap="none" rtlCol="0">
            <a:spAutoFit/>
          </a:bodyPr>
          <a:lstStyle/>
          <a:p>
            <a:r>
              <a:rPr lang="en-IN" dirty="0"/>
              <a:t>Vanilla JS, jQuery, KO, BB, Ng 1,</a:t>
            </a:r>
          </a:p>
          <a:p>
            <a:r>
              <a:rPr lang="en-IN" dirty="0"/>
              <a:t>Ng 2 and above, React JS, Vue JS</a:t>
            </a:r>
          </a:p>
        </p:txBody>
      </p:sp>
      <p:sp>
        <p:nvSpPr>
          <p:cNvPr id="38" name="TextBox 37">
            <a:extLst>
              <a:ext uri="{FF2B5EF4-FFF2-40B4-BE49-F238E27FC236}">
                <a16:creationId xmlns:a16="http://schemas.microsoft.com/office/drawing/2014/main" id="{5CB4B97F-8B30-4481-91B8-7BD05AE4E9A8}"/>
              </a:ext>
            </a:extLst>
          </p:cNvPr>
          <p:cNvSpPr txBox="1"/>
          <p:nvPr/>
        </p:nvSpPr>
        <p:spPr>
          <a:xfrm>
            <a:off x="1192642" y="259050"/>
            <a:ext cx="4544257" cy="523220"/>
          </a:xfrm>
          <a:prstGeom prst="rect">
            <a:avLst/>
          </a:prstGeom>
          <a:noFill/>
        </p:spPr>
        <p:txBody>
          <a:bodyPr wrap="none" rtlCol="0">
            <a:spAutoFit/>
          </a:bodyPr>
          <a:lstStyle/>
          <a:p>
            <a:r>
              <a:rPr lang="en-IN" sz="2800" b="1" dirty="0"/>
              <a:t>SPA – Single Page Application</a:t>
            </a:r>
          </a:p>
        </p:txBody>
      </p:sp>
      <p:cxnSp>
        <p:nvCxnSpPr>
          <p:cNvPr id="39" name="Straight Arrow Connector 38">
            <a:extLst>
              <a:ext uri="{FF2B5EF4-FFF2-40B4-BE49-F238E27FC236}">
                <a16:creationId xmlns:a16="http://schemas.microsoft.com/office/drawing/2014/main" id="{9D3C7E8E-8A16-4BD4-AA36-5474088025EF}"/>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949A103-F9CE-450C-95AA-BA96E2505C16}"/>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36E0D41-4BA0-4CC8-9047-97144786DD2E}"/>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42" name="TextBox 41">
            <a:extLst>
              <a:ext uri="{FF2B5EF4-FFF2-40B4-BE49-F238E27FC236}">
                <a16:creationId xmlns:a16="http://schemas.microsoft.com/office/drawing/2014/main" id="{7A276584-6F76-48D5-A913-A1A9C05CFC62}"/>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43" name="Rectangle 42">
            <a:extLst>
              <a:ext uri="{FF2B5EF4-FFF2-40B4-BE49-F238E27FC236}">
                <a16:creationId xmlns:a16="http://schemas.microsoft.com/office/drawing/2014/main" id="{686D392E-A1C2-41CA-B4A4-EE59AB6609BB}"/>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API GATEWAY</a:t>
            </a:r>
          </a:p>
        </p:txBody>
      </p:sp>
      <p:grpSp>
        <p:nvGrpSpPr>
          <p:cNvPr id="44" name="Group 43">
            <a:extLst>
              <a:ext uri="{FF2B5EF4-FFF2-40B4-BE49-F238E27FC236}">
                <a16:creationId xmlns:a16="http://schemas.microsoft.com/office/drawing/2014/main" id="{D77686C4-A384-449A-B619-EB98B0433A72}"/>
              </a:ext>
            </a:extLst>
          </p:cNvPr>
          <p:cNvGrpSpPr/>
          <p:nvPr/>
        </p:nvGrpSpPr>
        <p:grpSpPr>
          <a:xfrm>
            <a:off x="8601665" y="4152191"/>
            <a:ext cx="2103120" cy="816865"/>
            <a:chOff x="9193562" y="4058871"/>
            <a:chExt cx="2103120" cy="816865"/>
          </a:xfrm>
        </p:grpSpPr>
        <p:sp>
          <p:nvSpPr>
            <p:cNvPr id="45" name="Rectangle 44">
              <a:extLst>
                <a:ext uri="{FF2B5EF4-FFF2-40B4-BE49-F238E27FC236}">
                  <a16:creationId xmlns:a16="http://schemas.microsoft.com/office/drawing/2014/main" id="{650EE348-3B61-4DA3-9367-CEE74264C7B9}"/>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46" name="Hexagon 45">
              <a:extLst>
                <a:ext uri="{FF2B5EF4-FFF2-40B4-BE49-F238E27FC236}">
                  <a16:creationId xmlns:a16="http://schemas.microsoft.com/office/drawing/2014/main" id="{67568B8A-1698-4FC7-ABE0-D8BAF7DFAB9E}"/>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7" name="Flowchart: Magnetic Disk 46">
              <a:extLst>
                <a:ext uri="{FF2B5EF4-FFF2-40B4-BE49-F238E27FC236}">
                  <a16:creationId xmlns:a16="http://schemas.microsoft.com/office/drawing/2014/main" id="{C0D593E8-CBCB-4665-9358-7EDE81DF8D11}"/>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cxnSp>
        <p:nvCxnSpPr>
          <p:cNvPr id="48" name="Straight Arrow Connector 47">
            <a:extLst>
              <a:ext uri="{FF2B5EF4-FFF2-40B4-BE49-F238E27FC236}">
                <a16:creationId xmlns:a16="http://schemas.microsoft.com/office/drawing/2014/main" id="{1AE5C498-1177-4BD7-8246-E5CF894E595C}"/>
              </a:ext>
            </a:extLst>
          </p:cNvPr>
          <p:cNvCxnSpPr>
            <a:endCxn id="45" idx="1"/>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4A262D0-9D73-4253-A54D-104A21C1778E}"/>
              </a:ext>
            </a:extLst>
          </p:cNvPr>
          <p:cNvCxnSpPr>
            <a:cxnSpLocks/>
            <a:endCxn id="52" idx="1"/>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41B6468-DC09-4AB3-8A1B-68249BD53651}"/>
              </a:ext>
            </a:extLst>
          </p:cNvPr>
          <p:cNvCxnSpPr>
            <a:cxnSpLocks/>
            <a:endCxn id="56" idx="1"/>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4F2291B-3889-44B7-A4FE-166CEEE63265}"/>
              </a:ext>
            </a:extLst>
          </p:cNvPr>
          <p:cNvGrpSpPr/>
          <p:nvPr/>
        </p:nvGrpSpPr>
        <p:grpSpPr>
          <a:xfrm>
            <a:off x="8601665" y="5034107"/>
            <a:ext cx="2103120" cy="816865"/>
            <a:chOff x="9193562" y="4058871"/>
            <a:chExt cx="2103120" cy="816865"/>
          </a:xfrm>
        </p:grpSpPr>
        <p:sp>
          <p:nvSpPr>
            <p:cNvPr id="52" name="Rectangle 51">
              <a:extLst>
                <a:ext uri="{FF2B5EF4-FFF2-40B4-BE49-F238E27FC236}">
                  <a16:creationId xmlns:a16="http://schemas.microsoft.com/office/drawing/2014/main" id="{F05796F2-B138-4689-BFBD-CAB80E85159E}"/>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53" name="Hexagon 52">
              <a:extLst>
                <a:ext uri="{FF2B5EF4-FFF2-40B4-BE49-F238E27FC236}">
                  <a16:creationId xmlns:a16="http://schemas.microsoft.com/office/drawing/2014/main" id="{99A04580-A785-45DA-AAFF-E1CC738E60AF}"/>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4" name="Flowchart: Magnetic Disk 53">
              <a:extLst>
                <a:ext uri="{FF2B5EF4-FFF2-40B4-BE49-F238E27FC236}">
                  <a16:creationId xmlns:a16="http://schemas.microsoft.com/office/drawing/2014/main" id="{CC7D4D8A-5A87-4A5B-A69D-FB50DE0E93B2}"/>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55" name="Group 54">
            <a:extLst>
              <a:ext uri="{FF2B5EF4-FFF2-40B4-BE49-F238E27FC236}">
                <a16:creationId xmlns:a16="http://schemas.microsoft.com/office/drawing/2014/main" id="{9B67BAA9-6D24-4420-9557-8F9BA1AC99A5}"/>
              </a:ext>
            </a:extLst>
          </p:cNvPr>
          <p:cNvGrpSpPr/>
          <p:nvPr/>
        </p:nvGrpSpPr>
        <p:grpSpPr>
          <a:xfrm>
            <a:off x="8601665" y="5918017"/>
            <a:ext cx="2103120" cy="816865"/>
            <a:chOff x="9193562" y="4058871"/>
            <a:chExt cx="2103120" cy="816865"/>
          </a:xfrm>
        </p:grpSpPr>
        <p:sp>
          <p:nvSpPr>
            <p:cNvPr id="56" name="Rectangle 55">
              <a:extLst>
                <a:ext uri="{FF2B5EF4-FFF2-40B4-BE49-F238E27FC236}">
                  <a16:creationId xmlns:a16="http://schemas.microsoft.com/office/drawing/2014/main" id="{5A6A34F9-EE0A-436B-845B-43382FF80222}"/>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57" name="Hexagon 56">
              <a:extLst>
                <a:ext uri="{FF2B5EF4-FFF2-40B4-BE49-F238E27FC236}">
                  <a16:creationId xmlns:a16="http://schemas.microsoft.com/office/drawing/2014/main" id="{2965113F-356D-4ABE-BB11-757856CB555A}"/>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8" name="Flowchart: Magnetic Disk 57">
              <a:extLst>
                <a:ext uri="{FF2B5EF4-FFF2-40B4-BE49-F238E27FC236}">
                  <a16:creationId xmlns:a16="http://schemas.microsoft.com/office/drawing/2014/main" id="{9776C9B8-5D8A-4D3E-846C-4BF5EA6FB4F5}"/>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cxnSp>
        <p:nvCxnSpPr>
          <p:cNvPr id="59" name="Straight Connector 58">
            <a:extLst>
              <a:ext uri="{FF2B5EF4-FFF2-40B4-BE49-F238E27FC236}">
                <a16:creationId xmlns:a16="http://schemas.microsoft.com/office/drawing/2014/main" id="{752B8833-B528-4B6E-8972-E44EE16D891E}"/>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80872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1FBDEF7C-BBA1-436A-A3CB-C75ADC1C4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0">
            <a:extLst>
              <a:ext uri="{FF2B5EF4-FFF2-40B4-BE49-F238E27FC236}">
                <a16:creationId xmlns:a16="http://schemas.microsoft.com/office/drawing/2014/main" id="{CC264B6D-4325-4D8D-8DF3-CEBEFD2F7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478510C-BE20-4564-ADC4-B1AA41168A90}"/>
              </a:ext>
            </a:extLst>
          </p:cNvPr>
          <p:cNvSpPr>
            <a:spLocks noGrp="1"/>
          </p:cNvSpPr>
          <p:nvPr>
            <p:ph type="title"/>
          </p:nvPr>
        </p:nvSpPr>
        <p:spPr>
          <a:xfrm>
            <a:off x="1179226" y="826680"/>
            <a:ext cx="9833548" cy="1325563"/>
          </a:xfrm>
        </p:spPr>
        <p:txBody>
          <a:bodyPr>
            <a:normAutofit/>
          </a:bodyPr>
          <a:lstStyle/>
          <a:p>
            <a:pPr algn="ctr"/>
            <a:r>
              <a:rPr lang="en-IN" sz="4000" dirty="0">
                <a:solidFill>
                  <a:srgbClr val="FFFFFF"/>
                </a:solidFill>
              </a:rPr>
              <a:t>JavaScript Full Stack Application</a:t>
            </a:r>
          </a:p>
        </p:txBody>
      </p:sp>
      <p:graphicFrame>
        <p:nvGraphicFramePr>
          <p:cNvPr id="7" name="Table 4">
            <a:extLst>
              <a:ext uri="{FF2B5EF4-FFF2-40B4-BE49-F238E27FC236}">
                <a16:creationId xmlns:a16="http://schemas.microsoft.com/office/drawing/2014/main" id="{A5DEB7A8-D6E2-47EF-9D1B-33666D455F26}"/>
              </a:ext>
            </a:extLst>
          </p:cNvPr>
          <p:cNvGraphicFramePr>
            <a:graphicFrameLocks noGrp="1"/>
          </p:cNvGraphicFramePr>
          <p:nvPr>
            <p:ph idx="1"/>
          </p:nvPr>
        </p:nvGraphicFramePr>
        <p:xfrm>
          <a:off x="1179229" y="2899956"/>
          <a:ext cx="9833547" cy="3131364"/>
        </p:xfrm>
        <a:graphic>
          <a:graphicData uri="http://schemas.openxmlformats.org/drawingml/2006/table">
            <a:tbl>
              <a:tblPr firstRow="1" bandRow="1">
                <a:tableStyleId>{5C22544A-7EE6-4342-B048-85BDC9FD1C3A}</a:tableStyleId>
              </a:tblPr>
              <a:tblGrid>
                <a:gridCol w="1345025">
                  <a:extLst>
                    <a:ext uri="{9D8B030D-6E8A-4147-A177-3AD203B41FA5}">
                      <a16:colId xmlns:a16="http://schemas.microsoft.com/office/drawing/2014/main" val="3853211641"/>
                    </a:ext>
                  </a:extLst>
                </a:gridCol>
                <a:gridCol w="2280502">
                  <a:extLst>
                    <a:ext uri="{9D8B030D-6E8A-4147-A177-3AD203B41FA5}">
                      <a16:colId xmlns:a16="http://schemas.microsoft.com/office/drawing/2014/main" val="3174142414"/>
                    </a:ext>
                  </a:extLst>
                </a:gridCol>
                <a:gridCol w="2959331">
                  <a:extLst>
                    <a:ext uri="{9D8B030D-6E8A-4147-A177-3AD203B41FA5}">
                      <a16:colId xmlns:a16="http://schemas.microsoft.com/office/drawing/2014/main" val="3886812675"/>
                    </a:ext>
                  </a:extLst>
                </a:gridCol>
                <a:gridCol w="1670858">
                  <a:extLst>
                    <a:ext uri="{9D8B030D-6E8A-4147-A177-3AD203B41FA5}">
                      <a16:colId xmlns:a16="http://schemas.microsoft.com/office/drawing/2014/main" val="2214009400"/>
                    </a:ext>
                  </a:extLst>
                </a:gridCol>
                <a:gridCol w="1577831">
                  <a:extLst>
                    <a:ext uri="{9D8B030D-6E8A-4147-A177-3AD203B41FA5}">
                      <a16:colId xmlns:a16="http://schemas.microsoft.com/office/drawing/2014/main" val="3481863326"/>
                    </a:ext>
                  </a:extLst>
                </a:gridCol>
              </a:tblGrid>
              <a:tr h="782841">
                <a:tc>
                  <a:txBody>
                    <a:bodyPr/>
                    <a:lstStyle/>
                    <a:p>
                      <a:pPr algn="ctr"/>
                      <a:endParaRPr lang="en-IN" sz="2100"/>
                    </a:p>
                  </a:txBody>
                  <a:tcPr marL="105789" marR="105789" marT="52895" marB="52895" anchor="ctr"/>
                </a:tc>
                <a:tc>
                  <a:txBody>
                    <a:bodyPr/>
                    <a:lstStyle/>
                    <a:p>
                      <a:pPr algn="ctr"/>
                      <a:r>
                        <a:rPr lang="en-IN" sz="2100" dirty="0"/>
                        <a:t>Database</a:t>
                      </a:r>
                    </a:p>
                  </a:txBody>
                  <a:tcPr marL="105789" marR="105789" marT="52895" marB="52895" anchor="ctr"/>
                </a:tc>
                <a:tc>
                  <a:txBody>
                    <a:bodyPr/>
                    <a:lstStyle/>
                    <a:p>
                      <a:pPr algn="ctr"/>
                      <a:r>
                        <a:rPr lang="en-IN" sz="2100" dirty="0"/>
                        <a:t>Application FW</a:t>
                      </a:r>
                    </a:p>
                    <a:p>
                      <a:pPr algn="ctr"/>
                      <a:r>
                        <a:rPr lang="en-IN" sz="2100" dirty="0"/>
                        <a:t>API FW</a:t>
                      </a:r>
                    </a:p>
                  </a:txBody>
                  <a:tcPr marL="105789" marR="105789" marT="52895" marB="52895" anchor="ctr"/>
                </a:tc>
                <a:tc>
                  <a:txBody>
                    <a:bodyPr/>
                    <a:lstStyle/>
                    <a:p>
                      <a:pPr algn="ctr"/>
                      <a:r>
                        <a:rPr lang="en-IN" sz="2100" dirty="0"/>
                        <a:t>Client Side</a:t>
                      </a:r>
                    </a:p>
                  </a:txBody>
                  <a:tcPr marL="105789" marR="105789" marT="52895" marB="52895" anchor="ctr"/>
                </a:tc>
                <a:tc>
                  <a:txBody>
                    <a:bodyPr/>
                    <a:lstStyle/>
                    <a:p>
                      <a:pPr algn="ctr"/>
                      <a:r>
                        <a:rPr lang="en-IN" sz="2100" dirty="0"/>
                        <a:t>Runtime</a:t>
                      </a:r>
                    </a:p>
                  </a:txBody>
                  <a:tcPr marL="105789" marR="105789" marT="52895" marB="52895" anchor="ctr"/>
                </a:tc>
                <a:extLst>
                  <a:ext uri="{0D108BD9-81ED-4DB2-BD59-A6C34878D82A}">
                    <a16:rowId xmlns:a16="http://schemas.microsoft.com/office/drawing/2014/main" val="2723754585"/>
                  </a:ext>
                </a:extLst>
              </a:tr>
              <a:tr h="782841">
                <a:tc>
                  <a:txBody>
                    <a:bodyPr/>
                    <a:lstStyle/>
                    <a:p>
                      <a:pPr algn="ctr"/>
                      <a:r>
                        <a:rPr lang="en-IN" sz="2100" b="1" dirty="0"/>
                        <a:t>MEAN</a:t>
                      </a:r>
                    </a:p>
                  </a:txBody>
                  <a:tcPr marL="105789" marR="105789" marT="52895" marB="52895" anchor="ctr">
                    <a:solidFill>
                      <a:schemeClr val="accent1">
                        <a:lumMod val="60000"/>
                        <a:lumOff val="40000"/>
                      </a:schemeClr>
                    </a:solidFill>
                  </a:tcPr>
                </a:tc>
                <a:tc>
                  <a:txBody>
                    <a:bodyPr/>
                    <a:lstStyle/>
                    <a:p>
                      <a:pPr algn="ctr"/>
                      <a:r>
                        <a:rPr lang="en-IN" sz="2100"/>
                        <a:t>MongoDB</a:t>
                      </a:r>
                    </a:p>
                  </a:txBody>
                  <a:tcPr marL="105789" marR="105789" marT="52895" marB="52895" anchor="ctr"/>
                </a:tc>
                <a:tc>
                  <a:txBody>
                    <a:bodyPr/>
                    <a:lstStyle/>
                    <a:p>
                      <a:pPr algn="ctr"/>
                      <a:r>
                        <a:rPr lang="en-IN" sz="2100" dirty="0"/>
                        <a:t>Express JS</a:t>
                      </a:r>
                    </a:p>
                  </a:txBody>
                  <a:tcPr marL="105789" marR="105789" marT="52895" marB="52895" anchor="ctr"/>
                </a:tc>
                <a:tc>
                  <a:txBody>
                    <a:bodyPr/>
                    <a:lstStyle/>
                    <a:p>
                      <a:pPr algn="ctr"/>
                      <a:r>
                        <a:rPr lang="en-IN" sz="2100"/>
                        <a:t>Angular</a:t>
                      </a:r>
                    </a:p>
                  </a:txBody>
                  <a:tcPr marL="105789" marR="105789" marT="52895" marB="52895" anchor="ctr"/>
                </a:tc>
                <a:tc>
                  <a:txBody>
                    <a:bodyPr/>
                    <a:lstStyle/>
                    <a:p>
                      <a:pPr algn="ctr"/>
                      <a:r>
                        <a:rPr lang="en-IN" sz="2100"/>
                        <a:t>Node</a:t>
                      </a:r>
                    </a:p>
                  </a:txBody>
                  <a:tcPr marL="105789" marR="105789" marT="52895" marB="52895" anchor="ctr"/>
                </a:tc>
                <a:extLst>
                  <a:ext uri="{0D108BD9-81ED-4DB2-BD59-A6C34878D82A}">
                    <a16:rowId xmlns:a16="http://schemas.microsoft.com/office/drawing/2014/main" val="2565842906"/>
                  </a:ext>
                </a:extLst>
              </a:tr>
              <a:tr h="782841">
                <a:tc>
                  <a:txBody>
                    <a:bodyPr/>
                    <a:lstStyle/>
                    <a:p>
                      <a:pPr algn="ctr"/>
                      <a:r>
                        <a:rPr lang="en-IN" sz="2100" b="1" dirty="0"/>
                        <a:t>MERN</a:t>
                      </a:r>
                    </a:p>
                  </a:txBody>
                  <a:tcPr marL="105789" marR="105789" marT="52895" marB="52895" anchor="ctr">
                    <a:solidFill>
                      <a:schemeClr val="accent1">
                        <a:lumMod val="60000"/>
                        <a:lumOff val="40000"/>
                      </a:schemeClr>
                    </a:solidFill>
                  </a:tcPr>
                </a:tc>
                <a:tc>
                  <a:txBody>
                    <a:bodyPr/>
                    <a:lstStyle/>
                    <a:p>
                      <a:pPr algn="ctr"/>
                      <a:r>
                        <a:rPr lang="en-IN" sz="2100"/>
                        <a:t>MongoDB</a:t>
                      </a:r>
                    </a:p>
                  </a:txBody>
                  <a:tcPr marL="105789" marR="105789" marT="52895" marB="52895" anchor="ctr"/>
                </a:tc>
                <a:tc>
                  <a:txBody>
                    <a:bodyPr/>
                    <a:lstStyle/>
                    <a:p>
                      <a:pPr algn="ctr"/>
                      <a:r>
                        <a:rPr lang="en-IN" sz="2100" dirty="0"/>
                        <a:t>Express JS</a:t>
                      </a:r>
                    </a:p>
                  </a:txBody>
                  <a:tcPr marL="105789" marR="105789" marT="52895" marB="52895" anchor="ctr"/>
                </a:tc>
                <a:tc>
                  <a:txBody>
                    <a:bodyPr/>
                    <a:lstStyle/>
                    <a:p>
                      <a:pPr algn="ctr"/>
                      <a:r>
                        <a:rPr lang="en-IN" sz="2100"/>
                        <a:t>React JS</a:t>
                      </a:r>
                    </a:p>
                  </a:txBody>
                  <a:tcPr marL="105789" marR="105789" marT="52895" marB="52895" anchor="ctr"/>
                </a:tc>
                <a:tc>
                  <a:txBody>
                    <a:bodyPr/>
                    <a:lstStyle/>
                    <a:p>
                      <a:pPr algn="ctr"/>
                      <a:r>
                        <a:rPr lang="en-IN" sz="2100"/>
                        <a:t>Node</a:t>
                      </a:r>
                    </a:p>
                  </a:txBody>
                  <a:tcPr marL="105789" marR="105789" marT="52895" marB="52895" anchor="ctr"/>
                </a:tc>
                <a:extLst>
                  <a:ext uri="{0D108BD9-81ED-4DB2-BD59-A6C34878D82A}">
                    <a16:rowId xmlns:a16="http://schemas.microsoft.com/office/drawing/2014/main" val="1941598794"/>
                  </a:ext>
                </a:extLst>
              </a:tr>
              <a:tr h="782841">
                <a:tc>
                  <a:txBody>
                    <a:bodyPr/>
                    <a:lstStyle/>
                    <a:p>
                      <a:pPr algn="ctr"/>
                      <a:r>
                        <a:rPr lang="en-IN" sz="2100" b="1" dirty="0"/>
                        <a:t>MEVN</a:t>
                      </a:r>
                    </a:p>
                  </a:txBody>
                  <a:tcPr marL="105789" marR="105789" marT="52895" marB="52895" anchor="ctr">
                    <a:solidFill>
                      <a:schemeClr val="accent1">
                        <a:lumMod val="60000"/>
                        <a:lumOff val="40000"/>
                      </a:schemeClr>
                    </a:solidFill>
                  </a:tcPr>
                </a:tc>
                <a:tc>
                  <a:txBody>
                    <a:bodyPr/>
                    <a:lstStyle/>
                    <a:p>
                      <a:pPr algn="ctr"/>
                      <a:r>
                        <a:rPr lang="en-IN" sz="2100"/>
                        <a:t>MongoDB</a:t>
                      </a:r>
                    </a:p>
                  </a:txBody>
                  <a:tcPr marL="105789" marR="105789" marT="52895" marB="52895" anchor="ctr"/>
                </a:tc>
                <a:tc>
                  <a:txBody>
                    <a:bodyPr/>
                    <a:lstStyle/>
                    <a:p>
                      <a:pPr algn="ctr"/>
                      <a:r>
                        <a:rPr lang="en-IN" sz="2100" dirty="0"/>
                        <a:t>Express JS</a:t>
                      </a:r>
                    </a:p>
                  </a:txBody>
                  <a:tcPr marL="105789" marR="105789" marT="52895" marB="52895" anchor="ctr"/>
                </a:tc>
                <a:tc>
                  <a:txBody>
                    <a:bodyPr/>
                    <a:lstStyle/>
                    <a:p>
                      <a:pPr algn="ctr"/>
                      <a:r>
                        <a:rPr lang="en-IN" sz="2100" dirty="0"/>
                        <a:t>Vue JS</a:t>
                      </a:r>
                    </a:p>
                  </a:txBody>
                  <a:tcPr marL="105789" marR="105789" marT="52895" marB="52895" anchor="ctr"/>
                </a:tc>
                <a:tc>
                  <a:txBody>
                    <a:bodyPr/>
                    <a:lstStyle/>
                    <a:p>
                      <a:pPr algn="ctr"/>
                      <a:r>
                        <a:rPr lang="en-IN" sz="2100" dirty="0"/>
                        <a:t>Node</a:t>
                      </a:r>
                    </a:p>
                  </a:txBody>
                  <a:tcPr marL="105789" marR="105789" marT="52895" marB="52895" anchor="ctr"/>
                </a:tc>
                <a:extLst>
                  <a:ext uri="{0D108BD9-81ED-4DB2-BD59-A6C34878D82A}">
                    <a16:rowId xmlns:a16="http://schemas.microsoft.com/office/drawing/2014/main" val="3490553246"/>
                  </a:ext>
                </a:extLst>
              </a:tr>
            </a:tbl>
          </a:graphicData>
        </a:graphic>
      </p:graphicFrame>
    </p:spTree>
    <p:extLst>
      <p:ext uri="{BB962C8B-B14F-4D97-AF65-F5344CB8AC3E}">
        <p14:creationId xmlns:p14="http://schemas.microsoft.com/office/powerpoint/2010/main" val="356291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2C14-AAFC-4A55-8F2B-77BD52A06167}"/>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093ACFF1-07BF-4F9D-9E16-63ABF3B0CFCE}"/>
              </a:ext>
            </a:extLst>
          </p:cNvPr>
          <p:cNvSpPr>
            <a:spLocks noGrp="1"/>
          </p:cNvSpPr>
          <p:nvPr>
            <p:ph idx="1"/>
          </p:nvPr>
        </p:nvSpPr>
        <p:spPr/>
        <p:txBody>
          <a:bodyPr>
            <a:normAutofit/>
          </a:bodyPr>
          <a:lstStyle/>
          <a:p>
            <a:r>
              <a:rPr lang="en-IN" dirty="0"/>
              <a:t>Latest Version of Node JS (LTS) - </a:t>
            </a:r>
            <a:r>
              <a:rPr lang="en-IN" dirty="0">
                <a:hlinkClick r:id="rId2"/>
              </a:rPr>
              <a:t>https://nodejs.org/en/</a:t>
            </a:r>
            <a:r>
              <a:rPr lang="en-IN" dirty="0"/>
              <a:t> </a:t>
            </a:r>
          </a:p>
          <a:p>
            <a:r>
              <a:rPr lang="en-IN" dirty="0"/>
              <a:t>Latest version of Visual Studio Code - </a:t>
            </a:r>
            <a:r>
              <a:rPr lang="en-IN" dirty="0">
                <a:hlinkClick r:id="rId3"/>
              </a:rPr>
              <a:t>https://code.visualstudio.com/</a:t>
            </a:r>
            <a:endParaRPr lang="en-IN" dirty="0"/>
          </a:p>
          <a:p>
            <a:r>
              <a:rPr lang="en-IN" dirty="0"/>
              <a:t>Visual Studio Code Extensions</a:t>
            </a:r>
          </a:p>
          <a:p>
            <a:pPr lvl="1"/>
            <a:r>
              <a:rPr lang="en-IN" dirty="0" err="1"/>
              <a:t>AutoFileName</a:t>
            </a:r>
            <a:endParaRPr lang="en-IN" dirty="0"/>
          </a:p>
          <a:p>
            <a:pPr lvl="1"/>
            <a:r>
              <a:rPr lang="en-IN" dirty="0" err="1"/>
              <a:t>vscode</a:t>
            </a:r>
            <a:r>
              <a:rPr lang="en-IN" dirty="0"/>
              <a:t>-icons</a:t>
            </a:r>
          </a:p>
          <a:p>
            <a:pPr lvl="1"/>
            <a:r>
              <a:rPr lang="en-IN" dirty="0"/>
              <a:t>Angular Snippets</a:t>
            </a:r>
          </a:p>
          <a:p>
            <a:pPr lvl="1"/>
            <a:r>
              <a:rPr lang="en-IN" dirty="0"/>
              <a:t>Angular Language Service</a:t>
            </a:r>
          </a:p>
          <a:p>
            <a:pPr lvl="1"/>
            <a:r>
              <a:rPr lang="en-US" dirty="0"/>
              <a:t>IntelliSense for CSS class names in HTML</a:t>
            </a:r>
          </a:p>
          <a:p>
            <a:pPr lvl="1"/>
            <a:r>
              <a:rPr lang="en-IN" dirty="0"/>
              <a:t>CSS Formatter</a:t>
            </a:r>
          </a:p>
        </p:txBody>
      </p:sp>
    </p:spTree>
    <p:extLst>
      <p:ext uri="{BB962C8B-B14F-4D97-AF65-F5344CB8AC3E}">
        <p14:creationId xmlns:p14="http://schemas.microsoft.com/office/powerpoint/2010/main" val="62308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ABF1C90-22FA-44E8-B171-EF13FE7AFAD8}"/>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17" name="Straight Arrow Connector 16">
            <a:extLst>
              <a:ext uri="{FF2B5EF4-FFF2-40B4-BE49-F238E27FC236}">
                <a16:creationId xmlns:a16="http://schemas.microsoft.com/office/drawing/2014/main" id="{4EE6EA0F-585B-431C-AC61-DF7C8DCFEEE9}"/>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7ED3FF19-3FE5-44AE-A317-763767DEB509}"/>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19" name="Rectangle 18">
            <a:extLst>
              <a:ext uri="{FF2B5EF4-FFF2-40B4-BE49-F238E27FC236}">
                <a16:creationId xmlns:a16="http://schemas.microsoft.com/office/drawing/2014/main" id="{897AE23A-4B7B-4FA8-90E8-A48E246B4653}"/>
              </a:ext>
            </a:extLst>
          </p:cNvPr>
          <p:cNvSpPr/>
          <p:nvPr/>
        </p:nvSpPr>
        <p:spPr>
          <a:xfrm>
            <a:off x="9917084" y="2155767"/>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JavaScript Files</a:t>
            </a:r>
          </a:p>
          <a:p>
            <a:pPr algn="ctr"/>
            <a:r>
              <a:rPr lang="en-IN" dirty="0"/>
              <a:t>.</a:t>
            </a:r>
            <a:r>
              <a:rPr lang="en-IN" dirty="0" err="1"/>
              <a:t>js</a:t>
            </a:r>
            <a:r>
              <a:rPr lang="en-IN" dirty="0"/>
              <a:t> (ES5)</a:t>
            </a:r>
          </a:p>
        </p:txBody>
      </p:sp>
      <p:cxnSp>
        <p:nvCxnSpPr>
          <p:cNvPr id="20" name="Straight Arrow Connector 19">
            <a:extLst>
              <a:ext uri="{FF2B5EF4-FFF2-40B4-BE49-F238E27FC236}">
                <a16:creationId xmlns:a16="http://schemas.microsoft.com/office/drawing/2014/main" id="{A3850057-FC28-4551-BE30-111EDD1DE4AE}"/>
              </a:ext>
            </a:extLst>
          </p:cNvPr>
          <p:cNvCxnSpPr/>
          <p:nvPr/>
        </p:nvCxnSpPr>
        <p:spPr>
          <a:xfrm>
            <a:off x="10922924" y="3036916"/>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56342C39-0FE5-416E-8C9F-8FFF9389BB5F}"/>
              </a:ext>
            </a:extLst>
          </p:cNvPr>
          <p:cNvSpPr txBox="1"/>
          <p:nvPr/>
        </p:nvSpPr>
        <p:spPr>
          <a:xfrm>
            <a:off x="10079423" y="3313205"/>
            <a:ext cx="843501" cy="369332"/>
          </a:xfrm>
          <a:prstGeom prst="rect">
            <a:avLst/>
          </a:prstGeom>
          <a:noFill/>
        </p:spPr>
        <p:txBody>
          <a:bodyPr wrap="none" rtlCol="0">
            <a:spAutoFit/>
          </a:bodyPr>
          <a:lstStyle/>
          <a:p>
            <a:r>
              <a:rPr lang="en-IN" dirty="0"/>
              <a:t>Bundle</a:t>
            </a:r>
          </a:p>
        </p:txBody>
      </p:sp>
      <p:sp>
        <p:nvSpPr>
          <p:cNvPr id="22" name="Rectangle 21">
            <a:extLst>
              <a:ext uri="{FF2B5EF4-FFF2-40B4-BE49-F238E27FC236}">
                <a16:creationId xmlns:a16="http://schemas.microsoft.com/office/drawing/2014/main" id="{D23C81D4-B065-4D1D-9C8F-2CD4F826E3A5}"/>
              </a:ext>
            </a:extLst>
          </p:cNvPr>
          <p:cNvSpPr/>
          <p:nvPr/>
        </p:nvSpPr>
        <p:spPr>
          <a:xfrm>
            <a:off x="9917084" y="3937461"/>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JavaScript</a:t>
            </a:r>
          </a:p>
          <a:p>
            <a:pPr algn="ctr"/>
            <a:r>
              <a:rPr lang="en-IN" dirty="0"/>
              <a:t>.</a:t>
            </a:r>
            <a:r>
              <a:rPr lang="en-IN" dirty="0" err="1"/>
              <a:t>js</a:t>
            </a:r>
            <a:endParaRPr lang="en-IN" dirty="0"/>
          </a:p>
        </p:txBody>
      </p:sp>
      <p:cxnSp>
        <p:nvCxnSpPr>
          <p:cNvPr id="23" name="Connector: Elbow 22">
            <a:extLst>
              <a:ext uri="{FF2B5EF4-FFF2-40B4-BE49-F238E27FC236}">
                <a16:creationId xmlns:a16="http://schemas.microsoft.com/office/drawing/2014/main" id="{E0B64D8F-4E3B-4466-8CFC-50581DB723CF}"/>
              </a:ext>
            </a:extLst>
          </p:cNvPr>
          <p:cNvCxnSpPr/>
          <p:nvPr/>
        </p:nvCxnSpPr>
        <p:spPr>
          <a:xfrm rot="5400000">
            <a:off x="9484823" y="4455621"/>
            <a:ext cx="1075113" cy="1801091"/>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9BEEF3FF-0582-4983-B242-99C98DC22FF0}"/>
              </a:ext>
            </a:extLst>
          </p:cNvPr>
          <p:cNvSpPr txBox="1"/>
          <p:nvPr/>
        </p:nvSpPr>
        <p:spPr>
          <a:xfrm>
            <a:off x="9512200" y="5893722"/>
            <a:ext cx="1510350" cy="369332"/>
          </a:xfrm>
          <a:prstGeom prst="rect">
            <a:avLst/>
          </a:prstGeom>
          <a:noFill/>
        </p:spPr>
        <p:txBody>
          <a:bodyPr wrap="none" rtlCol="0">
            <a:spAutoFit/>
          </a:bodyPr>
          <a:lstStyle/>
          <a:p>
            <a:r>
              <a:rPr lang="en-IN" dirty="0"/>
              <a:t>Inject Bundles</a:t>
            </a:r>
          </a:p>
        </p:txBody>
      </p:sp>
      <p:sp>
        <p:nvSpPr>
          <p:cNvPr id="25" name="Rectangle 24">
            <a:extLst>
              <a:ext uri="{FF2B5EF4-FFF2-40B4-BE49-F238E27FC236}">
                <a16:creationId xmlns:a16="http://schemas.microsoft.com/office/drawing/2014/main" id="{CD88EA0F-C805-4611-BABF-F174444F7168}"/>
              </a:ext>
            </a:extLst>
          </p:cNvPr>
          <p:cNvSpPr/>
          <p:nvPr/>
        </p:nvSpPr>
        <p:spPr>
          <a:xfrm>
            <a:off x="7110153" y="5453148"/>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cxnSp>
        <p:nvCxnSpPr>
          <p:cNvPr id="26" name="Straight Arrow Connector 25">
            <a:extLst>
              <a:ext uri="{FF2B5EF4-FFF2-40B4-BE49-F238E27FC236}">
                <a16:creationId xmlns:a16="http://schemas.microsoft.com/office/drawing/2014/main" id="{4BE521BB-AE7F-4534-8007-3AF668940178}"/>
              </a:ext>
            </a:extLst>
          </p:cNvPr>
          <p:cNvCxnSpPr/>
          <p:nvPr/>
        </p:nvCxnSpPr>
        <p:spPr>
          <a:xfrm flipH="1" flipV="1">
            <a:off x="5870006" y="5893722"/>
            <a:ext cx="1240147" cy="1"/>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C2C54A17-3368-458B-8C9E-007FF1CF32FE}"/>
              </a:ext>
            </a:extLst>
          </p:cNvPr>
          <p:cNvSpPr txBox="1"/>
          <p:nvPr/>
        </p:nvSpPr>
        <p:spPr>
          <a:xfrm>
            <a:off x="6068328" y="5882640"/>
            <a:ext cx="842282" cy="369332"/>
          </a:xfrm>
          <a:prstGeom prst="rect">
            <a:avLst/>
          </a:prstGeom>
          <a:noFill/>
        </p:spPr>
        <p:txBody>
          <a:bodyPr wrap="none" rtlCol="0">
            <a:spAutoFit/>
          </a:bodyPr>
          <a:lstStyle/>
          <a:p>
            <a:r>
              <a:rPr lang="en-IN" dirty="0"/>
              <a:t>Deploy</a:t>
            </a:r>
          </a:p>
        </p:txBody>
      </p:sp>
      <p:sp>
        <p:nvSpPr>
          <p:cNvPr id="28" name="Rectangle 27">
            <a:extLst>
              <a:ext uri="{FF2B5EF4-FFF2-40B4-BE49-F238E27FC236}">
                <a16:creationId xmlns:a16="http://schemas.microsoft.com/office/drawing/2014/main" id="{FBFB3023-1FE8-440D-AF6F-1506B589F167}"/>
              </a:ext>
            </a:extLst>
          </p:cNvPr>
          <p:cNvSpPr/>
          <p:nvPr/>
        </p:nvSpPr>
        <p:spPr>
          <a:xfrm>
            <a:off x="3858326" y="5453147"/>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 Server</a:t>
            </a:r>
          </a:p>
        </p:txBody>
      </p:sp>
      <p:sp>
        <p:nvSpPr>
          <p:cNvPr id="32" name="Rectangle: Rounded Corners 31">
            <a:extLst>
              <a:ext uri="{FF2B5EF4-FFF2-40B4-BE49-F238E27FC236}">
                <a16:creationId xmlns:a16="http://schemas.microsoft.com/office/drawing/2014/main" id="{90226740-3456-4BBC-8CD6-DCA047CE0940}"/>
              </a:ext>
            </a:extLst>
          </p:cNvPr>
          <p:cNvSpPr/>
          <p:nvPr/>
        </p:nvSpPr>
        <p:spPr>
          <a:xfrm>
            <a:off x="399011" y="3807229"/>
            <a:ext cx="2253065" cy="2768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33" name="Straight Arrow Connector 32">
            <a:extLst>
              <a:ext uri="{FF2B5EF4-FFF2-40B4-BE49-F238E27FC236}">
                <a16:creationId xmlns:a16="http://schemas.microsoft.com/office/drawing/2014/main" id="{C98236F2-F304-4764-AC3B-712947B907FC}"/>
              </a:ext>
            </a:extLst>
          </p:cNvPr>
          <p:cNvCxnSpPr/>
          <p:nvPr/>
        </p:nvCxnSpPr>
        <p:spPr>
          <a:xfrm>
            <a:off x="2652075" y="5652655"/>
            <a:ext cx="1206250"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A964AE33-A6DC-454B-88F9-08929B700115}"/>
              </a:ext>
            </a:extLst>
          </p:cNvPr>
          <p:cNvCxnSpPr/>
          <p:nvPr/>
        </p:nvCxnSpPr>
        <p:spPr>
          <a:xfrm flipH="1">
            <a:off x="2652075" y="6059978"/>
            <a:ext cx="1206250"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3E92747B-2B4C-47EA-B6BC-3907BB144728}"/>
              </a:ext>
            </a:extLst>
          </p:cNvPr>
          <p:cNvCxnSpPr/>
          <p:nvPr/>
        </p:nvCxnSpPr>
        <p:spPr>
          <a:xfrm>
            <a:off x="3042458" y="216131"/>
            <a:ext cx="0" cy="6359236"/>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F1AF60D-393F-4A41-89C3-941491BB9C2F}"/>
              </a:ext>
            </a:extLst>
          </p:cNvPr>
          <p:cNvSpPr txBox="1"/>
          <p:nvPr/>
        </p:nvSpPr>
        <p:spPr>
          <a:xfrm>
            <a:off x="8235184" y="3756951"/>
            <a:ext cx="1235082" cy="400110"/>
          </a:xfrm>
          <a:prstGeom prst="rect">
            <a:avLst/>
          </a:prstGeom>
          <a:noFill/>
        </p:spPr>
        <p:txBody>
          <a:bodyPr wrap="none" rtlCol="0">
            <a:spAutoFit/>
          </a:bodyPr>
          <a:lstStyle/>
          <a:p>
            <a:r>
              <a:rPr lang="en-IN" sz="2000" b="1" dirty="0"/>
              <a:t>WEBPACK</a:t>
            </a:r>
          </a:p>
        </p:txBody>
      </p:sp>
      <p:cxnSp>
        <p:nvCxnSpPr>
          <p:cNvPr id="37" name="Straight Connector 36">
            <a:extLst>
              <a:ext uri="{FF2B5EF4-FFF2-40B4-BE49-F238E27FC236}">
                <a16:creationId xmlns:a16="http://schemas.microsoft.com/office/drawing/2014/main" id="{D2B36E6F-3584-41F6-AFDE-E61F9B317434}"/>
              </a:ext>
            </a:extLst>
          </p:cNvPr>
          <p:cNvCxnSpPr/>
          <p:nvPr/>
        </p:nvCxnSpPr>
        <p:spPr>
          <a:xfrm flipH="1">
            <a:off x="6816436" y="266007"/>
            <a:ext cx="2992582" cy="518714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38321D3-001C-40EA-8E13-47F07926B90B}"/>
              </a:ext>
            </a:extLst>
          </p:cNvPr>
          <p:cNvSpPr txBox="1"/>
          <p:nvPr/>
        </p:nvSpPr>
        <p:spPr>
          <a:xfrm>
            <a:off x="6868848" y="2264405"/>
            <a:ext cx="1366336" cy="830997"/>
          </a:xfrm>
          <a:prstGeom prst="rect">
            <a:avLst/>
          </a:prstGeom>
          <a:noFill/>
        </p:spPr>
        <p:txBody>
          <a:bodyPr wrap="none" rtlCol="0">
            <a:spAutoFit/>
          </a:bodyPr>
          <a:lstStyle/>
          <a:p>
            <a:pPr algn="ctr"/>
            <a:r>
              <a:rPr lang="en-IN" sz="2400" b="1" dirty="0">
                <a:solidFill>
                  <a:srgbClr val="00B0F0"/>
                </a:solidFill>
              </a:rPr>
              <a:t>Webpack</a:t>
            </a:r>
          </a:p>
          <a:p>
            <a:pPr algn="ctr"/>
            <a:r>
              <a:rPr lang="en-IN" sz="2400" b="1" dirty="0">
                <a:solidFill>
                  <a:srgbClr val="00B0F0"/>
                </a:solidFill>
              </a:rPr>
              <a:t>CLI</a:t>
            </a:r>
          </a:p>
        </p:txBody>
      </p:sp>
      <p:cxnSp>
        <p:nvCxnSpPr>
          <p:cNvPr id="39" name="Straight Connector 38">
            <a:extLst>
              <a:ext uri="{FF2B5EF4-FFF2-40B4-BE49-F238E27FC236}">
                <a16:creationId xmlns:a16="http://schemas.microsoft.com/office/drawing/2014/main" id="{F4C6E707-0F30-4A50-82AC-B847F0BAADAD}"/>
              </a:ext>
            </a:extLst>
          </p:cNvPr>
          <p:cNvCxnSpPr/>
          <p:nvPr/>
        </p:nvCxnSpPr>
        <p:spPr>
          <a:xfrm flipH="1">
            <a:off x="4947978" y="169026"/>
            <a:ext cx="2992582" cy="518714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E3A5DDE-939F-4A98-9893-E4C43DDE90DE}"/>
              </a:ext>
            </a:extLst>
          </p:cNvPr>
          <p:cNvSpPr txBox="1"/>
          <p:nvPr/>
        </p:nvSpPr>
        <p:spPr>
          <a:xfrm>
            <a:off x="4826398" y="1931599"/>
            <a:ext cx="1567993" cy="830997"/>
          </a:xfrm>
          <a:prstGeom prst="rect">
            <a:avLst/>
          </a:prstGeom>
          <a:noFill/>
        </p:spPr>
        <p:txBody>
          <a:bodyPr wrap="none" rtlCol="0">
            <a:spAutoFit/>
          </a:bodyPr>
          <a:lstStyle/>
          <a:p>
            <a:pPr algn="ctr"/>
            <a:r>
              <a:rPr lang="en-IN" sz="2400" b="1" dirty="0">
                <a:solidFill>
                  <a:srgbClr val="00B050"/>
                </a:solidFill>
              </a:rPr>
              <a:t>Webpack</a:t>
            </a:r>
          </a:p>
          <a:p>
            <a:pPr algn="ctr"/>
            <a:r>
              <a:rPr lang="en-IN" sz="2400" b="1" dirty="0">
                <a:solidFill>
                  <a:srgbClr val="00B050"/>
                </a:solidFill>
              </a:rPr>
              <a:t>Dev Server</a:t>
            </a:r>
          </a:p>
        </p:txBody>
      </p:sp>
      <p:sp>
        <p:nvSpPr>
          <p:cNvPr id="41" name="TextBox 40">
            <a:extLst>
              <a:ext uri="{FF2B5EF4-FFF2-40B4-BE49-F238E27FC236}">
                <a16:creationId xmlns:a16="http://schemas.microsoft.com/office/drawing/2014/main" id="{AD0AAB1B-2BD7-4C74-9874-52C3BCFB4F2E}"/>
              </a:ext>
            </a:extLst>
          </p:cNvPr>
          <p:cNvSpPr txBox="1"/>
          <p:nvPr/>
        </p:nvSpPr>
        <p:spPr>
          <a:xfrm>
            <a:off x="410590" y="462668"/>
            <a:ext cx="2229906"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Manual Configuration</a:t>
            </a:r>
          </a:p>
          <a:p>
            <a:pPr>
              <a:tabLst>
                <a:tab pos="182563" algn="l"/>
              </a:tabLst>
            </a:pPr>
            <a:r>
              <a:rPr lang="en-IN" dirty="0"/>
              <a:t>	Node JS</a:t>
            </a:r>
          </a:p>
          <a:p>
            <a:pPr>
              <a:tabLst>
                <a:tab pos="182563" algn="l"/>
              </a:tabLst>
            </a:pPr>
            <a:r>
              <a:rPr lang="en-IN" dirty="0"/>
              <a:t>	Webpack</a:t>
            </a:r>
          </a:p>
          <a:p>
            <a:pPr>
              <a:tabLst>
                <a:tab pos="182563" algn="l"/>
              </a:tabLst>
            </a:pPr>
            <a:r>
              <a:rPr lang="en-IN" dirty="0"/>
              <a:t>	TypeScript Config.</a:t>
            </a:r>
          </a:p>
          <a:p>
            <a:pPr>
              <a:tabLst>
                <a:tab pos="182563" algn="l"/>
              </a:tabLst>
            </a:pPr>
            <a:r>
              <a:rPr lang="en-IN" dirty="0"/>
              <a:t>	</a:t>
            </a:r>
          </a:p>
        </p:txBody>
      </p:sp>
    </p:spTree>
    <p:extLst>
      <p:ext uri="{BB962C8B-B14F-4D97-AF65-F5344CB8AC3E}">
        <p14:creationId xmlns:p14="http://schemas.microsoft.com/office/powerpoint/2010/main" val="411028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2630-B6F7-4912-B373-D417F3281B31}"/>
              </a:ext>
            </a:extLst>
          </p:cNvPr>
          <p:cNvSpPr>
            <a:spLocks noGrp="1"/>
          </p:cNvSpPr>
          <p:nvPr>
            <p:ph type="title"/>
          </p:nvPr>
        </p:nvSpPr>
        <p:spPr/>
        <p:txBody>
          <a:bodyPr/>
          <a:lstStyle/>
          <a:p>
            <a:r>
              <a:rPr lang="en-US" dirty="0"/>
              <a:t>Webpack Configuration Steps</a:t>
            </a:r>
            <a:endParaRPr lang="en-IN" dirty="0"/>
          </a:p>
        </p:txBody>
      </p:sp>
      <p:sp>
        <p:nvSpPr>
          <p:cNvPr id="3" name="Content Placeholder 2">
            <a:extLst>
              <a:ext uri="{FF2B5EF4-FFF2-40B4-BE49-F238E27FC236}">
                <a16:creationId xmlns:a16="http://schemas.microsoft.com/office/drawing/2014/main" id="{BED2A75C-CDE7-4AF9-95D4-C3DBD031B3A7}"/>
              </a:ext>
            </a:extLst>
          </p:cNvPr>
          <p:cNvSpPr>
            <a:spLocks noGrp="1"/>
          </p:cNvSpPr>
          <p:nvPr>
            <p:ph idx="1"/>
          </p:nvPr>
        </p:nvSpPr>
        <p:spPr/>
        <p:txBody>
          <a:bodyPr/>
          <a:lstStyle/>
          <a:p>
            <a:r>
              <a:rPr lang="en-US" dirty="0"/>
              <a:t>Entry Point</a:t>
            </a:r>
          </a:p>
          <a:p>
            <a:r>
              <a:rPr lang="en-US" dirty="0"/>
              <a:t>Resolve Extensions</a:t>
            </a:r>
          </a:p>
          <a:p>
            <a:r>
              <a:rPr lang="en-US" dirty="0"/>
              <a:t>Loaders</a:t>
            </a:r>
          </a:p>
          <a:p>
            <a:r>
              <a:rPr lang="en-US" dirty="0"/>
              <a:t>Plugins</a:t>
            </a:r>
          </a:p>
          <a:p>
            <a:r>
              <a:rPr lang="en-US" dirty="0"/>
              <a:t>Optimization</a:t>
            </a:r>
          </a:p>
          <a:p>
            <a:r>
              <a:rPr lang="en-US" dirty="0"/>
              <a:t>Output</a:t>
            </a:r>
            <a:endParaRPr lang="en-IN" dirty="0"/>
          </a:p>
        </p:txBody>
      </p:sp>
    </p:spTree>
    <p:extLst>
      <p:ext uri="{BB962C8B-B14F-4D97-AF65-F5344CB8AC3E}">
        <p14:creationId xmlns:p14="http://schemas.microsoft.com/office/powerpoint/2010/main" val="158580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ABF1C90-22FA-44E8-B171-EF13FE7AFAD8}"/>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17" name="Straight Arrow Connector 16">
            <a:extLst>
              <a:ext uri="{FF2B5EF4-FFF2-40B4-BE49-F238E27FC236}">
                <a16:creationId xmlns:a16="http://schemas.microsoft.com/office/drawing/2014/main" id="{4EE6EA0F-585B-431C-AC61-DF7C8DCFEEE9}"/>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7ED3FF19-3FE5-44AE-A317-763767DEB509}"/>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19" name="Rectangle 18">
            <a:extLst>
              <a:ext uri="{FF2B5EF4-FFF2-40B4-BE49-F238E27FC236}">
                <a16:creationId xmlns:a16="http://schemas.microsoft.com/office/drawing/2014/main" id="{897AE23A-4B7B-4FA8-90E8-A48E246B4653}"/>
              </a:ext>
            </a:extLst>
          </p:cNvPr>
          <p:cNvSpPr/>
          <p:nvPr/>
        </p:nvSpPr>
        <p:spPr>
          <a:xfrm>
            <a:off x="9917084" y="2155767"/>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JavaScript Files</a:t>
            </a:r>
          </a:p>
          <a:p>
            <a:pPr algn="ctr"/>
            <a:r>
              <a:rPr lang="en-IN" dirty="0"/>
              <a:t>.</a:t>
            </a:r>
            <a:r>
              <a:rPr lang="en-IN" dirty="0" err="1"/>
              <a:t>js</a:t>
            </a:r>
            <a:r>
              <a:rPr lang="en-IN" dirty="0"/>
              <a:t> (ES5)</a:t>
            </a:r>
          </a:p>
        </p:txBody>
      </p:sp>
      <p:cxnSp>
        <p:nvCxnSpPr>
          <p:cNvPr id="20" name="Straight Arrow Connector 19">
            <a:extLst>
              <a:ext uri="{FF2B5EF4-FFF2-40B4-BE49-F238E27FC236}">
                <a16:creationId xmlns:a16="http://schemas.microsoft.com/office/drawing/2014/main" id="{A3850057-FC28-4551-BE30-111EDD1DE4AE}"/>
              </a:ext>
            </a:extLst>
          </p:cNvPr>
          <p:cNvCxnSpPr/>
          <p:nvPr/>
        </p:nvCxnSpPr>
        <p:spPr>
          <a:xfrm>
            <a:off x="10922924" y="3036916"/>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56342C39-0FE5-416E-8C9F-8FFF9389BB5F}"/>
              </a:ext>
            </a:extLst>
          </p:cNvPr>
          <p:cNvSpPr txBox="1"/>
          <p:nvPr/>
        </p:nvSpPr>
        <p:spPr>
          <a:xfrm>
            <a:off x="10079423" y="3313205"/>
            <a:ext cx="843501" cy="369332"/>
          </a:xfrm>
          <a:prstGeom prst="rect">
            <a:avLst/>
          </a:prstGeom>
          <a:noFill/>
        </p:spPr>
        <p:txBody>
          <a:bodyPr wrap="none" rtlCol="0">
            <a:spAutoFit/>
          </a:bodyPr>
          <a:lstStyle/>
          <a:p>
            <a:r>
              <a:rPr lang="en-IN" dirty="0"/>
              <a:t>Bundle</a:t>
            </a:r>
          </a:p>
        </p:txBody>
      </p:sp>
      <p:sp>
        <p:nvSpPr>
          <p:cNvPr id="22" name="Rectangle 21">
            <a:extLst>
              <a:ext uri="{FF2B5EF4-FFF2-40B4-BE49-F238E27FC236}">
                <a16:creationId xmlns:a16="http://schemas.microsoft.com/office/drawing/2014/main" id="{D23C81D4-B065-4D1D-9C8F-2CD4F826E3A5}"/>
              </a:ext>
            </a:extLst>
          </p:cNvPr>
          <p:cNvSpPr/>
          <p:nvPr/>
        </p:nvSpPr>
        <p:spPr>
          <a:xfrm>
            <a:off x="9917084" y="3937461"/>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JavaScript</a:t>
            </a:r>
          </a:p>
          <a:p>
            <a:pPr algn="ctr"/>
            <a:r>
              <a:rPr lang="en-IN" dirty="0"/>
              <a:t>.</a:t>
            </a:r>
            <a:r>
              <a:rPr lang="en-IN" dirty="0" err="1"/>
              <a:t>js</a:t>
            </a:r>
            <a:endParaRPr lang="en-IN" dirty="0"/>
          </a:p>
        </p:txBody>
      </p:sp>
      <p:cxnSp>
        <p:nvCxnSpPr>
          <p:cNvPr id="23" name="Connector: Elbow 22">
            <a:extLst>
              <a:ext uri="{FF2B5EF4-FFF2-40B4-BE49-F238E27FC236}">
                <a16:creationId xmlns:a16="http://schemas.microsoft.com/office/drawing/2014/main" id="{E0B64D8F-4E3B-4466-8CFC-50581DB723CF}"/>
              </a:ext>
            </a:extLst>
          </p:cNvPr>
          <p:cNvCxnSpPr/>
          <p:nvPr/>
        </p:nvCxnSpPr>
        <p:spPr>
          <a:xfrm rot="5400000">
            <a:off x="9484823" y="4455621"/>
            <a:ext cx="1075113" cy="1801091"/>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9BEEF3FF-0582-4983-B242-99C98DC22FF0}"/>
              </a:ext>
            </a:extLst>
          </p:cNvPr>
          <p:cNvSpPr txBox="1"/>
          <p:nvPr/>
        </p:nvSpPr>
        <p:spPr>
          <a:xfrm>
            <a:off x="9512200" y="5893722"/>
            <a:ext cx="1510350" cy="369332"/>
          </a:xfrm>
          <a:prstGeom prst="rect">
            <a:avLst/>
          </a:prstGeom>
          <a:noFill/>
        </p:spPr>
        <p:txBody>
          <a:bodyPr wrap="none" rtlCol="0">
            <a:spAutoFit/>
          </a:bodyPr>
          <a:lstStyle/>
          <a:p>
            <a:r>
              <a:rPr lang="en-IN" dirty="0"/>
              <a:t>Inject Bundles</a:t>
            </a:r>
          </a:p>
        </p:txBody>
      </p:sp>
      <p:sp>
        <p:nvSpPr>
          <p:cNvPr id="25" name="Rectangle 24">
            <a:extLst>
              <a:ext uri="{FF2B5EF4-FFF2-40B4-BE49-F238E27FC236}">
                <a16:creationId xmlns:a16="http://schemas.microsoft.com/office/drawing/2014/main" id="{CD88EA0F-C805-4611-BABF-F174444F7168}"/>
              </a:ext>
            </a:extLst>
          </p:cNvPr>
          <p:cNvSpPr/>
          <p:nvPr/>
        </p:nvSpPr>
        <p:spPr>
          <a:xfrm>
            <a:off x="7110153" y="5453148"/>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cxnSp>
        <p:nvCxnSpPr>
          <p:cNvPr id="26" name="Straight Arrow Connector 25">
            <a:extLst>
              <a:ext uri="{FF2B5EF4-FFF2-40B4-BE49-F238E27FC236}">
                <a16:creationId xmlns:a16="http://schemas.microsoft.com/office/drawing/2014/main" id="{4BE521BB-AE7F-4534-8007-3AF668940178}"/>
              </a:ext>
            </a:extLst>
          </p:cNvPr>
          <p:cNvCxnSpPr/>
          <p:nvPr/>
        </p:nvCxnSpPr>
        <p:spPr>
          <a:xfrm flipH="1" flipV="1">
            <a:off x="5870006" y="5893722"/>
            <a:ext cx="1240147" cy="1"/>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C2C54A17-3368-458B-8C9E-007FF1CF32FE}"/>
              </a:ext>
            </a:extLst>
          </p:cNvPr>
          <p:cNvSpPr txBox="1"/>
          <p:nvPr/>
        </p:nvSpPr>
        <p:spPr>
          <a:xfrm>
            <a:off x="6068328" y="5882640"/>
            <a:ext cx="842282" cy="369332"/>
          </a:xfrm>
          <a:prstGeom prst="rect">
            <a:avLst/>
          </a:prstGeom>
          <a:noFill/>
        </p:spPr>
        <p:txBody>
          <a:bodyPr wrap="none" rtlCol="0">
            <a:spAutoFit/>
          </a:bodyPr>
          <a:lstStyle/>
          <a:p>
            <a:r>
              <a:rPr lang="en-IN" dirty="0"/>
              <a:t>Deploy</a:t>
            </a:r>
          </a:p>
        </p:txBody>
      </p:sp>
      <p:sp>
        <p:nvSpPr>
          <p:cNvPr id="28" name="Rectangle 27">
            <a:extLst>
              <a:ext uri="{FF2B5EF4-FFF2-40B4-BE49-F238E27FC236}">
                <a16:creationId xmlns:a16="http://schemas.microsoft.com/office/drawing/2014/main" id="{FBFB3023-1FE8-440D-AF6F-1506B589F167}"/>
              </a:ext>
            </a:extLst>
          </p:cNvPr>
          <p:cNvSpPr/>
          <p:nvPr/>
        </p:nvSpPr>
        <p:spPr>
          <a:xfrm>
            <a:off x="3858326" y="5453147"/>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 Server</a:t>
            </a:r>
          </a:p>
        </p:txBody>
      </p:sp>
      <p:sp>
        <p:nvSpPr>
          <p:cNvPr id="32" name="Rectangle: Rounded Corners 31">
            <a:extLst>
              <a:ext uri="{FF2B5EF4-FFF2-40B4-BE49-F238E27FC236}">
                <a16:creationId xmlns:a16="http://schemas.microsoft.com/office/drawing/2014/main" id="{90226740-3456-4BBC-8CD6-DCA047CE0940}"/>
              </a:ext>
            </a:extLst>
          </p:cNvPr>
          <p:cNvSpPr/>
          <p:nvPr/>
        </p:nvSpPr>
        <p:spPr>
          <a:xfrm>
            <a:off x="399011" y="3807229"/>
            <a:ext cx="2253065" cy="2768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33" name="Straight Arrow Connector 32">
            <a:extLst>
              <a:ext uri="{FF2B5EF4-FFF2-40B4-BE49-F238E27FC236}">
                <a16:creationId xmlns:a16="http://schemas.microsoft.com/office/drawing/2014/main" id="{C98236F2-F304-4764-AC3B-712947B907FC}"/>
              </a:ext>
            </a:extLst>
          </p:cNvPr>
          <p:cNvCxnSpPr/>
          <p:nvPr/>
        </p:nvCxnSpPr>
        <p:spPr>
          <a:xfrm>
            <a:off x="2652075" y="5652655"/>
            <a:ext cx="1206250"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A964AE33-A6DC-454B-88F9-08929B700115}"/>
              </a:ext>
            </a:extLst>
          </p:cNvPr>
          <p:cNvCxnSpPr/>
          <p:nvPr/>
        </p:nvCxnSpPr>
        <p:spPr>
          <a:xfrm flipH="1">
            <a:off x="2652075" y="6059978"/>
            <a:ext cx="1206250"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3E92747B-2B4C-47EA-B6BC-3907BB144728}"/>
              </a:ext>
            </a:extLst>
          </p:cNvPr>
          <p:cNvCxnSpPr/>
          <p:nvPr/>
        </p:nvCxnSpPr>
        <p:spPr>
          <a:xfrm>
            <a:off x="3042458" y="216131"/>
            <a:ext cx="0" cy="6359236"/>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F1AF60D-393F-4A41-89C3-941491BB9C2F}"/>
              </a:ext>
            </a:extLst>
          </p:cNvPr>
          <p:cNvSpPr txBox="1"/>
          <p:nvPr/>
        </p:nvSpPr>
        <p:spPr>
          <a:xfrm>
            <a:off x="8235184" y="3756951"/>
            <a:ext cx="1235082" cy="400110"/>
          </a:xfrm>
          <a:prstGeom prst="rect">
            <a:avLst/>
          </a:prstGeom>
          <a:noFill/>
        </p:spPr>
        <p:txBody>
          <a:bodyPr wrap="none" rtlCol="0">
            <a:spAutoFit/>
          </a:bodyPr>
          <a:lstStyle/>
          <a:p>
            <a:r>
              <a:rPr lang="en-IN" sz="2000" b="1" dirty="0"/>
              <a:t>WEBPACK</a:t>
            </a:r>
          </a:p>
        </p:txBody>
      </p:sp>
      <p:cxnSp>
        <p:nvCxnSpPr>
          <p:cNvPr id="37" name="Straight Connector 36">
            <a:extLst>
              <a:ext uri="{FF2B5EF4-FFF2-40B4-BE49-F238E27FC236}">
                <a16:creationId xmlns:a16="http://schemas.microsoft.com/office/drawing/2014/main" id="{D2B36E6F-3584-41F6-AFDE-E61F9B317434}"/>
              </a:ext>
            </a:extLst>
          </p:cNvPr>
          <p:cNvCxnSpPr/>
          <p:nvPr/>
        </p:nvCxnSpPr>
        <p:spPr>
          <a:xfrm flipH="1">
            <a:off x="6816436" y="266007"/>
            <a:ext cx="2992582" cy="518714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38321D3-001C-40EA-8E13-47F07926B90B}"/>
              </a:ext>
            </a:extLst>
          </p:cNvPr>
          <p:cNvSpPr txBox="1"/>
          <p:nvPr/>
        </p:nvSpPr>
        <p:spPr>
          <a:xfrm>
            <a:off x="6868848" y="2264405"/>
            <a:ext cx="1366336" cy="830997"/>
          </a:xfrm>
          <a:prstGeom prst="rect">
            <a:avLst/>
          </a:prstGeom>
          <a:noFill/>
        </p:spPr>
        <p:txBody>
          <a:bodyPr wrap="none" rtlCol="0">
            <a:spAutoFit/>
          </a:bodyPr>
          <a:lstStyle/>
          <a:p>
            <a:pPr algn="ctr"/>
            <a:r>
              <a:rPr lang="en-IN" sz="2400" b="1" dirty="0">
                <a:solidFill>
                  <a:srgbClr val="00B0F0"/>
                </a:solidFill>
              </a:rPr>
              <a:t>Webpack</a:t>
            </a:r>
          </a:p>
          <a:p>
            <a:pPr algn="ctr"/>
            <a:r>
              <a:rPr lang="en-IN" sz="2400" b="1" dirty="0">
                <a:solidFill>
                  <a:srgbClr val="00B0F0"/>
                </a:solidFill>
              </a:rPr>
              <a:t>CLI</a:t>
            </a:r>
          </a:p>
        </p:txBody>
      </p:sp>
      <p:cxnSp>
        <p:nvCxnSpPr>
          <p:cNvPr id="39" name="Straight Connector 38">
            <a:extLst>
              <a:ext uri="{FF2B5EF4-FFF2-40B4-BE49-F238E27FC236}">
                <a16:creationId xmlns:a16="http://schemas.microsoft.com/office/drawing/2014/main" id="{F4C6E707-0F30-4A50-82AC-B847F0BAADAD}"/>
              </a:ext>
            </a:extLst>
          </p:cNvPr>
          <p:cNvCxnSpPr/>
          <p:nvPr/>
        </p:nvCxnSpPr>
        <p:spPr>
          <a:xfrm flipH="1">
            <a:off x="4947978" y="169026"/>
            <a:ext cx="2992582" cy="518714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E3A5DDE-939F-4A98-9893-E4C43DDE90DE}"/>
              </a:ext>
            </a:extLst>
          </p:cNvPr>
          <p:cNvSpPr txBox="1"/>
          <p:nvPr/>
        </p:nvSpPr>
        <p:spPr>
          <a:xfrm>
            <a:off x="4826398" y="1931599"/>
            <a:ext cx="1567993" cy="830997"/>
          </a:xfrm>
          <a:prstGeom prst="rect">
            <a:avLst/>
          </a:prstGeom>
          <a:noFill/>
        </p:spPr>
        <p:txBody>
          <a:bodyPr wrap="none" rtlCol="0">
            <a:spAutoFit/>
          </a:bodyPr>
          <a:lstStyle/>
          <a:p>
            <a:pPr algn="ctr"/>
            <a:r>
              <a:rPr lang="en-IN" sz="2400" b="1" dirty="0">
                <a:solidFill>
                  <a:srgbClr val="00B050"/>
                </a:solidFill>
              </a:rPr>
              <a:t>Webpack</a:t>
            </a:r>
          </a:p>
          <a:p>
            <a:pPr algn="ctr"/>
            <a:r>
              <a:rPr lang="en-IN" sz="2400" b="1" dirty="0">
                <a:solidFill>
                  <a:srgbClr val="00B050"/>
                </a:solidFill>
              </a:rPr>
              <a:t>Dev Server</a:t>
            </a:r>
          </a:p>
        </p:txBody>
      </p:sp>
      <p:sp>
        <p:nvSpPr>
          <p:cNvPr id="29" name="TextBox 28">
            <a:extLst>
              <a:ext uri="{FF2B5EF4-FFF2-40B4-BE49-F238E27FC236}">
                <a16:creationId xmlns:a16="http://schemas.microsoft.com/office/drawing/2014/main" id="{0F3D0563-134C-49B2-ACAC-F6A6D914A6E1}"/>
              </a:ext>
            </a:extLst>
          </p:cNvPr>
          <p:cNvSpPr txBox="1"/>
          <p:nvPr/>
        </p:nvSpPr>
        <p:spPr>
          <a:xfrm>
            <a:off x="410590" y="169026"/>
            <a:ext cx="2229906" cy="230832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Manual Configuration</a:t>
            </a:r>
          </a:p>
          <a:p>
            <a:pPr>
              <a:tabLst>
                <a:tab pos="182563" algn="l"/>
              </a:tabLst>
            </a:pPr>
            <a:r>
              <a:rPr lang="en-IN" dirty="0"/>
              <a:t>	Node JS</a:t>
            </a:r>
          </a:p>
          <a:p>
            <a:pPr>
              <a:tabLst>
                <a:tab pos="182563" algn="l"/>
              </a:tabLst>
            </a:pPr>
            <a:r>
              <a:rPr lang="en-IN" dirty="0"/>
              <a:t>	Webpack</a:t>
            </a:r>
          </a:p>
          <a:p>
            <a:pPr>
              <a:tabLst>
                <a:tab pos="182563" algn="l"/>
              </a:tabLst>
            </a:pPr>
            <a:r>
              <a:rPr lang="en-IN" dirty="0"/>
              <a:t>	TypeScript Config.</a:t>
            </a:r>
          </a:p>
          <a:p>
            <a:pPr>
              <a:tabLst>
                <a:tab pos="182563" algn="l"/>
              </a:tabLst>
            </a:pPr>
            <a:r>
              <a:rPr lang="en-IN" dirty="0"/>
              <a:t>	Test Config.</a:t>
            </a:r>
          </a:p>
          <a:p>
            <a:pPr>
              <a:tabLst>
                <a:tab pos="182563" algn="l"/>
                <a:tab pos="357188" algn="l"/>
              </a:tabLst>
            </a:pPr>
            <a:r>
              <a:rPr lang="en-IN" dirty="0"/>
              <a:t>		Jasmine</a:t>
            </a:r>
          </a:p>
          <a:p>
            <a:pPr>
              <a:tabLst>
                <a:tab pos="182563" algn="l"/>
                <a:tab pos="357188" algn="l"/>
              </a:tabLst>
            </a:pPr>
            <a:r>
              <a:rPr lang="en-IN" dirty="0"/>
              <a:t>		Karma</a:t>
            </a:r>
          </a:p>
          <a:p>
            <a:pPr>
              <a:tabLst>
                <a:tab pos="182563" algn="l"/>
                <a:tab pos="357188" algn="l"/>
              </a:tabLst>
            </a:pPr>
            <a:r>
              <a:rPr lang="en-IN" dirty="0"/>
              <a:t>		Protractor</a:t>
            </a:r>
          </a:p>
        </p:txBody>
      </p:sp>
      <p:sp>
        <p:nvSpPr>
          <p:cNvPr id="30" name="TextBox 29">
            <a:extLst>
              <a:ext uri="{FF2B5EF4-FFF2-40B4-BE49-F238E27FC236}">
                <a16:creationId xmlns:a16="http://schemas.microsoft.com/office/drawing/2014/main" id="{5E4FF10D-1255-4BAD-A2FB-390128590608}"/>
              </a:ext>
            </a:extLst>
          </p:cNvPr>
          <p:cNvSpPr txBox="1"/>
          <p:nvPr/>
        </p:nvSpPr>
        <p:spPr>
          <a:xfrm>
            <a:off x="416609" y="2757488"/>
            <a:ext cx="223546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Auto Configuration</a:t>
            </a:r>
          </a:p>
          <a:p>
            <a:pPr>
              <a:tabLst>
                <a:tab pos="182563" algn="l"/>
              </a:tabLst>
            </a:pPr>
            <a:r>
              <a:rPr lang="en-IN" dirty="0"/>
              <a:t>	Angular CLI</a:t>
            </a:r>
          </a:p>
        </p:txBody>
      </p:sp>
    </p:spTree>
    <p:extLst>
      <p:ext uri="{BB962C8B-B14F-4D97-AF65-F5344CB8AC3E}">
        <p14:creationId xmlns:p14="http://schemas.microsoft.com/office/powerpoint/2010/main" val="4182033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4273</TotalTime>
  <Words>2385</Words>
  <Application>Microsoft Office PowerPoint</Application>
  <PresentationFormat>Widescreen</PresentationFormat>
  <Paragraphs>469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PowerPoint Presentation</vt:lpstr>
      <vt:lpstr>PowerPoint Presentation</vt:lpstr>
      <vt:lpstr>PowerPoint Presentation</vt:lpstr>
      <vt:lpstr>PowerPoint Presentation</vt:lpstr>
      <vt:lpstr>JavaScript Full Stack Application</vt:lpstr>
      <vt:lpstr>Installation</vt:lpstr>
      <vt:lpstr>PowerPoint Presentation</vt:lpstr>
      <vt:lpstr>Webpack Configuration Steps</vt:lpstr>
      <vt:lpstr>PowerPoint Presentation</vt:lpstr>
      <vt:lpstr>Library vs Framework</vt:lpstr>
      <vt:lpstr>Creating an Angular Application</vt:lpstr>
      <vt:lpstr>PowerPoint Presentation</vt:lpstr>
      <vt:lpstr>Composite UI</vt:lpstr>
      <vt:lpstr>PowerPoint Presentation</vt:lpstr>
      <vt:lpstr>Angular Packages</vt:lpstr>
      <vt:lpstr>PowerPoint Presentation</vt:lpstr>
      <vt:lpstr>Multi Module</vt:lpstr>
      <vt:lpstr>Data Binding</vt:lpstr>
      <vt:lpstr>Life Cycle Hooks</vt:lpstr>
      <vt:lpstr>Hooks for the Component</vt:lpstr>
      <vt:lpstr>Directives</vt:lpstr>
      <vt:lpstr>Assignment</vt:lpstr>
      <vt:lpstr>Communication</vt:lpstr>
      <vt:lpstr>Pipes</vt:lpstr>
      <vt:lpstr>Promise</vt:lpstr>
      <vt:lpstr>Promise Vs Observable</vt:lpstr>
      <vt:lpstr>Forms</vt:lpstr>
      <vt:lpstr>Key Differences</vt:lpstr>
      <vt:lpstr>Assignment</vt:lpstr>
      <vt:lpstr>PowerPoint Presentation</vt:lpstr>
      <vt:lpstr>Angular Route Guards</vt:lpstr>
      <vt:lpstr>Secure Application using Route Guards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3</cp:revision>
  <dcterms:created xsi:type="dcterms:W3CDTF">2021-05-03T04:00:43Z</dcterms:created>
  <dcterms:modified xsi:type="dcterms:W3CDTF">2021-06-14T16:44:30Z</dcterms:modified>
</cp:coreProperties>
</file>