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79" r:id="rId7"/>
    <p:sldId id="302" r:id="rId8"/>
    <p:sldId id="280" r:id="rId9"/>
    <p:sldId id="281" r:id="rId10"/>
    <p:sldId id="282" r:id="rId11"/>
    <p:sldId id="303" r:id="rId12"/>
    <p:sldId id="304" r:id="rId13"/>
    <p:sldId id="283" r:id="rId14"/>
    <p:sldId id="284" r:id="rId15"/>
    <p:sldId id="285" r:id="rId16"/>
    <p:sldId id="286" r:id="rId17"/>
    <p:sldId id="306" r:id="rId18"/>
    <p:sldId id="305" r:id="rId19"/>
    <p:sldId id="287" r:id="rId20"/>
    <p:sldId id="288" r:id="rId21"/>
    <p:sldId id="265" r:id="rId22"/>
    <p:sldId id="269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68" r:id="rId32"/>
    <p:sldId id="267" r:id="rId33"/>
    <p:sldId id="266" r:id="rId34"/>
    <p:sldId id="297" r:id="rId35"/>
    <p:sldId id="273" r:id="rId36"/>
    <p:sldId id="299" r:id="rId37"/>
    <p:sldId id="30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C2004A-2A90-4C78-B80D-2D88CF1AF2B1}" v="29" dt="2021-08-01T03:18:26.5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4" autoAdjust="0"/>
    <p:restoredTop sz="94660"/>
  </p:normalViewPr>
  <p:slideViewPr>
    <p:cSldViewPr snapToGrid="0">
      <p:cViewPr varScale="1">
        <p:scale>
          <a:sx n="99" d="100"/>
          <a:sy n="99" d="100"/>
        </p:scale>
        <p:origin x="75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1BC2004A-2A90-4C78-B80D-2D88CF1AF2B1}"/>
    <pc:docChg chg="undo redo custSel addSld delSld modSld sldOrd">
      <pc:chgData name="Manish Sharma" userId="b799adb9ba789c8f" providerId="LiveId" clId="{1BC2004A-2A90-4C78-B80D-2D88CF1AF2B1}" dt="2021-08-01T06:52:33.884" v="399" actId="20577"/>
      <pc:docMkLst>
        <pc:docMk/>
      </pc:docMkLst>
      <pc:sldChg chg="ord">
        <pc:chgData name="Manish Sharma" userId="b799adb9ba789c8f" providerId="LiveId" clId="{1BC2004A-2A90-4C78-B80D-2D88CF1AF2B1}" dt="2021-08-01T03:22:18.162" v="281"/>
        <pc:sldMkLst>
          <pc:docMk/>
          <pc:sldMk cId="483759079" sldId="267"/>
        </pc:sldMkLst>
      </pc:sldChg>
      <pc:sldChg chg="ord">
        <pc:chgData name="Manish Sharma" userId="b799adb9ba789c8f" providerId="LiveId" clId="{1BC2004A-2A90-4C78-B80D-2D88CF1AF2B1}" dt="2021-07-31T09:39:27.382" v="123"/>
        <pc:sldMkLst>
          <pc:docMk/>
          <pc:sldMk cId="2943996974" sldId="285"/>
        </pc:sldMkLst>
      </pc:sldChg>
      <pc:sldChg chg="modSp mod">
        <pc:chgData name="Manish Sharma" userId="b799adb9ba789c8f" providerId="LiveId" clId="{1BC2004A-2A90-4C78-B80D-2D88CF1AF2B1}" dt="2021-08-01T05:23:38.287" v="392"/>
        <pc:sldMkLst>
          <pc:docMk/>
          <pc:sldMk cId="3508849172" sldId="289"/>
        </pc:sldMkLst>
        <pc:spChg chg="mod">
          <ac:chgData name="Manish Sharma" userId="b799adb9ba789c8f" providerId="LiveId" clId="{1BC2004A-2A90-4C78-B80D-2D88CF1AF2B1}" dt="2021-08-01T05:23:38.287" v="392"/>
          <ac:spMkLst>
            <pc:docMk/>
            <pc:sldMk cId="3508849172" sldId="289"/>
            <ac:spMk id="3" creationId="{045665AC-48BC-4779-AE78-BCF669A06207}"/>
          </ac:spMkLst>
        </pc:spChg>
      </pc:sldChg>
      <pc:sldChg chg="modSp mod">
        <pc:chgData name="Manish Sharma" userId="b799adb9ba789c8f" providerId="LiveId" clId="{1BC2004A-2A90-4C78-B80D-2D88CF1AF2B1}" dt="2021-08-01T06:52:33.884" v="399" actId="20577"/>
        <pc:sldMkLst>
          <pc:docMk/>
          <pc:sldMk cId="1484711486" sldId="292"/>
        </pc:sldMkLst>
        <pc:spChg chg="mod">
          <ac:chgData name="Manish Sharma" userId="b799adb9ba789c8f" providerId="LiveId" clId="{1BC2004A-2A90-4C78-B80D-2D88CF1AF2B1}" dt="2021-08-01T02:16:33.171" v="194" actId="20577"/>
          <ac:spMkLst>
            <pc:docMk/>
            <pc:sldMk cId="1484711486" sldId="292"/>
            <ac:spMk id="2" creationId="{3577971D-2BE9-4592-BC36-D6AC8F6FB151}"/>
          </ac:spMkLst>
        </pc:spChg>
        <pc:spChg chg="mod">
          <ac:chgData name="Manish Sharma" userId="b799adb9ba789c8f" providerId="LiveId" clId="{1BC2004A-2A90-4C78-B80D-2D88CF1AF2B1}" dt="2021-08-01T02:16:20.659" v="181" actId="1582"/>
          <ac:spMkLst>
            <pc:docMk/>
            <pc:sldMk cId="1484711486" sldId="292"/>
            <ac:spMk id="5" creationId="{1CCC25AA-9654-4A1E-A024-EFA15F0A06E2}"/>
          </ac:spMkLst>
        </pc:spChg>
        <pc:spChg chg="mod">
          <ac:chgData name="Manish Sharma" userId="b799adb9ba789c8f" providerId="LiveId" clId="{1BC2004A-2A90-4C78-B80D-2D88CF1AF2B1}" dt="2021-08-01T02:16:20.659" v="181" actId="1582"/>
          <ac:spMkLst>
            <pc:docMk/>
            <pc:sldMk cId="1484711486" sldId="292"/>
            <ac:spMk id="10" creationId="{08DCD074-4E82-420B-AA4D-57903F341C33}"/>
          </ac:spMkLst>
        </pc:spChg>
        <pc:spChg chg="mod">
          <ac:chgData name="Manish Sharma" userId="b799adb9ba789c8f" providerId="LiveId" clId="{1BC2004A-2A90-4C78-B80D-2D88CF1AF2B1}" dt="2021-08-01T02:16:20.659" v="181" actId="1582"/>
          <ac:spMkLst>
            <pc:docMk/>
            <pc:sldMk cId="1484711486" sldId="292"/>
            <ac:spMk id="16" creationId="{76105AF4-F05D-4C24-A623-BC90837A31F8}"/>
          </ac:spMkLst>
        </pc:spChg>
        <pc:spChg chg="mod">
          <ac:chgData name="Manish Sharma" userId="b799adb9ba789c8f" providerId="LiveId" clId="{1BC2004A-2A90-4C78-B80D-2D88CF1AF2B1}" dt="2021-08-01T06:52:33.884" v="399" actId="20577"/>
          <ac:spMkLst>
            <pc:docMk/>
            <pc:sldMk cId="1484711486" sldId="292"/>
            <ac:spMk id="20" creationId="{DDEA04F0-0818-41EB-8B61-9BC1FE7D0318}"/>
          </ac:spMkLst>
        </pc:spChg>
      </pc:sldChg>
      <pc:sldChg chg="modSp mod">
        <pc:chgData name="Manish Sharma" userId="b799adb9ba789c8f" providerId="LiveId" clId="{1BC2004A-2A90-4C78-B80D-2D88CF1AF2B1}" dt="2021-08-01T02:17:28.471" v="210" actId="20577"/>
        <pc:sldMkLst>
          <pc:docMk/>
          <pc:sldMk cId="508615166" sldId="296"/>
        </pc:sldMkLst>
        <pc:spChg chg="mod">
          <ac:chgData name="Manish Sharma" userId="b799adb9ba789c8f" providerId="LiveId" clId="{1BC2004A-2A90-4C78-B80D-2D88CF1AF2B1}" dt="2021-08-01T02:17:28.471" v="210" actId="20577"/>
          <ac:spMkLst>
            <pc:docMk/>
            <pc:sldMk cId="508615166" sldId="296"/>
            <ac:spMk id="2" creationId="{FEF089F2-3157-4964-8BCE-FEAF4090256D}"/>
          </ac:spMkLst>
        </pc:spChg>
      </pc:sldChg>
      <pc:sldChg chg="modSp new mod">
        <pc:chgData name="Manish Sharma" userId="b799adb9ba789c8f" providerId="LiveId" clId="{1BC2004A-2A90-4C78-B80D-2D88CF1AF2B1}" dt="2021-07-31T03:36:45.752" v="65" actId="113"/>
        <pc:sldMkLst>
          <pc:docMk/>
          <pc:sldMk cId="2065797636" sldId="302"/>
        </pc:sldMkLst>
        <pc:spChg chg="mod">
          <ac:chgData name="Manish Sharma" userId="b799adb9ba789c8f" providerId="LiveId" clId="{1BC2004A-2A90-4C78-B80D-2D88CF1AF2B1}" dt="2021-07-31T03:33:42.995" v="6" actId="20577"/>
          <ac:spMkLst>
            <pc:docMk/>
            <pc:sldMk cId="2065797636" sldId="302"/>
            <ac:spMk id="2" creationId="{A7FD8525-BA0B-4309-8264-7CFA96C780E4}"/>
          </ac:spMkLst>
        </pc:spChg>
        <pc:spChg chg="mod">
          <ac:chgData name="Manish Sharma" userId="b799adb9ba789c8f" providerId="LiveId" clId="{1BC2004A-2A90-4C78-B80D-2D88CF1AF2B1}" dt="2021-07-31T03:36:45.752" v="65" actId="113"/>
          <ac:spMkLst>
            <pc:docMk/>
            <pc:sldMk cId="2065797636" sldId="302"/>
            <ac:spMk id="3" creationId="{B0ECE1E7-75BB-47FE-BCEC-8B5EC80D6326}"/>
          </ac:spMkLst>
        </pc:spChg>
      </pc:sldChg>
      <pc:sldChg chg="addSp delSp modSp new mod">
        <pc:chgData name="Manish Sharma" userId="b799adb9ba789c8f" providerId="LiveId" clId="{1BC2004A-2A90-4C78-B80D-2D88CF1AF2B1}" dt="2021-07-31T05:07:38.488" v="113" actId="20577"/>
        <pc:sldMkLst>
          <pc:docMk/>
          <pc:sldMk cId="27849995" sldId="303"/>
        </pc:sldMkLst>
        <pc:spChg chg="mod">
          <ac:chgData name="Manish Sharma" userId="b799adb9ba789c8f" providerId="LiveId" clId="{1BC2004A-2A90-4C78-B80D-2D88CF1AF2B1}" dt="2021-07-31T05:04:28.325" v="91" actId="20577"/>
          <ac:spMkLst>
            <pc:docMk/>
            <pc:sldMk cId="27849995" sldId="303"/>
            <ac:spMk id="2" creationId="{F6CBB953-B866-4928-896D-E103B132853F}"/>
          </ac:spMkLst>
        </pc:spChg>
        <pc:spChg chg="add del mod">
          <ac:chgData name="Manish Sharma" userId="b799adb9ba789c8f" providerId="LiveId" clId="{1BC2004A-2A90-4C78-B80D-2D88CF1AF2B1}" dt="2021-07-31T05:07:38.488" v="113" actId="20577"/>
          <ac:spMkLst>
            <pc:docMk/>
            <pc:sldMk cId="27849995" sldId="303"/>
            <ac:spMk id="3" creationId="{E3409BB0-F2D3-4C60-B946-1EE33E7A265B}"/>
          </ac:spMkLst>
        </pc:spChg>
        <pc:spChg chg="add del mod">
          <ac:chgData name="Manish Sharma" userId="b799adb9ba789c8f" providerId="LiveId" clId="{1BC2004A-2A90-4C78-B80D-2D88CF1AF2B1}" dt="2021-07-31T05:04:46.267" v="93"/>
          <ac:spMkLst>
            <pc:docMk/>
            <pc:sldMk cId="27849995" sldId="303"/>
            <ac:spMk id="4" creationId="{4B79679C-5513-4DC4-9125-0CC0A0AAE60F}"/>
          </ac:spMkLst>
        </pc:spChg>
      </pc:sldChg>
      <pc:sldChg chg="addSp delSp modSp new del mod">
        <pc:chgData name="Manish Sharma" userId="b799adb9ba789c8f" providerId="LiveId" clId="{1BC2004A-2A90-4C78-B80D-2D88CF1AF2B1}" dt="2021-07-31T06:33:21.449" v="121" actId="47"/>
        <pc:sldMkLst>
          <pc:docMk/>
          <pc:sldMk cId="174415859" sldId="304"/>
        </pc:sldMkLst>
        <pc:spChg chg="add del mod">
          <ac:chgData name="Manish Sharma" userId="b799adb9ba789c8f" providerId="LiveId" clId="{1BC2004A-2A90-4C78-B80D-2D88CF1AF2B1}" dt="2021-07-31T05:49:34.057" v="120" actId="27636"/>
          <ac:spMkLst>
            <pc:docMk/>
            <pc:sldMk cId="174415859" sldId="304"/>
            <ac:spMk id="3" creationId="{3FE47C02-39C9-49AD-9420-1BF8933BA943}"/>
          </ac:spMkLst>
        </pc:spChg>
        <pc:spChg chg="add del mod">
          <ac:chgData name="Manish Sharma" userId="b799adb9ba789c8f" providerId="LiveId" clId="{1BC2004A-2A90-4C78-B80D-2D88CF1AF2B1}" dt="2021-07-31T05:49:18.668" v="116"/>
          <ac:spMkLst>
            <pc:docMk/>
            <pc:sldMk cId="174415859" sldId="304"/>
            <ac:spMk id="4" creationId="{8F5C423D-F449-4E6B-AB58-2F137AC33074}"/>
          </ac:spMkLst>
        </pc:spChg>
      </pc:sldChg>
      <pc:sldChg chg="addSp delSp modSp new mod">
        <pc:chgData name="Manish Sharma" userId="b799adb9ba789c8f" providerId="LiveId" clId="{1BC2004A-2A90-4C78-B80D-2D88CF1AF2B1}" dt="2021-07-31T09:45:03.848" v="178"/>
        <pc:sldMkLst>
          <pc:docMk/>
          <pc:sldMk cId="2197454615" sldId="304"/>
        </pc:sldMkLst>
        <pc:spChg chg="del">
          <ac:chgData name="Manish Sharma" userId="b799adb9ba789c8f" providerId="LiveId" clId="{1BC2004A-2A90-4C78-B80D-2D88CF1AF2B1}" dt="2021-07-31T09:41:56.998" v="125"/>
          <ac:spMkLst>
            <pc:docMk/>
            <pc:sldMk cId="2197454615" sldId="304"/>
            <ac:spMk id="3" creationId="{96DE6C9B-9529-403C-9092-25D98F4C99EE}"/>
          </ac:spMkLst>
        </pc:spChg>
        <pc:graphicFrameChg chg="add mod modGraphic">
          <ac:chgData name="Manish Sharma" userId="b799adb9ba789c8f" providerId="LiveId" clId="{1BC2004A-2A90-4C78-B80D-2D88CF1AF2B1}" dt="2021-07-31T09:45:03.848" v="178"/>
          <ac:graphicFrameMkLst>
            <pc:docMk/>
            <pc:sldMk cId="2197454615" sldId="304"/>
            <ac:graphicFrameMk id="4" creationId="{8BCD4BB9-9A01-4597-B2C2-9D743515E89B}"/>
          </ac:graphicFrameMkLst>
        </pc:graphicFrameChg>
      </pc:sldChg>
      <pc:sldChg chg="addSp delSp modSp new mod setBg">
        <pc:chgData name="Manish Sharma" userId="b799adb9ba789c8f" providerId="LiveId" clId="{1BC2004A-2A90-4C78-B80D-2D88CF1AF2B1}" dt="2021-08-01T02:25:04.185" v="246" actId="26606"/>
        <pc:sldMkLst>
          <pc:docMk/>
          <pc:sldMk cId="3255258127" sldId="305"/>
        </pc:sldMkLst>
        <pc:spChg chg="mod">
          <ac:chgData name="Manish Sharma" userId="b799adb9ba789c8f" providerId="LiveId" clId="{1BC2004A-2A90-4C78-B80D-2D88CF1AF2B1}" dt="2021-08-01T02:25:04.185" v="246" actId="26606"/>
          <ac:spMkLst>
            <pc:docMk/>
            <pc:sldMk cId="3255258127" sldId="305"/>
            <ac:spMk id="2" creationId="{8F59FFBF-CA81-4462-B071-7BB98E245255}"/>
          </ac:spMkLst>
        </pc:spChg>
        <pc:spChg chg="del">
          <ac:chgData name="Manish Sharma" userId="b799adb9ba789c8f" providerId="LiveId" clId="{1BC2004A-2A90-4C78-B80D-2D88CF1AF2B1}" dt="2021-08-01T02:21:33.665" v="213" actId="478"/>
          <ac:spMkLst>
            <pc:docMk/>
            <pc:sldMk cId="3255258127" sldId="305"/>
            <ac:spMk id="3" creationId="{5C2B2B4A-FA12-4AC7-988C-D44F81AD5873}"/>
          </ac:spMkLst>
        </pc:spChg>
        <pc:spChg chg="add del">
          <ac:chgData name="Manish Sharma" userId="b799adb9ba789c8f" providerId="LiveId" clId="{1BC2004A-2A90-4C78-B80D-2D88CF1AF2B1}" dt="2021-08-01T02:25:04.185" v="246" actId="26606"/>
          <ac:spMkLst>
            <pc:docMk/>
            <pc:sldMk cId="3255258127" sldId="305"/>
            <ac:spMk id="10" creationId="{A4AC5506-6312-4701-8D3C-40187889A947}"/>
          </ac:spMkLst>
        </pc:spChg>
        <pc:picChg chg="add mod">
          <ac:chgData name="Manish Sharma" userId="b799adb9ba789c8f" providerId="LiveId" clId="{1BC2004A-2A90-4C78-B80D-2D88CF1AF2B1}" dt="2021-08-01T02:25:04.185" v="246" actId="26606"/>
          <ac:picMkLst>
            <pc:docMk/>
            <pc:sldMk cId="3255258127" sldId="305"/>
            <ac:picMk id="5" creationId="{F07BACFA-C87B-434B-AF0E-FD28394E6D00}"/>
          </ac:picMkLst>
        </pc:picChg>
        <pc:picChg chg="add del mod">
          <ac:chgData name="Manish Sharma" userId="b799adb9ba789c8f" providerId="LiveId" clId="{1BC2004A-2A90-4C78-B80D-2D88CF1AF2B1}" dt="2021-08-01T02:23:38.794" v="242" actId="478"/>
          <ac:picMkLst>
            <pc:docMk/>
            <pc:sldMk cId="3255258127" sldId="305"/>
            <ac:picMk id="1026" creationId="{CD399577-9FFD-4DF2-A030-DFFF43F25B43}"/>
          </ac:picMkLst>
        </pc:picChg>
      </pc:sldChg>
      <pc:sldChg chg="new del">
        <pc:chgData name="Manish Sharma" userId="b799adb9ba789c8f" providerId="LiveId" clId="{1BC2004A-2A90-4C78-B80D-2D88CF1AF2B1}" dt="2021-08-01T02:18:58.588" v="211" actId="47"/>
        <pc:sldMkLst>
          <pc:docMk/>
          <pc:sldMk cId="3432406537" sldId="305"/>
        </pc:sldMkLst>
      </pc:sldChg>
      <pc:sldChg chg="addSp delSp modSp new mod ord setBg">
        <pc:chgData name="Manish Sharma" userId="b799adb9ba789c8f" providerId="LiveId" clId="{1BC2004A-2A90-4C78-B80D-2D88CF1AF2B1}" dt="2021-08-01T03:18:55.675" v="279"/>
        <pc:sldMkLst>
          <pc:docMk/>
          <pc:sldMk cId="1783722389" sldId="306"/>
        </pc:sldMkLst>
        <pc:spChg chg="mod">
          <ac:chgData name="Manish Sharma" userId="b799adb9ba789c8f" providerId="LiveId" clId="{1BC2004A-2A90-4C78-B80D-2D88CF1AF2B1}" dt="2021-08-01T03:18:48.970" v="277" actId="20577"/>
          <ac:spMkLst>
            <pc:docMk/>
            <pc:sldMk cId="1783722389" sldId="306"/>
            <ac:spMk id="2" creationId="{1A02EAC3-77D9-4016-90E6-01A9FCC67004}"/>
          </ac:spMkLst>
        </pc:spChg>
        <pc:spChg chg="del">
          <ac:chgData name="Manish Sharma" userId="b799adb9ba789c8f" providerId="LiveId" clId="{1BC2004A-2A90-4C78-B80D-2D88CF1AF2B1}" dt="2021-08-01T03:16:36.171" v="248"/>
          <ac:spMkLst>
            <pc:docMk/>
            <pc:sldMk cId="1783722389" sldId="306"/>
            <ac:spMk id="3" creationId="{83FBBC9C-93A7-4737-9378-369EE42CDEEF}"/>
          </ac:spMkLst>
        </pc:spChg>
        <pc:spChg chg="add">
          <ac:chgData name="Manish Sharma" userId="b799adb9ba789c8f" providerId="LiveId" clId="{1BC2004A-2A90-4C78-B80D-2D88CF1AF2B1}" dt="2021-08-01T03:16:59.342" v="249" actId="26606"/>
          <ac:spMkLst>
            <pc:docMk/>
            <pc:sldMk cId="1783722389" sldId="306"/>
            <ac:spMk id="71" creationId="{D4771268-CB57-404A-9271-370EB28F6090}"/>
          </ac:spMkLst>
        </pc:spChg>
        <pc:picChg chg="add mod">
          <ac:chgData name="Manish Sharma" userId="b799adb9ba789c8f" providerId="LiveId" clId="{1BC2004A-2A90-4C78-B80D-2D88CF1AF2B1}" dt="2021-08-01T03:18:26.528" v="260" actId="14100"/>
          <ac:picMkLst>
            <pc:docMk/>
            <pc:sldMk cId="1783722389" sldId="306"/>
            <ac:picMk id="2050" creationId="{61BE9687-0C98-4A95-B5BD-137816C4C56B}"/>
          </ac:picMkLst>
        </pc:picChg>
      </pc:sldChg>
    </pc:docChg>
  </pc:docChgLst>
  <pc:docChgLst>
    <pc:chgData name="Manish Sharma" userId="b799adb9ba789c8f" providerId="LiveId" clId="{2A0BAF50-C1C6-4002-8C1A-13D90D75CC8A}"/>
    <pc:docChg chg="undo redo custSel addSld delSld modSld sldOrd addSection delSection">
      <pc:chgData name="Manish Sharma" userId="b799adb9ba789c8f" providerId="LiveId" clId="{2A0BAF50-C1C6-4002-8C1A-13D90D75CC8A}" dt="2021-05-09T11:26:59.769" v="1660"/>
      <pc:docMkLst>
        <pc:docMk/>
      </pc:docMkLst>
      <pc:sldChg chg="modSp add mod">
        <pc:chgData name="Manish Sharma" userId="b799adb9ba789c8f" providerId="LiveId" clId="{2A0BAF50-C1C6-4002-8C1A-13D90D75CC8A}" dt="2021-05-08T04:47:25.934" v="12" actId="20577"/>
        <pc:sldMkLst>
          <pc:docMk/>
          <pc:sldMk cId="3064231072" sldId="260"/>
        </pc:sldMkLst>
        <pc:spChg chg="mod">
          <ac:chgData name="Manish Sharma" userId="b799adb9ba789c8f" providerId="LiveId" clId="{2A0BAF50-C1C6-4002-8C1A-13D90D75CC8A}" dt="2021-05-08T04:47:25.934" v="12" actId="20577"/>
          <ac:spMkLst>
            <pc:docMk/>
            <pc:sldMk cId="3064231072" sldId="260"/>
            <ac:spMk id="6" creationId="{1FDAFA47-048B-43C0-AE74-ADF4AECE3647}"/>
          </ac:spMkLst>
        </pc:spChg>
      </pc:sldChg>
      <pc:sldChg chg="add">
        <pc:chgData name="Manish Sharma" userId="b799adb9ba789c8f" providerId="LiveId" clId="{2A0BAF50-C1C6-4002-8C1A-13D90D75CC8A}" dt="2021-05-08T11:23:08.922" v="1173"/>
        <pc:sldMkLst>
          <pc:docMk/>
          <pc:sldMk cId="1770479938" sldId="265"/>
        </pc:sldMkLst>
      </pc:sldChg>
      <pc:sldChg chg="add ord">
        <pc:chgData name="Manish Sharma" userId="b799adb9ba789c8f" providerId="LiveId" clId="{2A0BAF50-C1C6-4002-8C1A-13D90D75CC8A}" dt="2021-05-09T11:26:37.947" v="1656"/>
        <pc:sldMkLst>
          <pc:docMk/>
          <pc:sldMk cId="1208164312" sldId="266"/>
        </pc:sldMkLst>
      </pc:sldChg>
      <pc:sldChg chg="delSp add ord setBg delDesignElem">
        <pc:chgData name="Manish Sharma" userId="b799adb9ba789c8f" providerId="LiveId" clId="{2A0BAF50-C1C6-4002-8C1A-13D90D75CC8A}" dt="2021-05-09T11:26:41.461" v="1658"/>
        <pc:sldMkLst>
          <pc:docMk/>
          <pc:sldMk cId="483759079" sldId="267"/>
        </pc:sldMkLst>
        <pc:spChg chg="del">
          <ac:chgData name="Manish Sharma" userId="b799adb9ba789c8f" providerId="LiveId" clId="{2A0BAF50-C1C6-4002-8C1A-13D90D75CC8A}" dt="2021-05-09T11:26:24.800" v="1654"/>
          <ac:spMkLst>
            <pc:docMk/>
            <pc:sldMk cId="483759079" sldId="267"/>
            <ac:spMk id="10" creationId="{F3060C83-F051-4F0E-ABAD-AA0DFC48B218}"/>
          </ac:spMkLst>
        </pc:spChg>
        <pc:spChg chg="del">
          <ac:chgData name="Manish Sharma" userId="b799adb9ba789c8f" providerId="LiveId" clId="{2A0BAF50-C1C6-4002-8C1A-13D90D75CC8A}" dt="2021-05-09T11:26:24.800" v="1654"/>
          <ac:spMkLst>
            <pc:docMk/>
            <pc:sldMk cId="483759079" sldId="267"/>
            <ac:spMk id="12" creationId="{83C98ABE-055B-441F-B07E-44F97F083C39}"/>
          </ac:spMkLst>
        </pc:spChg>
        <pc:spChg chg="del">
          <ac:chgData name="Manish Sharma" userId="b799adb9ba789c8f" providerId="LiveId" clId="{2A0BAF50-C1C6-4002-8C1A-13D90D75CC8A}" dt="2021-05-09T11:26:24.800" v="1654"/>
          <ac:spMkLst>
            <pc:docMk/>
            <pc:sldMk cId="483759079" sldId="267"/>
            <ac:spMk id="14" creationId="{29FDB030-9B49-4CED-8CCD-4D99382388AC}"/>
          </ac:spMkLst>
        </pc:spChg>
        <pc:spChg chg="del">
          <ac:chgData name="Manish Sharma" userId="b799adb9ba789c8f" providerId="LiveId" clId="{2A0BAF50-C1C6-4002-8C1A-13D90D75CC8A}" dt="2021-05-09T11:26:24.800" v="1654"/>
          <ac:spMkLst>
            <pc:docMk/>
            <pc:sldMk cId="483759079" sldId="267"/>
            <ac:spMk id="16" creationId="{3783CA14-24A1-485C-8B30-D6A5D87987AD}"/>
          </ac:spMkLst>
        </pc:spChg>
        <pc:spChg chg="del">
          <ac:chgData name="Manish Sharma" userId="b799adb9ba789c8f" providerId="LiveId" clId="{2A0BAF50-C1C6-4002-8C1A-13D90D75CC8A}" dt="2021-05-09T11:26:24.800" v="1654"/>
          <ac:spMkLst>
            <pc:docMk/>
            <pc:sldMk cId="483759079" sldId="267"/>
            <ac:spMk id="18" creationId="{9A97C86A-04D6-40F7-AE84-31AB43E6A846}"/>
          </ac:spMkLst>
        </pc:spChg>
        <pc:spChg chg="del">
          <ac:chgData name="Manish Sharma" userId="b799adb9ba789c8f" providerId="LiveId" clId="{2A0BAF50-C1C6-4002-8C1A-13D90D75CC8A}" dt="2021-05-09T11:26:24.800" v="1654"/>
          <ac:spMkLst>
            <pc:docMk/>
            <pc:sldMk cId="483759079" sldId="267"/>
            <ac:spMk id="20" creationId="{FF9F2414-84E8-453E-B1F3-389FDE8192D9}"/>
          </ac:spMkLst>
        </pc:spChg>
        <pc:spChg chg="del">
          <ac:chgData name="Manish Sharma" userId="b799adb9ba789c8f" providerId="LiveId" clId="{2A0BAF50-C1C6-4002-8C1A-13D90D75CC8A}" dt="2021-05-09T11:26:24.800" v="1654"/>
          <ac:spMkLst>
            <pc:docMk/>
            <pc:sldMk cId="483759079" sldId="267"/>
            <ac:spMk id="22" creationId="{3ECA69A1-7536-43AC-85EF-C7106179F5ED}"/>
          </ac:spMkLst>
        </pc:spChg>
      </pc:sldChg>
      <pc:sldChg chg="add ord">
        <pc:chgData name="Manish Sharma" userId="b799adb9ba789c8f" providerId="LiveId" clId="{2A0BAF50-C1C6-4002-8C1A-13D90D75CC8A}" dt="2021-05-09T11:26:59.769" v="1660"/>
        <pc:sldMkLst>
          <pc:docMk/>
          <pc:sldMk cId="2915849112" sldId="268"/>
        </pc:sldMkLst>
      </pc:sldChg>
      <pc:sldChg chg="addSp delSp modSp add mod chgLayout">
        <pc:chgData name="Manish Sharma" userId="b799adb9ba789c8f" providerId="LiveId" clId="{2A0BAF50-C1C6-4002-8C1A-13D90D75CC8A}" dt="2021-05-09T03:56:29.618" v="1175" actId="6264"/>
        <pc:sldMkLst>
          <pc:docMk/>
          <pc:sldMk cId="1304749637" sldId="269"/>
        </pc:sldMkLst>
        <pc:spChg chg="mod ord">
          <ac:chgData name="Manish Sharma" userId="b799adb9ba789c8f" providerId="LiveId" clId="{2A0BAF50-C1C6-4002-8C1A-13D90D75CC8A}" dt="2021-05-09T03:56:29.618" v="1175" actId="6264"/>
          <ac:spMkLst>
            <pc:docMk/>
            <pc:sldMk cId="1304749637" sldId="269"/>
            <ac:spMk id="2" creationId="{6C528897-9470-4CD9-B45F-03FA2DB098EA}"/>
          </ac:spMkLst>
        </pc:spChg>
        <pc:spChg chg="mod ord">
          <ac:chgData name="Manish Sharma" userId="b799adb9ba789c8f" providerId="LiveId" clId="{2A0BAF50-C1C6-4002-8C1A-13D90D75CC8A}" dt="2021-05-09T03:56:29.618" v="1175" actId="6264"/>
          <ac:spMkLst>
            <pc:docMk/>
            <pc:sldMk cId="1304749637" sldId="269"/>
            <ac:spMk id="3" creationId="{684AFE61-95B3-4238-8976-61487875389D}"/>
          </ac:spMkLst>
        </pc:spChg>
        <pc:spChg chg="add del mod">
          <ac:chgData name="Manish Sharma" userId="b799adb9ba789c8f" providerId="LiveId" clId="{2A0BAF50-C1C6-4002-8C1A-13D90D75CC8A}" dt="2021-05-09T03:56:29.618" v="1175" actId="6264"/>
          <ac:spMkLst>
            <pc:docMk/>
            <pc:sldMk cId="1304749637" sldId="269"/>
            <ac:spMk id="4" creationId="{A30CF1E7-A2E4-48AA-83B1-65B28BA4B69F}"/>
          </ac:spMkLst>
        </pc:spChg>
        <pc:spChg chg="add del mod">
          <ac:chgData name="Manish Sharma" userId="b799adb9ba789c8f" providerId="LiveId" clId="{2A0BAF50-C1C6-4002-8C1A-13D90D75CC8A}" dt="2021-05-09T03:56:29.618" v="1175" actId="6264"/>
          <ac:spMkLst>
            <pc:docMk/>
            <pc:sldMk cId="1304749637" sldId="269"/>
            <ac:spMk id="5" creationId="{D08033C9-4A97-4B45-BF4C-385A92BAC674}"/>
          </ac:spMkLst>
        </pc:spChg>
      </pc:sldChg>
      <pc:sldChg chg="add del">
        <pc:chgData name="Manish Sharma" userId="b799adb9ba789c8f" providerId="LiveId" clId="{2A0BAF50-C1C6-4002-8C1A-13D90D75CC8A}" dt="2021-05-09T07:10:24.420" v="1471" actId="47"/>
        <pc:sldMkLst>
          <pc:docMk/>
          <pc:sldMk cId="3854896467" sldId="271"/>
        </pc:sldMkLst>
      </pc:sldChg>
      <pc:sldChg chg="delSp add setBg delDesignElem">
        <pc:chgData name="Manish Sharma" userId="b799adb9ba789c8f" providerId="LiveId" clId="{2A0BAF50-C1C6-4002-8C1A-13D90D75CC8A}" dt="2021-05-09T11:26:24.800" v="1654"/>
        <pc:sldMkLst>
          <pc:docMk/>
          <pc:sldMk cId="368790068" sldId="273"/>
        </pc:sldMkLst>
        <pc:spChg chg="del">
          <ac:chgData name="Manish Sharma" userId="b799adb9ba789c8f" providerId="LiveId" clId="{2A0BAF50-C1C6-4002-8C1A-13D90D75CC8A}" dt="2021-05-09T11:26:24.800" v="1654"/>
          <ac:spMkLst>
            <pc:docMk/>
            <pc:sldMk cId="368790068" sldId="273"/>
            <ac:spMk id="35" creationId="{F3060C83-F051-4F0E-ABAD-AA0DFC48B218}"/>
          </ac:spMkLst>
        </pc:spChg>
        <pc:spChg chg="del">
          <ac:chgData name="Manish Sharma" userId="b799adb9ba789c8f" providerId="LiveId" clId="{2A0BAF50-C1C6-4002-8C1A-13D90D75CC8A}" dt="2021-05-09T11:26:24.800" v="1654"/>
          <ac:spMkLst>
            <pc:docMk/>
            <pc:sldMk cId="368790068" sldId="273"/>
            <ac:spMk id="36" creationId="{83C98ABE-055B-441F-B07E-44F97F083C39}"/>
          </ac:spMkLst>
        </pc:spChg>
        <pc:spChg chg="del">
          <ac:chgData name="Manish Sharma" userId="b799adb9ba789c8f" providerId="LiveId" clId="{2A0BAF50-C1C6-4002-8C1A-13D90D75CC8A}" dt="2021-05-09T11:26:24.800" v="1654"/>
          <ac:spMkLst>
            <pc:docMk/>
            <pc:sldMk cId="368790068" sldId="273"/>
            <ac:spMk id="37" creationId="{29FDB030-9B49-4CED-8CCD-4D99382388AC}"/>
          </ac:spMkLst>
        </pc:spChg>
        <pc:spChg chg="del">
          <ac:chgData name="Manish Sharma" userId="b799adb9ba789c8f" providerId="LiveId" clId="{2A0BAF50-C1C6-4002-8C1A-13D90D75CC8A}" dt="2021-05-09T11:26:24.800" v="1654"/>
          <ac:spMkLst>
            <pc:docMk/>
            <pc:sldMk cId="368790068" sldId="273"/>
            <ac:spMk id="38" creationId="{3783CA14-24A1-485C-8B30-D6A5D87987AD}"/>
          </ac:spMkLst>
        </pc:spChg>
        <pc:spChg chg="del">
          <ac:chgData name="Manish Sharma" userId="b799adb9ba789c8f" providerId="LiveId" clId="{2A0BAF50-C1C6-4002-8C1A-13D90D75CC8A}" dt="2021-05-09T11:26:24.800" v="1654"/>
          <ac:spMkLst>
            <pc:docMk/>
            <pc:sldMk cId="368790068" sldId="273"/>
            <ac:spMk id="39" creationId="{9A97C86A-04D6-40F7-AE84-31AB43E6A846}"/>
          </ac:spMkLst>
        </pc:spChg>
        <pc:spChg chg="del">
          <ac:chgData name="Manish Sharma" userId="b799adb9ba789c8f" providerId="LiveId" clId="{2A0BAF50-C1C6-4002-8C1A-13D90D75CC8A}" dt="2021-05-09T11:26:24.800" v="1654"/>
          <ac:spMkLst>
            <pc:docMk/>
            <pc:sldMk cId="368790068" sldId="273"/>
            <ac:spMk id="40" creationId="{FF9F2414-84E8-453E-B1F3-389FDE8192D9}"/>
          </ac:spMkLst>
        </pc:spChg>
        <pc:spChg chg="del">
          <ac:chgData name="Manish Sharma" userId="b799adb9ba789c8f" providerId="LiveId" clId="{2A0BAF50-C1C6-4002-8C1A-13D90D75CC8A}" dt="2021-05-09T11:26:24.800" v="1654"/>
          <ac:spMkLst>
            <pc:docMk/>
            <pc:sldMk cId="368790068" sldId="273"/>
            <ac:spMk id="41" creationId="{3ECA69A1-7536-43AC-85EF-C7106179F5ED}"/>
          </ac:spMkLst>
        </pc:spChg>
      </pc:sldChg>
      <pc:sldChg chg="modSp add mod">
        <pc:chgData name="Manish Sharma" userId="b799adb9ba789c8f" providerId="LiveId" clId="{2A0BAF50-C1C6-4002-8C1A-13D90D75CC8A}" dt="2021-05-08T04:55:54.884" v="224" actId="20577"/>
        <pc:sldMkLst>
          <pc:docMk/>
          <pc:sldMk cId="3343896531" sldId="279"/>
        </pc:sldMkLst>
        <pc:graphicFrameChg chg="mod modGraphic">
          <ac:chgData name="Manish Sharma" userId="b799adb9ba789c8f" providerId="LiveId" clId="{2A0BAF50-C1C6-4002-8C1A-13D90D75CC8A}" dt="2021-05-08T04:55:54.884" v="224" actId="20577"/>
          <ac:graphicFrameMkLst>
            <pc:docMk/>
            <pc:sldMk cId="3343896531" sldId="279"/>
            <ac:graphicFrameMk id="4" creationId="{54ED24BA-D8A0-45FA-9830-7EBDDD965A3B}"/>
          </ac:graphicFrameMkLst>
        </pc:graphicFrameChg>
      </pc:sldChg>
      <pc:sldChg chg="modSp new mod">
        <pc:chgData name="Manish Sharma" userId="b799adb9ba789c8f" providerId="LiveId" clId="{2A0BAF50-C1C6-4002-8C1A-13D90D75CC8A}" dt="2021-05-08T05:03:59.358" v="385" actId="20577"/>
        <pc:sldMkLst>
          <pc:docMk/>
          <pc:sldMk cId="865357715" sldId="280"/>
        </pc:sldMkLst>
        <pc:spChg chg="mod">
          <ac:chgData name="Manish Sharma" userId="b799adb9ba789c8f" providerId="LiveId" clId="{2A0BAF50-C1C6-4002-8C1A-13D90D75CC8A}" dt="2021-05-08T05:00:24.087" v="237" actId="20577"/>
          <ac:spMkLst>
            <pc:docMk/>
            <pc:sldMk cId="865357715" sldId="280"/>
            <ac:spMk id="2" creationId="{577DAB46-F5A8-4DC2-9949-7CC7C698B314}"/>
          </ac:spMkLst>
        </pc:spChg>
        <pc:spChg chg="mod">
          <ac:chgData name="Manish Sharma" userId="b799adb9ba789c8f" providerId="LiveId" clId="{2A0BAF50-C1C6-4002-8C1A-13D90D75CC8A}" dt="2021-05-08T05:03:59.358" v="385" actId="20577"/>
          <ac:spMkLst>
            <pc:docMk/>
            <pc:sldMk cId="865357715" sldId="280"/>
            <ac:spMk id="3" creationId="{700FB0DF-0AC1-45B0-BE7C-92F3F56F5E8A}"/>
          </ac:spMkLst>
        </pc:spChg>
      </pc:sldChg>
      <pc:sldChg chg="addSp delSp modSp new mod">
        <pc:chgData name="Manish Sharma" userId="b799adb9ba789c8f" providerId="LiveId" clId="{2A0BAF50-C1C6-4002-8C1A-13D90D75CC8A}" dt="2021-05-08T05:57:54.569" v="408" actId="13822"/>
        <pc:sldMkLst>
          <pc:docMk/>
          <pc:sldMk cId="942573202" sldId="281"/>
        </pc:sldMkLst>
        <pc:spChg chg="del">
          <ac:chgData name="Manish Sharma" userId="b799adb9ba789c8f" providerId="LiveId" clId="{2A0BAF50-C1C6-4002-8C1A-13D90D75CC8A}" dt="2021-05-08T05:42:58.684" v="387" actId="478"/>
          <ac:spMkLst>
            <pc:docMk/>
            <pc:sldMk cId="942573202" sldId="281"/>
            <ac:spMk id="2" creationId="{27E419F8-B688-469C-B3D5-7B5DC462A5C2}"/>
          </ac:spMkLst>
        </pc:spChg>
        <pc:spChg chg="del">
          <ac:chgData name="Manish Sharma" userId="b799adb9ba789c8f" providerId="LiveId" clId="{2A0BAF50-C1C6-4002-8C1A-13D90D75CC8A}" dt="2021-05-08T05:42:58.684" v="387" actId="478"/>
          <ac:spMkLst>
            <pc:docMk/>
            <pc:sldMk cId="942573202" sldId="281"/>
            <ac:spMk id="3" creationId="{E24481D1-D510-4074-9B40-5A5FD29F1390}"/>
          </ac:spMkLst>
        </pc:spChg>
        <pc:spChg chg="add mod">
          <ac:chgData name="Manish Sharma" userId="b799adb9ba789c8f" providerId="LiveId" clId="{2A0BAF50-C1C6-4002-8C1A-13D90D75CC8A}" dt="2021-05-08T05:43:00.751" v="388"/>
          <ac:spMkLst>
            <pc:docMk/>
            <pc:sldMk cId="942573202" sldId="281"/>
            <ac:spMk id="4" creationId="{5C952943-B885-42E0-9AD2-60D80FC32576}"/>
          </ac:spMkLst>
        </pc:spChg>
        <pc:spChg chg="add mod">
          <ac:chgData name="Manish Sharma" userId="b799adb9ba789c8f" providerId="LiveId" clId="{2A0BAF50-C1C6-4002-8C1A-13D90D75CC8A}" dt="2021-05-08T05:43:00.751" v="388"/>
          <ac:spMkLst>
            <pc:docMk/>
            <pc:sldMk cId="942573202" sldId="281"/>
            <ac:spMk id="6" creationId="{676400A7-0F63-4583-8107-97BFF61342D4}"/>
          </ac:spMkLst>
        </pc:spChg>
        <pc:spChg chg="add mod">
          <ac:chgData name="Manish Sharma" userId="b799adb9ba789c8f" providerId="LiveId" clId="{2A0BAF50-C1C6-4002-8C1A-13D90D75CC8A}" dt="2021-05-08T05:43:21.067" v="389"/>
          <ac:spMkLst>
            <pc:docMk/>
            <pc:sldMk cId="942573202" sldId="281"/>
            <ac:spMk id="7" creationId="{EC69B81B-D04F-4AC6-AFDC-7E0C75C1F523}"/>
          </ac:spMkLst>
        </pc:spChg>
        <pc:spChg chg="add mod">
          <ac:chgData name="Manish Sharma" userId="b799adb9ba789c8f" providerId="LiveId" clId="{2A0BAF50-C1C6-4002-8C1A-13D90D75CC8A}" dt="2021-05-08T05:54:39.531" v="391" actId="1076"/>
          <ac:spMkLst>
            <pc:docMk/>
            <pc:sldMk cId="942573202" sldId="281"/>
            <ac:spMk id="9" creationId="{C546371F-EC87-400C-A76B-3AAED01A680A}"/>
          </ac:spMkLst>
        </pc:spChg>
        <pc:spChg chg="add mod">
          <ac:chgData name="Manish Sharma" userId="b799adb9ba789c8f" providerId="LiveId" clId="{2A0BAF50-C1C6-4002-8C1A-13D90D75CC8A}" dt="2021-05-08T05:55:06.283" v="392"/>
          <ac:spMkLst>
            <pc:docMk/>
            <pc:sldMk cId="942573202" sldId="281"/>
            <ac:spMk id="10" creationId="{AFE40175-7939-458F-8DE8-B6E7C9ACACDD}"/>
          </ac:spMkLst>
        </pc:spChg>
        <pc:spChg chg="add mod">
          <ac:chgData name="Manish Sharma" userId="b799adb9ba789c8f" providerId="LiveId" clId="{2A0BAF50-C1C6-4002-8C1A-13D90D75CC8A}" dt="2021-05-08T05:55:17.666" v="393"/>
          <ac:spMkLst>
            <pc:docMk/>
            <pc:sldMk cId="942573202" sldId="281"/>
            <ac:spMk id="12" creationId="{32C43D82-4F07-431F-A6D9-4F40FAA93102}"/>
          </ac:spMkLst>
        </pc:spChg>
        <pc:spChg chg="add mod">
          <ac:chgData name="Manish Sharma" userId="b799adb9ba789c8f" providerId="LiveId" clId="{2A0BAF50-C1C6-4002-8C1A-13D90D75CC8A}" dt="2021-05-08T05:55:25.804" v="394"/>
          <ac:spMkLst>
            <pc:docMk/>
            <pc:sldMk cId="942573202" sldId="281"/>
            <ac:spMk id="13" creationId="{8F71A48D-492E-4855-AE45-E7A0F2FCB697}"/>
          </ac:spMkLst>
        </pc:spChg>
        <pc:spChg chg="add mod">
          <ac:chgData name="Manish Sharma" userId="b799adb9ba789c8f" providerId="LiveId" clId="{2A0BAF50-C1C6-4002-8C1A-13D90D75CC8A}" dt="2021-05-08T05:55:46.547" v="395"/>
          <ac:spMkLst>
            <pc:docMk/>
            <pc:sldMk cId="942573202" sldId="281"/>
            <ac:spMk id="14" creationId="{FBE89045-EA69-4489-A289-CB149E7EDA82}"/>
          </ac:spMkLst>
        </pc:spChg>
        <pc:spChg chg="add mod">
          <ac:chgData name="Manish Sharma" userId="b799adb9ba789c8f" providerId="LiveId" clId="{2A0BAF50-C1C6-4002-8C1A-13D90D75CC8A}" dt="2021-05-08T05:56:02.211" v="396"/>
          <ac:spMkLst>
            <pc:docMk/>
            <pc:sldMk cId="942573202" sldId="281"/>
            <ac:spMk id="16" creationId="{C525F0F7-A59F-4B04-A815-15E761594A33}"/>
          </ac:spMkLst>
        </pc:spChg>
        <pc:spChg chg="add mod">
          <ac:chgData name="Manish Sharma" userId="b799adb9ba789c8f" providerId="LiveId" clId="{2A0BAF50-C1C6-4002-8C1A-13D90D75CC8A}" dt="2021-05-08T05:56:12.299" v="397"/>
          <ac:spMkLst>
            <pc:docMk/>
            <pc:sldMk cId="942573202" sldId="281"/>
            <ac:spMk id="17" creationId="{3838B654-FE73-45D8-B401-A35B74E3F13F}"/>
          </ac:spMkLst>
        </pc:spChg>
        <pc:spChg chg="add mod">
          <ac:chgData name="Manish Sharma" userId="b799adb9ba789c8f" providerId="LiveId" clId="{2A0BAF50-C1C6-4002-8C1A-13D90D75CC8A}" dt="2021-05-08T05:56:12.299" v="397"/>
          <ac:spMkLst>
            <pc:docMk/>
            <pc:sldMk cId="942573202" sldId="281"/>
            <ac:spMk id="19" creationId="{588A2FBB-2373-40E5-A1C9-E3FD1E3B3411}"/>
          </ac:spMkLst>
        </pc:spChg>
        <pc:spChg chg="add mod">
          <ac:chgData name="Manish Sharma" userId="b799adb9ba789c8f" providerId="LiveId" clId="{2A0BAF50-C1C6-4002-8C1A-13D90D75CC8A}" dt="2021-05-08T05:56:21.534" v="398"/>
          <ac:spMkLst>
            <pc:docMk/>
            <pc:sldMk cId="942573202" sldId="281"/>
            <ac:spMk id="21" creationId="{FA5AA2F6-9428-4A10-A7F2-5216C09086C8}"/>
          </ac:spMkLst>
        </pc:spChg>
        <pc:spChg chg="add mod">
          <ac:chgData name="Manish Sharma" userId="b799adb9ba789c8f" providerId="LiveId" clId="{2A0BAF50-C1C6-4002-8C1A-13D90D75CC8A}" dt="2021-05-08T05:56:35.701" v="399"/>
          <ac:spMkLst>
            <pc:docMk/>
            <pc:sldMk cId="942573202" sldId="281"/>
            <ac:spMk id="22" creationId="{E01F35F9-9EE2-4CF7-9F4D-BA0F14AD64C3}"/>
          </ac:spMkLst>
        </pc:spChg>
        <pc:spChg chg="add mod">
          <ac:chgData name="Manish Sharma" userId="b799adb9ba789c8f" providerId="LiveId" clId="{2A0BAF50-C1C6-4002-8C1A-13D90D75CC8A}" dt="2021-05-08T05:56:51.179" v="400"/>
          <ac:spMkLst>
            <pc:docMk/>
            <pc:sldMk cId="942573202" sldId="281"/>
            <ac:spMk id="26" creationId="{2D9E6C2B-578D-4DBE-BDF3-B4B7BE35B2B4}"/>
          </ac:spMkLst>
        </pc:spChg>
        <pc:spChg chg="add mod">
          <ac:chgData name="Manish Sharma" userId="b799adb9ba789c8f" providerId="LiveId" clId="{2A0BAF50-C1C6-4002-8C1A-13D90D75CC8A}" dt="2021-05-08T05:57:04.222" v="401"/>
          <ac:spMkLst>
            <pc:docMk/>
            <pc:sldMk cId="942573202" sldId="281"/>
            <ac:spMk id="27" creationId="{02659116-CC81-48CB-8F3E-FB5F54ECB403}"/>
          </ac:spMkLst>
        </pc:spChg>
        <pc:spChg chg="add mod">
          <ac:chgData name="Manish Sharma" userId="b799adb9ba789c8f" providerId="LiveId" clId="{2A0BAF50-C1C6-4002-8C1A-13D90D75CC8A}" dt="2021-05-08T05:57:45.841" v="407" actId="1076"/>
          <ac:spMkLst>
            <pc:docMk/>
            <pc:sldMk cId="942573202" sldId="281"/>
            <ac:spMk id="28" creationId="{7425C64E-88D7-49AA-9B9D-EC3D490B6D60}"/>
          </ac:spMkLst>
        </pc:spChg>
        <pc:spChg chg="add mod">
          <ac:chgData name="Manish Sharma" userId="b799adb9ba789c8f" providerId="LiveId" clId="{2A0BAF50-C1C6-4002-8C1A-13D90D75CC8A}" dt="2021-05-08T05:57:54.569" v="408" actId="13822"/>
          <ac:spMkLst>
            <pc:docMk/>
            <pc:sldMk cId="942573202" sldId="281"/>
            <ac:spMk id="29" creationId="{87AB4342-98B9-41CD-BAA4-047CA96075FB}"/>
          </ac:spMkLst>
        </pc:spChg>
        <pc:cxnChg chg="add mod">
          <ac:chgData name="Manish Sharma" userId="b799adb9ba789c8f" providerId="LiveId" clId="{2A0BAF50-C1C6-4002-8C1A-13D90D75CC8A}" dt="2021-05-08T05:43:00.751" v="388"/>
          <ac:cxnSpMkLst>
            <pc:docMk/>
            <pc:sldMk cId="942573202" sldId="281"/>
            <ac:cxnSpMk id="5" creationId="{E652345D-38CE-433B-BEC7-BCD1714D8A34}"/>
          </ac:cxnSpMkLst>
        </pc:cxnChg>
        <pc:cxnChg chg="add mod">
          <ac:chgData name="Manish Sharma" userId="b799adb9ba789c8f" providerId="LiveId" clId="{2A0BAF50-C1C6-4002-8C1A-13D90D75CC8A}" dt="2021-05-08T05:54:34.787" v="390"/>
          <ac:cxnSpMkLst>
            <pc:docMk/>
            <pc:sldMk cId="942573202" sldId="281"/>
            <ac:cxnSpMk id="8" creationId="{127D71DE-E854-466F-98A1-8E2E6021CDDC}"/>
          </ac:cxnSpMkLst>
        </pc:cxnChg>
        <pc:cxnChg chg="add mod">
          <ac:chgData name="Manish Sharma" userId="b799adb9ba789c8f" providerId="LiveId" clId="{2A0BAF50-C1C6-4002-8C1A-13D90D75CC8A}" dt="2021-05-08T05:55:17.666" v="393"/>
          <ac:cxnSpMkLst>
            <pc:docMk/>
            <pc:sldMk cId="942573202" sldId="281"/>
            <ac:cxnSpMk id="11" creationId="{532319C0-C979-4B70-B137-99E0D785B661}"/>
          </ac:cxnSpMkLst>
        </pc:cxnChg>
        <pc:cxnChg chg="add mod">
          <ac:chgData name="Manish Sharma" userId="b799adb9ba789c8f" providerId="LiveId" clId="{2A0BAF50-C1C6-4002-8C1A-13D90D75CC8A}" dt="2021-05-08T05:56:02.211" v="396"/>
          <ac:cxnSpMkLst>
            <pc:docMk/>
            <pc:sldMk cId="942573202" sldId="281"/>
            <ac:cxnSpMk id="15" creationId="{5D4D4DFA-FBC0-49DA-8EE9-07BB121D287D}"/>
          </ac:cxnSpMkLst>
        </pc:cxnChg>
        <pc:cxnChg chg="add mod">
          <ac:chgData name="Manish Sharma" userId="b799adb9ba789c8f" providerId="LiveId" clId="{2A0BAF50-C1C6-4002-8C1A-13D90D75CC8A}" dt="2021-05-08T05:56:12.299" v="397"/>
          <ac:cxnSpMkLst>
            <pc:docMk/>
            <pc:sldMk cId="942573202" sldId="281"/>
            <ac:cxnSpMk id="18" creationId="{B9008BC2-7E2F-498C-9986-D581B7547935}"/>
          </ac:cxnSpMkLst>
        </pc:cxnChg>
        <pc:cxnChg chg="add mod">
          <ac:chgData name="Manish Sharma" userId="b799adb9ba789c8f" providerId="LiveId" clId="{2A0BAF50-C1C6-4002-8C1A-13D90D75CC8A}" dt="2021-05-08T05:56:21.534" v="398"/>
          <ac:cxnSpMkLst>
            <pc:docMk/>
            <pc:sldMk cId="942573202" sldId="281"/>
            <ac:cxnSpMk id="20" creationId="{7FA7EA2A-2004-47D8-9576-47728A67A952}"/>
          </ac:cxnSpMkLst>
        </pc:cxnChg>
        <pc:cxnChg chg="add mod">
          <ac:chgData name="Manish Sharma" userId="b799adb9ba789c8f" providerId="LiveId" clId="{2A0BAF50-C1C6-4002-8C1A-13D90D75CC8A}" dt="2021-05-08T05:56:35.701" v="399"/>
          <ac:cxnSpMkLst>
            <pc:docMk/>
            <pc:sldMk cId="942573202" sldId="281"/>
            <ac:cxnSpMk id="23" creationId="{C7A6A6BB-FDE0-4C46-86D4-E442F3BD58E9}"/>
          </ac:cxnSpMkLst>
        </pc:cxnChg>
        <pc:cxnChg chg="add mod">
          <ac:chgData name="Manish Sharma" userId="b799adb9ba789c8f" providerId="LiveId" clId="{2A0BAF50-C1C6-4002-8C1A-13D90D75CC8A}" dt="2021-05-08T05:56:35.701" v="399"/>
          <ac:cxnSpMkLst>
            <pc:docMk/>
            <pc:sldMk cId="942573202" sldId="281"/>
            <ac:cxnSpMk id="24" creationId="{E577A997-FBB1-43DF-9179-E663B94D1940}"/>
          </ac:cxnSpMkLst>
        </pc:cxnChg>
        <pc:cxnChg chg="add mod">
          <ac:chgData name="Manish Sharma" userId="b799adb9ba789c8f" providerId="LiveId" clId="{2A0BAF50-C1C6-4002-8C1A-13D90D75CC8A}" dt="2021-05-08T05:56:35.701" v="399"/>
          <ac:cxnSpMkLst>
            <pc:docMk/>
            <pc:sldMk cId="942573202" sldId="281"/>
            <ac:cxnSpMk id="25" creationId="{7FB467DA-9CFB-489B-8C70-4AABE27ADBA5}"/>
          </ac:cxnSpMkLst>
        </pc:cxnChg>
      </pc:sldChg>
      <pc:sldChg chg="modSp new mod">
        <pc:chgData name="Manish Sharma" userId="b799adb9ba789c8f" providerId="LiveId" clId="{2A0BAF50-C1C6-4002-8C1A-13D90D75CC8A}" dt="2021-05-08T06:02:54.741" v="529" actId="20577"/>
        <pc:sldMkLst>
          <pc:docMk/>
          <pc:sldMk cId="911385828" sldId="282"/>
        </pc:sldMkLst>
        <pc:spChg chg="mod">
          <ac:chgData name="Manish Sharma" userId="b799adb9ba789c8f" providerId="LiveId" clId="{2A0BAF50-C1C6-4002-8C1A-13D90D75CC8A}" dt="2021-05-08T05:59:42.013" v="437" actId="20577"/>
          <ac:spMkLst>
            <pc:docMk/>
            <pc:sldMk cId="911385828" sldId="282"/>
            <ac:spMk id="2" creationId="{2329CDE4-7FB7-4C5F-98BC-EA2E1522A78F}"/>
          </ac:spMkLst>
        </pc:spChg>
        <pc:spChg chg="mod">
          <ac:chgData name="Manish Sharma" userId="b799adb9ba789c8f" providerId="LiveId" clId="{2A0BAF50-C1C6-4002-8C1A-13D90D75CC8A}" dt="2021-05-08T06:02:54.741" v="529" actId="20577"/>
          <ac:spMkLst>
            <pc:docMk/>
            <pc:sldMk cId="911385828" sldId="282"/>
            <ac:spMk id="3" creationId="{3DACA74D-2291-4F74-BA71-100BC081F753}"/>
          </ac:spMkLst>
        </pc:spChg>
      </pc:sldChg>
      <pc:sldChg chg="modSp new mod">
        <pc:chgData name="Manish Sharma" userId="b799adb9ba789c8f" providerId="LiveId" clId="{2A0BAF50-C1C6-4002-8C1A-13D90D75CC8A}" dt="2021-05-08T07:41:25.356" v="841" actId="20577"/>
        <pc:sldMkLst>
          <pc:docMk/>
          <pc:sldMk cId="2829011266" sldId="283"/>
        </pc:sldMkLst>
        <pc:spChg chg="mod">
          <ac:chgData name="Manish Sharma" userId="b799adb9ba789c8f" providerId="LiveId" clId="{2A0BAF50-C1C6-4002-8C1A-13D90D75CC8A}" dt="2021-05-08T07:41:12.287" v="835" actId="20577"/>
          <ac:spMkLst>
            <pc:docMk/>
            <pc:sldMk cId="2829011266" sldId="283"/>
            <ac:spMk id="2" creationId="{F8F5DF59-AE15-4F39-A141-42236A0E812F}"/>
          </ac:spMkLst>
        </pc:spChg>
        <pc:spChg chg="mod">
          <ac:chgData name="Manish Sharma" userId="b799adb9ba789c8f" providerId="LiveId" clId="{2A0BAF50-C1C6-4002-8C1A-13D90D75CC8A}" dt="2021-05-08T07:41:25.356" v="841" actId="20577"/>
          <ac:spMkLst>
            <pc:docMk/>
            <pc:sldMk cId="2829011266" sldId="283"/>
            <ac:spMk id="3" creationId="{A14E456F-3F90-47A1-898F-A8D31DBEF6CC}"/>
          </ac:spMkLst>
        </pc:spChg>
      </pc:sldChg>
      <pc:sldChg chg="modSp new mod">
        <pc:chgData name="Manish Sharma" userId="b799adb9ba789c8f" providerId="LiveId" clId="{2A0BAF50-C1C6-4002-8C1A-13D90D75CC8A}" dt="2021-05-08T07:41:41.289" v="844" actId="27636"/>
        <pc:sldMkLst>
          <pc:docMk/>
          <pc:sldMk cId="986024" sldId="284"/>
        </pc:sldMkLst>
        <pc:spChg chg="mod">
          <ac:chgData name="Manish Sharma" userId="b799adb9ba789c8f" providerId="LiveId" clId="{2A0BAF50-C1C6-4002-8C1A-13D90D75CC8A}" dt="2021-05-08T07:41:37.383" v="842"/>
          <ac:spMkLst>
            <pc:docMk/>
            <pc:sldMk cId="986024" sldId="284"/>
            <ac:spMk id="2" creationId="{DDC34CBE-4B8D-424D-A10D-C5DA8E3B5380}"/>
          </ac:spMkLst>
        </pc:spChg>
        <pc:spChg chg="mod">
          <ac:chgData name="Manish Sharma" userId="b799adb9ba789c8f" providerId="LiveId" clId="{2A0BAF50-C1C6-4002-8C1A-13D90D75CC8A}" dt="2021-05-08T07:41:41.289" v="844" actId="27636"/>
          <ac:spMkLst>
            <pc:docMk/>
            <pc:sldMk cId="986024" sldId="284"/>
            <ac:spMk id="3" creationId="{21EABFDF-540E-4C21-A2B4-34B90E25C0A0}"/>
          </ac:spMkLst>
        </pc:spChg>
      </pc:sldChg>
      <pc:sldChg chg="modSp new mod ord">
        <pc:chgData name="Manish Sharma" userId="b799adb9ba789c8f" providerId="LiveId" clId="{2A0BAF50-C1C6-4002-8C1A-13D90D75CC8A}" dt="2021-05-08T09:15:56.986" v="937" actId="20578"/>
        <pc:sldMkLst>
          <pc:docMk/>
          <pc:sldMk cId="2943996974" sldId="285"/>
        </pc:sldMkLst>
        <pc:spChg chg="mod">
          <ac:chgData name="Manish Sharma" userId="b799adb9ba789c8f" providerId="LiveId" clId="{2A0BAF50-C1C6-4002-8C1A-13D90D75CC8A}" dt="2021-05-08T07:41:44.444" v="845"/>
          <ac:spMkLst>
            <pc:docMk/>
            <pc:sldMk cId="2943996974" sldId="285"/>
            <ac:spMk id="2" creationId="{4A676D0A-5DBF-477F-9604-3A7EE2A357FE}"/>
          </ac:spMkLst>
        </pc:spChg>
        <pc:spChg chg="mod">
          <ac:chgData name="Manish Sharma" userId="b799adb9ba789c8f" providerId="LiveId" clId="{2A0BAF50-C1C6-4002-8C1A-13D90D75CC8A}" dt="2021-05-08T07:41:47.928" v="847" actId="27636"/>
          <ac:spMkLst>
            <pc:docMk/>
            <pc:sldMk cId="2943996974" sldId="285"/>
            <ac:spMk id="3" creationId="{365CE15B-E185-4568-ABEA-8FC6029BDBC8}"/>
          </ac:spMkLst>
        </pc:spChg>
      </pc:sldChg>
      <pc:sldChg chg="modSp new mod">
        <pc:chgData name="Manish Sharma" userId="b799adb9ba789c8f" providerId="LiveId" clId="{2A0BAF50-C1C6-4002-8C1A-13D90D75CC8A}" dt="2021-05-08T07:59:19.610" v="933" actId="20577"/>
        <pc:sldMkLst>
          <pc:docMk/>
          <pc:sldMk cId="945085049" sldId="286"/>
        </pc:sldMkLst>
        <pc:spChg chg="mod">
          <ac:chgData name="Manish Sharma" userId="b799adb9ba789c8f" providerId="LiveId" clId="{2A0BAF50-C1C6-4002-8C1A-13D90D75CC8A}" dt="2021-05-08T07:59:19.610" v="933" actId="20577"/>
          <ac:spMkLst>
            <pc:docMk/>
            <pc:sldMk cId="945085049" sldId="286"/>
            <ac:spMk id="2" creationId="{FA7D3F7D-07B3-4DAE-931B-E208C6707EE8}"/>
          </ac:spMkLst>
        </pc:spChg>
        <pc:spChg chg="mod">
          <ac:chgData name="Manish Sharma" userId="b799adb9ba789c8f" providerId="LiveId" clId="{2A0BAF50-C1C6-4002-8C1A-13D90D75CC8A}" dt="2021-05-08T07:59:01.692" v="885" actId="15"/>
          <ac:spMkLst>
            <pc:docMk/>
            <pc:sldMk cId="945085049" sldId="286"/>
            <ac:spMk id="3" creationId="{90444F38-A33A-4271-AB0D-3394DA889FEB}"/>
          </ac:spMkLst>
        </pc:spChg>
      </pc:sldChg>
      <pc:sldChg chg="addSp delSp modSp new mod">
        <pc:chgData name="Manish Sharma" userId="b799adb9ba789c8f" providerId="LiveId" clId="{2A0BAF50-C1C6-4002-8C1A-13D90D75CC8A}" dt="2021-05-08T09:17:06.811" v="946" actId="167"/>
        <pc:sldMkLst>
          <pc:docMk/>
          <pc:sldMk cId="2145328190" sldId="287"/>
        </pc:sldMkLst>
        <pc:spChg chg="del">
          <ac:chgData name="Manish Sharma" userId="b799adb9ba789c8f" providerId="LiveId" clId="{2A0BAF50-C1C6-4002-8C1A-13D90D75CC8A}" dt="2021-05-08T09:16:16.180" v="940" actId="478"/>
          <ac:spMkLst>
            <pc:docMk/>
            <pc:sldMk cId="2145328190" sldId="287"/>
            <ac:spMk id="2" creationId="{719BD211-A08B-4559-9338-DFD4657AD8D6}"/>
          </ac:spMkLst>
        </pc:spChg>
        <pc:spChg chg="del">
          <ac:chgData name="Manish Sharma" userId="b799adb9ba789c8f" providerId="LiveId" clId="{2A0BAF50-C1C6-4002-8C1A-13D90D75CC8A}" dt="2021-05-08T09:16:16.180" v="940" actId="478"/>
          <ac:spMkLst>
            <pc:docMk/>
            <pc:sldMk cId="2145328190" sldId="287"/>
            <ac:spMk id="3" creationId="{13913009-984C-41D6-95E6-C8D96D243C45}"/>
          </ac:spMkLst>
        </pc:spChg>
        <pc:spChg chg="add mod">
          <ac:chgData name="Manish Sharma" userId="b799adb9ba789c8f" providerId="LiveId" clId="{2A0BAF50-C1C6-4002-8C1A-13D90D75CC8A}" dt="2021-05-08T09:16:34.940" v="941"/>
          <ac:spMkLst>
            <pc:docMk/>
            <pc:sldMk cId="2145328190" sldId="287"/>
            <ac:spMk id="4" creationId="{59E2BE4D-B140-4CE4-B249-3A6F67917C92}"/>
          </ac:spMkLst>
        </pc:spChg>
        <pc:spChg chg="add mod">
          <ac:chgData name="Manish Sharma" userId="b799adb9ba789c8f" providerId="LiveId" clId="{2A0BAF50-C1C6-4002-8C1A-13D90D75CC8A}" dt="2021-05-08T09:16:42.342" v="942"/>
          <ac:spMkLst>
            <pc:docMk/>
            <pc:sldMk cId="2145328190" sldId="287"/>
            <ac:spMk id="5" creationId="{7C374B75-9BAB-44C3-9936-82ACFBA0E5D6}"/>
          </ac:spMkLst>
        </pc:spChg>
        <pc:spChg chg="add mod">
          <ac:chgData name="Manish Sharma" userId="b799adb9ba789c8f" providerId="LiveId" clId="{2A0BAF50-C1C6-4002-8C1A-13D90D75CC8A}" dt="2021-05-08T09:16:46.431" v="943"/>
          <ac:spMkLst>
            <pc:docMk/>
            <pc:sldMk cId="2145328190" sldId="287"/>
            <ac:spMk id="6" creationId="{A66902EF-7E5C-45E4-AB01-A32752872D2C}"/>
          </ac:spMkLst>
        </pc:spChg>
        <pc:spChg chg="add mod">
          <ac:chgData name="Manish Sharma" userId="b799adb9ba789c8f" providerId="LiveId" clId="{2A0BAF50-C1C6-4002-8C1A-13D90D75CC8A}" dt="2021-05-08T09:16:46.431" v="943"/>
          <ac:spMkLst>
            <pc:docMk/>
            <pc:sldMk cId="2145328190" sldId="287"/>
            <ac:spMk id="7" creationId="{396D3DA6-3C03-464D-A269-EB01F0A35432}"/>
          </ac:spMkLst>
        </pc:spChg>
        <pc:spChg chg="add mod">
          <ac:chgData name="Manish Sharma" userId="b799adb9ba789c8f" providerId="LiveId" clId="{2A0BAF50-C1C6-4002-8C1A-13D90D75CC8A}" dt="2021-05-08T09:16:51.723" v="944"/>
          <ac:spMkLst>
            <pc:docMk/>
            <pc:sldMk cId="2145328190" sldId="287"/>
            <ac:spMk id="8" creationId="{5AEB961E-EE79-4467-A1CB-8BB7B255E2A6}"/>
          </ac:spMkLst>
        </pc:spChg>
        <pc:spChg chg="add mod ord">
          <ac:chgData name="Manish Sharma" userId="b799adb9ba789c8f" providerId="LiveId" clId="{2A0BAF50-C1C6-4002-8C1A-13D90D75CC8A}" dt="2021-05-08T09:17:06.811" v="946" actId="167"/>
          <ac:spMkLst>
            <pc:docMk/>
            <pc:sldMk cId="2145328190" sldId="287"/>
            <ac:spMk id="9" creationId="{DF5A22E5-28C0-4C33-A816-20D50E10B32F}"/>
          </ac:spMkLst>
        </pc:spChg>
      </pc:sldChg>
      <pc:sldChg chg="addSp delSp modSp new mod">
        <pc:chgData name="Manish Sharma" userId="b799adb9ba789c8f" providerId="LiveId" clId="{2A0BAF50-C1C6-4002-8C1A-13D90D75CC8A}" dt="2021-05-08T09:22:25.018" v="1171" actId="404"/>
        <pc:sldMkLst>
          <pc:docMk/>
          <pc:sldMk cId="3430126542" sldId="288"/>
        </pc:sldMkLst>
        <pc:spChg chg="del">
          <ac:chgData name="Manish Sharma" userId="b799adb9ba789c8f" providerId="LiveId" clId="{2A0BAF50-C1C6-4002-8C1A-13D90D75CC8A}" dt="2021-05-08T09:18:23.915" v="948" actId="478"/>
          <ac:spMkLst>
            <pc:docMk/>
            <pc:sldMk cId="3430126542" sldId="288"/>
            <ac:spMk id="2" creationId="{682D77F4-E71E-4BD7-B2AA-21CE5D26341C}"/>
          </ac:spMkLst>
        </pc:spChg>
        <pc:spChg chg="del">
          <ac:chgData name="Manish Sharma" userId="b799adb9ba789c8f" providerId="LiveId" clId="{2A0BAF50-C1C6-4002-8C1A-13D90D75CC8A}" dt="2021-05-08T09:18:23.915" v="948" actId="478"/>
          <ac:spMkLst>
            <pc:docMk/>
            <pc:sldMk cId="3430126542" sldId="288"/>
            <ac:spMk id="3" creationId="{B653A4C5-BDAA-45EA-A1DC-A5C9E39E699E}"/>
          </ac:spMkLst>
        </pc:spChg>
        <pc:spChg chg="add del mod">
          <ac:chgData name="Manish Sharma" userId="b799adb9ba789c8f" providerId="LiveId" clId="{2A0BAF50-C1C6-4002-8C1A-13D90D75CC8A}" dt="2021-05-08T09:18:41.576" v="953"/>
          <ac:spMkLst>
            <pc:docMk/>
            <pc:sldMk cId="3430126542" sldId="288"/>
            <ac:spMk id="4" creationId="{1439370C-B214-4EE1-80AF-44BAD35173E9}"/>
          </ac:spMkLst>
        </pc:spChg>
        <pc:spChg chg="add mod">
          <ac:chgData name="Manish Sharma" userId="b799adb9ba789c8f" providerId="LiveId" clId="{2A0BAF50-C1C6-4002-8C1A-13D90D75CC8A}" dt="2021-05-08T09:18:59.253" v="958" actId="20577"/>
          <ac:spMkLst>
            <pc:docMk/>
            <pc:sldMk cId="3430126542" sldId="288"/>
            <ac:spMk id="5" creationId="{C0F8031C-3DE1-4BF4-AE96-BE32F130A0A0}"/>
          </ac:spMkLst>
        </pc:spChg>
        <pc:spChg chg="add mod">
          <ac:chgData name="Manish Sharma" userId="b799adb9ba789c8f" providerId="LiveId" clId="{2A0BAF50-C1C6-4002-8C1A-13D90D75CC8A}" dt="2021-05-08T09:18:48.182" v="955" actId="20577"/>
          <ac:spMkLst>
            <pc:docMk/>
            <pc:sldMk cId="3430126542" sldId="288"/>
            <ac:spMk id="6" creationId="{8A48D4CF-7F5E-4893-9A2F-2150A66EB91F}"/>
          </ac:spMkLst>
        </pc:spChg>
        <pc:spChg chg="add mod">
          <ac:chgData name="Manish Sharma" userId="b799adb9ba789c8f" providerId="LiveId" clId="{2A0BAF50-C1C6-4002-8C1A-13D90D75CC8A}" dt="2021-05-08T09:18:55.487" v="957" actId="20577"/>
          <ac:spMkLst>
            <pc:docMk/>
            <pc:sldMk cId="3430126542" sldId="288"/>
            <ac:spMk id="7" creationId="{1CFB3DBC-E339-4B12-AB3E-D657B08DA286}"/>
          </ac:spMkLst>
        </pc:spChg>
        <pc:spChg chg="add mod">
          <ac:chgData name="Manish Sharma" userId="b799adb9ba789c8f" providerId="LiveId" clId="{2A0BAF50-C1C6-4002-8C1A-13D90D75CC8A}" dt="2021-05-08T09:20:07.117" v="997" actId="1076"/>
          <ac:spMkLst>
            <pc:docMk/>
            <pc:sldMk cId="3430126542" sldId="288"/>
            <ac:spMk id="8" creationId="{7671236A-4106-4C70-89E8-3ECF988AA582}"/>
          </ac:spMkLst>
        </pc:spChg>
        <pc:spChg chg="add mod">
          <ac:chgData name="Manish Sharma" userId="b799adb9ba789c8f" providerId="LiveId" clId="{2A0BAF50-C1C6-4002-8C1A-13D90D75CC8A}" dt="2021-05-08T09:22:25.018" v="1171" actId="404"/>
          <ac:spMkLst>
            <pc:docMk/>
            <pc:sldMk cId="3430126542" sldId="288"/>
            <ac:spMk id="9" creationId="{FE46869B-DF3F-4E6A-976E-76C5420726F4}"/>
          </ac:spMkLst>
        </pc:spChg>
      </pc:sldChg>
      <pc:sldChg chg="modSp new mod">
        <pc:chgData name="Manish Sharma" userId="b799adb9ba789c8f" providerId="LiveId" clId="{2A0BAF50-C1C6-4002-8C1A-13D90D75CC8A}" dt="2021-05-09T04:59:37.275" v="1234" actId="20577"/>
        <pc:sldMkLst>
          <pc:docMk/>
          <pc:sldMk cId="3508849172" sldId="289"/>
        </pc:sldMkLst>
        <pc:spChg chg="mod">
          <ac:chgData name="Manish Sharma" userId="b799adb9ba789c8f" providerId="LiveId" clId="{2A0BAF50-C1C6-4002-8C1A-13D90D75CC8A}" dt="2021-05-09T04:59:10.861" v="1190" actId="20577"/>
          <ac:spMkLst>
            <pc:docMk/>
            <pc:sldMk cId="3508849172" sldId="289"/>
            <ac:spMk id="2" creationId="{21DF0A3F-4A82-46BE-A464-7DF3C09B997C}"/>
          </ac:spMkLst>
        </pc:spChg>
        <pc:spChg chg="mod">
          <ac:chgData name="Manish Sharma" userId="b799adb9ba789c8f" providerId="LiveId" clId="{2A0BAF50-C1C6-4002-8C1A-13D90D75CC8A}" dt="2021-05-09T04:59:37.275" v="1234" actId="20577"/>
          <ac:spMkLst>
            <pc:docMk/>
            <pc:sldMk cId="3508849172" sldId="289"/>
            <ac:spMk id="3" creationId="{045665AC-48BC-4779-AE78-BCF669A06207}"/>
          </ac:spMkLst>
        </pc:spChg>
      </pc:sldChg>
      <pc:sldChg chg="modSp new mod">
        <pc:chgData name="Manish Sharma" userId="b799adb9ba789c8f" providerId="LiveId" clId="{2A0BAF50-C1C6-4002-8C1A-13D90D75CC8A}" dt="2021-05-09T05:00:36.921" v="1250" actId="27636"/>
        <pc:sldMkLst>
          <pc:docMk/>
          <pc:sldMk cId="2108654940" sldId="290"/>
        </pc:sldMkLst>
        <pc:spChg chg="mod">
          <ac:chgData name="Manish Sharma" userId="b799adb9ba789c8f" providerId="LiveId" clId="{2A0BAF50-C1C6-4002-8C1A-13D90D75CC8A}" dt="2021-05-09T05:00:21.994" v="1248" actId="20577"/>
          <ac:spMkLst>
            <pc:docMk/>
            <pc:sldMk cId="2108654940" sldId="290"/>
            <ac:spMk id="2" creationId="{83B0B6A6-53B1-4966-963A-70395C33A8CB}"/>
          </ac:spMkLst>
        </pc:spChg>
        <pc:spChg chg="mod">
          <ac:chgData name="Manish Sharma" userId="b799adb9ba789c8f" providerId="LiveId" clId="{2A0BAF50-C1C6-4002-8C1A-13D90D75CC8A}" dt="2021-05-09T05:00:36.921" v="1250" actId="27636"/>
          <ac:spMkLst>
            <pc:docMk/>
            <pc:sldMk cId="2108654940" sldId="290"/>
            <ac:spMk id="3" creationId="{0C71E4D3-310F-41DE-9EAC-26F76B994A42}"/>
          </ac:spMkLst>
        </pc:spChg>
      </pc:sldChg>
      <pc:sldChg chg="addSp delSp modSp new mod">
        <pc:chgData name="Manish Sharma" userId="b799adb9ba789c8f" providerId="LiveId" clId="{2A0BAF50-C1C6-4002-8C1A-13D90D75CC8A}" dt="2021-05-09T06:36:28.819" v="1365" actId="20577"/>
        <pc:sldMkLst>
          <pc:docMk/>
          <pc:sldMk cId="3410305517" sldId="291"/>
        </pc:sldMkLst>
        <pc:spChg chg="mod">
          <ac:chgData name="Manish Sharma" userId="b799adb9ba789c8f" providerId="LiveId" clId="{2A0BAF50-C1C6-4002-8C1A-13D90D75CC8A}" dt="2021-05-09T06:36:28.819" v="1365" actId="20577"/>
          <ac:spMkLst>
            <pc:docMk/>
            <pc:sldMk cId="3410305517" sldId="291"/>
            <ac:spMk id="2" creationId="{7076CD01-32BB-458D-936A-88E8FFE02351}"/>
          </ac:spMkLst>
        </pc:spChg>
        <pc:spChg chg="mod">
          <ac:chgData name="Manish Sharma" userId="b799adb9ba789c8f" providerId="LiveId" clId="{2A0BAF50-C1C6-4002-8C1A-13D90D75CC8A}" dt="2021-05-09T05:26:55.790" v="1345" actId="27636"/>
          <ac:spMkLst>
            <pc:docMk/>
            <pc:sldMk cId="3410305517" sldId="291"/>
            <ac:spMk id="3" creationId="{97C67A68-4306-46FB-A8A0-5CF37CECADB0}"/>
          </ac:spMkLst>
        </pc:spChg>
        <pc:spChg chg="add del">
          <ac:chgData name="Manish Sharma" userId="b799adb9ba789c8f" providerId="LiveId" clId="{2A0BAF50-C1C6-4002-8C1A-13D90D75CC8A}" dt="2021-05-09T05:26:32.282" v="1336"/>
          <ac:spMkLst>
            <pc:docMk/>
            <pc:sldMk cId="3410305517" sldId="291"/>
            <ac:spMk id="4" creationId="{22800FBB-F951-4901-A189-5CCF87B19E07}"/>
          </ac:spMkLst>
        </pc:spChg>
      </pc:sldChg>
      <pc:sldChg chg="addSp delSp modSp new mod">
        <pc:chgData name="Manish Sharma" userId="b799adb9ba789c8f" providerId="LiveId" clId="{2A0BAF50-C1C6-4002-8C1A-13D90D75CC8A}" dt="2021-05-09T07:08:43.617" v="1451" actId="1076"/>
        <pc:sldMkLst>
          <pc:docMk/>
          <pc:sldMk cId="1484711486" sldId="292"/>
        </pc:sldMkLst>
        <pc:spChg chg="mod">
          <ac:chgData name="Manish Sharma" userId="b799adb9ba789c8f" providerId="LiveId" clId="{2A0BAF50-C1C6-4002-8C1A-13D90D75CC8A}" dt="2021-05-09T06:44:54.562" v="1392" actId="1076"/>
          <ac:spMkLst>
            <pc:docMk/>
            <pc:sldMk cId="1484711486" sldId="292"/>
            <ac:spMk id="2" creationId="{3577971D-2BE9-4592-BC36-D6AC8F6FB151}"/>
          </ac:spMkLst>
        </pc:spChg>
        <pc:spChg chg="add del">
          <ac:chgData name="Manish Sharma" userId="b799adb9ba789c8f" providerId="LiveId" clId="{2A0BAF50-C1C6-4002-8C1A-13D90D75CC8A}" dt="2021-05-09T06:36:44.110" v="1381" actId="478"/>
          <ac:spMkLst>
            <pc:docMk/>
            <pc:sldMk cId="1484711486" sldId="292"/>
            <ac:spMk id="3" creationId="{583AAC50-C9C1-4966-B8F3-9431F4FAE30E}"/>
          </ac:spMkLst>
        </pc:spChg>
        <pc:spChg chg="add del mod">
          <ac:chgData name="Manish Sharma" userId="b799adb9ba789c8f" providerId="LiveId" clId="{2A0BAF50-C1C6-4002-8C1A-13D90D75CC8A}" dt="2021-05-09T06:36:40.394" v="1380"/>
          <ac:spMkLst>
            <pc:docMk/>
            <pc:sldMk cId="1484711486" sldId="292"/>
            <ac:spMk id="4" creationId="{84052803-CEBD-4EAC-9F86-EEEFFF4DB020}"/>
          </ac:spMkLst>
        </pc:spChg>
        <pc:spChg chg="add mod">
          <ac:chgData name="Manish Sharma" userId="b799adb9ba789c8f" providerId="LiveId" clId="{2A0BAF50-C1C6-4002-8C1A-13D90D75CC8A}" dt="2021-05-09T06:44:59.788" v="1393" actId="1076"/>
          <ac:spMkLst>
            <pc:docMk/>
            <pc:sldMk cId="1484711486" sldId="292"/>
            <ac:spMk id="5" creationId="{1CCC25AA-9654-4A1E-A024-EFA15F0A06E2}"/>
          </ac:spMkLst>
        </pc:spChg>
        <pc:spChg chg="add mod">
          <ac:chgData name="Manish Sharma" userId="b799adb9ba789c8f" providerId="LiveId" clId="{2A0BAF50-C1C6-4002-8C1A-13D90D75CC8A}" dt="2021-05-09T06:44:59.788" v="1393" actId="1076"/>
          <ac:spMkLst>
            <pc:docMk/>
            <pc:sldMk cId="1484711486" sldId="292"/>
            <ac:spMk id="6" creationId="{6D93339F-D451-4AD1-BE63-54192703367E}"/>
          </ac:spMkLst>
        </pc:spChg>
        <pc:spChg chg="add mod">
          <ac:chgData name="Manish Sharma" userId="b799adb9ba789c8f" providerId="LiveId" clId="{2A0BAF50-C1C6-4002-8C1A-13D90D75CC8A}" dt="2021-05-09T06:44:59.788" v="1393" actId="1076"/>
          <ac:spMkLst>
            <pc:docMk/>
            <pc:sldMk cId="1484711486" sldId="292"/>
            <ac:spMk id="7" creationId="{7A775240-6603-4F97-AA0B-7E07BB4BD04C}"/>
          </ac:spMkLst>
        </pc:spChg>
        <pc:spChg chg="add mod">
          <ac:chgData name="Manish Sharma" userId="b799adb9ba789c8f" providerId="LiveId" clId="{2A0BAF50-C1C6-4002-8C1A-13D90D75CC8A}" dt="2021-05-09T06:44:59.788" v="1393" actId="1076"/>
          <ac:spMkLst>
            <pc:docMk/>
            <pc:sldMk cId="1484711486" sldId="292"/>
            <ac:spMk id="9" creationId="{E5995302-26D7-45FD-8D0E-DF78826BBC6A}"/>
          </ac:spMkLst>
        </pc:spChg>
        <pc:spChg chg="add mod">
          <ac:chgData name="Manish Sharma" userId="b799adb9ba789c8f" providerId="LiveId" clId="{2A0BAF50-C1C6-4002-8C1A-13D90D75CC8A}" dt="2021-05-09T07:08:43.617" v="1451" actId="1076"/>
          <ac:spMkLst>
            <pc:docMk/>
            <pc:sldMk cId="1484711486" sldId="292"/>
            <ac:spMk id="10" creationId="{08DCD074-4E82-420B-AA4D-57903F341C33}"/>
          </ac:spMkLst>
        </pc:spChg>
        <pc:spChg chg="add mod">
          <ac:chgData name="Manish Sharma" userId="b799adb9ba789c8f" providerId="LiveId" clId="{2A0BAF50-C1C6-4002-8C1A-13D90D75CC8A}" dt="2021-05-09T07:08:43.617" v="1451" actId="1076"/>
          <ac:spMkLst>
            <pc:docMk/>
            <pc:sldMk cId="1484711486" sldId="292"/>
            <ac:spMk id="11" creationId="{2BAEF4C8-40F6-4405-B7C8-06601C99D2E4}"/>
          </ac:spMkLst>
        </pc:spChg>
        <pc:spChg chg="add mod">
          <ac:chgData name="Manish Sharma" userId="b799adb9ba789c8f" providerId="LiveId" clId="{2A0BAF50-C1C6-4002-8C1A-13D90D75CC8A}" dt="2021-05-09T07:08:43.617" v="1451" actId="1076"/>
          <ac:spMkLst>
            <pc:docMk/>
            <pc:sldMk cId="1484711486" sldId="292"/>
            <ac:spMk id="12" creationId="{DCA3C869-89F3-4AA6-ABCD-1C96E76FBABC}"/>
          </ac:spMkLst>
        </pc:spChg>
        <pc:spChg chg="add mod">
          <ac:chgData name="Manish Sharma" userId="b799adb9ba789c8f" providerId="LiveId" clId="{2A0BAF50-C1C6-4002-8C1A-13D90D75CC8A}" dt="2021-05-09T07:08:43.617" v="1451" actId="1076"/>
          <ac:spMkLst>
            <pc:docMk/>
            <pc:sldMk cId="1484711486" sldId="292"/>
            <ac:spMk id="14" creationId="{5493115D-F30F-453E-B573-83B7602A8BC6}"/>
          </ac:spMkLst>
        </pc:spChg>
        <pc:spChg chg="add mod">
          <ac:chgData name="Manish Sharma" userId="b799adb9ba789c8f" providerId="LiveId" clId="{2A0BAF50-C1C6-4002-8C1A-13D90D75CC8A}" dt="2021-05-09T07:08:43.617" v="1451" actId="1076"/>
          <ac:spMkLst>
            <pc:docMk/>
            <pc:sldMk cId="1484711486" sldId="292"/>
            <ac:spMk id="15" creationId="{8672EBB4-AA74-4BB6-9066-8A8FFF535713}"/>
          </ac:spMkLst>
        </pc:spChg>
        <pc:spChg chg="add mod">
          <ac:chgData name="Manish Sharma" userId="b799adb9ba789c8f" providerId="LiveId" clId="{2A0BAF50-C1C6-4002-8C1A-13D90D75CC8A}" dt="2021-05-09T07:08:33.109" v="1450" actId="1076"/>
          <ac:spMkLst>
            <pc:docMk/>
            <pc:sldMk cId="1484711486" sldId="292"/>
            <ac:spMk id="16" creationId="{76105AF4-F05D-4C24-A623-BC90837A31F8}"/>
          </ac:spMkLst>
        </pc:spChg>
        <pc:spChg chg="add mod">
          <ac:chgData name="Manish Sharma" userId="b799adb9ba789c8f" providerId="LiveId" clId="{2A0BAF50-C1C6-4002-8C1A-13D90D75CC8A}" dt="2021-05-09T07:08:33.109" v="1450" actId="1076"/>
          <ac:spMkLst>
            <pc:docMk/>
            <pc:sldMk cId="1484711486" sldId="292"/>
            <ac:spMk id="17" creationId="{FE3AE97D-1460-4A8C-A2BA-212A73D25C9D}"/>
          </ac:spMkLst>
        </pc:spChg>
        <pc:spChg chg="add mod">
          <ac:chgData name="Manish Sharma" userId="b799adb9ba789c8f" providerId="LiveId" clId="{2A0BAF50-C1C6-4002-8C1A-13D90D75CC8A}" dt="2021-05-09T07:08:33.109" v="1450" actId="1076"/>
          <ac:spMkLst>
            <pc:docMk/>
            <pc:sldMk cId="1484711486" sldId="292"/>
            <ac:spMk id="18" creationId="{BA69E843-40E7-448F-9057-AAE488F7359E}"/>
          </ac:spMkLst>
        </pc:spChg>
        <pc:spChg chg="add mod">
          <ac:chgData name="Manish Sharma" userId="b799adb9ba789c8f" providerId="LiveId" clId="{2A0BAF50-C1C6-4002-8C1A-13D90D75CC8A}" dt="2021-05-09T07:08:33.109" v="1450" actId="1076"/>
          <ac:spMkLst>
            <pc:docMk/>
            <pc:sldMk cId="1484711486" sldId="292"/>
            <ac:spMk id="20" creationId="{DDEA04F0-0818-41EB-8B61-9BC1FE7D0318}"/>
          </ac:spMkLst>
        </pc:spChg>
        <pc:spChg chg="add del mod">
          <ac:chgData name="Manish Sharma" userId="b799adb9ba789c8f" providerId="LiveId" clId="{2A0BAF50-C1C6-4002-8C1A-13D90D75CC8A}" dt="2021-05-09T07:08:13.615" v="1449" actId="478"/>
          <ac:spMkLst>
            <pc:docMk/>
            <pc:sldMk cId="1484711486" sldId="292"/>
            <ac:spMk id="21" creationId="{125D8BCF-11C2-4ED1-8A3F-EF1ADB99A0DC}"/>
          </ac:spMkLst>
        </pc:spChg>
        <pc:cxnChg chg="add mod">
          <ac:chgData name="Manish Sharma" userId="b799adb9ba789c8f" providerId="LiveId" clId="{2A0BAF50-C1C6-4002-8C1A-13D90D75CC8A}" dt="2021-05-09T06:44:59.788" v="1393" actId="1076"/>
          <ac:cxnSpMkLst>
            <pc:docMk/>
            <pc:sldMk cId="1484711486" sldId="292"/>
            <ac:cxnSpMk id="8" creationId="{97007051-CC18-42EA-8DD3-FB972F073899}"/>
          </ac:cxnSpMkLst>
        </pc:cxnChg>
        <pc:cxnChg chg="add mod">
          <ac:chgData name="Manish Sharma" userId="b799adb9ba789c8f" providerId="LiveId" clId="{2A0BAF50-C1C6-4002-8C1A-13D90D75CC8A}" dt="2021-05-09T07:08:43.617" v="1451" actId="1076"/>
          <ac:cxnSpMkLst>
            <pc:docMk/>
            <pc:sldMk cId="1484711486" sldId="292"/>
            <ac:cxnSpMk id="13" creationId="{89CBEE45-F179-41FD-BCE2-5B086BE11587}"/>
          </ac:cxnSpMkLst>
        </pc:cxnChg>
        <pc:cxnChg chg="add mod">
          <ac:chgData name="Manish Sharma" userId="b799adb9ba789c8f" providerId="LiveId" clId="{2A0BAF50-C1C6-4002-8C1A-13D90D75CC8A}" dt="2021-05-09T07:08:33.109" v="1450" actId="1076"/>
          <ac:cxnSpMkLst>
            <pc:docMk/>
            <pc:sldMk cId="1484711486" sldId="292"/>
            <ac:cxnSpMk id="19" creationId="{DF24DD60-88CC-4F2E-B693-7124BCE52A8A}"/>
          </ac:cxnSpMkLst>
        </pc:cxnChg>
      </pc:sldChg>
      <pc:sldChg chg="addSp delSp modSp new mod">
        <pc:chgData name="Manish Sharma" userId="b799adb9ba789c8f" providerId="LiveId" clId="{2A0BAF50-C1C6-4002-8C1A-13D90D75CC8A}" dt="2021-05-09T07:10:29.545" v="1479" actId="20577"/>
        <pc:sldMkLst>
          <pc:docMk/>
          <pc:sldMk cId="2751095467" sldId="293"/>
        </pc:sldMkLst>
        <pc:spChg chg="mod">
          <ac:chgData name="Manish Sharma" userId="b799adb9ba789c8f" providerId="LiveId" clId="{2A0BAF50-C1C6-4002-8C1A-13D90D75CC8A}" dt="2021-05-09T07:10:29.545" v="1479" actId="20577"/>
          <ac:spMkLst>
            <pc:docMk/>
            <pc:sldMk cId="2751095467" sldId="293"/>
            <ac:spMk id="2" creationId="{1C43E228-9BD6-46D2-B3A6-1D61A2C70C22}"/>
          </ac:spMkLst>
        </pc:spChg>
        <pc:spChg chg="del">
          <ac:chgData name="Manish Sharma" userId="b799adb9ba789c8f" providerId="LiveId" clId="{2A0BAF50-C1C6-4002-8C1A-13D90D75CC8A}" dt="2021-05-09T07:09:51.683" v="1466" actId="478"/>
          <ac:spMkLst>
            <pc:docMk/>
            <pc:sldMk cId="2751095467" sldId="293"/>
            <ac:spMk id="3" creationId="{F88F69E4-1F69-496A-8FE0-1BC8D941C574}"/>
          </ac:spMkLst>
        </pc:spChg>
        <pc:spChg chg="add mod">
          <ac:chgData name="Manish Sharma" userId="b799adb9ba789c8f" providerId="LiveId" clId="{2A0BAF50-C1C6-4002-8C1A-13D90D75CC8A}" dt="2021-05-09T07:10:02.195" v="1469" actId="1076"/>
          <ac:spMkLst>
            <pc:docMk/>
            <pc:sldMk cId="2751095467" sldId="293"/>
            <ac:spMk id="4" creationId="{007F5849-C7BC-49AA-B0B1-0871A5C8710B}"/>
          </ac:spMkLst>
        </pc:spChg>
        <pc:spChg chg="add mod">
          <ac:chgData name="Manish Sharma" userId="b799adb9ba789c8f" providerId="LiveId" clId="{2A0BAF50-C1C6-4002-8C1A-13D90D75CC8A}" dt="2021-05-09T07:10:09.134" v="1470" actId="13822"/>
          <ac:spMkLst>
            <pc:docMk/>
            <pc:sldMk cId="2751095467" sldId="293"/>
            <ac:spMk id="5" creationId="{1EBC8FC6-5487-4C02-9F53-7B83263F3F8B}"/>
          </ac:spMkLst>
        </pc:spChg>
        <pc:spChg chg="add mod">
          <ac:chgData name="Manish Sharma" userId="b799adb9ba789c8f" providerId="LiveId" clId="{2A0BAF50-C1C6-4002-8C1A-13D90D75CC8A}" dt="2021-05-09T07:10:09.134" v="1470" actId="13822"/>
          <ac:spMkLst>
            <pc:docMk/>
            <pc:sldMk cId="2751095467" sldId="293"/>
            <ac:spMk id="6" creationId="{D7DD94B1-7BFD-4462-ACC9-905A83E357F1}"/>
          </ac:spMkLst>
        </pc:spChg>
        <pc:spChg chg="add mod">
          <ac:chgData name="Manish Sharma" userId="b799adb9ba789c8f" providerId="LiveId" clId="{2A0BAF50-C1C6-4002-8C1A-13D90D75CC8A}" dt="2021-05-09T07:10:02.195" v="1469" actId="1076"/>
          <ac:spMkLst>
            <pc:docMk/>
            <pc:sldMk cId="2751095467" sldId="293"/>
            <ac:spMk id="9" creationId="{491839D0-E731-483C-8E1F-118BF95C8592}"/>
          </ac:spMkLst>
        </pc:spChg>
        <pc:spChg chg="add mod">
          <ac:chgData name="Manish Sharma" userId="b799adb9ba789c8f" providerId="LiveId" clId="{2A0BAF50-C1C6-4002-8C1A-13D90D75CC8A}" dt="2021-05-09T07:10:02.195" v="1469" actId="1076"/>
          <ac:spMkLst>
            <pc:docMk/>
            <pc:sldMk cId="2751095467" sldId="293"/>
            <ac:spMk id="10" creationId="{4C765F40-6425-49C7-9338-E9C16F0F84A8}"/>
          </ac:spMkLst>
        </pc:spChg>
        <pc:cxnChg chg="add mod">
          <ac:chgData name="Manish Sharma" userId="b799adb9ba789c8f" providerId="LiveId" clId="{2A0BAF50-C1C6-4002-8C1A-13D90D75CC8A}" dt="2021-05-09T07:10:02.195" v="1469" actId="1076"/>
          <ac:cxnSpMkLst>
            <pc:docMk/>
            <pc:sldMk cId="2751095467" sldId="293"/>
            <ac:cxnSpMk id="7" creationId="{FFB21030-6329-4A70-A8A4-010270E2F11A}"/>
          </ac:cxnSpMkLst>
        </pc:cxnChg>
        <pc:cxnChg chg="add mod">
          <ac:chgData name="Manish Sharma" userId="b799adb9ba789c8f" providerId="LiveId" clId="{2A0BAF50-C1C6-4002-8C1A-13D90D75CC8A}" dt="2021-05-09T07:10:02.195" v="1469" actId="1076"/>
          <ac:cxnSpMkLst>
            <pc:docMk/>
            <pc:sldMk cId="2751095467" sldId="293"/>
            <ac:cxnSpMk id="8" creationId="{7059B6E5-C9EE-447F-9A86-AD0738D07E1B}"/>
          </ac:cxnSpMkLst>
        </pc:cxnChg>
      </pc:sldChg>
      <pc:sldChg chg="addSp delSp modSp new mod">
        <pc:chgData name="Manish Sharma" userId="b799adb9ba789c8f" providerId="LiveId" clId="{2A0BAF50-C1C6-4002-8C1A-13D90D75CC8A}" dt="2021-05-09T07:24:38.845" v="1532" actId="20577"/>
        <pc:sldMkLst>
          <pc:docMk/>
          <pc:sldMk cId="1408089600" sldId="294"/>
        </pc:sldMkLst>
        <pc:spChg chg="mod">
          <ac:chgData name="Manish Sharma" userId="b799adb9ba789c8f" providerId="LiveId" clId="{2A0BAF50-C1C6-4002-8C1A-13D90D75CC8A}" dt="2021-05-09T07:21:43.889" v="1501" actId="20577"/>
          <ac:spMkLst>
            <pc:docMk/>
            <pc:sldMk cId="1408089600" sldId="294"/>
            <ac:spMk id="2" creationId="{FEF089F2-3157-4964-8BCE-FEAF4090256D}"/>
          </ac:spMkLst>
        </pc:spChg>
        <pc:spChg chg="del">
          <ac:chgData name="Manish Sharma" userId="b799adb9ba789c8f" providerId="LiveId" clId="{2A0BAF50-C1C6-4002-8C1A-13D90D75CC8A}" dt="2021-05-09T07:21:47.788" v="1502" actId="478"/>
          <ac:spMkLst>
            <pc:docMk/>
            <pc:sldMk cId="1408089600" sldId="294"/>
            <ac:spMk id="3" creationId="{B27828E1-E88B-40F0-A24E-76E5C66B3426}"/>
          </ac:spMkLst>
        </pc:spChg>
        <pc:spChg chg="add mod">
          <ac:chgData name="Manish Sharma" userId="b799adb9ba789c8f" providerId="LiveId" clId="{2A0BAF50-C1C6-4002-8C1A-13D90D75CC8A}" dt="2021-05-09T07:21:52.518" v="1504" actId="1076"/>
          <ac:spMkLst>
            <pc:docMk/>
            <pc:sldMk cId="1408089600" sldId="294"/>
            <ac:spMk id="4" creationId="{95050F2E-B417-4F01-8FE5-273A331390D2}"/>
          </ac:spMkLst>
        </pc:spChg>
        <pc:spChg chg="add mod">
          <ac:chgData name="Manish Sharma" userId="b799adb9ba789c8f" providerId="LiveId" clId="{2A0BAF50-C1C6-4002-8C1A-13D90D75CC8A}" dt="2021-05-09T07:24:32.995" v="1528" actId="20577"/>
          <ac:spMkLst>
            <pc:docMk/>
            <pc:sldMk cId="1408089600" sldId="294"/>
            <ac:spMk id="5" creationId="{DFEBB10A-6B21-43FB-BC93-D66BED6FEE63}"/>
          </ac:spMkLst>
        </pc:spChg>
        <pc:spChg chg="add mod">
          <ac:chgData name="Manish Sharma" userId="b799adb9ba789c8f" providerId="LiveId" clId="{2A0BAF50-C1C6-4002-8C1A-13D90D75CC8A}" dt="2021-05-09T07:24:38.845" v="1532" actId="20577"/>
          <ac:spMkLst>
            <pc:docMk/>
            <pc:sldMk cId="1408089600" sldId="294"/>
            <ac:spMk id="6" creationId="{E1796274-11FF-44FF-8F67-D91305F01D47}"/>
          </ac:spMkLst>
        </pc:spChg>
        <pc:spChg chg="add mod">
          <ac:chgData name="Manish Sharma" userId="b799adb9ba789c8f" providerId="LiveId" clId="{2A0BAF50-C1C6-4002-8C1A-13D90D75CC8A}" dt="2021-05-09T07:24:23.678" v="1522" actId="20577"/>
          <ac:spMkLst>
            <pc:docMk/>
            <pc:sldMk cId="1408089600" sldId="294"/>
            <ac:spMk id="9" creationId="{7AE3AA4A-48CB-4B9D-A426-4D9D645B8346}"/>
          </ac:spMkLst>
        </pc:spChg>
        <pc:spChg chg="add mod">
          <ac:chgData name="Manish Sharma" userId="b799adb9ba789c8f" providerId="LiveId" clId="{2A0BAF50-C1C6-4002-8C1A-13D90D75CC8A}" dt="2021-05-09T07:24:27.843" v="1524" actId="20577"/>
          <ac:spMkLst>
            <pc:docMk/>
            <pc:sldMk cId="1408089600" sldId="294"/>
            <ac:spMk id="11" creationId="{BB11C099-F50E-4F91-8533-2AA7E8C0C06A}"/>
          </ac:spMkLst>
        </pc:spChg>
        <pc:spChg chg="add mod">
          <ac:chgData name="Manish Sharma" userId="b799adb9ba789c8f" providerId="LiveId" clId="{2A0BAF50-C1C6-4002-8C1A-13D90D75CC8A}" dt="2021-05-09T07:23:40.119" v="1514" actId="1076"/>
          <ac:spMkLst>
            <pc:docMk/>
            <pc:sldMk cId="1408089600" sldId="294"/>
            <ac:spMk id="14" creationId="{32AAE5D0-9F96-4B07-813A-66E505F5FA8B}"/>
          </ac:spMkLst>
        </pc:spChg>
        <pc:spChg chg="add mod">
          <ac:chgData name="Manish Sharma" userId="b799adb9ba789c8f" providerId="LiveId" clId="{2A0BAF50-C1C6-4002-8C1A-13D90D75CC8A}" dt="2021-05-09T07:23:49.387" v="1516" actId="13822"/>
          <ac:spMkLst>
            <pc:docMk/>
            <pc:sldMk cId="1408089600" sldId="294"/>
            <ac:spMk id="15" creationId="{A6AFCA04-8100-40A2-9B69-4F4067799243}"/>
          </ac:spMkLst>
        </pc:spChg>
        <pc:spChg chg="add mod">
          <ac:chgData name="Manish Sharma" userId="b799adb9ba789c8f" providerId="LiveId" clId="{2A0BAF50-C1C6-4002-8C1A-13D90D75CC8A}" dt="2021-05-09T07:23:55.418" v="1518" actId="1076"/>
          <ac:spMkLst>
            <pc:docMk/>
            <pc:sldMk cId="1408089600" sldId="294"/>
            <ac:spMk id="16" creationId="{F9BC15ED-20FE-45D4-AE2E-2511BA8C2E0B}"/>
          </ac:spMkLst>
        </pc:spChg>
        <pc:spChg chg="add mod">
          <ac:chgData name="Manish Sharma" userId="b799adb9ba789c8f" providerId="LiveId" clId="{2A0BAF50-C1C6-4002-8C1A-13D90D75CC8A}" dt="2021-05-09T07:24:05.559" v="1520" actId="1076"/>
          <ac:spMkLst>
            <pc:docMk/>
            <pc:sldMk cId="1408089600" sldId="294"/>
            <ac:spMk id="17" creationId="{EB82ADD4-C38E-49C6-804D-3CE61A7A4DD8}"/>
          </ac:spMkLst>
        </pc:spChg>
        <pc:cxnChg chg="add mod">
          <ac:chgData name="Manish Sharma" userId="b799adb9ba789c8f" providerId="LiveId" clId="{2A0BAF50-C1C6-4002-8C1A-13D90D75CC8A}" dt="2021-05-09T07:21:52.518" v="1504" actId="1076"/>
          <ac:cxnSpMkLst>
            <pc:docMk/>
            <pc:sldMk cId="1408089600" sldId="294"/>
            <ac:cxnSpMk id="7" creationId="{0C68E378-0703-418D-A72E-B051CE96F4EF}"/>
          </ac:cxnSpMkLst>
        </pc:cxnChg>
        <pc:cxnChg chg="add mod">
          <ac:chgData name="Manish Sharma" userId="b799adb9ba789c8f" providerId="LiveId" clId="{2A0BAF50-C1C6-4002-8C1A-13D90D75CC8A}" dt="2021-05-09T07:21:52.518" v="1504" actId="1076"/>
          <ac:cxnSpMkLst>
            <pc:docMk/>
            <pc:sldMk cId="1408089600" sldId="294"/>
            <ac:cxnSpMk id="8" creationId="{8C32B631-6A9B-451A-A7C0-6DA3D92D4094}"/>
          </ac:cxnSpMkLst>
        </pc:cxnChg>
        <pc:cxnChg chg="add mod">
          <ac:chgData name="Manish Sharma" userId="b799adb9ba789c8f" providerId="LiveId" clId="{2A0BAF50-C1C6-4002-8C1A-13D90D75CC8A}" dt="2021-05-09T07:21:52.518" v="1504" actId="1076"/>
          <ac:cxnSpMkLst>
            <pc:docMk/>
            <pc:sldMk cId="1408089600" sldId="294"/>
            <ac:cxnSpMk id="10" creationId="{616EA423-2D2D-45F9-B6A1-3199F8369AD7}"/>
          </ac:cxnSpMkLst>
        </pc:cxnChg>
        <pc:cxnChg chg="add mod">
          <ac:chgData name="Manish Sharma" userId="b799adb9ba789c8f" providerId="LiveId" clId="{2A0BAF50-C1C6-4002-8C1A-13D90D75CC8A}" dt="2021-05-09T07:21:52.518" v="1504" actId="1076"/>
          <ac:cxnSpMkLst>
            <pc:docMk/>
            <pc:sldMk cId="1408089600" sldId="294"/>
            <ac:cxnSpMk id="12" creationId="{0EF33CA5-2A8A-4602-A1A4-5D89DCC16BEC}"/>
          </ac:cxnSpMkLst>
        </pc:cxnChg>
      </pc:sldChg>
      <pc:sldChg chg="addSp delSp modSp add mod">
        <pc:chgData name="Manish Sharma" userId="b799adb9ba789c8f" providerId="LiveId" clId="{2A0BAF50-C1C6-4002-8C1A-13D90D75CC8A}" dt="2021-05-09T07:40:42.513" v="1623" actId="1076"/>
        <pc:sldMkLst>
          <pc:docMk/>
          <pc:sldMk cId="622733929" sldId="295"/>
        </pc:sldMkLst>
        <pc:spChg chg="mod">
          <ac:chgData name="Manish Sharma" userId="b799adb9ba789c8f" providerId="LiveId" clId="{2A0BAF50-C1C6-4002-8C1A-13D90D75CC8A}" dt="2021-05-09T07:34:18" v="1586" actId="20577"/>
          <ac:spMkLst>
            <pc:docMk/>
            <pc:sldMk cId="622733929" sldId="295"/>
            <ac:spMk id="2" creationId="{FEF089F2-3157-4964-8BCE-FEAF4090256D}"/>
          </ac:spMkLst>
        </pc:spChg>
        <pc:spChg chg="add mod topLvl">
          <ac:chgData name="Manish Sharma" userId="b799adb9ba789c8f" providerId="LiveId" clId="{2A0BAF50-C1C6-4002-8C1A-13D90D75CC8A}" dt="2021-05-09T07:40:25.583" v="1618" actId="1076"/>
          <ac:spMkLst>
            <pc:docMk/>
            <pc:sldMk cId="622733929" sldId="295"/>
            <ac:spMk id="3" creationId="{29C8AF27-F2AB-4F98-A172-232229EEFEF8}"/>
          </ac:spMkLst>
        </pc:spChg>
        <pc:spChg chg="mod topLvl">
          <ac:chgData name="Manish Sharma" userId="b799adb9ba789c8f" providerId="LiveId" clId="{2A0BAF50-C1C6-4002-8C1A-13D90D75CC8A}" dt="2021-05-09T07:39:50.883" v="1605" actId="165"/>
          <ac:spMkLst>
            <pc:docMk/>
            <pc:sldMk cId="622733929" sldId="295"/>
            <ac:spMk id="4" creationId="{95050F2E-B417-4F01-8FE5-273A331390D2}"/>
          </ac:spMkLst>
        </pc:spChg>
        <pc:spChg chg="mod topLvl">
          <ac:chgData name="Manish Sharma" userId="b799adb9ba789c8f" providerId="LiveId" clId="{2A0BAF50-C1C6-4002-8C1A-13D90D75CC8A}" dt="2021-05-09T07:39:50.883" v="1605" actId="165"/>
          <ac:spMkLst>
            <pc:docMk/>
            <pc:sldMk cId="622733929" sldId="295"/>
            <ac:spMk id="5" creationId="{DFEBB10A-6B21-43FB-BC93-D66BED6FEE63}"/>
          </ac:spMkLst>
        </pc:spChg>
        <pc:spChg chg="mod topLvl">
          <ac:chgData name="Manish Sharma" userId="b799adb9ba789c8f" providerId="LiveId" clId="{2A0BAF50-C1C6-4002-8C1A-13D90D75CC8A}" dt="2021-05-09T07:39:50.883" v="1605" actId="165"/>
          <ac:spMkLst>
            <pc:docMk/>
            <pc:sldMk cId="622733929" sldId="295"/>
            <ac:spMk id="6" creationId="{E1796274-11FF-44FF-8F67-D91305F01D47}"/>
          </ac:spMkLst>
        </pc:spChg>
        <pc:spChg chg="mod topLvl">
          <ac:chgData name="Manish Sharma" userId="b799adb9ba789c8f" providerId="LiveId" clId="{2A0BAF50-C1C6-4002-8C1A-13D90D75CC8A}" dt="2021-05-09T07:39:50.883" v="1605" actId="165"/>
          <ac:spMkLst>
            <pc:docMk/>
            <pc:sldMk cId="622733929" sldId="295"/>
            <ac:spMk id="9" creationId="{7AE3AA4A-48CB-4B9D-A426-4D9D645B8346}"/>
          </ac:spMkLst>
        </pc:spChg>
        <pc:spChg chg="mod topLvl">
          <ac:chgData name="Manish Sharma" userId="b799adb9ba789c8f" providerId="LiveId" clId="{2A0BAF50-C1C6-4002-8C1A-13D90D75CC8A}" dt="2021-05-09T07:39:50.883" v="1605" actId="165"/>
          <ac:spMkLst>
            <pc:docMk/>
            <pc:sldMk cId="622733929" sldId="295"/>
            <ac:spMk id="11" creationId="{BB11C099-F50E-4F91-8533-2AA7E8C0C06A}"/>
          </ac:spMkLst>
        </pc:spChg>
        <pc:spChg chg="add mod topLvl">
          <ac:chgData name="Manish Sharma" userId="b799adb9ba789c8f" providerId="LiveId" clId="{2A0BAF50-C1C6-4002-8C1A-13D90D75CC8A}" dt="2021-05-09T07:39:50.883" v="1605" actId="165"/>
          <ac:spMkLst>
            <pc:docMk/>
            <pc:sldMk cId="622733929" sldId="295"/>
            <ac:spMk id="13" creationId="{D79CE829-DF55-422C-AFEC-2420B5B1620D}"/>
          </ac:spMkLst>
        </pc:spChg>
        <pc:spChg chg="del">
          <ac:chgData name="Manish Sharma" userId="b799adb9ba789c8f" providerId="LiveId" clId="{2A0BAF50-C1C6-4002-8C1A-13D90D75CC8A}" dt="2021-05-09T07:30:36.822" v="1534" actId="478"/>
          <ac:spMkLst>
            <pc:docMk/>
            <pc:sldMk cId="622733929" sldId="295"/>
            <ac:spMk id="14" creationId="{32AAE5D0-9F96-4B07-813A-66E505F5FA8B}"/>
          </ac:spMkLst>
        </pc:spChg>
        <pc:spChg chg="del">
          <ac:chgData name="Manish Sharma" userId="b799adb9ba789c8f" providerId="LiveId" clId="{2A0BAF50-C1C6-4002-8C1A-13D90D75CC8A}" dt="2021-05-09T07:30:36.822" v="1534" actId="478"/>
          <ac:spMkLst>
            <pc:docMk/>
            <pc:sldMk cId="622733929" sldId="295"/>
            <ac:spMk id="15" creationId="{A6AFCA04-8100-40A2-9B69-4F4067799243}"/>
          </ac:spMkLst>
        </pc:spChg>
        <pc:spChg chg="del">
          <ac:chgData name="Manish Sharma" userId="b799adb9ba789c8f" providerId="LiveId" clId="{2A0BAF50-C1C6-4002-8C1A-13D90D75CC8A}" dt="2021-05-09T07:30:36.822" v="1534" actId="478"/>
          <ac:spMkLst>
            <pc:docMk/>
            <pc:sldMk cId="622733929" sldId="295"/>
            <ac:spMk id="16" creationId="{F9BC15ED-20FE-45D4-AE2E-2511BA8C2E0B}"/>
          </ac:spMkLst>
        </pc:spChg>
        <pc:spChg chg="del">
          <ac:chgData name="Manish Sharma" userId="b799adb9ba789c8f" providerId="LiveId" clId="{2A0BAF50-C1C6-4002-8C1A-13D90D75CC8A}" dt="2021-05-09T07:30:36.822" v="1534" actId="478"/>
          <ac:spMkLst>
            <pc:docMk/>
            <pc:sldMk cId="622733929" sldId="295"/>
            <ac:spMk id="17" creationId="{EB82ADD4-C38E-49C6-804D-3CE61A7A4DD8}"/>
          </ac:spMkLst>
        </pc:spChg>
        <pc:spChg chg="add mod topLvl">
          <ac:chgData name="Manish Sharma" userId="b799adb9ba789c8f" providerId="LiveId" clId="{2A0BAF50-C1C6-4002-8C1A-13D90D75CC8A}" dt="2021-05-09T07:40:42.513" v="1623" actId="1076"/>
          <ac:spMkLst>
            <pc:docMk/>
            <pc:sldMk cId="622733929" sldId="295"/>
            <ac:spMk id="18" creationId="{E3504F55-6AF5-4DB9-ADE3-D3CBCDB4176F}"/>
          </ac:spMkLst>
        </pc:spChg>
        <pc:spChg chg="add mod topLvl">
          <ac:chgData name="Manish Sharma" userId="b799adb9ba789c8f" providerId="LiveId" clId="{2A0BAF50-C1C6-4002-8C1A-13D90D75CC8A}" dt="2021-05-09T07:39:50.883" v="1605" actId="165"/>
          <ac:spMkLst>
            <pc:docMk/>
            <pc:sldMk cId="622733929" sldId="295"/>
            <ac:spMk id="19" creationId="{8C5FFBE0-2CF4-4F5F-B8BD-875007F6FF9E}"/>
          </ac:spMkLst>
        </pc:spChg>
        <pc:spChg chg="add mod">
          <ac:chgData name="Manish Sharma" userId="b799adb9ba789c8f" providerId="LiveId" clId="{2A0BAF50-C1C6-4002-8C1A-13D90D75CC8A}" dt="2021-05-09T07:40:09.540" v="1613" actId="1076"/>
          <ac:spMkLst>
            <pc:docMk/>
            <pc:sldMk cId="622733929" sldId="295"/>
            <ac:spMk id="21" creationId="{B6429BCF-9AA3-4AF3-891C-5A40D3369AA0}"/>
          </ac:spMkLst>
        </pc:spChg>
        <pc:grpChg chg="add del mod">
          <ac:chgData name="Manish Sharma" userId="b799adb9ba789c8f" providerId="LiveId" clId="{2A0BAF50-C1C6-4002-8C1A-13D90D75CC8A}" dt="2021-05-09T07:39:50.883" v="1605" actId="165"/>
          <ac:grpSpMkLst>
            <pc:docMk/>
            <pc:sldMk cId="622733929" sldId="295"/>
            <ac:grpSpMk id="20" creationId="{54F06A01-068A-42A7-A1F2-E3DA01F4B480}"/>
          </ac:grpSpMkLst>
        </pc:grpChg>
        <pc:cxnChg chg="mod topLvl">
          <ac:chgData name="Manish Sharma" userId="b799adb9ba789c8f" providerId="LiveId" clId="{2A0BAF50-C1C6-4002-8C1A-13D90D75CC8A}" dt="2021-05-09T07:39:50.883" v="1605" actId="165"/>
          <ac:cxnSpMkLst>
            <pc:docMk/>
            <pc:sldMk cId="622733929" sldId="295"/>
            <ac:cxnSpMk id="7" creationId="{0C68E378-0703-418D-A72E-B051CE96F4EF}"/>
          </ac:cxnSpMkLst>
        </pc:cxnChg>
        <pc:cxnChg chg="mod topLvl">
          <ac:chgData name="Manish Sharma" userId="b799adb9ba789c8f" providerId="LiveId" clId="{2A0BAF50-C1C6-4002-8C1A-13D90D75CC8A}" dt="2021-05-09T07:39:50.883" v="1605" actId="165"/>
          <ac:cxnSpMkLst>
            <pc:docMk/>
            <pc:sldMk cId="622733929" sldId="295"/>
            <ac:cxnSpMk id="8" creationId="{8C32B631-6A9B-451A-A7C0-6DA3D92D4094}"/>
          </ac:cxnSpMkLst>
        </pc:cxnChg>
        <pc:cxnChg chg="mod topLvl">
          <ac:chgData name="Manish Sharma" userId="b799adb9ba789c8f" providerId="LiveId" clId="{2A0BAF50-C1C6-4002-8C1A-13D90D75CC8A}" dt="2021-05-09T07:39:50.883" v="1605" actId="165"/>
          <ac:cxnSpMkLst>
            <pc:docMk/>
            <pc:sldMk cId="622733929" sldId="295"/>
            <ac:cxnSpMk id="10" creationId="{616EA423-2D2D-45F9-B6A1-3199F8369AD7}"/>
          </ac:cxnSpMkLst>
        </pc:cxnChg>
        <pc:cxnChg chg="mod topLvl">
          <ac:chgData name="Manish Sharma" userId="b799adb9ba789c8f" providerId="LiveId" clId="{2A0BAF50-C1C6-4002-8C1A-13D90D75CC8A}" dt="2021-05-09T07:39:50.883" v="1605" actId="165"/>
          <ac:cxnSpMkLst>
            <pc:docMk/>
            <pc:sldMk cId="622733929" sldId="295"/>
            <ac:cxnSpMk id="12" creationId="{0EF33CA5-2A8A-4602-A1A4-5D89DCC16BEC}"/>
          </ac:cxnSpMkLst>
        </pc:cxnChg>
        <pc:cxnChg chg="add mod">
          <ac:chgData name="Manish Sharma" userId="b799adb9ba789c8f" providerId="LiveId" clId="{2A0BAF50-C1C6-4002-8C1A-13D90D75CC8A}" dt="2021-05-09T07:40:09.540" v="1613" actId="1076"/>
          <ac:cxnSpMkLst>
            <pc:docMk/>
            <pc:sldMk cId="622733929" sldId="295"/>
            <ac:cxnSpMk id="23" creationId="{B5D8D542-0491-427F-A03E-EF5D26C08032}"/>
          </ac:cxnSpMkLst>
        </pc:cxnChg>
      </pc:sldChg>
      <pc:sldChg chg="addSp delSp modSp add mod">
        <pc:chgData name="Manish Sharma" userId="b799adb9ba789c8f" providerId="LiveId" clId="{2A0BAF50-C1C6-4002-8C1A-13D90D75CC8A}" dt="2021-05-09T07:41:04.208" v="1624" actId="13822"/>
        <pc:sldMkLst>
          <pc:docMk/>
          <pc:sldMk cId="508615166" sldId="296"/>
        </pc:sldMkLst>
        <pc:spChg chg="del">
          <ac:chgData name="Manish Sharma" userId="b799adb9ba789c8f" providerId="LiveId" clId="{2A0BAF50-C1C6-4002-8C1A-13D90D75CC8A}" dt="2021-05-09T07:33:53.377" v="1571" actId="478"/>
          <ac:spMkLst>
            <pc:docMk/>
            <pc:sldMk cId="508615166" sldId="296"/>
            <ac:spMk id="3" creationId="{29C8AF27-F2AB-4F98-A172-232229EEFEF8}"/>
          </ac:spMkLst>
        </pc:spChg>
        <pc:spChg chg="del">
          <ac:chgData name="Manish Sharma" userId="b799adb9ba789c8f" providerId="LiveId" clId="{2A0BAF50-C1C6-4002-8C1A-13D90D75CC8A}" dt="2021-05-09T07:33:55.729" v="1572" actId="478"/>
          <ac:spMkLst>
            <pc:docMk/>
            <pc:sldMk cId="508615166" sldId="296"/>
            <ac:spMk id="13" creationId="{D79CE829-DF55-422C-AFEC-2420B5B1620D}"/>
          </ac:spMkLst>
        </pc:spChg>
        <pc:spChg chg="add mod">
          <ac:chgData name="Manish Sharma" userId="b799adb9ba789c8f" providerId="LiveId" clId="{2A0BAF50-C1C6-4002-8C1A-13D90D75CC8A}" dt="2021-05-09T07:41:04.208" v="1624" actId="13822"/>
          <ac:spMkLst>
            <pc:docMk/>
            <pc:sldMk cId="508615166" sldId="296"/>
            <ac:spMk id="14" creationId="{6E239066-C16F-4B12-993B-8C8A01F2E0C8}"/>
          </ac:spMkLst>
        </pc:spChg>
        <pc:spChg chg="add mod">
          <ac:chgData name="Manish Sharma" userId="b799adb9ba789c8f" providerId="LiveId" clId="{2A0BAF50-C1C6-4002-8C1A-13D90D75CC8A}" dt="2021-05-09T07:35:36.089" v="1602" actId="13822"/>
          <ac:spMkLst>
            <pc:docMk/>
            <pc:sldMk cId="508615166" sldId="296"/>
            <ac:spMk id="15" creationId="{3867BAC0-BBFD-4CC0-AFFA-198816F8831C}"/>
          </ac:spMkLst>
        </pc:spChg>
        <pc:spChg chg="del">
          <ac:chgData name="Manish Sharma" userId="b799adb9ba789c8f" providerId="LiveId" clId="{2A0BAF50-C1C6-4002-8C1A-13D90D75CC8A}" dt="2021-05-09T07:33:57.151" v="1573" actId="478"/>
          <ac:spMkLst>
            <pc:docMk/>
            <pc:sldMk cId="508615166" sldId="296"/>
            <ac:spMk id="18" creationId="{E3504F55-6AF5-4DB9-ADE3-D3CBCDB4176F}"/>
          </ac:spMkLst>
        </pc:spChg>
        <pc:spChg chg="del">
          <ac:chgData name="Manish Sharma" userId="b799adb9ba789c8f" providerId="LiveId" clId="{2A0BAF50-C1C6-4002-8C1A-13D90D75CC8A}" dt="2021-05-09T07:33:58.969" v="1574" actId="478"/>
          <ac:spMkLst>
            <pc:docMk/>
            <pc:sldMk cId="508615166" sldId="296"/>
            <ac:spMk id="19" creationId="{8C5FFBE0-2CF4-4F5F-B8BD-875007F6FF9E}"/>
          </ac:spMkLst>
        </pc:spChg>
        <pc:spChg chg="add mod">
          <ac:chgData name="Manish Sharma" userId="b799adb9ba789c8f" providerId="LiveId" clId="{2A0BAF50-C1C6-4002-8C1A-13D90D75CC8A}" dt="2021-05-09T07:35:36.089" v="1602" actId="13822"/>
          <ac:spMkLst>
            <pc:docMk/>
            <pc:sldMk cId="508615166" sldId="296"/>
            <ac:spMk id="20" creationId="{CAE379AD-CBE9-4275-A7E5-E6DAB8EE29E6}"/>
          </ac:spMkLst>
        </pc:spChg>
      </pc:sldChg>
      <pc:sldChg chg="addSp delSp modSp new mod">
        <pc:chgData name="Manish Sharma" userId="b799adb9ba789c8f" providerId="LiveId" clId="{2A0BAF50-C1C6-4002-8C1A-13D90D75CC8A}" dt="2021-05-09T09:52:15.705" v="1646"/>
        <pc:sldMkLst>
          <pc:docMk/>
          <pc:sldMk cId="3613728516" sldId="297"/>
        </pc:sldMkLst>
        <pc:spChg chg="mod">
          <ac:chgData name="Manish Sharma" userId="b799adb9ba789c8f" providerId="LiveId" clId="{2A0BAF50-C1C6-4002-8C1A-13D90D75CC8A}" dt="2021-05-09T09:51:40.639" v="1635" actId="20577"/>
          <ac:spMkLst>
            <pc:docMk/>
            <pc:sldMk cId="3613728516" sldId="297"/>
            <ac:spMk id="2" creationId="{E25160EA-699C-450E-BE20-A40116DB8648}"/>
          </ac:spMkLst>
        </pc:spChg>
        <pc:spChg chg="add del mod">
          <ac:chgData name="Manish Sharma" userId="b799adb9ba789c8f" providerId="LiveId" clId="{2A0BAF50-C1C6-4002-8C1A-13D90D75CC8A}" dt="2021-05-09T09:52:15.705" v="1646"/>
          <ac:spMkLst>
            <pc:docMk/>
            <pc:sldMk cId="3613728516" sldId="297"/>
            <ac:spMk id="3" creationId="{A8D50945-49AC-4CAD-9F7F-339990210172}"/>
          </ac:spMkLst>
        </pc:spChg>
        <pc:spChg chg="add del mod">
          <ac:chgData name="Manish Sharma" userId="b799adb9ba789c8f" providerId="LiveId" clId="{2A0BAF50-C1C6-4002-8C1A-13D90D75CC8A}" dt="2021-05-09T09:51:45.050" v="1637"/>
          <ac:spMkLst>
            <pc:docMk/>
            <pc:sldMk cId="3613728516" sldId="297"/>
            <ac:spMk id="4" creationId="{9352B969-294E-4958-B2CA-797D80C7D683}"/>
          </ac:spMkLst>
        </pc:spChg>
      </pc:sldChg>
      <pc:sldChg chg="new del">
        <pc:chgData name="Manish Sharma" userId="b799adb9ba789c8f" providerId="LiveId" clId="{2A0BAF50-C1C6-4002-8C1A-13D90D75CC8A}" dt="2021-05-09T09:28:50.677" v="1627" actId="47"/>
        <pc:sldMkLst>
          <pc:docMk/>
          <pc:sldMk cId="3698662048" sldId="297"/>
        </pc:sldMkLst>
      </pc:sldChg>
      <pc:sldChg chg="new del">
        <pc:chgData name="Manish Sharma" userId="b799adb9ba789c8f" providerId="LiveId" clId="{2A0BAF50-C1C6-4002-8C1A-13D90D75CC8A}" dt="2021-05-09T11:25:03.296" v="1651" actId="47"/>
        <pc:sldMkLst>
          <pc:docMk/>
          <pc:sldMk cId="565272343" sldId="298"/>
        </pc:sldMkLst>
      </pc:sldChg>
      <pc:sldChg chg="delSp add setBg delDesignElem">
        <pc:chgData name="Manish Sharma" userId="b799adb9ba789c8f" providerId="LiveId" clId="{2A0BAF50-C1C6-4002-8C1A-13D90D75CC8A}" dt="2021-05-09T11:24:10.853" v="1649"/>
        <pc:sldMkLst>
          <pc:docMk/>
          <pc:sldMk cId="2829608424" sldId="299"/>
        </pc:sldMkLst>
        <pc:spChg chg="del">
          <ac:chgData name="Manish Sharma" userId="b799adb9ba789c8f" providerId="LiveId" clId="{2A0BAF50-C1C6-4002-8C1A-13D90D75CC8A}" dt="2021-05-09T11:24:10.853" v="1649"/>
          <ac:spMkLst>
            <pc:docMk/>
            <pc:sldMk cId="2829608424" sldId="299"/>
            <ac:spMk id="17" creationId="{6753252F-4873-4F63-801D-CC719279A7D5}"/>
          </ac:spMkLst>
        </pc:spChg>
        <pc:spChg chg="del">
          <ac:chgData name="Manish Sharma" userId="b799adb9ba789c8f" providerId="LiveId" clId="{2A0BAF50-C1C6-4002-8C1A-13D90D75CC8A}" dt="2021-05-09T11:24:10.853" v="1649"/>
          <ac:spMkLst>
            <pc:docMk/>
            <pc:sldMk cId="2829608424" sldId="299"/>
            <ac:spMk id="19" creationId="{047C8CCB-F95D-4249-92DD-651249D3535A}"/>
          </ac:spMkLst>
        </pc:spChg>
      </pc:sldChg>
      <pc:sldChg chg="add">
        <pc:chgData name="Manish Sharma" userId="b799adb9ba789c8f" providerId="LiveId" clId="{2A0BAF50-C1C6-4002-8C1A-13D90D75CC8A}" dt="2021-05-09T11:25:01.118" v="1650"/>
        <pc:sldMkLst>
          <pc:docMk/>
          <pc:sldMk cId="631516676" sldId="301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?phone=+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?phone=+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9CFC44-69C4-4B17-B8F2-7FF9091A454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856030B-23D7-4A23-9EA3-5E646EC46186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Manish Sharma | Gmail</a:t>
          </a:r>
          <a:endParaRPr lang="en-US"/>
        </a:p>
      </dgm:t>
    </dgm:pt>
    <dgm:pt modelId="{4A132848-FCEC-4C54-9590-78B5C1541031}" type="parTrans" cxnId="{96FB3DD2-B34B-4D3C-B3A1-3FFB4E30EE4D}">
      <dgm:prSet/>
      <dgm:spPr/>
      <dgm:t>
        <a:bodyPr/>
        <a:lstStyle/>
        <a:p>
          <a:endParaRPr lang="en-US"/>
        </a:p>
      </dgm:t>
    </dgm:pt>
    <dgm:pt modelId="{591E8C74-F2B1-42F9-B1B0-C70CAF06EA36}" type="sibTrans" cxnId="{96FB3DD2-B34B-4D3C-B3A1-3FFB4E30EE4D}">
      <dgm:prSet/>
      <dgm:spPr/>
      <dgm:t>
        <a:bodyPr/>
        <a:lstStyle/>
        <a:p>
          <a:endParaRPr lang="en-US"/>
        </a:p>
      </dgm:t>
    </dgm:pt>
    <dgm:pt modelId="{D16C0C2D-B6FC-49BD-82F4-1FF928C65157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Manish Sharma | WhatsApp</a:t>
          </a:r>
          <a:endParaRPr lang="en-US"/>
        </a:p>
      </dgm:t>
    </dgm:pt>
    <dgm:pt modelId="{D65A222D-1CC1-414D-A6EC-E74669549088}" type="parTrans" cxnId="{013947E7-A568-4FB1-A984-1B713A46E683}">
      <dgm:prSet/>
      <dgm:spPr/>
      <dgm:t>
        <a:bodyPr/>
        <a:lstStyle/>
        <a:p>
          <a:endParaRPr lang="en-US"/>
        </a:p>
      </dgm:t>
    </dgm:pt>
    <dgm:pt modelId="{BAA50448-FAA9-491D-8A1C-F7940C46C776}" type="sibTrans" cxnId="{013947E7-A568-4FB1-A984-1B713A46E683}">
      <dgm:prSet/>
      <dgm:spPr/>
      <dgm:t>
        <a:bodyPr/>
        <a:lstStyle/>
        <a:p>
          <a:endParaRPr lang="en-US"/>
        </a:p>
      </dgm:t>
    </dgm:pt>
    <dgm:pt modelId="{5C0AD823-ED90-4268-A804-F3FFFADBC6D5}">
      <dgm:prSet/>
      <dgm:spPr/>
      <dgm:t>
        <a:bodyPr/>
        <a:lstStyle/>
        <a:p>
          <a:r>
            <a:rPr lang="en-IN">
              <a:hlinkClick xmlns:r="http://schemas.openxmlformats.org/officeDocument/2006/relationships" r:id="rId3"/>
            </a:rPr>
            <a:t>Manish Sharma | Facebook</a:t>
          </a:r>
          <a:endParaRPr lang="en-US"/>
        </a:p>
      </dgm:t>
    </dgm:pt>
    <dgm:pt modelId="{4D4F1145-AB87-4542-84A2-AFCB2266E6BD}" type="parTrans" cxnId="{83BDB53D-71D6-4FC0-9A4D-8D401858A62B}">
      <dgm:prSet/>
      <dgm:spPr/>
      <dgm:t>
        <a:bodyPr/>
        <a:lstStyle/>
        <a:p>
          <a:endParaRPr lang="en-US"/>
        </a:p>
      </dgm:t>
    </dgm:pt>
    <dgm:pt modelId="{2ED4DBD2-A752-4D43-90BE-EAEBD29A9E00}" type="sibTrans" cxnId="{83BDB53D-71D6-4FC0-9A4D-8D401858A62B}">
      <dgm:prSet/>
      <dgm:spPr/>
      <dgm:t>
        <a:bodyPr/>
        <a:lstStyle/>
        <a:p>
          <a:endParaRPr lang="en-US"/>
        </a:p>
      </dgm:t>
    </dgm:pt>
    <dgm:pt modelId="{C7A297B1-CF4D-444E-9C2B-1CD95F45A846}">
      <dgm:prSet/>
      <dgm:spPr/>
      <dgm:t>
        <a:bodyPr/>
        <a:lstStyle/>
        <a:p>
          <a:r>
            <a:rPr lang="en-IN">
              <a:hlinkClick xmlns:r="http://schemas.openxmlformats.org/officeDocument/2006/relationships" r:id="rId4"/>
            </a:rPr>
            <a:t>Manish Sharma | LinkedIn</a:t>
          </a:r>
          <a:endParaRPr lang="en-US"/>
        </a:p>
      </dgm:t>
    </dgm:pt>
    <dgm:pt modelId="{584C33D7-143C-43F8-92A7-10078D91E93A}" type="parTrans" cxnId="{7FECB311-0489-4F0E-A07C-33A9A40ADAAB}">
      <dgm:prSet/>
      <dgm:spPr/>
      <dgm:t>
        <a:bodyPr/>
        <a:lstStyle/>
        <a:p>
          <a:endParaRPr lang="en-US"/>
        </a:p>
      </dgm:t>
    </dgm:pt>
    <dgm:pt modelId="{7011D163-8AE9-45A2-B44E-6838C60AFCAE}" type="sibTrans" cxnId="{7FECB311-0489-4F0E-A07C-33A9A40ADAAB}">
      <dgm:prSet/>
      <dgm:spPr/>
      <dgm:t>
        <a:bodyPr/>
        <a:lstStyle/>
        <a:p>
          <a:endParaRPr lang="en-US"/>
        </a:p>
      </dgm:t>
    </dgm:pt>
    <dgm:pt modelId="{C1E23211-C21D-4270-BD6D-631ABF3EADA3}" type="pres">
      <dgm:prSet presAssocID="{749CFC44-69C4-4B17-B8F2-7FF9091A454F}" presName="vert0" presStyleCnt="0">
        <dgm:presLayoutVars>
          <dgm:dir/>
          <dgm:animOne val="branch"/>
          <dgm:animLvl val="lvl"/>
        </dgm:presLayoutVars>
      </dgm:prSet>
      <dgm:spPr/>
    </dgm:pt>
    <dgm:pt modelId="{300FC989-AA89-404C-A67C-A2B622179436}" type="pres">
      <dgm:prSet presAssocID="{7856030B-23D7-4A23-9EA3-5E646EC46186}" presName="thickLine" presStyleLbl="alignNode1" presStyleIdx="0" presStyleCnt="4"/>
      <dgm:spPr/>
    </dgm:pt>
    <dgm:pt modelId="{922BAE5E-83CB-4D05-AC3D-439BDC93B07B}" type="pres">
      <dgm:prSet presAssocID="{7856030B-23D7-4A23-9EA3-5E646EC46186}" presName="horz1" presStyleCnt="0"/>
      <dgm:spPr/>
    </dgm:pt>
    <dgm:pt modelId="{EDCB8EFD-E364-4310-BC0E-16D9C1F50743}" type="pres">
      <dgm:prSet presAssocID="{7856030B-23D7-4A23-9EA3-5E646EC46186}" presName="tx1" presStyleLbl="revTx" presStyleIdx="0" presStyleCnt="4"/>
      <dgm:spPr/>
    </dgm:pt>
    <dgm:pt modelId="{F4FCFC93-701F-4C55-BB28-ED187BA15101}" type="pres">
      <dgm:prSet presAssocID="{7856030B-23D7-4A23-9EA3-5E646EC46186}" presName="vert1" presStyleCnt="0"/>
      <dgm:spPr/>
    </dgm:pt>
    <dgm:pt modelId="{79577092-275A-4716-B8E5-75473463FC8B}" type="pres">
      <dgm:prSet presAssocID="{D16C0C2D-B6FC-49BD-82F4-1FF928C65157}" presName="thickLine" presStyleLbl="alignNode1" presStyleIdx="1" presStyleCnt="4"/>
      <dgm:spPr/>
    </dgm:pt>
    <dgm:pt modelId="{97787585-053C-412C-A789-516CBFBBE54B}" type="pres">
      <dgm:prSet presAssocID="{D16C0C2D-B6FC-49BD-82F4-1FF928C65157}" presName="horz1" presStyleCnt="0"/>
      <dgm:spPr/>
    </dgm:pt>
    <dgm:pt modelId="{9CD961A5-3CD4-46C0-B719-EBC1580B7037}" type="pres">
      <dgm:prSet presAssocID="{D16C0C2D-B6FC-49BD-82F4-1FF928C65157}" presName="tx1" presStyleLbl="revTx" presStyleIdx="1" presStyleCnt="4"/>
      <dgm:spPr/>
    </dgm:pt>
    <dgm:pt modelId="{9EEEDFB3-9C61-42C0-9B26-ADC1445F05C1}" type="pres">
      <dgm:prSet presAssocID="{D16C0C2D-B6FC-49BD-82F4-1FF928C65157}" presName="vert1" presStyleCnt="0"/>
      <dgm:spPr/>
    </dgm:pt>
    <dgm:pt modelId="{842FB6F4-C4D0-4B51-B199-DB260F28B81F}" type="pres">
      <dgm:prSet presAssocID="{5C0AD823-ED90-4268-A804-F3FFFADBC6D5}" presName="thickLine" presStyleLbl="alignNode1" presStyleIdx="2" presStyleCnt="4"/>
      <dgm:spPr/>
    </dgm:pt>
    <dgm:pt modelId="{11C9E430-E16B-45D1-BA0C-B86CF8FB57C5}" type="pres">
      <dgm:prSet presAssocID="{5C0AD823-ED90-4268-A804-F3FFFADBC6D5}" presName="horz1" presStyleCnt="0"/>
      <dgm:spPr/>
    </dgm:pt>
    <dgm:pt modelId="{3EDAD8E6-E45C-43F1-AB6A-58A71C1FDB4A}" type="pres">
      <dgm:prSet presAssocID="{5C0AD823-ED90-4268-A804-F3FFFADBC6D5}" presName="tx1" presStyleLbl="revTx" presStyleIdx="2" presStyleCnt="4"/>
      <dgm:spPr/>
    </dgm:pt>
    <dgm:pt modelId="{510AB503-9865-4D0E-AB6E-83F72A333CE6}" type="pres">
      <dgm:prSet presAssocID="{5C0AD823-ED90-4268-A804-F3FFFADBC6D5}" presName="vert1" presStyleCnt="0"/>
      <dgm:spPr/>
    </dgm:pt>
    <dgm:pt modelId="{0C769D39-0B2A-4F88-9A5A-D9A1277A20FC}" type="pres">
      <dgm:prSet presAssocID="{C7A297B1-CF4D-444E-9C2B-1CD95F45A846}" presName="thickLine" presStyleLbl="alignNode1" presStyleIdx="3" presStyleCnt="4"/>
      <dgm:spPr/>
    </dgm:pt>
    <dgm:pt modelId="{7C17FEA2-D0E8-4EC2-983A-08F7A517F0E9}" type="pres">
      <dgm:prSet presAssocID="{C7A297B1-CF4D-444E-9C2B-1CD95F45A846}" presName="horz1" presStyleCnt="0"/>
      <dgm:spPr/>
    </dgm:pt>
    <dgm:pt modelId="{63A605E6-5D88-4325-9E9A-8AEB5EE41848}" type="pres">
      <dgm:prSet presAssocID="{C7A297B1-CF4D-444E-9C2B-1CD95F45A846}" presName="tx1" presStyleLbl="revTx" presStyleIdx="3" presStyleCnt="4"/>
      <dgm:spPr/>
    </dgm:pt>
    <dgm:pt modelId="{B39F1D9D-9CA1-476C-967A-95A3A27DC4C0}" type="pres">
      <dgm:prSet presAssocID="{C7A297B1-CF4D-444E-9C2B-1CD95F45A846}" presName="vert1" presStyleCnt="0"/>
      <dgm:spPr/>
    </dgm:pt>
  </dgm:ptLst>
  <dgm:cxnLst>
    <dgm:cxn modelId="{7FECB311-0489-4F0E-A07C-33A9A40ADAAB}" srcId="{749CFC44-69C4-4B17-B8F2-7FF9091A454F}" destId="{C7A297B1-CF4D-444E-9C2B-1CD95F45A846}" srcOrd="3" destOrd="0" parTransId="{584C33D7-143C-43F8-92A7-10078D91E93A}" sibTransId="{7011D163-8AE9-45A2-B44E-6838C60AFCAE}"/>
    <dgm:cxn modelId="{3EE5FD37-FFD7-4C4F-85C1-F031351D95A7}" type="presOf" srcId="{C7A297B1-CF4D-444E-9C2B-1CD95F45A846}" destId="{63A605E6-5D88-4325-9E9A-8AEB5EE41848}" srcOrd="0" destOrd="0" presId="urn:microsoft.com/office/officeart/2008/layout/LinedList"/>
    <dgm:cxn modelId="{83BDB53D-71D6-4FC0-9A4D-8D401858A62B}" srcId="{749CFC44-69C4-4B17-B8F2-7FF9091A454F}" destId="{5C0AD823-ED90-4268-A804-F3FFFADBC6D5}" srcOrd="2" destOrd="0" parTransId="{4D4F1145-AB87-4542-84A2-AFCB2266E6BD}" sibTransId="{2ED4DBD2-A752-4D43-90BE-EAEBD29A9E00}"/>
    <dgm:cxn modelId="{F9312C3E-5DC5-4750-8B41-721C9EE8D10A}" type="presOf" srcId="{749CFC44-69C4-4B17-B8F2-7FF9091A454F}" destId="{C1E23211-C21D-4270-BD6D-631ABF3EADA3}" srcOrd="0" destOrd="0" presId="urn:microsoft.com/office/officeart/2008/layout/LinedList"/>
    <dgm:cxn modelId="{5A45A546-4007-439C-8B81-83885223AD29}" type="presOf" srcId="{D16C0C2D-B6FC-49BD-82F4-1FF928C65157}" destId="{9CD961A5-3CD4-46C0-B719-EBC1580B7037}" srcOrd="0" destOrd="0" presId="urn:microsoft.com/office/officeart/2008/layout/LinedList"/>
    <dgm:cxn modelId="{FA1C1849-274C-430C-BA0D-CEC4BBCDD839}" type="presOf" srcId="{5C0AD823-ED90-4268-A804-F3FFFADBC6D5}" destId="{3EDAD8E6-E45C-43F1-AB6A-58A71C1FDB4A}" srcOrd="0" destOrd="0" presId="urn:microsoft.com/office/officeart/2008/layout/LinedList"/>
    <dgm:cxn modelId="{96FB3DD2-B34B-4D3C-B3A1-3FFB4E30EE4D}" srcId="{749CFC44-69C4-4B17-B8F2-7FF9091A454F}" destId="{7856030B-23D7-4A23-9EA3-5E646EC46186}" srcOrd="0" destOrd="0" parTransId="{4A132848-FCEC-4C54-9590-78B5C1541031}" sibTransId="{591E8C74-F2B1-42F9-B1B0-C70CAF06EA36}"/>
    <dgm:cxn modelId="{830055D6-E275-4A8A-BB9E-ADB196343187}" type="presOf" srcId="{7856030B-23D7-4A23-9EA3-5E646EC46186}" destId="{EDCB8EFD-E364-4310-BC0E-16D9C1F50743}" srcOrd="0" destOrd="0" presId="urn:microsoft.com/office/officeart/2008/layout/LinedList"/>
    <dgm:cxn modelId="{013947E7-A568-4FB1-A984-1B713A46E683}" srcId="{749CFC44-69C4-4B17-B8F2-7FF9091A454F}" destId="{D16C0C2D-B6FC-49BD-82F4-1FF928C65157}" srcOrd="1" destOrd="0" parTransId="{D65A222D-1CC1-414D-A6EC-E74669549088}" sibTransId="{BAA50448-FAA9-491D-8A1C-F7940C46C776}"/>
    <dgm:cxn modelId="{90334F6D-7F6E-427C-BA8F-D25513CD150D}" type="presParOf" srcId="{C1E23211-C21D-4270-BD6D-631ABF3EADA3}" destId="{300FC989-AA89-404C-A67C-A2B622179436}" srcOrd="0" destOrd="0" presId="urn:microsoft.com/office/officeart/2008/layout/LinedList"/>
    <dgm:cxn modelId="{1B6F32C7-9823-4FA8-8971-E705BBB7C5E3}" type="presParOf" srcId="{C1E23211-C21D-4270-BD6D-631ABF3EADA3}" destId="{922BAE5E-83CB-4D05-AC3D-439BDC93B07B}" srcOrd="1" destOrd="0" presId="urn:microsoft.com/office/officeart/2008/layout/LinedList"/>
    <dgm:cxn modelId="{604D0797-CD3E-4776-A015-995CEDBB3F8A}" type="presParOf" srcId="{922BAE5E-83CB-4D05-AC3D-439BDC93B07B}" destId="{EDCB8EFD-E364-4310-BC0E-16D9C1F50743}" srcOrd="0" destOrd="0" presId="urn:microsoft.com/office/officeart/2008/layout/LinedList"/>
    <dgm:cxn modelId="{3C52924C-2C6E-4D71-A2BD-E3CFBCEB88DE}" type="presParOf" srcId="{922BAE5E-83CB-4D05-AC3D-439BDC93B07B}" destId="{F4FCFC93-701F-4C55-BB28-ED187BA15101}" srcOrd="1" destOrd="0" presId="urn:microsoft.com/office/officeart/2008/layout/LinedList"/>
    <dgm:cxn modelId="{33D0D935-09FA-4B5A-BCC7-2EE6513E888A}" type="presParOf" srcId="{C1E23211-C21D-4270-BD6D-631ABF3EADA3}" destId="{79577092-275A-4716-B8E5-75473463FC8B}" srcOrd="2" destOrd="0" presId="urn:microsoft.com/office/officeart/2008/layout/LinedList"/>
    <dgm:cxn modelId="{B7402481-7E1E-4A74-83F5-B5F8DBFF0D27}" type="presParOf" srcId="{C1E23211-C21D-4270-BD6D-631ABF3EADA3}" destId="{97787585-053C-412C-A789-516CBFBBE54B}" srcOrd="3" destOrd="0" presId="urn:microsoft.com/office/officeart/2008/layout/LinedList"/>
    <dgm:cxn modelId="{B2C345E8-6FB4-406A-A653-FE851E2407C0}" type="presParOf" srcId="{97787585-053C-412C-A789-516CBFBBE54B}" destId="{9CD961A5-3CD4-46C0-B719-EBC1580B7037}" srcOrd="0" destOrd="0" presId="urn:microsoft.com/office/officeart/2008/layout/LinedList"/>
    <dgm:cxn modelId="{30FE6A9F-A6D2-404E-9B41-CA5FC49123D8}" type="presParOf" srcId="{97787585-053C-412C-A789-516CBFBBE54B}" destId="{9EEEDFB3-9C61-42C0-9B26-ADC1445F05C1}" srcOrd="1" destOrd="0" presId="urn:microsoft.com/office/officeart/2008/layout/LinedList"/>
    <dgm:cxn modelId="{F603B850-2BEF-416D-9F0E-D3C7E653502B}" type="presParOf" srcId="{C1E23211-C21D-4270-BD6D-631ABF3EADA3}" destId="{842FB6F4-C4D0-4B51-B199-DB260F28B81F}" srcOrd="4" destOrd="0" presId="urn:microsoft.com/office/officeart/2008/layout/LinedList"/>
    <dgm:cxn modelId="{42CD241B-50F7-48F1-941E-FB8FFDA484F1}" type="presParOf" srcId="{C1E23211-C21D-4270-BD6D-631ABF3EADA3}" destId="{11C9E430-E16B-45D1-BA0C-B86CF8FB57C5}" srcOrd="5" destOrd="0" presId="urn:microsoft.com/office/officeart/2008/layout/LinedList"/>
    <dgm:cxn modelId="{05DB89F3-707F-4A15-9E8B-791B162ECC88}" type="presParOf" srcId="{11C9E430-E16B-45D1-BA0C-B86CF8FB57C5}" destId="{3EDAD8E6-E45C-43F1-AB6A-58A71C1FDB4A}" srcOrd="0" destOrd="0" presId="urn:microsoft.com/office/officeart/2008/layout/LinedList"/>
    <dgm:cxn modelId="{3B30218E-3079-4D52-BF46-2C2EF69E9DF9}" type="presParOf" srcId="{11C9E430-E16B-45D1-BA0C-B86CF8FB57C5}" destId="{510AB503-9865-4D0E-AB6E-83F72A333CE6}" srcOrd="1" destOrd="0" presId="urn:microsoft.com/office/officeart/2008/layout/LinedList"/>
    <dgm:cxn modelId="{AA2E53E2-7A70-4BC1-8DC8-8AD84F7B1DE7}" type="presParOf" srcId="{C1E23211-C21D-4270-BD6D-631ABF3EADA3}" destId="{0C769D39-0B2A-4F88-9A5A-D9A1277A20FC}" srcOrd="6" destOrd="0" presId="urn:microsoft.com/office/officeart/2008/layout/LinedList"/>
    <dgm:cxn modelId="{8009DA00-6F9E-4E24-9EE1-89EDE932252A}" type="presParOf" srcId="{C1E23211-C21D-4270-BD6D-631ABF3EADA3}" destId="{7C17FEA2-D0E8-4EC2-983A-08F7A517F0E9}" srcOrd="7" destOrd="0" presId="urn:microsoft.com/office/officeart/2008/layout/LinedList"/>
    <dgm:cxn modelId="{AF00DEF0-46E1-420B-87EB-8AEDBF139C26}" type="presParOf" srcId="{7C17FEA2-D0E8-4EC2-983A-08F7A517F0E9}" destId="{63A605E6-5D88-4325-9E9A-8AEB5EE41848}" srcOrd="0" destOrd="0" presId="urn:microsoft.com/office/officeart/2008/layout/LinedList"/>
    <dgm:cxn modelId="{D6369859-D39C-428D-94DF-95F6068A742A}" type="presParOf" srcId="{7C17FEA2-D0E8-4EC2-983A-08F7A517F0E9}" destId="{B39F1D9D-9CA1-476C-967A-95A3A27DC4C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FC989-AA89-404C-A67C-A2B622179436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CB8EFD-E364-4310-BC0E-16D9C1F50743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>
              <a:hlinkClick xmlns:r="http://schemas.openxmlformats.org/officeDocument/2006/relationships" r:id="rId1"/>
            </a:rPr>
            <a:t>Manish Sharma | Gmail</a:t>
          </a:r>
          <a:endParaRPr lang="en-US" sz="4400" kern="1200"/>
        </a:p>
      </dsp:txBody>
      <dsp:txXfrm>
        <a:off x="0" y="0"/>
        <a:ext cx="6900512" cy="1384035"/>
      </dsp:txXfrm>
    </dsp:sp>
    <dsp:sp modelId="{79577092-275A-4716-B8E5-75473463FC8B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D961A5-3CD4-46C0-B719-EBC1580B7037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>
              <a:hlinkClick xmlns:r="http://schemas.openxmlformats.org/officeDocument/2006/relationships" r:id="rId2"/>
            </a:rPr>
            <a:t>Manish Sharma | WhatsApp</a:t>
          </a:r>
          <a:endParaRPr lang="en-US" sz="4400" kern="1200"/>
        </a:p>
      </dsp:txBody>
      <dsp:txXfrm>
        <a:off x="0" y="1384035"/>
        <a:ext cx="6900512" cy="1384035"/>
      </dsp:txXfrm>
    </dsp:sp>
    <dsp:sp modelId="{842FB6F4-C4D0-4B51-B199-DB260F28B81F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AD8E6-E45C-43F1-AB6A-58A71C1FDB4A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>
              <a:hlinkClick xmlns:r="http://schemas.openxmlformats.org/officeDocument/2006/relationships" r:id="rId3"/>
            </a:rPr>
            <a:t>Manish Sharma | Facebook</a:t>
          </a:r>
          <a:endParaRPr lang="en-US" sz="4400" kern="1200"/>
        </a:p>
      </dsp:txBody>
      <dsp:txXfrm>
        <a:off x="0" y="2768070"/>
        <a:ext cx="6900512" cy="1384035"/>
      </dsp:txXfrm>
    </dsp:sp>
    <dsp:sp modelId="{0C769D39-0B2A-4F88-9A5A-D9A1277A20FC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605E6-5D88-4325-9E9A-8AEB5EE41848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>
              <a:hlinkClick xmlns:r="http://schemas.openxmlformats.org/officeDocument/2006/relationships" r:id="rId4"/>
            </a:rPr>
            <a:t>Manish Sharma | LinkedIn</a:t>
          </a:r>
          <a:endParaRPr lang="en-US" sz="4400" kern="1200"/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7957-AFB6-4EFC-85C9-831079F58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6EA0A-AC81-4EE9-84E3-8B83950DA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FA8A1-4AF4-47D3-BA30-6C77523C1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B0E0-9BB8-4FD1-A8BD-A7A2F81A173D}" type="datetimeFigureOut">
              <a:rPr lang="en-IN" smtClean="0"/>
              <a:t>01-Aug-2021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5F8BC-4B2B-4164-A02D-3013CBF1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85D4E-4F43-4503-A386-70E4705F5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FC35-8B35-4D48-896E-890255E06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68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D4020-61EB-4CE2-8E3B-5D542AE29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F321A-4ADC-43C7-8B25-87DB8C6C4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4D4B0-42DA-48EA-A3A6-DDF9EA554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B0E0-9BB8-4FD1-A8BD-A7A2F81A173D}" type="datetimeFigureOut">
              <a:rPr lang="en-IN" smtClean="0"/>
              <a:t>01-Aug-2021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32DD4-A90B-4455-BE14-FFDC100D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FDBFC-AD10-45CC-A04B-4A6228FE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FC35-8B35-4D48-896E-890255E06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74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AD691-4586-40DB-94F7-9E833DAB5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2CC4D-D262-4C22-A44D-B4A906530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19FE3-35F7-4FA0-8C8A-5F4D534A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B0E0-9BB8-4FD1-A8BD-A7A2F81A173D}" type="datetimeFigureOut">
              <a:rPr lang="en-IN" smtClean="0"/>
              <a:t>01-Aug-2021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FB73-2AD4-4ADD-A308-59DFA006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5D825-0086-47BE-8281-2194CE89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FC35-8B35-4D48-896E-890255E06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821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8CF5-8AB8-4F30-A898-62884371D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B619D-783C-4C51-9331-9299EEA31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7FE9D-F94C-4A40-90E6-F20A2654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B0E0-9BB8-4FD1-A8BD-A7A2F81A173D}" type="datetimeFigureOut">
              <a:rPr lang="en-IN" smtClean="0"/>
              <a:t>01-Aug-2021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0147C-0618-4FD8-B6F3-48F04A66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B2075-E2C9-43D3-A218-6C1D2FBF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FC35-8B35-4D48-896E-890255E06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82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3A51D-DB48-4BF1-87AF-A37C21BEE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E5F88-1325-4297-92B8-117FCD820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49AA2-88A9-43C3-87C2-DF68171B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B0E0-9BB8-4FD1-A8BD-A7A2F81A173D}" type="datetimeFigureOut">
              <a:rPr lang="en-IN" smtClean="0"/>
              <a:t>01-Aug-2021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6BC89-0832-4BC8-AD3C-2946E66E2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D4DC4-711A-49E1-9DEB-6B8FEED0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FC35-8B35-4D48-896E-890255E06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0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EE54-6AE3-4C2C-A6D3-698EBC4F9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3EB0A-CFD1-41B0-BC95-005C0CFDD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3345D-4651-4861-81AC-BFA1103D9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D0A8E-B4FC-40AF-BCD1-B6456B4F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B0E0-9BB8-4FD1-A8BD-A7A2F81A173D}" type="datetimeFigureOut">
              <a:rPr lang="en-IN" smtClean="0"/>
              <a:t>01-Aug-2021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5D12A-8270-4051-BE8F-333F7197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E1BF5-D9D3-4174-ADB7-906C619F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FC35-8B35-4D48-896E-890255E06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05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DFAB-7B89-4A43-ADCA-A005AB6D0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6493F-80BD-435A-B898-25F9C597F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3B5C2-BEF6-40BD-980D-53D1B05C0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E726EF-F2AC-41B3-811A-F51E43C27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6BC440-C16A-499E-AB1C-42CD7B998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46787-054C-4D6D-9FCE-573DF7F20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B0E0-9BB8-4FD1-A8BD-A7A2F81A173D}" type="datetimeFigureOut">
              <a:rPr lang="en-IN" smtClean="0"/>
              <a:t>01-Aug-2021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BD809-1A2C-4567-94E9-F8794063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892D83-680B-4B30-B690-5242FD198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FC35-8B35-4D48-896E-890255E06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9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6D71B-39AC-48A4-9A5A-8CEF3E1FE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5C1628-3B38-45C4-AD9F-B19B2413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B0E0-9BB8-4FD1-A8BD-A7A2F81A173D}" type="datetimeFigureOut">
              <a:rPr lang="en-IN" smtClean="0"/>
              <a:t>01-Aug-2021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41E68-30F6-459B-9054-6E6CA00C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1F48C-6DDB-42E5-910E-44564028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FC35-8B35-4D48-896E-890255E06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11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A24245-8B64-44CA-8B94-DF9E8E7E5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B0E0-9BB8-4FD1-A8BD-A7A2F81A173D}" type="datetimeFigureOut">
              <a:rPr lang="en-IN" smtClean="0"/>
              <a:t>01-Aug-2021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A2296-EEF9-4D29-B2C6-10CFB3B2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565FC-A815-4E60-9BD1-5E894AA2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FC35-8B35-4D48-896E-890255E06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89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49E2-ABE0-493B-810E-89F5BB60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D90EB-4395-4E16-A805-9B0095FC8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8CAA4-C230-4F33-8A43-E0F8F2F02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8F17E-B416-4978-8DE3-46634543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B0E0-9BB8-4FD1-A8BD-A7A2F81A173D}" type="datetimeFigureOut">
              <a:rPr lang="en-IN" smtClean="0"/>
              <a:t>01-Aug-2021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94877-BBBA-4F67-B3DD-BDCCD3810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27948-8A5C-4F2D-ADCD-D74D346B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FC35-8B35-4D48-896E-890255E06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7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DF73-14FF-4C5B-B9A8-7789FA0CC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BEB2E8-5DD8-4DB1-B31B-0DCE62000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370D0-7773-42D0-95BE-B2A41CE16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F2F3E-0CED-4FFD-B1D9-6C2FDD4B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B0E0-9BB8-4FD1-A8BD-A7A2F81A173D}" type="datetimeFigureOut">
              <a:rPr lang="en-IN" smtClean="0"/>
              <a:t>01-Aug-2021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6433A-F4D4-41A5-82C9-7F7DF236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C7A35-A3B9-43AD-B83A-54C1056A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FC35-8B35-4D48-896E-890255E06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93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46E3C-9291-4FEA-B21C-0C0F47F4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D47E0-E379-4590-AB1F-5E10A75D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D8044-6A12-437B-BB44-02530D68F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B0E0-9BB8-4FD1-A8BD-A7A2F81A173D}" type="datetimeFigureOut">
              <a:rPr lang="en-IN" smtClean="0"/>
              <a:t>01-Aug-2021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36197-17C1-4DE7-8ED8-8740D8B7E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7F62-B78D-4EAF-950E-F2556FF6A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1FC35-8B35-4D48-896E-890255E06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38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B84F8-0838-47AD-BE4E-242AB22DFD61}"/>
              </a:ext>
            </a:extLst>
          </p:cNvPr>
          <p:cNvSpPr/>
          <p:nvPr/>
        </p:nvSpPr>
        <p:spPr>
          <a:xfrm>
            <a:off x="8440157" y="1073493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59356E5-72EB-4181-9427-38352C39AA4D}"/>
              </a:ext>
            </a:extLst>
          </p:cNvPr>
          <p:cNvGrpSpPr/>
          <p:nvPr/>
        </p:nvGrpSpPr>
        <p:grpSpPr>
          <a:xfrm>
            <a:off x="8583679" y="1637468"/>
            <a:ext cx="1262108" cy="898124"/>
            <a:chOff x="8762260" y="1677880"/>
            <a:chExt cx="1262108" cy="89812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25F44D3-DABF-4EB7-A22B-0D471653820F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51A292-CAA1-4C8E-BB37-5957DD233E40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8BBBCAF-1BF5-4A32-A180-4DCC964A1993}"/>
              </a:ext>
            </a:extLst>
          </p:cNvPr>
          <p:cNvGrpSpPr/>
          <p:nvPr/>
        </p:nvGrpSpPr>
        <p:grpSpPr>
          <a:xfrm>
            <a:off x="9966646" y="1650331"/>
            <a:ext cx="1262108" cy="898124"/>
            <a:chOff x="8762260" y="1677880"/>
            <a:chExt cx="1262108" cy="8981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1F24743-C0B1-4AA0-A3F1-98F8B8EAB81C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A096BCD-E8AF-4914-A408-FC686E54C448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FEB274F-724F-4E1A-AE05-E9F1D93ADE8C}"/>
              </a:ext>
            </a:extLst>
          </p:cNvPr>
          <p:cNvSpPr/>
          <p:nvPr/>
        </p:nvSpPr>
        <p:spPr>
          <a:xfrm>
            <a:off x="945225" y="1073493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F49148-2A8E-4E52-AB58-E05239D8BB09}"/>
              </a:ext>
            </a:extLst>
          </p:cNvPr>
          <p:cNvCxnSpPr>
            <a:cxnSpLocks/>
          </p:cNvCxnSpPr>
          <p:nvPr/>
        </p:nvCxnSpPr>
        <p:spPr>
          <a:xfrm>
            <a:off x="4150064" y="1637468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055DE4-E83E-4119-92EB-109E0313F307}"/>
              </a:ext>
            </a:extLst>
          </p:cNvPr>
          <p:cNvCxnSpPr/>
          <p:nvPr/>
        </p:nvCxnSpPr>
        <p:spPr>
          <a:xfrm flipH="1">
            <a:off x="4150064" y="2032524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C6366D-7275-41AA-8F67-DDCE0C780A66}"/>
              </a:ext>
            </a:extLst>
          </p:cNvPr>
          <p:cNvSpPr txBox="1"/>
          <p:nvPr/>
        </p:nvSpPr>
        <p:spPr>
          <a:xfrm>
            <a:off x="5499470" y="1280999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F85233-A21D-4709-8605-E1CC976E27C6}"/>
              </a:ext>
            </a:extLst>
          </p:cNvPr>
          <p:cNvSpPr/>
          <p:nvPr/>
        </p:nvSpPr>
        <p:spPr>
          <a:xfrm>
            <a:off x="5499470" y="2045386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C7774B-D36F-49BD-A698-2E1636E5FC5C}"/>
              </a:ext>
            </a:extLst>
          </p:cNvPr>
          <p:cNvSpPr/>
          <p:nvPr/>
        </p:nvSpPr>
        <p:spPr>
          <a:xfrm>
            <a:off x="945225" y="1587589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NAVIGATION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2DE57B0-734B-4288-9B75-1714F8CADC91}"/>
              </a:ext>
            </a:extLst>
          </p:cNvPr>
          <p:cNvSpPr/>
          <p:nvPr/>
        </p:nvSpPr>
        <p:spPr>
          <a:xfrm>
            <a:off x="1138112" y="2407882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2432C10-DC4A-4BA2-931E-7C2F1A317A4E}"/>
              </a:ext>
            </a:extLst>
          </p:cNvPr>
          <p:cNvSpPr/>
          <p:nvPr/>
        </p:nvSpPr>
        <p:spPr>
          <a:xfrm>
            <a:off x="2156546" y="2407882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5779038-4EC8-4DD5-99DF-60F14FBCE851}"/>
              </a:ext>
            </a:extLst>
          </p:cNvPr>
          <p:cNvSpPr/>
          <p:nvPr/>
        </p:nvSpPr>
        <p:spPr>
          <a:xfrm>
            <a:off x="3169954" y="2397287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665DB6F-40E6-4560-9B3A-EFE72791E392}"/>
              </a:ext>
            </a:extLst>
          </p:cNvPr>
          <p:cNvSpPr/>
          <p:nvPr/>
        </p:nvSpPr>
        <p:spPr>
          <a:xfrm>
            <a:off x="1138112" y="3429000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89C12C-3835-41E9-8F91-BAC6C575E186}"/>
              </a:ext>
            </a:extLst>
          </p:cNvPr>
          <p:cNvCxnSpPr>
            <a:cxnSpLocks/>
          </p:cNvCxnSpPr>
          <p:nvPr/>
        </p:nvCxnSpPr>
        <p:spPr>
          <a:xfrm>
            <a:off x="4161120" y="3785469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A3EAAE-A117-4F08-9113-5D2F19287316}"/>
              </a:ext>
            </a:extLst>
          </p:cNvPr>
          <p:cNvCxnSpPr/>
          <p:nvPr/>
        </p:nvCxnSpPr>
        <p:spPr>
          <a:xfrm flipH="1">
            <a:off x="4161120" y="4180525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7AFC5A9-B7DE-47A1-8B44-B60D6F359F91}"/>
              </a:ext>
            </a:extLst>
          </p:cNvPr>
          <p:cNvSpPr txBox="1"/>
          <p:nvPr/>
        </p:nvSpPr>
        <p:spPr>
          <a:xfrm>
            <a:off x="5510526" y="3429000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1DFD61-76F9-492C-985D-7C6C1DBF3C7E}"/>
              </a:ext>
            </a:extLst>
          </p:cNvPr>
          <p:cNvSpPr/>
          <p:nvPr/>
        </p:nvSpPr>
        <p:spPr>
          <a:xfrm>
            <a:off x="5510526" y="4193387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</p:spTree>
    <p:extLst>
      <p:ext uri="{BB962C8B-B14F-4D97-AF65-F5344CB8AC3E}">
        <p14:creationId xmlns:p14="http://schemas.microsoft.com/office/powerpoint/2010/main" val="370817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9CDE4-7FB7-4C5F-98BC-EA2E1522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Installing and using Vue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CA74D-2291-4F74-BA71-100BC081F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npm</a:t>
            </a:r>
            <a:r>
              <a:rPr lang="en-IN" dirty="0"/>
              <a:t> install -g @vue/cli</a:t>
            </a:r>
          </a:p>
          <a:p>
            <a:r>
              <a:rPr lang="en-IN" dirty="0"/>
              <a:t>To Create an application</a:t>
            </a:r>
          </a:p>
          <a:p>
            <a:pPr lvl="1"/>
            <a:r>
              <a:rPr lang="en-IN" dirty="0" err="1"/>
              <a:t>vue</a:t>
            </a:r>
            <a:r>
              <a:rPr lang="en-IN" dirty="0"/>
              <a:t> create </a:t>
            </a:r>
            <a:r>
              <a:rPr lang="en-IN" dirty="0" err="1"/>
              <a:t>vue</a:t>
            </a:r>
            <a:r>
              <a:rPr lang="en-IN" dirty="0"/>
              <a:t>-core -d</a:t>
            </a:r>
          </a:p>
          <a:p>
            <a:pPr lvl="1"/>
            <a:r>
              <a:rPr lang="en-IN" dirty="0"/>
              <a:t>cd </a:t>
            </a:r>
            <a:r>
              <a:rPr lang="en-IN" dirty="0" err="1"/>
              <a:t>vue</a:t>
            </a:r>
            <a:r>
              <a:rPr lang="en-IN" dirty="0"/>
              <a:t>-core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run serve</a:t>
            </a:r>
          </a:p>
        </p:txBody>
      </p:sp>
    </p:spTree>
    <p:extLst>
      <p:ext uri="{BB962C8B-B14F-4D97-AF65-F5344CB8AC3E}">
        <p14:creationId xmlns:p14="http://schemas.microsoft.com/office/powerpoint/2010/main" val="911385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B953-B866-4928-896D-E103B132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of Vue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09BB0-F2D3-4C60-B946-1EE33E7A2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CLI (@vue/cli) </a:t>
            </a:r>
            <a:r>
              <a:rPr lang="en-US" dirty="0"/>
              <a:t>is a globally installed </a:t>
            </a:r>
            <a:r>
              <a:rPr lang="en-US" dirty="0" err="1"/>
              <a:t>npm</a:t>
            </a:r>
            <a:r>
              <a:rPr lang="en-US" dirty="0"/>
              <a:t> package and provides the </a:t>
            </a:r>
            <a:r>
              <a:rPr lang="en-US" dirty="0" err="1"/>
              <a:t>vue</a:t>
            </a:r>
            <a:r>
              <a:rPr lang="en-US" dirty="0"/>
              <a:t> command in your terminal. It provides the ability to quickly scaffold a new project via 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b="1" dirty="0"/>
              <a:t>create</a:t>
            </a:r>
            <a:r>
              <a:rPr lang="en-US" dirty="0"/>
              <a:t>, or instantly prototype new ideas via </a:t>
            </a:r>
            <a:r>
              <a:rPr lang="en-US" dirty="0" err="1"/>
              <a:t>vue</a:t>
            </a:r>
            <a:r>
              <a:rPr lang="en-US" dirty="0"/>
              <a:t> </a:t>
            </a:r>
            <a:r>
              <a:rPr lang="en-US" b="1" dirty="0"/>
              <a:t>serve</a:t>
            </a:r>
          </a:p>
          <a:p>
            <a:r>
              <a:rPr lang="en-US" dirty="0"/>
              <a:t>The </a:t>
            </a:r>
            <a:r>
              <a:rPr lang="en-US" b="1" dirty="0"/>
              <a:t>CLI Service (@vue/cli-service) </a:t>
            </a:r>
            <a:r>
              <a:rPr lang="en-US" dirty="0"/>
              <a:t>is a development dependency. It's a </a:t>
            </a:r>
            <a:r>
              <a:rPr lang="en-US" dirty="0" err="1"/>
              <a:t>npm</a:t>
            </a:r>
            <a:r>
              <a:rPr lang="en-US" dirty="0"/>
              <a:t> package installed locally into every project created by @vue/cli.</a:t>
            </a:r>
          </a:p>
          <a:p>
            <a:r>
              <a:rPr lang="en-US" b="1" i="0" dirty="0">
                <a:solidFill>
                  <a:srgbClr val="2C3E50"/>
                </a:solidFill>
                <a:effectLst/>
                <a:latin typeface="-apple-system"/>
              </a:rPr>
              <a:t>CLI Plugins </a:t>
            </a:r>
            <a:r>
              <a:rPr lang="en-US" b="0" i="0" dirty="0">
                <a:solidFill>
                  <a:srgbClr val="2C3E50"/>
                </a:solidFill>
                <a:effectLst/>
                <a:latin typeface="-apple-system"/>
              </a:rPr>
              <a:t>are </a:t>
            </a:r>
            <a:r>
              <a:rPr lang="en-US" b="0" i="0" dirty="0" err="1">
                <a:solidFill>
                  <a:srgbClr val="2C3E50"/>
                </a:solidFill>
                <a:effectLst/>
                <a:latin typeface="-apple-system"/>
              </a:rPr>
              <a:t>npm</a:t>
            </a:r>
            <a:r>
              <a:rPr lang="en-US" b="0" i="0" dirty="0">
                <a:solidFill>
                  <a:srgbClr val="2C3E50"/>
                </a:solidFill>
                <a:effectLst/>
                <a:latin typeface="-apple-system"/>
              </a:rPr>
              <a:t> packages that provide optional features to your Vue CLI projects, such as Babel/TypeScript </a:t>
            </a:r>
            <a:r>
              <a:rPr lang="en-US" b="0" i="0" dirty="0" err="1">
                <a:solidFill>
                  <a:srgbClr val="2C3E50"/>
                </a:solidFill>
                <a:effectLst/>
                <a:latin typeface="-apple-system"/>
              </a:rPr>
              <a:t>transpilation</a:t>
            </a:r>
            <a:r>
              <a:rPr lang="en-US" b="0" i="0" dirty="0">
                <a:solidFill>
                  <a:srgbClr val="2C3E50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2C3E50"/>
                </a:solidFill>
                <a:effectLst/>
                <a:latin typeface="-apple-system"/>
              </a:rPr>
              <a:t>ESLint</a:t>
            </a:r>
            <a:r>
              <a:rPr lang="en-US" b="0" i="0" dirty="0">
                <a:solidFill>
                  <a:srgbClr val="2C3E50"/>
                </a:solidFill>
                <a:effectLst/>
                <a:latin typeface="-apple-system"/>
              </a:rPr>
              <a:t> integration, unit testing, and end-to-end testing.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663BD-C2F6-460B-A21B-122270C5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CD4BB9-9A01-4597-B2C2-9D743515E8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6583882"/>
              </p:ext>
            </p:extLst>
          </p:nvPr>
        </p:nvGraphicFramePr>
        <p:xfrm>
          <a:off x="838199" y="2188460"/>
          <a:ext cx="10515600" cy="4038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61945113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668586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4173395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9330017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83644450"/>
                    </a:ext>
                  </a:extLst>
                </a:gridCol>
              </a:tblGrid>
              <a:tr h="80772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1440"/>
                        </a:spcBef>
                        <a:spcAft>
                          <a:spcPts val="144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1440"/>
                        </a:spcBef>
                        <a:spcAft>
                          <a:spcPts val="1440"/>
                        </a:spcAft>
                      </a:pPr>
                      <a:r>
                        <a:rPr lang="en-IN" sz="1600" dirty="0">
                          <a:effectLst/>
                        </a:rPr>
                        <a:t>UMD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1440"/>
                        </a:spcBef>
                        <a:spcAft>
                          <a:spcPts val="1440"/>
                        </a:spcAft>
                      </a:pPr>
                      <a:r>
                        <a:rPr lang="en-IN" sz="1600">
                          <a:effectLst/>
                        </a:rPr>
                        <a:t>CommonJS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ES Module (for bundlers)</a:t>
                      </a:r>
                      <a:endParaRPr lang="en-IN" sz="16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ES Module (for browsers)</a:t>
                      </a:r>
                      <a:endParaRPr lang="en-IN" sz="160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045688862"/>
                  </a:ext>
                </a:extLst>
              </a:tr>
              <a:tr h="80772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1440"/>
                        </a:spcBef>
                        <a:spcAft>
                          <a:spcPts val="1440"/>
                        </a:spcAft>
                      </a:pPr>
                      <a:r>
                        <a:rPr lang="en-IN" sz="1600">
                          <a:effectLst/>
                        </a:rPr>
                        <a:t>Full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1440"/>
                        </a:spcBef>
                        <a:spcAft>
                          <a:spcPts val="1440"/>
                        </a:spcAft>
                      </a:pPr>
                      <a:r>
                        <a:rPr lang="en-IN" sz="1600">
                          <a:effectLst/>
                        </a:rPr>
                        <a:t>vue.js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1440"/>
                        </a:spcBef>
                        <a:spcAft>
                          <a:spcPts val="1440"/>
                        </a:spcAft>
                      </a:pPr>
                      <a:r>
                        <a:rPr lang="en-IN" sz="1600">
                          <a:effectLst/>
                        </a:rPr>
                        <a:t>vue.common.js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1440"/>
                        </a:spcBef>
                        <a:spcAft>
                          <a:spcPts val="1440"/>
                        </a:spcAft>
                      </a:pPr>
                      <a:r>
                        <a:rPr lang="en-IN" sz="1600">
                          <a:effectLst/>
                        </a:rPr>
                        <a:t>vue.esm.js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1440"/>
                        </a:spcBef>
                        <a:spcAft>
                          <a:spcPts val="1440"/>
                        </a:spcAft>
                      </a:pPr>
                      <a:r>
                        <a:rPr lang="en-IN" sz="1600">
                          <a:effectLst/>
                        </a:rPr>
                        <a:t>vue.esm.browser.js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197538903"/>
                  </a:ext>
                </a:extLst>
              </a:tr>
              <a:tr h="80772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1440"/>
                        </a:spcBef>
                        <a:spcAft>
                          <a:spcPts val="1440"/>
                        </a:spcAft>
                      </a:pPr>
                      <a:r>
                        <a:rPr lang="en-IN" sz="1600">
                          <a:effectLst/>
                        </a:rPr>
                        <a:t>Runtime-only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1440"/>
                        </a:spcBef>
                        <a:spcAft>
                          <a:spcPts val="1440"/>
                        </a:spcAft>
                      </a:pPr>
                      <a:r>
                        <a:rPr lang="en-IN" sz="1600">
                          <a:effectLst/>
                        </a:rPr>
                        <a:t>vue.runtime.js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1440"/>
                        </a:spcBef>
                        <a:spcAft>
                          <a:spcPts val="1440"/>
                        </a:spcAft>
                      </a:pPr>
                      <a:r>
                        <a:rPr lang="en-IN" sz="1600">
                          <a:effectLst/>
                        </a:rPr>
                        <a:t>vue.runtime.common.js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1440"/>
                        </a:spcBef>
                        <a:spcAft>
                          <a:spcPts val="1440"/>
                        </a:spcAft>
                      </a:pPr>
                      <a:r>
                        <a:rPr lang="en-IN" sz="1600">
                          <a:effectLst/>
                        </a:rPr>
                        <a:t>vue.runtime.esm.js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1440"/>
                        </a:spcBef>
                        <a:spcAft>
                          <a:spcPts val="1440"/>
                        </a:spcAft>
                      </a:pPr>
                      <a:r>
                        <a:rPr lang="en-IN" sz="1600">
                          <a:effectLst/>
                        </a:rPr>
                        <a:t>-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574096827"/>
                  </a:ext>
                </a:extLst>
              </a:tr>
              <a:tr h="80772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1440"/>
                        </a:spcBef>
                        <a:spcAft>
                          <a:spcPts val="1440"/>
                        </a:spcAft>
                      </a:pPr>
                      <a:r>
                        <a:rPr lang="en-IN" sz="1600">
                          <a:effectLst/>
                        </a:rPr>
                        <a:t>Full (production)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1440"/>
                        </a:spcBef>
                        <a:spcAft>
                          <a:spcPts val="1440"/>
                        </a:spcAft>
                      </a:pPr>
                      <a:r>
                        <a:rPr lang="en-IN" sz="1600">
                          <a:effectLst/>
                        </a:rPr>
                        <a:t>vue.min.js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1440"/>
                        </a:spcBef>
                        <a:spcAft>
                          <a:spcPts val="1440"/>
                        </a:spcAft>
                      </a:pPr>
                      <a:r>
                        <a:rPr lang="en-IN" sz="1600">
                          <a:effectLst/>
                        </a:rPr>
                        <a:t>-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1440"/>
                        </a:spcBef>
                        <a:spcAft>
                          <a:spcPts val="1440"/>
                        </a:spcAft>
                      </a:pPr>
                      <a:r>
                        <a:rPr lang="en-IN" sz="1600">
                          <a:effectLst/>
                        </a:rPr>
                        <a:t>-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1440"/>
                        </a:spcBef>
                        <a:spcAft>
                          <a:spcPts val="1440"/>
                        </a:spcAft>
                      </a:pPr>
                      <a:r>
                        <a:rPr lang="en-IN" sz="1600">
                          <a:effectLst/>
                        </a:rPr>
                        <a:t>vue.esm.browser.min.js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660992152"/>
                  </a:ext>
                </a:extLst>
              </a:tr>
              <a:tr h="80772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1440"/>
                        </a:spcBef>
                        <a:spcAft>
                          <a:spcPts val="1440"/>
                        </a:spcAft>
                      </a:pPr>
                      <a:r>
                        <a:rPr lang="en-IN" sz="1600" dirty="0">
                          <a:effectLst/>
                        </a:rPr>
                        <a:t>Runtime-only (production)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1440"/>
                        </a:spcBef>
                        <a:spcAft>
                          <a:spcPts val="1440"/>
                        </a:spcAft>
                      </a:pPr>
                      <a:r>
                        <a:rPr lang="en-IN" sz="1600" dirty="0">
                          <a:effectLst/>
                        </a:rPr>
                        <a:t>vue.runtime.min.js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1440"/>
                        </a:spcBef>
                        <a:spcAft>
                          <a:spcPts val="1440"/>
                        </a:spcAft>
                      </a:pPr>
                      <a:r>
                        <a:rPr lang="en-IN" sz="1600" dirty="0">
                          <a:effectLst/>
                        </a:rPr>
                        <a:t>-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1440"/>
                        </a:spcBef>
                        <a:spcAft>
                          <a:spcPts val="1440"/>
                        </a:spcAft>
                      </a:pPr>
                      <a:r>
                        <a:rPr lang="en-IN" sz="1600" dirty="0">
                          <a:effectLst/>
                        </a:rPr>
                        <a:t>-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1440"/>
                        </a:spcBef>
                        <a:spcAft>
                          <a:spcPts val="1440"/>
                        </a:spcAft>
                      </a:pPr>
                      <a:r>
                        <a:rPr lang="en-IN" sz="1600" dirty="0">
                          <a:effectLst/>
                        </a:rPr>
                        <a:t>-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807542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454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DF59-AE15-4F39-A141-42236A0E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Vue Configuration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E456F-3F90-47A1-898F-A8D31DBEF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Data</a:t>
            </a:r>
          </a:p>
          <a:p>
            <a:pPr lvl="1"/>
            <a:r>
              <a:rPr lang="en-IN" dirty="0"/>
              <a:t>data</a:t>
            </a:r>
          </a:p>
          <a:p>
            <a:pPr lvl="1"/>
            <a:r>
              <a:rPr lang="en-IN" dirty="0"/>
              <a:t>props</a:t>
            </a:r>
          </a:p>
          <a:p>
            <a:pPr lvl="1"/>
            <a:r>
              <a:rPr lang="en-IN" dirty="0" err="1"/>
              <a:t>propsData</a:t>
            </a:r>
            <a:endParaRPr lang="en-IN" dirty="0"/>
          </a:p>
          <a:p>
            <a:pPr lvl="1"/>
            <a:r>
              <a:rPr lang="en-IN" dirty="0"/>
              <a:t>computed</a:t>
            </a:r>
          </a:p>
          <a:p>
            <a:pPr lvl="1"/>
            <a:r>
              <a:rPr lang="en-IN" dirty="0"/>
              <a:t>methods</a:t>
            </a:r>
          </a:p>
          <a:p>
            <a:pPr lvl="1"/>
            <a:r>
              <a:rPr lang="en-IN" dirty="0"/>
              <a:t>watch</a:t>
            </a:r>
          </a:p>
          <a:p>
            <a:r>
              <a:rPr lang="en-IN" dirty="0"/>
              <a:t>DOM</a:t>
            </a:r>
          </a:p>
          <a:p>
            <a:pPr lvl="1"/>
            <a:r>
              <a:rPr lang="en-IN" dirty="0"/>
              <a:t>el</a:t>
            </a:r>
          </a:p>
          <a:p>
            <a:pPr lvl="1"/>
            <a:r>
              <a:rPr lang="en-IN" dirty="0"/>
              <a:t>template</a:t>
            </a:r>
          </a:p>
          <a:p>
            <a:pPr lvl="1"/>
            <a:r>
              <a:rPr lang="en-IN" dirty="0"/>
              <a:t>render</a:t>
            </a:r>
          </a:p>
          <a:p>
            <a:pPr lvl="1"/>
            <a:r>
              <a:rPr lang="en-IN" dirty="0" err="1"/>
              <a:t>renderError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9011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4CBE-4B8D-424D-A10D-C5DA8E3B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Vue Configuration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ABFDF-540E-4C21-A2B4-34B90E25C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Lifecycle Hooks</a:t>
            </a:r>
          </a:p>
          <a:p>
            <a:pPr lvl="1"/>
            <a:r>
              <a:rPr lang="en-US" dirty="0" err="1"/>
              <a:t>beforeCreate</a:t>
            </a:r>
            <a:endParaRPr lang="en-US" dirty="0"/>
          </a:p>
          <a:p>
            <a:pPr lvl="1"/>
            <a:r>
              <a:rPr lang="en-US" dirty="0"/>
              <a:t>created</a:t>
            </a:r>
          </a:p>
          <a:p>
            <a:pPr lvl="1"/>
            <a:r>
              <a:rPr lang="en-US" dirty="0" err="1"/>
              <a:t>beforeMount</a:t>
            </a:r>
            <a:endParaRPr lang="en-US" dirty="0"/>
          </a:p>
          <a:p>
            <a:pPr lvl="1"/>
            <a:r>
              <a:rPr lang="en-US" dirty="0"/>
              <a:t>mounted</a:t>
            </a:r>
          </a:p>
          <a:p>
            <a:pPr lvl="1"/>
            <a:r>
              <a:rPr lang="en-US" dirty="0" err="1"/>
              <a:t>beforeUpdate</a:t>
            </a:r>
            <a:endParaRPr lang="en-US" dirty="0"/>
          </a:p>
          <a:p>
            <a:pPr lvl="1"/>
            <a:r>
              <a:rPr lang="en-US" dirty="0"/>
              <a:t>updated</a:t>
            </a:r>
          </a:p>
          <a:p>
            <a:pPr lvl="1"/>
            <a:r>
              <a:rPr lang="en-US" dirty="0"/>
              <a:t>activated</a:t>
            </a:r>
          </a:p>
          <a:p>
            <a:pPr lvl="1"/>
            <a:r>
              <a:rPr lang="en-US" dirty="0"/>
              <a:t>deactivated</a:t>
            </a:r>
          </a:p>
          <a:p>
            <a:pPr lvl="1"/>
            <a:r>
              <a:rPr lang="en-US" dirty="0" err="1"/>
              <a:t>beforeDestroy</a:t>
            </a:r>
            <a:endParaRPr lang="en-US" dirty="0"/>
          </a:p>
          <a:p>
            <a:pPr lvl="1"/>
            <a:r>
              <a:rPr lang="en-US" dirty="0"/>
              <a:t>destroyed</a:t>
            </a:r>
          </a:p>
          <a:p>
            <a:pPr lvl="1"/>
            <a:r>
              <a:rPr lang="en-US" dirty="0" err="1"/>
              <a:t>errorCaptured</a:t>
            </a:r>
            <a:endParaRPr lang="en-IN" dirty="0"/>
          </a:p>
          <a:p>
            <a:r>
              <a:rPr lang="en-IN" dirty="0"/>
              <a:t>Assets</a:t>
            </a:r>
          </a:p>
          <a:p>
            <a:pPr lvl="1"/>
            <a:r>
              <a:rPr lang="en-IN" dirty="0"/>
              <a:t>directives</a:t>
            </a:r>
          </a:p>
          <a:p>
            <a:pPr lvl="1"/>
            <a:r>
              <a:rPr lang="en-IN" dirty="0"/>
              <a:t>filters</a:t>
            </a:r>
          </a:p>
          <a:p>
            <a:pPr lvl="1"/>
            <a:r>
              <a:rPr lang="en-IN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986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6D0A-5DBF-477F-9604-3A7EE2A3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Vue Configuration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CE15B-E185-4568-ABEA-8FC6029BD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Composition</a:t>
            </a:r>
          </a:p>
          <a:p>
            <a:pPr lvl="1"/>
            <a:r>
              <a:rPr lang="en-IN" dirty="0"/>
              <a:t>parent</a:t>
            </a:r>
          </a:p>
          <a:p>
            <a:pPr lvl="1"/>
            <a:r>
              <a:rPr lang="en-IN" dirty="0" err="1"/>
              <a:t>mixins</a:t>
            </a:r>
            <a:endParaRPr lang="en-IN" dirty="0"/>
          </a:p>
          <a:p>
            <a:pPr lvl="1"/>
            <a:r>
              <a:rPr lang="en-IN" dirty="0"/>
              <a:t>extends</a:t>
            </a:r>
          </a:p>
          <a:p>
            <a:pPr lvl="1"/>
            <a:r>
              <a:rPr lang="en-IN" dirty="0"/>
              <a:t>provide / inject</a:t>
            </a:r>
          </a:p>
          <a:p>
            <a:r>
              <a:rPr lang="en-IN" dirty="0" err="1"/>
              <a:t>Misc</a:t>
            </a:r>
            <a:endParaRPr lang="en-IN" dirty="0"/>
          </a:p>
          <a:p>
            <a:pPr lvl="1"/>
            <a:r>
              <a:rPr lang="en-IN" dirty="0"/>
              <a:t>name</a:t>
            </a:r>
          </a:p>
          <a:p>
            <a:pPr lvl="1"/>
            <a:r>
              <a:rPr lang="en-IN" dirty="0"/>
              <a:t>delimiters</a:t>
            </a:r>
          </a:p>
          <a:p>
            <a:pPr lvl="1"/>
            <a:r>
              <a:rPr lang="en-IN" dirty="0"/>
              <a:t>functional</a:t>
            </a:r>
          </a:p>
          <a:p>
            <a:pPr lvl="1"/>
            <a:r>
              <a:rPr lang="en-IN" dirty="0"/>
              <a:t>model</a:t>
            </a:r>
          </a:p>
          <a:p>
            <a:pPr lvl="1"/>
            <a:r>
              <a:rPr lang="en-IN" dirty="0" err="1"/>
              <a:t>inheritAttrs</a:t>
            </a:r>
            <a:endParaRPr lang="en-IN" dirty="0"/>
          </a:p>
          <a:p>
            <a:pPr lvl="1"/>
            <a:r>
              <a:rPr lang="en-IN" dirty="0"/>
              <a:t>comments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3996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D3F7D-07B3-4DAE-931B-E208C6707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Registration and Usage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44F38-A33A-4271-AB0D-3394DA88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Created Using</a:t>
            </a:r>
          </a:p>
          <a:p>
            <a:pPr lvl="1"/>
            <a:r>
              <a:rPr lang="en-US" dirty="0" err="1"/>
              <a:t>PascalCase</a:t>
            </a:r>
            <a:endParaRPr lang="en-US" dirty="0"/>
          </a:p>
          <a:p>
            <a:r>
              <a:rPr lang="en-US" dirty="0"/>
              <a:t>Use</a:t>
            </a:r>
          </a:p>
          <a:p>
            <a:pPr lvl="1"/>
            <a:r>
              <a:rPr lang="en-US" dirty="0" err="1"/>
              <a:t>PascalCase</a:t>
            </a:r>
            <a:endParaRPr lang="en-US" dirty="0"/>
          </a:p>
          <a:p>
            <a:pPr lvl="1"/>
            <a:r>
              <a:rPr lang="en-US" dirty="0"/>
              <a:t>camelCase</a:t>
            </a:r>
          </a:p>
          <a:p>
            <a:pPr lvl="1"/>
            <a:r>
              <a:rPr lang="en-US" dirty="0"/>
              <a:t>kebab-case</a:t>
            </a:r>
          </a:p>
          <a:p>
            <a:r>
              <a:rPr lang="en-US" dirty="0"/>
              <a:t>Created Using</a:t>
            </a:r>
          </a:p>
          <a:p>
            <a:pPr lvl="1"/>
            <a:r>
              <a:rPr lang="en-US" dirty="0"/>
              <a:t>camelCase</a:t>
            </a:r>
          </a:p>
          <a:p>
            <a:r>
              <a:rPr lang="en-US" dirty="0"/>
              <a:t>Use</a:t>
            </a:r>
          </a:p>
          <a:p>
            <a:pPr lvl="1"/>
            <a:r>
              <a:rPr lang="en-US" dirty="0"/>
              <a:t>camelCase</a:t>
            </a:r>
          </a:p>
          <a:p>
            <a:pPr lvl="1"/>
            <a:r>
              <a:rPr lang="en-US" dirty="0"/>
              <a:t>kebab-case</a:t>
            </a:r>
          </a:p>
          <a:p>
            <a:r>
              <a:rPr lang="en-US" dirty="0"/>
              <a:t>Created Using</a:t>
            </a:r>
          </a:p>
          <a:p>
            <a:pPr lvl="1"/>
            <a:r>
              <a:rPr lang="en-US" dirty="0"/>
              <a:t>kebab-case</a:t>
            </a:r>
          </a:p>
          <a:p>
            <a:r>
              <a:rPr lang="en-US" dirty="0"/>
              <a:t>Use</a:t>
            </a:r>
          </a:p>
          <a:p>
            <a:pPr lvl="1"/>
            <a:r>
              <a:rPr lang="en-US" dirty="0"/>
              <a:t>kebab-case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5085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02EAC3-77D9-4016-90E6-01A9FCC67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Lifecycle Methods</a:t>
            </a:r>
          </a:p>
        </p:txBody>
      </p:sp>
      <p:pic>
        <p:nvPicPr>
          <p:cNvPr id="2050" name="Picture 2" descr="Vue.js Instance Lifecycle Diagram">
            <a:extLst>
              <a:ext uri="{FF2B5EF4-FFF2-40B4-BE49-F238E27FC236}">
                <a16:creationId xmlns:a16="http://schemas.microsoft.com/office/drawing/2014/main" id="{61BE9687-0C98-4A95-B5BD-137816C4C5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4" b="7674"/>
          <a:stretch/>
        </p:blipFill>
        <p:spPr bwMode="auto">
          <a:xfrm>
            <a:off x="6575526" y="0"/>
            <a:ext cx="46826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722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9FFBF-CA81-4462-B071-7BB98E24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Vue Lifecycle methods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07BACFA-C87B-434B-AF0E-FD28394E6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3" y="1282020"/>
            <a:ext cx="85534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58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F5A22E5-28C0-4C33-A816-20D50E10B32F}"/>
              </a:ext>
            </a:extLst>
          </p:cNvPr>
          <p:cNvSpPr/>
          <p:nvPr/>
        </p:nvSpPr>
        <p:spPr>
          <a:xfrm>
            <a:off x="3682538" y="1554480"/>
            <a:ext cx="5320145" cy="39152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E2BE4D-B140-4CE4-B249-3A6F67917C92}"/>
              </a:ext>
            </a:extLst>
          </p:cNvPr>
          <p:cNvSpPr/>
          <p:nvPr/>
        </p:nvSpPr>
        <p:spPr>
          <a:xfrm>
            <a:off x="3815541" y="1712422"/>
            <a:ext cx="504582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NAVIGATION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374B75-9BAB-44C3-9936-82ACFBA0E5D6}"/>
              </a:ext>
            </a:extLst>
          </p:cNvPr>
          <p:cNvSpPr/>
          <p:nvPr/>
        </p:nvSpPr>
        <p:spPr>
          <a:xfrm>
            <a:off x="3815541" y="2236124"/>
            <a:ext cx="1429789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SIDE NAVIGATION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6902EF-7E5C-45E4-AB01-A32752872D2C}"/>
              </a:ext>
            </a:extLst>
          </p:cNvPr>
          <p:cNvSpPr/>
          <p:nvPr/>
        </p:nvSpPr>
        <p:spPr>
          <a:xfrm>
            <a:off x="5328458" y="2236124"/>
            <a:ext cx="3530140" cy="12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LIST AREA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6D3DA6-3C03-464D-A269-EB01F0A35432}"/>
              </a:ext>
            </a:extLst>
          </p:cNvPr>
          <p:cNvSpPr/>
          <p:nvPr/>
        </p:nvSpPr>
        <p:spPr>
          <a:xfrm>
            <a:off x="5328458" y="3549535"/>
            <a:ext cx="3530140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DETAILS AREA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EB961E-EE79-4467-A1CB-8BB7B255E2A6}"/>
              </a:ext>
            </a:extLst>
          </p:cNvPr>
          <p:cNvSpPr/>
          <p:nvPr/>
        </p:nvSpPr>
        <p:spPr>
          <a:xfrm>
            <a:off x="3815541" y="4896197"/>
            <a:ext cx="504582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214532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0F293D-943C-475B-B238-5AC58BC3206D}"/>
              </a:ext>
            </a:extLst>
          </p:cNvPr>
          <p:cNvSpPr/>
          <p:nvPr/>
        </p:nvSpPr>
        <p:spPr>
          <a:xfrm>
            <a:off x="7667073" y="1113905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7F23BA-B1E3-43A6-8AA3-A60551D69D70}"/>
              </a:ext>
            </a:extLst>
          </p:cNvPr>
          <p:cNvGrpSpPr/>
          <p:nvPr/>
        </p:nvGrpSpPr>
        <p:grpSpPr>
          <a:xfrm>
            <a:off x="7810595" y="1677880"/>
            <a:ext cx="1262108" cy="898124"/>
            <a:chOff x="8762260" y="1677880"/>
            <a:chExt cx="1262108" cy="89812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DDB3BEA-3C8E-4662-A150-F27EDD1389D8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37ED095-E1B4-4107-B8E5-80A52A8D79B3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Server PAGES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E911FA5-ECEB-403E-916C-541D8E78F22E}"/>
              </a:ext>
            </a:extLst>
          </p:cNvPr>
          <p:cNvGrpSpPr/>
          <p:nvPr/>
        </p:nvGrpSpPr>
        <p:grpSpPr>
          <a:xfrm>
            <a:off x="9193562" y="1690743"/>
            <a:ext cx="1262108" cy="898124"/>
            <a:chOff x="8762260" y="1677880"/>
            <a:chExt cx="1262108" cy="8981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70C775A-BFC6-471A-B274-2D885D1B55E2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52F84A8-519B-4D78-810D-8E5F4DEFC888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F1FB227-B748-43C1-B83C-CAB9910DA188}"/>
              </a:ext>
            </a:extLst>
          </p:cNvPr>
          <p:cNvSpPr txBox="1"/>
          <p:nvPr/>
        </p:nvSpPr>
        <p:spPr>
          <a:xfrm>
            <a:off x="7810595" y="3968318"/>
            <a:ext cx="9929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</a:t>
            </a:r>
            <a:r>
              <a:rPr lang="en-IN" dirty="0" err="1">
                <a:solidFill>
                  <a:schemeClr val="bg1"/>
                </a:solidFill>
              </a:rPr>
              <a:t>.Net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A7D9E9-0BFF-426C-B0A9-7E875C6A2B0F}"/>
              </a:ext>
            </a:extLst>
          </p:cNvPr>
          <p:cNvCxnSpPr/>
          <p:nvPr/>
        </p:nvCxnSpPr>
        <p:spPr>
          <a:xfrm>
            <a:off x="7667073" y="3755254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823C2F-C3FC-494D-BEE2-8BE4427CAE56}"/>
              </a:ext>
            </a:extLst>
          </p:cNvPr>
          <p:cNvSpPr txBox="1"/>
          <p:nvPr/>
        </p:nvSpPr>
        <p:spPr>
          <a:xfrm>
            <a:off x="8947081" y="3971245"/>
            <a:ext cx="1629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ASP </a:t>
            </a:r>
            <a:r>
              <a:rPr lang="en-IN" err="1">
                <a:solidFill>
                  <a:schemeClr val="bg1"/>
                </a:solidFill>
              </a:rPr>
              <a:t>.Net</a:t>
            </a:r>
            <a:r>
              <a:rPr lang="en-IN">
                <a:solidFill>
                  <a:schemeClr val="bg1"/>
                </a:solidFill>
              </a:rPr>
              <a:t> MVC</a:t>
            </a:r>
          </a:p>
          <a:p>
            <a:r>
              <a:rPr lang="en-IN">
                <a:solidFill>
                  <a:schemeClr val="bg1"/>
                </a:solidFill>
              </a:rPr>
              <a:t>Spring MVC</a:t>
            </a:r>
          </a:p>
          <a:p>
            <a:r>
              <a:rPr lang="en-IN">
                <a:solidFill>
                  <a:schemeClr val="bg1"/>
                </a:solidFill>
              </a:rPr>
              <a:t>Ruby On Rails</a:t>
            </a:r>
          </a:p>
          <a:p>
            <a:r>
              <a:rPr lang="en-IN">
                <a:solidFill>
                  <a:schemeClr val="bg1"/>
                </a:solidFill>
              </a:rPr>
              <a:t>Laravel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D673144-85A9-45B4-B712-1129CBBCFB6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89174" y="4485034"/>
            <a:ext cx="1126625" cy="751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83CD5DF-ED21-4A2A-BCB7-9E3C9F3DB827}"/>
              </a:ext>
            </a:extLst>
          </p:cNvPr>
          <p:cNvCxnSpPr/>
          <p:nvPr/>
        </p:nvCxnSpPr>
        <p:spPr>
          <a:xfrm rot="16200000" flipV="1">
            <a:off x="9842041" y="4163489"/>
            <a:ext cx="2402527" cy="933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58CCE994-ED68-46C7-8115-AA5D59E183A6}"/>
              </a:ext>
            </a:extLst>
          </p:cNvPr>
          <p:cNvSpPr/>
          <p:nvPr/>
        </p:nvSpPr>
        <p:spPr>
          <a:xfrm>
            <a:off x="10922061" y="5424303"/>
            <a:ext cx="1176036" cy="12216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6DBD36-3B24-4CF6-9F4F-4A0307944A17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9AD931-88D4-4492-A7A5-E6AC92CC0003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E8C390-C1C9-448B-9836-B3C5EDE9191C}"/>
              </a:ext>
            </a:extLst>
          </p:cNvPr>
          <p:cNvCxnSpPr/>
          <p:nvPr/>
        </p:nvCxnSpPr>
        <p:spPr>
          <a:xfrm flipH="1">
            <a:off x="3376980" y="2072936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70FEDF-EEA1-4B82-BC21-316F4EC1E1E3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94B5CA-B41B-476A-886D-41569217BDE3}"/>
              </a:ext>
            </a:extLst>
          </p:cNvPr>
          <p:cNvSpPr/>
          <p:nvPr/>
        </p:nvSpPr>
        <p:spPr>
          <a:xfrm>
            <a:off x="4486704" y="2078074"/>
            <a:ext cx="1745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+ JS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2A5E98-7F57-411E-B242-0CEE34D0265B}"/>
              </a:ext>
            </a:extLst>
          </p:cNvPr>
          <p:cNvGrpSpPr/>
          <p:nvPr/>
        </p:nvGrpSpPr>
        <p:grpSpPr>
          <a:xfrm>
            <a:off x="8562508" y="2719934"/>
            <a:ext cx="1262108" cy="898124"/>
            <a:chOff x="8762260" y="1677880"/>
            <a:chExt cx="1262108" cy="898124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42DD211-B89E-4E8B-ACD7-81A3AB8AA635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3AD39B4-C8B0-4BA9-98FA-A76AD9924C86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C43BA0E2-DE22-46B8-B6C5-4DD651469790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0DB8D71-2A96-4975-B7CF-BBC0BBDF7C2E}"/>
              </a:ext>
            </a:extLst>
          </p:cNvPr>
          <p:cNvSpPr/>
          <p:nvPr/>
        </p:nvSpPr>
        <p:spPr>
          <a:xfrm>
            <a:off x="365028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C165827-2036-4A49-9D94-93A77ECA9A0D}"/>
              </a:ext>
            </a:extLst>
          </p:cNvPr>
          <p:cNvSpPr/>
          <p:nvPr/>
        </p:nvSpPr>
        <p:spPr>
          <a:xfrm>
            <a:off x="1383462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845C1B8-F05D-4539-911D-65AA4989CA71}"/>
              </a:ext>
            </a:extLst>
          </p:cNvPr>
          <p:cNvSpPr/>
          <p:nvPr/>
        </p:nvSpPr>
        <p:spPr>
          <a:xfrm>
            <a:off x="2396870" y="2437699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6738FE2-FB45-47F6-8934-3FD915701AB9}"/>
              </a:ext>
            </a:extLst>
          </p:cNvPr>
          <p:cNvSpPr/>
          <p:nvPr/>
        </p:nvSpPr>
        <p:spPr>
          <a:xfrm>
            <a:off x="365028" y="3469412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8CF30E-1043-4653-A65E-CC919BD2FB27}"/>
              </a:ext>
            </a:extLst>
          </p:cNvPr>
          <p:cNvCxnSpPr>
            <a:cxnSpLocks/>
          </p:cNvCxnSpPr>
          <p:nvPr/>
        </p:nvCxnSpPr>
        <p:spPr>
          <a:xfrm>
            <a:off x="3376980" y="3048634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7AEFD36-8F35-45E1-A66C-3D714BFAE621}"/>
              </a:ext>
            </a:extLst>
          </p:cNvPr>
          <p:cNvCxnSpPr/>
          <p:nvPr/>
        </p:nvCxnSpPr>
        <p:spPr>
          <a:xfrm flipH="1">
            <a:off x="3376980" y="3443690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551E6C0-AFD9-43D6-A679-3C6D26372631}"/>
              </a:ext>
            </a:extLst>
          </p:cNvPr>
          <p:cNvSpPr txBox="1"/>
          <p:nvPr/>
        </p:nvSpPr>
        <p:spPr>
          <a:xfrm>
            <a:off x="4422748" y="2692165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D5F5EC-B993-451B-A022-D2376D00E497}"/>
              </a:ext>
            </a:extLst>
          </p:cNvPr>
          <p:cNvSpPr txBox="1"/>
          <p:nvPr/>
        </p:nvSpPr>
        <p:spPr>
          <a:xfrm>
            <a:off x="4599944" y="3469413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PARTIAL HTML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783402-CEA5-44E3-842D-924F0D988722}"/>
              </a:ext>
            </a:extLst>
          </p:cNvPr>
          <p:cNvSpPr/>
          <p:nvPr/>
        </p:nvSpPr>
        <p:spPr>
          <a:xfrm>
            <a:off x="4499302" y="3968318"/>
            <a:ext cx="22342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&lt;table&gt;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thead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&lt;tr&gt;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&gt;ID&lt;/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&lt;/tr&gt;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thead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tbody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&lt;tr&gt;</a:t>
            </a:r>
          </a:p>
          <a:p>
            <a:r>
              <a:rPr lang="en-US" sz="1400" dirty="0"/>
              <a:t>            &lt;td&gt;1&lt;/td&gt;</a:t>
            </a:r>
          </a:p>
          <a:p>
            <a:r>
              <a:rPr lang="en-US" sz="1400" dirty="0"/>
              <a:t>        &lt;/tr&gt;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tbody</a:t>
            </a:r>
            <a:r>
              <a:rPr lang="en-US" sz="1400" dirty="0"/>
              <a:t>&gt;</a:t>
            </a:r>
          </a:p>
          <a:p>
            <a:r>
              <a:rPr lang="en-US" sz="1400" dirty="0"/>
              <a:t>&lt;/table&gt;</a:t>
            </a:r>
            <a:endParaRPr lang="en-IN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5E4F1F-C1B5-4CEC-A4F3-98A4621E5A77}"/>
              </a:ext>
            </a:extLst>
          </p:cNvPr>
          <p:cNvSpPr/>
          <p:nvPr/>
        </p:nvSpPr>
        <p:spPr>
          <a:xfrm>
            <a:off x="1039091" y="3968318"/>
            <a:ext cx="1357779" cy="420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6E51DB-DA83-4028-B406-1A3D1C315D82}"/>
              </a:ext>
            </a:extLst>
          </p:cNvPr>
          <p:cNvSpPr/>
          <p:nvPr/>
        </p:nvSpPr>
        <p:spPr>
          <a:xfrm>
            <a:off x="1039091" y="4419863"/>
            <a:ext cx="1357779" cy="420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69225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0F8031C-3DE1-4BF4-AE96-BE32F130A0A0}"/>
              </a:ext>
            </a:extLst>
          </p:cNvPr>
          <p:cNvSpPr/>
          <p:nvPr/>
        </p:nvSpPr>
        <p:spPr>
          <a:xfrm>
            <a:off x="1321724" y="399011"/>
            <a:ext cx="2651760" cy="4239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48D4CF-7F5E-4893-9A2F-2150A66EB91F}"/>
              </a:ext>
            </a:extLst>
          </p:cNvPr>
          <p:cNvSpPr/>
          <p:nvPr/>
        </p:nvSpPr>
        <p:spPr>
          <a:xfrm>
            <a:off x="4081549" y="399011"/>
            <a:ext cx="50707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FB3DBC-E339-4B12-AB3E-D657B08DA286}"/>
              </a:ext>
            </a:extLst>
          </p:cNvPr>
          <p:cNvSpPr/>
          <p:nvPr/>
        </p:nvSpPr>
        <p:spPr>
          <a:xfrm>
            <a:off x="4705004" y="399011"/>
            <a:ext cx="50707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71236A-4106-4C70-89E8-3ECF988AA582}"/>
              </a:ext>
            </a:extLst>
          </p:cNvPr>
          <p:cNvSpPr txBox="1"/>
          <p:nvPr/>
        </p:nvSpPr>
        <p:spPr>
          <a:xfrm>
            <a:off x="1367181" y="822960"/>
            <a:ext cx="3844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&lt;counter /&gt; - Custom Tag (Component)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46869B-DF3F-4E6A-976E-76C5420726F4}"/>
              </a:ext>
            </a:extLst>
          </p:cNvPr>
          <p:cNvSpPr/>
          <p:nvPr/>
        </p:nvSpPr>
        <p:spPr>
          <a:xfrm>
            <a:off x="4096789" y="1305097"/>
            <a:ext cx="3998422" cy="5153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VUE COMPONENT</a:t>
            </a:r>
          </a:p>
          <a:p>
            <a:pPr algn="ctr"/>
            <a:endParaRPr lang="en-IN" sz="2400" b="1" dirty="0"/>
          </a:p>
          <a:p>
            <a:pPr algn="ctr"/>
            <a:r>
              <a:rPr lang="en-IN" sz="2400" dirty="0"/>
              <a:t>UI</a:t>
            </a:r>
          </a:p>
          <a:p>
            <a:pPr algn="ctr"/>
            <a:r>
              <a:rPr lang="en-IN" sz="2400" dirty="0"/>
              <a:t>Template – HTML / JSX / PUG</a:t>
            </a:r>
          </a:p>
          <a:p>
            <a:pPr algn="ctr"/>
            <a:endParaRPr lang="en-IN" sz="2400" dirty="0"/>
          </a:p>
          <a:p>
            <a:pPr algn="ctr"/>
            <a:r>
              <a:rPr lang="en-IN" sz="2400" dirty="0"/>
              <a:t>STYLE  - CSS / JSX</a:t>
            </a:r>
          </a:p>
          <a:p>
            <a:pPr algn="ctr"/>
            <a:endParaRPr lang="en-IN" sz="2400" dirty="0"/>
          </a:p>
          <a:p>
            <a:pPr algn="ctr"/>
            <a:r>
              <a:rPr lang="en-IN" sz="2400" dirty="0"/>
              <a:t>BEHAVIOR – Methods – Interaction</a:t>
            </a:r>
          </a:p>
          <a:p>
            <a:pPr algn="ctr"/>
            <a:endParaRPr lang="en-IN" sz="2400" dirty="0"/>
          </a:p>
          <a:p>
            <a:pPr algn="ctr"/>
            <a:r>
              <a:rPr lang="en-IN" sz="2400" dirty="0"/>
              <a:t>DATA (Inside) – data()</a:t>
            </a:r>
          </a:p>
          <a:p>
            <a:pPr algn="ctr"/>
            <a:endParaRPr lang="en-IN" sz="2400" dirty="0"/>
          </a:p>
          <a:p>
            <a:pPr algn="ctr"/>
            <a:r>
              <a:rPr lang="en-IN" sz="2400" dirty="0"/>
              <a:t>DATA (Outside) - props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30126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4B3F-5EED-4AF2-86D5-9888C27A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Built In Directives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4398C-4C4E-4ED1-B9E7-6A8D3480B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directive is some special token in the markup that tells Vue to do something to a DOM element.</a:t>
            </a:r>
          </a:p>
          <a:p>
            <a:r>
              <a:rPr lang="en-US" dirty="0"/>
              <a:t>Built in Directives in Vue</a:t>
            </a:r>
          </a:p>
          <a:p>
            <a:pPr lvl="1"/>
            <a:r>
              <a:rPr lang="en-US" dirty="0"/>
              <a:t>v-text</a:t>
            </a:r>
          </a:p>
          <a:p>
            <a:pPr lvl="1"/>
            <a:r>
              <a:rPr lang="en-US" dirty="0"/>
              <a:t>v-html</a:t>
            </a:r>
          </a:p>
          <a:p>
            <a:pPr lvl="1"/>
            <a:r>
              <a:rPr lang="en-US" dirty="0"/>
              <a:t>v-show</a:t>
            </a:r>
          </a:p>
          <a:p>
            <a:pPr lvl="1"/>
            <a:r>
              <a:rPr lang="en-US" dirty="0"/>
              <a:t>v-if</a:t>
            </a:r>
          </a:p>
          <a:p>
            <a:pPr lvl="1"/>
            <a:r>
              <a:rPr lang="en-US" dirty="0"/>
              <a:t>v-else</a:t>
            </a:r>
          </a:p>
          <a:p>
            <a:pPr lvl="1"/>
            <a:r>
              <a:rPr lang="en-US" dirty="0"/>
              <a:t>v-else-if</a:t>
            </a:r>
          </a:p>
          <a:p>
            <a:pPr lvl="1"/>
            <a:r>
              <a:rPr lang="en-US" dirty="0"/>
              <a:t>v-for</a:t>
            </a:r>
          </a:p>
          <a:p>
            <a:pPr lvl="1"/>
            <a:r>
              <a:rPr lang="en-US" dirty="0"/>
              <a:t>v-on</a:t>
            </a:r>
          </a:p>
          <a:p>
            <a:pPr lvl="1"/>
            <a:r>
              <a:rPr lang="en-US" dirty="0"/>
              <a:t>v-bind</a:t>
            </a:r>
          </a:p>
          <a:p>
            <a:pPr lvl="1"/>
            <a:r>
              <a:rPr lang="en-US" dirty="0"/>
              <a:t>v-model</a:t>
            </a:r>
          </a:p>
          <a:p>
            <a:pPr lvl="1"/>
            <a:r>
              <a:rPr lang="en-US" dirty="0"/>
              <a:t>v-slot</a:t>
            </a:r>
          </a:p>
          <a:p>
            <a:pPr lvl="1"/>
            <a:r>
              <a:rPr lang="en-US" dirty="0"/>
              <a:t>v-pre</a:t>
            </a:r>
          </a:p>
          <a:p>
            <a:pPr lvl="1"/>
            <a:r>
              <a:rPr lang="en-US" dirty="0"/>
              <a:t>v-cloak</a:t>
            </a:r>
          </a:p>
          <a:p>
            <a:pPr lvl="1"/>
            <a:r>
              <a:rPr lang="en-US" dirty="0"/>
              <a:t>v-once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0479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8897-9470-4CD9-B45F-03FA2DB09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Prop Type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AFE61-95B3-4238-8976-614878753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String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Function</a:t>
            </a:r>
          </a:p>
          <a:p>
            <a:r>
              <a:rPr lang="en-US" dirty="0"/>
              <a:t>Symbol</a:t>
            </a:r>
          </a:p>
        </p:txBody>
      </p:sp>
    </p:spTree>
    <p:extLst>
      <p:ext uri="{BB962C8B-B14F-4D97-AF65-F5344CB8AC3E}">
        <p14:creationId xmlns:p14="http://schemas.microsoft.com/office/powerpoint/2010/main" val="1304749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0A3F-4A82-46BE-A464-7DF3C09B9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665AC-48BC-4779-AE78-BCF669A06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.stop	- </a:t>
            </a:r>
            <a:r>
              <a:rPr lang="en-IN" dirty="0" err="1"/>
              <a:t>stopPropagation</a:t>
            </a:r>
            <a:endParaRPr lang="en-IN" dirty="0"/>
          </a:p>
          <a:p>
            <a:r>
              <a:rPr lang="en-IN" dirty="0"/>
              <a:t>.prevent	- </a:t>
            </a:r>
            <a:r>
              <a:rPr lang="en-IN" dirty="0" err="1"/>
              <a:t>preventDefault</a:t>
            </a:r>
            <a:endParaRPr lang="en-IN" dirty="0"/>
          </a:p>
          <a:p>
            <a:r>
              <a:rPr lang="en-IN" dirty="0"/>
              <a:t>.capture	- for event capturing</a:t>
            </a:r>
          </a:p>
          <a:p>
            <a:r>
              <a:rPr lang="en-IN" dirty="0"/>
              <a:t>.self		- only when the element is used</a:t>
            </a:r>
          </a:p>
          <a:p>
            <a:r>
              <a:rPr lang="en-IN" dirty="0"/>
              <a:t>.once	- Fire Only Once</a:t>
            </a:r>
          </a:p>
          <a:p>
            <a:r>
              <a:rPr lang="en-IN" dirty="0"/>
              <a:t>.passive	- </a:t>
            </a:r>
            <a:r>
              <a:rPr lang="en-US" dirty="0"/>
              <a:t>don't want to prevent the default behavior of the event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8849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0B6A6-53B1-4966-963A-70395C33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1E4D3-310F-41DE-9EAC-26F76B994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.enter</a:t>
            </a:r>
          </a:p>
          <a:p>
            <a:r>
              <a:rPr lang="en-US" dirty="0"/>
              <a:t>.tab</a:t>
            </a:r>
          </a:p>
          <a:p>
            <a:r>
              <a:rPr lang="en-US" dirty="0"/>
              <a:t>.delete (captures both “Delete” and “Backspace” keys)</a:t>
            </a:r>
          </a:p>
          <a:p>
            <a:r>
              <a:rPr lang="en-US" dirty="0"/>
              <a:t>.esc</a:t>
            </a:r>
          </a:p>
          <a:p>
            <a:r>
              <a:rPr lang="en-US" dirty="0"/>
              <a:t>.space</a:t>
            </a:r>
          </a:p>
          <a:p>
            <a:r>
              <a:rPr lang="en-US" dirty="0"/>
              <a:t>.up</a:t>
            </a:r>
          </a:p>
          <a:p>
            <a:r>
              <a:rPr lang="en-US" dirty="0"/>
              <a:t>.down</a:t>
            </a:r>
          </a:p>
          <a:p>
            <a:r>
              <a:rPr lang="en-US" dirty="0"/>
              <a:t>.left</a:t>
            </a:r>
          </a:p>
          <a:p>
            <a:r>
              <a:rPr lang="en-US" dirty="0"/>
              <a:t>.right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654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6CD01-32BB-458D-936A-88E8FFE0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v-model – Two Way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67A68-4306-46FB-A8A0-5CF37CECA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v-model</a:t>
            </a:r>
          </a:p>
          <a:p>
            <a:pPr lvl="1"/>
            <a:r>
              <a:rPr lang="en-US" dirty="0"/>
              <a:t>Create a two-way binding on a form input element or a component.</a:t>
            </a:r>
          </a:p>
          <a:p>
            <a:r>
              <a:rPr lang="en-US" dirty="0"/>
              <a:t>Limited to:</a:t>
            </a:r>
          </a:p>
          <a:p>
            <a:pPr lvl="1"/>
            <a:r>
              <a:rPr lang="en-US" dirty="0"/>
              <a:t>&lt;input&gt;</a:t>
            </a:r>
          </a:p>
          <a:p>
            <a:pPr lvl="1"/>
            <a:r>
              <a:rPr lang="en-US" dirty="0"/>
              <a:t>&lt;select&gt;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components</a:t>
            </a:r>
            <a:endParaRPr lang="en-IN" dirty="0"/>
          </a:p>
          <a:p>
            <a:r>
              <a:rPr lang="en-IN" dirty="0"/>
              <a:t>Modifiers</a:t>
            </a:r>
          </a:p>
          <a:p>
            <a:pPr lvl="1"/>
            <a:r>
              <a:rPr lang="en-IN" dirty="0"/>
              <a:t>.lazy</a:t>
            </a:r>
          </a:p>
          <a:p>
            <a:pPr lvl="1"/>
            <a:r>
              <a:rPr lang="en-IN" dirty="0"/>
              <a:t>.number</a:t>
            </a:r>
          </a:p>
          <a:p>
            <a:pPr lvl="1"/>
            <a:r>
              <a:rPr lang="en-IN" dirty="0"/>
              <a:t>.trim</a:t>
            </a:r>
          </a:p>
        </p:txBody>
      </p:sp>
    </p:spTree>
    <p:extLst>
      <p:ext uri="{BB962C8B-B14F-4D97-AF65-F5344CB8AC3E}">
        <p14:creationId xmlns:p14="http://schemas.microsoft.com/office/powerpoint/2010/main" val="3410305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7971D-2BE9-4592-BC36-D6AC8F6F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Parent Child Communication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CC25AA-9654-4A1E-A024-EFA15F0A06E2}"/>
              </a:ext>
            </a:extLst>
          </p:cNvPr>
          <p:cNvSpPr/>
          <p:nvPr/>
        </p:nvSpPr>
        <p:spPr>
          <a:xfrm>
            <a:off x="1080655" y="2535381"/>
            <a:ext cx="2568633" cy="3441469"/>
          </a:xfrm>
          <a:prstGeom prst="round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93339F-D451-4AD1-BE63-54192703367E}"/>
              </a:ext>
            </a:extLst>
          </p:cNvPr>
          <p:cNvSpPr/>
          <p:nvPr/>
        </p:nvSpPr>
        <p:spPr>
          <a:xfrm>
            <a:off x="1487978" y="2834639"/>
            <a:ext cx="1762299" cy="723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775240-6603-4F97-AA0B-7E07BB4BD04C}"/>
              </a:ext>
            </a:extLst>
          </p:cNvPr>
          <p:cNvSpPr/>
          <p:nvPr/>
        </p:nvSpPr>
        <p:spPr>
          <a:xfrm>
            <a:off x="1487978" y="4583082"/>
            <a:ext cx="1762299" cy="1202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007051-CC18-42EA-8DD3-FB972F073899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369128" y="3557846"/>
            <a:ext cx="0" cy="102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5995302-26D7-45FD-8D0E-DF78826BBC6A}"/>
              </a:ext>
            </a:extLst>
          </p:cNvPr>
          <p:cNvSpPr txBox="1"/>
          <p:nvPr/>
        </p:nvSpPr>
        <p:spPr>
          <a:xfrm>
            <a:off x="2364971" y="3667481"/>
            <a:ext cx="715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Props</a:t>
            </a:r>
          </a:p>
          <a:p>
            <a:r>
              <a:rPr lang="en-IN" dirty="0"/>
              <a:t>$refs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DCD074-4E82-420B-AA4D-57903F341C33}"/>
              </a:ext>
            </a:extLst>
          </p:cNvPr>
          <p:cNvSpPr/>
          <p:nvPr/>
        </p:nvSpPr>
        <p:spPr>
          <a:xfrm>
            <a:off x="4728556" y="2535381"/>
            <a:ext cx="2568633" cy="3441469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AEF4C8-40F6-4405-B7C8-06601C99D2E4}"/>
              </a:ext>
            </a:extLst>
          </p:cNvPr>
          <p:cNvSpPr/>
          <p:nvPr/>
        </p:nvSpPr>
        <p:spPr>
          <a:xfrm>
            <a:off x="5135879" y="2834639"/>
            <a:ext cx="1762299" cy="723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CA3C869-89F3-4AA6-ABCD-1C96E76FBABC}"/>
              </a:ext>
            </a:extLst>
          </p:cNvPr>
          <p:cNvSpPr/>
          <p:nvPr/>
        </p:nvSpPr>
        <p:spPr>
          <a:xfrm>
            <a:off x="5135879" y="4583082"/>
            <a:ext cx="1762299" cy="1202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CBEE45-F179-41FD-BCE2-5B086BE11587}"/>
              </a:ext>
            </a:extLst>
          </p:cNvPr>
          <p:cNvCxnSpPr>
            <a:cxnSpLocks/>
          </p:cNvCxnSpPr>
          <p:nvPr/>
        </p:nvCxnSpPr>
        <p:spPr>
          <a:xfrm flipV="1">
            <a:off x="6017029" y="3557846"/>
            <a:ext cx="0" cy="102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93115D-F30F-453E-B573-83B7602A8BC6}"/>
              </a:ext>
            </a:extLst>
          </p:cNvPr>
          <p:cNvSpPr txBox="1"/>
          <p:nvPr/>
        </p:nvSpPr>
        <p:spPr>
          <a:xfrm>
            <a:off x="6012872" y="3642542"/>
            <a:ext cx="1126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Parent </a:t>
            </a:r>
          </a:p>
          <a:p>
            <a:r>
              <a:rPr lang="en-IN" dirty="0"/>
              <a:t>Method </a:t>
            </a:r>
          </a:p>
          <a:p>
            <a:r>
              <a:rPr lang="en-IN" dirty="0"/>
              <a:t>Reference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72EBB4-AA74-4BB6-9066-8A8FFF535713}"/>
              </a:ext>
            </a:extLst>
          </p:cNvPr>
          <p:cNvSpPr txBox="1"/>
          <p:nvPr/>
        </p:nvSpPr>
        <p:spPr>
          <a:xfrm>
            <a:off x="5501639" y="6061546"/>
            <a:ext cx="13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Anti Pattern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6105AF4-F05D-4C24-A623-BC90837A31F8}"/>
              </a:ext>
            </a:extLst>
          </p:cNvPr>
          <p:cNvSpPr/>
          <p:nvPr/>
        </p:nvSpPr>
        <p:spPr>
          <a:xfrm>
            <a:off x="8135389" y="2535381"/>
            <a:ext cx="2568633" cy="344146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E3AE97D-1460-4A8C-A2BA-212A73D25C9D}"/>
              </a:ext>
            </a:extLst>
          </p:cNvPr>
          <p:cNvSpPr/>
          <p:nvPr/>
        </p:nvSpPr>
        <p:spPr>
          <a:xfrm>
            <a:off x="8542712" y="2834639"/>
            <a:ext cx="1762299" cy="723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A69E843-40E7-448F-9057-AAE488F7359E}"/>
              </a:ext>
            </a:extLst>
          </p:cNvPr>
          <p:cNvSpPr/>
          <p:nvPr/>
        </p:nvSpPr>
        <p:spPr>
          <a:xfrm>
            <a:off x="8542712" y="4583082"/>
            <a:ext cx="1762299" cy="1202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24DD60-88CC-4F2E-B693-7124BCE52A8A}"/>
              </a:ext>
            </a:extLst>
          </p:cNvPr>
          <p:cNvCxnSpPr>
            <a:cxnSpLocks/>
          </p:cNvCxnSpPr>
          <p:nvPr/>
        </p:nvCxnSpPr>
        <p:spPr>
          <a:xfrm flipV="1">
            <a:off x="9423862" y="3557846"/>
            <a:ext cx="0" cy="102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DEA04F0-0818-41EB-8B61-9BC1FE7D0318}"/>
              </a:ext>
            </a:extLst>
          </p:cNvPr>
          <p:cNvSpPr txBox="1"/>
          <p:nvPr/>
        </p:nvSpPr>
        <p:spPr>
          <a:xfrm>
            <a:off x="9419705" y="3919541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$emit</a:t>
            </a:r>
          </a:p>
        </p:txBody>
      </p:sp>
    </p:spTree>
    <p:extLst>
      <p:ext uri="{BB962C8B-B14F-4D97-AF65-F5344CB8AC3E}">
        <p14:creationId xmlns:p14="http://schemas.microsoft.com/office/powerpoint/2010/main" val="1484711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E228-9BD6-46D2-B3A6-1D61A2C70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Sibling Communication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7F5849-C7BC-49AA-B0B1-0871A5C8710B}"/>
              </a:ext>
            </a:extLst>
          </p:cNvPr>
          <p:cNvSpPr/>
          <p:nvPr/>
        </p:nvSpPr>
        <p:spPr>
          <a:xfrm>
            <a:off x="5029200" y="1690688"/>
            <a:ext cx="1911927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 Component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BC8FC6-5487-4C02-9F53-7B83263F3F8B}"/>
              </a:ext>
            </a:extLst>
          </p:cNvPr>
          <p:cNvSpPr/>
          <p:nvPr/>
        </p:nvSpPr>
        <p:spPr>
          <a:xfrm>
            <a:off x="2380211" y="4741459"/>
            <a:ext cx="1911927" cy="1828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 Component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DD94B1-7BFD-4462-ACC9-905A83E357F1}"/>
              </a:ext>
            </a:extLst>
          </p:cNvPr>
          <p:cNvSpPr/>
          <p:nvPr/>
        </p:nvSpPr>
        <p:spPr>
          <a:xfrm>
            <a:off x="7644939" y="4741459"/>
            <a:ext cx="1911927" cy="1828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 Component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B21030-6329-4A70-A8A4-010270E2F11A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3336175" y="3251666"/>
            <a:ext cx="1973020" cy="148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59B6E5-C9EE-447F-9A86-AD0738D07E1B}"/>
              </a:ext>
            </a:extLst>
          </p:cNvPr>
          <p:cNvCxnSpPr>
            <a:stCxn id="4" idx="5"/>
            <a:endCxn id="6" idx="0"/>
          </p:cNvCxnSpPr>
          <p:nvPr/>
        </p:nvCxnSpPr>
        <p:spPr>
          <a:xfrm>
            <a:off x="6661132" y="3251666"/>
            <a:ext cx="1939771" cy="148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491839D0-E731-483C-8E1F-118BF95C8592}"/>
              </a:ext>
            </a:extLst>
          </p:cNvPr>
          <p:cNvSpPr/>
          <p:nvPr/>
        </p:nvSpPr>
        <p:spPr>
          <a:xfrm rot="16200000">
            <a:off x="2153543" y="3145165"/>
            <a:ext cx="1803862" cy="6608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C765F40-6425-49C7-9338-E9C16F0F84A8}"/>
              </a:ext>
            </a:extLst>
          </p:cNvPr>
          <p:cNvSpPr/>
          <p:nvPr/>
        </p:nvSpPr>
        <p:spPr>
          <a:xfrm rot="5400000">
            <a:off x="7933660" y="3145165"/>
            <a:ext cx="1803862" cy="6608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095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89F2-3157-4964-8BCE-FEAF4090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Sibling Communication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5050F2E-B417-4F01-8FE5-273A331390D2}"/>
              </a:ext>
            </a:extLst>
          </p:cNvPr>
          <p:cNvSpPr/>
          <p:nvPr/>
        </p:nvSpPr>
        <p:spPr>
          <a:xfrm>
            <a:off x="5012575" y="1762298"/>
            <a:ext cx="1911927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 Component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EBB10A-6B21-43FB-BC93-D66BED6FEE63}"/>
              </a:ext>
            </a:extLst>
          </p:cNvPr>
          <p:cNvSpPr/>
          <p:nvPr/>
        </p:nvSpPr>
        <p:spPr>
          <a:xfrm>
            <a:off x="1845425" y="4813069"/>
            <a:ext cx="1911927" cy="1828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GRANDCHILD Component</a:t>
            </a:r>
          </a:p>
          <a:p>
            <a:pPr algn="ctr"/>
            <a:r>
              <a:rPr lang="en-IN" sz="1600" dirty="0"/>
              <a:t>1.1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796274-11FF-44FF-8F67-D91305F01D47}"/>
              </a:ext>
            </a:extLst>
          </p:cNvPr>
          <p:cNvSpPr/>
          <p:nvPr/>
        </p:nvSpPr>
        <p:spPr>
          <a:xfrm>
            <a:off x="8179723" y="4813069"/>
            <a:ext cx="1911927" cy="1828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GRANDCHILD Component</a:t>
            </a:r>
          </a:p>
          <a:p>
            <a:pPr algn="ctr"/>
            <a:r>
              <a:rPr lang="en-IN" sz="1600" dirty="0"/>
              <a:t>2.1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68E378-0703-418D-A72E-B051CE96F4EF}"/>
              </a:ext>
            </a:extLst>
          </p:cNvPr>
          <p:cNvCxnSpPr>
            <a:cxnSpLocks/>
            <a:stCxn id="4" idx="2"/>
            <a:endCxn id="9" idx="6"/>
          </p:cNvCxnSpPr>
          <p:nvPr/>
        </p:nvCxnSpPr>
        <p:spPr>
          <a:xfrm flipH="1" flipV="1">
            <a:off x="3757353" y="2676697"/>
            <a:ext cx="12552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32B631-6A9B-451A-A7C0-6DA3D92D4094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 flipV="1">
            <a:off x="6924502" y="2676697"/>
            <a:ext cx="12552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AE3AA4A-48CB-4B9D-A426-4D9D645B8346}"/>
              </a:ext>
            </a:extLst>
          </p:cNvPr>
          <p:cNvSpPr/>
          <p:nvPr/>
        </p:nvSpPr>
        <p:spPr>
          <a:xfrm>
            <a:off x="1845426" y="1762297"/>
            <a:ext cx="1911927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 Component</a:t>
            </a:r>
          </a:p>
          <a:p>
            <a:pPr algn="ctr"/>
            <a:r>
              <a:rPr lang="en-IN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6EA423-2D2D-45F9-B6A1-3199F8369AD7}"/>
              </a:ext>
            </a:extLst>
          </p:cNvPr>
          <p:cNvCxnSpPr>
            <a:stCxn id="9" idx="4"/>
            <a:endCxn id="5" idx="0"/>
          </p:cNvCxnSpPr>
          <p:nvPr/>
        </p:nvCxnSpPr>
        <p:spPr>
          <a:xfrm flipH="1">
            <a:off x="2801389" y="3591097"/>
            <a:ext cx="1" cy="122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B11C099-F50E-4F91-8533-2AA7E8C0C06A}"/>
              </a:ext>
            </a:extLst>
          </p:cNvPr>
          <p:cNvSpPr/>
          <p:nvPr/>
        </p:nvSpPr>
        <p:spPr>
          <a:xfrm>
            <a:off x="8179723" y="1762297"/>
            <a:ext cx="1911927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 Component</a:t>
            </a:r>
          </a:p>
          <a:p>
            <a:pPr algn="ctr"/>
            <a:r>
              <a:rPr lang="en-IN" dirty="0"/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F33CA5-2A8A-4602-A1A4-5D89DCC16BEC}"/>
              </a:ext>
            </a:extLst>
          </p:cNvPr>
          <p:cNvCxnSpPr>
            <a:stCxn id="11" idx="4"/>
            <a:endCxn id="6" idx="0"/>
          </p:cNvCxnSpPr>
          <p:nvPr/>
        </p:nvCxnSpPr>
        <p:spPr>
          <a:xfrm>
            <a:off x="9135687" y="3591097"/>
            <a:ext cx="0" cy="122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2AAE5D0-9F96-4B07-813A-66E505F5FA8B}"/>
              </a:ext>
            </a:extLst>
          </p:cNvPr>
          <p:cNvSpPr/>
          <p:nvPr/>
        </p:nvSpPr>
        <p:spPr>
          <a:xfrm rot="16200000">
            <a:off x="266688" y="3727056"/>
            <a:ext cx="1803862" cy="6608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6AFCA04-8100-40A2-9B69-4F4067799243}"/>
              </a:ext>
            </a:extLst>
          </p:cNvPr>
          <p:cNvSpPr/>
          <p:nvPr/>
        </p:nvSpPr>
        <p:spPr>
          <a:xfrm>
            <a:off x="3757352" y="1878676"/>
            <a:ext cx="1255222" cy="44887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9BC15ED-20FE-45D4-AE2E-2511BA8C2E0B}"/>
              </a:ext>
            </a:extLst>
          </p:cNvPr>
          <p:cNvSpPr/>
          <p:nvPr/>
        </p:nvSpPr>
        <p:spPr>
          <a:xfrm>
            <a:off x="6924501" y="1878675"/>
            <a:ext cx="1255222" cy="44887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B82ADD4-C38E-49C6-804D-3CE61A7A4DD8}"/>
              </a:ext>
            </a:extLst>
          </p:cNvPr>
          <p:cNvSpPr/>
          <p:nvPr/>
        </p:nvSpPr>
        <p:spPr>
          <a:xfrm rot="5400000">
            <a:off x="9444642" y="3871666"/>
            <a:ext cx="1803862" cy="66083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089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89F2-3157-4964-8BCE-FEAF4090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Sibling Communication – via Root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5050F2E-B417-4F01-8FE5-273A331390D2}"/>
              </a:ext>
            </a:extLst>
          </p:cNvPr>
          <p:cNvSpPr/>
          <p:nvPr/>
        </p:nvSpPr>
        <p:spPr>
          <a:xfrm>
            <a:off x="4894815" y="3266902"/>
            <a:ext cx="1956256" cy="1264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 Component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EBB10A-6B21-43FB-BC93-D66BED6FEE63}"/>
              </a:ext>
            </a:extLst>
          </p:cNvPr>
          <p:cNvSpPr/>
          <p:nvPr/>
        </p:nvSpPr>
        <p:spPr>
          <a:xfrm>
            <a:off x="1654233" y="5376974"/>
            <a:ext cx="1956256" cy="126489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GRANDCHILD Component</a:t>
            </a:r>
          </a:p>
          <a:p>
            <a:pPr algn="ctr"/>
            <a:r>
              <a:rPr lang="en-IN" sz="1600" dirty="0"/>
              <a:t>1.1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796274-11FF-44FF-8F67-D91305F01D47}"/>
              </a:ext>
            </a:extLst>
          </p:cNvPr>
          <p:cNvSpPr/>
          <p:nvPr/>
        </p:nvSpPr>
        <p:spPr>
          <a:xfrm>
            <a:off x="8135394" y="5376974"/>
            <a:ext cx="1956256" cy="126489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GRANDCHILD Component</a:t>
            </a:r>
          </a:p>
          <a:p>
            <a:pPr algn="ctr"/>
            <a:r>
              <a:rPr lang="en-IN" sz="1600" dirty="0"/>
              <a:t>2.1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68E378-0703-418D-A72E-B051CE96F4EF}"/>
              </a:ext>
            </a:extLst>
          </p:cNvPr>
          <p:cNvCxnSpPr>
            <a:cxnSpLocks/>
            <a:stCxn id="4" idx="2"/>
            <a:endCxn id="9" idx="6"/>
          </p:cNvCxnSpPr>
          <p:nvPr/>
        </p:nvCxnSpPr>
        <p:spPr>
          <a:xfrm flipH="1" flipV="1">
            <a:off x="3610490" y="3899348"/>
            <a:ext cx="12843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32B631-6A9B-451A-A7C0-6DA3D92D4094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 flipV="1">
            <a:off x="6851070" y="3899348"/>
            <a:ext cx="12843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AE3AA4A-48CB-4B9D-A426-4D9D645B8346}"/>
              </a:ext>
            </a:extLst>
          </p:cNvPr>
          <p:cNvSpPr/>
          <p:nvPr/>
        </p:nvSpPr>
        <p:spPr>
          <a:xfrm>
            <a:off x="1654234" y="3266901"/>
            <a:ext cx="1956256" cy="1264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 Component</a:t>
            </a:r>
          </a:p>
          <a:p>
            <a:pPr algn="ctr"/>
            <a:r>
              <a:rPr lang="en-IN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6EA423-2D2D-45F9-B6A1-3199F8369AD7}"/>
              </a:ext>
            </a:extLst>
          </p:cNvPr>
          <p:cNvCxnSpPr>
            <a:stCxn id="9" idx="4"/>
            <a:endCxn id="5" idx="0"/>
          </p:cNvCxnSpPr>
          <p:nvPr/>
        </p:nvCxnSpPr>
        <p:spPr>
          <a:xfrm flipH="1">
            <a:off x="2632361" y="4531795"/>
            <a:ext cx="1" cy="84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B11C099-F50E-4F91-8533-2AA7E8C0C06A}"/>
              </a:ext>
            </a:extLst>
          </p:cNvPr>
          <p:cNvSpPr/>
          <p:nvPr/>
        </p:nvSpPr>
        <p:spPr>
          <a:xfrm>
            <a:off x="8135394" y="3266901"/>
            <a:ext cx="1956256" cy="1264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 Component</a:t>
            </a:r>
          </a:p>
          <a:p>
            <a:pPr algn="ctr"/>
            <a:r>
              <a:rPr lang="en-IN" dirty="0"/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F33CA5-2A8A-4602-A1A4-5D89DCC16BEC}"/>
              </a:ext>
            </a:extLst>
          </p:cNvPr>
          <p:cNvCxnSpPr>
            <a:stCxn id="11" idx="4"/>
            <a:endCxn id="6" idx="0"/>
          </p:cNvCxnSpPr>
          <p:nvPr/>
        </p:nvCxnSpPr>
        <p:spPr>
          <a:xfrm>
            <a:off x="9113523" y="4531795"/>
            <a:ext cx="0" cy="84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id="{29C8AF27-F2AB-4F98-A172-232229EEFEF8}"/>
              </a:ext>
            </a:extLst>
          </p:cNvPr>
          <p:cNvSpPr/>
          <p:nvPr/>
        </p:nvSpPr>
        <p:spPr>
          <a:xfrm rot="17923083">
            <a:off x="2525897" y="3811618"/>
            <a:ext cx="3277980" cy="37658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3504F55-6AF5-4DB9-ADE3-D3CBCDB4176F}"/>
              </a:ext>
            </a:extLst>
          </p:cNvPr>
          <p:cNvSpPr/>
          <p:nvPr/>
        </p:nvSpPr>
        <p:spPr>
          <a:xfrm rot="3375948" flipV="1">
            <a:off x="5953070" y="3890532"/>
            <a:ext cx="3303067" cy="37658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9CE829-DF55-422C-AFEC-2420B5B1620D}"/>
              </a:ext>
            </a:extLst>
          </p:cNvPr>
          <p:cNvSpPr txBox="1"/>
          <p:nvPr/>
        </p:nvSpPr>
        <p:spPr>
          <a:xfrm>
            <a:off x="3417219" y="5429123"/>
            <a:ext cx="1477595" cy="25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$</a:t>
            </a:r>
            <a:r>
              <a:rPr lang="en-IN" dirty="0" err="1"/>
              <a:t>root.$emit</a:t>
            </a:r>
            <a:r>
              <a:rPr lang="en-IN" dirty="0"/>
              <a:t>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5FFBE0-2CF4-4F5F-B8BD-875007F6FF9E}"/>
              </a:ext>
            </a:extLst>
          </p:cNvPr>
          <p:cNvSpPr txBox="1"/>
          <p:nvPr/>
        </p:nvSpPr>
        <p:spPr>
          <a:xfrm>
            <a:off x="7121719" y="5400470"/>
            <a:ext cx="1287336" cy="25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$</a:t>
            </a:r>
            <a:r>
              <a:rPr lang="en-IN" dirty="0" err="1"/>
              <a:t>root.$on</a:t>
            </a:r>
            <a:r>
              <a:rPr lang="en-IN" dirty="0"/>
              <a:t>()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6429BCF-9AA3-4AF3-891C-5A40D3369AA0}"/>
              </a:ext>
            </a:extLst>
          </p:cNvPr>
          <p:cNvSpPr/>
          <p:nvPr/>
        </p:nvSpPr>
        <p:spPr>
          <a:xfrm>
            <a:off x="4894815" y="1633494"/>
            <a:ext cx="1956256" cy="1264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Root Component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5D8D542-0491-427F-A03E-EF5D26C08032}"/>
              </a:ext>
            </a:extLst>
          </p:cNvPr>
          <p:cNvCxnSpPr>
            <a:stCxn id="21" idx="4"/>
            <a:endCxn id="4" idx="0"/>
          </p:cNvCxnSpPr>
          <p:nvPr/>
        </p:nvCxnSpPr>
        <p:spPr>
          <a:xfrm>
            <a:off x="5872943" y="2898388"/>
            <a:ext cx="0" cy="3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73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49B98FB-420F-4678-8797-D457D818DC7D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096886-C038-47B9-A05D-E3AED9E7152D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0C9D358-F820-4628-8E47-2AAA1BFE4B51}"/>
              </a:ext>
            </a:extLst>
          </p:cNvPr>
          <p:cNvSpPr/>
          <p:nvPr/>
        </p:nvSpPr>
        <p:spPr>
          <a:xfrm>
            <a:off x="365028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9AD869F-B87C-43BA-B292-2168E9E32268}"/>
              </a:ext>
            </a:extLst>
          </p:cNvPr>
          <p:cNvSpPr/>
          <p:nvPr/>
        </p:nvSpPr>
        <p:spPr>
          <a:xfrm>
            <a:off x="1383462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5874BB7-AE79-4744-9045-EA1B32D79D8F}"/>
              </a:ext>
            </a:extLst>
          </p:cNvPr>
          <p:cNvSpPr/>
          <p:nvPr/>
        </p:nvSpPr>
        <p:spPr>
          <a:xfrm>
            <a:off x="2396870" y="2171689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71D92A3-3324-47B8-81CF-0B5F9AFD2D66}"/>
              </a:ext>
            </a:extLst>
          </p:cNvPr>
          <p:cNvSpPr/>
          <p:nvPr/>
        </p:nvSpPr>
        <p:spPr>
          <a:xfrm>
            <a:off x="365028" y="3203402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DF5A99-0F59-4B1D-A544-32F462A9439C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9BD2CE-6EE2-4706-A049-DF47F1F2ADFC}"/>
              </a:ext>
            </a:extLst>
          </p:cNvPr>
          <p:cNvCxnSpPr/>
          <p:nvPr/>
        </p:nvCxnSpPr>
        <p:spPr>
          <a:xfrm flipH="1">
            <a:off x="3376980" y="2072936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086F64D-C3A1-46EA-BB73-9E3B75788435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84926D-799A-462C-9BFD-C32C4A41BDFF}"/>
              </a:ext>
            </a:extLst>
          </p:cNvPr>
          <p:cNvSpPr txBox="1"/>
          <p:nvPr/>
        </p:nvSpPr>
        <p:spPr>
          <a:xfrm>
            <a:off x="4411206" y="2098660"/>
            <a:ext cx="1924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HTML + CSS + JS</a:t>
            </a:r>
          </a:p>
          <a:p>
            <a:pPr algn="ctr"/>
            <a:r>
              <a:rPr lang="en-IN" dirty="0"/>
              <a:t>(Vue JS FW &amp; App)</a:t>
            </a:r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980F664D-8B9B-40DF-9D61-1C71E185B94D}"/>
              </a:ext>
            </a:extLst>
          </p:cNvPr>
          <p:cNvSpPr/>
          <p:nvPr/>
        </p:nvSpPr>
        <p:spPr>
          <a:xfrm>
            <a:off x="10843823" y="4875563"/>
            <a:ext cx="1176036" cy="12216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1C8EF11-815B-40EC-84CB-2A301BA2CE75}"/>
              </a:ext>
            </a:extLst>
          </p:cNvPr>
          <p:cNvCxnSpPr>
            <a:cxnSpLocks/>
          </p:cNvCxnSpPr>
          <p:nvPr/>
        </p:nvCxnSpPr>
        <p:spPr>
          <a:xfrm>
            <a:off x="3376980" y="4761055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E2EA04-B56B-4DF9-9D92-111443740E49}"/>
              </a:ext>
            </a:extLst>
          </p:cNvPr>
          <p:cNvCxnSpPr/>
          <p:nvPr/>
        </p:nvCxnSpPr>
        <p:spPr>
          <a:xfrm flipH="1">
            <a:off x="3376980" y="5156111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4C6F842-39F5-4CB3-9820-20EDDFE16852}"/>
              </a:ext>
            </a:extLst>
          </p:cNvPr>
          <p:cNvSpPr txBox="1"/>
          <p:nvPr/>
        </p:nvSpPr>
        <p:spPr>
          <a:xfrm>
            <a:off x="4422748" y="4404586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2CF3EC-E258-4ED5-BAE2-724D26C7E5EF}"/>
              </a:ext>
            </a:extLst>
          </p:cNvPr>
          <p:cNvSpPr txBox="1"/>
          <p:nvPr/>
        </p:nvSpPr>
        <p:spPr>
          <a:xfrm>
            <a:off x="5026916" y="5181835"/>
            <a:ext cx="9159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  <a:p>
            <a:endParaRPr lang="en-IN" dirty="0"/>
          </a:p>
          <a:p>
            <a:r>
              <a:rPr lang="en-IN" dirty="0"/>
              <a:t>{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“id”:1</a:t>
            </a:r>
          </a:p>
          <a:p>
            <a:r>
              <a:rPr lang="en-IN" dirty="0"/>
              <a:t>}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924BB2-9351-45F7-847C-093D67A083BA}"/>
              </a:ext>
            </a:extLst>
          </p:cNvPr>
          <p:cNvSpPr/>
          <p:nvPr/>
        </p:nvSpPr>
        <p:spPr>
          <a:xfrm>
            <a:off x="547856" y="3250715"/>
            <a:ext cx="22342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&lt;table&gt;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th</a:t>
            </a:r>
            <a:r>
              <a:rPr lang="en-US" sz="1000" dirty="0"/>
              <a:t>&gt;ID&lt;/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&lt;td&gt;1&lt;/td&gt;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&lt;/table&gt;</a:t>
            </a:r>
            <a:endParaRPr lang="en-IN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B38A2F-9EB8-4862-AFAC-59B03309C822}"/>
              </a:ext>
            </a:extLst>
          </p:cNvPr>
          <p:cNvSpPr txBox="1"/>
          <p:nvPr/>
        </p:nvSpPr>
        <p:spPr>
          <a:xfrm>
            <a:off x="339570" y="5291197"/>
            <a:ext cx="28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780048-38B5-4058-919F-B89CA957D69B}"/>
              </a:ext>
            </a:extLst>
          </p:cNvPr>
          <p:cNvSpPr txBox="1"/>
          <p:nvPr/>
        </p:nvSpPr>
        <p:spPr>
          <a:xfrm>
            <a:off x="113952" y="5918733"/>
            <a:ext cx="3512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Vanilla JS, jQuery, KO, BB, Ng1, Ng2 </a:t>
            </a:r>
          </a:p>
          <a:p>
            <a:r>
              <a:rPr lang="en-IN" dirty="0"/>
              <a:t>And Above, React JS, Vue JS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AD8329-9194-4F09-B19B-0E3A0297ECC5}"/>
              </a:ext>
            </a:extLst>
          </p:cNvPr>
          <p:cNvSpPr/>
          <p:nvPr/>
        </p:nvSpPr>
        <p:spPr>
          <a:xfrm>
            <a:off x="7656017" y="1113905"/>
            <a:ext cx="2090634" cy="4983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0C72A1-C08E-48E7-948F-A0E5768AF35E}"/>
              </a:ext>
            </a:extLst>
          </p:cNvPr>
          <p:cNvSpPr/>
          <p:nvPr/>
        </p:nvSpPr>
        <p:spPr>
          <a:xfrm>
            <a:off x="7834163" y="1867780"/>
            <a:ext cx="1745397" cy="8242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APPLICATION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32C538-8505-473F-864C-EC58D6F52ACA}"/>
              </a:ext>
            </a:extLst>
          </p:cNvPr>
          <p:cNvSpPr/>
          <p:nvPr/>
        </p:nvSpPr>
        <p:spPr>
          <a:xfrm>
            <a:off x="7819569" y="4651612"/>
            <a:ext cx="1745397" cy="8242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API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BA4D05D-44F5-4AD5-8DA0-EB81669DC848}"/>
              </a:ext>
            </a:extLst>
          </p:cNvPr>
          <p:cNvCxnSpPr>
            <a:stCxn id="41" idx="3"/>
            <a:endCxn id="27" idx="2"/>
          </p:cNvCxnSpPr>
          <p:nvPr/>
        </p:nvCxnSpPr>
        <p:spPr>
          <a:xfrm>
            <a:off x="9564966" y="5063738"/>
            <a:ext cx="1278857" cy="422661"/>
          </a:xfrm>
          <a:prstGeom prst="bentConnector3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223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89F2-3157-4964-8BCE-FEAF4090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Sibling Communication – via </a:t>
            </a:r>
            <a:r>
              <a:rPr lang="en-IN" dirty="0" err="1"/>
              <a:t>EventBus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5050F2E-B417-4F01-8FE5-273A331390D2}"/>
              </a:ext>
            </a:extLst>
          </p:cNvPr>
          <p:cNvSpPr/>
          <p:nvPr/>
        </p:nvSpPr>
        <p:spPr>
          <a:xfrm>
            <a:off x="5012575" y="1762298"/>
            <a:ext cx="1911927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Parent Component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EBB10A-6B21-43FB-BC93-D66BED6FEE63}"/>
              </a:ext>
            </a:extLst>
          </p:cNvPr>
          <p:cNvSpPr/>
          <p:nvPr/>
        </p:nvSpPr>
        <p:spPr>
          <a:xfrm>
            <a:off x="1845425" y="4813069"/>
            <a:ext cx="1911927" cy="1828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GRANDCHILD Component</a:t>
            </a:r>
          </a:p>
          <a:p>
            <a:pPr algn="ctr"/>
            <a:r>
              <a:rPr lang="en-IN" sz="1600" dirty="0"/>
              <a:t>1.1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796274-11FF-44FF-8F67-D91305F01D47}"/>
              </a:ext>
            </a:extLst>
          </p:cNvPr>
          <p:cNvSpPr/>
          <p:nvPr/>
        </p:nvSpPr>
        <p:spPr>
          <a:xfrm>
            <a:off x="8179723" y="4813069"/>
            <a:ext cx="1911927" cy="1828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GRANDCHILD Component</a:t>
            </a:r>
          </a:p>
          <a:p>
            <a:pPr algn="ctr"/>
            <a:r>
              <a:rPr lang="en-IN" sz="1600" dirty="0"/>
              <a:t>2.1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68E378-0703-418D-A72E-B051CE96F4EF}"/>
              </a:ext>
            </a:extLst>
          </p:cNvPr>
          <p:cNvCxnSpPr>
            <a:cxnSpLocks/>
            <a:stCxn id="4" idx="2"/>
            <a:endCxn id="9" idx="6"/>
          </p:cNvCxnSpPr>
          <p:nvPr/>
        </p:nvCxnSpPr>
        <p:spPr>
          <a:xfrm flipH="1" flipV="1">
            <a:off x="3757353" y="2676697"/>
            <a:ext cx="12552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32B631-6A9B-451A-A7C0-6DA3D92D4094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 flipV="1">
            <a:off x="6924502" y="2676697"/>
            <a:ext cx="12552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AE3AA4A-48CB-4B9D-A426-4D9D645B8346}"/>
              </a:ext>
            </a:extLst>
          </p:cNvPr>
          <p:cNvSpPr/>
          <p:nvPr/>
        </p:nvSpPr>
        <p:spPr>
          <a:xfrm>
            <a:off x="1845426" y="1762297"/>
            <a:ext cx="1911927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 Component</a:t>
            </a:r>
          </a:p>
          <a:p>
            <a:pPr algn="ctr"/>
            <a:r>
              <a:rPr lang="en-IN" dirty="0"/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6EA423-2D2D-45F9-B6A1-3199F8369AD7}"/>
              </a:ext>
            </a:extLst>
          </p:cNvPr>
          <p:cNvCxnSpPr>
            <a:stCxn id="9" idx="4"/>
            <a:endCxn id="5" idx="0"/>
          </p:cNvCxnSpPr>
          <p:nvPr/>
        </p:nvCxnSpPr>
        <p:spPr>
          <a:xfrm flipH="1">
            <a:off x="2801389" y="3591097"/>
            <a:ext cx="1" cy="122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B11C099-F50E-4F91-8533-2AA7E8C0C06A}"/>
              </a:ext>
            </a:extLst>
          </p:cNvPr>
          <p:cNvSpPr/>
          <p:nvPr/>
        </p:nvSpPr>
        <p:spPr>
          <a:xfrm>
            <a:off x="8179723" y="1762297"/>
            <a:ext cx="1911927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 Component</a:t>
            </a:r>
          </a:p>
          <a:p>
            <a:pPr algn="ctr"/>
            <a:r>
              <a:rPr lang="en-IN" dirty="0"/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F33CA5-2A8A-4602-A1A4-5D89DCC16BEC}"/>
              </a:ext>
            </a:extLst>
          </p:cNvPr>
          <p:cNvCxnSpPr>
            <a:stCxn id="11" idx="4"/>
            <a:endCxn id="6" idx="0"/>
          </p:cNvCxnSpPr>
          <p:nvPr/>
        </p:nvCxnSpPr>
        <p:spPr>
          <a:xfrm>
            <a:off x="9135687" y="3591097"/>
            <a:ext cx="0" cy="122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E239066-C16F-4B12-993B-8C8A01F2E0C8}"/>
              </a:ext>
            </a:extLst>
          </p:cNvPr>
          <p:cNvSpPr/>
          <p:nvPr/>
        </p:nvSpPr>
        <p:spPr>
          <a:xfrm>
            <a:off x="5012575" y="5411587"/>
            <a:ext cx="1911927" cy="6317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BUS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867BAC0-BBFD-4CC0-AFFA-198816F8831C}"/>
              </a:ext>
            </a:extLst>
          </p:cNvPr>
          <p:cNvSpPr/>
          <p:nvPr/>
        </p:nvSpPr>
        <p:spPr>
          <a:xfrm>
            <a:off x="3894512" y="5565381"/>
            <a:ext cx="1055717" cy="32417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AE379AD-CBE9-4275-A7E5-E6DAB8EE29E6}"/>
              </a:ext>
            </a:extLst>
          </p:cNvPr>
          <p:cNvSpPr/>
          <p:nvPr/>
        </p:nvSpPr>
        <p:spPr>
          <a:xfrm>
            <a:off x="7024254" y="5565381"/>
            <a:ext cx="1055717" cy="32417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615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8878C-E1A8-4A40-8A2F-42A98BF59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4465"/>
            <a:ext cx="10515600" cy="5852498"/>
          </a:xfrm>
        </p:spPr>
        <p:txBody>
          <a:bodyPr/>
          <a:lstStyle/>
          <a:p>
            <a:r>
              <a:rPr lang="en-US" dirty="0"/>
              <a:t>v-example="value" – this will pass a value into the directive, and the directive figures out what to do based off of that value.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v-example="'string'" – this will let you use a string as an expression.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v-example:arg</a:t>
            </a:r>
            <a:r>
              <a:rPr lang="en-US" dirty="0"/>
              <a:t>="value" – this allows us to pass in an argument to the directive. </a:t>
            </a:r>
          </a:p>
          <a:p>
            <a:endParaRPr lang="en-US" dirty="0"/>
          </a:p>
          <a:p>
            <a:r>
              <a:rPr lang="en-US" dirty="0" err="1"/>
              <a:t>v-example:arg.modifier</a:t>
            </a:r>
            <a:r>
              <a:rPr lang="en-US" dirty="0"/>
              <a:t>="value" – this allows us to use a modifier.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A64960-B171-4073-BB62-021F5A29B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013" y="1210254"/>
            <a:ext cx="9379974" cy="8978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48001F-FB60-4387-88C5-D81C4AFC8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013" y="2778127"/>
            <a:ext cx="9379974" cy="801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A7353B-3AB4-4206-9DD8-44F4EFC9F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708" y="4359015"/>
            <a:ext cx="6174659" cy="8013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AE9A1A-9CE5-4B8D-A108-333DA9DBA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1444" y="5747632"/>
            <a:ext cx="5801185" cy="76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49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7769C47-E01D-4CB1-9507-E08C112E9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081" y="643467"/>
            <a:ext cx="4651838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37590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2BF3E-5887-43AA-8B2F-98AAD870D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 Hooks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38D10-619A-4991-AEE5-40ECD86BB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a few hooks available to us, and each one has the option of a few arguments. The hooks are as follows:</a:t>
            </a:r>
          </a:p>
          <a:p>
            <a:pPr lvl="1"/>
            <a:r>
              <a:rPr lang="en-US" dirty="0"/>
              <a:t>bind – This occurs once the directive is attached to the element.</a:t>
            </a:r>
          </a:p>
          <a:p>
            <a:pPr lvl="1"/>
            <a:r>
              <a:rPr lang="en-US" dirty="0"/>
              <a:t>inserted – This hook occurs once the element is inserted into the parent DOM.</a:t>
            </a:r>
          </a:p>
          <a:p>
            <a:pPr lvl="1"/>
            <a:r>
              <a:rPr lang="en-US" dirty="0"/>
              <a:t>update – This hook is called when the element updates, but children haven’t been updated yet.</a:t>
            </a:r>
          </a:p>
          <a:p>
            <a:pPr lvl="1"/>
            <a:r>
              <a:rPr lang="en-US" dirty="0" err="1"/>
              <a:t>componentUpdated</a:t>
            </a:r>
            <a:r>
              <a:rPr lang="en-US" dirty="0"/>
              <a:t> – This hook is called once the component and the children have been updated.</a:t>
            </a:r>
          </a:p>
          <a:p>
            <a:pPr lvl="1"/>
            <a:r>
              <a:rPr lang="en-US" dirty="0"/>
              <a:t>unbind – This hook is called once the directive is removed.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8164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60EA-699C-450E-BE20-A40116DB8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50945-49AC-4CAD-9F7F-339990210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Vue.js allows you to define filters that can be used to apply common text formatting. </a:t>
            </a:r>
          </a:p>
          <a:p>
            <a:r>
              <a:rPr lang="en-US" dirty="0"/>
              <a:t>Filters are usable in two places: mustache interpolations and v-bind expressions.</a:t>
            </a:r>
          </a:p>
          <a:p>
            <a:r>
              <a:rPr lang="en-US" dirty="0"/>
              <a:t>Filters should be appended to the end of the JavaScript expression, denoted by the “pipe” symbol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37285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3FE706-8E22-4706-A9C2-1247B2DEA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790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8ABF-D721-43B7-848F-33E6B350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Assignment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AED30FF-7B64-4D2F-96A4-2F613D72E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72009"/>
            <a:ext cx="7188199" cy="451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084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5BA3-3D14-4CFA-9DDB-9248482C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Contact Me	</a:t>
            </a:r>
            <a:endParaRPr lang="en-IN" sz="5400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C65EEBD-5589-48DB-A356-9E3C0495B2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151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CC55EF-EEED-46C0-AA6F-16F122FDA2E6}"/>
              </a:ext>
            </a:extLst>
          </p:cNvPr>
          <p:cNvSpPr/>
          <p:nvPr/>
        </p:nvSpPr>
        <p:spPr>
          <a:xfrm>
            <a:off x="7656017" y="154876"/>
            <a:ext cx="2909456" cy="375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CEB1C-3944-4C90-9D26-69420B41B265}"/>
              </a:ext>
            </a:extLst>
          </p:cNvPr>
          <p:cNvSpPr txBox="1"/>
          <p:nvPr/>
        </p:nvSpPr>
        <p:spPr>
          <a:xfrm>
            <a:off x="7746241" y="2432351"/>
            <a:ext cx="9929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ASP</a:t>
            </a:r>
          </a:p>
          <a:p>
            <a:r>
              <a:rPr lang="en-IN">
                <a:solidFill>
                  <a:schemeClr val="bg1"/>
                </a:solidFill>
              </a:rPr>
              <a:t>ASP </a:t>
            </a:r>
            <a:r>
              <a:rPr lang="en-IN" err="1">
                <a:solidFill>
                  <a:schemeClr val="bg1"/>
                </a:solidFill>
              </a:rPr>
              <a:t>.Net</a:t>
            </a:r>
            <a:endParaRPr lang="en-IN">
              <a:solidFill>
                <a:schemeClr val="bg1"/>
              </a:solidFill>
            </a:endParaRPr>
          </a:p>
          <a:p>
            <a:r>
              <a:rPr lang="en-IN">
                <a:solidFill>
                  <a:schemeClr val="bg1"/>
                </a:solidFill>
              </a:rPr>
              <a:t>JSP</a:t>
            </a:r>
          </a:p>
          <a:p>
            <a:r>
              <a:rPr lang="en-IN">
                <a:solidFill>
                  <a:schemeClr val="bg1"/>
                </a:solidFill>
              </a:rPr>
              <a:t>PHP</a:t>
            </a:r>
          </a:p>
          <a:p>
            <a:r>
              <a:rPr lang="en-IN">
                <a:solidFill>
                  <a:schemeClr val="bg1"/>
                </a:solidFill>
              </a:rPr>
              <a:t>Ruby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99B65-9C5B-42CC-87AC-562E02FD7C29}"/>
              </a:ext>
            </a:extLst>
          </p:cNvPr>
          <p:cNvSpPr txBox="1"/>
          <p:nvPr/>
        </p:nvSpPr>
        <p:spPr>
          <a:xfrm>
            <a:off x="8931927" y="2456866"/>
            <a:ext cx="1629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</a:t>
            </a:r>
            <a:r>
              <a:rPr lang="en-IN" dirty="0" err="1">
                <a:solidFill>
                  <a:schemeClr val="bg1"/>
                </a:solidFill>
              </a:rPr>
              <a:t>.Net</a:t>
            </a:r>
            <a:r>
              <a:rPr lang="en-IN" dirty="0">
                <a:solidFill>
                  <a:schemeClr val="bg1"/>
                </a:solidFill>
              </a:rPr>
              <a:t>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DE134D-80C1-4356-9CD0-D701EB8D0D10}"/>
              </a:ext>
            </a:extLst>
          </p:cNvPr>
          <p:cNvGrpSpPr/>
          <p:nvPr/>
        </p:nvGrpSpPr>
        <p:grpSpPr>
          <a:xfrm>
            <a:off x="7810595" y="663726"/>
            <a:ext cx="1130132" cy="749454"/>
            <a:chOff x="8762260" y="1677880"/>
            <a:chExt cx="1262108" cy="89812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282C406-6792-40DE-9687-4A59EBB90858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47A2A1D-CE36-40AF-8904-242FDF673E1E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SERVER PAGES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E5BB26-EDF7-4F5A-9576-F074A4B0C7F9}"/>
              </a:ext>
            </a:extLst>
          </p:cNvPr>
          <p:cNvGrpSpPr/>
          <p:nvPr/>
        </p:nvGrpSpPr>
        <p:grpSpPr>
          <a:xfrm>
            <a:off x="9193562" y="676589"/>
            <a:ext cx="1130132" cy="749454"/>
            <a:chOff x="8762260" y="1677880"/>
            <a:chExt cx="1262108" cy="89812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FFA3D26-948B-4BC8-9584-A18B8D1BB9A6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24EAF3E-6040-472E-A0F5-CFC5DDC03A50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FE19AB-762B-4DB4-9A05-AE7C5EE3FDE7}"/>
              </a:ext>
            </a:extLst>
          </p:cNvPr>
          <p:cNvGrpSpPr/>
          <p:nvPr/>
        </p:nvGrpSpPr>
        <p:grpSpPr>
          <a:xfrm>
            <a:off x="8564239" y="1525159"/>
            <a:ext cx="1130132" cy="749454"/>
            <a:chOff x="8762260" y="1677880"/>
            <a:chExt cx="1262108" cy="89812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B82C44D-FDA0-41D3-94B5-B7CB457E1165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5785934-7D12-486E-9745-568E3BD7DB32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JS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BDFCAE-71E2-4DB8-8835-51206482953C}"/>
              </a:ext>
            </a:extLst>
          </p:cNvPr>
          <p:cNvCxnSpPr/>
          <p:nvPr/>
        </p:nvCxnSpPr>
        <p:spPr>
          <a:xfrm>
            <a:off x="7656017" y="2437699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07EC560-A6F9-4EF0-87CF-3214517F3B25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DEA1F0-309B-432F-83E6-7D65478FC054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04CA903-44CA-4EDB-9F92-A185686C6301}"/>
              </a:ext>
            </a:extLst>
          </p:cNvPr>
          <p:cNvSpPr/>
          <p:nvPr/>
        </p:nvSpPr>
        <p:spPr>
          <a:xfrm>
            <a:off x="365028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70A5D37-64C0-4290-A2AF-99C3BD04ED47}"/>
              </a:ext>
            </a:extLst>
          </p:cNvPr>
          <p:cNvSpPr/>
          <p:nvPr/>
        </p:nvSpPr>
        <p:spPr>
          <a:xfrm>
            <a:off x="1383462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91BB21E-0A62-40E8-9731-F4F89AEF5C2D}"/>
              </a:ext>
            </a:extLst>
          </p:cNvPr>
          <p:cNvSpPr/>
          <p:nvPr/>
        </p:nvSpPr>
        <p:spPr>
          <a:xfrm>
            <a:off x="2396870" y="2171689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0927E67-B1A9-456C-A67A-1180C179E0DE}"/>
              </a:ext>
            </a:extLst>
          </p:cNvPr>
          <p:cNvSpPr/>
          <p:nvPr/>
        </p:nvSpPr>
        <p:spPr>
          <a:xfrm>
            <a:off x="365028" y="3211717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4D7C4C2-4599-4782-864E-9BAD3CCDB927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DC9E29-3B21-4816-804C-723AB8F2A493}"/>
              </a:ext>
            </a:extLst>
          </p:cNvPr>
          <p:cNvCxnSpPr/>
          <p:nvPr/>
        </p:nvCxnSpPr>
        <p:spPr>
          <a:xfrm flipH="1">
            <a:off x="3376980" y="2072936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D8C3DEB-8BE7-4744-B4CE-0FE270639508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8961A6-F749-40DF-81C5-A4812CAC4EDB}"/>
              </a:ext>
            </a:extLst>
          </p:cNvPr>
          <p:cNvSpPr txBox="1"/>
          <p:nvPr/>
        </p:nvSpPr>
        <p:spPr>
          <a:xfrm>
            <a:off x="4411206" y="2098660"/>
            <a:ext cx="1924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HTML + CSS + JS</a:t>
            </a:r>
          </a:p>
          <a:p>
            <a:pPr algn="ctr"/>
            <a:r>
              <a:rPr lang="en-IN" dirty="0"/>
              <a:t>(Vue JS FW &amp; App)</a:t>
            </a:r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E14F2861-8925-49C3-ABFE-0B0264110655}"/>
              </a:ext>
            </a:extLst>
          </p:cNvPr>
          <p:cNvSpPr/>
          <p:nvPr/>
        </p:nvSpPr>
        <p:spPr>
          <a:xfrm>
            <a:off x="10843823" y="4875563"/>
            <a:ext cx="1176036" cy="12216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B1818A-7FDA-4BF0-A5C7-509D9241E79C}"/>
              </a:ext>
            </a:extLst>
          </p:cNvPr>
          <p:cNvSpPr/>
          <p:nvPr/>
        </p:nvSpPr>
        <p:spPr>
          <a:xfrm>
            <a:off x="7651577" y="4157549"/>
            <a:ext cx="2082351" cy="2494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2CF25F4-0FED-45FF-8696-BA248D0EBFD3}"/>
              </a:ext>
            </a:extLst>
          </p:cNvPr>
          <p:cNvCxnSpPr/>
          <p:nvPr/>
        </p:nvCxnSpPr>
        <p:spPr>
          <a:xfrm>
            <a:off x="9746651" y="5212080"/>
            <a:ext cx="1109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0B2B01-1845-44D6-9D52-C89685057FC7}"/>
              </a:ext>
            </a:extLst>
          </p:cNvPr>
          <p:cNvCxnSpPr/>
          <p:nvPr/>
        </p:nvCxnSpPr>
        <p:spPr>
          <a:xfrm flipH="1">
            <a:off x="9733928" y="5744094"/>
            <a:ext cx="1109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A51DF79-65A6-45AD-9369-1214E1124C77}"/>
              </a:ext>
            </a:extLst>
          </p:cNvPr>
          <p:cNvSpPr txBox="1"/>
          <p:nvPr/>
        </p:nvSpPr>
        <p:spPr>
          <a:xfrm>
            <a:off x="7734591" y="4609235"/>
            <a:ext cx="18421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RESTful API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ASP </a:t>
            </a:r>
            <a:r>
              <a:rPr lang="en-IN" dirty="0" err="1">
                <a:solidFill>
                  <a:schemeClr val="bg1"/>
                </a:solidFill>
              </a:rPr>
              <a:t>.Net</a:t>
            </a:r>
            <a:r>
              <a:rPr lang="en-IN" dirty="0">
                <a:solidFill>
                  <a:schemeClr val="bg1"/>
                </a:solidFill>
              </a:rPr>
              <a:t> Web API</a:t>
            </a:r>
          </a:p>
          <a:p>
            <a:r>
              <a:rPr lang="en-IN" dirty="0">
                <a:solidFill>
                  <a:schemeClr val="bg1"/>
                </a:solidFill>
              </a:rPr>
              <a:t>JWS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  <a:p>
            <a:r>
              <a:rPr lang="en-IN" dirty="0">
                <a:solidFill>
                  <a:schemeClr val="bg1"/>
                </a:solidFill>
              </a:rPr>
              <a:t>Python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564984-3E6C-4539-B936-95A78700605A}"/>
              </a:ext>
            </a:extLst>
          </p:cNvPr>
          <p:cNvCxnSpPr>
            <a:cxnSpLocks/>
          </p:cNvCxnSpPr>
          <p:nvPr/>
        </p:nvCxnSpPr>
        <p:spPr>
          <a:xfrm>
            <a:off x="3376980" y="4761055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AEAB8F-AAB8-4434-8110-4D57320B306F}"/>
              </a:ext>
            </a:extLst>
          </p:cNvPr>
          <p:cNvCxnSpPr/>
          <p:nvPr/>
        </p:nvCxnSpPr>
        <p:spPr>
          <a:xfrm flipH="1">
            <a:off x="3376980" y="5156111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58D5DE5-5320-46C7-8A8C-567EE3E3D653}"/>
              </a:ext>
            </a:extLst>
          </p:cNvPr>
          <p:cNvSpPr txBox="1"/>
          <p:nvPr/>
        </p:nvSpPr>
        <p:spPr>
          <a:xfrm>
            <a:off x="4422748" y="4404586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61162F-C2D8-4D8C-8E2F-4C598EFF8E29}"/>
              </a:ext>
            </a:extLst>
          </p:cNvPr>
          <p:cNvSpPr txBox="1"/>
          <p:nvPr/>
        </p:nvSpPr>
        <p:spPr>
          <a:xfrm>
            <a:off x="5026916" y="5181835"/>
            <a:ext cx="9159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  <a:p>
            <a:endParaRPr lang="en-IN" dirty="0"/>
          </a:p>
          <a:p>
            <a:r>
              <a:rPr lang="en-IN" dirty="0"/>
              <a:t>{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“id”:1</a:t>
            </a:r>
          </a:p>
          <a:p>
            <a:r>
              <a:rPr lang="en-IN" dirty="0"/>
              <a:t>}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F8E5B04-B8E8-4A9D-AD25-8115BA13FE0F}"/>
              </a:ext>
            </a:extLst>
          </p:cNvPr>
          <p:cNvSpPr/>
          <p:nvPr/>
        </p:nvSpPr>
        <p:spPr>
          <a:xfrm>
            <a:off x="547856" y="3250715"/>
            <a:ext cx="22342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&lt;table&gt;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th</a:t>
            </a:r>
            <a:r>
              <a:rPr lang="en-US" sz="1000" dirty="0"/>
              <a:t>&gt;ID&lt;/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&lt;td&gt;1&lt;/td&gt;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&lt;/table&gt;</a:t>
            </a:r>
            <a:endParaRPr lang="en-IN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8DFA9B-56A9-4EFF-A4A2-70376B6A7B2E}"/>
              </a:ext>
            </a:extLst>
          </p:cNvPr>
          <p:cNvSpPr txBox="1"/>
          <p:nvPr/>
        </p:nvSpPr>
        <p:spPr>
          <a:xfrm>
            <a:off x="339570" y="5291197"/>
            <a:ext cx="28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2532A4-4485-4402-B7E8-BCB464486EAB}"/>
              </a:ext>
            </a:extLst>
          </p:cNvPr>
          <p:cNvSpPr txBox="1"/>
          <p:nvPr/>
        </p:nvSpPr>
        <p:spPr>
          <a:xfrm>
            <a:off x="113952" y="5918733"/>
            <a:ext cx="3512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Vanilla JS, jQuery, KO, BB, Ng1, Ng2 </a:t>
            </a:r>
          </a:p>
          <a:p>
            <a:r>
              <a:rPr lang="en-IN" dirty="0"/>
              <a:t>And Above, React JS, Vue JS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41F5CA-0302-4BD0-B3DC-C79B9874F851}"/>
              </a:ext>
            </a:extLst>
          </p:cNvPr>
          <p:cNvSpPr txBox="1"/>
          <p:nvPr/>
        </p:nvSpPr>
        <p:spPr>
          <a:xfrm>
            <a:off x="339570" y="232618"/>
            <a:ext cx="3646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Single Page Application</a:t>
            </a:r>
          </a:p>
        </p:txBody>
      </p:sp>
    </p:spTree>
    <p:extLst>
      <p:ext uri="{BB962C8B-B14F-4D97-AF65-F5344CB8AC3E}">
        <p14:creationId xmlns:p14="http://schemas.microsoft.com/office/powerpoint/2010/main" val="216268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D12D5185-28E6-466C-8B32-97DA88FE7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AB74ABE6-862A-470E-9A28-7264087E8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FDAFA47-048B-43C0-AE74-ADF4AECE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rgbClr val="FFFFFF"/>
                </a:solidFill>
              </a:rPr>
              <a:t>JavaScript Full Stack Application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930C6EB-335F-4BD4-9279-88400ABBE6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79229" y="2899956"/>
          <a:ext cx="9833547" cy="313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025">
                  <a:extLst>
                    <a:ext uri="{9D8B030D-6E8A-4147-A177-3AD203B41FA5}">
                      <a16:colId xmlns:a16="http://schemas.microsoft.com/office/drawing/2014/main" val="3853211641"/>
                    </a:ext>
                  </a:extLst>
                </a:gridCol>
                <a:gridCol w="1811807">
                  <a:extLst>
                    <a:ext uri="{9D8B030D-6E8A-4147-A177-3AD203B41FA5}">
                      <a16:colId xmlns:a16="http://schemas.microsoft.com/office/drawing/2014/main" val="3174142414"/>
                    </a:ext>
                  </a:extLst>
                </a:gridCol>
                <a:gridCol w="2264244">
                  <a:extLst>
                    <a:ext uri="{9D8B030D-6E8A-4147-A177-3AD203B41FA5}">
                      <a16:colId xmlns:a16="http://schemas.microsoft.com/office/drawing/2014/main" val="3886812675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214009400"/>
                    </a:ext>
                  </a:extLst>
                </a:gridCol>
                <a:gridCol w="2035031">
                  <a:extLst>
                    <a:ext uri="{9D8B030D-6E8A-4147-A177-3AD203B41FA5}">
                      <a16:colId xmlns:a16="http://schemas.microsoft.com/office/drawing/2014/main" val="3481863326"/>
                    </a:ext>
                  </a:extLst>
                </a:gridCol>
              </a:tblGrid>
              <a:tr h="782841">
                <a:tc>
                  <a:txBody>
                    <a:bodyPr/>
                    <a:lstStyle/>
                    <a:p>
                      <a:pPr algn="ctr"/>
                      <a:endParaRPr lang="en-IN" sz="2100"/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Database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Application FW /</a:t>
                      </a:r>
                    </a:p>
                    <a:p>
                      <a:pPr algn="ctr"/>
                      <a:r>
                        <a:rPr lang="en-IN" sz="2100"/>
                        <a:t>API FW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Client Side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Hosting / Server</a:t>
                      </a:r>
                    </a:p>
                  </a:txBody>
                  <a:tcPr marL="105789" marR="105789" marT="52895" marB="52895" anchor="ctr"/>
                </a:tc>
                <a:extLst>
                  <a:ext uri="{0D108BD9-81ED-4DB2-BD59-A6C34878D82A}">
                    <a16:rowId xmlns:a16="http://schemas.microsoft.com/office/drawing/2014/main" val="2723754585"/>
                  </a:ext>
                </a:extLst>
              </a:tr>
              <a:tr h="782841">
                <a:tc>
                  <a:txBody>
                    <a:bodyPr/>
                    <a:lstStyle/>
                    <a:p>
                      <a:pPr algn="ctr"/>
                      <a:r>
                        <a:rPr lang="en-IN" sz="2100" b="1" dirty="0"/>
                        <a:t>MEAN</a:t>
                      </a:r>
                    </a:p>
                  </a:txBody>
                  <a:tcPr marL="105789" marR="105789" marT="52895" marB="5289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MongoDB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Express JS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Angular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Node</a:t>
                      </a:r>
                    </a:p>
                  </a:txBody>
                  <a:tcPr marL="105789" marR="105789" marT="52895" marB="52895" anchor="ctr"/>
                </a:tc>
                <a:extLst>
                  <a:ext uri="{0D108BD9-81ED-4DB2-BD59-A6C34878D82A}">
                    <a16:rowId xmlns:a16="http://schemas.microsoft.com/office/drawing/2014/main" val="2565842906"/>
                  </a:ext>
                </a:extLst>
              </a:tr>
              <a:tr h="782841">
                <a:tc>
                  <a:txBody>
                    <a:bodyPr/>
                    <a:lstStyle/>
                    <a:p>
                      <a:pPr algn="ctr"/>
                      <a:r>
                        <a:rPr lang="en-IN" sz="2100" b="1" dirty="0"/>
                        <a:t>MERN</a:t>
                      </a:r>
                    </a:p>
                  </a:txBody>
                  <a:tcPr marL="105789" marR="105789" marT="52895" marB="5289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MongoDB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Express JS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React JS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Node</a:t>
                      </a:r>
                    </a:p>
                  </a:txBody>
                  <a:tcPr marL="105789" marR="105789" marT="52895" marB="52895" anchor="ctr"/>
                </a:tc>
                <a:extLst>
                  <a:ext uri="{0D108BD9-81ED-4DB2-BD59-A6C34878D82A}">
                    <a16:rowId xmlns:a16="http://schemas.microsoft.com/office/drawing/2014/main" val="1941598794"/>
                  </a:ext>
                </a:extLst>
              </a:tr>
              <a:tr h="782841">
                <a:tc>
                  <a:txBody>
                    <a:bodyPr/>
                    <a:lstStyle/>
                    <a:p>
                      <a:pPr algn="ctr"/>
                      <a:r>
                        <a:rPr lang="en-IN" sz="2100" b="1" dirty="0"/>
                        <a:t>MEVN</a:t>
                      </a:r>
                    </a:p>
                  </a:txBody>
                  <a:tcPr marL="105789" marR="105789" marT="52895" marB="5289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 dirty="0"/>
                        <a:t>MongoDB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 dirty="0"/>
                        <a:t>Express JS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Vue JS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 dirty="0"/>
                        <a:t>Node</a:t>
                      </a:r>
                    </a:p>
                  </a:txBody>
                  <a:tcPr marL="105789" marR="105789" marT="52895" marB="52895" anchor="ctr"/>
                </a:tc>
                <a:extLst>
                  <a:ext uri="{0D108BD9-81ED-4DB2-BD59-A6C34878D82A}">
                    <a16:rowId xmlns:a16="http://schemas.microsoft.com/office/drawing/2014/main" val="3490553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231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27D4-A790-4219-A9B6-22E40CB1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Library vs Framework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ED24BA-D8A0-45FA-9830-7EBDDD965A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751292"/>
              </p:ext>
            </p:extLst>
          </p:nvPr>
        </p:nvGraphicFramePr>
        <p:xfrm>
          <a:off x="838200" y="1825625"/>
          <a:ext cx="1051560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49136542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02715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06323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IN" dirty="0"/>
                        <a:t>Collection of API’s, targeted to do one specific task.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Collection of API’s, targeted for application creation. FW is a piece of code that dictates the architecture of your project.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994018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You are in Full control when you call a method from a library and the control is then returned.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The code never calls into a FW, instead the FW uses your code. We can only follow a FW.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3867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It can be integrated seamlessly into an existing project.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FW cannot be integrated, we have to re-write the code.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719931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IN" dirty="0"/>
                        <a:t>jQuery – DOM Manipulation &amp; AJAX</a:t>
                      </a:r>
                    </a:p>
                    <a:p>
                      <a:r>
                        <a:rPr lang="en-IN" dirty="0"/>
                        <a:t>Moment JS – Working with Date &amp; Time</a:t>
                      </a:r>
                    </a:p>
                    <a:p>
                      <a:r>
                        <a:rPr lang="en-IN" dirty="0"/>
                        <a:t>D3 JS – Data Visualization</a:t>
                      </a:r>
                    </a:p>
                    <a:p>
                      <a:r>
                        <a:rPr lang="en-IN" dirty="0"/>
                        <a:t>React – UI Library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Angular</a:t>
                      </a:r>
                    </a:p>
                    <a:p>
                      <a:r>
                        <a:rPr lang="en-IN" dirty="0"/>
                        <a:t>Vue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2286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896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D8525-BA0B-4309-8264-7CFA96C78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Vue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CE1E7-75BB-47FE-BCEC-8B5EC80D6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VueJS</a:t>
            </a:r>
            <a:r>
              <a:rPr lang="en-US" dirty="0"/>
              <a:t> is a </a:t>
            </a:r>
            <a:r>
              <a:rPr lang="en-US" b="1" dirty="0"/>
              <a:t>progressive framework </a:t>
            </a:r>
            <a:r>
              <a:rPr lang="en-US" dirty="0"/>
              <a:t>for building user interfaces.</a:t>
            </a:r>
          </a:p>
          <a:p>
            <a:r>
              <a:rPr lang="en-US" dirty="0"/>
              <a:t>Vue is designed from the ground up to be incrementally adoptable.</a:t>
            </a:r>
          </a:p>
          <a:p>
            <a:r>
              <a:rPr lang="en-US" dirty="0"/>
              <a:t>Vue is easy to pick up and integrate with other libraries or existing projects.</a:t>
            </a:r>
          </a:p>
          <a:p>
            <a:r>
              <a:rPr lang="en-US" dirty="0"/>
              <a:t>Vue is also perfectly capable of powering sophisticated Single-Page Applications when used in combination with modern tooling and supporting libraries.</a:t>
            </a:r>
          </a:p>
          <a:p>
            <a:pPr lvl="1"/>
            <a:r>
              <a:rPr lang="en-US" dirty="0"/>
              <a:t>Like Vue Router and </a:t>
            </a:r>
            <a:r>
              <a:rPr lang="en-US" dirty="0" err="1"/>
              <a:t>Vuex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5797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AB46-F5A8-4DC2-9949-7CC7C698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FB0DF-0AC1-45B0-BE7C-92F3F56F5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latest LTS version of Node JS - </a:t>
            </a:r>
            <a:r>
              <a:rPr lang="en-IN" dirty="0">
                <a:hlinkClick r:id="rId2"/>
              </a:rPr>
              <a:t>https://nodejs.org/en/</a:t>
            </a:r>
            <a:endParaRPr lang="en-IN" dirty="0"/>
          </a:p>
          <a:p>
            <a:r>
              <a:rPr lang="en-IN" dirty="0"/>
              <a:t>Install Visual Studio Code - </a:t>
            </a:r>
            <a:r>
              <a:rPr lang="en-IN" dirty="0">
                <a:hlinkClick r:id="rId3"/>
              </a:rPr>
              <a:t>https://code.visualstudio.com/download</a:t>
            </a:r>
            <a:endParaRPr lang="en-IN" dirty="0"/>
          </a:p>
          <a:p>
            <a:r>
              <a:rPr lang="en-IN" dirty="0"/>
              <a:t>Extensions of VS Code</a:t>
            </a:r>
          </a:p>
          <a:p>
            <a:pPr lvl="1"/>
            <a:r>
              <a:rPr lang="en-IN" dirty="0" err="1"/>
              <a:t>AutoFileName</a:t>
            </a:r>
            <a:endParaRPr lang="en-IN" dirty="0"/>
          </a:p>
          <a:p>
            <a:pPr lvl="1"/>
            <a:r>
              <a:rPr lang="en-IN" dirty="0" err="1"/>
              <a:t>vscode</a:t>
            </a:r>
            <a:r>
              <a:rPr lang="en-IN" dirty="0"/>
              <a:t>-icons</a:t>
            </a:r>
          </a:p>
          <a:p>
            <a:pPr lvl="1"/>
            <a:r>
              <a:rPr lang="en-IN" dirty="0"/>
              <a:t>JavaScript (ES6) code snippets</a:t>
            </a:r>
          </a:p>
          <a:p>
            <a:pPr lvl="1"/>
            <a:r>
              <a:rPr lang="en-IN" dirty="0"/>
              <a:t>CSS Formatter</a:t>
            </a:r>
          </a:p>
          <a:p>
            <a:pPr lvl="1"/>
            <a:r>
              <a:rPr lang="en-US" dirty="0"/>
              <a:t>IntelliSense for CSS class names in HTML</a:t>
            </a:r>
          </a:p>
          <a:p>
            <a:pPr lvl="1"/>
            <a:r>
              <a:rPr lang="en-IN" dirty="0" err="1"/>
              <a:t>Vetur</a:t>
            </a:r>
            <a:endParaRPr lang="en-IN" dirty="0"/>
          </a:p>
          <a:p>
            <a:pPr lvl="1"/>
            <a:r>
              <a:rPr lang="en-IN" dirty="0"/>
              <a:t>Vue </a:t>
            </a:r>
            <a:r>
              <a:rPr lang="en-IN" dirty="0" err="1"/>
              <a:t>VSCode</a:t>
            </a:r>
            <a:r>
              <a:rPr lang="en-IN" dirty="0"/>
              <a:t> Snippets</a:t>
            </a:r>
          </a:p>
        </p:txBody>
      </p:sp>
    </p:spTree>
    <p:extLst>
      <p:ext uri="{BB962C8B-B14F-4D97-AF65-F5344CB8AC3E}">
        <p14:creationId xmlns:p14="http://schemas.microsoft.com/office/powerpoint/2010/main" val="865357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952943-B885-42E0-9AD2-60D80FC32576}"/>
              </a:ext>
            </a:extLst>
          </p:cNvPr>
          <p:cNvSpPr/>
          <p:nvPr/>
        </p:nvSpPr>
        <p:spPr>
          <a:xfrm>
            <a:off x="10000211" y="315884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ES 2015 +</a:t>
            </a:r>
          </a:p>
          <a:p>
            <a:pPr algn="ctr"/>
            <a:r>
              <a:rPr lang="en-IN"/>
              <a:t>(Multiple Files)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652345D-38CE-433B-BEC7-BCD1714D8A34}"/>
              </a:ext>
            </a:extLst>
          </p:cNvPr>
          <p:cNvCxnSpPr/>
          <p:nvPr/>
        </p:nvCxnSpPr>
        <p:spPr>
          <a:xfrm>
            <a:off x="10943706" y="1230284"/>
            <a:ext cx="0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6400A7-0F63-4583-8107-97BFF61342D4}"/>
              </a:ext>
            </a:extLst>
          </p:cNvPr>
          <p:cNvSpPr txBox="1"/>
          <p:nvPr/>
        </p:nvSpPr>
        <p:spPr>
          <a:xfrm>
            <a:off x="9237003" y="1276743"/>
            <a:ext cx="16269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Babel + Vue +</a:t>
            </a:r>
          </a:p>
          <a:p>
            <a:r>
              <a:rPr lang="en-IN" dirty="0" err="1"/>
              <a:t>Preset</a:t>
            </a:r>
            <a:r>
              <a:rPr lang="en-IN" dirty="0"/>
              <a:t> (Env) +</a:t>
            </a:r>
          </a:p>
          <a:p>
            <a:r>
              <a:rPr lang="en-IN" dirty="0" err="1"/>
              <a:t>Polyfill</a:t>
            </a:r>
            <a:r>
              <a:rPr lang="en-IN" dirty="0"/>
              <a:t> (core-</a:t>
            </a:r>
            <a:r>
              <a:rPr lang="en-IN" dirty="0" err="1"/>
              <a:t>js</a:t>
            </a:r>
            <a:r>
              <a:rPr lang="en-IN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69B81B-D04F-4AC6-AFDC-7E0C75C1F523}"/>
              </a:ext>
            </a:extLst>
          </p:cNvPr>
          <p:cNvSpPr/>
          <p:nvPr/>
        </p:nvSpPr>
        <p:spPr>
          <a:xfrm>
            <a:off x="10000211" y="2263833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ES5 </a:t>
            </a:r>
          </a:p>
          <a:p>
            <a:pPr algn="ctr"/>
            <a:r>
              <a:rPr lang="en-IN"/>
              <a:t>(Multiple Files)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7D71DE-E854-466F-98A1-8E2E6021CDDC}"/>
              </a:ext>
            </a:extLst>
          </p:cNvPr>
          <p:cNvCxnSpPr/>
          <p:nvPr/>
        </p:nvCxnSpPr>
        <p:spPr>
          <a:xfrm flipH="1">
            <a:off x="10943705" y="3178233"/>
            <a:ext cx="1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46371F-EC87-400C-A76B-3AAED01A680A}"/>
              </a:ext>
            </a:extLst>
          </p:cNvPr>
          <p:cNvSpPr txBox="1"/>
          <p:nvPr/>
        </p:nvSpPr>
        <p:spPr>
          <a:xfrm>
            <a:off x="9749596" y="3301538"/>
            <a:ext cx="1194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Bundling </a:t>
            </a:r>
          </a:p>
          <a:p>
            <a:r>
              <a:rPr lang="en-IN" dirty="0"/>
              <a:t>(Webpack)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E40175-7939-458F-8DE8-B6E7C9ACACDD}"/>
              </a:ext>
            </a:extLst>
          </p:cNvPr>
          <p:cNvSpPr/>
          <p:nvPr/>
        </p:nvSpPr>
        <p:spPr>
          <a:xfrm>
            <a:off x="10000210" y="4211782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ES5 (Single File)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32319C0-C979-4B70-B137-99E0D785B661}"/>
              </a:ext>
            </a:extLst>
          </p:cNvPr>
          <p:cNvCxnSpPr/>
          <p:nvPr/>
        </p:nvCxnSpPr>
        <p:spPr>
          <a:xfrm rot="5400000">
            <a:off x="9513705" y="4546850"/>
            <a:ext cx="850669" cy="2009333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C43D82-4F07-431F-A6D9-4F40FAA93102}"/>
              </a:ext>
            </a:extLst>
          </p:cNvPr>
          <p:cNvSpPr txBox="1"/>
          <p:nvPr/>
        </p:nvSpPr>
        <p:spPr>
          <a:xfrm>
            <a:off x="9749595" y="5974757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Inject Bundles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71A48D-492E-4855-AE45-E7A0F2FCB697}"/>
              </a:ext>
            </a:extLst>
          </p:cNvPr>
          <p:cNvSpPr/>
          <p:nvPr/>
        </p:nvSpPr>
        <p:spPr>
          <a:xfrm>
            <a:off x="7047383" y="5519651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PAGE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E89045-EA69-4489-A289-CB149E7EDA82}"/>
              </a:ext>
            </a:extLst>
          </p:cNvPr>
          <p:cNvSpPr txBox="1"/>
          <p:nvPr/>
        </p:nvSpPr>
        <p:spPr>
          <a:xfrm>
            <a:off x="7922029" y="4015047"/>
            <a:ext cx="112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WEBPACK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D4D4DFA-FBC0-49DA-8EE9-07BB121D287D}"/>
              </a:ext>
            </a:extLst>
          </p:cNvPr>
          <p:cNvCxnSpPr/>
          <p:nvPr/>
        </p:nvCxnSpPr>
        <p:spPr>
          <a:xfrm flipH="1">
            <a:off x="6902364" y="240022"/>
            <a:ext cx="2942705" cy="5284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525F0F7-A59F-4B04-A815-15E761594A33}"/>
              </a:ext>
            </a:extLst>
          </p:cNvPr>
          <p:cNvSpPr txBox="1"/>
          <p:nvPr/>
        </p:nvSpPr>
        <p:spPr>
          <a:xfrm>
            <a:off x="6826857" y="2552051"/>
            <a:ext cx="1444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</a:t>
            </a:r>
          </a:p>
          <a:p>
            <a:pPr algn="ctr"/>
            <a:r>
              <a:rPr lang="en-IN" sz="2400" b="1" dirty="0"/>
              <a:t>CLI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38B654-FE73-45D8-B401-A35B74E3F13F}"/>
              </a:ext>
            </a:extLst>
          </p:cNvPr>
          <p:cNvSpPr/>
          <p:nvPr/>
        </p:nvSpPr>
        <p:spPr>
          <a:xfrm>
            <a:off x="3667972" y="5517557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Local</a:t>
            </a:r>
          </a:p>
          <a:p>
            <a:pPr algn="ctr"/>
            <a:r>
              <a:rPr lang="en-IN"/>
              <a:t>HTTP Server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008BC2-7E2F-498C-9986-D581B7547935}"/>
              </a:ext>
            </a:extLst>
          </p:cNvPr>
          <p:cNvCxnSpPr>
            <a:endCxn id="17" idx="3"/>
          </p:cNvCxnSpPr>
          <p:nvPr/>
        </p:nvCxnSpPr>
        <p:spPr>
          <a:xfrm flipH="1" flipV="1">
            <a:off x="5554961" y="5974757"/>
            <a:ext cx="1492422" cy="209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88A2FBB-2373-40E5-A1C9-E3FD1E3B3411}"/>
              </a:ext>
            </a:extLst>
          </p:cNvPr>
          <p:cNvSpPr txBox="1"/>
          <p:nvPr/>
        </p:nvSpPr>
        <p:spPr>
          <a:xfrm>
            <a:off x="5880031" y="5992861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A7EA2A-2004-47D8-9576-47728A67A952}"/>
              </a:ext>
            </a:extLst>
          </p:cNvPr>
          <p:cNvCxnSpPr/>
          <p:nvPr/>
        </p:nvCxnSpPr>
        <p:spPr>
          <a:xfrm flipH="1">
            <a:off x="4360026" y="230662"/>
            <a:ext cx="2872047" cy="51912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A5AA2F6-9428-4A10-A7F2-5216C09086C8}"/>
              </a:ext>
            </a:extLst>
          </p:cNvPr>
          <p:cNvSpPr txBox="1"/>
          <p:nvPr/>
        </p:nvSpPr>
        <p:spPr>
          <a:xfrm>
            <a:off x="3792768" y="1995306"/>
            <a:ext cx="2160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WEBPACK-DEV-</a:t>
            </a:r>
          </a:p>
          <a:p>
            <a:pPr algn="ctr"/>
            <a:r>
              <a:rPr lang="en-IN" sz="2400" b="1" dirty="0"/>
              <a:t>SERVER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01F35F9-9EE2-4CF7-9F4D-BA0F14AD64C3}"/>
              </a:ext>
            </a:extLst>
          </p:cNvPr>
          <p:cNvSpPr/>
          <p:nvPr/>
        </p:nvSpPr>
        <p:spPr>
          <a:xfrm>
            <a:off x="340822" y="3898669"/>
            <a:ext cx="2277685" cy="2801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BROWSER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7A6A6BB-FDE0-4C46-86D4-E442F3BD58E9}"/>
              </a:ext>
            </a:extLst>
          </p:cNvPr>
          <p:cNvCxnSpPr/>
          <p:nvPr/>
        </p:nvCxnSpPr>
        <p:spPr>
          <a:xfrm flipH="1">
            <a:off x="2618507" y="623454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77A997-FBB1-43DF-9179-E663B94D1940}"/>
              </a:ext>
            </a:extLst>
          </p:cNvPr>
          <p:cNvCxnSpPr/>
          <p:nvPr/>
        </p:nvCxnSpPr>
        <p:spPr>
          <a:xfrm>
            <a:off x="2618507" y="568590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FB467DA-9CFB-489B-8C70-4AABE27ADBA5}"/>
              </a:ext>
            </a:extLst>
          </p:cNvPr>
          <p:cNvCxnSpPr/>
          <p:nvPr/>
        </p:nvCxnSpPr>
        <p:spPr>
          <a:xfrm>
            <a:off x="3017520" y="232756"/>
            <a:ext cx="0" cy="6467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D9E6C2B-578D-4DBE-BDF3-B4B7BE35B2B4}"/>
              </a:ext>
            </a:extLst>
          </p:cNvPr>
          <p:cNvSpPr txBox="1"/>
          <p:nvPr/>
        </p:nvSpPr>
        <p:spPr>
          <a:xfrm>
            <a:off x="268268" y="328443"/>
            <a:ext cx="2912657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Refer Vue FW on HTML Page </a:t>
            </a:r>
          </a:p>
          <a:p>
            <a:r>
              <a:rPr lang="en-IN" dirty="0"/>
              <a:t>and compile everything on </a:t>
            </a:r>
          </a:p>
          <a:p>
            <a:r>
              <a:rPr lang="en-IN" dirty="0"/>
              <a:t>Client Side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659116-CC81-48CB-8F3E-FB5F54ECB403}"/>
              </a:ext>
            </a:extLst>
          </p:cNvPr>
          <p:cNvSpPr txBox="1"/>
          <p:nvPr/>
        </p:nvSpPr>
        <p:spPr>
          <a:xfrm>
            <a:off x="3241964" y="230662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CLIENT SIDE BUILD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25C64E-88D7-49AA-9B9D-EC3D490B6D60}"/>
              </a:ext>
            </a:extLst>
          </p:cNvPr>
          <p:cNvSpPr txBox="1"/>
          <p:nvPr/>
        </p:nvSpPr>
        <p:spPr>
          <a:xfrm>
            <a:off x="265108" y="1466933"/>
            <a:ext cx="222990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Manual Configuration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Node JS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Webpack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Babel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AB4342-98B9-41CD-BAA4-047CA96075FB}"/>
              </a:ext>
            </a:extLst>
          </p:cNvPr>
          <p:cNvSpPr txBox="1"/>
          <p:nvPr/>
        </p:nvSpPr>
        <p:spPr>
          <a:xfrm>
            <a:off x="265108" y="2882422"/>
            <a:ext cx="1966372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Auto Configuration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Vue CLI</a:t>
            </a:r>
          </a:p>
        </p:txBody>
      </p:sp>
    </p:spTree>
    <p:extLst>
      <p:ext uri="{BB962C8B-B14F-4D97-AF65-F5344CB8AC3E}">
        <p14:creationId xmlns:p14="http://schemas.microsoft.com/office/powerpoint/2010/main" val="942573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1623</Words>
  <Application>Microsoft Office PowerPoint</Application>
  <PresentationFormat>Widescreen</PresentationFormat>
  <Paragraphs>455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JavaScript Full Stack Application</vt:lpstr>
      <vt:lpstr>Library vs Framework</vt:lpstr>
      <vt:lpstr>Vue JS</vt:lpstr>
      <vt:lpstr>Installation</vt:lpstr>
      <vt:lpstr>PowerPoint Presentation</vt:lpstr>
      <vt:lpstr>Installing and using Vue CLI</vt:lpstr>
      <vt:lpstr>Components of Vue CLI</vt:lpstr>
      <vt:lpstr>PowerPoint Presentation</vt:lpstr>
      <vt:lpstr>Vue Configuration Object</vt:lpstr>
      <vt:lpstr>Vue Configuration Object</vt:lpstr>
      <vt:lpstr>Vue Configuration Object</vt:lpstr>
      <vt:lpstr>Component Registration and Usage Rules</vt:lpstr>
      <vt:lpstr>Lifecycle Methods</vt:lpstr>
      <vt:lpstr>Vue Lifecycle methods</vt:lpstr>
      <vt:lpstr>PowerPoint Presentation</vt:lpstr>
      <vt:lpstr>PowerPoint Presentation</vt:lpstr>
      <vt:lpstr>Built In Directives</vt:lpstr>
      <vt:lpstr>Prop Type Checks</vt:lpstr>
      <vt:lpstr>Event Modifiers</vt:lpstr>
      <vt:lpstr>Key Modifiers</vt:lpstr>
      <vt:lpstr>v-model – Two Way Binding</vt:lpstr>
      <vt:lpstr>Parent Child Communication</vt:lpstr>
      <vt:lpstr>Sibling Communication</vt:lpstr>
      <vt:lpstr>Sibling Communication</vt:lpstr>
      <vt:lpstr>Sibling Communication – via Root</vt:lpstr>
      <vt:lpstr>Sibling Communication – via EventBus</vt:lpstr>
      <vt:lpstr>PowerPoint Presentation</vt:lpstr>
      <vt:lpstr>PowerPoint Presentation</vt:lpstr>
      <vt:lpstr>Directive Hooks</vt:lpstr>
      <vt:lpstr>Filters</vt:lpstr>
      <vt:lpstr>PowerPoint Presentation</vt:lpstr>
      <vt:lpstr>Assignment</vt:lpstr>
      <vt:lpstr>Contact 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Sharma</dc:creator>
  <cp:lastModifiedBy>Manish Sharma</cp:lastModifiedBy>
  <cp:revision>4</cp:revision>
  <dcterms:created xsi:type="dcterms:W3CDTF">2021-05-08T03:47:58Z</dcterms:created>
  <dcterms:modified xsi:type="dcterms:W3CDTF">2021-08-01T06:52:36Z</dcterms:modified>
</cp:coreProperties>
</file>