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5" r:id="rId2"/>
    <p:sldId id="366" r:id="rId3"/>
    <p:sldId id="367" r:id="rId4"/>
    <p:sldId id="368" r:id="rId5"/>
    <p:sldId id="370" r:id="rId6"/>
    <p:sldId id="369" r:id="rId7"/>
    <p:sldId id="371" r:id="rId8"/>
    <p:sldId id="264" r:id="rId9"/>
    <p:sldId id="372" r:id="rId10"/>
    <p:sldId id="373" r:id="rId11"/>
    <p:sldId id="364" r:id="rId12"/>
    <p:sldId id="374" r:id="rId13"/>
    <p:sldId id="375" r:id="rId14"/>
    <p:sldId id="376" r:id="rId15"/>
    <p:sldId id="377" r:id="rId16"/>
    <p:sldId id="378" r:id="rId17"/>
    <p:sldId id="379" r:id="rId18"/>
    <p:sldId id="380" r:id="rId19"/>
    <p:sldId id="287" r:id="rId20"/>
    <p:sldId id="282" r:id="rId21"/>
    <p:sldId id="381" r:id="rId22"/>
    <p:sldId id="382" r:id="rId23"/>
    <p:sldId id="383" r:id="rId24"/>
    <p:sldId id="292" r:id="rId25"/>
    <p:sldId id="385" r:id="rId26"/>
    <p:sldId id="386" r:id="rId27"/>
    <p:sldId id="384" r:id="rId28"/>
    <p:sldId id="294" r:id="rId29"/>
    <p:sldId id="271" r:id="rId30"/>
    <p:sldId id="387" r:id="rId31"/>
    <p:sldId id="295" r:id="rId32"/>
    <p:sldId id="388" r:id="rId33"/>
    <p:sldId id="297" r:id="rId34"/>
    <p:sldId id="389" r:id="rId35"/>
    <p:sldId id="390" r:id="rId36"/>
    <p:sldId id="298" r:id="rId37"/>
    <p:sldId id="391" r:id="rId38"/>
    <p:sldId id="392" r:id="rId39"/>
    <p:sldId id="393" r:id="rId40"/>
    <p:sldId id="394" r:id="rId41"/>
    <p:sldId id="299" r:id="rId42"/>
    <p:sldId id="300" r:id="rId43"/>
    <p:sldId id="395" r:id="rId44"/>
    <p:sldId id="415" r:id="rId45"/>
    <p:sldId id="414" r:id="rId46"/>
    <p:sldId id="416" r:id="rId47"/>
    <p:sldId id="408" r:id="rId48"/>
    <p:sldId id="409" r:id="rId49"/>
    <p:sldId id="410" r:id="rId50"/>
    <p:sldId id="411" r:id="rId51"/>
    <p:sldId id="412" r:id="rId52"/>
    <p:sldId id="413" r:id="rId53"/>
    <p:sldId id="407" r:id="rId54"/>
    <p:sldId id="396" r:id="rId55"/>
    <p:sldId id="398" r:id="rId56"/>
    <p:sldId id="397" r:id="rId57"/>
    <p:sldId id="347" r:id="rId58"/>
    <p:sldId id="399" r:id="rId59"/>
    <p:sldId id="400" r:id="rId60"/>
    <p:sldId id="401" r:id="rId61"/>
    <p:sldId id="402" r:id="rId62"/>
    <p:sldId id="403" r:id="rId63"/>
    <p:sldId id="404" r:id="rId64"/>
    <p:sldId id="301"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07F50-3B85-4457-9741-00852D0DEDC7}" v="3" dt="2022-02-19T17:22:23.02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varScale="1">
        <p:scale>
          <a:sx n="99" d="100"/>
          <a:sy n="99" d="100"/>
        </p:scale>
        <p:origin x="63" y="2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B6992990-9E32-40EF-9D17-DC902D8A9175}"/>
    <pc:docChg chg="undo custSel addSld delSld modSld sldOrd">
      <pc:chgData name="Manish Sharma" userId="b799adb9ba789c8f" providerId="LiveId" clId="{B6992990-9E32-40EF-9D17-DC902D8A9175}" dt="2021-11-29T05:39:23.904" v="480" actId="20577"/>
      <pc:docMkLst>
        <pc:docMk/>
      </pc:docMkLst>
      <pc:sldChg chg="add del">
        <pc:chgData name="Manish Sharma" userId="b799adb9ba789c8f" providerId="LiveId" clId="{B6992990-9E32-40EF-9D17-DC902D8A9175}" dt="2021-11-20T11:34:20.952" v="171" actId="47"/>
        <pc:sldMkLst>
          <pc:docMk/>
          <pc:sldMk cId="2807569457" sldId="264"/>
        </pc:sldMkLst>
      </pc:sldChg>
      <pc:sldChg chg="addSp delSp add mod setBg delDesignElem">
        <pc:chgData name="Manish Sharma" userId="b799adb9ba789c8f" providerId="LiveId" clId="{B6992990-9E32-40EF-9D17-DC902D8A9175}" dt="2021-11-21T06:31:19.657" v="345" actId="26606"/>
        <pc:sldMkLst>
          <pc:docMk/>
          <pc:sldMk cId="255127609" sldId="271"/>
        </pc:sldMkLst>
        <pc:spChg chg="add">
          <ac:chgData name="Manish Sharma" userId="b799adb9ba789c8f" providerId="LiveId" clId="{B6992990-9E32-40EF-9D17-DC902D8A9175}" dt="2021-11-21T06:31:19.657" v="345" actId="26606"/>
          <ac:spMkLst>
            <pc:docMk/>
            <pc:sldMk cId="255127609" sldId="271"/>
            <ac:spMk id="71" creationId="{D4771268-CB57-404A-9271-370EB28F6090}"/>
          </ac:spMkLst>
        </pc:spChg>
        <pc:spChg chg="del">
          <ac:chgData name="Manish Sharma" userId="b799adb9ba789c8f" providerId="LiveId" clId="{B6992990-9E32-40EF-9D17-DC902D8A9175}" dt="2021-11-21T06:31:06.395" v="344"/>
          <ac:spMkLst>
            <pc:docMk/>
            <pc:sldMk cId="255127609" sldId="271"/>
            <ac:spMk id="1028" creationId="{D4771268-CB57-404A-9271-370EB28F6090}"/>
          </ac:spMkLst>
        </pc:spChg>
      </pc:sldChg>
      <pc:sldChg chg="add ord">
        <pc:chgData name="Manish Sharma" userId="b799adb9ba789c8f" providerId="LiveId" clId="{B6992990-9E32-40EF-9D17-DC902D8A9175}" dt="2021-11-20T11:39:17.700" v="176"/>
        <pc:sldMkLst>
          <pc:docMk/>
          <pc:sldMk cId="2868707546" sldId="282"/>
        </pc:sldMkLst>
      </pc:sldChg>
      <pc:sldChg chg="add del">
        <pc:chgData name="Manish Sharma" userId="b799adb9ba789c8f" providerId="LiveId" clId="{B6992990-9E32-40EF-9D17-DC902D8A9175}" dt="2021-11-20T11:34:20.952" v="171" actId="47"/>
        <pc:sldMkLst>
          <pc:docMk/>
          <pc:sldMk cId="3166340807" sldId="287"/>
        </pc:sldMkLst>
      </pc:sldChg>
      <pc:sldChg chg="add">
        <pc:chgData name="Manish Sharma" userId="b799adb9ba789c8f" providerId="LiveId" clId="{B6992990-9E32-40EF-9D17-DC902D8A9175}" dt="2021-11-21T04:13:01.473" v="177"/>
        <pc:sldMkLst>
          <pc:docMk/>
          <pc:sldMk cId="4049329401" sldId="292"/>
        </pc:sldMkLst>
      </pc:sldChg>
      <pc:sldChg chg="add">
        <pc:chgData name="Manish Sharma" userId="b799adb9ba789c8f" providerId="LiveId" clId="{B6992990-9E32-40EF-9D17-DC902D8A9175}" dt="2021-11-21T06:26:29.192" v="342"/>
        <pc:sldMkLst>
          <pc:docMk/>
          <pc:sldMk cId="1018331093" sldId="294"/>
        </pc:sldMkLst>
      </pc:sldChg>
      <pc:sldChg chg="add">
        <pc:chgData name="Manish Sharma" userId="b799adb9ba789c8f" providerId="LiveId" clId="{B6992990-9E32-40EF-9D17-DC902D8A9175}" dt="2021-11-27T06:09:23.946" v="452"/>
        <pc:sldMkLst>
          <pc:docMk/>
          <pc:sldMk cId="3655672511" sldId="297"/>
        </pc:sldMkLst>
      </pc:sldChg>
      <pc:sldChg chg="add">
        <pc:chgData name="Manish Sharma" userId="b799adb9ba789c8f" providerId="LiveId" clId="{B6992990-9E32-40EF-9D17-DC902D8A9175}" dt="2021-11-27T08:09:11.086" v="454"/>
        <pc:sldMkLst>
          <pc:docMk/>
          <pc:sldMk cId="2048991383" sldId="298"/>
        </pc:sldMkLst>
      </pc:sldChg>
      <pc:sldChg chg="add">
        <pc:chgData name="Manish Sharma" userId="b799adb9ba789c8f" providerId="LiveId" clId="{B6992990-9E32-40EF-9D17-DC902D8A9175}" dt="2021-11-27T10:36:15.959" v="455"/>
        <pc:sldMkLst>
          <pc:docMk/>
          <pc:sldMk cId="2680455687" sldId="299"/>
        </pc:sldMkLst>
      </pc:sldChg>
      <pc:sldChg chg="add">
        <pc:chgData name="Manish Sharma" userId="b799adb9ba789c8f" providerId="LiveId" clId="{B6992990-9E32-40EF-9D17-DC902D8A9175}" dt="2021-11-28T03:53:36.800" v="456"/>
        <pc:sldMkLst>
          <pc:docMk/>
          <pc:sldMk cId="551039886" sldId="300"/>
        </pc:sldMkLst>
      </pc:sldChg>
      <pc:sldChg chg="add">
        <pc:chgData name="Manish Sharma" userId="b799adb9ba789c8f" providerId="LiveId" clId="{B6992990-9E32-40EF-9D17-DC902D8A9175}" dt="2021-11-21T09:16:01.001" v="418"/>
        <pc:sldMkLst>
          <pc:docMk/>
          <pc:sldMk cId="631516676" sldId="301"/>
        </pc:sldMkLst>
      </pc:sldChg>
      <pc:sldChg chg="add">
        <pc:chgData name="Manish Sharma" userId="b799adb9ba789c8f" providerId="LiveId" clId="{B6992990-9E32-40EF-9D17-DC902D8A9175}" dt="2021-11-28T10:49:30.128" v="464"/>
        <pc:sldMkLst>
          <pc:docMk/>
          <pc:sldMk cId="2986602669" sldId="347"/>
        </pc:sldMkLst>
      </pc:sldChg>
      <pc:sldChg chg="add del">
        <pc:chgData name="Manish Sharma" userId="b799adb9ba789c8f" providerId="LiveId" clId="{B6992990-9E32-40EF-9D17-DC902D8A9175}" dt="2021-11-20T11:34:20.952" v="171" actId="47"/>
        <pc:sldMkLst>
          <pc:docMk/>
          <pc:sldMk cId="493138841" sldId="364"/>
        </pc:sldMkLst>
      </pc:sldChg>
      <pc:sldChg chg="addSp modSp add del mod setBg">
        <pc:chgData name="Manish Sharma" userId="b799adb9ba789c8f" providerId="LiveId" clId="{B6992990-9E32-40EF-9D17-DC902D8A9175}" dt="2021-11-27T03:31:20.049" v="419" actId="26606"/>
        <pc:sldMkLst>
          <pc:docMk/>
          <pc:sldMk cId="754349178" sldId="365"/>
        </pc:sldMkLst>
        <pc:spChg chg="mod">
          <ac:chgData name="Manish Sharma" userId="b799adb9ba789c8f" providerId="LiveId" clId="{B6992990-9E32-40EF-9D17-DC902D8A9175}" dt="2021-11-27T03:31:20.049" v="419" actId="26606"/>
          <ac:spMkLst>
            <pc:docMk/>
            <pc:sldMk cId="754349178" sldId="365"/>
            <ac:spMk id="4" creationId="{9DAEDABE-A82A-4DBC-8E58-6108A3286892}"/>
          </ac:spMkLst>
        </pc:spChg>
        <pc:spChg chg="mod">
          <ac:chgData name="Manish Sharma" userId="b799adb9ba789c8f" providerId="LiveId" clId="{B6992990-9E32-40EF-9D17-DC902D8A9175}" dt="2021-11-27T03:31:20.049" v="419" actId="26606"/>
          <ac:spMkLst>
            <pc:docMk/>
            <pc:sldMk cId="754349178" sldId="365"/>
            <ac:spMk id="5" creationId="{8A91D9C3-D878-4AC8-BF93-9BA105B51914}"/>
          </ac:spMkLst>
        </pc:spChg>
        <pc:spChg chg="add">
          <ac:chgData name="Manish Sharma" userId="b799adb9ba789c8f" providerId="LiveId" clId="{B6992990-9E32-40EF-9D17-DC902D8A9175}" dt="2021-11-27T03:31:20.049" v="419" actId="26606"/>
          <ac:spMkLst>
            <pc:docMk/>
            <pc:sldMk cId="754349178" sldId="365"/>
            <ac:spMk id="10" creationId="{C475749F-F487-4EFB-ABC7-C1359590EB76}"/>
          </ac:spMkLst>
        </pc:spChg>
        <pc:spChg chg="add">
          <ac:chgData name="Manish Sharma" userId="b799adb9ba789c8f" providerId="LiveId" clId="{B6992990-9E32-40EF-9D17-DC902D8A9175}" dt="2021-11-27T03:31:20.049" v="419" actId="26606"/>
          <ac:spMkLst>
            <pc:docMk/>
            <pc:sldMk cId="754349178" sldId="365"/>
            <ac:spMk id="12" creationId="{16D6FAA8-41A5-46EA-A8AB-E9D2754A6F32}"/>
          </ac:spMkLst>
        </pc:spChg>
      </pc:sldChg>
      <pc:sldChg chg="add del">
        <pc:chgData name="Manish Sharma" userId="b799adb9ba789c8f" providerId="LiveId" clId="{B6992990-9E32-40EF-9D17-DC902D8A9175}" dt="2021-11-20T11:34:20.952" v="171" actId="47"/>
        <pc:sldMkLst>
          <pc:docMk/>
          <pc:sldMk cId="3041759364" sldId="366"/>
        </pc:sldMkLst>
      </pc:sldChg>
      <pc:sldChg chg="add del">
        <pc:chgData name="Manish Sharma" userId="b799adb9ba789c8f" providerId="LiveId" clId="{B6992990-9E32-40EF-9D17-DC902D8A9175}" dt="2021-11-20T11:34:20.952" v="171" actId="47"/>
        <pc:sldMkLst>
          <pc:docMk/>
          <pc:sldMk cId="473498043" sldId="367"/>
        </pc:sldMkLst>
      </pc:sldChg>
      <pc:sldChg chg="add del">
        <pc:chgData name="Manish Sharma" userId="b799adb9ba789c8f" providerId="LiveId" clId="{B6992990-9E32-40EF-9D17-DC902D8A9175}" dt="2021-11-20T11:34:20.952" v="171" actId="47"/>
        <pc:sldMkLst>
          <pc:docMk/>
          <pc:sldMk cId="4052437516" sldId="368"/>
        </pc:sldMkLst>
      </pc:sldChg>
      <pc:sldChg chg="add del">
        <pc:chgData name="Manish Sharma" userId="b799adb9ba789c8f" providerId="LiveId" clId="{B6992990-9E32-40EF-9D17-DC902D8A9175}" dt="2021-11-20T11:34:20.952" v="171" actId="47"/>
        <pc:sldMkLst>
          <pc:docMk/>
          <pc:sldMk cId="1237802904" sldId="369"/>
        </pc:sldMkLst>
      </pc:sldChg>
      <pc:sldChg chg="add del">
        <pc:chgData name="Manish Sharma" userId="b799adb9ba789c8f" providerId="LiveId" clId="{B6992990-9E32-40EF-9D17-DC902D8A9175}" dt="2021-11-20T11:34:20.952" v="171" actId="47"/>
        <pc:sldMkLst>
          <pc:docMk/>
          <pc:sldMk cId="1235274869" sldId="370"/>
        </pc:sldMkLst>
      </pc:sldChg>
      <pc:sldChg chg="add del">
        <pc:chgData name="Manish Sharma" userId="b799adb9ba789c8f" providerId="LiveId" clId="{B6992990-9E32-40EF-9D17-DC902D8A9175}" dt="2021-11-20T11:34:20.952" v="171" actId="47"/>
        <pc:sldMkLst>
          <pc:docMk/>
          <pc:sldMk cId="4217315364" sldId="371"/>
        </pc:sldMkLst>
      </pc:sldChg>
      <pc:sldChg chg="add del">
        <pc:chgData name="Manish Sharma" userId="b799adb9ba789c8f" providerId="LiveId" clId="{B6992990-9E32-40EF-9D17-DC902D8A9175}" dt="2021-11-20T11:34:20.952" v="171" actId="47"/>
        <pc:sldMkLst>
          <pc:docMk/>
          <pc:sldMk cId="2008849694" sldId="372"/>
        </pc:sldMkLst>
      </pc:sldChg>
      <pc:sldChg chg="addSp delSp modSp new add del mod">
        <pc:chgData name="Manish Sharma" userId="b799adb9ba789c8f" providerId="LiveId" clId="{B6992990-9E32-40EF-9D17-DC902D8A9175}" dt="2021-11-20T11:34:20.952" v="171" actId="47"/>
        <pc:sldMkLst>
          <pc:docMk/>
          <pc:sldMk cId="2295461100" sldId="373"/>
        </pc:sldMkLst>
        <pc:spChg chg="del">
          <ac:chgData name="Manish Sharma" userId="b799adb9ba789c8f" providerId="LiveId" clId="{B6992990-9E32-40EF-9D17-DC902D8A9175}" dt="2021-11-20T04:53:53.191" v="1" actId="478"/>
          <ac:spMkLst>
            <pc:docMk/>
            <pc:sldMk cId="2295461100" sldId="373"/>
            <ac:spMk id="2" creationId="{8A7DC484-323F-4176-921F-E159ABAC4F53}"/>
          </ac:spMkLst>
        </pc:spChg>
        <pc:spChg chg="del">
          <ac:chgData name="Manish Sharma" userId="b799adb9ba789c8f" providerId="LiveId" clId="{B6992990-9E32-40EF-9D17-DC902D8A9175}" dt="2021-11-20T04:53:53.191" v="1" actId="478"/>
          <ac:spMkLst>
            <pc:docMk/>
            <pc:sldMk cId="2295461100" sldId="373"/>
            <ac:spMk id="3" creationId="{2BA96228-EF2F-4D4C-98D4-AC59F1F497B9}"/>
          </ac:spMkLst>
        </pc:spChg>
        <pc:spChg chg="add mod">
          <ac:chgData name="Manish Sharma" userId="b799adb9ba789c8f" providerId="LiveId" clId="{B6992990-9E32-40EF-9D17-DC902D8A9175}" dt="2021-11-20T04:54:05.050" v="2"/>
          <ac:spMkLst>
            <pc:docMk/>
            <pc:sldMk cId="2295461100" sldId="373"/>
            <ac:spMk id="4" creationId="{244DC51C-308E-4E3D-ACBF-287BEC8205E6}"/>
          </ac:spMkLst>
        </pc:spChg>
        <pc:spChg chg="add mod">
          <ac:chgData name="Manish Sharma" userId="b799adb9ba789c8f" providerId="LiveId" clId="{B6992990-9E32-40EF-9D17-DC902D8A9175}" dt="2021-11-20T04:54:05.050" v="2"/>
          <ac:spMkLst>
            <pc:docMk/>
            <pc:sldMk cId="2295461100" sldId="373"/>
            <ac:spMk id="6" creationId="{E8A60E86-F01E-4E79-A03D-59D47C6BD5C6}"/>
          </ac:spMkLst>
        </pc:spChg>
        <pc:spChg chg="add mod">
          <ac:chgData name="Manish Sharma" userId="b799adb9ba789c8f" providerId="LiveId" clId="{B6992990-9E32-40EF-9D17-DC902D8A9175}" dt="2021-11-20T04:54:05.050" v="2"/>
          <ac:spMkLst>
            <pc:docMk/>
            <pc:sldMk cId="2295461100" sldId="373"/>
            <ac:spMk id="7" creationId="{F3591584-6315-4354-9685-9EFBE9D2C2FF}"/>
          </ac:spMkLst>
        </pc:spChg>
        <pc:spChg chg="add mod">
          <ac:chgData name="Manish Sharma" userId="b799adb9ba789c8f" providerId="LiveId" clId="{B6992990-9E32-40EF-9D17-DC902D8A9175}" dt="2021-11-20T04:54:14.110" v="3"/>
          <ac:spMkLst>
            <pc:docMk/>
            <pc:sldMk cId="2295461100" sldId="373"/>
            <ac:spMk id="9" creationId="{736D1871-3B23-4CA7-B880-4FD42340C255}"/>
          </ac:spMkLst>
        </pc:spChg>
        <pc:spChg chg="add mod">
          <ac:chgData name="Manish Sharma" userId="b799adb9ba789c8f" providerId="LiveId" clId="{B6992990-9E32-40EF-9D17-DC902D8A9175}" dt="2021-11-20T04:54:14.110" v="3"/>
          <ac:spMkLst>
            <pc:docMk/>
            <pc:sldMk cId="2295461100" sldId="373"/>
            <ac:spMk id="10" creationId="{D98F00EE-03A3-46FF-ACD5-255C864C1787}"/>
          </ac:spMkLst>
        </pc:spChg>
        <pc:spChg chg="add mod">
          <ac:chgData name="Manish Sharma" userId="b799adb9ba789c8f" providerId="LiveId" clId="{B6992990-9E32-40EF-9D17-DC902D8A9175}" dt="2021-11-20T04:54:22.788" v="4"/>
          <ac:spMkLst>
            <pc:docMk/>
            <pc:sldMk cId="2295461100" sldId="373"/>
            <ac:spMk id="12" creationId="{5FB149F8-28A6-4226-AE63-8ED2972E3CC3}"/>
          </ac:spMkLst>
        </pc:spChg>
        <pc:spChg chg="add mod">
          <ac:chgData name="Manish Sharma" userId="b799adb9ba789c8f" providerId="LiveId" clId="{B6992990-9E32-40EF-9D17-DC902D8A9175}" dt="2021-11-20T04:54:22.788" v="4"/>
          <ac:spMkLst>
            <pc:docMk/>
            <pc:sldMk cId="2295461100" sldId="373"/>
            <ac:spMk id="13" creationId="{93B59440-BE15-4145-80AE-FB0B73E16796}"/>
          </ac:spMkLst>
        </pc:spChg>
        <pc:spChg chg="add mod">
          <ac:chgData name="Manish Sharma" userId="b799adb9ba789c8f" providerId="LiveId" clId="{B6992990-9E32-40EF-9D17-DC902D8A9175}" dt="2021-11-20T04:54:34.867" v="5"/>
          <ac:spMkLst>
            <pc:docMk/>
            <pc:sldMk cId="2295461100" sldId="373"/>
            <ac:spMk id="14" creationId="{57799587-8D10-452B-8A89-ACC148CE3610}"/>
          </ac:spMkLst>
        </pc:spChg>
        <pc:spChg chg="add mod">
          <ac:chgData name="Manish Sharma" userId="b799adb9ba789c8f" providerId="LiveId" clId="{B6992990-9E32-40EF-9D17-DC902D8A9175}" dt="2021-11-20T04:54:34.867" v="5"/>
          <ac:spMkLst>
            <pc:docMk/>
            <pc:sldMk cId="2295461100" sldId="373"/>
            <ac:spMk id="16" creationId="{FB34E524-D70F-438F-9755-7F58BDD2E938}"/>
          </ac:spMkLst>
        </pc:spChg>
        <pc:spChg chg="add mod">
          <ac:chgData name="Manish Sharma" userId="b799adb9ba789c8f" providerId="LiveId" clId="{B6992990-9E32-40EF-9D17-DC902D8A9175}" dt="2021-11-20T04:54:34.867" v="5"/>
          <ac:spMkLst>
            <pc:docMk/>
            <pc:sldMk cId="2295461100" sldId="373"/>
            <ac:spMk id="17" creationId="{AC60DD8F-F71A-45F6-963F-262239BA0B7C}"/>
          </ac:spMkLst>
        </pc:spChg>
        <pc:spChg chg="add mod">
          <ac:chgData name="Manish Sharma" userId="b799adb9ba789c8f" providerId="LiveId" clId="{B6992990-9E32-40EF-9D17-DC902D8A9175}" dt="2021-11-20T04:55:12.277" v="6"/>
          <ac:spMkLst>
            <pc:docMk/>
            <pc:sldMk cId="2295461100" sldId="373"/>
            <ac:spMk id="21" creationId="{81F7A85F-197C-44E8-AF2C-4D369EFCA30C}"/>
          </ac:spMkLst>
        </pc:spChg>
        <pc:spChg chg="add mod">
          <ac:chgData name="Manish Sharma" userId="b799adb9ba789c8f" providerId="LiveId" clId="{B6992990-9E32-40EF-9D17-DC902D8A9175}" dt="2021-11-20T04:55:30.595" v="7"/>
          <ac:spMkLst>
            <pc:docMk/>
            <pc:sldMk cId="2295461100" sldId="373"/>
            <ac:spMk id="22" creationId="{8E816029-455C-48AF-BD60-92F2D07E8068}"/>
          </ac:spMkLst>
        </pc:spChg>
        <pc:spChg chg="add mod">
          <ac:chgData name="Manish Sharma" userId="b799adb9ba789c8f" providerId="LiveId" clId="{B6992990-9E32-40EF-9D17-DC902D8A9175}" dt="2021-11-20T04:55:30.595" v="7"/>
          <ac:spMkLst>
            <pc:docMk/>
            <pc:sldMk cId="2295461100" sldId="373"/>
            <ac:spMk id="23" creationId="{8835FE1C-942F-4C84-9D66-8C6E53A0DB99}"/>
          </ac:spMkLst>
        </pc:spChg>
        <pc:spChg chg="add mod">
          <ac:chgData name="Manish Sharma" userId="b799adb9ba789c8f" providerId="LiveId" clId="{B6992990-9E32-40EF-9D17-DC902D8A9175}" dt="2021-11-20T04:55:55.872" v="9"/>
          <ac:spMkLst>
            <pc:docMk/>
            <pc:sldMk cId="2295461100" sldId="373"/>
            <ac:spMk id="26" creationId="{E36186F4-218E-4280-91F0-EB4635D6C768}"/>
          </ac:spMkLst>
        </pc:spChg>
        <pc:spChg chg="add mod">
          <ac:chgData name="Manish Sharma" userId="b799adb9ba789c8f" providerId="LiveId" clId="{B6992990-9E32-40EF-9D17-DC902D8A9175}" dt="2021-11-20T04:55:55.872" v="9"/>
          <ac:spMkLst>
            <pc:docMk/>
            <pc:sldMk cId="2295461100" sldId="373"/>
            <ac:spMk id="27" creationId="{51566F95-DEFE-4DA1-8718-B645AA2E8C77}"/>
          </ac:spMkLst>
        </pc:spChg>
        <pc:spChg chg="add mod">
          <ac:chgData name="Manish Sharma" userId="b799adb9ba789c8f" providerId="LiveId" clId="{B6992990-9E32-40EF-9D17-DC902D8A9175}" dt="2021-11-20T04:56:14.087" v="10"/>
          <ac:spMkLst>
            <pc:docMk/>
            <pc:sldMk cId="2295461100" sldId="373"/>
            <ac:spMk id="28" creationId="{F9642114-4A02-449A-B3CD-EBFC0B88500B}"/>
          </ac:spMkLst>
        </pc:spChg>
        <pc:spChg chg="add mod">
          <ac:chgData name="Manish Sharma" userId="b799adb9ba789c8f" providerId="LiveId" clId="{B6992990-9E32-40EF-9D17-DC902D8A9175}" dt="2021-11-20T04:56:27.713" v="12" actId="1076"/>
          <ac:spMkLst>
            <pc:docMk/>
            <pc:sldMk cId="2295461100" sldId="373"/>
            <ac:spMk id="29" creationId="{B303DB0C-A2DD-46B3-A1A4-351DF9D55443}"/>
          </ac:spMkLst>
        </pc:spChg>
        <pc:cxnChg chg="add mod">
          <ac:chgData name="Manish Sharma" userId="b799adb9ba789c8f" providerId="LiveId" clId="{B6992990-9E32-40EF-9D17-DC902D8A9175}" dt="2021-11-20T04:54:05.050" v="2"/>
          <ac:cxnSpMkLst>
            <pc:docMk/>
            <pc:sldMk cId="2295461100" sldId="373"/>
            <ac:cxnSpMk id="5" creationId="{03F3C357-E2DB-4068-8C54-E3CDA51EF2C1}"/>
          </ac:cxnSpMkLst>
        </pc:cxnChg>
        <pc:cxnChg chg="add mod">
          <ac:chgData name="Manish Sharma" userId="b799adb9ba789c8f" providerId="LiveId" clId="{B6992990-9E32-40EF-9D17-DC902D8A9175}" dt="2021-11-20T04:54:14.110" v="3"/>
          <ac:cxnSpMkLst>
            <pc:docMk/>
            <pc:sldMk cId="2295461100" sldId="373"/>
            <ac:cxnSpMk id="8" creationId="{4FE2D91E-4FA6-40B1-BA98-EF563E094A05}"/>
          </ac:cxnSpMkLst>
        </pc:cxnChg>
        <pc:cxnChg chg="add mod">
          <ac:chgData name="Manish Sharma" userId="b799adb9ba789c8f" providerId="LiveId" clId="{B6992990-9E32-40EF-9D17-DC902D8A9175}" dt="2021-11-20T04:54:22.788" v="4"/>
          <ac:cxnSpMkLst>
            <pc:docMk/>
            <pc:sldMk cId="2295461100" sldId="373"/>
            <ac:cxnSpMk id="11" creationId="{3EA2C26F-A616-42F8-A669-AFEE443FB264}"/>
          </ac:cxnSpMkLst>
        </pc:cxnChg>
        <pc:cxnChg chg="add mod">
          <ac:chgData name="Manish Sharma" userId="b799adb9ba789c8f" providerId="LiveId" clId="{B6992990-9E32-40EF-9D17-DC902D8A9175}" dt="2021-11-20T04:54:34.867" v="5"/>
          <ac:cxnSpMkLst>
            <pc:docMk/>
            <pc:sldMk cId="2295461100" sldId="373"/>
            <ac:cxnSpMk id="15" creationId="{0A9938A3-D262-42E8-84E7-B4F4615508E1}"/>
          </ac:cxnSpMkLst>
        </pc:cxnChg>
        <pc:cxnChg chg="add mod">
          <ac:chgData name="Manish Sharma" userId="b799adb9ba789c8f" providerId="LiveId" clId="{B6992990-9E32-40EF-9D17-DC902D8A9175}" dt="2021-11-20T04:54:34.867" v="5"/>
          <ac:cxnSpMkLst>
            <pc:docMk/>
            <pc:sldMk cId="2295461100" sldId="373"/>
            <ac:cxnSpMk id="18" creationId="{0EF0C12F-0713-40C9-A522-799403A1D5B9}"/>
          </ac:cxnSpMkLst>
        </pc:cxnChg>
        <pc:cxnChg chg="add mod">
          <ac:chgData name="Manish Sharma" userId="b799adb9ba789c8f" providerId="LiveId" clId="{B6992990-9E32-40EF-9D17-DC902D8A9175}" dt="2021-11-20T04:54:34.867" v="5"/>
          <ac:cxnSpMkLst>
            <pc:docMk/>
            <pc:sldMk cId="2295461100" sldId="373"/>
            <ac:cxnSpMk id="19" creationId="{4C3D4451-9181-490E-BEEE-CC4D44CEB7F5}"/>
          </ac:cxnSpMkLst>
        </pc:cxnChg>
        <pc:cxnChg chg="add mod">
          <ac:chgData name="Manish Sharma" userId="b799adb9ba789c8f" providerId="LiveId" clId="{B6992990-9E32-40EF-9D17-DC902D8A9175}" dt="2021-11-20T04:54:34.867" v="5"/>
          <ac:cxnSpMkLst>
            <pc:docMk/>
            <pc:sldMk cId="2295461100" sldId="373"/>
            <ac:cxnSpMk id="20" creationId="{CBCE45D7-C973-4200-AE7B-FDA4A28DE8FC}"/>
          </ac:cxnSpMkLst>
        </pc:cxnChg>
        <pc:cxnChg chg="add mod">
          <ac:chgData name="Manish Sharma" userId="b799adb9ba789c8f" providerId="LiveId" clId="{B6992990-9E32-40EF-9D17-DC902D8A9175}" dt="2021-11-20T04:55:36.587" v="8"/>
          <ac:cxnSpMkLst>
            <pc:docMk/>
            <pc:sldMk cId="2295461100" sldId="373"/>
            <ac:cxnSpMk id="24" creationId="{B7A1A92F-D746-4F27-98F2-D924DACB1267}"/>
          </ac:cxnSpMkLst>
        </pc:cxnChg>
        <pc:cxnChg chg="add mod">
          <ac:chgData name="Manish Sharma" userId="b799adb9ba789c8f" providerId="LiveId" clId="{B6992990-9E32-40EF-9D17-DC902D8A9175}" dt="2021-11-20T04:55:55.872" v="9"/>
          <ac:cxnSpMkLst>
            <pc:docMk/>
            <pc:sldMk cId="2295461100" sldId="373"/>
            <ac:cxnSpMk id="25" creationId="{A9D11221-FD8D-4A51-832A-B22F4565581A}"/>
          </ac:cxnSpMkLst>
        </pc:cxnChg>
      </pc:sldChg>
      <pc:sldChg chg="delSp add del setBg delDesignElem">
        <pc:chgData name="Manish Sharma" userId="b799adb9ba789c8f" providerId="LiveId" clId="{B6992990-9E32-40EF-9D17-DC902D8A9175}" dt="2021-11-20T11:34:20.952" v="171" actId="47"/>
        <pc:sldMkLst>
          <pc:docMk/>
          <pc:sldMk cId="1828995850" sldId="374"/>
        </pc:sldMkLst>
        <pc:spChg chg="del">
          <ac:chgData name="Manish Sharma" userId="b799adb9ba789c8f" providerId="LiveId" clId="{B6992990-9E32-40EF-9D17-DC902D8A9175}" dt="2021-11-20T05:20:04.604" v="14"/>
          <ac:spMkLst>
            <pc:docMk/>
            <pc:sldMk cId="1828995850" sldId="374"/>
            <ac:spMk id="17" creationId="{A1F6BF70-C7D1-4AF9-8DB4-BEEB8A9C3529}"/>
          </ac:spMkLst>
        </pc:spChg>
        <pc:spChg chg="del">
          <ac:chgData name="Manish Sharma" userId="b799adb9ba789c8f" providerId="LiveId" clId="{B6992990-9E32-40EF-9D17-DC902D8A9175}" dt="2021-11-20T05:20:04.604" v="14"/>
          <ac:spMkLst>
            <pc:docMk/>
            <pc:sldMk cId="1828995850" sldId="374"/>
            <ac:spMk id="20" creationId="{2C1BBA94-3F40-40AA-8BB9-E69E25E537C1}"/>
          </ac:spMkLst>
        </pc:spChg>
        <pc:grpChg chg="del">
          <ac:chgData name="Manish Sharma" userId="b799adb9ba789c8f" providerId="LiveId" clId="{B6992990-9E32-40EF-9D17-DC902D8A9175}" dt="2021-11-20T05:20:04.604" v="14"/>
          <ac:grpSpMkLst>
            <pc:docMk/>
            <pc:sldMk cId="1828995850" sldId="374"/>
            <ac:grpSpMk id="19" creationId="{0C66A8B6-1F6E-4FCC-93B9-B9986B6FD111}"/>
          </ac:grpSpMkLst>
        </pc:grpChg>
      </pc:sldChg>
      <pc:sldChg chg="add del">
        <pc:chgData name="Manish Sharma" userId="b799adb9ba789c8f" providerId="LiveId" clId="{B6992990-9E32-40EF-9D17-DC902D8A9175}" dt="2021-11-20T11:34:20.952" v="171" actId="47"/>
        <pc:sldMkLst>
          <pc:docMk/>
          <pc:sldMk cId="3996413173" sldId="375"/>
        </pc:sldMkLst>
      </pc:sldChg>
      <pc:sldChg chg="add del">
        <pc:chgData name="Manish Sharma" userId="b799adb9ba789c8f" providerId="LiveId" clId="{B6992990-9E32-40EF-9D17-DC902D8A9175}" dt="2021-11-20T11:34:20.952" v="171" actId="47"/>
        <pc:sldMkLst>
          <pc:docMk/>
          <pc:sldMk cId="1122893291" sldId="376"/>
        </pc:sldMkLst>
      </pc:sldChg>
      <pc:sldChg chg="addSp delSp modSp new add del mod">
        <pc:chgData name="Manish Sharma" userId="b799adb9ba789c8f" providerId="LiveId" clId="{B6992990-9E32-40EF-9D17-DC902D8A9175}" dt="2021-11-20T11:34:20.952" v="171" actId="47"/>
        <pc:sldMkLst>
          <pc:docMk/>
          <pc:sldMk cId="2959977192" sldId="377"/>
        </pc:sldMkLst>
        <pc:spChg chg="del">
          <ac:chgData name="Manish Sharma" userId="b799adb9ba789c8f" providerId="LiveId" clId="{B6992990-9E32-40EF-9D17-DC902D8A9175}" dt="2021-11-20T06:42:59.435" v="17" actId="478"/>
          <ac:spMkLst>
            <pc:docMk/>
            <pc:sldMk cId="2959977192" sldId="377"/>
            <ac:spMk id="2" creationId="{41E07D06-2CAE-4818-B274-178E7961EE3C}"/>
          </ac:spMkLst>
        </pc:spChg>
        <pc:spChg chg="del">
          <ac:chgData name="Manish Sharma" userId="b799adb9ba789c8f" providerId="LiveId" clId="{B6992990-9E32-40EF-9D17-DC902D8A9175}" dt="2021-11-20T06:42:59.435" v="17" actId="478"/>
          <ac:spMkLst>
            <pc:docMk/>
            <pc:sldMk cId="2959977192" sldId="377"/>
            <ac:spMk id="3" creationId="{EEAEF9AB-EBA5-4414-8D27-6C6F8A280123}"/>
          </ac:spMkLst>
        </pc:spChg>
        <pc:spChg chg="add mod">
          <ac:chgData name="Manish Sharma" userId="b799adb9ba789c8f" providerId="LiveId" clId="{B6992990-9E32-40EF-9D17-DC902D8A9175}" dt="2021-11-20T06:43:03.504" v="18"/>
          <ac:spMkLst>
            <pc:docMk/>
            <pc:sldMk cId="2959977192" sldId="377"/>
            <ac:spMk id="4" creationId="{3C2B7623-DE07-4864-B423-5B35F3329412}"/>
          </ac:spMkLst>
        </pc:spChg>
        <pc:spChg chg="add mod">
          <ac:chgData name="Manish Sharma" userId="b799adb9ba789c8f" providerId="LiveId" clId="{B6992990-9E32-40EF-9D17-DC902D8A9175}" dt="2021-11-20T06:43:56.579" v="28" actId="20577"/>
          <ac:spMkLst>
            <pc:docMk/>
            <pc:sldMk cId="2959977192" sldId="377"/>
            <ac:spMk id="5" creationId="{08A600DA-E6E5-4F46-BA4D-F68885DFDFA8}"/>
          </ac:spMkLst>
        </pc:spChg>
        <pc:spChg chg="add mod">
          <ac:chgData name="Manish Sharma" userId="b799adb9ba789c8f" providerId="LiveId" clId="{B6992990-9E32-40EF-9D17-DC902D8A9175}" dt="2021-11-20T06:48:00.033" v="146" actId="13822"/>
          <ac:spMkLst>
            <pc:docMk/>
            <pc:sldMk cId="2959977192" sldId="377"/>
            <ac:spMk id="6" creationId="{AC85F284-4BC1-47D4-83CF-6668F7A3CC31}"/>
          </ac:spMkLst>
        </pc:spChg>
        <pc:spChg chg="add mod">
          <ac:chgData name="Manish Sharma" userId="b799adb9ba789c8f" providerId="LiveId" clId="{B6992990-9E32-40EF-9D17-DC902D8A9175}" dt="2021-11-20T06:48:00.033" v="146" actId="13822"/>
          <ac:spMkLst>
            <pc:docMk/>
            <pc:sldMk cId="2959977192" sldId="377"/>
            <ac:spMk id="7" creationId="{DFC01328-DC63-464D-8F04-834EF5628590}"/>
          </ac:spMkLst>
        </pc:spChg>
        <pc:spChg chg="add mod">
          <ac:chgData name="Manish Sharma" userId="b799adb9ba789c8f" providerId="LiveId" clId="{B6992990-9E32-40EF-9D17-DC902D8A9175}" dt="2021-11-20T06:48:09.465" v="148" actId="13822"/>
          <ac:spMkLst>
            <pc:docMk/>
            <pc:sldMk cId="2959977192" sldId="377"/>
            <ac:spMk id="8" creationId="{0B1965DD-9CE4-43CD-8600-FFB7847FA7F2}"/>
          </ac:spMkLst>
        </pc:spChg>
        <pc:spChg chg="add del mod">
          <ac:chgData name="Manish Sharma" userId="b799adb9ba789c8f" providerId="LiveId" clId="{B6992990-9E32-40EF-9D17-DC902D8A9175}" dt="2021-11-20T06:46:08.148" v="120"/>
          <ac:spMkLst>
            <pc:docMk/>
            <pc:sldMk cId="2959977192" sldId="377"/>
            <ac:spMk id="9" creationId="{DFFB256B-D63E-46E4-BB5F-730F92A44EC9}"/>
          </ac:spMkLst>
        </pc:spChg>
        <pc:spChg chg="add del mod">
          <ac:chgData name="Manish Sharma" userId="b799adb9ba789c8f" providerId="LiveId" clId="{B6992990-9E32-40EF-9D17-DC902D8A9175}" dt="2021-11-20T06:46:51.041" v="134" actId="478"/>
          <ac:spMkLst>
            <pc:docMk/>
            <pc:sldMk cId="2959977192" sldId="377"/>
            <ac:spMk id="10" creationId="{4346A5BD-0CF4-4AF1-8D54-BCEFBD0F824A}"/>
          </ac:spMkLst>
        </pc:spChg>
        <pc:spChg chg="add mod">
          <ac:chgData name="Manish Sharma" userId="b799adb9ba789c8f" providerId="LiveId" clId="{B6992990-9E32-40EF-9D17-DC902D8A9175}" dt="2021-11-20T06:47:01.748" v="145" actId="20577"/>
          <ac:spMkLst>
            <pc:docMk/>
            <pc:sldMk cId="2959977192" sldId="377"/>
            <ac:spMk id="11" creationId="{69A02567-D696-46F9-BF88-D812D5C6C417}"/>
          </ac:spMkLst>
        </pc:spChg>
      </pc:sldChg>
      <pc:sldChg chg="add del">
        <pc:chgData name="Manish Sharma" userId="b799adb9ba789c8f" providerId="LiveId" clId="{B6992990-9E32-40EF-9D17-DC902D8A9175}" dt="2021-11-20T11:34:20.952" v="171" actId="47"/>
        <pc:sldMkLst>
          <pc:docMk/>
          <pc:sldMk cId="2235251600" sldId="378"/>
        </pc:sldMkLst>
      </pc:sldChg>
      <pc:sldChg chg="addSp delSp modSp new add del mod">
        <pc:chgData name="Manish Sharma" userId="b799adb9ba789c8f" providerId="LiveId" clId="{B6992990-9E32-40EF-9D17-DC902D8A9175}" dt="2021-11-20T11:34:20.952" v="171" actId="47"/>
        <pc:sldMkLst>
          <pc:docMk/>
          <pc:sldMk cId="1528939828" sldId="379"/>
        </pc:sldMkLst>
        <pc:spChg chg="mod">
          <ac:chgData name="Manish Sharma" userId="b799adb9ba789c8f" providerId="LiveId" clId="{B6992990-9E32-40EF-9D17-DC902D8A9175}" dt="2021-11-20T10:07:36.462" v="162" actId="20577"/>
          <ac:spMkLst>
            <pc:docMk/>
            <pc:sldMk cId="1528939828" sldId="379"/>
            <ac:spMk id="2" creationId="{315BB05B-FBEF-46CD-A7F4-FA5570EBF287}"/>
          </ac:spMkLst>
        </pc:spChg>
        <pc:spChg chg="del">
          <ac:chgData name="Manish Sharma" userId="b799adb9ba789c8f" providerId="LiveId" clId="{B6992990-9E32-40EF-9D17-DC902D8A9175}" dt="2021-11-20T10:07:39.420" v="163" actId="478"/>
          <ac:spMkLst>
            <pc:docMk/>
            <pc:sldMk cId="1528939828" sldId="379"/>
            <ac:spMk id="3" creationId="{8DAC78E8-3430-4DF8-837B-6EF8AE5AA9DB}"/>
          </ac:spMkLst>
        </pc:spChg>
        <pc:spChg chg="add del mod">
          <ac:chgData name="Manish Sharma" userId="b799adb9ba789c8f" providerId="LiveId" clId="{B6992990-9E32-40EF-9D17-DC902D8A9175}" dt="2021-11-20T10:08:16.938" v="166" actId="478"/>
          <ac:spMkLst>
            <pc:docMk/>
            <pc:sldMk cId="1528939828" sldId="379"/>
            <ac:spMk id="4" creationId="{EFAA008E-1DDC-494E-B837-40D2E13D5637}"/>
          </ac:spMkLst>
        </pc:spChg>
        <pc:spChg chg="add del mod">
          <ac:chgData name="Manish Sharma" userId="b799adb9ba789c8f" providerId="LiveId" clId="{B6992990-9E32-40EF-9D17-DC902D8A9175}" dt="2021-11-20T10:08:16.938" v="166" actId="478"/>
          <ac:spMkLst>
            <pc:docMk/>
            <pc:sldMk cId="1528939828" sldId="379"/>
            <ac:spMk id="5" creationId="{F694272F-8F1A-4C06-806F-832DB3AAABAD}"/>
          </ac:spMkLst>
        </pc:spChg>
        <pc:spChg chg="add del mod">
          <ac:chgData name="Manish Sharma" userId="b799adb9ba789c8f" providerId="LiveId" clId="{B6992990-9E32-40EF-9D17-DC902D8A9175}" dt="2021-11-20T10:08:16.938" v="166" actId="478"/>
          <ac:spMkLst>
            <pc:docMk/>
            <pc:sldMk cId="1528939828" sldId="379"/>
            <ac:spMk id="6" creationId="{D0569032-2E09-4E4B-A283-2DD6B6864AE3}"/>
          </ac:spMkLst>
        </pc:spChg>
        <pc:spChg chg="add del mod">
          <ac:chgData name="Manish Sharma" userId="b799adb9ba789c8f" providerId="LiveId" clId="{B6992990-9E32-40EF-9D17-DC902D8A9175}" dt="2021-11-20T10:08:16.938" v="166" actId="478"/>
          <ac:spMkLst>
            <pc:docMk/>
            <pc:sldMk cId="1528939828" sldId="379"/>
            <ac:spMk id="7" creationId="{9F98BBB5-D8A0-40D3-80E9-CE81193FB2FE}"/>
          </ac:spMkLst>
        </pc:spChg>
        <pc:spChg chg="add del mod">
          <ac:chgData name="Manish Sharma" userId="b799adb9ba789c8f" providerId="LiveId" clId="{B6992990-9E32-40EF-9D17-DC902D8A9175}" dt="2021-11-20T10:08:16.938" v="166" actId="478"/>
          <ac:spMkLst>
            <pc:docMk/>
            <pc:sldMk cId="1528939828" sldId="379"/>
            <ac:spMk id="8" creationId="{96880175-851D-418A-9605-3698C5DF6C56}"/>
          </ac:spMkLst>
        </pc:spChg>
        <pc:spChg chg="add mod">
          <ac:chgData name="Manish Sharma" userId="b799adb9ba789c8f" providerId="LiveId" clId="{B6992990-9E32-40EF-9D17-DC902D8A9175}" dt="2021-11-20T10:08:17.766" v="167"/>
          <ac:spMkLst>
            <pc:docMk/>
            <pc:sldMk cId="1528939828" sldId="379"/>
            <ac:spMk id="9" creationId="{D46078BB-F5F0-43AA-9196-09C78AD168B9}"/>
          </ac:spMkLst>
        </pc:spChg>
        <pc:spChg chg="add mod">
          <ac:chgData name="Manish Sharma" userId="b799adb9ba789c8f" providerId="LiveId" clId="{B6992990-9E32-40EF-9D17-DC902D8A9175}" dt="2021-11-20T10:08:17.766" v="167"/>
          <ac:spMkLst>
            <pc:docMk/>
            <pc:sldMk cId="1528939828" sldId="379"/>
            <ac:spMk id="10" creationId="{4EA2AD4C-20BF-4FB1-861F-2067AF83D165}"/>
          </ac:spMkLst>
        </pc:spChg>
        <pc:spChg chg="add mod">
          <ac:chgData name="Manish Sharma" userId="b799adb9ba789c8f" providerId="LiveId" clId="{B6992990-9E32-40EF-9D17-DC902D8A9175}" dt="2021-11-20T10:08:17.766" v="167"/>
          <ac:spMkLst>
            <pc:docMk/>
            <pc:sldMk cId="1528939828" sldId="379"/>
            <ac:spMk id="11" creationId="{926161E7-7A58-466F-AFDF-411CD56FF829}"/>
          </ac:spMkLst>
        </pc:spChg>
        <pc:spChg chg="add mod">
          <ac:chgData name="Manish Sharma" userId="b799adb9ba789c8f" providerId="LiveId" clId="{B6992990-9E32-40EF-9D17-DC902D8A9175}" dt="2021-11-20T10:08:17.766" v="167"/>
          <ac:spMkLst>
            <pc:docMk/>
            <pc:sldMk cId="1528939828" sldId="379"/>
            <ac:spMk id="12" creationId="{FDC05A1F-C27D-4D33-A4B7-F16CAB0AD1AB}"/>
          </ac:spMkLst>
        </pc:spChg>
        <pc:spChg chg="add mod">
          <ac:chgData name="Manish Sharma" userId="b799adb9ba789c8f" providerId="LiveId" clId="{B6992990-9E32-40EF-9D17-DC902D8A9175}" dt="2021-11-20T10:08:17.766" v="167"/>
          <ac:spMkLst>
            <pc:docMk/>
            <pc:sldMk cId="1528939828" sldId="379"/>
            <ac:spMk id="13" creationId="{027CF8E7-4E8C-4155-8552-E063642F8ABB}"/>
          </ac:spMkLst>
        </pc:spChg>
        <pc:spChg chg="add mod">
          <ac:chgData name="Manish Sharma" userId="b799adb9ba789c8f" providerId="LiveId" clId="{B6992990-9E32-40EF-9D17-DC902D8A9175}" dt="2021-11-20T10:08:17.766" v="167"/>
          <ac:spMkLst>
            <pc:docMk/>
            <pc:sldMk cId="1528939828" sldId="379"/>
            <ac:spMk id="14" creationId="{2B0E5B0F-0965-4B7A-90D7-CB9CED64409F}"/>
          </ac:spMkLst>
        </pc:spChg>
      </pc:sldChg>
      <pc:sldChg chg="add del">
        <pc:chgData name="Manish Sharma" userId="b799adb9ba789c8f" providerId="LiveId" clId="{B6992990-9E32-40EF-9D17-DC902D8A9175}" dt="2021-11-20T11:34:20.952" v="171" actId="47"/>
        <pc:sldMkLst>
          <pc:docMk/>
          <pc:sldMk cId="3222575608" sldId="380"/>
        </pc:sldMkLst>
      </pc:sldChg>
      <pc:sldChg chg="addSp delSp modSp new add del mod">
        <pc:chgData name="Manish Sharma" userId="b799adb9ba789c8f" providerId="LiveId" clId="{B6992990-9E32-40EF-9D17-DC902D8A9175}" dt="2021-11-20T11:34:24.927" v="173"/>
        <pc:sldMkLst>
          <pc:docMk/>
          <pc:sldMk cId="4192007199" sldId="381"/>
        </pc:sldMkLst>
        <pc:spChg chg="del">
          <ac:chgData name="Manish Sharma" userId="b799adb9ba789c8f" providerId="LiveId" clId="{B6992990-9E32-40EF-9D17-DC902D8A9175}" dt="2021-11-20T11:34:24.429" v="172" actId="478"/>
          <ac:spMkLst>
            <pc:docMk/>
            <pc:sldMk cId="4192007199" sldId="381"/>
            <ac:spMk id="2" creationId="{100A4D3F-5AB8-434E-9A62-C58F8BC8E306}"/>
          </ac:spMkLst>
        </pc:spChg>
        <pc:spChg chg="del">
          <ac:chgData name="Manish Sharma" userId="b799adb9ba789c8f" providerId="LiveId" clId="{B6992990-9E32-40EF-9D17-DC902D8A9175}" dt="2021-11-20T11:34:24.429" v="172" actId="478"/>
          <ac:spMkLst>
            <pc:docMk/>
            <pc:sldMk cId="4192007199" sldId="381"/>
            <ac:spMk id="3" creationId="{B080CA7E-B77B-408C-BB35-59F7358BE17C}"/>
          </ac:spMkLst>
        </pc:spChg>
        <pc:spChg chg="add mod">
          <ac:chgData name="Manish Sharma" userId="b799adb9ba789c8f" providerId="LiveId" clId="{B6992990-9E32-40EF-9D17-DC902D8A9175}" dt="2021-11-20T11:34:24.927" v="173"/>
          <ac:spMkLst>
            <pc:docMk/>
            <pc:sldMk cId="4192007199" sldId="381"/>
            <ac:spMk id="4" creationId="{16592252-8899-422F-B72F-D7F17C5F0795}"/>
          </ac:spMkLst>
        </pc:spChg>
        <pc:spChg chg="add mod">
          <ac:chgData name="Manish Sharma" userId="b799adb9ba789c8f" providerId="LiveId" clId="{B6992990-9E32-40EF-9D17-DC902D8A9175}" dt="2021-11-20T11:34:24.927" v="173"/>
          <ac:spMkLst>
            <pc:docMk/>
            <pc:sldMk cId="4192007199" sldId="381"/>
            <ac:spMk id="5" creationId="{259F2719-EE69-45F1-A27E-9CA170746B54}"/>
          </ac:spMkLst>
        </pc:spChg>
      </pc:sldChg>
      <pc:sldChg chg="add">
        <pc:chgData name="Manish Sharma" userId="b799adb9ba789c8f" providerId="LiveId" clId="{B6992990-9E32-40EF-9D17-DC902D8A9175}" dt="2021-11-21T04:13:01.473" v="177"/>
        <pc:sldMkLst>
          <pc:docMk/>
          <pc:sldMk cId="2390603842" sldId="382"/>
        </pc:sldMkLst>
      </pc:sldChg>
      <pc:sldChg chg="add">
        <pc:chgData name="Manish Sharma" userId="b799adb9ba789c8f" providerId="LiveId" clId="{B6992990-9E32-40EF-9D17-DC902D8A9175}" dt="2021-11-21T04:13:01.473" v="177"/>
        <pc:sldMkLst>
          <pc:docMk/>
          <pc:sldMk cId="1302610745" sldId="383"/>
        </pc:sldMkLst>
      </pc:sldChg>
      <pc:sldChg chg="addSp delSp modSp new mod">
        <pc:chgData name="Manish Sharma" userId="b799adb9ba789c8f" providerId="LiveId" clId="{B6992990-9E32-40EF-9D17-DC902D8A9175}" dt="2021-11-21T08:07:09.122" v="417" actId="1076"/>
        <pc:sldMkLst>
          <pc:docMk/>
          <pc:sldMk cId="2353492344" sldId="384"/>
        </pc:sldMkLst>
        <pc:spChg chg="mod">
          <ac:chgData name="Manish Sharma" userId="b799adb9ba789c8f" providerId="LiveId" clId="{B6992990-9E32-40EF-9D17-DC902D8A9175}" dt="2021-11-21T05:07:44.233" v="179"/>
          <ac:spMkLst>
            <pc:docMk/>
            <pc:sldMk cId="2353492344" sldId="384"/>
            <ac:spMk id="2" creationId="{75B152DF-743B-42E2-8153-8D30A2F67698}"/>
          </ac:spMkLst>
        </pc:spChg>
        <pc:spChg chg="del">
          <ac:chgData name="Manish Sharma" userId="b799adb9ba789c8f" providerId="LiveId" clId="{B6992990-9E32-40EF-9D17-DC902D8A9175}" dt="2021-11-21T05:07:48.063" v="180" actId="478"/>
          <ac:spMkLst>
            <pc:docMk/>
            <pc:sldMk cId="2353492344" sldId="384"/>
            <ac:spMk id="3" creationId="{BED67968-9C3C-4192-A2C6-BB1C65779313}"/>
          </ac:spMkLst>
        </pc:spChg>
        <pc:spChg chg="add mod">
          <ac:chgData name="Manish Sharma" userId="b799adb9ba789c8f" providerId="LiveId" clId="{B6992990-9E32-40EF-9D17-DC902D8A9175}" dt="2021-11-21T05:08:43.765" v="241" actId="403"/>
          <ac:spMkLst>
            <pc:docMk/>
            <pc:sldMk cId="2353492344" sldId="384"/>
            <ac:spMk id="4" creationId="{3762174D-3CFB-402C-B8FA-348B204BDBBB}"/>
          </ac:spMkLst>
        </pc:spChg>
        <pc:spChg chg="add mod">
          <ac:chgData name="Manish Sharma" userId="b799adb9ba789c8f" providerId="LiveId" clId="{B6992990-9E32-40EF-9D17-DC902D8A9175}" dt="2021-11-21T05:09:54.717" v="332" actId="1076"/>
          <ac:spMkLst>
            <pc:docMk/>
            <pc:sldMk cId="2353492344" sldId="384"/>
            <ac:spMk id="5" creationId="{E226D0AF-4F06-4EEB-B0A5-80A08A27EBA2}"/>
          </ac:spMkLst>
        </pc:spChg>
        <pc:spChg chg="add mod">
          <ac:chgData name="Manish Sharma" userId="b799adb9ba789c8f" providerId="LiveId" clId="{B6992990-9E32-40EF-9D17-DC902D8A9175}" dt="2021-11-21T05:48:44.085" v="341" actId="6549"/>
          <ac:spMkLst>
            <pc:docMk/>
            <pc:sldMk cId="2353492344" sldId="384"/>
            <ac:spMk id="10" creationId="{E036FF7B-1D53-48B7-866E-B2B99D02146E}"/>
          </ac:spMkLst>
        </pc:spChg>
        <pc:spChg chg="add mod">
          <ac:chgData name="Manish Sharma" userId="b799adb9ba789c8f" providerId="LiveId" clId="{B6992990-9E32-40EF-9D17-DC902D8A9175}" dt="2021-11-21T08:06:30.295" v="370" actId="20577"/>
          <ac:spMkLst>
            <pc:docMk/>
            <pc:sldMk cId="2353492344" sldId="384"/>
            <ac:spMk id="11" creationId="{F7FC6197-3764-4707-9EAE-5941DF21027E}"/>
          </ac:spMkLst>
        </pc:spChg>
        <pc:spChg chg="add mod">
          <ac:chgData name="Manish Sharma" userId="b799adb9ba789c8f" providerId="LiveId" clId="{B6992990-9E32-40EF-9D17-DC902D8A9175}" dt="2021-11-21T08:07:09.122" v="417" actId="1076"/>
          <ac:spMkLst>
            <pc:docMk/>
            <pc:sldMk cId="2353492344" sldId="384"/>
            <ac:spMk id="12" creationId="{743DF843-6B4D-4415-98DB-F8D9A0C4FB2B}"/>
          </ac:spMkLst>
        </pc:spChg>
        <pc:cxnChg chg="add mod">
          <ac:chgData name="Manish Sharma" userId="b799adb9ba789c8f" providerId="LiveId" clId="{B6992990-9E32-40EF-9D17-DC902D8A9175}" dt="2021-11-21T05:10:07.084" v="333"/>
          <ac:cxnSpMkLst>
            <pc:docMk/>
            <pc:sldMk cId="2353492344" sldId="384"/>
            <ac:cxnSpMk id="6" creationId="{D7FBFC08-A7C9-4DD1-AB30-A9E1A2719ACD}"/>
          </ac:cxnSpMkLst>
        </pc:cxnChg>
        <pc:cxnChg chg="add mod">
          <ac:chgData name="Manish Sharma" userId="b799adb9ba789c8f" providerId="LiveId" clId="{B6992990-9E32-40EF-9D17-DC902D8A9175}" dt="2021-11-21T05:10:16.614" v="334"/>
          <ac:cxnSpMkLst>
            <pc:docMk/>
            <pc:sldMk cId="2353492344" sldId="384"/>
            <ac:cxnSpMk id="7" creationId="{79CED126-0CF4-40E1-8931-C8B16C312765}"/>
          </ac:cxnSpMkLst>
        </pc:cxnChg>
        <pc:cxnChg chg="add mod">
          <ac:chgData name="Manish Sharma" userId="b799adb9ba789c8f" providerId="LiveId" clId="{B6992990-9E32-40EF-9D17-DC902D8A9175}" dt="2021-11-21T05:10:24.683" v="335"/>
          <ac:cxnSpMkLst>
            <pc:docMk/>
            <pc:sldMk cId="2353492344" sldId="384"/>
            <ac:cxnSpMk id="8" creationId="{2EDB8936-7D59-4266-BF2A-B73A4D8FD33E}"/>
          </ac:cxnSpMkLst>
        </pc:cxnChg>
        <pc:cxnChg chg="add mod">
          <ac:chgData name="Manish Sharma" userId="b799adb9ba789c8f" providerId="LiveId" clId="{B6992990-9E32-40EF-9D17-DC902D8A9175}" dt="2021-11-21T05:10:24.683" v="335"/>
          <ac:cxnSpMkLst>
            <pc:docMk/>
            <pc:sldMk cId="2353492344" sldId="384"/>
            <ac:cxnSpMk id="9" creationId="{F92FEB41-E8E9-4088-97B7-E7E770CA869B}"/>
          </ac:cxnSpMkLst>
        </pc:cxnChg>
      </pc:sldChg>
      <pc:sldChg chg="add">
        <pc:chgData name="Manish Sharma" userId="b799adb9ba789c8f" providerId="LiveId" clId="{B6992990-9E32-40EF-9D17-DC902D8A9175}" dt="2021-11-21T05:10:56.997" v="336"/>
        <pc:sldMkLst>
          <pc:docMk/>
          <pc:sldMk cId="3344806649" sldId="385"/>
        </pc:sldMkLst>
      </pc:sldChg>
      <pc:sldChg chg="add">
        <pc:chgData name="Manish Sharma" userId="b799adb9ba789c8f" providerId="LiveId" clId="{B6992990-9E32-40EF-9D17-DC902D8A9175}" dt="2021-11-21T05:10:56.997" v="336"/>
        <pc:sldMkLst>
          <pc:docMk/>
          <pc:sldMk cId="3925259308" sldId="386"/>
        </pc:sldMkLst>
      </pc:sldChg>
      <pc:sldChg chg="modSp add mod">
        <pc:chgData name="Manish Sharma" userId="b799adb9ba789c8f" providerId="LiveId" clId="{B6992990-9E32-40EF-9D17-DC902D8A9175}" dt="2021-11-21T06:39:17.418" v="348" actId="207"/>
        <pc:sldMkLst>
          <pc:docMk/>
          <pc:sldMk cId="1176937191" sldId="387"/>
        </pc:sldMkLst>
        <pc:spChg chg="mod">
          <ac:chgData name="Manish Sharma" userId="b799adb9ba789c8f" providerId="LiveId" clId="{B6992990-9E32-40EF-9D17-DC902D8A9175}" dt="2021-11-21T06:39:17.418" v="348" actId="207"/>
          <ac:spMkLst>
            <pc:docMk/>
            <pc:sldMk cId="1176937191" sldId="387"/>
            <ac:spMk id="3" creationId="{5E452948-00AA-40F4-A022-815AC767FF1A}"/>
          </ac:spMkLst>
        </pc:spChg>
      </pc:sldChg>
      <pc:sldChg chg="addSp delSp modSp new mod">
        <pc:chgData name="Manish Sharma" userId="b799adb9ba789c8f" providerId="LiveId" clId="{B6992990-9E32-40EF-9D17-DC902D8A9175}" dt="2021-11-27T05:18:50.251" v="451"/>
        <pc:sldMkLst>
          <pc:docMk/>
          <pc:sldMk cId="3215398446" sldId="388"/>
        </pc:sldMkLst>
        <pc:spChg chg="mod">
          <ac:chgData name="Manish Sharma" userId="b799adb9ba789c8f" providerId="LiveId" clId="{B6992990-9E32-40EF-9D17-DC902D8A9175}" dt="2021-11-27T04:15:23.790" v="446" actId="20577"/>
          <ac:spMkLst>
            <pc:docMk/>
            <pc:sldMk cId="3215398446" sldId="388"/>
            <ac:spMk id="2" creationId="{FDEF58B7-06A1-4C2B-B13E-4E4FE6804F7C}"/>
          </ac:spMkLst>
        </pc:spChg>
        <pc:spChg chg="del">
          <ac:chgData name="Manish Sharma" userId="b799adb9ba789c8f" providerId="LiveId" clId="{B6992990-9E32-40EF-9D17-DC902D8A9175}" dt="2021-11-27T04:15:26.934" v="447" actId="478"/>
          <ac:spMkLst>
            <pc:docMk/>
            <pc:sldMk cId="3215398446" sldId="388"/>
            <ac:spMk id="3" creationId="{54393280-9768-4F21-BD55-3A158AD0C08E}"/>
          </ac:spMkLst>
        </pc:spChg>
        <pc:spChg chg="add mod">
          <ac:chgData name="Manish Sharma" userId="b799adb9ba789c8f" providerId="LiveId" clId="{B6992990-9E32-40EF-9D17-DC902D8A9175}" dt="2021-11-27T04:15:27.428" v="448"/>
          <ac:spMkLst>
            <pc:docMk/>
            <pc:sldMk cId="3215398446" sldId="388"/>
            <ac:spMk id="4" creationId="{E89B7B1F-BEFA-41A2-A161-28A4CB629C1C}"/>
          </ac:spMkLst>
        </pc:spChg>
        <pc:spChg chg="add mod">
          <ac:chgData name="Manish Sharma" userId="b799adb9ba789c8f" providerId="LiveId" clId="{B6992990-9E32-40EF-9D17-DC902D8A9175}" dt="2021-11-27T04:15:27.428" v="448"/>
          <ac:spMkLst>
            <pc:docMk/>
            <pc:sldMk cId="3215398446" sldId="388"/>
            <ac:spMk id="5" creationId="{5B82F8ED-23C7-46C8-9D7B-5B062EA19B66}"/>
          </ac:spMkLst>
        </pc:spChg>
        <pc:spChg chg="add mod">
          <ac:chgData name="Manish Sharma" userId="b799adb9ba789c8f" providerId="LiveId" clId="{B6992990-9E32-40EF-9D17-DC902D8A9175}" dt="2021-11-27T04:15:27.428" v="448"/>
          <ac:spMkLst>
            <pc:docMk/>
            <pc:sldMk cId="3215398446" sldId="388"/>
            <ac:spMk id="7" creationId="{B3A48DFB-65B3-4EB6-AF5A-251D580E69DD}"/>
          </ac:spMkLst>
        </pc:spChg>
        <pc:spChg chg="add mod">
          <ac:chgData name="Manish Sharma" userId="b799adb9ba789c8f" providerId="LiveId" clId="{B6992990-9E32-40EF-9D17-DC902D8A9175}" dt="2021-11-27T04:58:12.314" v="449"/>
          <ac:spMkLst>
            <pc:docMk/>
            <pc:sldMk cId="3215398446" sldId="388"/>
            <ac:spMk id="8" creationId="{4CC331FC-DC32-4195-A56C-18BCC985C393}"/>
          </ac:spMkLst>
        </pc:spChg>
        <pc:spChg chg="add mod">
          <ac:chgData name="Manish Sharma" userId="b799adb9ba789c8f" providerId="LiveId" clId="{B6992990-9E32-40EF-9D17-DC902D8A9175}" dt="2021-11-27T05:18:33.349" v="450"/>
          <ac:spMkLst>
            <pc:docMk/>
            <pc:sldMk cId="3215398446" sldId="388"/>
            <ac:spMk id="10" creationId="{14E5D660-F77A-4A90-9DCA-7FA095C33951}"/>
          </ac:spMkLst>
        </pc:spChg>
        <pc:spChg chg="mod">
          <ac:chgData name="Manish Sharma" userId="b799adb9ba789c8f" providerId="LiveId" clId="{B6992990-9E32-40EF-9D17-DC902D8A9175}" dt="2021-11-27T05:18:50.251" v="451"/>
          <ac:spMkLst>
            <pc:docMk/>
            <pc:sldMk cId="3215398446" sldId="388"/>
            <ac:spMk id="12" creationId="{B69C007C-A428-4FD1-9A2F-07E0F4BE9C66}"/>
          </ac:spMkLst>
        </pc:spChg>
        <pc:spChg chg="mod">
          <ac:chgData name="Manish Sharma" userId="b799adb9ba789c8f" providerId="LiveId" clId="{B6992990-9E32-40EF-9D17-DC902D8A9175}" dt="2021-11-27T05:18:50.251" v="451"/>
          <ac:spMkLst>
            <pc:docMk/>
            <pc:sldMk cId="3215398446" sldId="388"/>
            <ac:spMk id="13" creationId="{F33CE221-3698-4AB9-9892-55BCFD79452C}"/>
          </ac:spMkLst>
        </pc:spChg>
        <pc:spChg chg="mod">
          <ac:chgData name="Manish Sharma" userId="b799adb9ba789c8f" providerId="LiveId" clId="{B6992990-9E32-40EF-9D17-DC902D8A9175}" dt="2021-11-27T05:18:50.251" v="451"/>
          <ac:spMkLst>
            <pc:docMk/>
            <pc:sldMk cId="3215398446" sldId="388"/>
            <ac:spMk id="14" creationId="{3B24FAB0-782B-4A01-95F4-7305FF303C1D}"/>
          </ac:spMkLst>
        </pc:spChg>
        <pc:spChg chg="mod">
          <ac:chgData name="Manish Sharma" userId="b799adb9ba789c8f" providerId="LiveId" clId="{B6992990-9E32-40EF-9D17-DC902D8A9175}" dt="2021-11-27T05:18:50.251" v="451"/>
          <ac:spMkLst>
            <pc:docMk/>
            <pc:sldMk cId="3215398446" sldId="388"/>
            <ac:spMk id="16" creationId="{83C1AA14-1A04-4057-A2AC-B92E2E379218}"/>
          </ac:spMkLst>
        </pc:spChg>
        <pc:spChg chg="mod">
          <ac:chgData name="Manish Sharma" userId="b799adb9ba789c8f" providerId="LiveId" clId="{B6992990-9E32-40EF-9D17-DC902D8A9175}" dt="2021-11-27T05:18:50.251" v="451"/>
          <ac:spMkLst>
            <pc:docMk/>
            <pc:sldMk cId="3215398446" sldId="388"/>
            <ac:spMk id="18" creationId="{F011A7F3-806B-41DB-9EC5-33521733020E}"/>
          </ac:spMkLst>
        </pc:spChg>
        <pc:grpChg chg="add mod">
          <ac:chgData name="Manish Sharma" userId="b799adb9ba789c8f" providerId="LiveId" clId="{B6992990-9E32-40EF-9D17-DC902D8A9175}" dt="2021-11-27T05:18:50.251" v="451"/>
          <ac:grpSpMkLst>
            <pc:docMk/>
            <pc:sldMk cId="3215398446" sldId="388"/>
            <ac:grpSpMk id="11" creationId="{95B239BA-D0DE-4371-B0A2-CFF16D58D253}"/>
          </ac:grpSpMkLst>
        </pc:grpChg>
        <pc:cxnChg chg="add mod">
          <ac:chgData name="Manish Sharma" userId="b799adb9ba789c8f" providerId="LiveId" clId="{B6992990-9E32-40EF-9D17-DC902D8A9175}" dt="2021-11-27T04:15:27.428" v="448"/>
          <ac:cxnSpMkLst>
            <pc:docMk/>
            <pc:sldMk cId="3215398446" sldId="388"/>
            <ac:cxnSpMk id="6" creationId="{EC49A217-FCEB-4432-9DC6-25D8084DB9D6}"/>
          </ac:cxnSpMkLst>
        </pc:cxnChg>
        <pc:cxnChg chg="add mod">
          <ac:chgData name="Manish Sharma" userId="b799adb9ba789c8f" providerId="LiveId" clId="{B6992990-9E32-40EF-9D17-DC902D8A9175}" dt="2021-11-27T05:18:33.349" v="450"/>
          <ac:cxnSpMkLst>
            <pc:docMk/>
            <pc:sldMk cId="3215398446" sldId="388"/>
            <ac:cxnSpMk id="9" creationId="{9B968CF2-4710-4B69-83CF-3DFE27106B4D}"/>
          </ac:cxnSpMkLst>
        </pc:cxnChg>
        <pc:cxnChg chg="mod">
          <ac:chgData name="Manish Sharma" userId="b799adb9ba789c8f" providerId="LiveId" clId="{B6992990-9E32-40EF-9D17-DC902D8A9175}" dt="2021-11-27T05:18:50.251" v="451"/>
          <ac:cxnSpMkLst>
            <pc:docMk/>
            <pc:sldMk cId="3215398446" sldId="388"/>
            <ac:cxnSpMk id="15" creationId="{5C89720C-A013-4A97-B8EB-32ED5DF78639}"/>
          </ac:cxnSpMkLst>
        </pc:cxnChg>
        <pc:cxnChg chg="mod">
          <ac:chgData name="Manish Sharma" userId="b799adb9ba789c8f" providerId="LiveId" clId="{B6992990-9E32-40EF-9D17-DC902D8A9175}" dt="2021-11-27T05:18:50.251" v="451"/>
          <ac:cxnSpMkLst>
            <pc:docMk/>
            <pc:sldMk cId="3215398446" sldId="388"/>
            <ac:cxnSpMk id="17" creationId="{E74502E8-1F06-4EBA-9054-20DDC1D95B6C}"/>
          </ac:cxnSpMkLst>
        </pc:cxnChg>
      </pc:sldChg>
      <pc:sldChg chg="add">
        <pc:chgData name="Manish Sharma" userId="b799adb9ba789c8f" providerId="LiveId" clId="{B6992990-9E32-40EF-9D17-DC902D8A9175}" dt="2021-11-27T07:05:49.401" v="453"/>
        <pc:sldMkLst>
          <pc:docMk/>
          <pc:sldMk cId="2384314681" sldId="389"/>
        </pc:sldMkLst>
      </pc:sldChg>
      <pc:sldChg chg="add">
        <pc:chgData name="Manish Sharma" userId="b799adb9ba789c8f" providerId="LiveId" clId="{B6992990-9E32-40EF-9D17-DC902D8A9175}" dt="2021-11-27T07:05:49.401" v="453"/>
        <pc:sldMkLst>
          <pc:docMk/>
          <pc:sldMk cId="3578060852" sldId="390"/>
        </pc:sldMkLst>
      </pc:sldChg>
      <pc:sldChg chg="add">
        <pc:chgData name="Manish Sharma" userId="b799adb9ba789c8f" providerId="LiveId" clId="{B6992990-9E32-40EF-9D17-DC902D8A9175}" dt="2021-11-27T10:36:15.959" v="455"/>
        <pc:sldMkLst>
          <pc:docMk/>
          <pc:sldMk cId="1558293216" sldId="391"/>
        </pc:sldMkLst>
      </pc:sldChg>
      <pc:sldChg chg="add">
        <pc:chgData name="Manish Sharma" userId="b799adb9ba789c8f" providerId="LiveId" clId="{B6992990-9E32-40EF-9D17-DC902D8A9175}" dt="2021-11-27T10:36:15.959" v="455"/>
        <pc:sldMkLst>
          <pc:docMk/>
          <pc:sldMk cId="3293002024" sldId="392"/>
        </pc:sldMkLst>
      </pc:sldChg>
      <pc:sldChg chg="add">
        <pc:chgData name="Manish Sharma" userId="b799adb9ba789c8f" providerId="LiveId" clId="{B6992990-9E32-40EF-9D17-DC902D8A9175}" dt="2021-11-27T10:36:15.959" v="455"/>
        <pc:sldMkLst>
          <pc:docMk/>
          <pc:sldMk cId="201721731" sldId="393"/>
        </pc:sldMkLst>
      </pc:sldChg>
      <pc:sldChg chg="add">
        <pc:chgData name="Manish Sharma" userId="b799adb9ba789c8f" providerId="LiveId" clId="{B6992990-9E32-40EF-9D17-DC902D8A9175}" dt="2021-11-27T10:36:15.959" v="455"/>
        <pc:sldMkLst>
          <pc:docMk/>
          <pc:sldMk cId="2894626958" sldId="394"/>
        </pc:sldMkLst>
      </pc:sldChg>
      <pc:sldChg chg="add">
        <pc:chgData name="Manish Sharma" userId="b799adb9ba789c8f" providerId="LiveId" clId="{B6992990-9E32-40EF-9D17-DC902D8A9175}" dt="2021-11-28T03:53:36.800" v="456"/>
        <pc:sldMkLst>
          <pc:docMk/>
          <pc:sldMk cId="2503257329" sldId="395"/>
        </pc:sldMkLst>
      </pc:sldChg>
      <pc:sldChg chg="add">
        <pc:chgData name="Manish Sharma" userId="b799adb9ba789c8f" providerId="LiveId" clId="{B6992990-9E32-40EF-9D17-DC902D8A9175}" dt="2021-11-28T10:49:30.128" v="464"/>
        <pc:sldMkLst>
          <pc:docMk/>
          <pc:sldMk cId="3134808523" sldId="396"/>
        </pc:sldMkLst>
      </pc:sldChg>
      <pc:sldChg chg="add">
        <pc:chgData name="Manish Sharma" userId="b799adb9ba789c8f" providerId="LiveId" clId="{B6992990-9E32-40EF-9D17-DC902D8A9175}" dt="2021-11-28T10:49:30.128" v="464"/>
        <pc:sldMkLst>
          <pc:docMk/>
          <pc:sldMk cId="959263370" sldId="397"/>
        </pc:sldMkLst>
      </pc:sldChg>
      <pc:sldChg chg="add">
        <pc:chgData name="Manish Sharma" userId="b799adb9ba789c8f" providerId="LiveId" clId="{B6992990-9E32-40EF-9D17-DC902D8A9175}" dt="2021-11-28T10:49:30.128" v="464"/>
        <pc:sldMkLst>
          <pc:docMk/>
          <pc:sldMk cId="1148178458" sldId="398"/>
        </pc:sldMkLst>
      </pc:sldChg>
      <pc:sldChg chg="modSp add mod">
        <pc:chgData name="Manish Sharma" userId="b799adb9ba789c8f" providerId="LiveId" clId="{B6992990-9E32-40EF-9D17-DC902D8A9175}" dt="2021-11-29T05:25:30.630" v="477" actId="20577"/>
        <pc:sldMkLst>
          <pc:docMk/>
          <pc:sldMk cId="472506966" sldId="399"/>
        </pc:sldMkLst>
        <pc:spChg chg="mod">
          <ac:chgData name="Manish Sharma" userId="b799adb9ba789c8f" providerId="LiveId" clId="{B6992990-9E32-40EF-9D17-DC902D8A9175}" dt="2021-11-29T05:25:30.630" v="477" actId="20577"/>
          <ac:spMkLst>
            <pc:docMk/>
            <pc:sldMk cId="472506966" sldId="399"/>
            <ac:spMk id="6" creationId="{23E7895E-D929-4855-9EAF-892D4917DFE9}"/>
          </ac:spMkLst>
        </pc:spChg>
      </pc:sldChg>
      <pc:sldChg chg="add">
        <pc:chgData name="Manish Sharma" userId="b799adb9ba789c8f" providerId="LiveId" clId="{B6992990-9E32-40EF-9D17-DC902D8A9175}" dt="2021-11-28T10:49:30.128" v="464"/>
        <pc:sldMkLst>
          <pc:docMk/>
          <pc:sldMk cId="2817809417" sldId="400"/>
        </pc:sldMkLst>
      </pc:sldChg>
      <pc:sldChg chg="addSp delSp modSp add mod setBg delDesignElem">
        <pc:chgData name="Manish Sharma" userId="b799adb9ba789c8f" providerId="LiveId" clId="{B6992990-9E32-40EF-9D17-DC902D8A9175}" dt="2021-11-29T05:39:23.904" v="480" actId="20577"/>
        <pc:sldMkLst>
          <pc:docMk/>
          <pc:sldMk cId="1565417734" sldId="401"/>
        </pc:sldMkLst>
        <pc:spChg chg="mod">
          <ac:chgData name="Manish Sharma" userId="b799adb9ba789c8f" providerId="LiveId" clId="{B6992990-9E32-40EF-9D17-DC902D8A9175}" dt="2021-11-29T05:39:23.904" v="480" actId="20577"/>
          <ac:spMkLst>
            <pc:docMk/>
            <pc:sldMk cId="1565417734" sldId="401"/>
            <ac:spMk id="3" creationId="{372B17DD-0106-4B06-95E5-D082DEE04FAB}"/>
          </ac:spMkLst>
        </pc:spChg>
        <pc:spChg chg="add">
          <ac:chgData name="Manish Sharma" userId="b799adb9ba789c8f" providerId="LiveId" clId="{B6992990-9E32-40EF-9D17-DC902D8A9175}" dt="2021-11-28T10:49:45.452" v="465" actId="26606"/>
          <ac:spMkLst>
            <pc:docMk/>
            <pc:sldMk cId="1565417734" sldId="401"/>
            <ac:spMk id="8" creationId="{09588DA8-065E-4F6F-8EFD-43104AB2E0CF}"/>
          </ac:spMkLst>
        </pc:spChg>
        <pc:spChg chg="del">
          <ac:chgData name="Manish Sharma" userId="b799adb9ba789c8f" providerId="LiveId" clId="{B6992990-9E32-40EF-9D17-DC902D8A9175}" dt="2021-11-28T10:49:30.128" v="464"/>
          <ac:spMkLst>
            <pc:docMk/>
            <pc:sldMk cId="1565417734" sldId="401"/>
            <ac:spMk id="9" creationId="{09588DA8-065E-4F6F-8EFD-43104AB2E0CF}"/>
          </ac:spMkLst>
        </pc:spChg>
        <pc:spChg chg="add">
          <ac:chgData name="Manish Sharma" userId="b799adb9ba789c8f" providerId="LiveId" clId="{B6992990-9E32-40EF-9D17-DC902D8A9175}" dt="2021-11-28T10:49:45.452" v="465" actId="26606"/>
          <ac:spMkLst>
            <pc:docMk/>
            <pc:sldMk cId="1565417734" sldId="401"/>
            <ac:spMk id="10" creationId="{C4285719-470E-454C-AF62-8323075F1F5B}"/>
          </ac:spMkLst>
        </pc:spChg>
        <pc:spChg chg="del">
          <ac:chgData name="Manish Sharma" userId="b799adb9ba789c8f" providerId="LiveId" clId="{B6992990-9E32-40EF-9D17-DC902D8A9175}" dt="2021-11-28T10:49:30.128" v="464"/>
          <ac:spMkLst>
            <pc:docMk/>
            <pc:sldMk cId="1565417734" sldId="401"/>
            <ac:spMk id="11" creationId="{C4285719-470E-454C-AF62-8323075F1F5B}"/>
          </ac:spMkLst>
        </pc:spChg>
        <pc:spChg chg="add">
          <ac:chgData name="Manish Sharma" userId="b799adb9ba789c8f" providerId="LiveId" clId="{B6992990-9E32-40EF-9D17-DC902D8A9175}" dt="2021-11-28T10:49:45.452" v="465" actId="26606"/>
          <ac:spMkLst>
            <pc:docMk/>
            <pc:sldMk cId="1565417734" sldId="401"/>
            <ac:spMk id="12" creationId="{CD9FE4EF-C4D8-49A0-B2FF-81D8DB7D8A24}"/>
          </ac:spMkLst>
        </pc:spChg>
        <pc:spChg chg="del">
          <ac:chgData name="Manish Sharma" userId="b799adb9ba789c8f" providerId="LiveId" clId="{B6992990-9E32-40EF-9D17-DC902D8A9175}" dt="2021-11-28T10:49:30.128" v="464"/>
          <ac:spMkLst>
            <pc:docMk/>
            <pc:sldMk cId="1565417734" sldId="401"/>
            <ac:spMk id="13" creationId="{CD9FE4EF-C4D8-49A0-B2FF-81D8DB7D8A24}"/>
          </ac:spMkLst>
        </pc:spChg>
        <pc:spChg chg="add">
          <ac:chgData name="Manish Sharma" userId="b799adb9ba789c8f" providerId="LiveId" clId="{B6992990-9E32-40EF-9D17-DC902D8A9175}" dt="2021-11-28T10:49:45.452" v="465" actId="26606"/>
          <ac:spMkLst>
            <pc:docMk/>
            <pc:sldMk cId="1565417734" sldId="401"/>
            <ac:spMk id="14" creationId="{4300840D-0A0B-4512-BACA-B439D5B9C57C}"/>
          </ac:spMkLst>
        </pc:spChg>
        <pc:spChg chg="del">
          <ac:chgData name="Manish Sharma" userId="b799adb9ba789c8f" providerId="LiveId" clId="{B6992990-9E32-40EF-9D17-DC902D8A9175}" dt="2021-11-28T10:49:30.128" v="464"/>
          <ac:spMkLst>
            <pc:docMk/>
            <pc:sldMk cId="1565417734" sldId="401"/>
            <ac:spMk id="15" creationId="{4300840D-0A0B-4512-BACA-B439D5B9C57C}"/>
          </ac:spMkLst>
        </pc:spChg>
        <pc:spChg chg="add">
          <ac:chgData name="Manish Sharma" userId="b799adb9ba789c8f" providerId="LiveId" clId="{B6992990-9E32-40EF-9D17-DC902D8A9175}" dt="2021-11-28T10:49:45.452" v="465" actId="26606"/>
          <ac:spMkLst>
            <pc:docMk/>
            <pc:sldMk cId="1565417734" sldId="401"/>
            <ac:spMk id="16" creationId="{D2B78728-A580-49A7-84F9-6EF6F583ADE0}"/>
          </ac:spMkLst>
        </pc:spChg>
        <pc:spChg chg="del">
          <ac:chgData name="Manish Sharma" userId="b799adb9ba789c8f" providerId="LiveId" clId="{B6992990-9E32-40EF-9D17-DC902D8A9175}" dt="2021-11-28T10:49:30.128" v="464"/>
          <ac:spMkLst>
            <pc:docMk/>
            <pc:sldMk cId="1565417734" sldId="401"/>
            <ac:spMk id="17" creationId="{D2B78728-A580-49A7-84F9-6EF6F583ADE0}"/>
          </ac:spMkLst>
        </pc:spChg>
        <pc:spChg chg="add">
          <ac:chgData name="Manish Sharma" userId="b799adb9ba789c8f" providerId="LiveId" clId="{B6992990-9E32-40EF-9D17-DC902D8A9175}" dt="2021-11-28T10:49:45.452" v="465" actId="26606"/>
          <ac:spMkLst>
            <pc:docMk/>
            <pc:sldMk cId="1565417734" sldId="401"/>
            <ac:spMk id="18" creationId="{38FAA1A1-D861-433F-88FA-1E9D6FD31D11}"/>
          </ac:spMkLst>
        </pc:spChg>
        <pc:spChg chg="del">
          <ac:chgData name="Manish Sharma" userId="b799adb9ba789c8f" providerId="LiveId" clId="{B6992990-9E32-40EF-9D17-DC902D8A9175}" dt="2021-11-28T10:49:30.128" v="464"/>
          <ac:spMkLst>
            <pc:docMk/>
            <pc:sldMk cId="1565417734" sldId="401"/>
            <ac:spMk id="19" creationId="{38FAA1A1-D861-433F-88FA-1E9D6FD31D11}"/>
          </ac:spMkLst>
        </pc:spChg>
        <pc:spChg chg="add">
          <ac:chgData name="Manish Sharma" userId="b799adb9ba789c8f" providerId="LiveId" clId="{B6992990-9E32-40EF-9D17-DC902D8A9175}" dt="2021-11-28T10:49:45.452" v="465" actId="26606"/>
          <ac:spMkLst>
            <pc:docMk/>
            <pc:sldMk cId="1565417734" sldId="401"/>
            <ac:spMk id="20" creationId="{8D71EDA1-87BF-4D5D-AB79-F346FD19278A}"/>
          </ac:spMkLst>
        </pc:spChg>
        <pc:spChg chg="del">
          <ac:chgData name="Manish Sharma" userId="b799adb9ba789c8f" providerId="LiveId" clId="{B6992990-9E32-40EF-9D17-DC902D8A9175}" dt="2021-11-28T10:49:30.128" v="464"/>
          <ac:spMkLst>
            <pc:docMk/>
            <pc:sldMk cId="1565417734" sldId="401"/>
            <ac:spMk id="21" creationId="{8D71EDA1-87BF-4D5D-AB79-F346FD19278A}"/>
          </ac:spMkLst>
        </pc:spChg>
      </pc:sldChg>
      <pc:sldChg chg="add">
        <pc:chgData name="Manish Sharma" userId="b799adb9ba789c8f" providerId="LiveId" clId="{B6992990-9E32-40EF-9D17-DC902D8A9175}" dt="2021-11-28T11:05:24.837" v="470"/>
        <pc:sldMkLst>
          <pc:docMk/>
          <pc:sldMk cId="1795810273" sldId="402"/>
        </pc:sldMkLst>
      </pc:sldChg>
      <pc:sldChg chg="add">
        <pc:chgData name="Manish Sharma" userId="b799adb9ba789c8f" providerId="LiveId" clId="{B6992990-9E32-40EF-9D17-DC902D8A9175}" dt="2021-11-28T11:05:24.837" v="470"/>
        <pc:sldMkLst>
          <pc:docMk/>
          <pc:sldMk cId="3656162023" sldId="403"/>
        </pc:sldMkLst>
      </pc:sldChg>
      <pc:sldChg chg="add">
        <pc:chgData name="Manish Sharma" userId="b799adb9ba789c8f" providerId="LiveId" clId="{B6992990-9E32-40EF-9D17-DC902D8A9175}" dt="2021-11-28T11:05:24.837" v="470"/>
        <pc:sldMkLst>
          <pc:docMk/>
          <pc:sldMk cId="2381066136" sldId="404"/>
        </pc:sldMkLst>
      </pc:sldChg>
      <pc:sldChg chg="add">
        <pc:chgData name="Manish Sharma" userId="b799adb9ba789c8f" providerId="LiveId" clId="{B6992990-9E32-40EF-9D17-DC902D8A9175}" dt="2021-11-28T04:42:03.477" v="462"/>
        <pc:sldMkLst>
          <pc:docMk/>
          <pc:sldMk cId="757705804" sldId="407"/>
        </pc:sldMkLst>
      </pc:sldChg>
      <pc:sldChg chg="add">
        <pc:chgData name="Manish Sharma" userId="b799adb9ba789c8f" providerId="LiveId" clId="{B6992990-9E32-40EF-9D17-DC902D8A9175}" dt="2021-11-28T04:38:07.733" v="459"/>
        <pc:sldMkLst>
          <pc:docMk/>
          <pc:sldMk cId="2825204980" sldId="408"/>
        </pc:sldMkLst>
      </pc:sldChg>
      <pc:sldChg chg="add">
        <pc:chgData name="Manish Sharma" userId="b799adb9ba789c8f" providerId="LiveId" clId="{B6992990-9E32-40EF-9D17-DC902D8A9175}" dt="2021-11-28T04:39:14.362" v="460"/>
        <pc:sldMkLst>
          <pc:docMk/>
          <pc:sldMk cId="2489027455" sldId="409"/>
        </pc:sldMkLst>
      </pc:sldChg>
      <pc:sldChg chg="add">
        <pc:chgData name="Manish Sharma" userId="b799adb9ba789c8f" providerId="LiveId" clId="{B6992990-9E32-40EF-9D17-DC902D8A9175}" dt="2021-11-28T04:40:54.355" v="461"/>
        <pc:sldMkLst>
          <pc:docMk/>
          <pc:sldMk cId="634653430" sldId="410"/>
        </pc:sldMkLst>
      </pc:sldChg>
      <pc:sldChg chg="add">
        <pc:chgData name="Manish Sharma" userId="b799adb9ba789c8f" providerId="LiveId" clId="{B6992990-9E32-40EF-9D17-DC902D8A9175}" dt="2021-11-28T04:40:54.355" v="461"/>
        <pc:sldMkLst>
          <pc:docMk/>
          <pc:sldMk cId="2024206920" sldId="411"/>
        </pc:sldMkLst>
      </pc:sldChg>
      <pc:sldChg chg="add">
        <pc:chgData name="Manish Sharma" userId="b799adb9ba789c8f" providerId="LiveId" clId="{B6992990-9E32-40EF-9D17-DC902D8A9175}" dt="2021-11-28T04:42:03.477" v="462"/>
        <pc:sldMkLst>
          <pc:docMk/>
          <pc:sldMk cId="363106514" sldId="412"/>
        </pc:sldMkLst>
      </pc:sldChg>
      <pc:sldChg chg="add">
        <pc:chgData name="Manish Sharma" userId="b799adb9ba789c8f" providerId="LiveId" clId="{B6992990-9E32-40EF-9D17-DC902D8A9175}" dt="2021-11-28T04:42:03.477" v="462"/>
        <pc:sldMkLst>
          <pc:docMk/>
          <pc:sldMk cId="2853759004" sldId="413"/>
        </pc:sldMkLst>
      </pc:sldChg>
      <pc:sldChg chg="add">
        <pc:chgData name="Manish Sharma" userId="b799adb9ba789c8f" providerId="LiveId" clId="{B6992990-9E32-40EF-9D17-DC902D8A9175}" dt="2021-11-28T03:57:49.084" v="457"/>
        <pc:sldMkLst>
          <pc:docMk/>
          <pc:sldMk cId="593562158" sldId="414"/>
        </pc:sldMkLst>
      </pc:sldChg>
      <pc:sldChg chg="add">
        <pc:chgData name="Manish Sharma" userId="b799adb9ba789c8f" providerId="LiveId" clId="{B6992990-9E32-40EF-9D17-DC902D8A9175}" dt="2021-11-28T03:57:49.084" v="457"/>
        <pc:sldMkLst>
          <pc:docMk/>
          <pc:sldMk cId="3625819302" sldId="415"/>
        </pc:sldMkLst>
      </pc:sldChg>
      <pc:sldChg chg="add">
        <pc:chgData name="Manish Sharma" userId="b799adb9ba789c8f" providerId="LiveId" clId="{B6992990-9E32-40EF-9D17-DC902D8A9175}" dt="2021-11-28T04:36:33.661" v="458"/>
        <pc:sldMkLst>
          <pc:docMk/>
          <pc:sldMk cId="3287422598" sldId="416"/>
        </pc:sldMkLst>
      </pc:sldChg>
    </pc:docChg>
  </pc:docChgLst>
  <pc:docChgLst>
    <pc:chgData name="Manish Sharma" userId="b799adb9ba789c8f" providerId="LiveId" clId="{A1707F50-3B85-4457-9741-00852D0DEDC7}"/>
    <pc:docChg chg="undo custSel modSld">
      <pc:chgData name="Manish Sharma" userId="b799adb9ba789c8f" providerId="LiveId" clId="{A1707F50-3B85-4457-9741-00852D0DEDC7}" dt="2022-02-19T17:22:25.731" v="94" actId="21"/>
      <pc:docMkLst>
        <pc:docMk/>
      </pc:docMkLst>
      <pc:sldChg chg="modSp mod">
        <pc:chgData name="Manish Sharma" userId="b799adb9ba789c8f" providerId="LiveId" clId="{A1707F50-3B85-4457-9741-00852D0DEDC7}" dt="2022-02-19T14:12:26.810" v="0" actId="20577"/>
        <pc:sldMkLst>
          <pc:docMk/>
          <pc:sldMk cId="2008849694" sldId="372"/>
        </pc:sldMkLst>
        <pc:spChg chg="mod">
          <ac:chgData name="Manish Sharma" userId="b799adb9ba789c8f" providerId="LiveId" clId="{A1707F50-3B85-4457-9741-00852D0DEDC7}" dt="2022-02-19T14:12:26.810" v="0" actId="20577"/>
          <ac:spMkLst>
            <pc:docMk/>
            <pc:sldMk cId="2008849694" sldId="372"/>
            <ac:spMk id="3" creationId="{4C2254A8-68FA-434C-8118-F428AB2C9940}"/>
          </ac:spMkLst>
        </pc:spChg>
      </pc:sldChg>
      <pc:sldChg chg="modSp mod">
        <pc:chgData name="Manish Sharma" userId="b799adb9ba789c8f" providerId="LiveId" clId="{A1707F50-3B85-4457-9741-00852D0DEDC7}" dt="2022-02-19T14:32:13.284" v="90" actId="12385"/>
        <pc:sldMkLst>
          <pc:docMk/>
          <pc:sldMk cId="1828995850" sldId="374"/>
        </pc:sldMkLst>
        <pc:graphicFrameChg chg="mod modGraphic">
          <ac:chgData name="Manish Sharma" userId="b799adb9ba789c8f" providerId="LiveId" clId="{A1707F50-3B85-4457-9741-00852D0DEDC7}" dt="2022-02-19T14:32:13.284" v="90" actId="12385"/>
          <ac:graphicFrameMkLst>
            <pc:docMk/>
            <pc:sldMk cId="1828995850" sldId="374"/>
            <ac:graphicFrameMk id="7" creationId="{3BD316A2-0619-463A-98AF-99E90FD451FD}"/>
          </ac:graphicFrameMkLst>
        </pc:graphicFrameChg>
      </pc:sldChg>
      <pc:sldChg chg="addSp delSp modSp mod">
        <pc:chgData name="Manish Sharma" userId="b799adb9ba789c8f" providerId="LiveId" clId="{A1707F50-3B85-4457-9741-00852D0DEDC7}" dt="2022-02-19T17:22:25.731" v="94" actId="21"/>
        <pc:sldMkLst>
          <pc:docMk/>
          <pc:sldMk cId="1528939828" sldId="379"/>
        </pc:sldMkLst>
        <pc:spChg chg="add del mod">
          <ac:chgData name="Manish Sharma" userId="b799adb9ba789c8f" providerId="LiveId" clId="{A1707F50-3B85-4457-9741-00852D0DEDC7}" dt="2022-02-19T17:22:25.731" v="94" actId="21"/>
          <ac:spMkLst>
            <pc:docMk/>
            <pc:sldMk cId="1528939828" sldId="379"/>
            <ac:spMk id="15" creationId="{EB2CA292-9938-4556-B311-E3305F19AF76}"/>
          </ac:spMkLst>
        </pc:spChg>
      </pc:sldChg>
      <pc:sldChg chg="modSp mod">
        <pc:chgData name="Manish Sharma" userId="b799adb9ba789c8f" providerId="LiveId" clId="{A1707F50-3B85-4457-9741-00852D0DEDC7}" dt="2022-02-19T16:00:26.969" v="92" actId="20577"/>
        <pc:sldMkLst>
          <pc:docMk/>
          <pc:sldMk cId="4192007199" sldId="381"/>
        </pc:sldMkLst>
        <pc:spChg chg="mod">
          <ac:chgData name="Manish Sharma" userId="b799adb9ba789c8f" providerId="LiveId" clId="{A1707F50-3B85-4457-9741-00852D0DEDC7}" dt="2022-02-19T16:00:26.969" v="92" actId="20577"/>
          <ac:spMkLst>
            <pc:docMk/>
            <pc:sldMk cId="4192007199" sldId="381"/>
            <ac:spMk id="5" creationId="{259F2719-EE69-45F1-A27E-9CA170746B54}"/>
          </ac:spMkLst>
        </pc:sp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dirty="0"/>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dirty="0"/>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dirty="0"/>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dirty="0" err="1"/>
            <a:t>ShadowDom</a:t>
          </a:r>
          <a:endParaRPr lang="en-IN" dirty="0"/>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dirty="0"/>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dirty="0"/>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dirty="0"/>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dirty="0"/>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dirty="0"/>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dirty="0"/>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dirty="0"/>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dirty="0"/>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dirty="0"/>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dirty="0"/>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dirty="0" err="1"/>
            <a:t>RootModule</a:t>
          </a:r>
          <a:r>
            <a:rPr lang="en-US" dirty="0"/>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dirty="0"/>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dirty="0"/>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dirty="0"/>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dirty="0"/>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dirty="0"/>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dirty="0"/>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dirty="0"/>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dirty="0"/>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dirty="0"/>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dirty="0"/>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E502CC95-3DA2-4121-854E-2F22A8F3F9B8}" type="pres">
      <dgm:prSet presAssocID="{749CFC44-69C4-4B17-B8F2-7FF9091A454F}" presName="vert0" presStyleCnt="0">
        <dgm:presLayoutVars>
          <dgm:dir/>
          <dgm:animOne val="branch"/>
          <dgm:animLvl val="lvl"/>
        </dgm:presLayoutVars>
      </dgm:prSet>
      <dgm:spPr/>
    </dgm:pt>
    <dgm:pt modelId="{A68B5917-BCB0-406F-833A-F54E98603A00}" type="pres">
      <dgm:prSet presAssocID="{7856030B-23D7-4A23-9EA3-5E646EC46186}" presName="thickLine" presStyleLbl="alignNode1" presStyleIdx="0" presStyleCnt="4"/>
      <dgm:spPr/>
    </dgm:pt>
    <dgm:pt modelId="{268380D4-EE76-4321-806D-220081372678}" type="pres">
      <dgm:prSet presAssocID="{7856030B-23D7-4A23-9EA3-5E646EC46186}" presName="horz1" presStyleCnt="0"/>
      <dgm:spPr/>
    </dgm:pt>
    <dgm:pt modelId="{E5D1BFB1-0533-4618-8E6D-3500E638CEA6}" type="pres">
      <dgm:prSet presAssocID="{7856030B-23D7-4A23-9EA3-5E646EC46186}" presName="tx1" presStyleLbl="revTx" presStyleIdx="0" presStyleCnt="4"/>
      <dgm:spPr/>
    </dgm:pt>
    <dgm:pt modelId="{03C788E4-96F0-4CCF-95B8-52AEDB223A2F}" type="pres">
      <dgm:prSet presAssocID="{7856030B-23D7-4A23-9EA3-5E646EC46186}" presName="vert1" presStyleCnt="0"/>
      <dgm:spPr/>
    </dgm:pt>
    <dgm:pt modelId="{DB5A0083-C076-4E19-8189-B5B1C7994BA4}" type="pres">
      <dgm:prSet presAssocID="{D16C0C2D-B6FC-49BD-82F4-1FF928C65157}" presName="thickLine" presStyleLbl="alignNode1" presStyleIdx="1" presStyleCnt="4"/>
      <dgm:spPr/>
    </dgm:pt>
    <dgm:pt modelId="{78B9E33E-369F-4085-8ACC-9D7D6D04F1F7}" type="pres">
      <dgm:prSet presAssocID="{D16C0C2D-B6FC-49BD-82F4-1FF928C65157}" presName="horz1" presStyleCnt="0"/>
      <dgm:spPr/>
    </dgm:pt>
    <dgm:pt modelId="{586C69AB-1D57-4026-A9A1-9E9DDFF609AD}" type="pres">
      <dgm:prSet presAssocID="{D16C0C2D-B6FC-49BD-82F4-1FF928C65157}" presName="tx1" presStyleLbl="revTx" presStyleIdx="1" presStyleCnt="4"/>
      <dgm:spPr/>
    </dgm:pt>
    <dgm:pt modelId="{C9CB8C4A-3D9C-40D9-B129-6F94D2A1588F}" type="pres">
      <dgm:prSet presAssocID="{D16C0C2D-B6FC-49BD-82F4-1FF928C65157}" presName="vert1" presStyleCnt="0"/>
      <dgm:spPr/>
    </dgm:pt>
    <dgm:pt modelId="{6D63F8FD-FE3E-4DE1-B802-3A9E3147E67B}" type="pres">
      <dgm:prSet presAssocID="{5C0AD823-ED90-4268-A804-F3FFFADBC6D5}" presName="thickLine" presStyleLbl="alignNode1" presStyleIdx="2" presStyleCnt="4"/>
      <dgm:spPr/>
    </dgm:pt>
    <dgm:pt modelId="{FBB45464-C28D-4B7D-A92B-175D42BB48EA}" type="pres">
      <dgm:prSet presAssocID="{5C0AD823-ED90-4268-A804-F3FFFADBC6D5}" presName="horz1" presStyleCnt="0"/>
      <dgm:spPr/>
    </dgm:pt>
    <dgm:pt modelId="{4BBC28CA-BC9A-45C5-8F00-A327ADB3E9D0}" type="pres">
      <dgm:prSet presAssocID="{5C0AD823-ED90-4268-A804-F3FFFADBC6D5}" presName="tx1" presStyleLbl="revTx" presStyleIdx="2" presStyleCnt="4"/>
      <dgm:spPr/>
    </dgm:pt>
    <dgm:pt modelId="{52B8DC90-A0E0-495D-8F15-1011751BEF44}" type="pres">
      <dgm:prSet presAssocID="{5C0AD823-ED90-4268-A804-F3FFFADBC6D5}" presName="vert1" presStyleCnt="0"/>
      <dgm:spPr/>
    </dgm:pt>
    <dgm:pt modelId="{55A5583B-2696-4838-A5BA-1AB411977C52}" type="pres">
      <dgm:prSet presAssocID="{C7A297B1-CF4D-444E-9C2B-1CD95F45A846}" presName="thickLine" presStyleLbl="alignNode1" presStyleIdx="3" presStyleCnt="4"/>
      <dgm:spPr/>
    </dgm:pt>
    <dgm:pt modelId="{923BEDAF-A037-45B3-8A82-4269E8B1C435}" type="pres">
      <dgm:prSet presAssocID="{C7A297B1-CF4D-444E-9C2B-1CD95F45A846}" presName="horz1" presStyleCnt="0"/>
      <dgm:spPr/>
    </dgm:pt>
    <dgm:pt modelId="{FCEBFAE9-8218-47AE-B340-332750A46077}" type="pres">
      <dgm:prSet presAssocID="{C7A297B1-CF4D-444E-9C2B-1CD95F45A846}" presName="tx1" presStyleLbl="revTx" presStyleIdx="3" presStyleCnt="4"/>
      <dgm:spPr/>
    </dgm:pt>
    <dgm:pt modelId="{83E3852D-C250-4E2C-B003-7FA00FFB0567}" type="pres">
      <dgm:prSet presAssocID="{C7A297B1-CF4D-444E-9C2B-1CD95F45A846}" presName="vert1" presStyleCnt="0"/>
      <dgm:spPr/>
    </dgm:pt>
  </dgm:ptLst>
  <dgm:cxnLst>
    <dgm:cxn modelId="{5C6E530A-0E5A-448F-9C43-0BF6F540DA19}" type="presOf" srcId="{7856030B-23D7-4A23-9EA3-5E646EC46186}" destId="{E5D1BFB1-0533-4618-8E6D-3500E638CEA6}" srcOrd="0" destOrd="0" presId="urn:microsoft.com/office/officeart/2008/layout/LinedList"/>
    <dgm:cxn modelId="{7FECB311-0489-4F0E-A07C-33A9A40ADAAB}" srcId="{749CFC44-69C4-4B17-B8F2-7FF9091A454F}" destId="{C7A297B1-CF4D-444E-9C2B-1CD95F45A846}" srcOrd="3" destOrd="0" parTransId="{584C33D7-143C-43F8-92A7-10078D91E93A}" sibTransId="{7011D163-8AE9-45A2-B44E-6838C60AFCAE}"/>
    <dgm:cxn modelId="{A424F734-548E-4760-8EF5-797AB813E9B8}" type="presOf" srcId="{D16C0C2D-B6FC-49BD-82F4-1FF928C65157}" destId="{586C69AB-1D57-4026-A9A1-9E9DDFF609AD}"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AD037951-80F2-46B0-9E15-BA4E4EFE0BE9}" type="presOf" srcId="{C7A297B1-CF4D-444E-9C2B-1CD95F45A846}" destId="{FCEBFAE9-8218-47AE-B340-332750A46077}" srcOrd="0" destOrd="0" presId="urn:microsoft.com/office/officeart/2008/layout/LinedList"/>
    <dgm:cxn modelId="{B4E7A97D-1D27-474C-AF63-516BDDA18594}" type="presOf" srcId="{749CFC44-69C4-4B17-B8F2-7FF9091A454F}" destId="{E502CC95-3DA2-4121-854E-2F22A8F3F9B8}" srcOrd="0" destOrd="0" presId="urn:microsoft.com/office/officeart/2008/layout/LinedList"/>
    <dgm:cxn modelId="{79D0BB9A-86D2-47C6-89C0-1E1F8BB9499A}" type="presOf" srcId="{5C0AD823-ED90-4268-A804-F3FFFADBC6D5}" destId="{4BBC28CA-BC9A-45C5-8F00-A327ADB3E9D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013947E7-A568-4FB1-A984-1B713A46E683}" srcId="{749CFC44-69C4-4B17-B8F2-7FF9091A454F}" destId="{D16C0C2D-B6FC-49BD-82F4-1FF928C65157}" srcOrd="1" destOrd="0" parTransId="{D65A222D-1CC1-414D-A6EC-E74669549088}" sibTransId="{BAA50448-FAA9-491D-8A1C-F7940C46C776}"/>
    <dgm:cxn modelId="{3FC281B9-13DC-4070-B700-D900C0F4EEE8}" type="presParOf" srcId="{E502CC95-3DA2-4121-854E-2F22A8F3F9B8}" destId="{A68B5917-BCB0-406F-833A-F54E98603A00}" srcOrd="0" destOrd="0" presId="urn:microsoft.com/office/officeart/2008/layout/LinedList"/>
    <dgm:cxn modelId="{19C34441-9713-40FE-89E0-DD42F2AFE5C7}" type="presParOf" srcId="{E502CC95-3DA2-4121-854E-2F22A8F3F9B8}" destId="{268380D4-EE76-4321-806D-220081372678}" srcOrd="1" destOrd="0" presId="urn:microsoft.com/office/officeart/2008/layout/LinedList"/>
    <dgm:cxn modelId="{DC082BB5-7F79-4612-82BF-3B7B429D557B}" type="presParOf" srcId="{268380D4-EE76-4321-806D-220081372678}" destId="{E5D1BFB1-0533-4618-8E6D-3500E638CEA6}" srcOrd="0" destOrd="0" presId="urn:microsoft.com/office/officeart/2008/layout/LinedList"/>
    <dgm:cxn modelId="{43004072-F1E6-4EA4-954D-7A21EF701FB5}" type="presParOf" srcId="{268380D4-EE76-4321-806D-220081372678}" destId="{03C788E4-96F0-4CCF-95B8-52AEDB223A2F}" srcOrd="1" destOrd="0" presId="urn:microsoft.com/office/officeart/2008/layout/LinedList"/>
    <dgm:cxn modelId="{C65A2554-F9EB-470F-8DDA-40ED06A553F2}" type="presParOf" srcId="{E502CC95-3DA2-4121-854E-2F22A8F3F9B8}" destId="{DB5A0083-C076-4E19-8189-B5B1C7994BA4}" srcOrd="2" destOrd="0" presId="urn:microsoft.com/office/officeart/2008/layout/LinedList"/>
    <dgm:cxn modelId="{2588093D-89AF-49E8-ACDA-7A3ED4AFB647}" type="presParOf" srcId="{E502CC95-3DA2-4121-854E-2F22A8F3F9B8}" destId="{78B9E33E-369F-4085-8ACC-9D7D6D04F1F7}" srcOrd="3" destOrd="0" presId="urn:microsoft.com/office/officeart/2008/layout/LinedList"/>
    <dgm:cxn modelId="{A2167D44-7332-46CA-A873-435C1A3E33E2}" type="presParOf" srcId="{78B9E33E-369F-4085-8ACC-9D7D6D04F1F7}" destId="{586C69AB-1D57-4026-A9A1-9E9DDFF609AD}" srcOrd="0" destOrd="0" presId="urn:microsoft.com/office/officeart/2008/layout/LinedList"/>
    <dgm:cxn modelId="{B2645E54-3634-4664-8465-ACD85900FC4A}" type="presParOf" srcId="{78B9E33E-369F-4085-8ACC-9D7D6D04F1F7}" destId="{C9CB8C4A-3D9C-40D9-B129-6F94D2A1588F}" srcOrd="1" destOrd="0" presId="urn:microsoft.com/office/officeart/2008/layout/LinedList"/>
    <dgm:cxn modelId="{F315F620-5876-418C-8125-3A9AA18374CF}" type="presParOf" srcId="{E502CC95-3DA2-4121-854E-2F22A8F3F9B8}" destId="{6D63F8FD-FE3E-4DE1-B802-3A9E3147E67B}" srcOrd="4" destOrd="0" presId="urn:microsoft.com/office/officeart/2008/layout/LinedList"/>
    <dgm:cxn modelId="{EDBB2BCC-BBD6-48BC-B6D3-30E37B32A9AF}" type="presParOf" srcId="{E502CC95-3DA2-4121-854E-2F22A8F3F9B8}" destId="{FBB45464-C28D-4B7D-A92B-175D42BB48EA}" srcOrd="5" destOrd="0" presId="urn:microsoft.com/office/officeart/2008/layout/LinedList"/>
    <dgm:cxn modelId="{BFAE1557-9DB2-4496-A723-C1257FB0A6E2}" type="presParOf" srcId="{FBB45464-C28D-4B7D-A92B-175D42BB48EA}" destId="{4BBC28CA-BC9A-45C5-8F00-A327ADB3E9D0}" srcOrd="0" destOrd="0" presId="urn:microsoft.com/office/officeart/2008/layout/LinedList"/>
    <dgm:cxn modelId="{F6D7EC93-F5FB-49DA-99A8-FAB674F1F9B1}" type="presParOf" srcId="{FBB45464-C28D-4B7D-A92B-175D42BB48EA}" destId="{52B8DC90-A0E0-495D-8F15-1011751BEF44}" srcOrd="1" destOrd="0" presId="urn:microsoft.com/office/officeart/2008/layout/LinedList"/>
    <dgm:cxn modelId="{362F8FCC-686A-4AB9-B70E-732DEA4A057D}" type="presParOf" srcId="{E502CC95-3DA2-4121-854E-2F22A8F3F9B8}" destId="{55A5583B-2696-4838-A5BA-1AB411977C52}" srcOrd="6" destOrd="0" presId="urn:microsoft.com/office/officeart/2008/layout/LinedList"/>
    <dgm:cxn modelId="{7D9894A3-D65D-4206-B1CC-5317D83AF67B}" type="presParOf" srcId="{E502CC95-3DA2-4121-854E-2F22A8F3F9B8}" destId="{923BEDAF-A037-45B3-8A82-4269E8B1C435}" srcOrd="7" destOrd="0" presId="urn:microsoft.com/office/officeart/2008/layout/LinedList"/>
    <dgm:cxn modelId="{BEE57076-7BB7-4131-817C-3531CF1A18A8}" type="presParOf" srcId="{923BEDAF-A037-45B3-8A82-4269E8B1C435}" destId="{FCEBFAE9-8218-47AE-B340-332750A46077}" srcOrd="0" destOrd="0" presId="urn:microsoft.com/office/officeart/2008/layout/LinedList"/>
    <dgm:cxn modelId="{99DE5EB2-2EEC-482E-9446-94B48F0F044A}" type="presParOf" srcId="{923BEDAF-A037-45B3-8A82-4269E8B1C435}" destId="{83E3852D-C250-4E2C-B003-7FA00FFB05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Enable Shadow DOM</a:t>
          </a:r>
        </a:p>
        <a:p>
          <a:pPr marL="228600" lvl="1" indent="-228600" algn="l" defTabSz="933450">
            <a:lnSpc>
              <a:spcPct val="90000"/>
            </a:lnSpc>
            <a:spcBef>
              <a:spcPct val="0"/>
            </a:spcBef>
            <a:spcAft>
              <a:spcPct val="15000"/>
            </a:spcAft>
            <a:buChar char="•"/>
          </a:pPr>
          <a:r>
            <a:rPr lang="en-IN" sz="2100" kern="1200" dirty="0"/>
            <a:t>Style Encapsulation</a:t>
          </a:r>
        </a:p>
        <a:p>
          <a:pPr marL="228600" lvl="1" indent="-228600" algn="l" defTabSz="933450">
            <a:lnSpc>
              <a:spcPct val="90000"/>
            </a:lnSpc>
            <a:spcBef>
              <a:spcPct val="0"/>
            </a:spcBef>
            <a:spcAft>
              <a:spcPct val="15000"/>
            </a:spcAft>
            <a:buChar char="•"/>
          </a:pPr>
          <a:r>
            <a:rPr lang="en-IN" sz="2100" kern="1200" dirty="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err="1"/>
            <a:t>ShadowDom</a:t>
          </a:r>
          <a:endParaRPr lang="en-IN" sz="5100" kern="1200" dirty="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dirty="0"/>
            <a:t>No Shadow DOM</a:t>
          </a:r>
        </a:p>
        <a:p>
          <a:pPr marL="228600" lvl="1" indent="-228600" algn="l" defTabSz="933450">
            <a:lnSpc>
              <a:spcPct val="90000"/>
            </a:lnSpc>
            <a:spcBef>
              <a:spcPct val="0"/>
            </a:spcBef>
            <a:spcAft>
              <a:spcPct val="15000"/>
            </a:spcAft>
            <a:buChar char="•"/>
          </a:pPr>
          <a:r>
            <a:rPr lang="en-IN" sz="2100" kern="1200" dirty="0"/>
            <a:t>No Style Encapsulation</a:t>
          </a:r>
        </a:p>
        <a:p>
          <a:pPr marL="228600" lvl="1" indent="-228600" algn="l" defTabSz="933450">
            <a:lnSpc>
              <a:spcPct val="90000"/>
            </a:lnSpc>
            <a:spcBef>
              <a:spcPct val="0"/>
            </a:spcBef>
            <a:spcAft>
              <a:spcPct val="15000"/>
            </a:spcAft>
            <a:buChar char="•"/>
          </a:pPr>
          <a:r>
            <a:rPr lang="en-IN" sz="2100" kern="1200" dirty="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dirty="0"/>
            <a:t>None</a:t>
          </a:r>
        </a:p>
      </dsp:txBody>
      <dsp:txXfrm>
        <a:off x="66380" y="3057924"/>
        <a:ext cx="4073480" cy="1227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RootModule</a:t>
          </a:r>
          <a:r>
            <a:rPr lang="en-US" sz="1400" kern="1200" dirty="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Eager Module 3</a:t>
          </a:r>
        </a:p>
      </dsp:txBody>
      <dsp:txXfrm>
        <a:off x="5817355" y="3815297"/>
        <a:ext cx="1301292" cy="416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Child Component C</a:t>
          </a:r>
        </a:p>
      </dsp:txBody>
      <dsp:txXfrm>
        <a:off x="7468272" y="2497943"/>
        <a:ext cx="1652689" cy="528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B5917-BCB0-406F-833A-F54E98603A00}">
      <dsp:nvSpPr>
        <dsp:cNvPr id="0" name=""/>
        <dsp:cNvSpPr/>
      </dsp:nvSpPr>
      <dsp:spPr>
        <a:xfrm>
          <a:off x="0" y="0"/>
          <a:ext cx="532923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D1BFB1-0533-4618-8E6D-3500E638CEA6}">
      <dsp:nvSpPr>
        <dsp:cNvPr id="0" name=""/>
        <dsp:cNvSpPr/>
      </dsp:nvSpPr>
      <dsp:spPr>
        <a:xfrm>
          <a:off x="0" y="0"/>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1"/>
            </a:rPr>
            <a:t>Manish Sharma | Gmail</a:t>
          </a:r>
          <a:endParaRPr lang="en-US" sz="3400" kern="1200"/>
        </a:p>
      </dsp:txBody>
      <dsp:txXfrm>
        <a:off x="0" y="0"/>
        <a:ext cx="5329236" cy="1014412"/>
      </dsp:txXfrm>
    </dsp:sp>
    <dsp:sp modelId="{DB5A0083-C076-4E19-8189-B5B1C7994BA4}">
      <dsp:nvSpPr>
        <dsp:cNvPr id="0" name=""/>
        <dsp:cNvSpPr/>
      </dsp:nvSpPr>
      <dsp:spPr>
        <a:xfrm>
          <a:off x="0" y="1014412"/>
          <a:ext cx="5329236"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6C69AB-1D57-4026-A9A1-9E9DDFF609AD}">
      <dsp:nvSpPr>
        <dsp:cNvPr id="0" name=""/>
        <dsp:cNvSpPr/>
      </dsp:nvSpPr>
      <dsp:spPr>
        <a:xfrm>
          <a:off x="0" y="1014412"/>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Manish Sharma | WhatsApp</a:t>
          </a:r>
          <a:endParaRPr lang="en-US" sz="3400" kern="1200"/>
        </a:p>
      </dsp:txBody>
      <dsp:txXfrm>
        <a:off x="0" y="1014412"/>
        <a:ext cx="5329236" cy="1014412"/>
      </dsp:txXfrm>
    </dsp:sp>
    <dsp:sp modelId="{6D63F8FD-FE3E-4DE1-B802-3A9E3147E67B}">
      <dsp:nvSpPr>
        <dsp:cNvPr id="0" name=""/>
        <dsp:cNvSpPr/>
      </dsp:nvSpPr>
      <dsp:spPr>
        <a:xfrm>
          <a:off x="0" y="2028824"/>
          <a:ext cx="5329236"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BC28CA-BC9A-45C5-8F00-A327ADB3E9D0}">
      <dsp:nvSpPr>
        <dsp:cNvPr id="0" name=""/>
        <dsp:cNvSpPr/>
      </dsp:nvSpPr>
      <dsp:spPr>
        <a:xfrm>
          <a:off x="0" y="2028825"/>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3"/>
            </a:rPr>
            <a:t>Manish Sharma | Facebook</a:t>
          </a:r>
          <a:endParaRPr lang="en-US" sz="3400" kern="1200"/>
        </a:p>
      </dsp:txBody>
      <dsp:txXfrm>
        <a:off x="0" y="2028825"/>
        <a:ext cx="5329236" cy="1014412"/>
      </dsp:txXfrm>
    </dsp:sp>
    <dsp:sp modelId="{55A5583B-2696-4838-A5BA-1AB411977C52}">
      <dsp:nvSpPr>
        <dsp:cNvPr id="0" name=""/>
        <dsp:cNvSpPr/>
      </dsp:nvSpPr>
      <dsp:spPr>
        <a:xfrm>
          <a:off x="0" y="3043237"/>
          <a:ext cx="5329236"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BFAE9-8218-47AE-B340-332750A46077}">
      <dsp:nvSpPr>
        <dsp:cNvPr id="0" name=""/>
        <dsp:cNvSpPr/>
      </dsp:nvSpPr>
      <dsp:spPr>
        <a:xfrm>
          <a:off x="0" y="3043237"/>
          <a:ext cx="5329236" cy="1014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a:hlinkClick xmlns:r="http://schemas.openxmlformats.org/officeDocument/2006/relationships" r:id="rId4"/>
            </a:rPr>
            <a:t>Manish Sharma | LinkedIn</a:t>
          </a:r>
          <a:endParaRPr lang="en-US" sz="3400" kern="1200"/>
        </a:p>
      </dsp:txBody>
      <dsp:txXfrm>
        <a:off x="0" y="3043237"/>
        <a:ext cx="5329236" cy="1014412"/>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6195-736B-476E-B53D-2A2864AB1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9BE2B8-CF6C-4C3D-9978-A6742E86B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41355E-19AE-4364-AE6F-A8504EDE1FE7}"/>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5" name="Footer Placeholder 4">
            <a:extLst>
              <a:ext uri="{FF2B5EF4-FFF2-40B4-BE49-F238E27FC236}">
                <a16:creationId xmlns:a16="http://schemas.microsoft.com/office/drawing/2014/main" id="{A81DE37D-3109-4108-BEF8-E9262E37E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1DD11-6025-487D-A0B7-657129109662}"/>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242040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6564-B40A-408A-8787-3CEC12F79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2C02D1-D59C-410C-B28E-9A7302CF5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D8B04-A5EB-4E49-8AFF-1C298CD79CB0}"/>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5" name="Footer Placeholder 4">
            <a:extLst>
              <a:ext uri="{FF2B5EF4-FFF2-40B4-BE49-F238E27FC236}">
                <a16:creationId xmlns:a16="http://schemas.microsoft.com/office/drawing/2014/main" id="{0680FCE5-8B6E-4085-998E-E586A1844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9082F-067F-409A-A93C-A554BF0A6694}"/>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336044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8CB9EA-E66A-4752-8576-3B56299B2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FF5C4A-561C-421F-98CD-1453ACF8DB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D8CD9-66DC-43CE-B59C-4D0C54783628}"/>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5" name="Footer Placeholder 4">
            <a:extLst>
              <a:ext uri="{FF2B5EF4-FFF2-40B4-BE49-F238E27FC236}">
                <a16:creationId xmlns:a16="http://schemas.microsoft.com/office/drawing/2014/main" id="{56968C52-F907-4142-834E-7EBC8BE06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C61F6-2FEB-423D-8CCE-C5B3F00A1FF7}"/>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8238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4E815-208F-47B7-822F-38452E303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F1DBF-5525-4C00-A618-24965DEB0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617CD-3332-4A5D-9CC5-77211012CEA4}"/>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5" name="Footer Placeholder 4">
            <a:extLst>
              <a:ext uri="{FF2B5EF4-FFF2-40B4-BE49-F238E27FC236}">
                <a16:creationId xmlns:a16="http://schemas.microsoft.com/office/drawing/2014/main" id="{99FE27E7-126C-4DD2-B724-B62F524FA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60393-152F-4CDD-A612-13230AD04A9B}"/>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211298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32EB-4312-48D2-A4AA-3D26053CE4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494CCE-E535-4EAF-A56D-6AA5866FB7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6F2739-590D-4696-B4E6-B1C7CD5C68C6}"/>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5" name="Footer Placeholder 4">
            <a:extLst>
              <a:ext uri="{FF2B5EF4-FFF2-40B4-BE49-F238E27FC236}">
                <a16:creationId xmlns:a16="http://schemas.microsoft.com/office/drawing/2014/main" id="{38171010-A01F-4DBE-9EFE-04DC101FE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160D34-A784-4E4E-ACEB-9694A0E4D1F6}"/>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1276697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636A-EFEB-4D99-AD2D-50352CB3C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5618C-B57A-474E-844D-83A67B18A5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2BB6D1-ED5C-4E5C-9E33-2C595E4CB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72DD8-5553-413B-81A9-16C3A7743F93}"/>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6" name="Footer Placeholder 5">
            <a:extLst>
              <a:ext uri="{FF2B5EF4-FFF2-40B4-BE49-F238E27FC236}">
                <a16:creationId xmlns:a16="http://schemas.microsoft.com/office/drawing/2014/main" id="{4445F199-2730-4B60-A38C-E766456A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7F903-DF45-4536-B65F-59D528AB5D65}"/>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1184026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DCA00-3B98-4361-893A-600E267DF6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03ADB3-B667-4A2C-8545-F3C05B3B2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575AA-F090-482B-B40B-FF8C287E8C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15CC7-3A0B-4FDC-85C6-CA37A8F2E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6CA7D-3419-4E71-90B3-AB5F268E4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B3041-48DD-44D4-B968-C1EBDBBFF82D}"/>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8" name="Footer Placeholder 7">
            <a:extLst>
              <a:ext uri="{FF2B5EF4-FFF2-40B4-BE49-F238E27FC236}">
                <a16:creationId xmlns:a16="http://schemas.microsoft.com/office/drawing/2014/main" id="{274052C8-7497-4C4A-B90A-D1602F5CA7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2C1D8-61B0-49D0-8AE8-95BC2E5A0901}"/>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1821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D44C-C3AE-4E98-987B-FDC2D3F0BE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9EE52-5935-4B5F-AD2D-249B9D9F0735}"/>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4" name="Footer Placeholder 3">
            <a:extLst>
              <a:ext uri="{FF2B5EF4-FFF2-40B4-BE49-F238E27FC236}">
                <a16:creationId xmlns:a16="http://schemas.microsoft.com/office/drawing/2014/main" id="{C0416F58-23E4-4F03-A0CB-5AFDF4172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6EC0F-35AB-4704-9B7D-2F4460E4722E}"/>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67460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3E88D-0326-47E1-BE9B-19931AC9FC77}"/>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3" name="Footer Placeholder 2">
            <a:extLst>
              <a:ext uri="{FF2B5EF4-FFF2-40B4-BE49-F238E27FC236}">
                <a16:creationId xmlns:a16="http://schemas.microsoft.com/office/drawing/2014/main" id="{44CCFDAB-8BEA-444F-8D85-5311B1E022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81D3E-E4BB-4720-B6C7-F5925CFCB48B}"/>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2788888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725FE-5210-4321-87A8-2C6A73D55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8BCE22-B9B9-4EC9-BA18-127E7EC0B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047E49-61D1-4706-9AE5-20610F277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101B6-30BB-4DBE-8923-8A6C51E254B4}"/>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6" name="Footer Placeholder 5">
            <a:extLst>
              <a:ext uri="{FF2B5EF4-FFF2-40B4-BE49-F238E27FC236}">
                <a16:creationId xmlns:a16="http://schemas.microsoft.com/office/drawing/2014/main" id="{D12ABC39-B003-447B-8DC8-A1EFBC9BF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E48EF-BD3D-44E4-97DF-D07522717E01}"/>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223602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5949-38FA-440D-991B-2712C6464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F4438-F293-4189-98D7-B24A2ACFB6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A7AFA0-BF97-496E-B8B9-6C6B7F349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5CA67-51FD-42CC-8A2B-149CF69C1112}"/>
              </a:ext>
            </a:extLst>
          </p:cNvPr>
          <p:cNvSpPr>
            <a:spLocks noGrp="1"/>
          </p:cNvSpPr>
          <p:nvPr>
            <p:ph type="dt" sz="half" idx="10"/>
          </p:nvPr>
        </p:nvSpPr>
        <p:spPr/>
        <p:txBody>
          <a:bodyPr/>
          <a:lstStyle/>
          <a:p>
            <a:fld id="{33B70255-0B4F-43F5-9B65-C73846DF1170}" type="datetimeFigureOut">
              <a:rPr lang="en-US" smtClean="0"/>
              <a:t>2/19/2022</a:t>
            </a:fld>
            <a:endParaRPr lang="en-US"/>
          </a:p>
        </p:txBody>
      </p:sp>
      <p:sp>
        <p:nvSpPr>
          <p:cNvPr id="6" name="Footer Placeholder 5">
            <a:extLst>
              <a:ext uri="{FF2B5EF4-FFF2-40B4-BE49-F238E27FC236}">
                <a16:creationId xmlns:a16="http://schemas.microsoft.com/office/drawing/2014/main" id="{EDF393DD-4D07-4546-BC3E-E05A52AE1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17C80-9A92-4658-BB52-E0EE8C87125F}"/>
              </a:ext>
            </a:extLst>
          </p:cNvPr>
          <p:cNvSpPr>
            <a:spLocks noGrp="1"/>
          </p:cNvSpPr>
          <p:nvPr>
            <p:ph type="sldNum" sz="quarter" idx="12"/>
          </p:nvPr>
        </p:nvSpPr>
        <p:spPr/>
        <p:txBody>
          <a:bodyPr/>
          <a:lstStyle/>
          <a:p>
            <a:fld id="{48C80A26-1111-4469-9D57-09E8732D54F2}" type="slidenum">
              <a:rPr lang="en-US" smtClean="0"/>
              <a:t>‹#›</a:t>
            </a:fld>
            <a:endParaRPr lang="en-US"/>
          </a:p>
        </p:txBody>
      </p:sp>
    </p:spTree>
    <p:extLst>
      <p:ext uri="{BB962C8B-B14F-4D97-AF65-F5344CB8AC3E}">
        <p14:creationId xmlns:p14="http://schemas.microsoft.com/office/powerpoint/2010/main" val="89690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12611-67CF-4F5C-BED3-3ACABA1561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736C1-1EF7-4E34-92A2-40990CDCC5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B636E8-B1A8-4A67-BC8A-64004B77F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70255-0B4F-43F5-9B65-C73846DF1170}" type="datetimeFigureOut">
              <a:rPr lang="en-US" smtClean="0"/>
              <a:t>2/19/2022</a:t>
            </a:fld>
            <a:endParaRPr lang="en-US"/>
          </a:p>
        </p:txBody>
      </p:sp>
      <p:sp>
        <p:nvSpPr>
          <p:cNvPr id="5" name="Footer Placeholder 4">
            <a:extLst>
              <a:ext uri="{FF2B5EF4-FFF2-40B4-BE49-F238E27FC236}">
                <a16:creationId xmlns:a16="http://schemas.microsoft.com/office/drawing/2014/main" id="{7C8D6017-071F-458D-B200-714884F60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C71A7A-CCBA-43C5-9EAE-D994004D9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80A26-1111-4469-9D57-09E8732D54F2}" type="slidenum">
              <a:rPr lang="en-US" smtClean="0"/>
              <a:t>‹#›</a:t>
            </a:fld>
            <a:endParaRPr lang="en-US"/>
          </a:p>
        </p:txBody>
      </p:sp>
    </p:spTree>
    <p:extLst>
      <p:ext uri="{BB962C8B-B14F-4D97-AF65-F5344CB8AC3E}">
        <p14:creationId xmlns:p14="http://schemas.microsoft.com/office/powerpoint/2010/main" val="160188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DAEDABE-A82A-4DBC-8E58-6108A3286892}"/>
              </a:ext>
            </a:extLst>
          </p:cNvPr>
          <p:cNvSpPr>
            <a:spLocks noGrp="1"/>
          </p:cNvSpPr>
          <p:nvPr>
            <p:ph type="ctrTitle"/>
          </p:nvPr>
        </p:nvSpPr>
        <p:spPr>
          <a:xfrm>
            <a:off x="880281" y="921452"/>
            <a:ext cx="4985018" cy="3268639"/>
          </a:xfrm>
        </p:spPr>
        <p:txBody>
          <a:bodyPr anchor="b">
            <a:normAutofit/>
          </a:bodyPr>
          <a:lstStyle/>
          <a:p>
            <a:pPr algn="l"/>
            <a:r>
              <a:rPr lang="en-IN" sz="7200"/>
              <a:t>Angular</a:t>
            </a:r>
            <a:endParaRPr lang="en-US" sz="7200"/>
          </a:p>
        </p:txBody>
      </p:sp>
      <p:sp>
        <p:nvSpPr>
          <p:cNvPr id="5" name="Subtitle 4">
            <a:extLst>
              <a:ext uri="{FF2B5EF4-FFF2-40B4-BE49-F238E27FC236}">
                <a16:creationId xmlns:a16="http://schemas.microsoft.com/office/drawing/2014/main" id="{8A91D9C3-D878-4AC8-BF93-9BA105B51914}"/>
              </a:ext>
            </a:extLst>
          </p:cNvPr>
          <p:cNvSpPr>
            <a:spLocks noGrp="1"/>
          </p:cNvSpPr>
          <p:nvPr>
            <p:ph type="subTitle" idx="1"/>
          </p:nvPr>
        </p:nvSpPr>
        <p:spPr>
          <a:xfrm>
            <a:off x="880281" y="4285129"/>
            <a:ext cx="4985017" cy="1420409"/>
          </a:xfrm>
        </p:spPr>
        <p:txBody>
          <a:bodyPr anchor="t">
            <a:normAutofit/>
          </a:bodyPr>
          <a:lstStyle/>
          <a:p>
            <a:pPr algn="l"/>
            <a:r>
              <a:rPr lang="en-IN" dirty="0"/>
              <a:t>An </a:t>
            </a:r>
            <a:r>
              <a:rPr lang="en-US" dirty="0"/>
              <a:t>application design framework and development platform for creating efficient and sophisticated single-page apps.</a:t>
            </a:r>
            <a:endParaRPr lang="en-US"/>
          </a:p>
        </p:txBody>
      </p:sp>
      <p:sp>
        <p:nvSpPr>
          <p:cNvPr id="12" name="Freeform: Shape 11">
            <a:extLst>
              <a:ext uri="{FF2B5EF4-FFF2-40B4-BE49-F238E27FC236}">
                <a16:creationId xmlns:a16="http://schemas.microsoft.com/office/drawing/2014/main" id="{16D6FAA8-41A5-46EA-A8AB-E9D2754A6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0601" y="1073777"/>
            <a:ext cx="5623281" cy="4686943"/>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5434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4DC51C-308E-4E3D-ACBF-287BEC8205E6}"/>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5" name="Straight Arrow Connector 4">
            <a:extLst>
              <a:ext uri="{FF2B5EF4-FFF2-40B4-BE49-F238E27FC236}">
                <a16:creationId xmlns:a16="http://schemas.microsoft.com/office/drawing/2014/main" id="{03F3C357-E2DB-4068-8C54-E3CDA51EF2C1}"/>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E8A60E86-F01E-4E79-A03D-59D47C6BD5C6}"/>
              </a:ext>
            </a:extLst>
          </p:cNvPr>
          <p:cNvSpPr txBox="1"/>
          <p:nvPr/>
        </p:nvSpPr>
        <p:spPr>
          <a:xfrm>
            <a:off x="10397972" y="1495889"/>
            <a:ext cx="524952" cy="369332"/>
          </a:xfrm>
          <a:prstGeom prst="rect">
            <a:avLst/>
          </a:prstGeom>
          <a:noFill/>
        </p:spPr>
        <p:txBody>
          <a:bodyPr wrap="none" rtlCol="0">
            <a:spAutoFit/>
          </a:bodyPr>
          <a:lstStyle/>
          <a:p>
            <a:r>
              <a:rPr lang="en-IN" dirty="0"/>
              <a:t>TSC</a:t>
            </a:r>
          </a:p>
        </p:txBody>
      </p:sp>
      <p:sp>
        <p:nvSpPr>
          <p:cNvPr id="7" name="Rectangle 6">
            <a:extLst>
              <a:ext uri="{FF2B5EF4-FFF2-40B4-BE49-F238E27FC236}">
                <a16:creationId xmlns:a16="http://schemas.microsoft.com/office/drawing/2014/main" id="{F3591584-6315-4354-9685-9EFBE9D2C2FF}"/>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 Compatible Files </a:t>
            </a:r>
          </a:p>
          <a:p>
            <a:pPr algn="ctr"/>
            <a:r>
              <a:rPr lang="en-IN" dirty="0"/>
              <a:t>(Multiple Files)</a:t>
            </a:r>
          </a:p>
        </p:txBody>
      </p:sp>
      <p:cxnSp>
        <p:nvCxnSpPr>
          <p:cNvPr id="8" name="Straight Arrow Connector 7">
            <a:extLst>
              <a:ext uri="{FF2B5EF4-FFF2-40B4-BE49-F238E27FC236}">
                <a16:creationId xmlns:a16="http://schemas.microsoft.com/office/drawing/2014/main" id="{4FE2D91E-4FA6-40B1-BA98-EF563E094A05}"/>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36D1871-3B23-4CA7-B880-4FD42340C255}"/>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0" name="Rectangle 9">
            <a:extLst>
              <a:ext uri="{FF2B5EF4-FFF2-40B4-BE49-F238E27FC236}">
                <a16:creationId xmlns:a16="http://schemas.microsoft.com/office/drawing/2014/main" id="{D98F00EE-03A3-46FF-ACD5-255C864C1787}"/>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Single File / Set of Files</a:t>
            </a:r>
          </a:p>
        </p:txBody>
      </p:sp>
      <p:cxnSp>
        <p:nvCxnSpPr>
          <p:cNvPr id="11" name="Connector: Elbow 10">
            <a:extLst>
              <a:ext uri="{FF2B5EF4-FFF2-40B4-BE49-F238E27FC236}">
                <a16:creationId xmlns:a16="http://schemas.microsoft.com/office/drawing/2014/main" id="{3EA2C26F-A616-42F8-A669-AFEE443FB264}"/>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5FB149F8-28A6-4226-AE63-8ED2972E3CC3}"/>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HTML PAGE</a:t>
            </a:r>
          </a:p>
        </p:txBody>
      </p:sp>
      <p:sp>
        <p:nvSpPr>
          <p:cNvPr id="13" name="TextBox 12">
            <a:extLst>
              <a:ext uri="{FF2B5EF4-FFF2-40B4-BE49-F238E27FC236}">
                <a16:creationId xmlns:a16="http://schemas.microsoft.com/office/drawing/2014/main" id="{93B59440-BE15-4145-80AE-FB0B73E16796}"/>
              </a:ext>
            </a:extLst>
          </p:cNvPr>
          <p:cNvSpPr txBox="1"/>
          <p:nvPr/>
        </p:nvSpPr>
        <p:spPr>
          <a:xfrm>
            <a:off x="9939038" y="5904406"/>
            <a:ext cx="708848" cy="369332"/>
          </a:xfrm>
          <a:prstGeom prst="rect">
            <a:avLst/>
          </a:prstGeom>
          <a:noFill/>
        </p:spPr>
        <p:txBody>
          <a:bodyPr wrap="none" rtlCol="0">
            <a:spAutoFit/>
          </a:bodyPr>
          <a:lstStyle/>
          <a:p>
            <a:r>
              <a:rPr lang="en-IN" dirty="0"/>
              <a:t>Inject</a:t>
            </a:r>
          </a:p>
        </p:txBody>
      </p:sp>
      <p:sp>
        <p:nvSpPr>
          <p:cNvPr id="14" name="Rectangle 13">
            <a:extLst>
              <a:ext uri="{FF2B5EF4-FFF2-40B4-BE49-F238E27FC236}">
                <a16:creationId xmlns:a16="http://schemas.microsoft.com/office/drawing/2014/main" id="{57799587-8D10-452B-8A89-ACC148CE361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Local</a:t>
            </a:r>
          </a:p>
          <a:p>
            <a:pPr algn="ctr"/>
            <a:r>
              <a:rPr lang="en-IN" dirty="0"/>
              <a:t>HTTP Server</a:t>
            </a:r>
          </a:p>
        </p:txBody>
      </p:sp>
      <p:cxnSp>
        <p:nvCxnSpPr>
          <p:cNvPr id="15" name="Straight Arrow Connector 14">
            <a:extLst>
              <a:ext uri="{FF2B5EF4-FFF2-40B4-BE49-F238E27FC236}">
                <a16:creationId xmlns:a16="http://schemas.microsoft.com/office/drawing/2014/main" id="{0A9938A3-D262-42E8-84E7-B4F4615508E1}"/>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FB34E524-D70F-438F-9755-7F58BDD2E938}"/>
              </a:ext>
            </a:extLst>
          </p:cNvPr>
          <p:cNvSpPr txBox="1"/>
          <p:nvPr/>
        </p:nvSpPr>
        <p:spPr>
          <a:xfrm>
            <a:off x="5880031" y="6005914"/>
            <a:ext cx="842282" cy="369332"/>
          </a:xfrm>
          <a:prstGeom prst="rect">
            <a:avLst/>
          </a:prstGeom>
          <a:noFill/>
        </p:spPr>
        <p:txBody>
          <a:bodyPr wrap="none" rtlCol="0">
            <a:spAutoFit/>
          </a:bodyPr>
          <a:lstStyle/>
          <a:p>
            <a:r>
              <a:rPr lang="en-IN" dirty="0"/>
              <a:t>Deploy</a:t>
            </a:r>
          </a:p>
        </p:txBody>
      </p:sp>
      <p:sp>
        <p:nvSpPr>
          <p:cNvPr id="17" name="Rectangle: Rounded Corners 16">
            <a:extLst>
              <a:ext uri="{FF2B5EF4-FFF2-40B4-BE49-F238E27FC236}">
                <a16:creationId xmlns:a16="http://schemas.microsoft.com/office/drawing/2014/main" id="{AC60DD8F-F71A-45F6-963F-262239BA0B7C}"/>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cxnSp>
        <p:nvCxnSpPr>
          <p:cNvPr id="18" name="Straight Arrow Connector 17">
            <a:extLst>
              <a:ext uri="{FF2B5EF4-FFF2-40B4-BE49-F238E27FC236}">
                <a16:creationId xmlns:a16="http://schemas.microsoft.com/office/drawing/2014/main" id="{0EF0C12F-0713-40C9-A522-799403A1D5B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4C3D4451-9181-490E-BEEE-CC4D44CEB7F5}"/>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CBCE45D7-C973-4200-AE7B-FDA4A28DE8FC}"/>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F7A85F-197C-44E8-AF2C-4D369EFCA30C}"/>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sp>
        <p:nvSpPr>
          <p:cNvPr id="22" name="TextBox 21">
            <a:extLst>
              <a:ext uri="{FF2B5EF4-FFF2-40B4-BE49-F238E27FC236}">
                <a16:creationId xmlns:a16="http://schemas.microsoft.com/office/drawing/2014/main" id="{8E816029-455C-48AF-BD60-92F2D07E8068}"/>
              </a:ext>
            </a:extLst>
          </p:cNvPr>
          <p:cNvSpPr txBox="1"/>
          <p:nvPr/>
        </p:nvSpPr>
        <p:spPr>
          <a:xfrm>
            <a:off x="6827051" y="2558529"/>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3" name="TextBox 22">
            <a:extLst>
              <a:ext uri="{FF2B5EF4-FFF2-40B4-BE49-F238E27FC236}">
                <a16:creationId xmlns:a16="http://schemas.microsoft.com/office/drawing/2014/main" id="{8835FE1C-942F-4C84-9D66-8C6E53A0DB99}"/>
              </a:ext>
            </a:extLst>
          </p:cNvPr>
          <p:cNvSpPr txBox="1"/>
          <p:nvPr/>
        </p:nvSpPr>
        <p:spPr>
          <a:xfrm>
            <a:off x="6584180" y="2155767"/>
            <a:ext cx="1854995" cy="369332"/>
          </a:xfrm>
          <a:prstGeom prst="rect">
            <a:avLst/>
          </a:prstGeom>
          <a:noFill/>
        </p:spPr>
        <p:txBody>
          <a:bodyPr wrap="none" rtlCol="0">
            <a:spAutoFit/>
          </a:bodyPr>
          <a:lstStyle/>
          <a:p>
            <a:r>
              <a:rPr lang="en-IN" dirty="0"/>
              <a:t>Build your project</a:t>
            </a:r>
          </a:p>
        </p:txBody>
      </p:sp>
      <p:cxnSp>
        <p:nvCxnSpPr>
          <p:cNvPr id="24" name="Straight Connector 23">
            <a:extLst>
              <a:ext uri="{FF2B5EF4-FFF2-40B4-BE49-F238E27FC236}">
                <a16:creationId xmlns:a16="http://schemas.microsoft.com/office/drawing/2014/main" id="{B7A1A92F-D746-4F27-98F2-D924DACB1267}"/>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A9D11221-FD8D-4A51-832A-B22F4565581A}"/>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E36186F4-218E-4280-91F0-EB4635D6C768}"/>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51566F95-DEFE-4DA1-8718-B645AA2E8C77}"/>
              </a:ext>
            </a:extLst>
          </p:cNvPr>
          <p:cNvSpPr txBox="1"/>
          <p:nvPr/>
        </p:nvSpPr>
        <p:spPr>
          <a:xfrm>
            <a:off x="3735189" y="1763049"/>
            <a:ext cx="2328523" cy="646331"/>
          </a:xfrm>
          <a:prstGeom prst="rect">
            <a:avLst/>
          </a:prstGeom>
          <a:noFill/>
        </p:spPr>
        <p:txBody>
          <a:bodyPr wrap="none" rtlCol="0">
            <a:spAutoFit/>
          </a:bodyPr>
          <a:lstStyle/>
          <a:p>
            <a:pPr algn="ctr"/>
            <a:r>
              <a:rPr lang="en-IN" dirty="0"/>
              <a:t>Build &amp; Deploy your </a:t>
            </a:r>
          </a:p>
          <a:p>
            <a:pPr algn="ctr"/>
            <a:r>
              <a:rPr lang="en-IN" dirty="0"/>
              <a:t>Project on Local Server</a:t>
            </a:r>
          </a:p>
        </p:txBody>
      </p:sp>
      <p:sp>
        <p:nvSpPr>
          <p:cNvPr id="28" name="TextBox 27">
            <a:extLst>
              <a:ext uri="{FF2B5EF4-FFF2-40B4-BE49-F238E27FC236}">
                <a16:creationId xmlns:a16="http://schemas.microsoft.com/office/drawing/2014/main" id="{F9642114-4A02-449A-B3CD-EBFC0B88500B}"/>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dirty="0"/>
              <a:t>Auto Configuration</a:t>
            </a:r>
          </a:p>
          <a:p>
            <a:pPr>
              <a:tabLst>
                <a:tab pos="182563" algn="l"/>
              </a:tabLst>
            </a:pPr>
            <a:r>
              <a:rPr lang="en-IN" dirty="0"/>
              <a:t>	Angular CLI</a:t>
            </a:r>
            <a:endParaRPr lang="en-US" dirty="0"/>
          </a:p>
        </p:txBody>
      </p:sp>
      <p:sp>
        <p:nvSpPr>
          <p:cNvPr id="29" name="TextBox 28">
            <a:extLst>
              <a:ext uri="{FF2B5EF4-FFF2-40B4-BE49-F238E27FC236}">
                <a16:creationId xmlns:a16="http://schemas.microsoft.com/office/drawing/2014/main" id="{B303DB0C-A2DD-46B3-A1A4-351DF9D55443}"/>
              </a:ext>
            </a:extLst>
          </p:cNvPr>
          <p:cNvSpPr txBox="1"/>
          <p:nvPr/>
        </p:nvSpPr>
        <p:spPr>
          <a:xfrm>
            <a:off x="973568" y="512104"/>
            <a:ext cx="5139548" cy="584775"/>
          </a:xfrm>
          <a:prstGeom prst="rect">
            <a:avLst/>
          </a:prstGeom>
          <a:noFill/>
        </p:spPr>
        <p:txBody>
          <a:bodyPr wrap="none" rtlCol="0">
            <a:spAutoFit/>
          </a:bodyPr>
          <a:lstStyle/>
          <a:p>
            <a:r>
              <a:rPr lang="en-IN" sz="3200" b="1" dirty="0">
                <a:solidFill>
                  <a:srgbClr val="0070C0"/>
                </a:solidFill>
              </a:rPr>
              <a:t>ANGULAR CLIENT SIDE BUILD</a:t>
            </a:r>
          </a:p>
        </p:txBody>
      </p:sp>
    </p:spTree>
    <p:extLst>
      <p:ext uri="{BB962C8B-B14F-4D97-AF65-F5344CB8AC3E}">
        <p14:creationId xmlns:p14="http://schemas.microsoft.com/office/powerpoint/2010/main" val="2295461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dirty="0"/>
              <a:t>Angular CLI</a:t>
            </a:r>
            <a:endParaRPr lang="en-US" dirty="0"/>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 @angular/cli</a:t>
            </a:r>
          </a:p>
        </p:txBody>
      </p:sp>
    </p:spTree>
    <p:extLst>
      <p:ext uri="{BB962C8B-B14F-4D97-AF65-F5344CB8AC3E}">
        <p14:creationId xmlns:p14="http://schemas.microsoft.com/office/powerpoint/2010/main" val="493138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extLst>
              <p:ext uri="{D42A27DB-BD31-4B8C-83A1-F6EECF244321}">
                <p14:modId xmlns:p14="http://schemas.microsoft.com/office/powerpoint/2010/main" val="1759484234"/>
              </p:ext>
            </p:extLst>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help</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dirty="0">
                          <a:solidFill>
                            <a:srgbClr val="000000"/>
                          </a:solidFill>
                          <a:effectLst/>
                        </a:rPr>
                        <a:t>ng build</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new</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dirty="0">
                          <a:solidFill>
                            <a:srgbClr val="000000"/>
                          </a:solidFill>
                          <a:effectLst/>
                        </a:rPr>
                        <a:t>ng serve</a:t>
                      </a:r>
                      <a:endParaRPr lang="en-IN" sz="2800" b="0"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dirty="0">
                          <a:solidFill>
                            <a:srgbClr val="000000"/>
                          </a:solidFill>
                          <a:effectLst/>
                        </a:rPr>
                        <a:t>ng extract-i18n</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dirty="0">
                          <a:solidFill>
                            <a:srgbClr val="000000"/>
                          </a:solidFill>
                          <a:effectLst/>
                        </a:rPr>
                        <a:t>ng generate</a:t>
                      </a:r>
                      <a:endParaRPr lang="en-IN" sz="2800" b="0" i="0" u="none" strike="noStrike" dirty="0">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Multiple Projects in Single Workspace</a:t>
            </a:r>
          </a:p>
          <a:p>
            <a:pPr lvl="1"/>
            <a:r>
              <a:rPr lang="en-US" dirty="0"/>
              <a:t>ng new multi-apps --</a:t>
            </a:r>
            <a:r>
              <a:rPr lang="en-US" dirty="0" err="1"/>
              <a:t>createApplication</a:t>
            </a:r>
            <a:r>
              <a:rPr lang="en-US" dirty="0"/>
              <a:t>="false"</a:t>
            </a:r>
          </a:p>
          <a:p>
            <a:pPr lvl="1"/>
            <a:r>
              <a:rPr lang="en-US" dirty="0"/>
              <a:t>cd multi-apps</a:t>
            </a:r>
          </a:p>
          <a:p>
            <a:pPr lvl="1"/>
            <a:r>
              <a:rPr lang="en-US" dirty="0"/>
              <a:t>ng generate application app-one</a:t>
            </a:r>
          </a:p>
          <a:p>
            <a:pPr lvl="1"/>
            <a:r>
              <a:rPr lang="en-US" dirty="0"/>
              <a:t>ng generate application app-two</a:t>
            </a:r>
          </a:p>
          <a:p>
            <a:r>
              <a:rPr lang="en-US" dirty="0"/>
              <a:t>Run the Application</a:t>
            </a:r>
          </a:p>
          <a:p>
            <a:pPr lvl="1"/>
            <a:r>
              <a:rPr lang="en-US" dirty="0"/>
              <a:t>ng serve – This command will run the default project configured in </a:t>
            </a:r>
            <a:r>
              <a:rPr lang="en-US" dirty="0" err="1"/>
              <a:t>angular.json</a:t>
            </a:r>
            <a:r>
              <a:rPr lang="en-US" dirty="0"/>
              <a:t> file</a:t>
            </a:r>
          </a:p>
          <a:p>
            <a:pPr lvl="1"/>
            <a:r>
              <a:rPr lang="en-US" dirty="0"/>
              <a:t>ng serve --project=app-two – This command will run the project specified</a:t>
            </a:r>
          </a:p>
        </p:txBody>
      </p:sp>
    </p:spTree>
    <p:extLst>
      <p:ext uri="{BB962C8B-B14F-4D97-AF65-F5344CB8AC3E}">
        <p14:creationId xmlns:p14="http://schemas.microsoft.com/office/powerpoint/2010/main" val="3996413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dirty="0"/>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app-name</a:t>
            </a:r>
          </a:p>
          <a:p>
            <a:r>
              <a:rPr lang="en-US" dirty="0"/>
              <a:t>Run the Application</a:t>
            </a:r>
          </a:p>
          <a:p>
            <a:pPr lvl="1"/>
            <a:r>
              <a:rPr lang="en-US" dirty="0"/>
              <a:t>ng serve – This command will run the project</a:t>
            </a:r>
          </a:p>
        </p:txBody>
      </p:sp>
    </p:spTree>
    <p:extLst>
      <p:ext uri="{BB962C8B-B14F-4D97-AF65-F5344CB8AC3E}">
        <p14:creationId xmlns:p14="http://schemas.microsoft.com/office/powerpoint/2010/main" val="112289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2B7623-DE07-4864-B423-5B35F3329412}"/>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8A600DA-E6E5-4F46-BA4D-F68885DFDFA8}"/>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a:t>RUNTIME</a:t>
            </a:r>
          </a:p>
        </p:txBody>
      </p:sp>
      <p:sp>
        <p:nvSpPr>
          <p:cNvPr id="6" name="Rectangle 5">
            <a:extLst>
              <a:ext uri="{FF2B5EF4-FFF2-40B4-BE49-F238E27FC236}">
                <a16:creationId xmlns:a16="http://schemas.microsoft.com/office/drawing/2014/main" id="{AC85F284-4BC1-47D4-83CF-6668F7A3CC31}"/>
              </a:ext>
            </a:extLst>
          </p:cNvPr>
          <p:cNvSpPr/>
          <p:nvPr/>
        </p:nvSpPr>
        <p:spPr>
          <a:xfrm>
            <a:off x="4165600" y="11430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7" name="Rectangle 6">
            <a:extLst>
              <a:ext uri="{FF2B5EF4-FFF2-40B4-BE49-F238E27FC236}">
                <a16:creationId xmlns:a16="http://schemas.microsoft.com/office/drawing/2014/main" id="{DFC01328-DC63-464D-8F04-834EF5628590}"/>
              </a:ext>
            </a:extLst>
          </p:cNvPr>
          <p:cNvSpPr/>
          <p:nvPr/>
        </p:nvSpPr>
        <p:spPr>
          <a:xfrm>
            <a:off x="4165599" y="17272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Vendor (</a:t>
            </a:r>
            <a:r>
              <a:rPr lang="en-US" dirty="0" err="1"/>
              <a:t>Rxjs</a:t>
            </a:r>
            <a:r>
              <a:rPr lang="en-US" dirty="0"/>
              <a:t>, Angular Packages)</a:t>
            </a:r>
          </a:p>
        </p:txBody>
      </p:sp>
      <p:sp>
        <p:nvSpPr>
          <p:cNvPr id="8" name="Rectangle 7">
            <a:extLst>
              <a:ext uri="{FF2B5EF4-FFF2-40B4-BE49-F238E27FC236}">
                <a16:creationId xmlns:a16="http://schemas.microsoft.com/office/drawing/2014/main" id="{0B1965DD-9CE4-43CD-8600-FFB7847FA7F2}"/>
              </a:ext>
            </a:extLst>
          </p:cNvPr>
          <p:cNvSpPr/>
          <p:nvPr/>
        </p:nvSpPr>
        <p:spPr>
          <a:xfrm>
            <a:off x="4165598" y="2434166"/>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dirty="0"/>
              <a:t>MODULE</a:t>
            </a:r>
          </a:p>
        </p:txBody>
      </p:sp>
      <p:sp>
        <p:nvSpPr>
          <p:cNvPr id="11" name="Rectangle 10">
            <a:extLst>
              <a:ext uri="{FF2B5EF4-FFF2-40B4-BE49-F238E27FC236}">
                <a16:creationId xmlns:a16="http://schemas.microsoft.com/office/drawing/2014/main" id="{69A02567-D696-46F9-BF88-D812D5C6C417}"/>
              </a:ext>
            </a:extLst>
          </p:cNvPr>
          <p:cNvSpPr/>
          <p:nvPr/>
        </p:nvSpPr>
        <p:spPr>
          <a:xfrm>
            <a:off x="4538133" y="29718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COMPONENT</a:t>
            </a:r>
          </a:p>
        </p:txBody>
      </p:sp>
    </p:spTree>
    <p:extLst>
      <p:ext uri="{BB962C8B-B14F-4D97-AF65-F5344CB8AC3E}">
        <p14:creationId xmlns:p14="http://schemas.microsoft.com/office/powerpoint/2010/main" val="295997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dirty="0"/>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55000" lnSpcReduction="20000"/>
          </a:bodyPr>
          <a:lstStyle/>
          <a:p>
            <a:pPr algn="just"/>
            <a:r>
              <a:rPr lang="en-US" b="1" dirty="0"/>
              <a:t>@angular/core: </a:t>
            </a:r>
            <a:r>
              <a:rPr lang="en-US" dirty="0"/>
              <a:t>Critical runtime parts of the framework needed by every application. Includes all metadata decorators, Component, Directive, dependency injection, and the component lifecycle hooks.</a:t>
            </a:r>
          </a:p>
          <a:p>
            <a:pPr algn="just"/>
            <a:r>
              <a:rPr lang="en-US" b="1" dirty="0"/>
              <a:t>@angular/common: </a:t>
            </a:r>
            <a:r>
              <a:rPr lang="en-US" dirty="0"/>
              <a:t>The commonly needed services, pipes, and directives provided by the Angular team.</a:t>
            </a:r>
          </a:p>
          <a:p>
            <a:pPr algn="just"/>
            <a:r>
              <a:rPr lang="en-US" b="1" dirty="0"/>
              <a:t>@angular/compiler: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t>@angular/platform-browser: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t>@angular/platform-browser-dynamic: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solidFill>
                  <a:srgbClr val="FF0000"/>
                </a:solidFill>
              </a:rPr>
              <a:t>@angular/http: </a:t>
            </a:r>
            <a:r>
              <a:rPr lang="en-US" dirty="0">
                <a:solidFill>
                  <a:srgbClr val="FF0000"/>
                </a:solidFill>
              </a:rPr>
              <a:t>Angular old, deprecated, HTTP client.</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pages when the browser URL changes.</a:t>
            </a:r>
          </a:p>
          <a:p>
            <a:pPr algn="just"/>
            <a:r>
              <a:rPr lang="en-US" b="1" dirty="0"/>
              <a:t>@angular/upgrade: </a:t>
            </a:r>
            <a:r>
              <a:rPr lang="en-US" dirty="0"/>
              <a:t>Set of utilities for upgrading Angular applications to new Angular Version.</a:t>
            </a:r>
            <a:endParaRPr lang="en-IN" dirty="0"/>
          </a:p>
        </p:txBody>
      </p:sp>
    </p:spTree>
    <p:extLst>
      <p:ext uri="{BB962C8B-B14F-4D97-AF65-F5344CB8AC3E}">
        <p14:creationId xmlns:p14="http://schemas.microsoft.com/office/powerpoint/2010/main" val="223525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B05B-FBEF-46CD-A7F4-FA5570EBF287}"/>
              </a:ext>
            </a:extLst>
          </p:cNvPr>
          <p:cNvSpPr>
            <a:spLocks noGrp="1"/>
          </p:cNvSpPr>
          <p:nvPr>
            <p:ph type="title"/>
          </p:nvPr>
        </p:nvSpPr>
        <p:spPr/>
        <p:txBody>
          <a:bodyPr/>
          <a:lstStyle/>
          <a:p>
            <a:r>
              <a:rPr lang="en-US" dirty="0"/>
              <a:t>Composite UI</a:t>
            </a:r>
          </a:p>
        </p:txBody>
      </p:sp>
      <p:sp>
        <p:nvSpPr>
          <p:cNvPr id="9" name="Rectangle 8">
            <a:extLst>
              <a:ext uri="{FF2B5EF4-FFF2-40B4-BE49-F238E27FC236}">
                <a16:creationId xmlns:a16="http://schemas.microsoft.com/office/drawing/2014/main" id="{D46078BB-F5F0-43AA-9196-09C78AD168B9}"/>
              </a:ext>
            </a:extLst>
          </p:cNvPr>
          <p:cNvSpPr/>
          <p:nvPr/>
        </p:nvSpPr>
        <p:spPr>
          <a:xfrm>
            <a:off x="3395050" y="1883121"/>
            <a:ext cx="5549445" cy="4354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EA2AD4C-20BF-4FB1-861F-2067AF83D165}"/>
              </a:ext>
            </a:extLst>
          </p:cNvPr>
          <p:cNvSpPr/>
          <p:nvPr/>
        </p:nvSpPr>
        <p:spPr>
          <a:xfrm>
            <a:off x="3524666" y="2006906"/>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11" name="Rectangle 10">
            <a:extLst>
              <a:ext uri="{FF2B5EF4-FFF2-40B4-BE49-F238E27FC236}">
                <a16:creationId xmlns:a16="http://schemas.microsoft.com/office/drawing/2014/main" id="{926161E7-7A58-466F-AFDF-411CD56FF829}"/>
              </a:ext>
            </a:extLst>
          </p:cNvPr>
          <p:cNvSpPr/>
          <p:nvPr/>
        </p:nvSpPr>
        <p:spPr>
          <a:xfrm>
            <a:off x="3524666" y="2621141"/>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SIDE NAV COMPONENT</a:t>
            </a:r>
          </a:p>
          <a:p>
            <a:pPr algn="ctr"/>
            <a:r>
              <a:rPr lang="en-IN" dirty="0"/>
              <a:t>+ CSS</a:t>
            </a:r>
          </a:p>
        </p:txBody>
      </p:sp>
      <p:sp>
        <p:nvSpPr>
          <p:cNvPr id="12" name="Rectangle 11">
            <a:extLst>
              <a:ext uri="{FF2B5EF4-FFF2-40B4-BE49-F238E27FC236}">
                <a16:creationId xmlns:a16="http://schemas.microsoft.com/office/drawing/2014/main" id="{FDC05A1F-C27D-4D33-A4B7-F16CAB0AD1AB}"/>
              </a:ext>
            </a:extLst>
          </p:cNvPr>
          <p:cNvSpPr/>
          <p:nvPr/>
        </p:nvSpPr>
        <p:spPr>
          <a:xfrm>
            <a:off x="5162273" y="2621141"/>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LIST COMPONENT</a:t>
            </a:r>
          </a:p>
          <a:p>
            <a:pPr algn="ctr"/>
            <a:r>
              <a:rPr lang="en-IN" dirty="0"/>
              <a:t>+ CSS</a:t>
            </a:r>
          </a:p>
        </p:txBody>
      </p:sp>
      <p:sp>
        <p:nvSpPr>
          <p:cNvPr id="13" name="Rectangle 12">
            <a:extLst>
              <a:ext uri="{FF2B5EF4-FFF2-40B4-BE49-F238E27FC236}">
                <a16:creationId xmlns:a16="http://schemas.microsoft.com/office/drawing/2014/main" id="{027CF8E7-4E8C-4155-8552-E063642F8ABB}"/>
              </a:ext>
            </a:extLst>
          </p:cNvPr>
          <p:cNvSpPr/>
          <p:nvPr/>
        </p:nvSpPr>
        <p:spPr>
          <a:xfrm>
            <a:off x="5162273" y="4067555"/>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DETAILS COMPONENT</a:t>
            </a:r>
          </a:p>
          <a:p>
            <a:pPr algn="ctr"/>
            <a:r>
              <a:rPr lang="en-IN" dirty="0"/>
              <a:t>+ CSS</a:t>
            </a:r>
          </a:p>
        </p:txBody>
      </p:sp>
      <p:sp>
        <p:nvSpPr>
          <p:cNvPr id="14" name="Rectangle 13">
            <a:extLst>
              <a:ext uri="{FF2B5EF4-FFF2-40B4-BE49-F238E27FC236}">
                <a16:creationId xmlns:a16="http://schemas.microsoft.com/office/drawing/2014/main" id="{2B0E5B0F-0965-4B7A-90D7-CB9CED64409F}"/>
              </a:ext>
            </a:extLst>
          </p:cNvPr>
          <p:cNvSpPr/>
          <p:nvPr/>
        </p:nvSpPr>
        <p:spPr>
          <a:xfrm>
            <a:off x="3524666" y="5621128"/>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152893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dirty="0"/>
              <a:t>Angular applications are modular and Angular has its own modularity system called </a:t>
            </a:r>
            <a:r>
              <a:rPr lang="en-US" dirty="0" err="1"/>
              <a:t>NgModules</a:t>
            </a:r>
            <a:r>
              <a:rPr lang="en-US" dirty="0"/>
              <a:t>. </a:t>
            </a:r>
          </a:p>
          <a:p>
            <a:r>
              <a:rPr lang="en-US" dirty="0" err="1"/>
              <a:t>NgModules</a:t>
            </a:r>
            <a:r>
              <a:rPr lang="en-US" dirty="0"/>
              <a:t> are containers for a cohesive block of code dedicated to an application domain, a workflow, or a closely related set of capabilities. </a:t>
            </a:r>
          </a:p>
          <a:p>
            <a:r>
              <a:rPr lang="en-US" dirty="0"/>
              <a:t>They can contain components, service providers, and other code files whose scope is defined by the containing </a:t>
            </a:r>
            <a:r>
              <a:rPr lang="en-US" dirty="0" err="1"/>
              <a:t>NgModule</a:t>
            </a:r>
            <a:r>
              <a:rPr lang="en-US" dirty="0"/>
              <a:t>. </a:t>
            </a:r>
          </a:p>
          <a:p>
            <a:r>
              <a:rPr lang="en-US" dirty="0"/>
              <a:t>They can import functionality that is exported from other </a:t>
            </a:r>
            <a:r>
              <a:rPr lang="en-US" dirty="0" err="1"/>
              <a:t>NgModules</a:t>
            </a:r>
            <a:r>
              <a:rPr lang="en-US" dirty="0"/>
              <a:t>, and export selected functionality for use by other </a:t>
            </a:r>
            <a:r>
              <a:rPr lang="en-US" dirty="0" err="1"/>
              <a:t>NgModules</a:t>
            </a:r>
            <a:r>
              <a:rPr lang="en-US" dirty="0"/>
              <a:t>.</a:t>
            </a:r>
          </a:p>
        </p:txBody>
      </p:sp>
    </p:spTree>
    <p:extLst>
      <p:ext uri="{BB962C8B-B14F-4D97-AF65-F5344CB8AC3E}">
        <p14:creationId xmlns:p14="http://schemas.microsoft.com/office/powerpoint/2010/main" val="3222575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dirty="0"/>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dirty="0"/>
              <a:t>Components are the most basic UI building block of an Angular app. An Angular app contains a tree of Angular components.</a:t>
            </a:r>
          </a:p>
          <a:p>
            <a:r>
              <a:rPr lang="en-US" dirty="0"/>
              <a:t>Angular components are a subset of directives, always associated with a template. </a:t>
            </a:r>
          </a:p>
          <a:p>
            <a:r>
              <a:rPr lang="en-US" dirty="0"/>
              <a:t>A component must belong to an </a:t>
            </a:r>
            <a:r>
              <a:rPr lang="en-US" dirty="0" err="1"/>
              <a:t>NgModule</a:t>
            </a:r>
            <a:r>
              <a:rPr lang="en-US" dirty="0"/>
              <a:t> in order for it to be available to another component or application. </a:t>
            </a:r>
            <a:endParaRPr lang="en-IN" dirty="0"/>
          </a:p>
        </p:txBody>
      </p:sp>
    </p:spTree>
    <p:extLst>
      <p:ext uri="{BB962C8B-B14F-4D97-AF65-F5344CB8AC3E}">
        <p14:creationId xmlns:p14="http://schemas.microsoft.com/office/powerpoint/2010/main" val="316634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4A1777-A3F3-4666-BE73-92341D539485}"/>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5" name="Group 4">
            <a:extLst>
              <a:ext uri="{FF2B5EF4-FFF2-40B4-BE49-F238E27FC236}">
                <a16:creationId xmlns:a16="http://schemas.microsoft.com/office/drawing/2014/main" id="{33E22541-6D15-4D49-A55D-3CC30EB81C00}"/>
              </a:ext>
            </a:extLst>
          </p:cNvPr>
          <p:cNvGrpSpPr/>
          <p:nvPr/>
        </p:nvGrpSpPr>
        <p:grpSpPr>
          <a:xfrm>
            <a:off x="8583679" y="1637468"/>
            <a:ext cx="1262108" cy="898124"/>
            <a:chOff x="8762260" y="1677880"/>
            <a:chExt cx="1262108" cy="898124"/>
          </a:xfrm>
        </p:grpSpPr>
        <p:sp>
          <p:nvSpPr>
            <p:cNvPr id="6" name="Rectangle: Rounded Corners 5">
              <a:extLst>
                <a:ext uri="{FF2B5EF4-FFF2-40B4-BE49-F238E27FC236}">
                  <a16:creationId xmlns:a16="http://schemas.microsoft.com/office/drawing/2014/main" id="{79B20C50-5FC9-43D6-9B45-18ED55571A7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533E5444-B052-43D8-B52A-80D9594374A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8" name="Group 7">
            <a:extLst>
              <a:ext uri="{FF2B5EF4-FFF2-40B4-BE49-F238E27FC236}">
                <a16:creationId xmlns:a16="http://schemas.microsoft.com/office/drawing/2014/main" id="{5E77E3F8-6D1E-44A5-9B0E-FD78FEFF248F}"/>
              </a:ext>
            </a:extLst>
          </p:cNvPr>
          <p:cNvGrpSpPr/>
          <p:nvPr/>
        </p:nvGrpSpPr>
        <p:grpSpPr>
          <a:xfrm>
            <a:off x="9966646" y="1650331"/>
            <a:ext cx="1262108" cy="898124"/>
            <a:chOff x="8762260" y="1677880"/>
            <a:chExt cx="1262108" cy="898124"/>
          </a:xfrm>
        </p:grpSpPr>
        <p:sp>
          <p:nvSpPr>
            <p:cNvPr id="9" name="Rectangle: Rounded Corners 8">
              <a:extLst>
                <a:ext uri="{FF2B5EF4-FFF2-40B4-BE49-F238E27FC236}">
                  <a16:creationId xmlns:a16="http://schemas.microsoft.com/office/drawing/2014/main" id="{0E0D1E0D-F272-4EAC-9F8C-5690E1700EE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CE6B052A-C887-4AC2-9A82-98BC5B5CD896}"/>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1" name="Rectangle 10">
            <a:extLst>
              <a:ext uri="{FF2B5EF4-FFF2-40B4-BE49-F238E27FC236}">
                <a16:creationId xmlns:a16="http://schemas.microsoft.com/office/drawing/2014/main" id="{57DF7360-9BD2-45D9-B014-6AB088D309B1}"/>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2" name="Straight Arrow Connector 11">
            <a:extLst>
              <a:ext uri="{FF2B5EF4-FFF2-40B4-BE49-F238E27FC236}">
                <a16:creationId xmlns:a16="http://schemas.microsoft.com/office/drawing/2014/main" id="{400E7EA0-D997-482B-B11F-A4C473BE02B8}"/>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6C8F628-0B26-4CA8-B2A6-16678DA76C4E}"/>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14" name="Straight Arrow Connector 13">
            <a:extLst>
              <a:ext uri="{FF2B5EF4-FFF2-40B4-BE49-F238E27FC236}">
                <a16:creationId xmlns:a16="http://schemas.microsoft.com/office/drawing/2014/main" id="{532541B2-CC12-4E54-98B3-885B8A8DF388}"/>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978ECCF-8620-4397-B1BF-48BA5D4C1C42}"/>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6" name="Rectangle 15">
            <a:extLst>
              <a:ext uri="{FF2B5EF4-FFF2-40B4-BE49-F238E27FC236}">
                <a16:creationId xmlns:a16="http://schemas.microsoft.com/office/drawing/2014/main" id="{4032473F-11E7-4067-AEA2-A167C8620A79}"/>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7" name="Rectangle: Rounded Corners 16">
            <a:extLst>
              <a:ext uri="{FF2B5EF4-FFF2-40B4-BE49-F238E27FC236}">
                <a16:creationId xmlns:a16="http://schemas.microsoft.com/office/drawing/2014/main" id="{A24ACF31-BE35-4F70-83BF-DFD1F6A839B7}"/>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1D7D711-257E-448C-A53D-A085833C2760}"/>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7A726C1C-8A66-4F8A-865E-2507A06A9508}"/>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5ECE3102-9330-4ECE-BB2F-1985A999B56B}"/>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1" name="Straight Arrow Connector 20">
            <a:extLst>
              <a:ext uri="{FF2B5EF4-FFF2-40B4-BE49-F238E27FC236}">
                <a16:creationId xmlns:a16="http://schemas.microsoft.com/office/drawing/2014/main" id="{2A13190E-9FB1-42FC-88A8-09F8D4C1CD8D}"/>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4C85D0-C424-4B68-9165-78290E8DB3E0}"/>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EB446AF-3659-48F4-B928-FFC6024336A3}"/>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4" name="Rectangle 23">
            <a:extLst>
              <a:ext uri="{FF2B5EF4-FFF2-40B4-BE49-F238E27FC236}">
                <a16:creationId xmlns:a16="http://schemas.microsoft.com/office/drawing/2014/main" id="{9BF12935-8B73-44A2-8AC6-8A1986284CE1}"/>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5" name="Group 24">
            <a:extLst>
              <a:ext uri="{FF2B5EF4-FFF2-40B4-BE49-F238E27FC236}">
                <a16:creationId xmlns:a16="http://schemas.microsoft.com/office/drawing/2014/main" id="{321DC3FF-E331-4049-986C-9A126D655773}"/>
              </a:ext>
            </a:extLst>
          </p:cNvPr>
          <p:cNvGrpSpPr/>
          <p:nvPr/>
        </p:nvGrpSpPr>
        <p:grpSpPr>
          <a:xfrm>
            <a:off x="4262998" y="4392532"/>
            <a:ext cx="828000" cy="828000"/>
            <a:chOff x="4936328" y="4218830"/>
            <a:chExt cx="828000" cy="828000"/>
          </a:xfrm>
        </p:grpSpPr>
        <p:sp>
          <p:nvSpPr>
            <p:cNvPr id="26" name="Arc 25">
              <a:extLst>
                <a:ext uri="{FF2B5EF4-FFF2-40B4-BE49-F238E27FC236}">
                  <a16:creationId xmlns:a16="http://schemas.microsoft.com/office/drawing/2014/main" id="{C701AC3F-517E-489C-BB95-1D5FE58E4903}"/>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EF28DD8B-66B5-4B48-9850-AA7F110BC501}"/>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spTree>
    <p:extLst>
      <p:ext uri="{BB962C8B-B14F-4D97-AF65-F5344CB8AC3E}">
        <p14:creationId xmlns:p14="http://schemas.microsoft.com/office/powerpoint/2010/main" val="304175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dirty="0"/>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37370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dirty="0"/>
                        <a:t>app-shell</a:t>
                      </a:r>
                    </a:p>
                  </a:txBody>
                  <a:tcPr anchor="ctr"/>
                </a:tc>
                <a:tc>
                  <a:txBody>
                    <a:bodyPr/>
                    <a:lstStyle/>
                    <a:p>
                      <a:pPr algn="l"/>
                      <a:r>
                        <a:rPr lang="en-IN" sz="2400" b="0" dirty="0"/>
                        <a:t>directive</a:t>
                      </a:r>
                    </a:p>
                  </a:txBody>
                  <a:tcPr anchor="ctr"/>
                </a:tc>
                <a:tc>
                  <a:txBody>
                    <a:bodyPr/>
                    <a:lstStyle/>
                    <a:p>
                      <a:pPr algn="l"/>
                      <a:r>
                        <a:rPr lang="en-IN" sz="2400" b="0" dirty="0"/>
                        <a:t>interface</a:t>
                      </a:r>
                    </a:p>
                  </a:txBody>
                  <a:tcPr anchor="ctr"/>
                </a:tc>
                <a:tc>
                  <a:txBody>
                    <a:bodyPr/>
                    <a:lstStyle/>
                    <a:p>
                      <a:pPr algn="l"/>
                      <a:r>
                        <a:rPr lang="en-IN" sz="2400" b="0" dirty="0"/>
                        <a:t>resolver</a:t>
                      </a:r>
                    </a:p>
                  </a:txBody>
                  <a:tcPr anchor="ctr"/>
                </a:tc>
                <a:extLst>
                  <a:ext uri="{0D108BD9-81ED-4DB2-BD59-A6C34878D82A}">
                    <a16:rowId xmlns:a16="http://schemas.microsoft.com/office/drawing/2014/main" val="1721436120"/>
                  </a:ext>
                </a:extLst>
              </a:tr>
              <a:tr h="502236">
                <a:tc>
                  <a:txBody>
                    <a:bodyPr/>
                    <a:lstStyle/>
                    <a:p>
                      <a:pPr algn="l"/>
                      <a:r>
                        <a:rPr lang="en-IN" sz="2400" b="0" dirty="0"/>
                        <a:t>application</a:t>
                      </a:r>
                    </a:p>
                  </a:txBody>
                  <a:tcPr anchor="ctr"/>
                </a:tc>
                <a:tc>
                  <a:txBody>
                    <a:bodyPr/>
                    <a:lstStyle/>
                    <a:p>
                      <a:pPr algn="l"/>
                      <a:r>
                        <a:rPr lang="en-IN" sz="2400" b="0" dirty="0" err="1"/>
                        <a:t>enum</a:t>
                      </a:r>
                      <a:endParaRPr lang="en-IN" sz="2400" b="0" dirty="0"/>
                    </a:p>
                  </a:txBody>
                  <a:tcPr anchor="ctr"/>
                </a:tc>
                <a:tc>
                  <a:txBody>
                    <a:bodyPr/>
                    <a:lstStyle/>
                    <a:p>
                      <a:pPr algn="l"/>
                      <a:r>
                        <a:rPr lang="en-IN" sz="2400" b="0" dirty="0"/>
                        <a:t>library</a:t>
                      </a:r>
                    </a:p>
                  </a:txBody>
                  <a:tcPr anchor="ctr"/>
                </a:tc>
                <a:tc>
                  <a:txBody>
                    <a:bodyPr/>
                    <a:lstStyle/>
                    <a:p>
                      <a:pPr algn="l"/>
                      <a:r>
                        <a:rPr lang="en-IN" sz="2400" b="0" dirty="0"/>
                        <a:t>service</a:t>
                      </a:r>
                    </a:p>
                  </a:txBody>
                  <a:tcPr anchor="ctr"/>
                </a:tc>
                <a:extLst>
                  <a:ext uri="{0D108BD9-81ED-4DB2-BD59-A6C34878D82A}">
                    <a16:rowId xmlns:a16="http://schemas.microsoft.com/office/drawing/2014/main" val="1510157445"/>
                  </a:ext>
                </a:extLst>
              </a:tr>
              <a:tr h="502236">
                <a:tc>
                  <a:txBody>
                    <a:bodyPr/>
                    <a:lstStyle/>
                    <a:p>
                      <a:pPr algn="l"/>
                      <a:r>
                        <a:rPr lang="en-IN" sz="2400" b="0" dirty="0"/>
                        <a:t>class</a:t>
                      </a:r>
                    </a:p>
                  </a:txBody>
                  <a:tcPr anchor="ctr"/>
                </a:tc>
                <a:tc>
                  <a:txBody>
                    <a:bodyPr/>
                    <a:lstStyle/>
                    <a:p>
                      <a:pPr algn="l"/>
                      <a:r>
                        <a:rPr lang="en-IN" sz="2400" b="0" dirty="0"/>
                        <a:t>guard</a:t>
                      </a:r>
                    </a:p>
                  </a:txBody>
                  <a:tcPr anchor="ctr"/>
                </a:tc>
                <a:tc>
                  <a:txBody>
                    <a:bodyPr/>
                    <a:lstStyle/>
                    <a:p>
                      <a:pPr algn="l"/>
                      <a:r>
                        <a:rPr lang="en-IN" sz="2400" b="0" dirty="0"/>
                        <a:t>module</a:t>
                      </a:r>
                    </a:p>
                  </a:txBody>
                  <a:tcPr anchor="ctr"/>
                </a:tc>
                <a:tc>
                  <a:txBody>
                    <a:bodyPr/>
                    <a:lstStyle/>
                    <a:p>
                      <a:pPr algn="l"/>
                      <a:r>
                        <a:rPr lang="en-IN" sz="2400" b="0" dirty="0"/>
                        <a:t>service-worker</a:t>
                      </a:r>
                    </a:p>
                  </a:txBody>
                  <a:tcPr anchor="ctr"/>
                </a:tc>
                <a:extLst>
                  <a:ext uri="{0D108BD9-81ED-4DB2-BD59-A6C34878D82A}">
                    <a16:rowId xmlns:a16="http://schemas.microsoft.com/office/drawing/2014/main" val="2919183382"/>
                  </a:ext>
                </a:extLst>
              </a:tr>
              <a:tr h="502236">
                <a:tc>
                  <a:txBody>
                    <a:bodyPr/>
                    <a:lstStyle/>
                    <a:p>
                      <a:pPr algn="l"/>
                      <a:r>
                        <a:rPr lang="en-IN" sz="2400" b="0" dirty="0"/>
                        <a:t>component</a:t>
                      </a:r>
                    </a:p>
                  </a:txBody>
                  <a:tcPr anchor="ctr"/>
                </a:tc>
                <a:tc>
                  <a:txBody>
                    <a:bodyPr/>
                    <a:lstStyle/>
                    <a:p>
                      <a:pPr algn="l"/>
                      <a:r>
                        <a:rPr lang="en-IN" sz="2400" b="0" dirty="0"/>
                        <a:t>interceptor</a:t>
                      </a:r>
                    </a:p>
                  </a:txBody>
                  <a:tcPr anchor="ctr"/>
                </a:tc>
                <a:tc>
                  <a:txBody>
                    <a:bodyPr/>
                    <a:lstStyle/>
                    <a:p>
                      <a:pPr algn="l"/>
                      <a:r>
                        <a:rPr lang="en-IN" sz="2400" b="0" dirty="0"/>
                        <a:t>pipe</a:t>
                      </a:r>
                    </a:p>
                  </a:txBody>
                  <a:tcPr anchor="ctr"/>
                </a:tc>
                <a:tc>
                  <a:txBody>
                    <a:bodyPr/>
                    <a:lstStyle/>
                    <a:p>
                      <a:pPr algn="l"/>
                      <a:r>
                        <a:rPr lang="en-IN" sz="2400" b="0" dirty="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592252-8899-422F-B72F-D7F17C5F0795}"/>
              </a:ext>
            </a:extLst>
          </p:cNvPr>
          <p:cNvSpPr/>
          <p:nvPr/>
        </p:nvSpPr>
        <p:spPr>
          <a:xfrm>
            <a:off x="3822469" y="964276"/>
            <a:ext cx="4547062" cy="5494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200" b="1" dirty="0"/>
              <a:t>MODULE</a:t>
            </a:r>
            <a:endParaRPr lang="en-IN" sz="3200" b="1" dirty="0"/>
          </a:p>
        </p:txBody>
      </p:sp>
      <p:sp>
        <p:nvSpPr>
          <p:cNvPr id="5" name="Rectangle 4">
            <a:extLst>
              <a:ext uri="{FF2B5EF4-FFF2-40B4-BE49-F238E27FC236}">
                <a16:creationId xmlns:a16="http://schemas.microsoft.com/office/drawing/2014/main" id="{259F2719-EE69-45F1-A27E-9CA170746B54}"/>
              </a:ext>
            </a:extLst>
          </p:cNvPr>
          <p:cNvSpPr/>
          <p:nvPr/>
        </p:nvSpPr>
        <p:spPr>
          <a:xfrm>
            <a:off x="4128380" y="1611517"/>
            <a:ext cx="3983525" cy="45267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200" b="1" dirty="0"/>
              <a:t>COMPONENT</a:t>
            </a:r>
          </a:p>
          <a:p>
            <a:pPr algn="ctr"/>
            <a:endParaRPr lang="en-US" sz="1200" b="1" dirty="0"/>
          </a:p>
          <a:p>
            <a:pPr algn="ctr"/>
            <a:r>
              <a:rPr lang="en-US" sz="2400" dirty="0">
                <a:solidFill>
                  <a:srgbClr val="FF0000"/>
                </a:solidFill>
              </a:rPr>
              <a:t>VIEW (UI) *</a:t>
            </a:r>
          </a:p>
          <a:p>
            <a:pPr algn="ctr"/>
            <a:endParaRPr lang="en-US" sz="2400" dirty="0"/>
          </a:p>
          <a:p>
            <a:pPr algn="ctr"/>
            <a:r>
              <a:rPr lang="en-US" sz="2400" dirty="0"/>
              <a:t>STYLE (Inline, Inside, CSS)</a:t>
            </a:r>
          </a:p>
          <a:p>
            <a:pPr algn="ctr"/>
            <a:endParaRPr lang="en-US" sz="2400" dirty="0"/>
          </a:p>
          <a:p>
            <a:pPr algn="ctr"/>
            <a:r>
              <a:rPr lang="en-US" sz="2400" dirty="0"/>
              <a:t>DATA</a:t>
            </a:r>
          </a:p>
          <a:p>
            <a:pPr algn="ctr"/>
            <a:r>
              <a:rPr lang="en-US" sz="2400" dirty="0"/>
              <a:t>State (Inside)</a:t>
            </a:r>
          </a:p>
          <a:p>
            <a:pPr algn="ctr"/>
            <a:r>
              <a:rPr lang="en-US" sz="2400" dirty="0"/>
              <a:t>Properties (Outside)</a:t>
            </a:r>
          </a:p>
          <a:p>
            <a:pPr algn="ctr"/>
            <a:endParaRPr lang="en-US" sz="2400" dirty="0"/>
          </a:p>
          <a:p>
            <a:pPr algn="ctr"/>
            <a:r>
              <a:rPr lang="en-US" sz="2400" dirty="0"/>
              <a:t>BEHAVIOR (Methods) - Interaction</a:t>
            </a:r>
            <a:endParaRPr lang="en-US" sz="3200" dirty="0"/>
          </a:p>
        </p:txBody>
      </p:sp>
    </p:spTree>
    <p:extLst>
      <p:ext uri="{BB962C8B-B14F-4D97-AF65-F5344CB8AC3E}">
        <p14:creationId xmlns:p14="http://schemas.microsoft.com/office/powerpoint/2010/main" val="419200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dirty="0"/>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dirty="0"/>
              <a:t>The </a:t>
            </a:r>
            <a:r>
              <a:rPr lang="en-US" b="1" dirty="0"/>
              <a:t>Angular Provider </a:t>
            </a:r>
            <a:r>
              <a:rPr lang="en-US" dirty="0"/>
              <a:t>is an instruction (or recipe) that describes how an object for a certain </a:t>
            </a:r>
            <a:r>
              <a:rPr lang="en-US" b="1" dirty="0"/>
              <a:t>token</a:t>
            </a:r>
            <a:r>
              <a:rPr lang="en-US" dirty="0"/>
              <a:t> is created. </a:t>
            </a:r>
          </a:p>
          <a:p>
            <a:r>
              <a:rPr lang="en-US" dirty="0"/>
              <a:t>The </a:t>
            </a:r>
            <a:r>
              <a:rPr lang="en-US" b="1" dirty="0"/>
              <a:t>Angular Providers </a:t>
            </a:r>
            <a:r>
              <a:rPr lang="en-US" dirty="0"/>
              <a:t>is an array of such instructions (Provider). Each provider is uniquely identified by a token (or DI  Token ) in the Providers Array.</a:t>
            </a:r>
            <a:endParaRPr lang="en-IN" dirty="0"/>
          </a:p>
        </p:txBody>
      </p:sp>
    </p:spTree>
    <p:extLst>
      <p:ext uri="{BB962C8B-B14F-4D97-AF65-F5344CB8AC3E}">
        <p14:creationId xmlns:p14="http://schemas.microsoft.com/office/powerpoint/2010/main" val="2390603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dirty="0"/>
              <a:t>In Angular, component CSS styles are encapsulated into the component's view and don't affect the rest of the application.</a:t>
            </a:r>
          </a:p>
          <a:p>
            <a:r>
              <a:rPr lang="en-US" dirty="0"/>
              <a:t>Angular comes with view encapsulation built in, which enables us to use Shadow DOM or even emulate it.</a:t>
            </a:r>
          </a:p>
          <a:p>
            <a:r>
              <a:rPr lang="en-US" dirty="0"/>
              <a:t>What is Shadow DOM?</a:t>
            </a:r>
          </a:p>
          <a:p>
            <a:pPr lvl="1"/>
            <a:r>
              <a:rPr lang="en-US" dirty="0"/>
              <a:t>Shadow DOM is part of the Web Components standard and enables DOM tree and style encapsulation. </a:t>
            </a:r>
          </a:p>
          <a:p>
            <a:pPr lvl="1"/>
            <a:r>
              <a:rPr lang="en-US" dirty="0"/>
              <a:t>It basically means that Shadow DOM allows us to hide DOM logic behind other elements. </a:t>
            </a:r>
          </a:p>
          <a:p>
            <a:pPr lvl="1"/>
            <a:r>
              <a:rPr lang="en-US" dirty="0"/>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dirty="0"/>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dirty="0"/>
              <a:t>Data binding is the core concept of Angular and used to define the communication between a component and the DOM. </a:t>
            </a:r>
          </a:p>
          <a:p>
            <a:r>
              <a:rPr lang="en-US" dirty="0"/>
              <a:t>It is a technique to link your data to your view layer. </a:t>
            </a:r>
          </a:p>
          <a:p>
            <a:r>
              <a:rPr lang="en-US" dirty="0"/>
              <a:t>In simple words, you can say that data binding is a communication between your typescript code of your component and your template which user sees.</a:t>
            </a:r>
          </a:p>
          <a:p>
            <a:r>
              <a:rPr lang="en-US" dirty="0"/>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dirty="0"/>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52DF-743B-42E2-8153-8D30A2F67698}"/>
              </a:ext>
            </a:extLst>
          </p:cNvPr>
          <p:cNvSpPr>
            <a:spLocks noGrp="1"/>
          </p:cNvSpPr>
          <p:nvPr>
            <p:ph type="title"/>
          </p:nvPr>
        </p:nvSpPr>
        <p:spPr/>
        <p:txBody>
          <a:bodyPr/>
          <a:lstStyle/>
          <a:p>
            <a:r>
              <a:rPr lang="en-IN" dirty="0"/>
              <a:t>Data Binding (Flow of Data)</a:t>
            </a:r>
            <a:endParaRPr lang="en-US" dirty="0"/>
          </a:p>
        </p:txBody>
      </p:sp>
      <p:sp>
        <p:nvSpPr>
          <p:cNvPr id="4" name="TextBox 3">
            <a:extLst>
              <a:ext uri="{FF2B5EF4-FFF2-40B4-BE49-F238E27FC236}">
                <a16:creationId xmlns:a16="http://schemas.microsoft.com/office/drawing/2014/main" id="{3762174D-3CFB-402C-B8FA-348B204BDBBB}"/>
              </a:ext>
            </a:extLst>
          </p:cNvPr>
          <p:cNvSpPr txBox="1"/>
          <p:nvPr/>
        </p:nvSpPr>
        <p:spPr>
          <a:xfrm>
            <a:off x="1151467" y="1921933"/>
            <a:ext cx="1990738" cy="1292662"/>
          </a:xfrm>
          <a:prstGeom prst="rect">
            <a:avLst/>
          </a:prstGeom>
          <a:noFill/>
        </p:spPr>
        <p:txBody>
          <a:bodyPr wrap="none" rtlCol="0">
            <a:spAutoFit/>
          </a:bodyPr>
          <a:lstStyle/>
          <a:p>
            <a:r>
              <a:rPr lang="en-IN" sz="2400" b="1" dirty="0"/>
              <a:t>SOURCE</a:t>
            </a:r>
          </a:p>
          <a:p>
            <a:pPr>
              <a:tabLst>
                <a:tab pos="177800" algn="l"/>
              </a:tabLst>
            </a:pPr>
            <a:r>
              <a:rPr lang="en-IN" dirty="0"/>
              <a:t>	Component Class</a:t>
            </a:r>
          </a:p>
          <a:p>
            <a:pPr>
              <a:tabLst>
                <a:tab pos="177800" algn="l"/>
                <a:tab pos="355600" algn="l"/>
              </a:tabLst>
            </a:pPr>
            <a:r>
              <a:rPr lang="en-IN" dirty="0"/>
              <a:t>		Data Members</a:t>
            </a:r>
          </a:p>
          <a:p>
            <a:pPr>
              <a:tabLst>
                <a:tab pos="177800" algn="l"/>
                <a:tab pos="355600" algn="l"/>
              </a:tabLst>
            </a:pPr>
            <a:r>
              <a:rPr lang="en-IN" dirty="0"/>
              <a:t>		Properties</a:t>
            </a:r>
            <a:endParaRPr lang="en-US" dirty="0"/>
          </a:p>
        </p:txBody>
      </p:sp>
      <p:sp>
        <p:nvSpPr>
          <p:cNvPr id="5" name="TextBox 4">
            <a:extLst>
              <a:ext uri="{FF2B5EF4-FFF2-40B4-BE49-F238E27FC236}">
                <a16:creationId xmlns:a16="http://schemas.microsoft.com/office/drawing/2014/main" id="{E226D0AF-4F06-4EEB-B0A5-80A08A27EBA2}"/>
              </a:ext>
            </a:extLst>
          </p:cNvPr>
          <p:cNvSpPr txBox="1"/>
          <p:nvPr/>
        </p:nvSpPr>
        <p:spPr>
          <a:xfrm>
            <a:off x="8367429" y="1921933"/>
            <a:ext cx="2673104" cy="1569660"/>
          </a:xfrm>
          <a:prstGeom prst="rect">
            <a:avLst/>
          </a:prstGeom>
          <a:noFill/>
        </p:spPr>
        <p:txBody>
          <a:bodyPr wrap="none" rtlCol="0">
            <a:spAutoFit/>
          </a:bodyPr>
          <a:lstStyle/>
          <a:p>
            <a:r>
              <a:rPr lang="en-IN" sz="2400" b="1" dirty="0"/>
              <a:t>TARGET</a:t>
            </a:r>
          </a:p>
          <a:p>
            <a:pPr>
              <a:tabLst>
                <a:tab pos="177800" algn="l"/>
              </a:tabLst>
            </a:pPr>
            <a:r>
              <a:rPr lang="en-IN" dirty="0"/>
              <a:t>	Component Template</a:t>
            </a:r>
          </a:p>
          <a:p>
            <a:pPr>
              <a:tabLst>
                <a:tab pos="177800" algn="l"/>
                <a:tab pos="355600" algn="l"/>
              </a:tabLst>
            </a:pPr>
            <a:r>
              <a:rPr lang="en-IN" dirty="0"/>
              <a:t>		Element Properties</a:t>
            </a:r>
          </a:p>
          <a:p>
            <a:pPr>
              <a:tabLst>
                <a:tab pos="177800" algn="l"/>
                <a:tab pos="355600" algn="l"/>
              </a:tabLst>
            </a:pPr>
            <a:r>
              <a:rPr lang="en-IN" dirty="0"/>
              <a:t>		Element Attributes</a:t>
            </a:r>
          </a:p>
          <a:p>
            <a:pPr>
              <a:tabLst>
                <a:tab pos="177800" algn="l"/>
                <a:tab pos="355600" algn="l"/>
              </a:tabLst>
            </a:pPr>
            <a:r>
              <a:rPr lang="en-IN" dirty="0"/>
              <a:t>		Component Properties</a:t>
            </a:r>
            <a:endParaRPr lang="en-US" dirty="0"/>
          </a:p>
        </p:txBody>
      </p:sp>
      <p:cxnSp>
        <p:nvCxnSpPr>
          <p:cNvPr id="6" name="Straight Arrow Connector 5">
            <a:extLst>
              <a:ext uri="{FF2B5EF4-FFF2-40B4-BE49-F238E27FC236}">
                <a16:creationId xmlns:a16="http://schemas.microsoft.com/office/drawing/2014/main" id="{D7FBFC08-A7C9-4DD1-AB30-A9E1A2719ACD}"/>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9CED126-0CF4-40E1-8931-C8B16C312765}"/>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EDB8936-7D59-4266-BF2A-B73A4D8FD33E}"/>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2FEB41-E8E9-4088-97B7-E7E770CA869B}"/>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36FF7B-1D53-48B7-866E-B2B99D02146E}"/>
              </a:ext>
            </a:extLst>
          </p:cNvPr>
          <p:cNvSpPr txBox="1"/>
          <p:nvPr/>
        </p:nvSpPr>
        <p:spPr>
          <a:xfrm>
            <a:off x="4130025" y="2361021"/>
            <a:ext cx="3467359" cy="1323439"/>
          </a:xfrm>
          <a:prstGeom prst="rect">
            <a:avLst/>
          </a:prstGeom>
          <a:noFill/>
        </p:spPr>
        <p:txBody>
          <a:bodyPr wrap="none" rtlCol="0">
            <a:spAutoFit/>
          </a:bodyPr>
          <a:lstStyle/>
          <a:p>
            <a:pPr algn="ctr"/>
            <a:r>
              <a:rPr lang="en-IN" sz="1600" dirty="0"/>
              <a:t>One Way Binding</a:t>
            </a:r>
          </a:p>
          <a:p>
            <a:pPr algn="ctr"/>
            <a:r>
              <a:rPr lang="en-IN" sz="1600" dirty="0"/>
              <a:t>Property and Attribute Binding</a:t>
            </a:r>
          </a:p>
          <a:p>
            <a:pPr algn="ctr"/>
            <a:r>
              <a:rPr lang="en-IN" sz="1600" dirty="0"/>
              <a:t>Interpolation {{</a:t>
            </a:r>
            <a:r>
              <a:rPr lang="en-IN" sz="1600" dirty="0" err="1"/>
              <a:t>dName</a:t>
            </a:r>
            <a:r>
              <a:rPr lang="en-IN" sz="1600" dirty="0"/>
              <a:t>}}</a:t>
            </a:r>
          </a:p>
          <a:p>
            <a:pPr algn="ctr"/>
            <a:r>
              <a:rPr lang="en-IN" sz="1600" dirty="0"/>
              <a:t>[</a:t>
            </a:r>
            <a:r>
              <a:rPr lang="en-IN" sz="1600" dirty="0" err="1"/>
              <a:t>propertyName</a:t>
            </a:r>
            <a:r>
              <a:rPr lang="en-IN" sz="1600" dirty="0"/>
              <a:t>] or bind-</a:t>
            </a:r>
            <a:r>
              <a:rPr lang="en-IN" sz="1600" dirty="0" err="1"/>
              <a:t>propertyName</a:t>
            </a:r>
            <a:endParaRPr lang="en-IN" sz="1600" dirty="0"/>
          </a:p>
          <a:p>
            <a:pPr algn="ctr"/>
            <a:r>
              <a:rPr lang="en-IN" sz="1600" dirty="0"/>
              <a:t>[</a:t>
            </a:r>
            <a:r>
              <a:rPr lang="en-IN" sz="1600" dirty="0" err="1"/>
              <a:t>attr.AttributeName</a:t>
            </a:r>
            <a:r>
              <a:rPr lang="en-IN" sz="1600" dirty="0"/>
              <a:t>]</a:t>
            </a:r>
          </a:p>
        </p:txBody>
      </p:sp>
      <p:sp>
        <p:nvSpPr>
          <p:cNvPr id="11" name="TextBox 10">
            <a:extLst>
              <a:ext uri="{FF2B5EF4-FFF2-40B4-BE49-F238E27FC236}">
                <a16:creationId xmlns:a16="http://schemas.microsoft.com/office/drawing/2014/main" id="{F7FC6197-3764-4707-9EAE-5941DF21027E}"/>
              </a:ext>
            </a:extLst>
          </p:cNvPr>
          <p:cNvSpPr txBox="1"/>
          <p:nvPr/>
        </p:nvSpPr>
        <p:spPr>
          <a:xfrm>
            <a:off x="4620563" y="4084601"/>
            <a:ext cx="2795702" cy="830997"/>
          </a:xfrm>
          <a:prstGeom prst="rect">
            <a:avLst/>
          </a:prstGeom>
          <a:noFill/>
        </p:spPr>
        <p:txBody>
          <a:bodyPr wrap="none" rtlCol="0">
            <a:spAutoFit/>
          </a:bodyPr>
          <a:lstStyle/>
          <a:p>
            <a:pPr algn="ctr"/>
            <a:r>
              <a:rPr lang="en-IN" sz="1600" dirty="0"/>
              <a:t>One Way To Source Binding</a:t>
            </a:r>
          </a:p>
          <a:p>
            <a:pPr algn="ctr"/>
            <a:r>
              <a:rPr lang="en-IN" sz="1600" dirty="0"/>
              <a:t>Event Binding</a:t>
            </a:r>
          </a:p>
          <a:p>
            <a:pPr algn="ctr"/>
            <a:r>
              <a:rPr lang="en-IN" sz="1600" dirty="0"/>
              <a:t>on-</a:t>
            </a:r>
            <a:r>
              <a:rPr lang="en-IN" sz="1600" dirty="0" err="1"/>
              <a:t>eventName</a:t>
            </a:r>
            <a:r>
              <a:rPr lang="en-IN" sz="1600" dirty="0"/>
              <a:t> or (</a:t>
            </a:r>
            <a:r>
              <a:rPr lang="en-IN" sz="1600" dirty="0" err="1"/>
              <a:t>eventName</a:t>
            </a:r>
            <a:r>
              <a:rPr lang="en-IN" sz="1600" dirty="0"/>
              <a:t>)</a:t>
            </a:r>
          </a:p>
        </p:txBody>
      </p:sp>
      <p:sp>
        <p:nvSpPr>
          <p:cNvPr id="12" name="TextBox 11">
            <a:extLst>
              <a:ext uri="{FF2B5EF4-FFF2-40B4-BE49-F238E27FC236}">
                <a16:creationId xmlns:a16="http://schemas.microsoft.com/office/drawing/2014/main" id="{743DF843-6B4D-4415-98DB-F8D9A0C4FB2B}"/>
              </a:ext>
            </a:extLst>
          </p:cNvPr>
          <p:cNvSpPr txBox="1"/>
          <p:nvPr/>
        </p:nvSpPr>
        <p:spPr>
          <a:xfrm>
            <a:off x="4697217" y="5514005"/>
            <a:ext cx="2797561" cy="584775"/>
          </a:xfrm>
          <a:prstGeom prst="rect">
            <a:avLst/>
          </a:prstGeom>
          <a:noFill/>
        </p:spPr>
        <p:txBody>
          <a:bodyPr wrap="none" rtlCol="0">
            <a:spAutoFit/>
          </a:bodyPr>
          <a:lstStyle/>
          <a:p>
            <a:pPr algn="ctr"/>
            <a:r>
              <a:rPr lang="en-IN" sz="1600" dirty="0"/>
              <a:t>Two Way Binding</a:t>
            </a:r>
          </a:p>
          <a:p>
            <a:pPr algn="ctr"/>
            <a:r>
              <a:rPr lang="en-IN" sz="1600" dirty="0" err="1"/>
              <a:t>bindon-ngModel</a:t>
            </a:r>
            <a:r>
              <a:rPr lang="en-IN" sz="1600" dirty="0"/>
              <a:t> or [(</a:t>
            </a:r>
            <a:r>
              <a:rPr lang="en-IN" sz="1600" dirty="0" err="1"/>
              <a:t>ngMode</a:t>
            </a:r>
            <a:r>
              <a:rPr lang="en-IN" sz="1600" dirty="0"/>
              <a:t>)]</a:t>
            </a:r>
          </a:p>
        </p:txBody>
      </p:sp>
    </p:spTree>
    <p:extLst>
      <p:ext uri="{BB962C8B-B14F-4D97-AF65-F5344CB8AC3E}">
        <p14:creationId xmlns:p14="http://schemas.microsoft.com/office/powerpoint/2010/main" val="2353492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dirty="0"/>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dirty="0"/>
              <a:t>Application state change can be caused by:</a:t>
            </a:r>
          </a:p>
          <a:p>
            <a:pPr lvl="1"/>
            <a:r>
              <a:rPr lang="en-IN" dirty="0"/>
              <a:t>Events – User events click, change, input, submit</a:t>
            </a:r>
          </a:p>
          <a:p>
            <a:pPr lvl="1"/>
            <a:r>
              <a:rPr lang="en-IN" dirty="0" err="1"/>
              <a:t>XMLHttpRequests</a:t>
            </a:r>
            <a:r>
              <a:rPr lang="en-IN" dirty="0"/>
              <a:t> – W</a:t>
            </a:r>
            <a:r>
              <a:rPr lang="en-US" dirty="0"/>
              <a:t>hen fetching data from a remote service </a:t>
            </a:r>
          </a:p>
          <a:p>
            <a:pPr lvl="1"/>
            <a:r>
              <a:rPr lang="en-US" dirty="0"/>
              <a:t>Timers – </a:t>
            </a:r>
            <a:r>
              <a:rPr lang="en-US" dirty="0" err="1"/>
              <a:t>setTimeout</a:t>
            </a:r>
            <a:r>
              <a:rPr lang="en-US" dirty="0"/>
              <a:t>(), </a:t>
            </a:r>
            <a:r>
              <a:rPr lang="en-US" dirty="0" err="1"/>
              <a:t>setInterval</a:t>
            </a:r>
            <a:r>
              <a:rPr lang="en-US" dirty="0"/>
              <a:t>()</a:t>
            </a:r>
          </a:p>
          <a:p>
            <a:r>
              <a:rPr lang="en-US" dirty="0"/>
              <a:t>Angular takes advantage of Zones (</a:t>
            </a:r>
            <a:r>
              <a:rPr lang="en-US" dirty="0" err="1"/>
              <a:t>NgZone</a:t>
            </a:r>
            <a:r>
              <a:rPr lang="en-US" dirty="0"/>
              <a:t>) </a:t>
            </a:r>
          </a:p>
          <a:p>
            <a:r>
              <a:rPr lang="en-US" dirty="0"/>
              <a:t>Zone monkey-patches global asynchronous operations such as </a:t>
            </a:r>
            <a:r>
              <a:rPr lang="en-US" dirty="0" err="1"/>
              <a:t>setTimeout</a:t>
            </a:r>
            <a:r>
              <a:rPr lang="en-US" dirty="0"/>
              <a:t>() and </a:t>
            </a:r>
            <a:r>
              <a:rPr lang="en-US" dirty="0" err="1"/>
              <a:t>addEventListener</a:t>
            </a:r>
            <a:r>
              <a:rPr lang="en-US" dirty="0"/>
              <a:t>(), which is why Angular can easily find out, when to update the DOM. </a:t>
            </a:r>
            <a:endParaRPr lang="en-IN" dirty="0"/>
          </a:p>
        </p:txBody>
      </p:sp>
    </p:spTree>
    <p:extLst>
      <p:ext uri="{BB962C8B-B14F-4D97-AF65-F5344CB8AC3E}">
        <p14:creationId xmlns:p14="http://schemas.microsoft.com/office/powerpoint/2010/main" val="1018331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522515" y="643466"/>
            <a:ext cx="529030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C407F8-D82E-461B-90D6-629B8BDC9DB5}"/>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1AEC211D-DE11-4CD5-9A7E-6D92F12EC6FB}"/>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A6378963-D6AC-492B-8950-305962F9E235}"/>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lowchart: Magnetic Disk 6">
            <a:extLst>
              <a:ext uri="{FF2B5EF4-FFF2-40B4-BE49-F238E27FC236}">
                <a16:creationId xmlns:a16="http://schemas.microsoft.com/office/drawing/2014/main" id="{058054FF-C3EB-4968-9E41-13DFDADF01F7}"/>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grpSp>
        <p:nvGrpSpPr>
          <p:cNvPr id="8" name="Group 7">
            <a:extLst>
              <a:ext uri="{FF2B5EF4-FFF2-40B4-BE49-F238E27FC236}">
                <a16:creationId xmlns:a16="http://schemas.microsoft.com/office/drawing/2014/main" id="{54DDB639-465A-46D9-B7BC-3BD385892F51}"/>
              </a:ext>
            </a:extLst>
          </p:cNvPr>
          <p:cNvGrpSpPr/>
          <p:nvPr/>
        </p:nvGrpSpPr>
        <p:grpSpPr>
          <a:xfrm>
            <a:off x="7810595" y="1906144"/>
            <a:ext cx="1262108" cy="898124"/>
            <a:chOff x="8762260" y="1677880"/>
            <a:chExt cx="1262108" cy="898124"/>
          </a:xfrm>
        </p:grpSpPr>
        <p:sp>
          <p:nvSpPr>
            <p:cNvPr id="9" name="Rectangle: Rounded Corners 8">
              <a:extLst>
                <a:ext uri="{FF2B5EF4-FFF2-40B4-BE49-F238E27FC236}">
                  <a16:creationId xmlns:a16="http://schemas.microsoft.com/office/drawing/2014/main" id="{E721FDCE-2771-43F7-A180-10526167FD04}"/>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D8DAFE93-9DF3-4CE8-B6D9-D627C5163F4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1" name="Group 10">
            <a:extLst>
              <a:ext uri="{FF2B5EF4-FFF2-40B4-BE49-F238E27FC236}">
                <a16:creationId xmlns:a16="http://schemas.microsoft.com/office/drawing/2014/main" id="{AAB71FD7-E6C1-4802-A840-B7EAD1BD71FC}"/>
              </a:ext>
            </a:extLst>
          </p:cNvPr>
          <p:cNvGrpSpPr/>
          <p:nvPr/>
        </p:nvGrpSpPr>
        <p:grpSpPr>
          <a:xfrm>
            <a:off x="9193562" y="1919007"/>
            <a:ext cx="1262108" cy="898124"/>
            <a:chOff x="8762260" y="1677880"/>
            <a:chExt cx="1262108" cy="898124"/>
          </a:xfrm>
        </p:grpSpPr>
        <p:sp>
          <p:nvSpPr>
            <p:cNvPr id="12" name="Rectangle: Rounded Corners 11">
              <a:extLst>
                <a:ext uri="{FF2B5EF4-FFF2-40B4-BE49-F238E27FC236}">
                  <a16:creationId xmlns:a16="http://schemas.microsoft.com/office/drawing/2014/main" id="{F54E23B4-86B8-455B-B85D-BE9B87D46A2F}"/>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30D5084B-6824-4FAF-A822-5F35BAAF709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cxnSp>
        <p:nvCxnSpPr>
          <p:cNvPr id="14" name="Straight Connector 13">
            <a:extLst>
              <a:ext uri="{FF2B5EF4-FFF2-40B4-BE49-F238E27FC236}">
                <a16:creationId xmlns:a16="http://schemas.microsoft.com/office/drawing/2014/main" id="{4AB6BAF9-0DFE-48FC-A8E6-8479F115DA2F}"/>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D8F35D4B-2AE8-428F-B26A-61ACB144DBCC}"/>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6" name="Straight Arrow Connector 15">
            <a:extLst>
              <a:ext uri="{FF2B5EF4-FFF2-40B4-BE49-F238E27FC236}">
                <a16:creationId xmlns:a16="http://schemas.microsoft.com/office/drawing/2014/main" id="{6AF7BAE9-F4CE-44FB-9C2D-FC003CA1227C}"/>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7B0DF9-6E92-4626-A85D-6B53F0A46E2D}"/>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8" name="Straight Arrow Connector 17">
            <a:extLst>
              <a:ext uri="{FF2B5EF4-FFF2-40B4-BE49-F238E27FC236}">
                <a16:creationId xmlns:a16="http://schemas.microsoft.com/office/drawing/2014/main" id="{0A5331C7-F5BA-4DE6-B55E-18260D0359C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95BE317-C59A-40F2-A469-E4DA3DA28066}"/>
              </a:ext>
            </a:extLst>
          </p:cNvPr>
          <p:cNvSpPr/>
          <p:nvPr/>
        </p:nvSpPr>
        <p:spPr>
          <a:xfrm>
            <a:off x="4643503" y="2034350"/>
            <a:ext cx="1398140" cy="369332"/>
          </a:xfrm>
          <a:prstGeom prst="rect">
            <a:avLst/>
          </a:prstGeom>
        </p:spPr>
        <p:txBody>
          <a:bodyPr wrap="none">
            <a:spAutoFit/>
          </a:bodyPr>
          <a:lstStyle/>
          <a:p>
            <a:r>
              <a:rPr lang="en-IN" dirty="0"/>
              <a:t>HTML + CSS </a:t>
            </a:r>
          </a:p>
        </p:txBody>
      </p:sp>
      <p:sp>
        <p:nvSpPr>
          <p:cNvPr id="20" name="TextBox 19">
            <a:extLst>
              <a:ext uri="{FF2B5EF4-FFF2-40B4-BE49-F238E27FC236}">
                <a16:creationId xmlns:a16="http://schemas.microsoft.com/office/drawing/2014/main" id="{52F417CE-7CC3-4927-AD88-F7C8D8137B34}"/>
              </a:ext>
            </a:extLst>
          </p:cNvPr>
          <p:cNvSpPr txBox="1"/>
          <p:nvPr/>
        </p:nvSpPr>
        <p:spPr>
          <a:xfrm>
            <a:off x="8625319" y="3806469"/>
            <a:ext cx="102624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21" name="Rectangle 20">
            <a:extLst>
              <a:ext uri="{FF2B5EF4-FFF2-40B4-BE49-F238E27FC236}">
                <a16:creationId xmlns:a16="http://schemas.microsoft.com/office/drawing/2014/main" id="{8F5CD2C8-12AE-4684-85D5-EAA70210FC6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7B5E5A58-6243-49D9-A6F8-D5F574AE978E}"/>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E26967B4-E58A-4BC4-BAA8-4E01E3A17F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88C329FD-3DAB-4DD0-A521-F96417A14B99}"/>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65B455B5-FA11-441E-9E8F-3E186AFEFBB8}"/>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26" name="Straight Arrow Connector 25">
            <a:extLst>
              <a:ext uri="{FF2B5EF4-FFF2-40B4-BE49-F238E27FC236}">
                <a16:creationId xmlns:a16="http://schemas.microsoft.com/office/drawing/2014/main" id="{FD0A276A-803F-48F7-968E-FD45C28DA7D5}"/>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C3CEA61-A470-4AEA-A474-9F6D9D5462DB}"/>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8" name="Rectangle 27">
            <a:extLst>
              <a:ext uri="{FF2B5EF4-FFF2-40B4-BE49-F238E27FC236}">
                <a16:creationId xmlns:a16="http://schemas.microsoft.com/office/drawing/2014/main" id="{86116F2A-5E6A-423F-9E13-8FED6568D870}"/>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9" name="Group 28">
            <a:extLst>
              <a:ext uri="{FF2B5EF4-FFF2-40B4-BE49-F238E27FC236}">
                <a16:creationId xmlns:a16="http://schemas.microsoft.com/office/drawing/2014/main" id="{7EDAFF15-26B1-4D24-AE41-70B8A8472775}"/>
              </a:ext>
            </a:extLst>
          </p:cNvPr>
          <p:cNvGrpSpPr/>
          <p:nvPr/>
        </p:nvGrpSpPr>
        <p:grpSpPr>
          <a:xfrm>
            <a:off x="3467802" y="4432944"/>
            <a:ext cx="828000" cy="828000"/>
            <a:chOff x="4936328" y="4218830"/>
            <a:chExt cx="828000" cy="828000"/>
          </a:xfrm>
        </p:grpSpPr>
        <p:sp>
          <p:nvSpPr>
            <p:cNvPr id="30" name="Arc 29">
              <a:extLst>
                <a:ext uri="{FF2B5EF4-FFF2-40B4-BE49-F238E27FC236}">
                  <a16:creationId xmlns:a16="http://schemas.microsoft.com/office/drawing/2014/main" id="{703E3F1E-C687-4B6A-A0BF-6F43EECF5A9D}"/>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TextBox 30">
              <a:extLst>
                <a:ext uri="{FF2B5EF4-FFF2-40B4-BE49-F238E27FC236}">
                  <a16:creationId xmlns:a16="http://schemas.microsoft.com/office/drawing/2014/main" id="{80F3B00E-4D99-44C3-9239-D138CF5F03BB}"/>
                </a:ext>
              </a:extLst>
            </p:cNvPr>
            <p:cNvSpPr txBox="1"/>
            <p:nvPr/>
          </p:nvSpPr>
          <p:spPr>
            <a:xfrm>
              <a:off x="5001333" y="4357798"/>
              <a:ext cx="755913" cy="523220"/>
            </a:xfrm>
            <a:prstGeom prst="rect">
              <a:avLst/>
            </a:prstGeom>
            <a:noFill/>
          </p:spPr>
          <p:txBody>
            <a:bodyPr wrap="none" rtlCol="0">
              <a:spAutoFit/>
            </a:bodyPr>
            <a:lstStyle/>
            <a:p>
              <a:r>
                <a:rPr lang="en-IN" sz="1400" b="1" dirty="0">
                  <a:solidFill>
                    <a:srgbClr val="FF0000"/>
                  </a:solidFill>
                </a:rPr>
                <a:t>Page</a:t>
              </a:r>
            </a:p>
            <a:p>
              <a:r>
                <a:rPr lang="en-IN" sz="1400" b="1" dirty="0">
                  <a:solidFill>
                    <a:srgbClr val="FF0000"/>
                  </a:solidFill>
                </a:rPr>
                <a:t>Reload!</a:t>
              </a:r>
            </a:p>
          </p:txBody>
        </p:sp>
      </p:grpSp>
      <p:cxnSp>
        <p:nvCxnSpPr>
          <p:cNvPr id="32" name="Straight Arrow Connector 31">
            <a:extLst>
              <a:ext uri="{FF2B5EF4-FFF2-40B4-BE49-F238E27FC236}">
                <a16:creationId xmlns:a16="http://schemas.microsoft.com/office/drawing/2014/main" id="{9BA11F65-B433-4CA8-9259-5D5A54BD9F23}"/>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498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0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dirty="0"/>
              <a:t>Directives</a:t>
            </a:r>
            <a:endParaRPr lang="en-IN" dirty="0"/>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58B7-06A1-4C2B-B13E-4E4FE6804F7C}"/>
              </a:ext>
            </a:extLst>
          </p:cNvPr>
          <p:cNvSpPr>
            <a:spLocks noGrp="1"/>
          </p:cNvSpPr>
          <p:nvPr>
            <p:ph type="title"/>
          </p:nvPr>
        </p:nvSpPr>
        <p:spPr/>
        <p:txBody>
          <a:bodyPr/>
          <a:lstStyle/>
          <a:p>
            <a:r>
              <a:rPr lang="en-US" dirty="0"/>
              <a:t>Parent Child Communication</a:t>
            </a:r>
          </a:p>
        </p:txBody>
      </p:sp>
      <p:sp>
        <p:nvSpPr>
          <p:cNvPr id="4" name="Oval 3">
            <a:extLst>
              <a:ext uri="{FF2B5EF4-FFF2-40B4-BE49-F238E27FC236}">
                <a16:creationId xmlns:a16="http://schemas.microsoft.com/office/drawing/2014/main" id="{E89B7B1F-BEFA-41A2-A161-28A4CB629C1C}"/>
              </a:ext>
            </a:extLst>
          </p:cNvPr>
          <p:cNvSpPr/>
          <p:nvPr/>
        </p:nvSpPr>
        <p:spPr>
          <a:xfrm>
            <a:off x="2226980"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5" name="Oval 4">
            <a:extLst>
              <a:ext uri="{FF2B5EF4-FFF2-40B4-BE49-F238E27FC236}">
                <a16:creationId xmlns:a16="http://schemas.microsoft.com/office/drawing/2014/main" id="{5B82F8ED-23C7-46C8-9D7B-5B062EA19B66}"/>
              </a:ext>
            </a:extLst>
          </p:cNvPr>
          <p:cNvSpPr/>
          <p:nvPr/>
        </p:nvSpPr>
        <p:spPr>
          <a:xfrm>
            <a:off x="2226980"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a:t>
            </a:r>
          </a:p>
        </p:txBody>
      </p:sp>
      <p:cxnSp>
        <p:nvCxnSpPr>
          <p:cNvPr id="6" name="Straight Arrow Connector 5">
            <a:extLst>
              <a:ext uri="{FF2B5EF4-FFF2-40B4-BE49-F238E27FC236}">
                <a16:creationId xmlns:a16="http://schemas.microsoft.com/office/drawing/2014/main" id="{EC49A217-FCEB-4432-9DC6-25D8084DB9D6}"/>
              </a:ext>
            </a:extLst>
          </p:cNvPr>
          <p:cNvCxnSpPr>
            <a:stCxn id="4" idx="3"/>
            <a:endCxn id="5" idx="1"/>
          </p:cNvCxnSpPr>
          <p:nvPr/>
        </p:nvCxnSpPr>
        <p:spPr>
          <a:xfrm>
            <a:off x="2461932"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3A48DFB-65B3-4EB6-AF5A-251D580E69DD}"/>
              </a:ext>
            </a:extLst>
          </p:cNvPr>
          <p:cNvSpPr txBox="1"/>
          <p:nvPr/>
        </p:nvSpPr>
        <p:spPr>
          <a:xfrm>
            <a:off x="371989" y="3174415"/>
            <a:ext cx="1931170" cy="646331"/>
          </a:xfrm>
          <a:prstGeom prst="rect">
            <a:avLst/>
          </a:prstGeom>
          <a:noFill/>
          <a:ln>
            <a:solidFill>
              <a:schemeClr val="tx1"/>
            </a:solidFill>
          </a:ln>
        </p:spPr>
        <p:txBody>
          <a:bodyPr wrap="square" rtlCol="0">
            <a:spAutoFit/>
          </a:bodyPr>
          <a:lstStyle/>
          <a:p>
            <a:r>
              <a:rPr lang="en-IN" dirty="0"/>
              <a:t>@Input()</a:t>
            </a:r>
          </a:p>
          <a:p>
            <a:r>
              <a:rPr lang="en-IN" dirty="0"/>
              <a:t>Property</a:t>
            </a:r>
          </a:p>
        </p:txBody>
      </p:sp>
      <p:sp>
        <p:nvSpPr>
          <p:cNvPr id="8" name="TextBox 7">
            <a:extLst>
              <a:ext uri="{FF2B5EF4-FFF2-40B4-BE49-F238E27FC236}">
                <a16:creationId xmlns:a16="http://schemas.microsoft.com/office/drawing/2014/main" id="{4CC331FC-DC32-4195-A56C-18BCC985C393}"/>
              </a:ext>
            </a:extLst>
          </p:cNvPr>
          <p:cNvSpPr txBox="1"/>
          <p:nvPr/>
        </p:nvSpPr>
        <p:spPr>
          <a:xfrm>
            <a:off x="371989" y="3892689"/>
            <a:ext cx="1931170" cy="923330"/>
          </a:xfrm>
          <a:prstGeom prst="rect">
            <a:avLst/>
          </a:prstGeom>
          <a:noFill/>
          <a:ln>
            <a:solidFill>
              <a:schemeClr val="tx1"/>
            </a:solidFill>
          </a:ln>
        </p:spPr>
        <p:txBody>
          <a:bodyPr wrap="none" rtlCol="0">
            <a:spAutoFit/>
          </a:bodyPr>
          <a:lstStyle/>
          <a:p>
            <a:r>
              <a:rPr lang="en-IN" dirty="0"/>
              <a:t>Template Ref (#c1)</a:t>
            </a:r>
          </a:p>
          <a:p>
            <a:r>
              <a:rPr lang="en-IN" dirty="0"/>
              <a:t>@ViewChild</a:t>
            </a:r>
          </a:p>
          <a:p>
            <a:r>
              <a:rPr lang="en-IN" dirty="0"/>
              <a:t>@ViewChildren</a:t>
            </a:r>
            <a:endParaRPr lang="en-US" dirty="0"/>
          </a:p>
        </p:txBody>
      </p:sp>
      <p:cxnSp>
        <p:nvCxnSpPr>
          <p:cNvPr id="9" name="Straight Arrow Connector 8">
            <a:extLst>
              <a:ext uri="{FF2B5EF4-FFF2-40B4-BE49-F238E27FC236}">
                <a16:creationId xmlns:a16="http://schemas.microsoft.com/office/drawing/2014/main" id="{9B968CF2-4710-4B69-83CF-3DFE27106B4D}"/>
              </a:ext>
            </a:extLst>
          </p:cNvPr>
          <p:cNvCxnSpPr/>
          <p:nvPr/>
        </p:nvCxnSpPr>
        <p:spPr>
          <a:xfrm flipV="1">
            <a:off x="3596384" y="3285759"/>
            <a:ext cx="0" cy="16331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E5D660-F77A-4A90-9DCA-7FA095C33951}"/>
              </a:ext>
            </a:extLst>
          </p:cNvPr>
          <p:cNvSpPr txBox="1"/>
          <p:nvPr/>
        </p:nvSpPr>
        <p:spPr>
          <a:xfrm>
            <a:off x="3698181" y="3648241"/>
            <a:ext cx="1451551" cy="646331"/>
          </a:xfrm>
          <a:prstGeom prst="rect">
            <a:avLst/>
          </a:prstGeom>
          <a:noFill/>
          <a:ln>
            <a:solidFill>
              <a:schemeClr val="tx1"/>
            </a:solidFill>
          </a:ln>
        </p:spPr>
        <p:txBody>
          <a:bodyPr wrap="none" rtlCol="0">
            <a:spAutoFit/>
          </a:bodyPr>
          <a:lstStyle/>
          <a:p>
            <a:r>
              <a:rPr lang="en-IN" dirty="0"/>
              <a:t>@Output()</a:t>
            </a:r>
          </a:p>
          <a:p>
            <a:r>
              <a:rPr lang="en-IN" dirty="0"/>
              <a:t>Event Emitter</a:t>
            </a:r>
          </a:p>
        </p:txBody>
      </p:sp>
      <p:grpSp>
        <p:nvGrpSpPr>
          <p:cNvPr id="11" name="Group 10">
            <a:extLst>
              <a:ext uri="{FF2B5EF4-FFF2-40B4-BE49-F238E27FC236}">
                <a16:creationId xmlns:a16="http://schemas.microsoft.com/office/drawing/2014/main" id="{95B239BA-D0DE-4371-B0A2-CFF16D58D253}"/>
              </a:ext>
            </a:extLst>
          </p:cNvPr>
          <p:cNvGrpSpPr/>
          <p:nvPr/>
        </p:nvGrpSpPr>
        <p:grpSpPr>
          <a:xfrm>
            <a:off x="6332980" y="2051167"/>
            <a:ext cx="4843035" cy="4102330"/>
            <a:chOff x="6332980" y="2051167"/>
            <a:chExt cx="4843035" cy="4102330"/>
          </a:xfrm>
        </p:grpSpPr>
        <p:sp>
          <p:nvSpPr>
            <p:cNvPr id="12" name="Oval 11">
              <a:extLst>
                <a:ext uri="{FF2B5EF4-FFF2-40B4-BE49-F238E27FC236}">
                  <a16:creationId xmlns:a16="http://schemas.microsoft.com/office/drawing/2014/main" id="{B69C007C-A428-4FD1-9A2F-07E0F4BE9C66}"/>
                </a:ext>
              </a:extLst>
            </p:cNvPr>
            <p:cNvSpPr/>
            <p:nvPr/>
          </p:nvSpPr>
          <p:spPr>
            <a:xfrm>
              <a:off x="7967305" y="2051167"/>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Parent</a:t>
              </a:r>
            </a:p>
          </p:txBody>
        </p:sp>
        <p:sp>
          <p:nvSpPr>
            <p:cNvPr id="13" name="Oval 12">
              <a:extLst>
                <a:ext uri="{FF2B5EF4-FFF2-40B4-BE49-F238E27FC236}">
                  <a16:creationId xmlns:a16="http://schemas.microsoft.com/office/drawing/2014/main" id="{F33CE221-3698-4AB9-9892-55BCFD79452C}"/>
                </a:ext>
              </a:extLst>
            </p:cNvPr>
            <p:cNvSpPr/>
            <p:nvPr/>
          </p:nvSpPr>
          <p:spPr>
            <a:xfrm>
              <a:off x="636294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One</a:t>
              </a:r>
            </a:p>
          </p:txBody>
        </p:sp>
        <p:sp>
          <p:nvSpPr>
            <p:cNvPr id="14" name="Oval 13">
              <a:extLst>
                <a:ext uri="{FF2B5EF4-FFF2-40B4-BE49-F238E27FC236}">
                  <a16:creationId xmlns:a16="http://schemas.microsoft.com/office/drawing/2014/main" id="{3B24FAB0-782B-4A01-95F4-7305FF303C1D}"/>
                </a:ext>
              </a:extLst>
            </p:cNvPr>
            <p:cNvSpPr/>
            <p:nvPr/>
          </p:nvSpPr>
          <p:spPr>
            <a:xfrm>
              <a:off x="9571659" y="4707083"/>
              <a:ext cx="1604356" cy="14464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 Two</a:t>
              </a:r>
            </a:p>
          </p:txBody>
        </p:sp>
        <p:cxnSp>
          <p:nvCxnSpPr>
            <p:cNvPr id="15" name="Straight Arrow Connector 14">
              <a:extLst>
                <a:ext uri="{FF2B5EF4-FFF2-40B4-BE49-F238E27FC236}">
                  <a16:creationId xmlns:a16="http://schemas.microsoft.com/office/drawing/2014/main" id="{5C89720C-A013-4A97-B8EB-32ED5DF78639}"/>
                </a:ext>
              </a:extLst>
            </p:cNvPr>
            <p:cNvCxnSpPr>
              <a:cxnSpLocks/>
              <a:stCxn id="13" idx="0"/>
              <a:endCxn id="12" idx="3"/>
            </p:cNvCxnSpPr>
            <p:nvPr/>
          </p:nvCxnSpPr>
          <p:spPr>
            <a:xfrm flipV="1">
              <a:off x="7165127" y="3285759"/>
              <a:ext cx="1037130"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3C1AA14-1A04-4057-A2AC-B92E2E379218}"/>
                </a:ext>
              </a:extLst>
            </p:cNvPr>
            <p:cNvSpPr txBox="1"/>
            <p:nvPr/>
          </p:nvSpPr>
          <p:spPr>
            <a:xfrm>
              <a:off x="6332980" y="3428999"/>
              <a:ext cx="1451551" cy="646331"/>
            </a:xfrm>
            <a:prstGeom prst="rect">
              <a:avLst/>
            </a:prstGeom>
            <a:noFill/>
          </p:spPr>
          <p:txBody>
            <a:bodyPr wrap="square" rtlCol="0">
              <a:spAutoFit/>
            </a:bodyPr>
            <a:lstStyle/>
            <a:p>
              <a:r>
                <a:rPr lang="en-IN" dirty="0"/>
                <a:t>@Output()</a:t>
              </a:r>
            </a:p>
            <a:p>
              <a:r>
                <a:rPr lang="en-IN" dirty="0"/>
                <a:t>Event Emitter</a:t>
              </a:r>
            </a:p>
          </p:txBody>
        </p:sp>
        <p:cxnSp>
          <p:nvCxnSpPr>
            <p:cNvPr id="17" name="Straight Arrow Connector 16">
              <a:extLst>
                <a:ext uri="{FF2B5EF4-FFF2-40B4-BE49-F238E27FC236}">
                  <a16:creationId xmlns:a16="http://schemas.microsoft.com/office/drawing/2014/main" id="{E74502E8-1F06-4EBA-9054-20DDC1D95B6C}"/>
                </a:ext>
              </a:extLst>
            </p:cNvPr>
            <p:cNvCxnSpPr>
              <a:cxnSpLocks/>
              <a:stCxn id="12" idx="5"/>
              <a:endCxn id="14" idx="0"/>
            </p:cNvCxnSpPr>
            <p:nvPr/>
          </p:nvCxnSpPr>
          <p:spPr>
            <a:xfrm>
              <a:off x="9336709" y="3285759"/>
              <a:ext cx="1037128" cy="14213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011A7F3-806B-41DB-9EC5-33521733020E}"/>
                </a:ext>
              </a:extLst>
            </p:cNvPr>
            <p:cNvSpPr txBox="1"/>
            <p:nvPr/>
          </p:nvSpPr>
          <p:spPr>
            <a:xfrm>
              <a:off x="9795753" y="3429000"/>
              <a:ext cx="1032655" cy="646331"/>
            </a:xfrm>
            <a:prstGeom prst="rect">
              <a:avLst/>
            </a:prstGeom>
            <a:noFill/>
          </p:spPr>
          <p:txBody>
            <a:bodyPr wrap="none" rtlCol="0">
              <a:spAutoFit/>
            </a:bodyPr>
            <a:lstStyle/>
            <a:p>
              <a:r>
                <a:rPr lang="en-IN" dirty="0"/>
                <a:t>@Input()</a:t>
              </a:r>
            </a:p>
            <a:p>
              <a:r>
                <a:rPr lang="en-IN" dirty="0"/>
                <a:t>Property</a:t>
              </a:r>
            </a:p>
          </p:txBody>
        </p:sp>
      </p:grpSp>
    </p:spTree>
    <p:extLst>
      <p:ext uri="{BB962C8B-B14F-4D97-AF65-F5344CB8AC3E}">
        <p14:creationId xmlns:p14="http://schemas.microsoft.com/office/powerpoint/2010/main" val="3215398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dirty="0"/>
              <a:t>Pipes</a:t>
            </a:r>
            <a:endParaRPr lang="en-IN" dirty="0"/>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dirty="0"/>
              <a:t>Angular provides built-in pipes for typical data transformations, including transformations for internationalization (i18n), which use locale information to format data. </a:t>
            </a:r>
          </a:p>
          <a:p>
            <a:pPr algn="just"/>
            <a:r>
              <a:rPr lang="en-US" sz="2400" dirty="0"/>
              <a:t>The following are commonly used built-in pipes for data formatting:</a:t>
            </a:r>
          </a:p>
          <a:p>
            <a:pPr lvl="1" algn="just"/>
            <a:r>
              <a:rPr lang="en-US" dirty="0" err="1"/>
              <a:t>DatePipe</a:t>
            </a:r>
            <a:r>
              <a:rPr lang="en-US" dirty="0"/>
              <a:t>: Formats a date value according to locale rules.</a:t>
            </a:r>
          </a:p>
          <a:p>
            <a:pPr lvl="1" algn="just"/>
            <a:r>
              <a:rPr lang="en-US" dirty="0" err="1"/>
              <a:t>UpperCasePipe</a:t>
            </a:r>
            <a:r>
              <a:rPr lang="en-US" dirty="0"/>
              <a:t>: Transforms text to all upper case.</a:t>
            </a:r>
          </a:p>
          <a:p>
            <a:pPr lvl="1" algn="just"/>
            <a:r>
              <a:rPr lang="en-US" dirty="0" err="1"/>
              <a:t>LowerCasePipe</a:t>
            </a:r>
            <a:r>
              <a:rPr lang="en-US" dirty="0"/>
              <a:t>: Transforms text to all lower case.</a:t>
            </a:r>
          </a:p>
          <a:p>
            <a:pPr lvl="1" algn="just"/>
            <a:r>
              <a:rPr lang="en-US" dirty="0" err="1"/>
              <a:t>CurrencyPipe</a:t>
            </a:r>
            <a:r>
              <a:rPr lang="en-US" dirty="0"/>
              <a:t>: Transforms a number to a currency string, formatted according to locale rules.</a:t>
            </a:r>
          </a:p>
          <a:p>
            <a:pPr lvl="1" algn="just"/>
            <a:r>
              <a:rPr lang="en-US" dirty="0" err="1"/>
              <a:t>DecimalPipe</a:t>
            </a:r>
            <a:r>
              <a:rPr lang="en-US" dirty="0"/>
              <a:t>: Transforms a number into a string with a decimal point, formatted according to locale rules.</a:t>
            </a:r>
          </a:p>
          <a:p>
            <a:pPr lvl="1" algn="just"/>
            <a:r>
              <a:rPr lang="en-US" dirty="0" err="1"/>
              <a:t>PercentPipe</a:t>
            </a:r>
            <a:r>
              <a:rPr lang="en-US" dirty="0"/>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dirty="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dirty="0"/>
              <a:t>Reactive forms </a:t>
            </a:r>
            <a:r>
              <a:rPr lang="en-US" dirty="0"/>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dirty="0"/>
          </a:p>
          <a:p>
            <a:pPr algn="just"/>
            <a:r>
              <a:rPr lang="en-US" b="1" dirty="0"/>
              <a:t>Template-driven forms </a:t>
            </a:r>
            <a:r>
              <a:rPr lang="en-US" dirty="0"/>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dirty="0"/>
          </a:p>
        </p:txBody>
      </p:sp>
    </p:spTree>
    <p:extLst>
      <p:ext uri="{BB962C8B-B14F-4D97-AF65-F5344CB8AC3E}">
        <p14:creationId xmlns:p14="http://schemas.microsoft.com/office/powerpoint/2010/main" val="2384314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68"/>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568939">
                <a:tc>
                  <a:txBody>
                    <a:bodyPr/>
                    <a:lstStyle/>
                    <a:p>
                      <a:pPr algn="ctr"/>
                      <a:endParaRPr lang="en-IN" sz="2400" b="0" cap="all" dirty="0">
                        <a:solidFill>
                          <a:schemeClr val="bg1"/>
                        </a:solidFill>
                        <a:effectLst/>
                      </a:endParaRPr>
                    </a:p>
                  </a:txBody>
                  <a:tcPr marL="168205" marR="168205" marT="56068" marB="56068" anchor="ctr">
                    <a:solidFill>
                      <a:srgbClr val="0070C0"/>
                    </a:solidFill>
                  </a:tcPr>
                </a:tc>
                <a:tc>
                  <a:txBody>
                    <a:bodyPr/>
                    <a:lstStyle/>
                    <a:p>
                      <a:pPr algn="ctr"/>
                      <a:r>
                        <a:rPr lang="en-IN" sz="2800" b="0" cap="all" dirty="0">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dirty="0">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1054977">
                <a:tc>
                  <a:txBody>
                    <a:bodyPr/>
                    <a:lstStyle/>
                    <a:p>
                      <a:pPr algn="l" fontAlgn="t"/>
                      <a:r>
                        <a:rPr lang="en-IN" sz="2400" b="0" u="none" strike="noStrike" dirty="0">
                          <a:solidFill>
                            <a:schemeClr val="bg1"/>
                          </a:solidFill>
                          <a:effectLst/>
                        </a:rPr>
                        <a:t>Setup of form model</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dirty="0">
                          <a:effectLst/>
                        </a:rPr>
                        <a:t>Implicit, created by directives</a:t>
                      </a:r>
                    </a:p>
                  </a:txBody>
                  <a:tcPr marL="112138" marR="112138" marT="112138" marB="112138" anchor="ctr"/>
                </a:tc>
                <a:extLst>
                  <a:ext uri="{0D108BD9-81ED-4DB2-BD59-A6C34878D82A}">
                    <a16:rowId xmlns:a16="http://schemas.microsoft.com/office/drawing/2014/main" val="45851353"/>
                  </a:ext>
                </a:extLst>
              </a:tr>
              <a:tr h="662252">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658650">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dirty="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658650">
                <a:tc>
                  <a:txBody>
                    <a:bodyPr/>
                    <a:lstStyle/>
                    <a:p>
                      <a:pPr algn="l" fontAlgn="t"/>
                      <a:r>
                        <a:rPr lang="en-IN" sz="2400" b="0" u="none" strike="noStrike" dirty="0">
                          <a:solidFill>
                            <a:schemeClr val="bg1"/>
                          </a:solidFill>
                          <a:effectLst/>
                        </a:rPr>
                        <a:t>Form validation</a:t>
                      </a:r>
                      <a:endParaRPr lang="en-IN" sz="2400" b="0" dirty="0">
                        <a:solidFill>
                          <a:schemeClr val="bg1"/>
                        </a:solidFill>
                        <a:effectLst/>
                      </a:endParaRPr>
                    </a:p>
                  </a:txBody>
                  <a:tcPr marL="112138" marR="112138" marT="112138" marB="112138" anchor="ctr">
                    <a:solidFill>
                      <a:srgbClr val="0070C0"/>
                    </a:solidFill>
                  </a:tcPr>
                </a:tc>
                <a:tc>
                  <a:txBody>
                    <a:bodyPr/>
                    <a:lstStyle/>
                    <a:p>
                      <a:pPr algn="l" fontAlgn="t"/>
                      <a:r>
                        <a:rPr lang="en-IN" sz="2000" b="0" dirty="0">
                          <a:effectLst/>
                        </a:rPr>
                        <a:t>Functions</a:t>
                      </a:r>
                    </a:p>
                  </a:txBody>
                  <a:tcPr marL="112138" marR="112138" marT="112138" marB="112138" anchor="ctr"/>
                </a:tc>
                <a:tc>
                  <a:txBody>
                    <a:bodyPr/>
                    <a:lstStyle/>
                    <a:p>
                      <a:pPr algn="l" fontAlgn="t"/>
                      <a:r>
                        <a:rPr lang="en-IN" sz="2000" b="0" dirty="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dirty="0"/>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dirty="0"/>
              <a:t>min</a:t>
            </a:r>
          </a:p>
          <a:p>
            <a:r>
              <a:rPr lang="en-US" dirty="0"/>
              <a:t>max</a:t>
            </a:r>
          </a:p>
          <a:p>
            <a:r>
              <a:rPr lang="en-US" dirty="0"/>
              <a:t>required</a:t>
            </a:r>
          </a:p>
          <a:p>
            <a:r>
              <a:rPr lang="en-US" dirty="0" err="1"/>
              <a:t>requiredTrue</a:t>
            </a:r>
            <a:endParaRPr lang="en-US" dirty="0"/>
          </a:p>
          <a:p>
            <a:r>
              <a:rPr lang="en-US" dirty="0"/>
              <a:t>email</a:t>
            </a:r>
          </a:p>
          <a:p>
            <a:r>
              <a:rPr lang="en-US" dirty="0" err="1"/>
              <a:t>minLength</a:t>
            </a:r>
            <a:endParaRPr lang="en-US" dirty="0"/>
          </a:p>
          <a:p>
            <a:r>
              <a:rPr lang="en-US" dirty="0" err="1"/>
              <a:t>maxLength</a:t>
            </a:r>
            <a:endParaRPr lang="en-US" dirty="0"/>
          </a:p>
          <a:p>
            <a:r>
              <a:rPr lang="en-US" dirty="0"/>
              <a:t>pattern</a:t>
            </a:r>
          </a:p>
          <a:p>
            <a:r>
              <a:rPr lang="en-US" dirty="0" err="1"/>
              <a:t>nullValidator</a:t>
            </a:r>
            <a:endParaRPr lang="en-US" dirty="0"/>
          </a:p>
          <a:p>
            <a:r>
              <a:rPr lang="en-US" dirty="0"/>
              <a:t>compose</a:t>
            </a:r>
          </a:p>
          <a:p>
            <a:r>
              <a:rPr lang="en-US" dirty="0" err="1"/>
              <a:t>composeAsync</a:t>
            </a:r>
            <a:endParaRPr lang="en-IN" dirty="0"/>
          </a:p>
        </p:txBody>
      </p:sp>
    </p:spTree>
    <p:extLst>
      <p:ext uri="{BB962C8B-B14F-4D97-AF65-F5344CB8AC3E}">
        <p14:creationId xmlns:p14="http://schemas.microsoft.com/office/powerpoint/2010/main" val="2048991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dirty="0"/>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dirty="0"/>
                        <a:t>Emit Single Value</a:t>
                      </a:r>
                    </a:p>
                  </a:txBody>
                  <a:tcPr marL="123390" marR="123390" marT="61695" marB="61695" anchor="ctr"/>
                </a:tc>
                <a:tc>
                  <a:txBody>
                    <a:bodyPr/>
                    <a:lstStyle/>
                    <a:p>
                      <a:r>
                        <a:rPr lang="en-IN" sz="2400" dirty="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dirty="0"/>
                        <a:t>Not Lazy</a:t>
                      </a:r>
                    </a:p>
                  </a:txBody>
                  <a:tcPr marL="123390" marR="123390" marT="61695" marB="61695" anchor="ctr"/>
                </a:tc>
                <a:tc>
                  <a:txBody>
                    <a:bodyPr/>
                    <a:lstStyle/>
                    <a:p>
                      <a:r>
                        <a:rPr lang="en-IN" sz="2400" dirty="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dirty="0"/>
                        <a:t>Cannot be cancelled</a:t>
                      </a:r>
                    </a:p>
                  </a:txBody>
                  <a:tcPr marL="123390" marR="123390" marT="61695" marB="61695" anchor="ctr"/>
                </a:tc>
                <a:tc>
                  <a:txBody>
                    <a:bodyPr/>
                    <a:lstStyle/>
                    <a:p>
                      <a:r>
                        <a:rPr lang="en-IN" sz="2400" dirty="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dirty="0"/>
                        <a:t>Does not provide any operators</a:t>
                      </a:r>
                    </a:p>
                  </a:txBody>
                  <a:tcPr marL="123390" marR="123390" marT="61695" marB="61695" anchor="ctr"/>
                </a:tc>
                <a:tc>
                  <a:txBody>
                    <a:bodyPr/>
                    <a:lstStyle/>
                    <a:p>
                      <a:r>
                        <a:rPr lang="en-IN" sz="2400" dirty="0"/>
                        <a:t>Observables provide a lot of built in operators i.e. map, </a:t>
                      </a:r>
                      <a:r>
                        <a:rPr lang="en-IN" sz="2400" dirty="0" err="1"/>
                        <a:t>forEach</a:t>
                      </a:r>
                      <a:r>
                        <a:rPr lang="en-IN" sz="2400" dirty="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dirty="0" err="1"/>
              <a:t>RxJS</a:t>
            </a:r>
            <a:endParaRPr lang="en-US" dirty="0"/>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dirty="0"/>
              <a:t>Reactive Extensions Library for JavaScript</a:t>
            </a:r>
          </a:p>
          <a:p>
            <a:r>
              <a:rPr lang="en-US" dirty="0" err="1"/>
              <a:t>RxJS</a:t>
            </a:r>
            <a:r>
              <a:rPr lang="en-US" dirty="0"/>
              <a:t> is a library for reactive programming using Observables, to make it easier to compose asynchronous or callback-based code.</a:t>
            </a:r>
          </a:p>
          <a:p>
            <a:r>
              <a:rPr lang="en-US" dirty="0" err="1"/>
              <a:t>RxJS</a:t>
            </a:r>
            <a:r>
              <a:rPr lang="en-US" dirty="0"/>
              <a:t> is a library for composing asynchronous and event-based programs by using observable sequences. </a:t>
            </a:r>
          </a:p>
          <a:p>
            <a:r>
              <a:rPr lang="en-US" dirty="0"/>
              <a:t>It provides one core type, the </a:t>
            </a:r>
            <a:r>
              <a:rPr lang="en-US" b="1" dirty="0"/>
              <a:t>Observable</a:t>
            </a:r>
            <a:r>
              <a:rPr lang="en-US" dirty="0"/>
              <a:t>, satellite types (</a:t>
            </a:r>
            <a:r>
              <a:rPr lang="en-US" b="1" dirty="0"/>
              <a:t>Observer, Schedulers, Subjects</a:t>
            </a:r>
            <a:r>
              <a:rPr lang="en-US" dirty="0"/>
              <a:t>) and operators inspired by </a:t>
            </a:r>
            <a:r>
              <a:rPr lang="en-US" dirty="0" err="1"/>
              <a:t>Array#extras</a:t>
            </a:r>
            <a:r>
              <a:rPr lang="en-US" dirty="0"/>
              <a:t> (</a:t>
            </a:r>
            <a:r>
              <a:rPr lang="en-US" b="1" dirty="0"/>
              <a:t>map, filter, reduce, every</a:t>
            </a:r>
            <a:r>
              <a:rPr lang="en-US" dirty="0"/>
              <a:t>, </a:t>
            </a:r>
            <a:r>
              <a:rPr lang="en-US" dirty="0" err="1"/>
              <a:t>etc</a:t>
            </a:r>
            <a:r>
              <a:rPr lang="en-US" dirty="0"/>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dirty="0"/>
              <a:t>Concepts in </a:t>
            </a:r>
            <a:r>
              <a:rPr lang="en-US" dirty="0" err="1"/>
              <a:t>RxJS</a:t>
            </a:r>
            <a:endParaRPr lang="en-US" dirty="0"/>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dirty="0"/>
              <a:t>Observable</a:t>
            </a:r>
            <a:r>
              <a:rPr lang="en-US" dirty="0"/>
              <a:t>: represents the idea of an invokable collection of future values or events.</a:t>
            </a:r>
          </a:p>
          <a:p>
            <a:r>
              <a:rPr lang="en-US" b="1" dirty="0"/>
              <a:t>Observer</a:t>
            </a:r>
            <a:r>
              <a:rPr lang="en-US" dirty="0"/>
              <a:t>: is a collection of callbacks that knows how to listen to values delivered by the Observable.</a:t>
            </a:r>
          </a:p>
          <a:p>
            <a:r>
              <a:rPr lang="en-US" b="1" dirty="0"/>
              <a:t>Subscription</a:t>
            </a:r>
            <a:r>
              <a:rPr lang="en-US" dirty="0"/>
              <a:t>: represents the execution of an Observable, is primarily useful for cancelling the execution.</a:t>
            </a:r>
          </a:p>
          <a:p>
            <a:r>
              <a:rPr lang="en-US" b="1" dirty="0"/>
              <a:t>Operators</a:t>
            </a:r>
            <a:r>
              <a:rPr lang="en-US" dirty="0"/>
              <a:t>: are pure functions that enable a functional programming style of dealing with collections with operations like map, filter, </a:t>
            </a:r>
            <a:r>
              <a:rPr lang="en-US" dirty="0" err="1"/>
              <a:t>concat</a:t>
            </a:r>
            <a:r>
              <a:rPr lang="en-US" dirty="0"/>
              <a:t>, reduce, etc.</a:t>
            </a:r>
          </a:p>
          <a:p>
            <a:r>
              <a:rPr lang="en-US" b="1" dirty="0"/>
              <a:t>Subject</a:t>
            </a:r>
            <a:r>
              <a:rPr lang="en-US" dirty="0"/>
              <a:t>: is equivalent to an </a:t>
            </a:r>
            <a:r>
              <a:rPr lang="en-US" dirty="0" err="1"/>
              <a:t>EventEmitter</a:t>
            </a:r>
            <a:r>
              <a:rPr lang="en-US" dirty="0"/>
              <a:t>, and the only way of multicasting a value or event to multiple Observers.</a:t>
            </a:r>
          </a:p>
          <a:p>
            <a:r>
              <a:rPr lang="en-US" b="1" dirty="0"/>
              <a:t>Schedulers</a:t>
            </a:r>
            <a:r>
              <a:rPr lang="en-US" dirty="0"/>
              <a:t>: are centralized dispatchers to control concurrency, allowing us to coordinate when computation happens on e.g. </a:t>
            </a:r>
            <a:r>
              <a:rPr lang="en-US" dirty="0" err="1"/>
              <a:t>setTimeout</a:t>
            </a:r>
            <a:r>
              <a:rPr lang="en-US" dirty="0"/>
              <a:t> or </a:t>
            </a:r>
            <a:r>
              <a:rPr lang="en-US" dirty="0" err="1"/>
              <a:t>requestAnimationFrame</a:t>
            </a:r>
            <a:r>
              <a:rPr lang="en-US" dirty="0"/>
              <a:t> or others.</a:t>
            </a:r>
          </a:p>
        </p:txBody>
      </p:sp>
    </p:spTree>
    <p:extLst>
      <p:ext uri="{BB962C8B-B14F-4D97-AF65-F5344CB8AC3E}">
        <p14:creationId xmlns:p14="http://schemas.microsoft.com/office/powerpoint/2010/main" val="20172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B99AD21-A7C9-4A42-9930-DC13C66B7DAF}"/>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19" name="Connector: Elbow 18">
            <a:extLst>
              <a:ext uri="{FF2B5EF4-FFF2-40B4-BE49-F238E27FC236}">
                <a16:creationId xmlns:a16="http://schemas.microsoft.com/office/drawing/2014/main" id="{9DAABD99-CA25-4CC2-BF8C-632AF6AA228F}"/>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4590CEB-5D21-4930-B751-BF5994338BBE}"/>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76085EE-91D9-4627-98EF-657182CDED99}"/>
              </a:ext>
            </a:extLst>
          </p:cNvPr>
          <p:cNvGrpSpPr/>
          <p:nvPr/>
        </p:nvGrpSpPr>
        <p:grpSpPr>
          <a:xfrm>
            <a:off x="7810595" y="1677880"/>
            <a:ext cx="1262108" cy="898124"/>
            <a:chOff x="8762260" y="1677880"/>
            <a:chExt cx="1262108" cy="898124"/>
          </a:xfrm>
        </p:grpSpPr>
        <p:sp>
          <p:nvSpPr>
            <p:cNvPr id="22" name="Rectangle: Rounded Corners 21">
              <a:extLst>
                <a:ext uri="{FF2B5EF4-FFF2-40B4-BE49-F238E27FC236}">
                  <a16:creationId xmlns:a16="http://schemas.microsoft.com/office/drawing/2014/main" id="{BBBDAC56-1ED3-402F-B1FA-672943C97DF9}"/>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A6D0884A-0A5E-4430-8DC7-261DEE62DAE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24" name="Group 23">
            <a:extLst>
              <a:ext uri="{FF2B5EF4-FFF2-40B4-BE49-F238E27FC236}">
                <a16:creationId xmlns:a16="http://schemas.microsoft.com/office/drawing/2014/main" id="{A90832BA-6BCC-4DA8-9C4F-49E6A298CC7F}"/>
              </a:ext>
            </a:extLst>
          </p:cNvPr>
          <p:cNvGrpSpPr/>
          <p:nvPr/>
        </p:nvGrpSpPr>
        <p:grpSpPr>
          <a:xfrm>
            <a:off x="9193562" y="1690743"/>
            <a:ext cx="1262108" cy="898124"/>
            <a:chOff x="8762260" y="1677880"/>
            <a:chExt cx="1262108" cy="898124"/>
          </a:xfrm>
        </p:grpSpPr>
        <p:sp>
          <p:nvSpPr>
            <p:cNvPr id="25" name="Rectangle: Rounded Corners 24">
              <a:extLst>
                <a:ext uri="{FF2B5EF4-FFF2-40B4-BE49-F238E27FC236}">
                  <a16:creationId xmlns:a16="http://schemas.microsoft.com/office/drawing/2014/main" id="{16DA58C3-E00B-4B25-B9B1-AF7F2EC9745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AC4B6134-41DB-4E85-860B-B3375E6B1149}"/>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27" name="Flowchart: Magnetic Disk 26">
            <a:extLst>
              <a:ext uri="{FF2B5EF4-FFF2-40B4-BE49-F238E27FC236}">
                <a16:creationId xmlns:a16="http://schemas.microsoft.com/office/drawing/2014/main" id="{24EF89C0-0B08-47E1-9C85-7128769DD532}"/>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8" name="Straight Connector 27">
            <a:extLst>
              <a:ext uri="{FF2B5EF4-FFF2-40B4-BE49-F238E27FC236}">
                <a16:creationId xmlns:a16="http://schemas.microsoft.com/office/drawing/2014/main" id="{6E54421F-1F27-410C-81F6-815FA6CD290E}"/>
              </a:ext>
            </a:extLst>
          </p:cNvPr>
          <p:cNvCxnSpPr/>
          <p:nvPr/>
        </p:nvCxnSpPr>
        <p:spPr>
          <a:xfrm>
            <a:off x="7667073" y="3755254"/>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29" name="Group 28">
            <a:extLst>
              <a:ext uri="{FF2B5EF4-FFF2-40B4-BE49-F238E27FC236}">
                <a16:creationId xmlns:a16="http://schemas.microsoft.com/office/drawing/2014/main" id="{5F9A87AF-17AB-4639-A1DA-6623CD615B6F}"/>
              </a:ext>
            </a:extLst>
          </p:cNvPr>
          <p:cNvGrpSpPr/>
          <p:nvPr/>
        </p:nvGrpSpPr>
        <p:grpSpPr>
          <a:xfrm>
            <a:off x="8562508" y="2719934"/>
            <a:ext cx="1262108" cy="898124"/>
            <a:chOff x="8762260" y="1677880"/>
            <a:chExt cx="1262108" cy="898124"/>
          </a:xfrm>
        </p:grpSpPr>
        <p:sp>
          <p:nvSpPr>
            <p:cNvPr id="30" name="Rectangle: Rounded Corners 29">
              <a:extLst>
                <a:ext uri="{FF2B5EF4-FFF2-40B4-BE49-F238E27FC236}">
                  <a16:creationId xmlns:a16="http://schemas.microsoft.com/office/drawing/2014/main" id="{6AFFE409-8B0A-476E-A7A4-0ACDC7AB56C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75C02E01-E7AC-40D8-81E8-3C73A9C7976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32" name="TextBox 31">
            <a:extLst>
              <a:ext uri="{FF2B5EF4-FFF2-40B4-BE49-F238E27FC236}">
                <a16:creationId xmlns:a16="http://schemas.microsoft.com/office/drawing/2014/main" id="{27040E6E-0EF3-46E5-9797-2DBF6FBECE2B}"/>
              </a:ext>
            </a:extLst>
          </p:cNvPr>
          <p:cNvSpPr txBox="1"/>
          <p:nvPr/>
        </p:nvSpPr>
        <p:spPr>
          <a:xfrm>
            <a:off x="7810595" y="3968318"/>
            <a:ext cx="943913"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33" name="TextBox 32">
            <a:extLst>
              <a:ext uri="{FF2B5EF4-FFF2-40B4-BE49-F238E27FC236}">
                <a16:creationId xmlns:a16="http://schemas.microsoft.com/office/drawing/2014/main" id="{0C70A46A-D492-44DF-98D1-2689A5619AF2}"/>
              </a:ext>
            </a:extLst>
          </p:cNvPr>
          <p:cNvSpPr txBox="1"/>
          <p:nvPr/>
        </p:nvSpPr>
        <p:spPr>
          <a:xfrm>
            <a:off x="8947081" y="3971245"/>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sp>
        <p:nvSpPr>
          <p:cNvPr id="34" name="Rectangle 33">
            <a:extLst>
              <a:ext uri="{FF2B5EF4-FFF2-40B4-BE49-F238E27FC236}">
                <a16:creationId xmlns:a16="http://schemas.microsoft.com/office/drawing/2014/main" id="{D02B9281-7F4D-4553-8357-C03E45C1E0D6}"/>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35" name="Straight Arrow Connector 34">
            <a:extLst>
              <a:ext uri="{FF2B5EF4-FFF2-40B4-BE49-F238E27FC236}">
                <a16:creationId xmlns:a16="http://schemas.microsoft.com/office/drawing/2014/main" id="{DFF5B819-C8C0-42D7-A9E9-056810C2BA63}"/>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04EED34-8F11-4713-87D4-53D99A98FC4E}"/>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37" name="Straight Arrow Connector 36">
            <a:extLst>
              <a:ext uri="{FF2B5EF4-FFF2-40B4-BE49-F238E27FC236}">
                <a16:creationId xmlns:a16="http://schemas.microsoft.com/office/drawing/2014/main" id="{1547BA0E-850A-4482-A754-77267108E209}"/>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4D52214-073C-4DE5-9954-ADAC9B37E013}"/>
              </a:ext>
            </a:extLst>
          </p:cNvPr>
          <p:cNvSpPr/>
          <p:nvPr/>
        </p:nvSpPr>
        <p:spPr>
          <a:xfrm>
            <a:off x="4486704" y="2034350"/>
            <a:ext cx="1745991" cy="369332"/>
          </a:xfrm>
          <a:prstGeom prst="rect">
            <a:avLst/>
          </a:prstGeom>
        </p:spPr>
        <p:txBody>
          <a:bodyPr wrap="none">
            <a:spAutoFit/>
          </a:bodyPr>
          <a:lstStyle/>
          <a:p>
            <a:r>
              <a:rPr lang="en-IN" dirty="0"/>
              <a:t>HTML + CSS + JS </a:t>
            </a:r>
          </a:p>
        </p:txBody>
      </p:sp>
      <p:sp>
        <p:nvSpPr>
          <p:cNvPr id="39" name="Rectangle 38">
            <a:extLst>
              <a:ext uri="{FF2B5EF4-FFF2-40B4-BE49-F238E27FC236}">
                <a16:creationId xmlns:a16="http://schemas.microsoft.com/office/drawing/2014/main" id="{1A7CE9BE-7EE2-4FB7-8A3D-1BCD818CD014}"/>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40" name="Rectangle: Rounded Corners 39">
            <a:extLst>
              <a:ext uri="{FF2B5EF4-FFF2-40B4-BE49-F238E27FC236}">
                <a16:creationId xmlns:a16="http://schemas.microsoft.com/office/drawing/2014/main" id="{9B28B031-24EE-489B-8E68-60A6E50C57F3}"/>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1" name="Rectangle: Rounded Corners 40">
            <a:extLst>
              <a:ext uri="{FF2B5EF4-FFF2-40B4-BE49-F238E27FC236}">
                <a16:creationId xmlns:a16="http://schemas.microsoft.com/office/drawing/2014/main" id="{1922B250-FD53-43EC-B735-AB473612E2C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2" name="Rectangle: Rounded Corners 41">
            <a:extLst>
              <a:ext uri="{FF2B5EF4-FFF2-40B4-BE49-F238E27FC236}">
                <a16:creationId xmlns:a16="http://schemas.microsoft.com/office/drawing/2014/main" id="{4D30DF0C-70C0-4763-AC19-1CCAC05E3308}"/>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43" name="Rectangle: Rounded Corners 42">
            <a:extLst>
              <a:ext uri="{FF2B5EF4-FFF2-40B4-BE49-F238E27FC236}">
                <a16:creationId xmlns:a16="http://schemas.microsoft.com/office/drawing/2014/main" id="{7ADE8C35-99E1-4B5D-AEC3-784A3F649D13}"/>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44" name="Straight Arrow Connector 43">
            <a:extLst>
              <a:ext uri="{FF2B5EF4-FFF2-40B4-BE49-F238E27FC236}">
                <a16:creationId xmlns:a16="http://schemas.microsoft.com/office/drawing/2014/main" id="{34369969-0B4B-4104-9342-75D87DCAF051}"/>
              </a:ext>
            </a:extLst>
          </p:cNvPr>
          <p:cNvCxnSpPr>
            <a:cxnSpLocks/>
          </p:cNvCxnSpPr>
          <p:nvPr/>
        </p:nvCxnSpPr>
        <p:spPr>
          <a:xfrm>
            <a:off x="3376980" y="3048634"/>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DED654-A5EC-4E4F-954F-839B35EDF511}"/>
              </a:ext>
            </a:extLst>
          </p:cNvPr>
          <p:cNvCxnSpPr/>
          <p:nvPr/>
        </p:nvCxnSpPr>
        <p:spPr>
          <a:xfrm flipH="1">
            <a:off x="3376980" y="3443690"/>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408173E-58DF-41EB-9B86-6EB251E7DACC}"/>
              </a:ext>
            </a:extLst>
          </p:cNvPr>
          <p:cNvSpPr txBox="1"/>
          <p:nvPr/>
        </p:nvSpPr>
        <p:spPr>
          <a:xfrm>
            <a:off x="4422748" y="2692165"/>
            <a:ext cx="1901611" cy="369332"/>
          </a:xfrm>
          <a:prstGeom prst="rect">
            <a:avLst/>
          </a:prstGeom>
          <a:noFill/>
        </p:spPr>
        <p:txBody>
          <a:bodyPr wrap="none" rtlCol="0">
            <a:spAutoFit/>
          </a:bodyPr>
          <a:lstStyle/>
          <a:p>
            <a:r>
              <a:rPr lang="en-IN" dirty="0"/>
              <a:t>AJAX - HTTP + URL</a:t>
            </a:r>
          </a:p>
        </p:txBody>
      </p:sp>
      <p:sp>
        <p:nvSpPr>
          <p:cNvPr id="47" name="TextBox 46">
            <a:extLst>
              <a:ext uri="{FF2B5EF4-FFF2-40B4-BE49-F238E27FC236}">
                <a16:creationId xmlns:a16="http://schemas.microsoft.com/office/drawing/2014/main" id="{139BDE08-6246-401B-BAFF-CE96B0E1DE52}"/>
              </a:ext>
            </a:extLst>
          </p:cNvPr>
          <p:cNvSpPr txBox="1"/>
          <p:nvPr/>
        </p:nvSpPr>
        <p:spPr>
          <a:xfrm>
            <a:off x="4599944" y="3469413"/>
            <a:ext cx="1547218" cy="369332"/>
          </a:xfrm>
          <a:prstGeom prst="rect">
            <a:avLst/>
          </a:prstGeom>
          <a:noFill/>
        </p:spPr>
        <p:txBody>
          <a:bodyPr wrap="none" rtlCol="0">
            <a:spAutoFit/>
          </a:bodyPr>
          <a:lstStyle/>
          <a:p>
            <a:r>
              <a:rPr lang="en-IN" dirty="0"/>
              <a:t>PARTIAL HTML</a:t>
            </a:r>
          </a:p>
        </p:txBody>
      </p:sp>
      <p:sp>
        <p:nvSpPr>
          <p:cNvPr id="48" name="Rectangle 47">
            <a:extLst>
              <a:ext uri="{FF2B5EF4-FFF2-40B4-BE49-F238E27FC236}">
                <a16:creationId xmlns:a16="http://schemas.microsoft.com/office/drawing/2014/main" id="{C1F6E669-0D59-4F28-AF89-D55CCE2BB968}"/>
              </a:ext>
            </a:extLst>
          </p:cNvPr>
          <p:cNvSpPr/>
          <p:nvPr/>
        </p:nvSpPr>
        <p:spPr>
          <a:xfrm>
            <a:off x="4499302" y="3968318"/>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49" name="Group 48">
            <a:extLst>
              <a:ext uri="{FF2B5EF4-FFF2-40B4-BE49-F238E27FC236}">
                <a16:creationId xmlns:a16="http://schemas.microsoft.com/office/drawing/2014/main" id="{EE4A2606-1377-49F5-A9D7-208402B5CBBE}"/>
              </a:ext>
            </a:extLst>
          </p:cNvPr>
          <p:cNvGrpSpPr/>
          <p:nvPr/>
        </p:nvGrpSpPr>
        <p:grpSpPr>
          <a:xfrm>
            <a:off x="3485864" y="3510046"/>
            <a:ext cx="828000" cy="828000"/>
            <a:chOff x="4936328" y="4218830"/>
            <a:chExt cx="828000" cy="828000"/>
          </a:xfrm>
        </p:grpSpPr>
        <p:sp>
          <p:nvSpPr>
            <p:cNvPr id="50" name="Arc 49">
              <a:extLst>
                <a:ext uri="{FF2B5EF4-FFF2-40B4-BE49-F238E27FC236}">
                  <a16:creationId xmlns:a16="http://schemas.microsoft.com/office/drawing/2014/main" id="{0A2440D8-3D56-46B6-93DB-34D44F3B2F9A}"/>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1" name="TextBox 50">
              <a:extLst>
                <a:ext uri="{FF2B5EF4-FFF2-40B4-BE49-F238E27FC236}">
                  <a16:creationId xmlns:a16="http://schemas.microsoft.com/office/drawing/2014/main" id="{8BA2DAB5-B1DD-40F5-8496-3E3B030ECEE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dirty="0">
                  <a:solidFill>
                    <a:srgbClr val="FF0000"/>
                  </a:solidFill>
                </a:rPr>
                <a:t>Partial </a:t>
              </a:r>
            </a:p>
            <a:p>
              <a:r>
                <a:rPr lang="en-IN" sz="1200" b="1" dirty="0">
                  <a:solidFill>
                    <a:srgbClr val="FF0000"/>
                  </a:solidFill>
                </a:rPr>
                <a:t>Page</a:t>
              </a:r>
            </a:p>
            <a:p>
              <a:r>
                <a:rPr lang="en-IN" sz="1200" b="1" dirty="0">
                  <a:solidFill>
                    <a:srgbClr val="FF0000"/>
                  </a:solidFill>
                </a:rPr>
                <a:t>Reload!</a:t>
              </a:r>
            </a:p>
          </p:txBody>
        </p:sp>
      </p:grpSp>
    </p:spTree>
    <p:extLst>
      <p:ext uri="{BB962C8B-B14F-4D97-AF65-F5344CB8AC3E}">
        <p14:creationId xmlns:p14="http://schemas.microsoft.com/office/powerpoint/2010/main" val="4052437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dirty="0"/>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dirty="0"/>
              <a:t>A Subject is a special type of Observable that allows values to be multi-casted to many Observers. </a:t>
            </a:r>
          </a:p>
          <a:p>
            <a:r>
              <a:rPr lang="en-US" dirty="0"/>
              <a:t>A Subject is like an Observable but can multicast to many Observers. </a:t>
            </a:r>
          </a:p>
          <a:p>
            <a:r>
              <a:rPr lang="en-US" dirty="0"/>
              <a:t>Subjects are like </a:t>
            </a:r>
            <a:r>
              <a:rPr lang="en-US" dirty="0" err="1"/>
              <a:t>EventEmitters</a:t>
            </a:r>
            <a:r>
              <a:rPr lang="en-US" dirty="0"/>
              <a:t>: they maintain a registry of many listeners. Every Subject is an Observable and an Observer. </a:t>
            </a:r>
          </a:p>
          <a:p>
            <a:r>
              <a:rPr lang="en-US" dirty="0"/>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dirty="0"/>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dirty="0"/>
              <a:t>Subject</a:t>
            </a:r>
            <a:r>
              <a:rPr lang="en-US" dirty="0"/>
              <a:t> - a subscriber will only get published values that were emitted after the subscription.</a:t>
            </a:r>
          </a:p>
          <a:p>
            <a:r>
              <a:rPr lang="en-US" b="1" dirty="0" err="1"/>
              <a:t>BehaviorSubject</a:t>
            </a:r>
            <a:r>
              <a:rPr lang="en-US" dirty="0"/>
              <a:t> - the last value is cached. A subscriber will get the latest value upon initial subscription. The semantics for this subject is to represent a value that changes over time. </a:t>
            </a:r>
          </a:p>
          <a:p>
            <a:r>
              <a:rPr lang="en-US" b="1" dirty="0" err="1"/>
              <a:t>ReplaySubject</a:t>
            </a:r>
            <a:r>
              <a:rPr lang="en-US" dirty="0"/>
              <a:t> - it can cache up to a specified number of emissions if buffer Size is provided / else it is Infinity (Cache all published values). Any subscribers will get all the cached values upon subscription.</a:t>
            </a:r>
            <a:endParaRPr lang="en-IN" dirty="0"/>
          </a:p>
        </p:txBody>
      </p:sp>
    </p:spTree>
    <p:extLst>
      <p:ext uri="{BB962C8B-B14F-4D97-AF65-F5344CB8AC3E}">
        <p14:creationId xmlns:p14="http://schemas.microsoft.com/office/powerpoint/2010/main" val="2680455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dirty="0"/>
              <a:t>Components shouldn't fetch or save data directly and they certainly shouldn't knowingly present fake data. </a:t>
            </a:r>
          </a:p>
          <a:p>
            <a:r>
              <a:rPr lang="en-US" dirty="0"/>
              <a:t>They should focus on presenting data and delegate data access to a service.</a:t>
            </a:r>
          </a:p>
          <a:p>
            <a:r>
              <a:rPr lang="en-US" dirty="0"/>
              <a:t>Instead of creating the service with the new keyword, you'll rely on Angular dependency injection to inject it into the Component’s constructor.</a:t>
            </a:r>
          </a:p>
          <a:p>
            <a:r>
              <a:rPr lang="en-US" dirty="0"/>
              <a:t>Services are a great way to share information among classes that don't know each other.</a:t>
            </a:r>
            <a:endParaRPr lang="en-IN" dirty="0"/>
          </a:p>
        </p:txBody>
      </p:sp>
    </p:spTree>
    <p:extLst>
      <p:ext uri="{BB962C8B-B14F-4D97-AF65-F5344CB8AC3E}">
        <p14:creationId xmlns:p14="http://schemas.microsoft.com/office/powerpoint/2010/main" val="5510398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dirty="0"/>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dirty="0"/>
              <a:t>DI is wired into the Angular framework and used everywhere to provide new components with the services or other things they need. </a:t>
            </a:r>
          </a:p>
          <a:p>
            <a:r>
              <a:rPr lang="en-US" dirty="0"/>
              <a:t>Components consume services; that is, you can inject a service into a component, giving the component access to that service class.</a:t>
            </a:r>
          </a:p>
          <a:p>
            <a:r>
              <a:rPr lang="en-US" dirty="0"/>
              <a:t>The injector is the main mechanism. Angular creates an application-wide injector for you during the bootstrap process, and additional injectors as needed. You don't have to create injectors.</a:t>
            </a:r>
          </a:p>
          <a:p>
            <a:r>
              <a:rPr lang="en-US" dirty="0"/>
              <a:t>An injector creates dependencies and maintains a container of dependency instances that it reuses if possible.</a:t>
            </a:r>
          </a:p>
          <a:p>
            <a:r>
              <a:rPr lang="en-US" dirty="0"/>
              <a:t>A provider is an object that tells an injector how to obtain or create a dependency.</a:t>
            </a:r>
          </a:p>
          <a:p>
            <a:r>
              <a:rPr lang="en-US" dirty="0"/>
              <a:t>For any dependency that you need in your app, you must register a provider with the application's injector, so that the injector can use the provider to create new instances.</a:t>
            </a:r>
            <a:endParaRPr lang="en-IN" dirty="0"/>
          </a:p>
        </p:txBody>
      </p:sp>
    </p:spTree>
    <p:extLst>
      <p:ext uri="{BB962C8B-B14F-4D97-AF65-F5344CB8AC3E}">
        <p14:creationId xmlns:p14="http://schemas.microsoft.com/office/powerpoint/2010/main" val="2503257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dirty="0"/>
              <a:t>What is a Provider?</a:t>
            </a:r>
            <a:endParaRPr lang="en-US" dirty="0"/>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dirty="0"/>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dirty="0"/>
              <a:t>Dependency Injection (DI)</a:t>
            </a:r>
            <a:endParaRPr lang="en-US" dirty="0"/>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dirty="0"/>
              <a:t>Angular creates a </a:t>
            </a:r>
            <a:r>
              <a:rPr lang="en-US" b="1" dirty="0"/>
              <a:t>hierarchical dependency injection system</a:t>
            </a:r>
            <a:r>
              <a:rPr lang="en-US" dirty="0"/>
              <a:t>. It creates a </a:t>
            </a:r>
            <a:r>
              <a:rPr lang="en-US" b="1" dirty="0"/>
              <a:t>hierarchical tree of Injectors</a:t>
            </a:r>
            <a:r>
              <a:rPr lang="en-US" dirty="0"/>
              <a:t>. </a:t>
            </a:r>
          </a:p>
          <a:p>
            <a:r>
              <a:rPr lang="en-US" dirty="0"/>
              <a:t>Each Injector gets their own copy of </a:t>
            </a:r>
            <a:r>
              <a:rPr lang="en-US" b="1" dirty="0"/>
              <a:t>Angular Providers</a:t>
            </a:r>
            <a:r>
              <a:rPr lang="en-US" dirty="0"/>
              <a:t>. </a:t>
            </a:r>
          </a:p>
          <a:p>
            <a:r>
              <a:rPr lang="en-US" dirty="0"/>
              <a:t>Together these two form the core of the Angular dependency injection framework.</a:t>
            </a:r>
          </a:p>
          <a:p>
            <a:r>
              <a:rPr lang="en-US" dirty="0"/>
              <a:t>Angular Creates not one but two injector trees. </a:t>
            </a:r>
            <a:r>
              <a:rPr lang="en-US" b="1" dirty="0"/>
              <a:t>Module Injector tree </a:t>
            </a:r>
            <a:r>
              <a:rPr lang="en-US" dirty="0"/>
              <a:t>&amp; </a:t>
            </a:r>
            <a:r>
              <a:rPr lang="en-US" b="1" dirty="0"/>
              <a:t>Element Injector tree.</a:t>
            </a:r>
          </a:p>
          <a:p>
            <a:pPr lvl="1"/>
            <a:r>
              <a:rPr lang="en-US" dirty="0"/>
              <a:t>Module Injector tree is for Modules (@NgModule). For Root Module &amp; for every Lazy Loaded Module.</a:t>
            </a:r>
          </a:p>
          <a:p>
            <a:pPr lvl="1"/>
            <a:r>
              <a:rPr lang="en-US" dirty="0"/>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dirty="0"/>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dirty="0"/>
              <a:t>Angular creates the </a:t>
            </a:r>
            <a:r>
              <a:rPr lang="en-US" dirty="0" err="1"/>
              <a:t>ModuleInjector</a:t>
            </a:r>
            <a:r>
              <a:rPr lang="en-US" dirty="0"/>
              <a:t> for the services to be provided at Module Levels.</a:t>
            </a:r>
          </a:p>
          <a:p>
            <a:r>
              <a:rPr lang="en-US" dirty="0"/>
              <a:t>We register the Module level services in two ways</a:t>
            </a:r>
          </a:p>
          <a:p>
            <a:pPr lvl="1"/>
            <a:r>
              <a:rPr lang="en-US" dirty="0"/>
              <a:t>Using The Providers Metadata of the </a:t>
            </a:r>
            <a:r>
              <a:rPr lang="en-US" b="1" dirty="0"/>
              <a:t>@NgModule()</a:t>
            </a:r>
          </a:p>
          <a:p>
            <a:pPr lvl="1"/>
            <a:r>
              <a:rPr lang="en-US" dirty="0"/>
              <a:t>Using the </a:t>
            </a:r>
            <a:r>
              <a:rPr lang="en-US" b="1" dirty="0"/>
              <a:t>@Injectable() </a:t>
            </a:r>
            <a:r>
              <a:rPr lang="en-US" dirty="0"/>
              <a:t>Decorator with </a:t>
            </a:r>
            <a:r>
              <a:rPr lang="en-US" dirty="0" err="1"/>
              <a:t>providedIn</a:t>
            </a:r>
            <a:r>
              <a:rPr lang="en-US" dirty="0"/>
              <a:t> : root in the service itself</a:t>
            </a:r>
          </a:p>
          <a:p>
            <a:r>
              <a:rPr lang="en-US" dirty="0"/>
              <a:t>Angular Creates the Module Injector tree when the Application starts.</a:t>
            </a:r>
          </a:p>
          <a:p>
            <a:r>
              <a:rPr lang="en-US" dirty="0"/>
              <a:t>At the top of the Module Injector tree, Angular creates an instance of </a:t>
            </a:r>
            <a:r>
              <a:rPr lang="en-US" b="1" dirty="0"/>
              <a:t>Null Injector</a:t>
            </a:r>
            <a:r>
              <a:rPr lang="en-US" dirty="0"/>
              <a:t>.</a:t>
            </a:r>
          </a:p>
          <a:p>
            <a:r>
              <a:rPr lang="en-US" dirty="0"/>
              <a:t>Under </a:t>
            </a:r>
            <a:r>
              <a:rPr lang="en-US" b="1" dirty="0"/>
              <a:t>Null Injector </a:t>
            </a:r>
            <a:r>
              <a:rPr lang="en-US" dirty="0"/>
              <a:t>Angular creates an instance of </a:t>
            </a:r>
            <a:r>
              <a:rPr lang="en-US" b="1" dirty="0" err="1"/>
              <a:t>PlatformInjector</a:t>
            </a:r>
            <a:r>
              <a:rPr lang="en-US" dirty="0"/>
              <a:t>.</a:t>
            </a:r>
          </a:p>
        </p:txBody>
      </p:sp>
    </p:spTree>
    <p:extLst>
      <p:ext uri="{BB962C8B-B14F-4D97-AF65-F5344CB8AC3E}">
        <p14:creationId xmlns:p14="http://schemas.microsoft.com/office/powerpoint/2010/main" val="2825204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dirty="0"/>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dirty="0"/>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dirty="0"/>
              <a:t>The Null Injector always throws an error unless we decorate the dependency with the Optional decorator.</a:t>
            </a:r>
          </a:p>
          <a:p>
            <a:r>
              <a:rPr lang="en-US" dirty="0"/>
              <a:t>Optional Decorators</a:t>
            </a:r>
          </a:p>
          <a:p>
            <a:pPr lvl="1"/>
            <a:r>
              <a:rPr lang="en-US" dirty="0"/>
              <a:t>@Self</a:t>
            </a:r>
          </a:p>
          <a:p>
            <a:pPr lvl="1"/>
            <a:r>
              <a:rPr lang="en-US" dirty="0"/>
              <a:t>@SkipSelf</a:t>
            </a:r>
          </a:p>
          <a:p>
            <a:pPr lvl="1"/>
            <a:r>
              <a:rPr lang="en-US" dirty="0"/>
              <a:t>@Optional</a:t>
            </a:r>
          </a:p>
        </p:txBody>
      </p:sp>
    </p:spTree>
    <p:extLst>
      <p:ext uri="{BB962C8B-B14F-4D97-AF65-F5344CB8AC3E}">
        <p14:creationId xmlns:p14="http://schemas.microsoft.com/office/powerpoint/2010/main" val="63465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0A36E-30CE-42EA-96DE-C1E9655FB823}"/>
              </a:ext>
            </a:extLst>
          </p:cNvPr>
          <p:cNvSpPr/>
          <p:nvPr/>
        </p:nvSpPr>
        <p:spPr>
          <a:xfrm>
            <a:off x="7656017" y="154876"/>
            <a:ext cx="2905358" cy="6228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0CABA618-8DD0-4704-86E2-41891A56C18C}"/>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8B87A0DA-39D4-48E5-925D-F2C03B67C5C3}"/>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7" name="Group 6">
            <a:extLst>
              <a:ext uri="{FF2B5EF4-FFF2-40B4-BE49-F238E27FC236}">
                <a16:creationId xmlns:a16="http://schemas.microsoft.com/office/drawing/2014/main" id="{F596BCB8-4A9A-4FFD-B0F5-1811449CA92E}"/>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A258ABA1-D878-4730-9287-E8DB5AA32B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016E88E-5B1A-4A81-9CC5-72EB0E80F64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10" name="Group 9">
            <a:extLst>
              <a:ext uri="{FF2B5EF4-FFF2-40B4-BE49-F238E27FC236}">
                <a16:creationId xmlns:a16="http://schemas.microsoft.com/office/drawing/2014/main" id="{57300D49-3E7F-4CF4-900F-785937309944}"/>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1AF91193-1B6B-40C9-B1F8-8BF75EF40FB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2" name="Rectangle: Rounded Corners 11">
              <a:extLst>
                <a:ext uri="{FF2B5EF4-FFF2-40B4-BE49-F238E27FC236}">
                  <a16:creationId xmlns:a16="http://schemas.microsoft.com/office/drawing/2014/main" id="{CBF7C7B8-0832-47C6-BB77-214DB7E31ED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3" name="Straight Connector 12">
            <a:extLst>
              <a:ext uri="{FF2B5EF4-FFF2-40B4-BE49-F238E27FC236}">
                <a16:creationId xmlns:a16="http://schemas.microsoft.com/office/drawing/2014/main" id="{AB78E9E8-2160-456A-9268-B69D977E5E62}"/>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4" name="Rectangle 13">
            <a:extLst>
              <a:ext uri="{FF2B5EF4-FFF2-40B4-BE49-F238E27FC236}">
                <a16:creationId xmlns:a16="http://schemas.microsoft.com/office/drawing/2014/main" id="{57F02212-1190-46CA-BA60-D8506E706B9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4DAA38A0-EF07-46B8-BC95-41B45325260E}"/>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636B4DB-C829-4B88-ACB5-3552E8207C6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56AAF883-4C5D-4358-96BA-DB49FA8DB591}"/>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A9B7084F-25E0-47F6-BCBA-43DB6970049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95293AE-A915-444E-A9F1-B5E0A9AAAE25}"/>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20" name="Rectangle: Rounded Corners 19">
            <a:extLst>
              <a:ext uri="{FF2B5EF4-FFF2-40B4-BE49-F238E27FC236}">
                <a16:creationId xmlns:a16="http://schemas.microsoft.com/office/drawing/2014/main" id="{B0E7EB40-AEC8-4FA2-9EA5-89F25091D8E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1BC0831-957C-4083-B89D-14A73C48330D}"/>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36308C32-5AFD-4DD9-8C2C-0776F2BA799C}"/>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E50071D-B1F1-47B1-ACFD-226044ACD49F}"/>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574092F-3CB8-4F73-9AC9-C710C27975A7}"/>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Flowchart: Magnetic Disk 24">
            <a:extLst>
              <a:ext uri="{FF2B5EF4-FFF2-40B4-BE49-F238E27FC236}">
                <a16:creationId xmlns:a16="http://schemas.microsoft.com/office/drawing/2014/main" id="{D514FD7C-D674-4A4C-9B4E-254A6D8673AB}"/>
              </a:ext>
            </a:extLst>
          </p:cNvPr>
          <p:cNvSpPr/>
          <p:nvPr/>
        </p:nvSpPr>
        <p:spPr>
          <a:xfrm>
            <a:off x="10993041" y="4385901"/>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cxnSp>
        <p:nvCxnSpPr>
          <p:cNvPr id="27" name="Straight Arrow Connector 26">
            <a:extLst>
              <a:ext uri="{FF2B5EF4-FFF2-40B4-BE49-F238E27FC236}">
                <a16:creationId xmlns:a16="http://schemas.microsoft.com/office/drawing/2014/main" id="{0D107419-A19E-49F6-81A3-7C30DCDF29ED}"/>
              </a:ext>
            </a:extLst>
          </p:cNvPr>
          <p:cNvCxnSpPr/>
          <p:nvPr/>
        </p:nvCxnSpPr>
        <p:spPr>
          <a:xfrm>
            <a:off x="9883270" y="5217002"/>
            <a:ext cx="110977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TextBox 28">
            <a:extLst>
              <a:ext uri="{FF2B5EF4-FFF2-40B4-BE49-F238E27FC236}">
                <a16:creationId xmlns:a16="http://schemas.microsoft.com/office/drawing/2014/main" id="{03297CA5-0F66-4A27-99FC-182FAFB2A987}"/>
              </a:ext>
            </a:extLst>
          </p:cNvPr>
          <p:cNvSpPr txBox="1"/>
          <p:nvPr/>
        </p:nvSpPr>
        <p:spPr>
          <a:xfrm>
            <a:off x="8230235" y="4258205"/>
            <a:ext cx="1989071" cy="1754326"/>
          </a:xfrm>
          <a:prstGeom prst="rect">
            <a:avLst/>
          </a:prstGeom>
          <a:solidFill>
            <a:schemeClr val="accent2"/>
          </a:solid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0" name="Straight Arrow Connector 29">
            <a:extLst>
              <a:ext uri="{FF2B5EF4-FFF2-40B4-BE49-F238E27FC236}">
                <a16:creationId xmlns:a16="http://schemas.microsoft.com/office/drawing/2014/main" id="{F10C40F3-4939-4D07-8012-181590BBB7FA}"/>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FB4F28-8E37-4579-B15A-5222646FCF7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3D82767-EA31-43F5-BBEC-A55048DC3670}"/>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B1C16FED-DDBC-43C1-806B-991345C83DBD}"/>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4" name="TextBox 33">
            <a:extLst>
              <a:ext uri="{FF2B5EF4-FFF2-40B4-BE49-F238E27FC236}">
                <a16:creationId xmlns:a16="http://schemas.microsoft.com/office/drawing/2014/main" id="{8A380409-179D-41E0-BDC7-2D4F92DE9124}"/>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Rectangle 34">
            <a:extLst>
              <a:ext uri="{FF2B5EF4-FFF2-40B4-BE49-F238E27FC236}">
                <a16:creationId xmlns:a16="http://schemas.microsoft.com/office/drawing/2014/main" id="{4169E9AE-2D8D-438C-8FBA-9C97FF8A75E7}"/>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BDFAB98A-F4FC-488F-806D-01377117A1B6}"/>
              </a:ext>
            </a:extLst>
          </p:cNvPr>
          <p:cNvSpPr txBox="1"/>
          <p:nvPr/>
        </p:nvSpPr>
        <p:spPr>
          <a:xfrm>
            <a:off x="338672" y="5814902"/>
            <a:ext cx="2859822" cy="646331"/>
          </a:xfrm>
          <a:prstGeom prst="rect">
            <a:avLst/>
          </a:prstGeom>
          <a:noFill/>
        </p:spPr>
        <p:txBody>
          <a:bodyPr wrap="none" rtlCol="0">
            <a:spAutoFit/>
          </a:bodyPr>
          <a:lstStyle/>
          <a:p>
            <a:r>
              <a:rPr lang="en-US" dirty="0"/>
              <a:t>Vanilla JS, KO, BB, NG1, NG2 </a:t>
            </a:r>
          </a:p>
          <a:p>
            <a:r>
              <a:rPr lang="en-US" dirty="0"/>
              <a:t>and above, React JS, Vue JS</a:t>
            </a:r>
          </a:p>
        </p:txBody>
      </p:sp>
      <p:sp>
        <p:nvSpPr>
          <p:cNvPr id="37" name="TextBox 36">
            <a:extLst>
              <a:ext uri="{FF2B5EF4-FFF2-40B4-BE49-F238E27FC236}">
                <a16:creationId xmlns:a16="http://schemas.microsoft.com/office/drawing/2014/main" id="{B872F74F-2422-4823-9CD9-93A154FCECF0}"/>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8" name="TextBox 37">
            <a:extLst>
              <a:ext uri="{FF2B5EF4-FFF2-40B4-BE49-F238E27FC236}">
                <a16:creationId xmlns:a16="http://schemas.microsoft.com/office/drawing/2014/main" id="{496448F9-165C-41C8-8BEF-A97D60742E41}"/>
              </a:ext>
            </a:extLst>
          </p:cNvPr>
          <p:cNvSpPr txBox="1"/>
          <p:nvPr/>
        </p:nvSpPr>
        <p:spPr>
          <a:xfrm>
            <a:off x="552551" y="353014"/>
            <a:ext cx="4173835" cy="523220"/>
          </a:xfrm>
          <a:prstGeom prst="rect">
            <a:avLst/>
          </a:prstGeom>
          <a:noFill/>
        </p:spPr>
        <p:txBody>
          <a:bodyPr wrap="none" rtlCol="0">
            <a:spAutoFit/>
          </a:bodyPr>
          <a:lstStyle/>
          <a:p>
            <a:r>
              <a:rPr lang="en-IN" sz="2800" b="1" dirty="0"/>
              <a:t>SINGLE PAGE APPLICATION</a:t>
            </a:r>
          </a:p>
        </p:txBody>
      </p:sp>
      <p:cxnSp>
        <p:nvCxnSpPr>
          <p:cNvPr id="3" name="Straight Arrow Connector 2">
            <a:extLst>
              <a:ext uri="{FF2B5EF4-FFF2-40B4-BE49-F238E27FC236}">
                <a16:creationId xmlns:a16="http://schemas.microsoft.com/office/drawing/2014/main" id="{D0F68F04-4F7E-4302-A2DB-6B9446DEEC6F}"/>
              </a:ext>
            </a:extLst>
          </p:cNvPr>
          <p:cNvCxnSpPr/>
          <p:nvPr/>
        </p:nvCxnSpPr>
        <p:spPr>
          <a:xfrm flipH="1">
            <a:off x="10219306" y="4761055"/>
            <a:ext cx="77373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FA691AB2-36D1-4326-83E6-2A2C08865C73}"/>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40" name="TextBox 39">
            <a:extLst>
              <a:ext uri="{FF2B5EF4-FFF2-40B4-BE49-F238E27FC236}">
                <a16:creationId xmlns:a16="http://schemas.microsoft.com/office/drawing/2014/main" id="{F7B9B3DD-0334-43FB-9AEF-8653D5D64E99}"/>
              </a:ext>
            </a:extLst>
          </p:cNvPr>
          <p:cNvSpPr txBox="1"/>
          <p:nvPr/>
        </p:nvSpPr>
        <p:spPr>
          <a:xfrm>
            <a:off x="3940142" y="4114300"/>
            <a:ext cx="2940292" cy="369332"/>
          </a:xfrm>
          <a:prstGeom prst="rect">
            <a:avLst/>
          </a:prstGeom>
          <a:noFill/>
        </p:spPr>
        <p:txBody>
          <a:bodyPr wrap="none" rtlCol="0">
            <a:spAutoFit/>
          </a:bodyPr>
          <a:lstStyle/>
          <a:p>
            <a:r>
              <a:rPr lang="en-US" dirty="0"/>
              <a:t>www.abc.com/api/customers</a:t>
            </a:r>
          </a:p>
        </p:txBody>
      </p:sp>
    </p:spTree>
    <p:extLst>
      <p:ext uri="{BB962C8B-B14F-4D97-AF65-F5344CB8AC3E}">
        <p14:creationId xmlns:p14="http://schemas.microsoft.com/office/powerpoint/2010/main" val="1235274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dirty="0"/>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dirty="0"/>
              <a:t>The </a:t>
            </a:r>
            <a:r>
              <a:rPr lang="en-US" dirty="0" err="1"/>
              <a:t>platformBrowserDynamic</a:t>
            </a:r>
            <a:r>
              <a:rPr lang="en-US" dirty="0"/>
              <a:t>() method creates an injector configured by a </a:t>
            </a:r>
            <a:r>
              <a:rPr lang="en-US" dirty="0" err="1"/>
              <a:t>PlatformModule</a:t>
            </a:r>
            <a:r>
              <a:rPr lang="en-US" dirty="0"/>
              <a:t>, which contains platform-specific dependencies. </a:t>
            </a:r>
          </a:p>
          <a:p>
            <a:r>
              <a:rPr lang="en-US" dirty="0"/>
              <a:t>This allows multiple applications to share a platform configuration.</a:t>
            </a:r>
          </a:p>
          <a:p>
            <a:r>
              <a:rPr lang="en-US" dirty="0"/>
              <a:t>Platform Injector usually includes built-in providers like </a:t>
            </a:r>
            <a:r>
              <a:rPr lang="en-US" b="1" dirty="0" err="1"/>
              <a:t>DomSanitize</a:t>
            </a:r>
            <a:r>
              <a:rPr lang="en-US" dirty="0"/>
              <a:t> etc.</a:t>
            </a:r>
          </a:p>
        </p:txBody>
      </p:sp>
    </p:spTree>
    <p:extLst>
      <p:ext uri="{BB962C8B-B14F-4D97-AF65-F5344CB8AC3E}">
        <p14:creationId xmlns:p14="http://schemas.microsoft.com/office/powerpoint/2010/main" val="2024206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dirty="0"/>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dirty="0"/>
              <a:t>Angular creates the Element Injector tree for the services to be provided at the element level like Components &amp; Directives.</a:t>
            </a:r>
          </a:p>
          <a:p>
            <a:r>
              <a:rPr lang="en-US" dirty="0"/>
              <a:t>Angular creates the Element Injector tree when the application starts.</a:t>
            </a:r>
          </a:p>
          <a:p>
            <a:r>
              <a:rPr lang="en-US" dirty="0"/>
              <a:t>The Injector instance of the Root Component becomes the root Injector for the Element Injector tree. It gets the Providers from the provider’s property of the Root Component.</a:t>
            </a:r>
          </a:p>
          <a:p>
            <a:r>
              <a:rPr lang="en-US" dirty="0"/>
              <a:t>The Root Component acts as a parent to every element we create. Each of those elements can contain child elements creating a tree of elements. The Angular creates an Injector for each of these elements creating a tree of Injectors.</a:t>
            </a:r>
          </a:p>
          <a:p>
            <a:r>
              <a:rPr lang="en-US" dirty="0"/>
              <a:t>Each Injector gets the list of Providers from the @Directive() or @Component(). If the Providers array is empty, then Angular creates an empty Injector.</a:t>
            </a:r>
          </a:p>
          <a:p>
            <a:r>
              <a:rPr lang="en-US" dirty="0"/>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dirty="0"/>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dirty="0"/>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dirty="0"/>
              <a:t>When a component asks for Dependency, the DI Framework resolves it in two phases.</a:t>
            </a:r>
          </a:p>
          <a:p>
            <a:pPr lvl="1"/>
            <a:r>
              <a:rPr lang="en-US" b="1" dirty="0"/>
              <a:t>First phase</a:t>
            </a:r>
          </a:p>
          <a:p>
            <a:pPr lvl="2"/>
            <a:r>
              <a:rPr lang="en-US" dirty="0"/>
              <a:t>It starts to look for the Dependency in the current component’s </a:t>
            </a:r>
            <a:r>
              <a:rPr lang="en-US" dirty="0" err="1"/>
              <a:t>ElementInjector</a:t>
            </a:r>
            <a:r>
              <a:rPr lang="en-US" dirty="0"/>
              <a:t>. </a:t>
            </a:r>
          </a:p>
          <a:p>
            <a:pPr lvl="2"/>
            <a:r>
              <a:rPr lang="en-US" dirty="0"/>
              <a:t>If it does not provide the Dependency, it will look in the Parent Components </a:t>
            </a:r>
            <a:r>
              <a:rPr lang="en-US" dirty="0" err="1"/>
              <a:t>ElementInjector</a:t>
            </a:r>
            <a:r>
              <a:rPr lang="en-US" dirty="0"/>
              <a:t>. </a:t>
            </a:r>
          </a:p>
          <a:p>
            <a:pPr lvl="2"/>
            <a:r>
              <a:rPr lang="en-US" dirty="0"/>
              <a:t>The Request bubbles up until it finds an injector that provides the service or reaches the root </a:t>
            </a:r>
            <a:r>
              <a:rPr lang="en-US" dirty="0" err="1"/>
              <a:t>ElementInjector</a:t>
            </a:r>
            <a:r>
              <a:rPr lang="en-US" dirty="0"/>
              <a:t>.</a:t>
            </a:r>
          </a:p>
          <a:p>
            <a:pPr lvl="1"/>
            <a:r>
              <a:rPr lang="en-US" b="1" dirty="0"/>
              <a:t>Second phase - If </a:t>
            </a:r>
            <a:r>
              <a:rPr lang="en-US" b="1" dirty="0" err="1"/>
              <a:t>ElementInjector</a:t>
            </a:r>
            <a:r>
              <a:rPr lang="en-US" b="1" dirty="0"/>
              <a:t> does not satisfy the request</a:t>
            </a:r>
          </a:p>
          <a:p>
            <a:pPr lvl="2"/>
            <a:r>
              <a:rPr lang="en-US" dirty="0"/>
              <a:t>Angular looks for the Dependency in the </a:t>
            </a:r>
            <a:r>
              <a:rPr lang="en-US" dirty="0" err="1"/>
              <a:t>ModuleInjector</a:t>
            </a:r>
            <a:r>
              <a:rPr lang="en-US" dirty="0"/>
              <a:t> hierarchy. </a:t>
            </a:r>
          </a:p>
          <a:p>
            <a:pPr lvl="2"/>
            <a:r>
              <a:rPr lang="en-US" dirty="0"/>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2BA79-6C89-4893-A54C-D7585C325C9C}"/>
              </a:ext>
            </a:extLst>
          </p:cNvPr>
          <p:cNvSpPr>
            <a:spLocks noGrp="1"/>
          </p:cNvSpPr>
          <p:nvPr>
            <p:ph type="title"/>
          </p:nvPr>
        </p:nvSpPr>
        <p:spPr/>
        <p:txBody>
          <a:bodyPr/>
          <a:lstStyle/>
          <a:p>
            <a:r>
              <a:rPr lang="en-IN" dirty="0"/>
              <a:t>Content Projection</a:t>
            </a:r>
            <a:endParaRPr lang="en-US" dirty="0"/>
          </a:p>
        </p:txBody>
      </p:sp>
      <p:sp>
        <p:nvSpPr>
          <p:cNvPr id="3" name="Content Placeholder 2">
            <a:extLst>
              <a:ext uri="{FF2B5EF4-FFF2-40B4-BE49-F238E27FC236}">
                <a16:creationId xmlns:a16="http://schemas.microsoft.com/office/drawing/2014/main" id="{D0B56A59-EA1C-494B-9E19-8A7540BDAFC1}"/>
              </a:ext>
            </a:extLst>
          </p:cNvPr>
          <p:cNvSpPr>
            <a:spLocks noGrp="1"/>
          </p:cNvSpPr>
          <p:nvPr>
            <p:ph idx="1"/>
          </p:nvPr>
        </p:nvSpPr>
        <p:spPr/>
        <p:txBody>
          <a:bodyPr/>
          <a:lstStyle/>
          <a:p>
            <a:r>
              <a:rPr lang="en-US" dirty="0"/>
              <a:t>Content projection is the ability to put HTML elements (or other Angular components) between the opening and closing tag of a component selector, and have that content displayed.</a:t>
            </a:r>
          </a:p>
          <a:p>
            <a:r>
              <a:rPr lang="en-US" dirty="0"/>
              <a:t>It allows for components to be even more reusable, as the user can determine what content to project. </a:t>
            </a:r>
          </a:p>
          <a:p>
            <a:r>
              <a:rPr lang="en-US" dirty="0"/>
              <a:t>The &lt;ng-content&gt; tag in an Angular component is what enables us to project content into our components. </a:t>
            </a:r>
          </a:p>
          <a:p>
            <a:r>
              <a:rPr lang="en-US" dirty="0"/>
              <a:t>You can also select certain parts of the projected content by class, attribute, id, or tag and place it in a certain location inside the component if needed.</a:t>
            </a:r>
          </a:p>
        </p:txBody>
      </p:sp>
    </p:spTree>
    <p:extLst>
      <p:ext uri="{BB962C8B-B14F-4D97-AF65-F5344CB8AC3E}">
        <p14:creationId xmlns:p14="http://schemas.microsoft.com/office/powerpoint/2010/main" val="3134808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B39BA-BC72-45D6-A440-A6E373F99841}"/>
              </a:ext>
            </a:extLst>
          </p:cNvPr>
          <p:cNvSpPr>
            <a:spLocks noGrp="1"/>
          </p:cNvSpPr>
          <p:nvPr>
            <p:ph type="title"/>
          </p:nvPr>
        </p:nvSpPr>
        <p:spPr/>
        <p:txBody>
          <a:bodyPr/>
          <a:lstStyle/>
          <a:p>
            <a:r>
              <a:rPr lang="en-IN" dirty="0"/>
              <a:t>@Injectable Services</a:t>
            </a:r>
          </a:p>
        </p:txBody>
      </p:sp>
      <p:sp>
        <p:nvSpPr>
          <p:cNvPr id="3" name="Content Placeholder 2">
            <a:extLst>
              <a:ext uri="{FF2B5EF4-FFF2-40B4-BE49-F238E27FC236}">
                <a16:creationId xmlns:a16="http://schemas.microsoft.com/office/drawing/2014/main" id="{2DD03B8D-0D3C-4E78-8017-495CEE5C1D57}"/>
              </a:ext>
            </a:extLst>
          </p:cNvPr>
          <p:cNvSpPr>
            <a:spLocks noGrp="1"/>
          </p:cNvSpPr>
          <p:nvPr>
            <p:ph idx="1"/>
          </p:nvPr>
        </p:nvSpPr>
        <p:spPr/>
        <p:txBody>
          <a:bodyPr>
            <a:normAutofit fontScale="92500" lnSpcReduction="10000"/>
          </a:bodyPr>
          <a:lstStyle/>
          <a:p>
            <a:r>
              <a:rPr lang="en-US" dirty="0"/>
              <a:t>A service imports the Angular Injectable symbol and annotates the class with the @Injectable() decorator. </a:t>
            </a:r>
          </a:p>
          <a:p>
            <a:r>
              <a:rPr lang="en-US" dirty="0"/>
              <a:t>This marks the class as one that participates in the dependency injection system. </a:t>
            </a:r>
          </a:p>
          <a:p>
            <a:r>
              <a:rPr lang="en-US" dirty="0"/>
              <a:t>The @Injectable() decorator accepts a metadata object for the service</a:t>
            </a:r>
          </a:p>
          <a:p>
            <a:r>
              <a:rPr lang="en-IN" dirty="0" err="1"/>
              <a:t>providedIn</a:t>
            </a:r>
            <a:r>
              <a:rPr lang="en-IN" dirty="0"/>
              <a:t> - </a:t>
            </a:r>
            <a:r>
              <a:rPr lang="en-US" dirty="0"/>
              <a:t>Determines which injectors will provide the injectable, by either associating it with an @NgModule or other </a:t>
            </a:r>
            <a:r>
              <a:rPr lang="en-US" dirty="0" err="1"/>
              <a:t>InjectorType</a:t>
            </a:r>
            <a:endParaRPr lang="en-US" dirty="0"/>
          </a:p>
          <a:p>
            <a:pPr lvl="1"/>
            <a:r>
              <a:rPr lang="en-US" dirty="0"/>
              <a:t>root' : The application-level injector in most apps.</a:t>
            </a:r>
          </a:p>
          <a:p>
            <a:pPr lvl="1"/>
            <a:r>
              <a:rPr lang="en-US" dirty="0"/>
              <a:t>'platform' : A special singleton platform injector shared by all applications on the page.</a:t>
            </a:r>
          </a:p>
          <a:p>
            <a:pPr lvl="1"/>
            <a:r>
              <a:rPr lang="en-US" dirty="0"/>
              <a:t>'any' : Provides a unique instance in each lazy loaded module while all eagerly loaded modules share one instance.</a:t>
            </a:r>
            <a:endParaRPr lang="en-IN" dirty="0"/>
          </a:p>
        </p:txBody>
      </p:sp>
    </p:spTree>
    <p:extLst>
      <p:ext uri="{BB962C8B-B14F-4D97-AF65-F5344CB8AC3E}">
        <p14:creationId xmlns:p14="http://schemas.microsoft.com/office/powerpoint/2010/main" val="11481784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dirty="0"/>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dirty="0"/>
              <a:t>Most front-end applications need to communicate with a server over the HTTP protocol, to download or upload data and access other back-end services. </a:t>
            </a:r>
          </a:p>
          <a:p>
            <a:r>
              <a:rPr lang="en-US" dirty="0"/>
              <a:t>Angular provides a client HTTP API for Angular applications, the </a:t>
            </a:r>
            <a:r>
              <a:rPr lang="en-US" b="1" dirty="0" err="1"/>
              <a:t>HttpClient</a:t>
            </a:r>
            <a:r>
              <a:rPr lang="en-US" dirty="0"/>
              <a:t> service class in </a:t>
            </a:r>
            <a:r>
              <a:rPr lang="en-US" b="1" dirty="0"/>
              <a:t>@angular/common/http</a:t>
            </a:r>
            <a:r>
              <a:rPr lang="en-US" dirty="0"/>
              <a:t>.</a:t>
            </a:r>
          </a:p>
          <a:p>
            <a:r>
              <a:rPr lang="en-US" dirty="0"/>
              <a:t>The HTTP client service offers the following major features.</a:t>
            </a:r>
          </a:p>
          <a:p>
            <a:pPr lvl="1"/>
            <a:r>
              <a:rPr lang="en-US" dirty="0"/>
              <a:t>The ability to request typed response objects.</a:t>
            </a:r>
          </a:p>
          <a:p>
            <a:pPr lvl="1"/>
            <a:r>
              <a:rPr lang="en-US" dirty="0"/>
              <a:t>Streamlined error handling.</a:t>
            </a:r>
          </a:p>
          <a:p>
            <a:pPr lvl="1"/>
            <a:r>
              <a:rPr lang="en-US" dirty="0"/>
              <a:t>Testability features.</a:t>
            </a:r>
          </a:p>
          <a:p>
            <a:pPr lvl="1"/>
            <a:r>
              <a:rPr lang="en-US" dirty="0"/>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React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dirty="0"/>
              <a:t>AJAX – localhost:8000/</a:t>
            </a:r>
            <a:r>
              <a:rPr lang="en-IN" dirty="0" err="1"/>
              <a:t>api</a:t>
            </a:r>
            <a:r>
              <a:rPr lang="en-IN" dirty="0"/>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component calls the API in </a:t>
            </a:r>
            <a:r>
              <a:rPr lang="en-IN" dirty="0" err="1"/>
              <a:t>ngOnInit</a:t>
            </a:r>
            <a:r>
              <a:rPr lang="en-IN" dirty="0"/>
              <a:t>(), modifies the state and displays the data</a:t>
            </a:r>
            <a:endParaRPr lang="en-US" dirty="0"/>
          </a:p>
        </p:txBody>
      </p:sp>
    </p:spTree>
    <p:extLst>
      <p:ext uri="{BB962C8B-B14F-4D97-AF65-F5344CB8AC3E}">
        <p14:creationId xmlns:p14="http://schemas.microsoft.com/office/powerpoint/2010/main" val="2986602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dirty="0"/>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dirty="0"/>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EXPRESS JS</a:t>
            </a:r>
          </a:p>
          <a:p>
            <a:pPr algn="ctr"/>
            <a:r>
              <a:rPr lang="en-IN" dirty="0"/>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973703" y="4696607"/>
            <a:ext cx="3959417" cy="369332"/>
          </a:xfrm>
          <a:prstGeom prst="rect">
            <a:avLst/>
          </a:prstGeom>
          <a:noFill/>
        </p:spPr>
        <p:txBody>
          <a:bodyPr wrap="none" rtlCol="0">
            <a:spAutoFit/>
          </a:bodyPr>
          <a:lstStyle/>
          <a:p>
            <a:r>
              <a:rPr lang="en-IN" dirty="0"/>
              <a:t>AJAX – localhost:8000/</a:t>
            </a:r>
            <a:r>
              <a:rPr lang="en-IN" dirty="0" err="1"/>
              <a:t>api</a:t>
            </a:r>
            <a:r>
              <a:rPr lang="en-IN" dirty="0"/>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647724" y="5395906"/>
            <a:ext cx="665567" cy="369332"/>
          </a:xfrm>
          <a:prstGeom prst="rect">
            <a:avLst/>
          </a:prstGeom>
          <a:noFill/>
        </p:spPr>
        <p:txBody>
          <a:bodyPr wrap="none" rtlCol="0">
            <a:spAutoFit/>
          </a:bodyPr>
          <a:lstStyle/>
          <a:p>
            <a:r>
              <a:rPr lang="en-IN" dirty="0"/>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dirty="0"/>
              <a:t>User clicks on Admin Link, code to verify token in </a:t>
            </a:r>
            <a:r>
              <a:rPr lang="en-IN" dirty="0" err="1"/>
              <a:t>sessionStorage</a:t>
            </a:r>
            <a:r>
              <a:rPr lang="en-IN" dirty="0"/>
              <a:t>, if not, redirect to Login Component</a:t>
            </a:r>
            <a:endParaRPr lang="en-US" dirty="0"/>
          </a:p>
        </p:txBody>
      </p:sp>
      <p:cxnSp>
        <p:nvCxnSpPr>
          <p:cNvPr id="22" name="Straight Arrow Connector 21">
            <a:extLst>
              <a:ext uri="{FF2B5EF4-FFF2-40B4-BE49-F238E27FC236}">
                <a16:creationId xmlns:a16="http://schemas.microsoft.com/office/drawing/2014/main" id="{750CD5DC-5179-4C9A-958B-0FD4712F32D6}"/>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47E0BE-8C4E-448D-A769-C4AC7BCC2923}"/>
              </a:ext>
            </a:extLst>
          </p:cNvPr>
          <p:cNvSpPr txBox="1"/>
          <p:nvPr/>
        </p:nvSpPr>
        <p:spPr>
          <a:xfrm>
            <a:off x="3395497" y="2534977"/>
            <a:ext cx="3555628" cy="646331"/>
          </a:xfrm>
          <a:prstGeom prst="rect">
            <a:avLst/>
          </a:prstGeom>
          <a:noFill/>
        </p:spPr>
        <p:txBody>
          <a:bodyPr wrap="square" rtlCol="0">
            <a:spAutoFit/>
          </a:bodyPr>
          <a:lstStyle/>
          <a:p>
            <a:pPr algn="ctr"/>
            <a:r>
              <a:rPr lang="en-IN" dirty="0"/>
              <a:t>HTTP + URL (AJAX) + Username &amp; Password</a:t>
            </a:r>
          </a:p>
        </p:txBody>
      </p:sp>
      <p:cxnSp>
        <p:nvCxnSpPr>
          <p:cNvPr id="24" name="Straight Arrow Connector 23">
            <a:extLst>
              <a:ext uri="{FF2B5EF4-FFF2-40B4-BE49-F238E27FC236}">
                <a16:creationId xmlns:a16="http://schemas.microsoft.com/office/drawing/2014/main" id="{BE1B216A-6FCE-4B71-AD48-46E38AFE30F4}"/>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9EBB5B0-512A-4345-851D-B2E905A66338}"/>
              </a:ext>
            </a:extLst>
          </p:cNvPr>
          <p:cNvSpPr txBox="1"/>
          <p:nvPr/>
        </p:nvSpPr>
        <p:spPr>
          <a:xfrm>
            <a:off x="4244840" y="3429000"/>
            <a:ext cx="1735668" cy="646331"/>
          </a:xfrm>
          <a:prstGeom prst="rect">
            <a:avLst/>
          </a:prstGeom>
          <a:noFill/>
        </p:spPr>
        <p:txBody>
          <a:bodyPr wrap="none" rtlCol="0">
            <a:spAutoFit/>
          </a:bodyPr>
          <a:lstStyle/>
          <a:p>
            <a:pPr algn="ctr"/>
            <a:r>
              <a:rPr lang="en-IN" dirty="0"/>
              <a:t>JSON with Token</a:t>
            </a:r>
          </a:p>
          <a:p>
            <a:pPr algn="ctr"/>
            <a:r>
              <a:rPr lang="en-IN" dirty="0"/>
              <a:t>{“token”:”___”}</a:t>
            </a:r>
          </a:p>
        </p:txBody>
      </p:sp>
      <p:sp>
        <p:nvSpPr>
          <p:cNvPr id="26" name="TextBox 25">
            <a:extLst>
              <a:ext uri="{FF2B5EF4-FFF2-40B4-BE49-F238E27FC236}">
                <a16:creationId xmlns:a16="http://schemas.microsoft.com/office/drawing/2014/main" id="{1908B251-A434-4537-B32C-A10FEB109B99}"/>
              </a:ext>
            </a:extLst>
          </p:cNvPr>
          <p:cNvSpPr txBox="1"/>
          <p:nvPr/>
        </p:nvSpPr>
        <p:spPr>
          <a:xfrm>
            <a:off x="566482" y="3819444"/>
            <a:ext cx="2568518" cy="1754326"/>
          </a:xfrm>
          <a:prstGeom prst="rect">
            <a:avLst/>
          </a:prstGeom>
          <a:noFill/>
        </p:spPr>
        <p:txBody>
          <a:bodyPr wrap="square" rtlCol="0">
            <a:spAutoFit/>
          </a:bodyPr>
          <a:lstStyle/>
          <a:p>
            <a:pPr algn="ctr"/>
            <a:r>
              <a:rPr lang="en-IN" dirty="0"/>
              <a:t>Store Token in Session</a:t>
            </a:r>
          </a:p>
          <a:p>
            <a:pPr algn="ctr"/>
            <a:r>
              <a:rPr lang="en-IN" dirty="0"/>
              <a:t>Storage of the browser</a:t>
            </a:r>
          </a:p>
          <a:p>
            <a:pPr algn="ctr"/>
            <a:endParaRPr lang="en-IN" dirty="0"/>
          </a:p>
          <a:p>
            <a:pPr algn="ctr"/>
            <a:r>
              <a:rPr lang="en-IN" dirty="0"/>
              <a:t>Send the same token to </a:t>
            </a:r>
          </a:p>
          <a:p>
            <a:pPr algn="ctr"/>
            <a:r>
              <a:rPr lang="en-IN" dirty="0"/>
              <a:t>Access data from the </a:t>
            </a:r>
          </a:p>
          <a:p>
            <a:pPr algn="ctr"/>
            <a:r>
              <a:rPr lang="en-IN" dirty="0"/>
              <a:t>server</a:t>
            </a:r>
          </a:p>
        </p:txBody>
      </p:sp>
    </p:spTree>
    <p:extLst>
      <p:ext uri="{BB962C8B-B14F-4D97-AF65-F5344CB8AC3E}">
        <p14:creationId xmlns:p14="http://schemas.microsoft.com/office/powerpoint/2010/main" val="472506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Angular 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lnSpcReduction="10000"/>
          </a:bodyPr>
          <a:lstStyle/>
          <a:p>
            <a:r>
              <a:rPr lang="en-US" dirty="0" err="1"/>
              <a:t>CanActivate</a:t>
            </a:r>
            <a:endParaRPr lang="en-US" dirty="0"/>
          </a:p>
          <a:p>
            <a:pPr lvl="1"/>
            <a:r>
              <a:rPr lang="en-US" dirty="0"/>
              <a:t>Checks to see if a user can visit a route.</a:t>
            </a:r>
          </a:p>
          <a:p>
            <a:r>
              <a:rPr lang="en-US" dirty="0" err="1"/>
              <a:t>CanActivateChild</a:t>
            </a:r>
            <a:r>
              <a:rPr lang="en-US" dirty="0"/>
              <a:t> </a:t>
            </a:r>
          </a:p>
          <a:p>
            <a:pPr lvl="1"/>
            <a:r>
              <a:rPr lang="en-US" dirty="0"/>
              <a:t>Checks to see if a user can visit a routes children.</a:t>
            </a:r>
          </a:p>
          <a:p>
            <a:r>
              <a:rPr lang="en-US" dirty="0" err="1"/>
              <a:t>CanDeactivate</a:t>
            </a:r>
            <a:endParaRPr lang="en-US" dirty="0"/>
          </a:p>
          <a:p>
            <a:pPr lvl="1"/>
            <a:r>
              <a:rPr lang="en-US" dirty="0"/>
              <a:t>Checks to see if a user can exit a route.</a:t>
            </a:r>
          </a:p>
          <a:p>
            <a:r>
              <a:rPr lang="en-US" dirty="0" err="1"/>
              <a:t>CanLoad</a:t>
            </a:r>
            <a:endParaRPr lang="en-US" dirty="0"/>
          </a:p>
          <a:p>
            <a:pPr lvl="1"/>
            <a:r>
              <a:rPr lang="en-US" dirty="0"/>
              <a:t>Checks to see if a user can route to a module that is lazy loaded. </a:t>
            </a:r>
          </a:p>
          <a:p>
            <a:r>
              <a:rPr lang="en-US" dirty="0"/>
              <a:t>Resolve </a:t>
            </a:r>
          </a:p>
          <a:p>
            <a:pPr lvl="1"/>
            <a:r>
              <a:rPr lang="en-US" dirty="0"/>
              <a:t>Performs route data retrieval before route activation.</a:t>
            </a:r>
            <a:endParaRPr lang="en-IN" dirty="0"/>
          </a:p>
        </p:txBody>
      </p:sp>
    </p:spTree>
    <p:extLst>
      <p:ext uri="{BB962C8B-B14F-4D97-AF65-F5344CB8AC3E}">
        <p14:creationId xmlns:p14="http://schemas.microsoft.com/office/powerpoint/2010/main" val="281780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0A36E-30CE-42EA-96DE-C1E9655FB823}"/>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0CABA618-8DD0-4704-86E2-41891A56C18C}"/>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8B87A0DA-39D4-48E5-925D-F2C03B67C5C3}"/>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7" name="Group 6">
            <a:extLst>
              <a:ext uri="{FF2B5EF4-FFF2-40B4-BE49-F238E27FC236}">
                <a16:creationId xmlns:a16="http://schemas.microsoft.com/office/drawing/2014/main" id="{F596BCB8-4A9A-4FFD-B0F5-1811449CA92E}"/>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A258ABA1-D878-4730-9287-E8DB5AA32B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016E88E-5B1A-4A81-9CC5-72EB0E80F64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10" name="Group 9">
            <a:extLst>
              <a:ext uri="{FF2B5EF4-FFF2-40B4-BE49-F238E27FC236}">
                <a16:creationId xmlns:a16="http://schemas.microsoft.com/office/drawing/2014/main" id="{57300D49-3E7F-4CF4-900F-785937309944}"/>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1AF91193-1B6B-40C9-B1F8-8BF75EF40FB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2" name="Rectangle: Rounded Corners 11">
              <a:extLst>
                <a:ext uri="{FF2B5EF4-FFF2-40B4-BE49-F238E27FC236}">
                  <a16:creationId xmlns:a16="http://schemas.microsoft.com/office/drawing/2014/main" id="{CBF7C7B8-0832-47C6-BB77-214DB7E31ED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3" name="Straight Connector 12">
            <a:extLst>
              <a:ext uri="{FF2B5EF4-FFF2-40B4-BE49-F238E27FC236}">
                <a16:creationId xmlns:a16="http://schemas.microsoft.com/office/drawing/2014/main" id="{AB78E9E8-2160-456A-9268-B69D977E5E62}"/>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4" name="Rectangle 13">
            <a:extLst>
              <a:ext uri="{FF2B5EF4-FFF2-40B4-BE49-F238E27FC236}">
                <a16:creationId xmlns:a16="http://schemas.microsoft.com/office/drawing/2014/main" id="{57F02212-1190-46CA-BA60-D8506E706B9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4DAA38A0-EF07-46B8-BC95-41B45325260E}"/>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636B4DB-C829-4B88-ACB5-3552E8207C6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56AAF883-4C5D-4358-96BA-DB49FA8DB591}"/>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A9B7084F-25E0-47F6-BCBA-43DB6970049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95293AE-A915-444E-A9F1-B5E0A9AAAE25}"/>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20" name="Rectangle: Rounded Corners 19">
            <a:extLst>
              <a:ext uri="{FF2B5EF4-FFF2-40B4-BE49-F238E27FC236}">
                <a16:creationId xmlns:a16="http://schemas.microsoft.com/office/drawing/2014/main" id="{B0E7EB40-AEC8-4FA2-9EA5-89F25091D8E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1BC0831-957C-4083-B89D-14A73C48330D}"/>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36308C32-5AFD-4DD9-8C2C-0776F2BA799C}"/>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E50071D-B1F1-47B1-ACFD-226044ACD49F}"/>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574092F-3CB8-4F73-9AC9-C710C27975A7}"/>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5" name="Flowchart: Magnetic Disk 24">
            <a:extLst>
              <a:ext uri="{FF2B5EF4-FFF2-40B4-BE49-F238E27FC236}">
                <a16:creationId xmlns:a16="http://schemas.microsoft.com/office/drawing/2014/main" id="{D514FD7C-D674-4A4C-9B4E-254A6D8673AB}"/>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26" name="Rectangle 25">
            <a:extLst>
              <a:ext uri="{FF2B5EF4-FFF2-40B4-BE49-F238E27FC236}">
                <a16:creationId xmlns:a16="http://schemas.microsoft.com/office/drawing/2014/main" id="{166F98F9-07E0-417B-805A-AE0AB9575BC3}"/>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27" name="Straight Arrow Connector 26">
            <a:extLst>
              <a:ext uri="{FF2B5EF4-FFF2-40B4-BE49-F238E27FC236}">
                <a16:creationId xmlns:a16="http://schemas.microsoft.com/office/drawing/2014/main" id="{0D107419-A19E-49F6-81A3-7C30DCDF29ED}"/>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78C90B-0134-4197-B484-C1171C1812D2}"/>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297CA5-0F66-4A27-99FC-182FAFB2A987}"/>
              </a:ext>
            </a:extLst>
          </p:cNvPr>
          <p:cNvSpPr txBox="1"/>
          <p:nvPr/>
        </p:nvSpPr>
        <p:spPr>
          <a:xfrm>
            <a:off x="7734591" y="4609235"/>
            <a:ext cx="1989071" cy="1754326"/>
          </a:xfrm>
          <a:prstGeom prst="rect">
            <a:avLst/>
          </a:prstGeom>
          <a:noFill/>
        </p:spPr>
        <p:txBody>
          <a:bodyPr wrap="none" rtlCol="0">
            <a:spAutoFit/>
          </a:bodyPr>
          <a:lstStyle/>
          <a:p>
            <a:r>
              <a:rPr lang="en-IN" dirty="0">
                <a:solidFill>
                  <a:schemeClr val="bg1"/>
                </a:solidFill>
              </a:rPr>
              <a:t>RESTful API</a:t>
            </a:r>
          </a:p>
          <a:p>
            <a:endParaRPr lang="en-IN" dirty="0">
              <a:solidFill>
                <a:schemeClr val="bg1"/>
              </a:solidFill>
            </a:endParaRPr>
          </a:p>
          <a:p>
            <a:r>
              <a:rPr lang="en-IN" dirty="0">
                <a:solidFill>
                  <a:schemeClr val="bg1"/>
                </a:solidFill>
              </a:rPr>
              <a:t>ASP .NET Web API</a:t>
            </a:r>
          </a:p>
          <a:p>
            <a:r>
              <a:rPr lang="en-IN" dirty="0">
                <a:solidFill>
                  <a:schemeClr val="bg1"/>
                </a:solidFill>
              </a:rPr>
              <a:t>JWS</a:t>
            </a:r>
          </a:p>
          <a:p>
            <a:r>
              <a:rPr lang="en-IN" dirty="0">
                <a:solidFill>
                  <a:schemeClr val="bg1"/>
                </a:solidFill>
              </a:rPr>
              <a:t>Express JS</a:t>
            </a:r>
          </a:p>
          <a:p>
            <a:r>
              <a:rPr lang="en-IN" dirty="0">
                <a:solidFill>
                  <a:schemeClr val="bg1"/>
                </a:solidFill>
              </a:rPr>
              <a:t>Python</a:t>
            </a:r>
          </a:p>
        </p:txBody>
      </p:sp>
      <p:cxnSp>
        <p:nvCxnSpPr>
          <p:cNvPr id="30" name="Straight Arrow Connector 29">
            <a:extLst>
              <a:ext uri="{FF2B5EF4-FFF2-40B4-BE49-F238E27FC236}">
                <a16:creationId xmlns:a16="http://schemas.microsoft.com/office/drawing/2014/main" id="{F10C40F3-4939-4D07-8012-181590BBB7FA}"/>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DFB4F28-8E37-4579-B15A-5222646FCF7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3D82767-EA31-43F5-BBEC-A55048DC3670}"/>
              </a:ext>
            </a:extLst>
          </p:cNvPr>
          <p:cNvSpPr txBox="1"/>
          <p:nvPr/>
        </p:nvSpPr>
        <p:spPr>
          <a:xfrm>
            <a:off x="4422748" y="4404586"/>
            <a:ext cx="1901611" cy="369332"/>
          </a:xfrm>
          <a:prstGeom prst="rect">
            <a:avLst/>
          </a:prstGeom>
          <a:noFill/>
        </p:spPr>
        <p:txBody>
          <a:bodyPr wrap="none" rtlCol="0">
            <a:spAutoFit/>
          </a:bodyPr>
          <a:lstStyle/>
          <a:p>
            <a:r>
              <a:rPr lang="en-IN" dirty="0"/>
              <a:t>AJAX - HTTP + URL</a:t>
            </a:r>
          </a:p>
        </p:txBody>
      </p:sp>
      <p:sp>
        <p:nvSpPr>
          <p:cNvPr id="33" name="TextBox 32">
            <a:extLst>
              <a:ext uri="{FF2B5EF4-FFF2-40B4-BE49-F238E27FC236}">
                <a16:creationId xmlns:a16="http://schemas.microsoft.com/office/drawing/2014/main" id="{B1C16FED-DDBC-43C1-806B-991345C83DBD}"/>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4" name="TextBox 33">
            <a:extLst>
              <a:ext uri="{FF2B5EF4-FFF2-40B4-BE49-F238E27FC236}">
                <a16:creationId xmlns:a16="http://schemas.microsoft.com/office/drawing/2014/main" id="{8A380409-179D-41E0-BDC7-2D4F92DE9124}"/>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Rectangle 34">
            <a:extLst>
              <a:ext uri="{FF2B5EF4-FFF2-40B4-BE49-F238E27FC236}">
                <a16:creationId xmlns:a16="http://schemas.microsoft.com/office/drawing/2014/main" id="{4169E9AE-2D8D-438C-8FBA-9C97FF8A75E7}"/>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BDFAB98A-F4FC-488F-806D-01377117A1B6}"/>
              </a:ext>
            </a:extLst>
          </p:cNvPr>
          <p:cNvSpPr txBox="1"/>
          <p:nvPr/>
        </p:nvSpPr>
        <p:spPr>
          <a:xfrm>
            <a:off x="338672" y="5814902"/>
            <a:ext cx="2859822" cy="646331"/>
          </a:xfrm>
          <a:prstGeom prst="rect">
            <a:avLst/>
          </a:prstGeom>
          <a:noFill/>
        </p:spPr>
        <p:txBody>
          <a:bodyPr wrap="none" rtlCol="0">
            <a:spAutoFit/>
          </a:bodyPr>
          <a:lstStyle/>
          <a:p>
            <a:r>
              <a:rPr lang="en-US" dirty="0"/>
              <a:t>Vanilla JS, KO, BB, NG1, NG2 </a:t>
            </a:r>
          </a:p>
          <a:p>
            <a:r>
              <a:rPr lang="en-US" dirty="0"/>
              <a:t>and above, React JS, Vue JS</a:t>
            </a:r>
          </a:p>
        </p:txBody>
      </p:sp>
      <p:sp>
        <p:nvSpPr>
          <p:cNvPr id="37" name="TextBox 36">
            <a:extLst>
              <a:ext uri="{FF2B5EF4-FFF2-40B4-BE49-F238E27FC236}">
                <a16:creationId xmlns:a16="http://schemas.microsoft.com/office/drawing/2014/main" id="{B872F74F-2422-4823-9CD9-93A154FCECF0}"/>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8" name="TextBox 37">
            <a:extLst>
              <a:ext uri="{FF2B5EF4-FFF2-40B4-BE49-F238E27FC236}">
                <a16:creationId xmlns:a16="http://schemas.microsoft.com/office/drawing/2014/main" id="{496448F9-165C-41C8-8BEF-A97D60742E41}"/>
              </a:ext>
            </a:extLst>
          </p:cNvPr>
          <p:cNvSpPr txBox="1"/>
          <p:nvPr/>
        </p:nvSpPr>
        <p:spPr>
          <a:xfrm>
            <a:off x="552551" y="353014"/>
            <a:ext cx="4173835" cy="523220"/>
          </a:xfrm>
          <a:prstGeom prst="rect">
            <a:avLst/>
          </a:prstGeom>
          <a:noFill/>
        </p:spPr>
        <p:txBody>
          <a:bodyPr wrap="none" rtlCol="0">
            <a:spAutoFit/>
          </a:bodyPr>
          <a:lstStyle/>
          <a:p>
            <a:r>
              <a:rPr lang="en-IN" sz="2800" b="1" dirty="0"/>
              <a:t>SINGLE PAGE APPLICATION</a:t>
            </a:r>
          </a:p>
        </p:txBody>
      </p:sp>
      <p:sp>
        <p:nvSpPr>
          <p:cNvPr id="39" name="TextBox 38">
            <a:extLst>
              <a:ext uri="{FF2B5EF4-FFF2-40B4-BE49-F238E27FC236}">
                <a16:creationId xmlns:a16="http://schemas.microsoft.com/office/drawing/2014/main" id="{F175B7F2-082B-4B53-B224-EAF4C17BD685}"/>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sp>
        <p:nvSpPr>
          <p:cNvPr id="40" name="TextBox 39">
            <a:extLst>
              <a:ext uri="{FF2B5EF4-FFF2-40B4-BE49-F238E27FC236}">
                <a16:creationId xmlns:a16="http://schemas.microsoft.com/office/drawing/2014/main" id="{92902EEF-D3B6-45B0-B6EE-E921B90E2244}"/>
              </a:ext>
            </a:extLst>
          </p:cNvPr>
          <p:cNvSpPr txBox="1"/>
          <p:nvPr/>
        </p:nvSpPr>
        <p:spPr>
          <a:xfrm>
            <a:off x="3940142" y="4114300"/>
            <a:ext cx="2903102" cy="369332"/>
          </a:xfrm>
          <a:prstGeom prst="rect">
            <a:avLst/>
          </a:prstGeom>
          <a:noFill/>
        </p:spPr>
        <p:txBody>
          <a:bodyPr wrap="none" rtlCol="0">
            <a:spAutoFit/>
          </a:bodyPr>
          <a:lstStyle/>
          <a:p>
            <a:r>
              <a:rPr lang="en-US" dirty="0"/>
              <a:t>www.xyz.com/api/customers</a:t>
            </a:r>
          </a:p>
        </p:txBody>
      </p:sp>
    </p:spTree>
    <p:extLst>
      <p:ext uri="{BB962C8B-B14F-4D97-AF65-F5344CB8AC3E}">
        <p14:creationId xmlns:p14="http://schemas.microsoft.com/office/powerpoint/2010/main" val="12378029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80171" y="359924"/>
            <a:ext cx="7615524" cy="6125160"/>
          </a:xfrm>
        </p:spPr>
        <p:txBody>
          <a:bodyPr anchor="ctr">
            <a:normAutofit fontScale="92500"/>
          </a:bodyPr>
          <a:lstStyle/>
          <a:p>
            <a:r>
              <a:rPr lang="en-US" sz="2000" dirty="0"/>
              <a:t>When user clicks the Admin Link, we need to verify that we have a token in session storage, and if the token in not there in the session storage, redirect the request to login component. (</a:t>
            </a:r>
            <a:r>
              <a:rPr lang="en-US" sz="2000" dirty="0" err="1"/>
              <a:t>CanActivateAdminGuard</a:t>
            </a:r>
            <a:r>
              <a:rPr lang="en-US" sz="2000" dirty="0"/>
              <a:t>)</a:t>
            </a:r>
          </a:p>
          <a:p>
            <a:pPr lvl="1"/>
            <a:r>
              <a:rPr lang="en-US" sz="2000" dirty="0" err="1"/>
              <a:t>CanActivateAdminGuard</a:t>
            </a:r>
            <a:r>
              <a:rPr lang="en-US" sz="2000" dirty="0"/>
              <a:t> uses Authenticator Service, </a:t>
            </a:r>
            <a:r>
              <a:rPr lang="en-US" sz="2000" dirty="0" err="1"/>
              <a:t>getToken</a:t>
            </a:r>
            <a:r>
              <a:rPr lang="en-US" sz="2000" dirty="0"/>
              <a:t>() to get the token. </a:t>
            </a:r>
          </a:p>
          <a:p>
            <a:pPr lvl="2"/>
            <a:r>
              <a:rPr lang="en-US" dirty="0"/>
              <a:t>If token is undefined, the request is redirected to Login Component</a:t>
            </a:r>
          </a:p>
          <a:p>
            <a:pPr lvl="2"/>
            <a:r>
              <a:rPr lang="en-US" dirty="0"/>
              <a:t>If token is available, the request is allowed for Admin Component.</a:t>
            </a:r>
          </a:p>
          <a:p>
            <a:r>
              <a:rPr lang="en-US" sz="2000" dirty="0"/>
              <a:t>Logging and Token Management (Authenticator Service)</a:t>
            </a:r>
          </a:p>
          <a:p>
            <a:pPr lvl="1"/>
            <a:r>
              <a:rPr lang="en-US" sz="2000" dirty="0"/>
              <a:t>On Login Component, user must give username and password, which will be sent to Node API Server</a:t>
            </a:r>
          </a:p>
          <a:p>
            <a:pPr lvl="1"/>
            <a:r>
              <a:rPr lang="en-US" sz="2000" dirty="0"/>
              <a:t>If the username &amp; password is correct, in the response token will come from the Server</a:t>
            </a:r>
          </a:p>
          <a:p>
            <a:pPr lvl="1"/>
            <a:r>
              <a:rPr lang="en-US" sz="2000" dirty="0"/>
              <a:t>Received token will be stored in the session storage of the browser.</a:t>
            </a:r>
          </a:p>
          <a:p>
            <a:r>
              <a:rPr lang="en-US" sz="2000" dirty="0"/>
              <a:t>Reading and Attaching Token (</a:t>
            </a:r>
            <a:r>
              <a:rPr lang="en-US" sz="2000" dirty="0" err="1"/>
              <a:t>TokenInterceptor</a:t>
            </a:r>
            <a:r>
              <a:rPr lang="en-US" sz="2000" dirty="0"/>
              <a:t> Service)</a:t>
            </a:r>
          </a:p>
          <a:p>
            <a:pPr lvl="1"/>
            <a:r>
              <a:rPr lang="en-US" sz="2000" dirty="0"/>
              <a:t>Whenever the AJAX request is made for </a:t>
            </a:r>
            <a:r>
              <a:rPr lang="en-US" sz="2000" dirty="0" err="1"/>
              <a:t>api</a:t>
            </a:r>
            <a:r>
              <a:rPr lang="en-US" sz="2000" dirty="0"/>
              <a:t>, </a:t>
            </a:r>
            <a:r>
              <a:rPr lang="en-US" sz="2000" dirty="0" err="1"/>
              <a:t>tokenInterceptor</a:t>
            </a:r>
            <a:r>
              <a:rPr lang="en-US" sz="2000" dirty="0"/>
              <a:t>, intercepts and attaches token in the request header.</a:t>
            </a:r>
          </a:p>
          <a:p>
            <a:pPr lvl="1"/>
            <a:r>
              <a:rPr lang="en-US" sz="2000" dirty="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dirty="0"/>
              <a:t>Animation provides the illusion of motion: HTML elements change styling over time.</a:t>
            </a:r>
          </a:p>
          <a:p>
            <a:r>
              <a:rPr lang="en-US" dirty="0"/>
              <a:t>Well-designed animations can make your application more fun and easier to use.</a:t>
            </a:r>
          </a:p>
          <a:p>
            <a:r>
              <a:rPr lang="en-US" dirty="0"/>
              <a:t>Animations can improve your application and user experience in several ways:</a:t>
            </a:r>
          </a:p>
          <a:p>
            <a:pPr lvl="1"/>
            <a:r>
              <a:rPr lang="en-US" dirty="0"/>
              <a:t>Without animations, web page transitions can seem abrupt and jarring.</a:t>
            </a:r>
          </a:p>
          <a:p>
            <a:pPr lvl="1"/>
            <a:r>
              <a:rPr lang="en-US" dirty="0"/>
              <a:t>Motion greatly enhances the user experience, so animations give users a chance to detect the application's response to their actions.</a:t>
            </a:r>
          </a:p>
          <a:p>
            <a:pPr lvl="1"/>
            <a:r>
              <a:rPr lang="en-US" dirty="0"/>
              <a:t>Good animations intuitively call the user's attention to where it is needed.</a:t>
            </a:r>
          </a:p>
          <a:p>
            <a:r>
              <a:rPr lang="en-US" dirty="0"/>
              <a:t>An HTML element can move, change color, grow or shrink, fade, or slide off the page. </a:t>
            </a:r>
          </a:p>
          <a:p>
            <a:pPr lvl="1"/>
            <a:r>
              <a:rPr lang="en-US" dirty="0"/>
              <a:t>These changes can occur simultaneously or sequentially. </a:t>
            </a:r>
          </a:p>
          <a:p>
            <a:pPr lvl="1"/>
            <a:r>
              <a:rPr lang="en-US" dirty="0"/>
              <a:t>You can control the timing of each transformation.</a:t>
            </a:r>
            <a:endParaRPr lang="en-IN" dirty="0"/>
          </a:p>
        </p:txBody>
      </p:sp>
    </p:spTree>
    <p:extLst>
      <p:ext uri="{BB962C8B-B14F-4D97-AF65-F5344CB8AC3E}">
        <p14:creationId xmlns:p14="http://schemas.microsoft.com/office/powerpoint/2010/main" val="1795810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dirty="0"/>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dirty="0"/>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dirty="0"/>
              <a:t>The following list shows some of the methods used to build Angular animations.</a:t>
            </a:r>
          </a:p>
          <a:p>
            <a:pPr lvl="1"/>
            <a:r>
              <a:rPr lang="en-US" dirty="0"/>
              <a:t>The </a:t>
            </a:r>
            <a:r>
              <a:rPr lang="en-US" b="1" dirty="0"/>
              <a:t>trigger(...)</a:t>
            </a:r>
            <a:r>
              <a:rPr lang="en-US" dirty="0"/>
              <a:t> method encapsulates a single element of animation inside the animations array.</a:t>
            </a:r>
            <a:endParaRPr lang="en-IN" dirty="0"/>
          </a:p>
          <a:p>
            <a:pPr lvl="1"/>
            <a:r>
              <a:rPr lang="en-US" dirty="0"/>
              <a:t>The </a:t>
            </a:r>
            <a:r>
              <a:rPr lang="en-US" b="1" dirty="0"/>
              <a:t>state(...) </a:t>
            </a:r>
            <a:r>
              <a:rPr lang="en-US" dirty="0"/>
              <a:t>method declares an animation state within a trigger attached to an element.</a:t>
            </a:r>
          </a:p>
          <a:p>
            <a:pPr lvl="1"/>
            <a:r>
              <a:rPr lang="en-US" b="1" dirty="0"/>
              <a:t>style(…) </a:t>
            </a:r>
            <a:r>
              <a:rPr lang="en-US" dirty="0"/>
              <a:t>method declares a key/value object containing CSS properties/styles that can then be used for an animation state, within an animation sequence, or as styling data for calls to animate() and keyframes().</a:t>
            </a:r>
          </a:p>
          <a:p>
            <a:pPr lvl="1"/>
            <a:r>
              <a:rPr lang="en-US" b="1" dirty="0"/>
              <a:t>animate(…) </a:t>
            </a:r>
            <a:r>
              <a:rPr lang="en-US" dirty="0"/>
              <a:t>method produces a reusable animation that can be invoked in another animation or sequence</a:t>
            </a:r>
          </a:p>
          <a:p>
            <a:pPr lvl="1"/>
            <a:r>
              <a:rPr lang="en-US" b="1" dirty="0"/>
              <a:t>transition(…) </a:t>
            </a:r>
            <a:r>
              <a:rPr lang="en-US" dirty="0"/>
              <a:t>method declares an animation transition as a sequence of animation steps to run when a given condition is satisfied.</a:t>
            </a:r>
            <a:endParaRPr lang="en-IN" dirty="0"/>
          </a:p>
        </p:txBody>
      </p:sp>
    </p:spTree>
    <p:extLst>
      <p:ext uri="{BB962C8B-B14F-4D97-AF65-F5344CB8AC3E}">
        <p14:creationId xmlns:p14="http://schemas.microsoft.com/office/powerpoint/2010/main" val="238106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B18A85-CA0A-4C68-ADC0-557AA504F4CA}"/>
              </a:ext>
            </a:extLst>
          </p:cNvPr>
          <p:cNvPicPr>
            <a:picLocks noChangeAspect="1"/>
          </p:cNvPicPr>
          <p:nvPr/>
        </p:nvPicPr>
        <p:blipFill rotWithShape="1">
          <a:blip r:embed="rId2"/>
          <a:srcRect l="18435" r="15148"/>
          <a:stretch/>
        </p:blipFill>
        <p:spPr>
          <a:xfrm>
            <a:off x="20" y="10"/>
            <a:ext cx="6204384" cy="5114534"/>
          </a:xfrm>
          <a:custGeom>
            <a:avLst/>
            <a:gdLst/>
            <a:ahLst/>
            <a:cxnLst/>
            <a:rect l="l" t="t" r="r" b="b"/>
            <a:pathLst>
              <a:path w="6204404" h="5114544">
                <a:moveTo>
                  <a:pt x="5659431" y="0"/>
                </a:moveTo>
                <a:lnTo>
                  <a:pt x="6157098" y="0"/>
                </a:lnTo>
                <a:lnTo>
                  <a:pt x="6181355" y="190991"/>
                </a:lnTo>
                <a:cubicBezTo>
                  <a:pt x="6196596" y="341154"/>
                  <a:pt x="6204404" y="493515"/>
                  <a:pt x="6204404" y="647700"/>
                </a:cubicBezTo>
                <a:cubicBezTo>
                  <a:pt x="6204404" y="3114670"/>
                  <a:pt x="4205578" y="5114544"/>
                  <a:pt x="1739900" y="5114544"/>
                </a:cubicBezTo>
                <a:cubicBezTo>
                  <a:pt x="1123481" y="5114544"/>
                  <a:pt x="536240" y="4989552"/>
                  <a:pt x="2114" y="4763518"/>
                </a:cubicBezTo>
                <a:lnTo>
                  <a:pt x="0" y="4762561"/>
                </a:lnTo>
                <a:lnTo>
                  <a:pt x="0" y="4226363"/>
                </a:lnTo>
                <a:lnTo>
                  <a:pt x="15791" y="4234455"/>
                </a:lnTo>
                <a:cubicBezTo>
                  <a:pt x="537360" y="4485921"/>
                  <a:pt x="1122182" y="4626842"/>
                  <a:pt x="1739899" y="4626842"/>
                </a:cubicBezTo>
                <a:cubicBezTo>
                  <a:pt x="3936226" y="4626842"/>
                  <a:pt x="5716700" y="2845319"/>
                  <a:pt x="5716700" y="647700"/>
                </a:cubicBezTo>
                <a:cubicBezTo>
                  <a:pt x="5716700" y="510349"/>
                  <a:pt x="5709745" y="374623"/>
                  <a:pt x="5696169" y="240856"/>
                </a:cubicBezTo>
                <a:close/>
              </a:path>
            </a:pathLst>
          </a:custGeom>
        </p:spPr>
      </p:pic>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481014" y="327026"/>
            <a:ext cx="4164011" cy="2611437"/>
          </a:xfrm>
        </p:spPr>
        <p:txBody>
          <a:bodyPr>
            <a:normAutofit/>
          </a:bodyPr>
          <a:lstStyle/>
          <a:p>
            <a:r>
              <a:rPr lang="en-US" sz="3600"/>
              <a:t>Contact Me	</a:t>
            </a:r>
            <a:endParaRPr lang="en-IN" sz="3600"/>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nvPr>
        </p:nvGraphicFramePr>
        <p:xfrm>
          <a:off x="6381750" y="2119313"/>
          <a:ext cx="532923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0A36E-30CE-42EA-96DE-C1E9655FB823}"/>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sp>
        <p:nvSpPr>
          <p:cNvPr id="5" name="TextBox 4">
            <a:extLst>
              <a:ext uri="{FF2B5EF4-FFF2-40B4-BE49-F238E27FC236}">
                <a16:creationId xmlns:a16="http://schemas.microsoft.com/office/drawing/2014/main" id="{0CABA618-8DD0-4704-86E2-41891A56C18C}"/>
              </a:ext>
            </a:extLst>
          </p:cNvPr>
          <p:cNvSpPr txBox="1"/>
          <p:nvPr/>
        </p:nvSpPr>
        <p:spPr>
          <a:xfrm>
            <a:off x="7746241" y="2432351"/>
            <a:ext cx="1103572" cy="1477328"/>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p:txBody>
      </p:sp>
      <p:sp>
        <p:nvSpPr>
          <p:cNvPr id="6" name="TextBox 5">
            <a:extLst>
              <a:ext uri="{FF2B5EF4-FFF2-40B4-BE49-F238E27FC236}">
                <a16:creationId xmlns:a16="http://schemas.microsoft.com/office/drawing/2014/main" id="{8B87A0DA-39D4-48E5-925D-F2C03B67C5C3}"/>
              </a:ext>
            </a:extLst>
          </p:cNvPr>
          <p:cNvSpPr txBox="1"/>
          <p:nvPr/>
        </p:nvSpPr>
        <p:spPr>
          <a:xfrm>
            <a:off x="8931927" y="2456866"/>
            <a:ext cx="1629448" cy="1200329"/>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p:txBody>
      </p:sp>
      <p:grpSp>
        <p:nvGrpSpPr>
          <p:cNvPr id="7" name="Group 6">
            <a:extLst>
              <a:ext uri="{FF2B5EF4-FFF2-40B4-BE49-F238E27FC236}">
                <a16:creationId xmlns:a16="http://schemas.microsoft.com/office/drawing/2014/main" id="{F596BCB8-4A9A-4FFD-B0F5-1811449CA92E}"/>
              </a:ext>
            </a:extLst>
          </p:cNvPr>
          <p:cNvGrpSpPr/>
          <p:nvPr/>
        </p:nvGrpSpPr>
        <p:grpSpPr>
          <a:xfrm>
            <a:off x="7810595" y="663726"/>
            <a:ext cx="1130132" cy="749454"/>
            <a:chOff x="8762260" y="1677880"/>
            <a:chExt cx="1262108" cy="898124"/>
          </a:xfrm>
        </p:grpSpPr>
        <p:sp>
          <p:nvSpPr>
            <p:cNvPr id="8" name="Rectangle: Rounded Corners 7">
              <a:extLst>
                <a:ext uri="{FF2B5EF4-FFF2-40B4-BE49-F238E27FC236}">
                  <a16:creationId xmlns:a16="http://schemas.microsoft.com/office/drawing/2014/main" id="{A258ABA1-D878-4730-9287-E8DB5AA32BE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D016E88E-5B1A-4A81-9CC5-72EB0E80F643}"/>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SERVER PAGES</a:t>
              </a:r>
            </a:p>
          </p:txBody>
        </p:sp>
      </p:grpSp>
      <p:grpSp>
        <p:nvGrpSpPr>
          <p:cNvPr id="10" name="Group 9">
            <a:extLst>
              <a:ext uri="{FF2B5EF4-FFF2-40B4-BE49-F238E27FC236}">
                <a16:creationId xmlns:a16="http://schemas.microsoft.com/office/drawing/2014/main" id="{57300D49-3E7F-4CF4-900F-785937309944}"/>
              </a:ext>
            </a:extLst>
          </p:cNvPr>
          <p:cNvGrpSpPr/>
          <p:nvPr/>
        </p:nvGrpSpPr>
        <p:grpSpPr>
          <a:xfrm>
            <a:off x="9193562" y="676589"/>
            <a:ext cx="1130132" cy="749454"/>
            <a:chOff x="8762260" y="1677880"/>
            <a:chExt cx="1262108" cy="898124"/>
          </a:xfrm>
        </p:grpSpPr>
        <p:sp>
          <p:nvSpPr>
            <p:cNvPr id="11" name="Rectangle: Rounded Corners 10">
              <a:extLst>
                <a:ext uri="{FF2B5EF4-FFF2-40B4-BE49-F238E27FC236}">
                  <a16:creationId xmlns:a16="http://schemas.microsoft.com/office/drawing/2014/main" id="{1AF91193-1B6B-40C9-B1F8-8BF75EF40FB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2" name="Rectangle: Rounded Corners 11">
              <a:extLst>
                <a:ext uri="{FF2B5EF4-FFF2-40B4-BE49-F238E27FC236}">
                  <a16:creationId xmlns:a16="http://schemas.microsoft.com/office/drawing/2014/main" id="{CBF7C7B8-0832-47C6-BB77-214DB7E31ED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CSS</a:t>
              </a:r>
            </a:p>
          </p:txBody>
        </p:sp>
      </p:grpSp>
      <p:cxnSp>
        <p:nvCxnSpPr>
          <p:cNvPr id="13" name="Straight Connector 12">
            <a:extLst>
              <a:ext uri="{FF2B5EF4-FFF2-40B4-BE49-F238E27FC236}">
                <a16:creationId xmlns:a16="http://schemas.microsoft.com/office/drawing/2014/main" id="{AB78E9E8-2160-456A-9268-B69D977E5E62}"/>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4" name="Rectangle 13">
            <a:extLst>
              <a:ext uri="{FF2B5EF4-FFF2-40B4-BE49-F238E27FC236}">
                <a16:creationId xmlns:a16="http://schemas.microsoft.com/office/drawing/2014/main" id="{57F02212-1190-46CA-BA60-D8506E706B9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5" name="Straight Arrow Connector 14">
            <a:extLst>
              <a:ext uri="{FF2B5EF4-FFF2-40B4-BE49-F238E27FC236}">
                <a16:creationId xmlns:a16="http://schemas.microsoft.com/office/drawing/2014/main" id="{4DAA38A0-EF07-46B8-BC95-41B45325260E}"/>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636B4DB-C829-4B88-ACB5-3552E8207C6C}"/>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sp>
        <p:nvSpPr>
          <p:cNvPr id="17" name="TextBox 16">
            <a:extLst>
              <a:ext uri="{FF2B5EF4-FFF2-40B4-BE49-F238E27FC236}">
                <a16:creationId xmlns:a16="http://schemas.microsoft.com/office/drawing/2014/main" id="{56AAF883-4C5D-4358-96BA-DB49FA8DB591}"/>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8" name="Straight Arrow Connector 17">
            <a:extLst>
              <a:ext uri="{FF2B5EF4-FFF2-40B4-BE49-F238E27FC236}">
                <a16:creationId xmlns:a16="http://schemas.microsoft.com/office/drawing/2014/main" id="{A9B7084F-25E0-47F6-BCBA-43DB6970049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95293AE-A915-444E-A9F1-B5E0A9AAAE25}"/>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dirty="0"/>
              <a:t>JS</a:t>
            </a:r>
          </a:p>
        </p:txBody>
      </p:sp>
      <p:sp>
        <p:nvSpPr>
          <p:cNvPr id="20" name="Rectangle: Rounded Corners 19">
            <a:extLst>
              <a:ext uri="{FF2B5EF4-FFF2-40B4-BE49-F238E27FC236}">
                <a16:creationId xmlns:a16="http://schemas.microsoft.com/office/drawing/2014/main" id="{B0E7EB40-AEC8-4FA2-9EA5-89F25091D8EC}"/>
              </a:ext>
            </a:extLst>
          </p:cNvPr>
          <p:cNvSpPr/>
          <p:nvPr/>
        </p:nvSpPr>
        <p:spPr>
          <a:xfrm>
            <a:off x="365028"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01BC0831-957C-4083-B89D-14A73C48330D}"/>
              </a:ext>
            </a:extLst>
          </p:cNvPr>
          <p:cNvSpPr/>
          <p:nvPr/>
        </p:nvSpPr>
        <p:spPr>
          <a:xfrm>
            <a:off x="1383462"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36308C32-5AFD-4DD9-8C2C-0776F2BA799C}"/>
              </a:ext>
            </a:extLst>
          </p:cNvPr>
          <p:cNvSpPr/>
          <p:nvPr/>
        </p:nvSpPr>
        <p:spPr>
          <a:xfrm>
            <a:off x="2396870"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E50071D-B1F1-47B1-ACFD-226044ACD49F}"/>
              </a:ext>
            </a:extLst>
          </p:cNvPr>
          <p:cNvSpPr/>
          <p:nvPr/>
        </p:nvSpPr>
        <p:spPr>
          <a:xfrm>
            <a:off x="365028"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5574092F-3CB8-4F73-9AC9-C710C27975A7}"/>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34" name="TextBox 33">
            <a:extLst>
              <a:ext uri="{FF2B5EF4-FFF2-40B4-BE49-F238E27FC236}">
                <a16:creationId xmlns:a16="http://schemas.microsoft.com/office/drawing/2014/main" id="{8A380409-179D-41E0-BDC7-2D4F92DE9124}"/>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5" name="Rectangle 34">
            <a:extLst>
              <a:ext uri="{FF2B5EF4-FFF2-40B4-BE49-F238E27FC236}">
                <a16:creationId xmlns:a16="http://schemas.microsoft.com/office/drawing/2014/main" id="{4169E9AE-2D8D-438C-8FBA-9C97FF8A75E7}"/>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sp>
        <p:nvSpPr>
          <p:cNvPr id="36" name="TextBox 35">
            <a:extLst>
              <a:ext uri="{FF2B5EF4-FFF2-40B4-BE49-F238E27FC236}">
                <a16:creationId xmlns:a16="http://schemas.microsoft.com/office/drawing/2014/main" id="{BDFAB98A-F4FC-488F-806D-01377117A1B6}"/>
              </a:ext>
            </a:extLst>
          </p:cNvPr>
          <p:cNvSpPr txBox="1"/>
          <p:nvPr/>
        </p:nvSpPr>
        <p:spPr>
          <a:xfrm>
            <a:off x="338672" y="5814902"/>
            <a:ext cx="2859822" cy="646331"/>
          </a:xfrm>
          <a:prstGeom prst="rect">
            <a:avLst/>
          </a:prstGeom>
          <a:noFill/>
        </p:spPr>
        <p:txBody>
          <a:bodyPr wrap="none" rtlCol="0">
            <a:spAutoFit/>
          </a:bodyPr>
          <a:lstStyle/>
          <a:p>
            <a:r>
              <a:rPr lang="en-US" dirty="0"/>
              <a:t>Vanilla JS, KO, BB, NG1, NG2 </a:t>
            </a:r>
          </a:p>
          <a:p>
            <a:r>
              <a:rPr lang="en-US" dirty="0"/>
              <a:t>and above, React JS, Vue JS</a:t>
            </a:r>
          </a:p>
        </p:txBody>
      </p:sp>
      <p:sp>
        <p:nvSpPr>
          <p:cNvPr id="37" name="TextBox 36">
            <a:extLst>
              <a:ext uri="{FF2B5EF4-FFF2-40B4-BE49-F238E27FC236}">
                <a16:creationId xmlns:a16="http://schemas.microsoft.com/office/drawing/2014/main" id="{B872F74F-2422-4823-9CD9-93A154FCECF0}"/>
              </a:ext>
            </a:extLst>
          </p:cNvPr>
          <p:cNvSpPr txBox="1"/>
          <p:nvPr/>
        </p:nvSpPr>
        <p:spPr>
          <a:xfrm>
            <a:off x="4284259" y="2387231"/>
            <a:ext cx="2324961" cy="369332"/>
          </a:xfrm>
          <a:prstGeom prst="rect">
            <a:avLst/>
          </a:prstGeom>
          <a:noFill/>
        </p:spPr>
        <p:txBody>
          <a:bodyPr wrap="square">
            <a:spAutoFit/>
          </a:bodyPr>
          <a:lstStyle/>
          <a:p>
            <a:pPr algn="ctr"/>
            <a:r>
              <a:rPr lang="en-IN" dirty="0"/>
              <a:t>(Client Side JS App)</a:t>
            </a:r>
          </a:p>
        </p:txBody>
      </p:sp>
      <p:sp>
        <p:nvSpPr>
          <p:cNvPr id="38" name="TextBox 37">
            <a:extLst>
              <a:ext uri="{FF2B5EF4-FFF2-40B4-BE49-F238E27FC236}">
                <a16:creationId xmlns:a16="http://schemas.microsoft.com/office/drawing/2014/main" id="{496448F9-165C-41C8-8BEF-A97D60742E41}"/>
              </a:ext>
            </a:extLst>
          </p:cNvPr>
          <p:cNvSpPr txBox="1"/>
          <p:nvPr/>
        </p:nvSpPr>
        <p:spPr>
          <a:xfrm>
            <a:off x="552551" y="353014"/>
            <a:ext cx="4173835" cy="523220"/>
          </a:xfrm>
          <a:prstGeom prst="rect">
            <a:avLst/>
          </a:prstGeom>
          <a:noFill/>
        </p:spPr>
        <p:txBody>
          <a:bodyPr wrap="none" rtlCol="0">
            <a:spAutoFit/>
          </a:bodyPr>
          <a:lstStyle/>
          <a:p>
            <a:r>
              <a:rPr lang="en-IN" sz="2800" b="1" dirty="0"/>
              <a:t>SINGLE PAGE APPLICATION</a:t>
            </a:r>
          </a:p>
        </p:txBody>
      </p:sp>
      <p:sp>
        <p:nvSpPr>
          <p:cNvPr id="39" name="TextBox 38">
            <a:extLst>
              <a:ext uri="{FF2B5EF4-FFF2-40B4-BE49-F238E27FC236}">
                <a16:creationId xmlns:a16="http://schemas.microsoft.com/office/drawing/2014/main" id="{F175B7F2-082B-4B53-B224-EAF4C17BD685}"/>
              </a:ext>
            </a:extLst>
          </p:cNvPr>
          <p:cNvSpPr txBox="1"/>
          <p:nvPr/>
        </p:nvSpPr>
        <p:spPr>
          <a:xfrm>
            <a:off x="4317366" y="978739"/>
            <a:ext cx="2112373" cy="369332"/>
          </a:xfrm>
          <a:prstGeom prst="rect">
            <a:avLst/>
          </a:prstGeom>
          <a:noFill/>
        </p:spPr>
        <p:txBody>
          <a:bodyPr wrap="none" rtlCol="0">
            <a:spAutoFit/>
          </a:bodyPr>
          <a:lstStyle/>
          <a:p>
            <a:r>
              <a:rPr lang="en-US" dirty="0"/>
              <a:t>www.abc.com/index</a:t>
            </a:r>
          </a:p>
        </p:txBody>
      </p:sp>
      <p:grpSp>
        <p:nvGrpSpPr>
          <p:cNvPr id="41" name="Group 40">
            <a:extLst>
              <a:ext uri="{FF2B5EF4-FFF2-40B4-BE49-F238E27FC236}">
                <a16:creationId xmlns:a16="http://schemas.microsoft.com/office/drawing/2014/main" id="{CBAB3394-B5BF-4303-AAF4-7C5B64ED7EB3}"/>
              </a:ext>
            </a:extLst>
          </p:cNvPr>
          <p:cNvGrpSpPr/>
          <p:nvPr/>
        </p:nvGrpSpPr>
        <p:grpSpPr>
          <a:xfrm>
            <a:off x="8601665" y="4152191"/>
            <a:ext cx="2103120" cy="816865"/>
            <a:chOff x="9193562" y="4058871"/>
            <a:chExt cx="2103120" cy="816865"/>
          </a:xfrm>
        </p:grpSpPr>
        <p:sp>
          <p:nvSpPr>
            <p:cNvPr id="42" name="Rectangle 41">
              <a:extLst>
                <a:ext uri="{FF2B5EF4-FFF2-40B4-BE49-F238E27FC236}">
                  <a16:creationId xmlns:a16="http://schemas.microsoft.com/office/drawing/2014/main" id="{62134D74-4C96-418F-8FFE-0E4F6C38CE19}"/>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Account </a:t>
              </a:r>
            </a:p>
            <a:p>
              <a:pPr algn="ctr"/>
              <a:r>
                <a:rPr lang="en-IN" sz="1200" b="1" dirty="0"/>
                <a:t>Service</a:t>
              </a:r>
            </a:p>
          </p:txBody>
        </p:sp>
        <p:sp>
          <p:nvSpPr>
            <p:cNvPr id="43" name="Hexagon 42">
              <a:extLst>
                <a:ext uri="{FF2B5EF4-FFF2-40B4-BE49-F238E27FC236}">
                  <a16:creationId xmlns:a16="http://schemas.microsoft.com/office/drawing/2014/main" id="{270D14A2-1267-4257-9EBD-801AD0D49B02}"/>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4" name="Flowchart: Magnetic Disk 43">
              <a:extLst>
                <a:ext uri="{FF2B5EF4-FFF2-40B4-BE49-F238E27FC236}">
                  <a16:creationId xmlns:a16="http://schemas.microsoft.com/office/drawing/2014/main" id="{F4F28D78-E939-4051-860B-4C1FD89A6612}"/>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A0F58405-63C9-4AA6-B99E-FE1E0B700CC7}"/>
              </a:ext>
            </a:extLst>
          </p:cNvPr>
          <p:cNvGrpSpPr/>
          <p:nvPr/>
        </p:nvGrpSpPr>
        <p:grpSpPr>
          <a:xfrm>
            <a:off x="8601665" y="5034107"/>
            <a:ext cx="2103120" cy="816865"/>
            <a:chOff x="9193562" y="4058871"/>
            <a:chExt cx="2103120" cy="816865"/>
          </a:xfrm>
        </p:grpSpPr>
        <p:sp>
          <p:nvSpPr>
            <p:cNvPr id="46" name="Rectangle 45">
              <a:extLst>
                <a:ext uri="{FF2B5EF4-FFF2-40B4-BE49-F238E27FC236}">
                  <a16:creationId xmlns:a16="http://schemas.microsoft.com/office/drawing/2014/main" id="{D15D7E14-1D64-4C75-8F87-D1FCC0053C07}"/>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Inventory </a:t>
              </a:r>
            </a:p>
            <a:p>
              <a:pPr algn="ctr"/>
              <a:r>
                <a:rPr lang="en-IN" sz="1200" b="1" dirty="0"/>
                <a:t>Service</a:t>
              </a:r>
            </a:p>
          </p:txBody>
        </p:sp>
        <p:sp>
          <p:nvSpPr>
            <p:cNvPr id="47" name="Hexagon 46">
              <a:extLst>
                <a:ext uri="{FF2B5EF4-FFF2-40B4-BE49-F238E27FC236}">
                  <a16:creationId xmlns:a16="http://schemas.microsoft.com/office/drawing/2014/main" id="{0CAF619C-21FD-43B4-ADE4-4C296E430FE4}"/>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Flowchart: Magnetic Disk 47">
              <a:extLst>
                <a:ext uri="{FF2B5EF4-FFF2-40B4-BE49-F238E27FC236}">
                  <a16:creationId xmlns:a16="http://schemas.microsoft.com/office/drawing/2014/main" id="{35882551-620D-4FFE-8012-CE0AFC8D7254}"/>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E29E936F-A383-40D3-8358-5771B3D4707B}"/>
              </a:ext>
            </a:extLst>
          </p:cNvPr>
          <p:cNvGrpSpPr/>
          <p:nvPr/>
        </p:nvGrpSpPr>
        <p:grpSpPr>
          <a:xfrm>
            <a:off x="8601665" y="5918017"/>
            <a:ext cx="2103120" cy="816865"/>
            <a:chOff x="9193562" y="4058871"/>
            <a:chExt cx="2103120" cy="816865"/>
          </a:xfrm>
        </p:grpSpPr>
        <p:sp>
          <p:nvSpPr>
            <p:cNvPr id="50" name="Rectangle 49">
              <a:extLst>
                <a:ext uri="{FF2B5EF4-FFF2-40B4-BE49-F238E27FC236}">
                  <a16:creationId xmlns:a16="http://schemas.microsoft.com/office/drawing/2014/main" id="{7CAE9E8D-A926-4D40-A5D0-1E8D57BCCB4A}"/>
                </a:ext>
              </a:extLst>
            </p:cNvPr>
            <p:cNvSpPr/>
            <p:nvPr/>
          </p:nvSpPr>
          <p:spPr>
            <a:xfrm>
              <a:off x="9193562" y="4058871"/>
              <a:ext cx="2103120" cy="816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Shipping </a:t>
              </a:r>
            </a:p>
            <a:p>
              <a:pPr algn="ctr"/>
              <a:r>
                <a:rPr lang="en-IN" sz="1200" b="1" dirty="0"/>
                <a:t>Service</a:t>
              </a:r>
            </a:p>
          </p:txBody>
        </p:sp>
        <p:sp>
          <p:nvSpPr>
            <p:cNvPr id="51" name="Hexagon 50">
              <a:extLst>
                <a:ext uri="{FF2B5EF4-FFF2-40B4-BE49-F238E27FC236}">
                  <a16:creationId xmlns:a16="http://schemas.microsoft.com/office/drawing/2014/main" id="{65D8F432-6981-4504-8BEC-CBE1DBC24051}"/>
                </a:ext>
              </a:extLst>
            </p:cNvPr>
            <p:cNvSpPr/>
            <p:nvPr/>
          </p:nvSpPr>
          <p:spPr>
            <a:xfrm>
              <a:off x="9245384" y="4234357"/>
              <a:ext cx="596226" cy="518374"/>
            </a:xfrm>
            <a:prstGeom prst="hexag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2" name="Flowchart: Magnetic Disk 51">
              <a:extLst>
                <a:ext uri="{FF2B5EF4-FFF2-40B4-BE49-F238E27FC236}">
                  <a16:creationId xmlns:a16="http://schemas.microsoft.com/office/drawing/2014/main" id="{AADF57A9-B58C-4FEF-B483-C0F2EA558289}"/>
                </a:ext>
              </a:extLst>
            </p:cNvPr>
            <p:cNvSpPr/>
            <p:nvPr/>
          </p:nvSpPr>
          <p:spPr>
            <a:xfrm>
              <a:off x="10667139" y="4261819"/>
              <a:ext cx="484720" cy="463451"/>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pSp>
      <p:sp>
        <p:nvSpPr>
          <p:cNvPr id="53" name="Rectangle 52">
            <a:extLst>
              <a:ext uri="{FF2B5EF4-FFF2-40B4-BE49-F238E27FC236}">
                <a16:creationId xmlns:a16="http://schemas.microsoft.com/office/drawing/2014/main" id="{B79A5186-CA89-45CE-A816-83B0694DAC28}"/>
              </a:ext>
            </a:extLst>
          </p:cNvPr>
          <p:cNvSpPr/>
          <p:nvPr/>
        </p:nvSpPr>
        <p:spPr>
          <a:xfrm>
            <a:off x="6577318" y="4304735"/>
            <a:ext cx="1145140" cy="2275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API GATEWAY</a:t>
            </a:r>
          </a:p>
        </p:txBody>
      </p:sp>
      <p:cxnSp>
        <p:nvCxnSpPr>
          <p:cNvPr id="54" name="Straight Arrow Connector 53">
            <a:extLst>
              <a:ext uri="{FF2B5EF4-FFF2-40B4-BE49-F238E27FC236}">
                <a16:creationId xmlns:a16="http://schemas.microsoft.com/office/drawing/2014/main" id="{8C3D45B2-0A92-4756-87FA-CF63E4E4381F}"/>
              </a:ext>
            </a:extLst>
          </p:cNvPr>
          <p:cNvCxnSpPr/>
          <p:nvPr/>
        </p:nvCxnSpPr>
        <p:spPr>
          <a:xfrm flipV="1">
            <a:off x="7722458" y="4560624"/>
            <a:ext cx="879207" cy="881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632491F-3C40-4BE0-9549-2685111FE6C7}"/>
              </a:ext>
            </a:extLst>
          </p:cNvPr>
          <p:cNvCxnSpPr>
            <a:cxnSpLocks/>
          </p:cNvCxnSpPr>
          <p:nvPr/>
        </p:nvCxnSpPr>
        <p:spPr>
          <a:xfrm flipV="1">
            <a:off x="7722458" y="5442540"/>
            <a:ext cx="8792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8B783A4-6606-42B8-8BEB-A7F56C4565FD}"/>
              </a:ext>
            </a:extLst>
          </p:cNvPr>
          <p:cNvCxnSpPr>
            <a:cxnSpLocks/>
          </p:cNvCxnSpPr>
          <p:nvPr/>
        </p:nvCxnSpPr>
        <p:spPr>
          <a:xfrm>
            <a:off x="7722458" y="5442541"/>
            <a:ext cx="879207" cy="883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73AFCAF-21EC-49D1-8C9B-BCDB95EF12C8}"/>
              </a:ext>
            </a:extLst>
          </p:cNvPr>
          <p:cNvCxnSpPr>
            <a:cxnSpLocks/>
          </p:cNvCxnSpPr>
          <p:nvPr/>
        </p:nvCxnSpPr>
        <p:spPr>
          <a:xfrm>
            <a:off x="3376980" y="4761055"/>
            <a:ext cx="31734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2440390-4437-4087-B9A0-9B36C179CE47}"/>
              </a:ext>
            </a:extLst>
          </p:cNvPr>
          <p:cNvCxnSpPr>
            <a:cxnSpLocks/>
          </p:cNvCxnSpPr>
          <p:nvPr/>
        </p:nvCxnSpPr>
        <p:spPr>
          <a:xfrm flipH="1">
            <a:off x="3376981" y="5156111"/>
            <a:ext cx="3173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25DDBC5-FA7D-4F47-87B3-6858523DD9CB}"/>
              </a:ext>
            </a:extLst>
          </p:cNvPr>
          <p:cNvSpPr txBox="1"/>
          <p:nvPr/>
        </p:nvSpPr>
        <p:spPr>
          <a:xfrm>
            <a:off x="4015849" y="4391723"/>
            <a:ext cx="1901611" cy="369332"/>
          </a:xfrm>
          <a:prstGeom prst="rect">
            <a:avLst/>
          </a:prstGeom>
          <a:noFill/>
        </p:spPr>
        <p:txBody>
          <a:bodyPr wrap="none" rtlCol="0">
            <a:spAutoFit/>
          </a:bodyPr>
          <a:lstStyle/>
          <a:p>
            <a:r>
              <a:rPr lang="en-IN" dirty="0"/>
              <a:t>AJAX - HTTP + URL</a:t>
            </a:r>
          </a:p>
        </p:txBody>
      </p:sp>
      <p:sp>
        <p:nvSpPr>
          <p:cNvPr id="60" name="TextBox 59">
            <a:extLst>
              <a:ext uri="{FF2B5EF4-FFF2-40B4-BE49-F238E27FC236}">
                <a16:creationId xmlns:a16="http://schemas.microsoft.com/office/drawing/2014/main" id="{AB6B0BD0-72E8-4D56-BE22-2D948937A0EF}"/>
              </a:ext>
            </a:extLst>
          </p:cNvPr>
          <p:cNvSpPr txBox="1"/>
          <p:nvPr/>
        </p:nvSpPr>
        <p:spPr>
          <a:xfrm>
            <a:off x="4540933" y="5112308"/>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Tree>
    <p:extLst>
      <p:ext uri="{BB962C8B-B14F-4D97-AF65-F5344CB8AC3E}">
        <p14:creationId xmlns:p14="http://schemas.microsoft.com/office/powerpoint/2010/main" val="421731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2425-5719-4230-9900-137BD7A916EB}"/>
              </a:ext>
            </a:extLst>
          </p:cNvPr>
          <p:cNvSpPr>
            <a:spLocks noGrp="1"/>
          </p:cNvSpPr>
          <p:nvPr>
            <p:ph type="title"/>
          </p:nvPr>
        </p:nvSpPr>
        <p:spPr/>
        <p:txBody>
          <a:bodyPr/>
          <a:lstStyle/>
          <a:p>
            <a:r>
              <a:rPr lang="en-IN" dirty="0"/>
              <a:t>Library vs Framework</a:t>
            </a:r>
          </a:p>
        </p:txBody>
      </p:sp>
      <p:graphicFrame>
        <p:nvGraphicFramePr>
          <p:cNvPr id="4" name="Table 4">
            <a:extLst>
              <a:ext uri="{FF2B5EF4-FFF2-40B4-BE49-F238E27FC236}">
                <a16:creationId xmlns:a16="http://schemas.microsoft.com/office/drawing/2014/main" id="{CC141CD3-2A63-44D9-B328-57364E9F554D}"/>
              </a:ext>
            </a:extLst>
          </p:cNvPr>
          <p:cNvGraphicFramePr>
            <a:graphicFrameLocks noGrp="1"/>
          </p:cNvGraphicFramePr>
          <p:nvPr>
            <p:ph idx="1"/>
          </p:nvPr>
        </p:nvGraphicFramePr>
        <p:xfrm>
          <a:off x="838200" y="1825624"/>
          <a:ext cx="10515600" cy="409098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58441584"/>
                    </a:ext>
                  </a:extLst>
                </a:gridCol>
                <a:gridCol w="5257800">
                  <a:extLst>
                    <a:ext uri="{9D8B030D-6E8A-4147-A177-3AD203B41FA5}">
                      <a16:colId xmlns:a16="http://schemas.microsoft.com/office/drawing/2014/main" val="3008258300"/>
                    </a:ext>
                  </a:extLst>
                </a:gridCol>
              </a:tblGrid>
              <a:tr h="551816">
                <a:tc>
                  <a:txBody>
                    <a:bodyPr/>
                    <a:lstStyle/>
                    <a:p>
                      <a:pPr algn="ctr"/>
                      <a:r>
                        <a:rPr lang="en-IN" dirty="0"/>
                        <a:t>Library</a:t>
                      </a:r>
                    </a:p>
                  </a:txBody>
                  <a:tcPr anchor="ctr"/>
                </a:tc>
                <a:tc>
                  <a:txBody>
                    <a:bodyPr/>
                    <a:lstStyle/>
                    <a:p>
                      <a:pPr algn="ctr"/>
                      <a:r>
                        <a:rPr lang="en-IN" dirty="0"/>
                        <a:t>Framework</a:t>
                      </a:r>
                    </a:p>
                  </a:txBody>
                  <a:tcPr anchor="ctr"/>
                </a:tc>
                <a:extLst>
                  <a:ext uri="{0D108BD9-81ED-4DB2-BD59-A6C34878D82A}">
                    <a16:rowId xmlns:a16="http://schemas.microsoft.com/office/drawing/2014/main" val="2756786951"/>
                  </a:ext>
                </a:extLst>
              </a:tr>
              <a:tr h="855183">
                <a:tc>
                  <a:txBody>
                    <a:bodyPr/>
                    <a:lstStyle/>
                    <a:p>
                      <a:r>
                        <a:rPr lang="en-IN" dirty="0"/>
                        <a:t>Collection of API’s, targeted to do one specific task.</a:t>
                      </a:r>
                    </a:p>
                  </a:txBody>
                  <a:tcPr anchor="ctr"/>
                </a:tc>
                <a:tc>
                  <a:txBody>
                    <a:bodyPr/>
                    <a:lstStyle/>
                    <a:p>
                      <a:r>
                        <a:rPr lang="en-IN" dirty="0"/>
                        <a:t>Collection of API’s, targeted for application creation. FW is a piece of code that dictates the architecture of your project.</a:t>
                      </a:r>
                    </a:p>
                  </a:txBody>
                  <a:tcPr anchor="ctr"/>
                </a:tc>
                <a:extLst>
                  <a:ext uri="{0D108BD9-81ED-4DB2-BD59-A6C34878D82A}">
                    <a16:rowId xmlns:a16="http://schemas.microsoft.com/office/drawing/2014/main" val="3170125933"/>
                  </a:ext>
                </a:extLst>
              </a:tr>
              <a:tr h="855183">
                <a:tc>
                  <a:txBody>
                    <a:bodyPr/>
                    <a:lstStyle/>
                    <a:p>
                      <a:r>
                        <a:rPr lang="en-IN" dirty="0"/>
                        <a:t>You are in full control when you call a method from a library and the control is then returned.</a:t>
                      </a:r>
                    </a:p>
                  </a:txBody>
                  <a:tcPr anchor="ctr"/>
                </a:tc>
                <a:tc>
                  <a:txBody>
                    <a:bodyPr/>
                    <a:lstStyle/>
                    <a:p>
                      <a:r>
                        <a:rPr lang="en-IN" dirty="0"/>
                        <a:t>The code never calls into a FW, instead the FW uses you code. We can only follow a FW.</a:t>
                      </a:r>
                    </a:p>
                  </a:txBody>
                  <a:tcPr anchor="ctr"/>
                </a:tc>
                <a:extLst>
                  <a:ext uri="{0D108BD9-81ED-4DB2-BD59-A6C34878D82A}">
                    <a16:rowId xmlns:a16="http://schemas.microsoft.com/office/drawing/2014/main" val="1350805794"/>
                  </a:ext>
                </a:extLst>
              </a:tr>
              <a:tr h="855183">
                <a:tc>
                  <a:txBody>
                    <a:bodyPr/>
                    <a:lstStyle/>
                    <a:p>
                      <a:r>
                        <a:rPr lang="en-IN" dirty="0"/>
                        <a:t>It can be integrated seamlessly into an existing project.</a:t>
                      </a:r>
                    </a:p>
                  </a:txBody>
                  <a:tcPr anchor="ctr"/>
                </a:tc>
                <a:tc>
                  <a:txBody>
                    <a:bodyPr/>
                    <a:lstStyle/>
                    <a:p>
                      <a:r>
                        <a:rPr lang="en-IN" dirty="0"/>
                        <a:t>FW cannot be integrated, we have to re-write the code.</a:t>
                      </a:r>
                    </a:p>
                  </a:txBody>
                  <a:tcPr anchor="ctr"/>
                </a:tc>
                <a:extLst>
                  <a:ext uri="{0D108BD9-81ED-4DB2-BD59-A6C34878D82A}">
                    <a16:rowId xmlns:a16="http://schemas.microsoft.com/office/drawing/2014/main" val="3738822125"/>
                  </a:ext>
                </a:extLst>
              </a:tr>
              <a:tr h="855183">
                <a:tc>
                  <a:txBody>
                    <a:bodyPr/>
                    <a:lstStyle/>
                    <a:p>
                      <a:r>
                        <a:rPr lang="en-IN" dirty="0"/>
                        <a:t>jQuery – DOM Manipulation &amp; Ajax</a:t>
                      </a:r>
                    </a:p>
                    <a:p>
                      <a:r>
                        <a:rPr lang="en-IN" dirty="0"/>
                        <a:t>Moment JS – Date and Time</a:t>
                      </a:r>
                    </a:p>
                    <a:p>
                      <a:r>
                        <a:rPr lang="en-IN" dirty="0"/>
                        <a:t>D3 JS – Data Visualization </a:t>
                      </a:r>
                    </a:p>
                  </a:txBody>
                  <a:tcPr anchor="ctr"/>
                </a:tc>
                <a:tc>
                  <a:txBody>
                    <a:bodyPr/>
                    <a:lstStyle/>
                    <a:p>
                      <a:r>
                        <a:rPr lang="en-IN" dirty="0"/>
                        <a:t>Angular</a:t>
                      </a:r>
                    </a:p>
                  </a:txBody>
                  <a:tcPr anchor="ctr"/>
                </a:tc>
                <a:extLst>
                  <a:ext uri="{0D108BD9-81ED-4DB2-BD59-A6C34878D82A}">
                    <a16:rowId xmlns:a16="http://schemas.microsoft.com/office/drawing/2014/main" val="3220637702"/>
                  </a:ext>
                </a:extLst>
              </a:tr>
            </a:tbl>
          </a:graphicData>
        </a:graphic>
      </p:graphicFrame>
    </p:spTree>
    <p:extLst>
      <p:ext uri="{BB962C8B-B14F-4D97-AF65-F5344CB8AC3E}">
        <p14:creationId xmlns:p14="http://schemas.microsoft.com/office/powerpoint/2010/main" val="280756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8DB1-16C2-46C4-894C-B8852CC93F14}"/>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4C2254A8-68FA-434C-8118-F428AB2C9940}"/>
              </a:ext>
            </a:extLst>
          </p:cNvPr>
          <p:cNvSpPr>
            <a:spLocks noGrp="1"/>
          </p:cNvSpPr>
          <p:nvPr>
            <p:ph idx="1"/>
          </p:nvPr>
        </p:nvSpPr>
        <p:spPr/>
        <p:txBody>
          <a:bodyPr>
            <a:normAutofit fontScale="77500" lnSpcReduction="20000"/>
          </a:bodyPr>
          <a:lstStyle/>
          <a:p>
            <a:r>
              <a:rPr lang="en-US" dirty="0"/>
              <a:t>Latest Version of Node JS (LTS)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200884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4142</TotalTime>
  <Words>5086</Words>
  <Application>Microsoft Office PowerPoint</Application>
  <PresentationFormat>Widescreen</PresentationFormat>
  <Paragraphs>727</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Calibri Light</vt:lpstr>
      <vt:lpstr>Office Theme</vt:lpstr>
      <vt:lpstr>Angular</vt:lpstr>
      <vt:lpstr>PowerPoint Presentation</vt:lpstr>
      <vt:lpstr>PowerPoint Presentation</vt:lpstr>
      <vt:lpstr>PowerPoint Presentation</vt:lpstr>
      <vt:lpstr>PowerPoint Presentation</vt:lpstr>
      <vt:lpstr>PowerPoint Presentation</vt:lpstr>
      <vt:lpstr>PowerPoint Presentation</vt:lpstr>
      <vt:lpstr>Library vs Framework</vt:lpstr>
      <vt:lpstr>Installation</vt:lpstr>
      <vt:lpstr>PowerPoint Presentation</vt:lpstr>
      <vt:lpstr>Angular CLI</vt:lpstr>
      <vt:lpstr>Angular CLI (Commands)</vt:lpstr>
      <vt:lpstr>Creating Application</vt:lpstr>
      <vt:lpstr>Creating Application</vt:lpstr>
      <vt:lpstr>PowerPoint Presentation</vt:lpstr>
      <vt:lpstr>Angular Packages</vt:lpstr>
      <vt:lpstr>Composite UI</vt:lpstr>
      <vt:lpstr>Modules</vt:lpstr>
      <vt:lpstr>Component</vt:lpstr>
      <vt:lpstr>ng generate</vt:lpstr>
      <vt:lpstr>PowerPoint Presentation</vt:lpstr>
      <vt:lpstr>Angular Providers</vt:lpstr>
      <vt:lpstr>View Encapsulation</vt:lpstr>
      <vt:lpstr>View Encapsulation</vt:lpstr>
      <vt:lpstr>Data Binding</vt:lpstr>
      <vt:lpstr>Types of Data binding</vt:lpstr>
      <vt:lpstr>Data Binding (Flow of Data)</vt:lpstr>
      <vt:lpstr>Zone</vt:lpstr>
      <vt:lpstr>Life Cycle Hooks</vt:lpstr>
      <vt:lpstr>Hooks for the Component</vt:lpstr>
      <vt:lpstr>Directives</vt:lpstr>
      <vt:lpstr>Parent Child Communication</vt:lpstr>
      <vt:lpstr>Pipes</vt:lpstr>
      <vt:lpstr>Forms</vt:lpstr>
      <vt:lpstr>Key Differences</vt:lpstr>
      <vt:lpstr>Built in Validators</vt:lpstr>
      <vt:lpstr>Promise Vs Observable</vt:lpstr>
      <vt:lpstr>RxJS</vt:lpstr>
      <vt:lpstr>Concepts in RxJS</vt:lpstr>
      <vt:lpstr>Subject</vt:lpstr>
      <vt:lpstr>Subject Type Variations to consider</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Content Projection</vt:lpstr>
      <vt:lpstr>@Injectable Services</vt:lpstr>
      <vt:lpstr>Communicating with backend services using HTTP</vt:lpstr>
      <vt:lpstr>PowerPoint Presentation</vt:lpstr>
      <vt:lpstr>PowerPoint Presentation</vt:lpstr>
      <vt:lpstr>Angular Route Guards</vt:lpstr>
      <vt:lpstr>Secure Application using Route Guards</vt:lpstr>
      <vt:lpstr>Angular Animations</vt:lpstr>
      <vt:lpstr>Angular Animations</vt:lpstr>
      <vt:lpstr>Animation Methods</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Manish Sharma</dc:creator>
  <cp:lastModifiedBy>Manish Sharma</cp:lastModifiedBy>
  <cp:revision>1</cp:revision>
  <dcterms:created xsi:type="dcterms:W3CDTF">2021-11-20T03:32:09Z</dcterms:created>
  <dcterms:modified xsi:type="dcterms:W3CDTF">2022-02-19T17:22:31Z</dcterms:modified>
</cp:coreProperties>
</file>