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307" r:id="rId8"/>
    <p:sldId id="308" r:id="rId9"/>
    <p:sldId id="309" r:id="rId10"/>
    <p:sldId id="310" r:id="rId11"/>
    <p:sldId id="311" r:id="rId12"/>
    <p:sldId id="312" r:id="rId13"/>
    <p:sldId id="314" r:id="rId14"/>
    <p:sldId id="313" r:id="rId15"/>
    <p:sldId id="315" r:id="rId16"/>
    <p:sldId id="269" r:id="rId17"/>
    <p:sldId id="272" r:id="rId18"/>
    <p:sldId id="281" r:id="rId19"/>
    <p:sldId id="274" r:id="rId20"/>
    <p:sldId id="275" r:id="rId21"/>
    <p:sldId id="276" r:id="rId22"/>
    <p:sldId id="280" r:id="rId23"/>
    <p:sldId id="290" r:id="rId24"/>
    <p:sldId id="291" r:id="rId25"/>
    <p:sldId id="316" r:id="rId26"/>
    <p:sldId id="317" r:id="rId27"/>
    <p:sldId id="318" r:id="rId28"/>
    <p:sldId id="288" r:id="rId29"/>
    <p:sldId id="289" r:id="rId30"/>
    <p:sldId id="319" r:id="rId31"/>
    <p:sldId id="320" r:id="rId32"/>
    <p:sldId id="277" r:id="rId33"/>
    <p:sldId id="321" r:id="rId34"/>
    <p:sldId id="322" r:id="rId35"/>
    <p:sldId id="323" r:id="rId36"/>
    <p:sldId id="278" r:id="rId37"/>
    <p:sldId id="284" r:id="rId38"/>
    <p:sldId id="285" r:id="rId39"/>
    <p:sldId id="324" r:id="rId40"/>
    <p:sldId id="283" r:id="rId41"/>
    <p:sldId id="286" r:id="rId42"/>
    <p:sldId id="325" r:id="rId43"/>
    <p:sldId id="326" r:id="rId44"/>
    <p:sldId id="327" r:id="rId45"/>
    <p:sldId id="328" r:id="rId46"/>
    <p:sldId id="329" r:id="rId47"/>
    <p:sldId id="330" r:id="rId48"/>
    <p:sldId id="331" r:id="rId49"/>
    <p:sldId id="365" r:id="rId50"/>
    <p:sldId id="366" r:id="rId51"/>
    <p:sldId id="332" r:id="rId52"/>
    <p:sldId id="358" r:id="rId53"/>
    <p:sldId id="359" r:id="rId54"/>
    <p:sldId id="360" r:id="rId55"/>
    <p:sldId id="361" r:id="rId56"/>
    <p:sldId id="367" r:id="rId57"/>
    <p:sldId id="363" r:id="rId58"/>
    <p:sldId id="362" r:id="rId59"/>
    <p:sldId id="368" r:id="rId60"/>
    <p:sldId id="364" r:id="rId61"/>
    <p:sldId id="369" r:id="rId62"/>
    <p:sldId id="370" r:id="rId63"/>
    <p:sldId id="371" r:id="rId64"/>
    <p:sldId id="372" r:id="rId65"/>
    <p:sldId id="373" r:id="rId66"/>
    <p:sldId id="374" r:id="rId67"/>
    <p:sldId id="375" r:id="rId68"/>
    <p:sldId id="376" r:id="rId69"/>
    <p:sldId id="377" r:id="rId70"/>
    <p:sldId id="282" r:id="rId71"/>
    <p:sldId id="378" r:id="rId72"/>
    <p:sldId id="379" r:id="rId73"/>
    <p:sldId id="380" r:id="rId74"/>
    <p:sldId id="383" r:id="rId75"/>
    <p:sldId id="287" r:id="rId76"/>
    <p:sldId id="386" r:id="rId77"/>
    <p:sldId id="381" r:id="rId78"/>
    <p:sldId id="382" r:id="rId79"/>
    <p:sldId id="384" r:id="rId80"/>
    <p:sldId id="385" r:id="rId81"/>
    <p:sldId id="387" r:id="rId82"/>
    <p:sldId id="292" r:id="rId83"/>
    <p:sldId id="388" r:id="rId84"/>
    <p:sldId id="389" r:id="rId85"/>
    <p:sldId id="390" r:id="rId86"/>
    <p:sldId id="391" r:id="rId87"/>
    <p:sldId id="295" r:id="rId88"/>
    <p:sldId id="392" r:id="rId89"/>
    <p:sldId id="297" r:id="rId90"/>
    <p:sldId id="393" r:id="rId91"/>
    <p:sldId id="394" r:id="rId92"/>
    <p:sldId id="298" r:id="rId93"/>
    <p:sldId id="395" r:id="rId94"/>
    <p:sldId id="396" r:id="rId95"/>
    <p:sldId id="397" r:id="rId96"/>
    <p:sldId id="398" r:id="rId97"/>
    <p:sldId id="399" r:id="rId98"/>
    <p:sldId id="299" r:id="rId99"/>
    <p:sldId id="400" r:id="rId100"/>
    <p:sldId id="300" r:id="rId101"/>
    <p:sldId id="401" r:id="rId102"/>
    <p:sldId id="402" r:id="rId103"/>
    <p:sldId id="403" r:id="rId104"/>
    <p:sldId id="404" r:id="rId105"/>
    <p:sldId id="405" r:id="rId106"/>
    <p:sldId id="406" r:id="rId107"/>
    <p:sldId id="407" r:id="rId108"/>
    <p:sldId id="347" r:id="rId109"/>
    <p:sldId id="408" r:id="rId110"/>
    <p:sldId id="409" r:id="rId111"/>
    <p:sldId id="410" r:id="rId112"/>
    <p:sldId id="411" r:id="rId113"/>
    <p:sldId id="412" r:id="rId114"/>
    <p:sldId id="413" r:id="rId115"/>
    <p:sldId id="414" r:id="rId116"/>
    <p:sldId id="301" r:id="rId1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299F720-AD1B-4DE8-AE41-CCAD55DAB69C}" v="130" dt="2021-11-29T07:32:08.58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173" autoAdjust="0"/>
    <p:restoredTop sz="94660"/>
  </p:normalViewPr>
  <p:slideViewPr>
    <p:cSldViewPr snapToGrid="0">
      <p:cViewPr varScale="1">
        <p:scale>
          <a:sx n="113" d="100"/>
          <a:sy n="113" d="100"/>
        </p:scale>
        <p:origin x="59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microsoft.com/office/2015/10/relationships/revisionInfo" Target="revisionInfo.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presProps" Target="presProp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viewProps" Target="viewProps.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tableStyles" Target="tableStyles.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nish Sharma" userId="b799adb9ba789c8f" providerId="LiveId" clId="{9299F720-AD1B-4DE8-AE41-CCAD55DAB69C}"/>
    <pc:docChg chg="undo redo custSel addSld delSld modSld sldOrd">
      <pc:chgData name="Manish Sharma" userId="b799adb9ba789c8f" providerId="LiveId" clId="{9299F720-AD1B-4DE8-AE41-CCAD55DAB69C}" dt="2021-11-29T07:32:08.578" v="2439"/>
      <pc:docMkLst>
        <pc:docMk/>
      </pc:docMkLst>
      <pc:sldChg chg="add">
        <pc:chgData name="Manish Sharma" userId="b799adb9ba789c8f" providerId="LiveId" clId="{9299F720-AD1B-4DE8-AE41-CCAD55DAB69C}" dt="2021-11-22T07:21:16.847" v="754"/>
        <pc:sldMkLst>
          <pc:docMk/>
          <pc:sldMk cId="0" sldId="269"/>
        </pc:sldMkLst>
      </pc:sldChg>
      <pc:sldChg chg="add">
        <pc:chgData name="Manish Sharma" userId="b799adb9ba789c8f" providerId="LiveId" clId="{9299F720-AD1B-4DE8-AE41-CCAD55DAB69C}" dt="2021-11-22T07:21:16.847" v="754"/>
        <pc:sldMkLst>
          <pc:docMk/>
          <pc:sldMk cId="354889720" sldId="272"/>
        </pc:sldMkLst>
      </pc:sldChg>
      <pc:sldChg chg="add">
        <pc:chgData name="Manish Sharma" userId="b799adb9ba789c8f" providerId="LiveId" clId="{9299F720-AD1B-4DE8-AE41-CCAD55DAB69C}" dt="2021-11-22T07:21:16.847" v="754"/>
        <pc:sldMkLst>
          <pc:docMk/>
          <pc:sldMk cId="1041794992" sldId="274"/>
        </pc:sldMkLst>
      </pc:sldChg>
      <pc:sldChg chg="add">
        <pc:chgData name="Manish Sharma" userId="b799adb9ba789c8f" providerId="LiveId" clId="{9299F720-AD1B-4DE8-AE41-CCAD55DAB69C}" dt="2021-11-22T07:21:16.847" v="754"/>
        <pc:sldMkLst>
          <pc:docMk/>
          <pc:sldMk cId="1929096108" sldId="275"/>
        </pc:sldMkLst>
      </pc:sldChg>
      <pc:sldChg chg="delSp add setBg delDesignElem">
        <pc:chgData name="Manish Sharma" userId="b799adb9ba789c8f" providerId="LiveId" clId="{9299F720-AD1B-4DE8-AE41-CCAD55DAB69C}" dt="2021-11-22T07:21:16.847" v="754"/>
        <pc:sldMkLst>
          <pc:docMk/>
          <pc:sldMk cId="1327294765" sldId="276"/>
        </pc:sldMkLst>
        <pc:spChg chg="del">
          <ac:chgData name="Manish Sharma" userId="b799adb9ba789c8f" providerId="LiveId" clId="{9299F720-AD1B-4DE8-AE41-CCAD55DAB69C}" dt="2021-11-22T07:21:16.847" v="754"/>
          <ac:spMkLst>
            <pc:docMk/>
            <pc:sldMk cId="1327294765" sldId="276"/>
            <ac:spMk id="9" creationId="{5E39A796-BE83-48B1-B33F-35C4A32AAB57}"/>
          </ac:spMkLst>
        </pc:spChg>
        <pc:spChg chg="del">
          <ac:chgData name="Manish Sharma" userId="b799adb9ba789c8f" providerId="LiveId" clId="{9299F720-AD1B-4DE8-AE41-CCAD55DAB69C}" dt="2021-11-22T07:21:16.847" v="754"/>
          <ac:spMkLst>
            <pc:docMk/>
            <pc:sldMk cId="1327294765" sldId="276"/>
            <ac:spMk id="11" creationId="{72F84B47-E267-4194-8194-831DB7B5547F}"/>
          </ac:spMkLst>
        </pc:spChg>
      </pc:sldChg>
      <pc:sldChg chg="add">
        <pc:chgData name="Manish Sharma" userId="b799adb9ba789c8f" providerId="LiveId" clId="{9299F720-AD1B-4DE8-AE41-CCAD55DAB69C}" dt="2021-11-22T10:57:05.497" v="758"/>
        <pc:sldMkLst>
          <pc:docMk/>
          <pc:sldMk cId="1476634141" sldId="277"/>
        </pc:sldMkLst>
      </pc:sldChg>
      <pc:sldChg chg="add">
        <pc:chgData name="Manish Sharma" userId="b799adb9ba789c8f" providerId="LiveId" clId="{9299F720-AD1B-4DE8-AE41-CCAD55DAB69C}" dt="2021-11-23T03:43:00.484" v="760"/>
        <pc:sldMkLst>
          <pc:docMk/>
          <pc:sldMk cId="3742683978" sldId="278"/>
        </pc:sldMkLst>
      </pc:sldChg>
      <pc:sldChg chg="add">
        <pc:chgData name="Manish Sharma" userId="b799adb9ba789c8f" providerId="LiveId" clId="{9299F720-AD1B-4DE8-AE41-CCAD55DAB69C}" dt="2021-11-22T07:21:16.847" v="754"/>
        <pc:sldMkLst>
          <pc:docMk/>
          <pc:sldMk cId="3722122107" sldId="280"/>
        </pc:sldMkLst>
      </pc:sldChg>
      <pc:sldChg chg="add">
        <pc:chgData name="Manish Sharma" userId="b799adb9ba789c8f" providerId="LiveId" clId="{9299F720-AD1B-4DE8-AE41-CCAD55DAB69C}" dt="2021-11-22T07:21:16.847" v="754"/>
        <pc:sldMkLst>
          <pc:docMk/>
          <pc:sldMk cId="1870224024" sldId="281"/>
        </pc:sldMkLst>
      </pc:sldChg>
      <pc:sldChg chg="add">
        <pc:chgData name="Manish Sharma" userId="b799adb9ba789c8f" providerId="LiveId" clId="{9299F720-AD1B-4DE8-AE41-CCAD55DAB69C}" dt="2021-11-24T05:03:45.944" v="1536"/>
        <pc:sldMkLst>
          <pc:docMk/>
          <pc:sldMk cId="2868707546" sldId="282"/>
        </pc:sldMkLst>
      </pc:sldChg>
      <pc:sldChg chg="add">
        <pc:chgData name="Manish Sharma" userId="b799adb9ba789c8f" providerId="LiveId" clId="{9299F720-AD1B-4DE8-AE41-CCAD55DAB69C}" dt="2021-11-23T05:33:29.962" v="763"/>
        <pc:sldMkLst>
          <pc:docMk/>
          <pc:sldMk cId="4112244625" sldId="283"/>
        </pc:sldMkLst>
      </pc:sldChg>
      <pc:sldChg chg="add">
        <pc:chgData name="Manish Sharma" userId="b799adb9ba789c8f" providerId="LiveId" clId="{9299F720-AD1B-4DE8-AE41-CCAD55DAB69C}" dt="2021-11-23T05:33:29.962" v="763"/>
        <pc:sldMkLst>
          <pc:docMk/>
          <pc:sldMk cId="3526466874" sldId="284"/>
        </pc:sldMkLst>
      </pc:sldChg>
      <pc:sldChg chg="addSp delSp add mod setBg delDesignElem">
        <pc:chgData name="Manish Sharma" userId="b799adb9ba789c8f" providerId="LiveId" clId="{9299F720-AD1B-4DE8-AE41-CCAD55DAB69C}" dt="2021-11-23T05:33:38.691" v="764" actId="26606"/>
        <pc:sldMkLst>
          <pc:docMk/>
          <pc:sldMk cId="3130506059" sldId="285"/>
        </pc:sldMkLst>
        <pc:spChg chg="del">
          <ac:chgData name="Manish Sharma" userId="b799adb9ba789c8f" providerId="LiveId" clId="{9299F720-AD1B-4DE8-AE41-CCAD55DAB69C}" dt="2021-11-23T05:33:29.962" v="763"/>
          <ac:spMkLst>
            <pc:docMk/>
            <pc:sldMk cId="3130506059" sldId="285"/>
            <ac:spMk id="8" creationId="{A4AC5506-6312-4701-8D3C-40187889A947}"/>
          </ac:spMkLst>
        </pc:spChg>
        <pc:spChg chg="add">
          <ac:chgData name="Manish Sharma" userId="b799adb9ba789c8f" providerId="LiveId" clId="{9299F720-AD1B-4DE8-AE41-CCAD55DAB69C}" dt="2021-11-23T05:33:38.691" v="764" actId="26606"/>
          <ac:spMkLst>
            <pc:docMk/>
            <pc:sldMk cId="3130506059" sldId="285"/>
            <ac:spMk id="9" creationId="{A4AC5506-6312-4701-8D3C-40187889A947}"/>
          </ac:spMkLst>
        </pc:spChg>
      </pc:sldChg>
      <pc:sldChg chg="addSp delSp add mod setBg delDesignElem">
        <pc:chgData name="Manish Sharma" userId="b799adb9ba789c8f" providerId="LiveId" clId="{9299F720-AD1B-4DE8-AE41-CCAD55DAB69C}" dt="2021-11-23T05:33:46.038" v="765" actId="26606"/>
        <pc:sldMkLst>
          <pc:docMk/>
          <pc:sldMk cId="1121659111" sldId="286"/>
        </pc:sldMkLst>
        <pc:spChg chg="del">
          <ac:chgData name="Manish Sharma" userId="b799adb9ba789c8f" providerId="LiveId" clId="{9299F720-AD1B-4DE8-AE41-CCAD55DAB69C}" dt="2021-11-23T05:33:29.962" v="763"/>
          <ac:spMkLst>
            <pc:docMk/>
            <pc:sldMk cId="1121659111" sldId="286"/>
            <ac:spMk id="10" creationId="{D4771268-CB57-404A-9271-370EB28F6090}"/>
          </ac:spMkLst>
        </pc:spChg>
        <pc:spChg chg="add">
          <ac:chgData name="Manish Sharma" userId="b799adb9ba789c8f" providerId="LiveId" clId="{9299F720-AD1B-4DE8-AE41-CCAD55DAB69C}" dt="2021-11-23T05:33:46.038" v="765" actId="26606"/>
          <ac:spMkLst>
            <pc:docMk/>
            <pc:sldMk cId="1121659111" sldId="286"/>
            <ac:spMk id="13" creationId="{D4771268-CB57-404A-9271-370EB28F6090}"/>
          </ac:spMkLst>
        </pc:spChg>
      </pc:sldChg>
      <pc:sldChg chg="add">
        <pc:chgData name="Manish Sharma" userId="b799adb9ba789c8f" providerId="LiveId" clId="{9299F720-AD1B-4DE8-AE41-CCAD55DAB69C}" dt="2021-11-24T06:47:59.089" v="1539"/>
        <pc:sldMkLst>
          <pc:docMk/>
          <pc:sldMk cId="3166340807" sldId="287"/>
        </pc:sldMkLst>
      </pc:sldChg>
      <pc:sldChg chg="add">
        <pc:chgData name="Manish Sharma" userId="b799adb9ba789c8f" providerId="LiveId" clId="{9299F720-AD1B-4DE8-AE41-CCAD55DAB69C}" dt="2021-11-22T10:57:05.497" v="758"/>
        <pc:sldMkLst>
          <pc:docMk/>
          <pc:sldMk cId="4016984177" sldId="288"/>
        </pc:sldMkLst>
      </pc:sldChg>
      <pc:sldChg chg="addSp delSp add mod setBg delDesignElem">
        <pc:chgData name="Manish Sharma" userId="b799adb9ba789c8f" providerId="LiveId" clId="{9299F720-AD1B-4DE8-AE41-CCAD55DAB69C}" dt="2021-11-22T10:57:17.377" v="759" actId="26606"/>
        <pc:sldMkLst>
          <pc:docMk/>
          <pc:sldMk cId="4019827636" sldId="289"/>
        </pc:sldMkLst>
        <pc:spChg chg="add">
          <ac:chgData name="Manish Sharma" userId="b799adb9ba789c8f" providerId="LiveId" clId="{9299F720-AD1B-4DE8-AE41-CCAD55DAB69C}" dt="2021-11-22T10:57:17.377" v="759" actId="26606"/>
          <ac:spMkLst>
            <pc:docMk/>
            <pc:sldMk cId="4019827636" sldId="289"/>
            <ac:spMk id="6" creationId="{D4771268-CB57-404A-9271-370EB28F6090}"/>
          </ac:spMkLst>
        </pc:spChg>
        <pc:spChg chg="del">
          <ac:chgData name="Manish Sharma" userId="b799adb9ba789c8f" providerId="LiveId" clId="{9299F720-AD1B-4DE8-AE41-CCAD55DAB69C}" dt="2021-11-22T10:57:05.497" v="758"/>
          <ac:spMkLst>
            <pc:docMk/>
            <pc:sldMk cId="4019827636" sldId="289"/>
            <ac:spMk id="9" creationId="{D4771268-CB57-404A-9271-370EB28F6090}"/>
          </ac:spMkLst>
        </pc:spChg>
      </pc:sldChg>
      <pc:sldChg chg="add">
        <pc:chgData name="Manish Sharma" userId="b799adb9ba789c8f" providerId="LiveId" clId="{9299F720-AD1B-4DE8-AE41-CCAD55DAB69C}" dt="2021-11-22T07:21:16.847" v="754"/>
        <pc:sldMkLst>
          <pc:docMk/>
          <pc:sldMk cId="4234741750" sldId="290"/>
        </pc:sldMkLst>
      </pc:sldChg>
      <pc:sldChg chg="addSp delSp modSp add mod setBg delDesignElem">
        <pc:chgData name="Manish Sharma" userId="b799adb9ba789c8f" providerId="LiveId" clId="{9299F720-AD1B-4DE8-AE41-CCAD55DAB69C}" dt="2021-11-22T10:56:39.437" v="756" actId="27614"/>
        <pc:sldMkLst>
          <pc:docMk/>
          <pc:sldMk cId="3252480271" sldId="291"/>
        </pc:sldMkLst>
        <pc:spChg chg="add">
          <ac:chgData name="Manish Sharma" userId="b799adb9ba789c8f" providerId="LiveId" clId="{9299F720-AD1B-4DE8-AE41-CCAD55DAB69C}" dt="2021-11-22T10:56:35.345" v="755" actId="26606"/>
          <ac:spMkLst>
            <pc:docMk/>
            <pc:sldMk cId="3252480271" sldId="291"/>
            <ac:spMk id="16" creationId="{A4AC5506-6312-4701-8D3C-40187889A947}"/>
          </ac:spMkLst>
        </pc:spChg>
        <pc:spChg chg="del">
          <ac:chgData name="Manish Sharma" userId="b799adb9ba789c8f" providerId="LiveId" clId="{9299F720-AD1B-4DE8-AE41-CCAD55DAB69C}" dt="2021-11-22T07:21:16.847" v="754"/>
          <ac:spMkLst>
            <pc:docMk/>
            <pc:sldMk cId="3252480271" sldId="291"/>
            <ac:spMk id="19" creationId="{A4AC5506-6312-4701-8D3C-40187889A947}"/>
          </ac:spMkLst>
        </pc:spChg>
        <pc:picChg chg="mod">
          <ac:chgData name="Manish Sharma" userId="b799adb9ba789c8f" providerId="LiveId" clId="{9299F720-AD1B-4DE8-AE41-CCAD55DAB69C}" dt="2021-11-22T10:56:39.437" v="756" actId="27614"/>
          <ac:picMkLst>
            <pc:docMk/>
            <pc:sldMk cId="3252480271" sldId="291"/>
            <ac:picMk id="14" creationId="{6C05340D-8FDD-488B-B517-22572644CC52}"/>
          </ac:picMkLst>
        </pc:picChg>
      </pc:sldChg>
      <pc:sldChg chg="add">
        <pc:chgData name="Manish Sharma" userId="b799adb9ba789c8f" providerId="LiveId" clId="{9299F720-AD1B-4DE8-AE41-CCAD55DAB69C}" dt="2021-11-24T09:37:49.179" v="1953"/>
        <pc:sldMkLst>
          <pc:docMk/>
          <pc:sldMk cId="4049329401" sldId="292"/>
        </pc:sldMkLst>
      </pc:sldChg>
      <pc:sldChg chg="add">
        <pc:chgData name="Manish Sharma" userId="b799adb9ba789c8f" providerId="LiveId" clId="{9299F720-AD1B-4DE8-AE41-CCAD55DAB69C}" dt="2021-11-25T03:54:14.960" v="2133"/>
        <pc:sldMkLst>
          <pc:docMk/>
          <pc:sldMk cId="2791508209" sldId="295"/>
        </pc:sldMkLst>
      </pc:sldChg>
      <pc:sldChg chg="add">
        <pc:chgData name="Manish Sharma" userId="b799adb9ba789c8f" providerId="LiveId" clId="{9299F720-AD1B-4DE8-AE41-CCAD55DAB69C}" dt="2021-11-25T08:01:43.509" v="2144"/>
        <pc:sldMkLst>
          <pc:docMk/>
          <pc:sldMk cId="3655672511" sldId="297"/>
        </pc:sldMkLst>
      </pc:sldChg>
      <pc:sldChg chg="add">
        <pc:chgData name="Manish Sharma" userId="b799adb9ba789c8f" providerId="LiveId" clId="{9299F720-AD1B-4DE8-AE41-CCAD55DAB69C}" dt="2021-11-25T10:41:57.343" v="2146"/>
        <pc:sldMkLst>
          <pc:docMk/>
          <pc:sldMk cId="2048991383" sldId="298"/>
        </pc:sldMkLst>
      </pc:sldChg>
      <pc:sldChg chg="add">
        <pc:chgData name="Manish Sharma" userId="b799adb9ba789c8f" providerId="LiveId" clId="{9299F720-AD1B-4DE8-AE41-CCAD55DAB69C}" dt="2021-11-26T04:28:26.448" v="2149"/>
        <pc:sldMkLst>
          <pc:docMk/>
          <pc:sldMk cId="2680455687" sldId="299"/>
        </pc:sldMkLst>
      </pc:sldChg>
      <pc:sldChg chg="add">
        <pc:chgData name="Manish Sharma" userId="b799adb9ba789c8f" providerId="LiveId" clId="{9299F720-AD1B-4DE8-AE41-CCAD55DAB69C}" dt="2021-11-26T10:14:25.247" v="2185"/>
        <pc:sldMkLst>
          <pc:docMk/>
          <pc:sldMk cId="551039886" sldId="300"/>
        </pc:sldMkLst>
      </pc:sldChg>
      <pc:sldChg chg="add">
        <pc:chgData name="Manish Sharma" userId="b799adb9ba789c8f" providerId="LiveId" clId="{9299F720-AD1B-4DE8-AE41-CCAD55DAB69C}" dt="2021-11-26T11:31:30.511" v="2391"/>
        <pc:sldMkLst>
          <pc:docMk/>
          <pc:sldMk cId="631516676" sldId="301"/>
        </pc:sldMkLst>
      </pc:sldChg>
      <pc:sldChg chg="modSp add mod">
        <pc:chgData name="Manish Sharma" userId="b799adb9ba789c8f" providerId="LiveId" clId="{9299F720-AD1B-4DE8-AE41-CCAD55DAB69C}" dt="2021-11-22T04:22:55.757" v="26" actId="20577"/>
        <pc:sldMkLst>
          <pc:docMk/>
          <pc:sldMk cId="1440802295" sldId="307"/>
        </pc:sldMkLst>
        <pc:spChg chg="mod">
          <ac:chgData name="Manish Sharma" userId="b799adb9ba789c8f" providerId="LiveId" clId="{9299F720-AD1B-4DE8-AE41-CCAD55DAB69C}" dt="2021-11-22T04:22:55.757" v="26" actId="20577"/>
          <ac:spMkLst>
            <pc:docMk/>
            <pc:sldMk cId="1440802295" sldId="307"/>
            <ac:spMk id="3" creationId="{089CC8D7-F603-4D60-B49E-BA0BCA93B9FC}"/>
          </ac:spMkLst>
        </pc:spChg>
      </pc:sldChg>
      <pc:sldChg chg="addSp delSp modSp new mod">
        <pc:chgData name="Manish Sharma" userId="b799adb9ba789c8f" providerId="LiveId" clId="{9299F720-AD1B-4DE8-AE41-CCAD55DAB69C}" dt="2021-11-22T04:59:52.571" v="128" actId="1076"/>
        <pc:sldMkLst>
          <pc:docMk/>
          <pc:sldMk cId="1385470561" sldId="308"/>
        </pc:sldMkLst>
        <pc:spChg chg="mod">
          <ac:chgData name="Manish Sharma" userId="b799adb9ba789c8f" providerId="LiveId" clId="{9299F720-AD1B-4DE8-AE41-CCAD55DAB69C}" dt="2021-11-22T04:59:44.534" v="127" actId="1076"/>
          <ac:spMkLst>
            <pc:docMk/>
            <pc:sldMk cId="1385470561" sldId="308"/>
            <ac:spMk id="2" creationId="{955C6B59-62CE-43E4-A2EA-B1E9586F02F5}"/>
          </ac:spMkLst>
        </pc:spChg>
        <pc:spChg chg="del">
          <ac:chgData name="Manish Sharma" userId="b799adb9ba789c8f" providerId="LiveId" clId="{9299F720-AD1B-4DE8-AE41-CCAD55DAB69C}" dt="2021-11-22T04:35:24.714" v="35" actId="478"/>
          <ac:spMkLst>
            <pc:docMk/>
            <pc:sldMk cId="1385470561" sldId="308"/>
            <ac:spMk id="3" creationId="{2DF48A2A-BC9D-44A7-B35E-73B4C749AE16}"/>
          </ac:spMkLst>
        </pc:spChg>
        <pc:spChg chg="add mod">
          <ac:chgData name="Manish Sharma" userId="b799adb9ba789c8f" providerId="LiveId" clId="{9299F720-AD1B-4DE8-AE41-CCAD55DAB69C}" dt="2021-11-22T04:59:52.571" v="128" actId="1076"/>
          <ac:spMkLst>
            <pc:docMk/>
            <pc:sldMk cId="1385470561" sldId="308"/>
            <ac:spMk id="4" creationId="{CB99847D-3804-452B-ABE5-A3E7BD4E22CF}"/>
          </ac:spMkLst>
        </pc:spChg>
        <pc:spChg chg="add mod">
          <ac:chgData name="Manish Sharma" userId="b799adb9ba789c8f" providerId="LiveId" clId="{9299F720-AD1B-4DE8-AE41-CCAD55DAB69C}" dt="2021-11-22T04:59:52.571" v="128" actId="1076"/>
          <ac:spMkLst>
            <pc:docMk/>
            <pc:sldMk cId="1385470561" sldId="308"/>
            <ac:spMk id="5" creationId="{5D801E28-1633-4FB5-B849-E61E9F114C19}"/>
          </ac:spMkLst>
        </pc:spChg>
        <pc:spChg chg="add mod">
          <ac:chgData name="Manish Sharma" userId="b799adb9ba789c8f" providerId="LiveId" clId="{9299F720-AD1B-4DE8-AE41-CCAD55DAB69C}" dt="2021-11-22T04:59:52.571" v="128" actId="1076"/>
          <ac:spMkLst>
            <pc:docMk/>
            <pc:sldMk cId="1385470561" sldId="308"/>
            <ac:spMk id="6" creationId="{A9014BAA-8680-489C-B41F-B677C8A9D40E}"/>
          </ac:spMkLst>
        </pc:spChg>
        <pc:spChg chg="add mod">
          <ac:chgData name="Manish Sharma" userId="b799adb9ba789c8f" providerId="LiveId" clId="{9299F720-AD1B-4DE8-AE41-CCAD55DAB69C}" dt="2021-11-22T04:59:52.571" v="128" actId="1076"/>
          <ac:spMkLst>
            <pc:docMk/>
            <pc:sldMk cId="1385470561" sldId="308"/>
            <ac:spMk id="7" creationId="{85A23E64-065E-406B-944B-221E4FD2CF38}"/>
          </ac:spMkLst>
        </pc:spChg>
        <pc:spChg chg="add mod">
          <ac:chgData name="Manish Sharma" userId="b799adb9ba789c8f" providerId="LiveId" clId="{9299F720-AD1B-4DE8-AE41-CCAD55DAB69C}" dt="2021-11-22T04:59:52.571" v="128" actId="1076"/>
          <ac:spMkLst>
            <pc:docMk/>
            <pc:sldMk cId="1385470561" sldId="308"/>
            <ac:spMk id="8" creationId="{379FCE82-1D13-4CC0-98EC-06BEB87D4291}"/>
          </ac:spMkLst>
        </pc:spChg>
        <pc:spChg chg="add mod">
          <ac:chgData name="Manish Sharma" userId="b799adb9ba789c8f" providerId="LiveId" clId="{9299F720-AD1B-4DE8-AE41-CCAD55DAB69C}" dt="2021-11-22T04:56:05.946" v="122" actId="20577"/>
          <ac:spMkLst>
            <pc:docMk/>
            <pc:sldMk cId="1385470561" sldId="308"/>
            <ac:spMk id="17" creationId="{B794694B-77AE-4194-BC8A-C3307BDA0038}"/>
          </ac:spMkLst>
        </pc:spChg>
        <pc:spChg chg="add mod">
          <ac:chgData name="Manish Sharma" userId="b799adb9ba789c8f" providerId="LiveId" clId="{9299F720-AD1B-4DE8-AE41-CCAD55DAB69C}" dt="2021-11-22T04:37:35.889" v="104" actId="20577"/>
          <ac:spMkLst>
            <pc:docMk/>
            <pc:sldMk cId="1385470561" sldId="308"/>
            <ac:spMk id="18" creationId="{07D8EBD9-A3FD-4AED-9B7D-52D2CA3DEBF9}"/>
          </ac:spMkLst>
        </pc:spChg>
        <pc:spChg chg="add mod">
          <ac:chgData name="Manish Sharma" userId="b799adb9ba789c8f" providerId="LiveId" clId="{9299F720-AD1B-4DE8-AE41-CCAD55DAB69C}" dt="2021-11-22T04:56:13.219" v="125" actId="20577"/>
          <ac:spMkLst>
            <pc:docMk/>
            <pc:sldMk cId="1385470561" sldId="308"/>
            <ac:spMk id="19" creationId="{30993A66-8322-4AD3-A5B9-2CA659FC671C}"/>
          </ac:spMkLst>
        </pc:spChg>
        <pc:spChg chg="add mod">
          <ac:chgData name="Manish Sharma" userId="b799adb9ba789c8f" providerId="LiveId" clId="{9299F720-AD1B-4DE8-AE41-CCAD55DAB69C}" dt="2021-11-22T04:37:19.054" v="94" actId="20577"/>
          <ac:spMkLst>
            <pc:docMk/>
            <pc:sldMk cId="1385470561" sldId="308"/>
            <ac:spMk id="20" creationId="{91703674-9299-49BA-9038-251F7C9311AB}"/>
          </ac:spMkLst>
        </pc:spChg>
        <pc:spChg chg="add mod">
          <ac:chgData name="Manish Sharma" userId="b799adb9ba789c8f" providerId="LiveId" clId="{9299F720-AD1B-4DE8-AE41-CCAD55DAB69C}" dt="2021-11-22T04:37:08.348" v="76" actId="1076"/>
          <ac:spMkLst>
            <pc:docMk/>
            <pc:sldMk cId="1385470561" sldId="308"/>
            <ac:spMk id="21" creationId="{12603915-B59D-405A-B7F8-40C32C8DAC54}"/>
          </ac:spMkLst>
        </pc:spChg>
        <pc:cxnChg chg="add mod">
          <ac:chgData name="Manish Sharma" userId="b799adb9ba789c8f" providerId="LiveId" clId="{9299F720-AD1B-4DE8-AE41-CCAD55DAB69C}" dt="2021-11-22T04:59:52.571" v="128" actId="1076"/>
          <ac:cxnSpMkLst>
            <pc:docMk/>
            <pc:sldMk cId="1385470561" sldId="308"/>
            <ac:cxnSpMk id="10" creationId="{15AF5826-BDD6-468B-8C51-63DF531DEECC}"/>
          </ac:cxnSpMkLst>
        </pc:cxnChg>
        <pc:cxnChg chg="add mod">
          <ac:chgData name="Manish Sharma" userId="b799adb9ba789c8f" providerId="LiveId" clId="{9299F720-AD1B-4DE8-AE41-CCAD55DAB69C}" dt="2021-11-22T04:59:52.571" v="128" actId="1076"/>
          <ac:cxnSpMkLst>
            <pc:docMk/>
            <pc:sldMk cId="1385470561" sldId="308"/>
            <ac:cxnSpMk id="12" creationId="{D5AF05EE-01A7-4F87-974B-91EF9A426FA9}"/>
          </ac:cxnSpMkLst>
        </pc:cxnChg>
        <pc:cxnChg chg="add mod">
          <ac:chgData name="Manish Sharma" userId="b799adb9ba789c8f" providerId="LiveId" clId="{9299F720-AD1B-4DE8-AE41-CCAD55DAB69C}" dt="2021-11-22T04:59:52.571" v="128" actId="1076"/>
          <ac:cxnSpMkLst>
            <pc:docMk/>
            <pc:sldMk cId="1385470561" sldId="308"/>
            <ac:cxnSpMk id="14" creationId="{6E680EA4-9A15-4DAD-ABF2-DE75FEFC8A69}"/>
          </ac:cxnSpMkLst>
        </pc:cxnChg>
        <pc:cxnChg chg="add mod">
          <ac:chgData name="Manish Sharma" userId="b799adb9ba789c8f" providerId="LiveId" clId="{9299F720-AD1B-4DE8-AE41-CCAD55DAB69C}" dt="2021-11-22T04:59:52.571" v="128" actId="1076"/>
          <ac:cxnSpMkLst>
            <pc:docMk/>
            <pc:sldMk cId="1385470561" sldId="308"/>
            <ac:cxnSpMk id="16" creationId="{4A420968-C085-46B2-A625-31FE698C708E}"/>
          </ac:cxnSpMkLst>
        </pc:cxnChg>
        <pc:cxnChg chg="add mod">
          <ac:chgData name="Manish Sharma" userId="b799adb9ba789c8f" providerId="LiveId" clId="{9299F720-AD1B-4DE8-AE41-CCAD55DAB69C}" dt="2021-11-22T04:37:08.348" v="76" actId="1076"/>
          <ac:cxnSpMkLst>
            <pc:docMk/>
            <pc:sldMk cId="1385470561" sldId="308"/>
            <ac:cxnSpMk id="22" creationId="{BC72539F-22C2-49F3-AEB6-31BD5419D9C5}"/>
          </ac:cxnSpMkLst>
        </pc:cxnChg>
        <pc:cxnChg chg="add mod">
          <ac:chgData name="Manish Sharma" userId="b799adb9ba789c8f" providerId="LiveId" clId="{9299F720-AD1B-4DE8-AE41-CCAD55DAB69C}" dt="2021-11-22T04:37:08.348" v="76" actId="1076"/>
          <ac:cxnSpMkLst>
            <pc:docMk/>
            <pc:sldMk cId="1385470561" sldId="308"/>
            <ac:cxnSpMk id="23" creationId="{B469D434-12B9-49BF-BD9B-9E5AE4E9331F}"/>
          </ac:cxnSpMkLst>
        </pc:cxnChg>
        <pc:cxnChg chg="add mod">
          <ac:chgData name="Manish Sharma" userId="b799adb9ba789c8f" providerId="LiveId" clId="{9299F720-AD1B-4DE8-AE41-CCAD55DAB69C}" dt="2021-11-22T04:37:08.348" v="76" actId="1076"/>
          <ac:cxnSpMkLst>
            <pc:docMk/>
            <pc:sldMk cId="1385470561" sldId="308"/>
            <ac:cxnSpMk id="24" creationId="{FF5B59F9-C231-4967-8CD3-0EF8A420464A}"/>
          </ac:cxnSpMkLst>
        </pc:cxnChg>
        <pc:cxnChg chg="add mod">
          <ac:chgData name="Manish Sharma" userId="b799adb9ba789c8f" providerId="LiveId" clId="{9299F720-AD1B-4DE8-AE41-CCAD55DAB69C}" dt="2021-11-22T04:37:08.348" v="76" actId="1076"/>
          <ac:cxnSpMkLst>
            <pc:docMk/>
            <pc:sldMk cId="1385470561" sldId="308"/>
            <ac:cxnSpMk id="25" creationId="{46584824-1ADD-4027-83C8-73BFBB1B0B5B}"/>
          </ac:cxnSpMkLst>
        </pc:cxnChg>
      </pc:sldChg>
      <pc:sldChg chg="add">
        <pc:chgData name="Manish Sharma" userId="b799adb9ba789c8f" providerId="LiveId" clId="{9299F720-AD1B-4DE8-AE41-CCAD55DAB69C}" dt="2021-11-22T05:01:21.766" v="129"/>
        <pc:sldMkLst>
          <pc:docMk/>
          <pc:sldMk cId="0" sldId="309"/>
        </pc:sldMkLst>
      </pc:sldChg>
      <pc:sldChg chg="add">
        <pc:chgData name="Manish Sharma" userId="b799adb9ba789c8f" providerId="LiveId" clId="{9299F720-AD1B-4DE8-AE41-CCAD55DAB69C}" dt="2021-11-22T05:03:44.827" v="130"/>
        <pc:sldMkLst>
          <pc:docMk/>
          <pc:sldMk cId="0" sldId="310"/>
        </pc:sldMkLst>
      </pc:sldChg>
      <pc:sldChg chg="add">
        <pc:chgData name="Manish Sharma" userId="b799adb9ba789c8f" providerId="LiveId" clId="{9299F720-AD1B-4DE8-AE41-CCAD55DAB69C}" dt="2021-11-22T05:03:44.827" v="130"/>
        <pc:sldMkLst>
          <pc:docMk/>
          <pc:sldMk cId="0" sldId="311"/>
        </pc:sldMkLst>
      </pc:sldChg>
      <pc:sldChg chg="addSp modSp new mod modClrScheme chgLayout">
        <pc:chgData name="Manish Sharma" userId="b799adb9ba789c8f" providerId="LiveId" clId="{9299F720-AD1B-4DE8-AE41-CCAD55DAB69C}" dt="2021-11-22T05:05:38.390" v="226" actId="20577"/>
        <pc:sldMkLst>
          <pc:docMk/>
          <pc:sldMk cId="2719420891" sldId="312"/>
        </pc:sldMkLst>
        <pc:spChg chg="add mod">
          <ac:chgData name="Manish Sharma" userId="b799adb9ba789c8f" providerId="LiveId" clId="{9299F720-AD1B-4DE8-AE41-CCAD55DAB69C}" dt="2021-11-22T05:04:37.032" v="142" actId="20577"/>
          <ac:spMkLst>
            <pc:docMk/>
            <pc:sldMk cId="2719420891" sldId="312"/>
            <ac:spMk id="2" creationId="{AE7BACC2-C720-4BAB-93AB-411958DEE1B5}"/>
          </ac:spMkLst>
        </pc:spChg>
        <pc:spChg chg="add mod">
          <ac:chgData name="Manish Sharma" userId="b799adb9ba789c8f" providerId="LiveId" clId="{9299F720-AD1B-4DE8-AE41-CCAD55DAB69C}" dt="2021-11-22T05:05:38.390" v="226" actId="20577"/>
          <ac:spMkLst>
            <pc:docMk/>
            <pc:sldMk cId="2719420891" sldId="312"/>
            <ac:spMk id="3" creationId="{D5641AC2-D75F-4078-B9B3-99EC7306A8FE}"/>
          </ac:spMkLst>
        </pc:spChg>
      </pc:sldChg>
      <pc:sldChg chg="addSp delSp modSp new mod ord">
        <pc:chgData name="Manish Sharma" userId="b799adb9ba789c8f" providerId="LiveId" clId="{9299F720-AD1B-4DE8-AE41-CCAD55DAB69C}" dt="2021-11-22T05:40:39.353" v="570" actId="14100"/>
        <pc:sldMkLst>
          <pc:docMk/>
          <pc:sldMk cId="4142986020" sldId="313"/>
        </pc:sldMkLst>
        <pc:spChg chg="del">
          <ac:chgData name="Manish Sharma" userId="b799adb9ba789c8f" providerId="LiveId" clId="{9299F720-AD1B-4DE8-AE41-CCAD55DAB69C}" dt="2021-11-22T05:06:06.771" v="228" actId="478"/>
          <ac:spMkLst>
            <pc:docMk/>
            <pc:sldMk cId="4142986020" sldId="313"/>
            <ac:spMk id="2" creationId="{7081F2C8-66BB-479A-B14F-AB13173282A5}"/>
          </ac:spMkLst>
        </pc:spChg>
        <pc:spChg chg="del">
          <ac:chgData name="Manish Sharma" userId="b799adb9ba789c8f" providerId="LiveId" clId="{9299F720-AD1B-4DE8-AE41-CCAD55DAB69C}" dt="2021-11-22T05:06:06.771" v="228" actId="478"/>
          <ac:spMkLst>
            <pc:docMk/>
            <pc:sldMk cId="4142986020" sldId="313"/>
            <ac:spMk id="3" creationId="{BA16187C-53EA-439C-B423-EB661A367569}"/>
          </ac:spMkLst>
        </pc:spChg>
        <pc:spChg chg="add mod">
          <ac:chgData name="Manish Sharma" userId="b799adb9ba789c8f" providerId="LiveId" clId="{9299F720-AD1B-4DE8-AE41-CCAD55DAB69C}" dt="2021-11-22T05:06:20.366" v="229"/>
          <ac:spMkLst>
            <pc:docMk/>
            <pc:sldMk cId="4142986020" sldId="313"/>
            <ac:spMk id="4" creationId="{C14F2BFB-E90A-43C0-98DB-D74B9A4666F8}"/>
          </ac:spMkLst>
        </pc:spChg>
        <pc:spChg chg="add mod">
          <ac:chgData name="Manish Sharma" userId="b799adb9ba789c8f" providerId="LiveId" clId="{9299F720-AD1B-4DE8-AE41-CCAD55DAB69C}" dt="2021-11-22T05:39:53.856" v="565" actId="11530"/>
          <ac:spMkLst>
            <pc:docMk/>
            <pc:sldMk cId="4142986020" sldId="313"/>
            <ac:spMk id="5" creationId="{4CF36B02-C9B9-486F-B96C-1B7EA6A228FA}"/>
          </ac:spMkLst>
        </pc:spChg>
        <pc:spChg chg="add mod">
          <ac:chgData name="Manish Sharma" userId="b799adb9ba789c8f" providerId="LiveId" clId="{9299F720-AD1B-4DE8-AE41-CCAD55DAB69C}" dt="2021-11-22T05:06:20.366" v="229"/>
          <ac:spMkLst>
            <pc:docMk/>
            <pc:sldMk cId="4142986020" sldId="313"/>
            <ac:spMk id="6" creationId="{A622F57C-2496-48F6-8643-2BF92E61CD3F}"/>
          </ac:spMkLst>
        </pc:spChg>
        <pc:spChg chg="add mod">
          <ac:chgData name="Manish Sharma" userId="b799adb9ba789c8f" providerId="LiveId" clId="{9299F720-AD1B-4DE8-AE41-CCAD55DAB69C}" dt="2021-11-22T05:06:20.366" v="229"/>
          <ac:spMkLst>
            <pc:docMk/>
            <pc:sldMk cId="4142986020" sldId="313"/>
            <ac:spMk id="8" creationId="{A5AEE70C-99C5-4376-8785-CFCF563B5E6C}"/>
          </ac:spMkLst>
        </pc:spChg>
        <pc:spChg chg="add mod">
          <ac:chgData name="Manish Sharma" userId="b799adb9ba789c8f" providerId="LiveId" clId="{9299F720-AD1B-4DE8-AE41-CCAD55DAB69C}" dt="2021-11-22T05:06:24.896" v="232" actId="20577"/>
          <ac:spMkLst>
            <pc:docMk/>
            <pc:sldMk cId="4142986020" sldId="313"/>
            <ac:spMk id="10" creationId="{6F946CC3-ACAF-43D4-9C1B-220D72F8569B}"/>
          </ac:spMkLst>
        </pc:spChg>
        <pc:spChg chg="add mod">
          <ac:chgData name="Manish Sharma" userId="b799adb9ba789c8f" providerId="LiveId" clId="{9299F720-AD1B-4DE8-AE41-CCAD55DAB69C}" dt="2021-11-22T05:06:40.577" v="233"/>
          <ac:spMkLst>
            <pc:docMk/>
            <pc:sldMk cId="4142986020" sldId="313"/>
            <ac:spMk id="11" creationId="{869641C1-1EB7-409A-A8C4-ADDC0454580F}"/>
          </ac:spMkLst>
        </pc:spChg>
        <pc:spChg chg="add mod">
          <ac:chgData name="Manish Sharma" userId="b799adb9ba789c8f" providerId="LiveId" clId="{9299F720-AD1B-4DE8-AE41-CCAD55DAB69C}" dt="2021-11-22T05:06:40.577" v="233"/>
          <ac:spMkLst>
            <pc:docMk/>
            <pc:sldMk cId="4142986020" sldId="313"/>
            <ac:spMk id="13" creationId="{24377905-AF96-4540-B7DF-996F43DB86C6}"/>
          </ac:spMkLst>
        </pc:spChg>
        <pc:spChg chg="add mod">
          <ac:chgData name="Manish Sharma" userId="b799adb9ba789c8f" providerId="LiveId" clId="{9299F720-AD1B-4DE8-AE41-CCAD55DAB69C}" dt="2021-11-22T05:06:48.077" v="234"/>
          <ac:spMkLst>
            <pc:docMk/>
            <pc:sldMk cId="4142986020" sldId="313"/>
            <ac:spMk id="14" creationId="{D9D1ECCE-5FA7-4971-83FB-9511DBB93942}"/>
          </ac:spMkLst>
        </pc:spChg>
        <pc:spChg chg="add mod">
          <ac:chgData name="Manish Sharma" userId="b799adb9ba789c8f" providerId="LiveId" clId="{9299F720-AD1B-4DE8-AE41-CCAD55DAB69C}" dt="2021-11-22T05:06:48.077" v="234"/>
          <ac:spMkLst>
            <pc:docMk/>
            <pc:sldMk cId="4142986020" sldId="313"/>
            <ac:spMk id="16" creationId="{641A2B4F-EF48-4704-A924-A3D11F31800D}"/>
          </ac:spMkLst>
        </pc:spChg>
        <pc:spChg chg="add mod">
          <ac:chgData name="Manish Sharma" userId="b799adb9ba789c8f" providerId="LiveId" clId="{9299F720-AD1B-4DE8-AE41-CCAD55DAB69C}" dt="2021-11-22T05:39:38.784" v="564" actId="1076"/>
          <ac:spMkLst>
            <pc:docMk/>
            <pc:sldMk cId="4142986020" sldId="313"/>
            <ac:spMk id="17" creationId="{7757A556-85F0-4799-BD0C-E3AD3C93E13A}"/>
          </ac:spMkLst>
        </pc:spChg>
        <pc:spChg chg="add mod">
          <ac:chgData name="Manish Sharma" userId="b799adb9ba789c8f" providerId="LiveId" clId="{9299F720-AD1B-4DE8-AE41-CCAD55DAB69C}" dt="2021-11-22T05:39:38.784" v="564" actId="1076"/>
          <ac:spMkLst>
            <pc:docMk/>
            <pc:sldMk cId="4142986020" sldId="313"/>
            <ac:spMk id="18" creationId="{16299780-EBBB-4A5B-8749-910DDB7107DD}"/>
          </ac:spMkLst>
        </pc:spChg>
        <pc:spChg chg="add mod">
          <ac:chgData name="Manish Sharma" userId="b799adb9ba789c8f" providerId="LiveId" clId="{9299F720-AD1B-4DE8-AE41-CCAD55DAB69C}" dt="2021-11-22T05:39:38.784" v="564" actId="1076"/>
          <ac:spMkLst>
            <pc:docMk/>
            <pc:sldMk cId="4142986020" sldId="313"/>
            <ac:spMk id="19" creationId="{30ABE053-93F6-4CC9-9BCE-6647400BC21D}"/>
          </ac:spMkLst>
        </pc:spChg>
        <pc:spChg chg="add mod">
          <ac:chgData name="Manish Sharma" userId="b799adb9ba789c8f" providerId="LiveId" clId="{9299F720-AD1B-4DE8-AE41-CCAD55DAB69C}" dt="2021-11-22T05:39:38.784" v="564" actId="1076"/>
          <ac:spMkLst>
            <pc:docMk/>
            <pc:sldMk cId="4142986020" sldId="313"/>
            <ac:spMk id="21" creationId="{4282AFDB-05F3-4C28-A88E-53A598C6D99B}"/>
          </ac:spMkLst>
        </pc:spChg>
        <pc:spChg chg="add mod">
          <ac:chgData name="Manish Sharma" userId="b799adb9ba789c8f" providerId="LiveId" clId="{9299F720-AD1B-4DE8-AE41-CCAD55DAB69C}" dt="2021-11-22T05:39:38.784" v="564" actId="1076"/>
          <ac:spMkLst>
            <pc:docMk/>
            <pc:sldMk cId="4142986020" sldId="313"/>
            <ac:spMk id="23" creationId="{39931CF5-C8B1-4C91-B7E6-196153658BCF}"/>
          </ac:spMkLst>
        </pc:spChg>
        <pc:spChg chg="add mod">
          <ac:chgData name="Manish Sharma" userId="b799adb9ba789c8f" providerId="LiveId" clId="{9299F720-AD1B-4DE8-AE41-CCAD55DAB69C}" dt="2021-11-22T05:39:38.784" v="564" actId="1076"/>
          <ac:spMkLst>
            <pc:docMk/>
            <pc:sldMk cId="4142986020" sldId="313"/>
            <ac:spMk id="24" creationId="{74B27C2C-84BE-4CF9-9402-35380D75A4FE}"/>
          </ac:spMkLst>
        </pc:spChg>
        <pc:spChg chg="add mod">
          <ac:chgData name="Manish Sharma" userId="b799adb9ba789c8f" providerId="LiveId" clId="{9299F720-AD1B-4DE8-AE41-CCAD55DAB69C}" dt="2021-11-22T05:39:38.784" v="564" actId="1076"/>
          <ac:spMkLst>
            <pc:docMk/>
            <pc:sldMk cId="4142986020" sldId="313"/>
            <ac:spMk id="26" creationId="{8BB63770-931D-4B1C-90D8-044D4633C7E3}"/>
          </ac:spMkLst>
        </pc:spChg>
        <pc:spChg chg="add mod">
          <ac:chgData name="Manish Sharma" userId="b799adb9ba789c8f" providerId="LiveId" clId="{9299F720-AD1B-4DE8-AE41-CCAD55DAB69C}" dt="2021-11-22T05:39:38.784" v="564" actId="1076"/>
          <ac:spMkLst>
            <pc:docMk/>
            <pc:sldMk cId="4142986020" sldId="313"/>
            <ac:spMk id="27" creationId="{45DD3584-B82D-4D7F-8C5F-F85C38411B28}"/>
          </ac:spMkLst>
        </pc:spChg>
        <pc:spChg chg="add mod">
          <ac:chgData name="Manish Sharma" userId="b799adb9ba789c8f" providerId="LiveId" clId="{9299F720-AD1B-4DE8-AE41-CCAD55DAB69C}" dt="2021-11-22T05:39:38.784" v="564" actId="1076"/>
          <ac:spMkLst>
            <pc:docMk/>
            <pc:sldMk cId="4142986020" sldId="313"/>
            <ac:spMk id="29" creationId="{B83213D1-7837-4A3B-902F-3A157DFE8CE5}"/>
          </ac:spMkLst>
        </pc:spChg>
        <pc:spChg chg="add mod">
          <ac:chgData name="Manish Sharma" userId="b799adb9ba789c8f" providerId="LiveId" clId="{9299F720-AD1B-4DE8-AE41-CCAD55DAB69C}" dt="2021-11-22T05:40:39.353" v="570" actId="14100"/>
          <ac:spMkLst>
            <pc:docMk/>
            <pc:sldMk cId="4142986020" sldId="313"/>
            <ac:spMk id="30" creationId="{32C8EA9C-FC92-4D5B-B99C-FD94FFFFB655}"/>
          </ac:spMkLst>
        </pc:spChg>
        <pc:spChg chg="add mod">
          <ac:chgData name="Manish Sharma" userId="b799adb9ba789c8f" providerId="LiveId" clId="{9299F720-AD1B-4DE8-AE41-CCAD55DAB69C}" dt="2021-11-22T05:40:23.908" v="567"/>
          <ac:spMkLst>
            <pc:docMk/>
            <pc:sldMk cId="4142986020" sldId="313"/>
            <ac:spMk id="31" creationId="{275AC2FE-F5A6-454D-BC9B-4DC681465A74}"/>
          </ac:spMkLst>
        </pc:spChg>
        <pc:cxnChg chg="add mod">
          <ac:chgData name="Manish Sharma" userId="b799adb9ba789c8f" providerId="LiveId" clId="{9299F720-AD1B-4DE8-AE41-CCAD55DAB69C}" dt="2021-11-22T05:06:20.366" v="229"/>
          <ac:cxnSpMkLst>
            <pc:docMk/>
            <pc:sldMk cId="4142986020" sldId="313"/>
            <ac:cxnSpMk id="7" creationId="{C523F5AD-B14E-4016-AD58-42C6630C22EC}"/>
          </ac:cxnSpMkLst>
        </pc:cxnChg>
        <pc:cxnChg chg="add mod">
          <ac:chgData name="Manish Sharma" userId="b799adb9ba789c8f" providerId="LiveId" clId="{9299F720-AD1B-4DE8-AE41-CCAD55DAB69C}" dt="2021-11-22T05:06:20.366" v="229"/>
          <ac:cxnSpMkLst>
            <pc:docMk/>
            <pc:sldMk cId="4142986020" sldId="313"/>
            <ac:cxnSpMk id="9" creationId="{4E19125E-619F-496B-B6F6-7123BA24AAB1}"/>
          </ac:cxnSpMkLst>
        </pc:cxnChg>
        <pc:cxnChg chg="add mod">
          <ac:chgData name="Manish Sharma" userId="b799adb9ba789c8f" providerId="LiveId" clId="{9299F720-AD1B-4DE8-AE41-CCAD55DAB69C}" dt="2021-11-22T05:06:40.577" v="233"/>
          <ac:cxnSpMkLst>
            <pc:docMk/>
            <pc:sldMk cId="4142986020" sldId="313"/>
            <ac:cxnSpMk id="12" creationId="{6B6BB7AA-3267-4801-8C57-1FEDEDCBFBAC}"/>
          </ac:cxnSpMkLst>
        </pc:cxnChg>
        <pc:cxnChg chg="add mod">
          <ac:chgData name="Manish Sharma" userId="b799adb9ba789c8f" providerId="LiveId" clId="{9299F720-AD1B-4DE8-AE41-CCAD55DAB69C}" dt="2021-11-22T05:06:48.077" v="234"/>
          <ac:cxnSpMkLst>
            <pc:docMk/>
            <pc:sldMk cId="4142986020" sldId="313"/>
            <ac:cxnSpMk id="15" creationId="{2BBB50DD-2263-44C7-8815-3FA248996C18}"/>
          </ac:cxnSpMkLst>
        </pc:cxnChg>
        <pc:cxnChg chg="add mod">
          <ac:chgData name="Manish Sharma" userId="b799adb9ba789c8f" providerId="LiveId" clId="{9299F720-AD1B-4DE8-AE41-CCAD55DAB69C}" dt="2021-11-22T05:39:38.784" v="564" actId="1076"/>
          <ac:cxnSpMkLst>
            <pc:docMk/>
            <pc:sldMk cId="4142986020" sldId="313"/>
            <ac:cxnSpMk id="20" creationId="{9F72BB2B-4305-4185-9C94-A71D64936952}"/>
          </ac:cxnSpMkLst>
        </pc:cxnChg>
        <pc:cxnChg chg="add mod">
          <ac:chgData name="Manish Sharma" userId="b799adb9ba789c8f" providerId="LiveId" clId="{9299F720-AD1B-4DE8-AE41-CCAD55DAB69C}" dt="2021-11-22T05:39:38.784" v="564" actId="1076"/>
          <ac:cxnSpMkLst>
            <pc:docMk/>
            <pc:sldMk cId="4142986020" sldId="313"/>
            <ac:cxnSpMk id="22" creationId="{CF95E019-32E9-4E6F-BA5F-11AFB3ECC60C}"/>
          </ac:cxnSpMkLst>
        </pc:cxnChg>
        <pc:cxnChg chg="add mod">
          <ac:chgData name="Manish Sharma" userId="b799adb9ba789c8f" providerId="LiveId" clId="{9299F720-AD1B-4DE8-AE41-CCAD55DAB69C}" dt="2021-11-22T05:39:38.784" v="564" actId="1076"/>
          <ac:cxnSpMkLst>
            <pc:docMk/>
            <pc:sldMk cId="4142986020" sldId="313"/>
            <ac:cxnSpMk id="25" creationId="{73D8D597-9F5E-463C-94A2-5043A7B7AA31}"/>
          </ac:cxnSpMkLst>
        </pc:cxnChg>
        <pc:cxnChg chg="add mod">
          <ac:chgData name="Manish Sharma" userId="b799adb9ba789c8f" providerId="LiveId" clId="{9299F720-AD1B-4DE8-AE41-CCAD55DAB69C}" dt="2021-11-22T05:39:38.784" v="564" actId="1076"/>
          <ac:cxnSpMkLst>
            <pc:docMk/>
            <pc:sldMk cId="4142986020" sldId="313"/>
            <ac:cxnSpMk id="28" creationId="{2921610A-0258-4BEF-BB3E-744103FC3289}"/>
          </ac:cxnSpMkLst>
        </pc:cxnChg>
      </pc:sldChg>
      <pc:sldChg chg="modSp new mod">
        <pc:chgData name="Manish Sharma" userId="b799adb9ba789c8f" providerId="LiveId" clId="{9299F720-AD1B-4DE8-AE41-CCAD55DAB69C}" dt="2021-11-22T05:27:26.929" v="560" actId="12"/>
        <pc:sldMkLst>
          <pc:docMk/>
          <pc:sldMk cId="1841233370" sldId="314"/>
        </pc:sldMkLst>
        <pc:spChg chg="mod">
          <ac:chgData name="Manish Sharma" userId="b799adb9ba789c8f" providerId="LiveId" clId="{9299F720-AD1B-4DE8-AE41-CCAD55DAB69C}" dt="2021-11-22T05:27:18.036" v="559" actId="20577"/>
          <ac:spMkLst>
            <pc:docMk/>
            <pc:sldMk cId="1841233370" sldId="314"/>
            <ac:spMk id="2" creationId="{90915BB0-6ED7-4DBB-B862-6086B449ABC9}"/>
          </ac:spMkLst>
        </pc:spChg>
        <pc:spChg chg="mod">
          <ac:chgData name="Manish Sharma" userId="b799adb9ba789c8f" providerId="LiveId" clId="{9299F720-AD1B-4DE8-AE41-CCAD55DAB69C}" dt="2021-11-22T05:27:26.929" v="560" actId="12"/>
          <ac:spMkLst>
            <pc:docMk/>
            <pc:sldMk cId="1841233370" sldId="314"/>
            <ac:spMk id="3" creationId="{EA29A2C7-73AD-4C3A-8789-296E49364DDA}"/>
          </ac:spMkLst>
        </pc:spChg>
      </pc:sldChg>
      <pc:sldChg chg="modSp new mod">
        <pc:chgData name="Manish Sharma" userId="b799adb9ba789c8f" providerId="LiveId" clId="{9299F720-AD1B-4DE8-AE41-CCAD55DAB69C}" dt="2021-11-22T05:46:56.704" v="751" actId="20577"/>
        <pc:sldMkLst>
          <pc:docMk/>
          <pc:sldMk cId="91050736" sldId="315"/>
        </pc:sldMkLst>
        <pc:spChg chg="mod">
          <ac:chgData name="Manish Sharma" userId="b799adb9ba789c8f" providerId="LiveId" clId="{9299F720-AD1B-4DE8-AE41-CCAD55DAB69C}" dt="2021-11-22T05:45:28.480" v="606" actId="20577"/>
          <ac:spMkLst>
            <pc:docMk/>
            <pc:sldMk cId="91050736" sldId="315"/>
            <ac:spMk id="2" creationId="{2BE6F860-4060-4C3F-9480-5DE0513E132C}"/>
          </ac:spMkLst>
        </pc:spChg>
        <pc:spChg chg="mod">
          <ac:chgData name="Manish Sharma" userId="b799adb9ba789c8f" providerId="LiveId" clId="{9299F720-AD1B-4DE8-AE41-CCAD55DAB69C}" dt="2021-11-22T05:46:56.704" v="751" actId="20577"/>
          <ac:spMkLst>
            <pc:docMk/>
            <pc:sldMk cId="91050736" sldId="315"/>
            <ac:spMk id="3" creationId="{FD400B18-DEEF-44D2-BEDB-772F49D413D6}"/>
          </ac:spMkLst>
        </pc:spChg>
      </pc:sldChg>
      <pc:sldChg chg="add">
        <pc:chgData name="Manish Sharma" userId="b799adb9ba789c8f" providerId="LiveId" clId="{9299F720-AD1B-4DE8-AE41-CCAD55DAB69C}" dt="2021-11-22T10:57:05.497" v="758"/>
        <pc:sldMkLst>
          <pc:docMk/>
          <pc:sldMk cId="3578439419" sldId="316"/>
        </pc:sldMkLst>
      </pc:sldChg>
      <pc:sldChg chg="add">
        <pc:chgData name="Manish Sharma" userId="b799adb9ba789c8f" providerId="LiveId" clId="{9299F720-AD1B-4DE8-AE41-CCAD55DAB69C}" dt="2021-11-22T10:57:05.497" v="758"/>
        <pc:sldMkLst>
          <pc:docMk/>
          <pc:sldMk cId="2483723510" sldId="317"/>
        </pc:sldMkLst>
      </pc:sldChg>
      <pc:sldChg chg="add">
        <pc:chgData name="Manish Sharma" userId="b799adb9ba789c8f" providerId="LiveId" clId="{9299F720-AD1B-4DE8-AE41-CCAD55DAB69C}" dt="2021-11-22T10:57:05.497" v="758"/>
        <pc:sldMkLst>
          <pc:docMk/>
          <pc:sldMk cId="2383157330" sldId="318"/>
        </pc:sldMkLst>
      </pc:sldChg>
      <pc:sldChg chg="add">
        <pc:chgData name="Manish Sharma" userId="b799adb9ba789c8f" providerId="LiveId" clId="{9299F720-AD1B-4DE8-AE41-CCAD55DAB69C}" dt="2021-11-22T10:57:05.497" v="758"/>
        <pc:sldMkLst>
          <pc:docMk/>
          <pc:sldMk cId="1542734719" sldId="319"/>
        </pc:sldMkLst>
      </pc:sldChg>
      <pc:sldChg chg="add">
        <pc:chgData name="Manish Sharma" userId="b799adb9ba789c8f" providerId="LiveId" clId="{9299F720-AD1B-4DE8-AE41-CCAD55DAB69C}" dt="2021-11-22T10:57:05.497" v="758"/>
        <pc:sldMkLst>
          <pc:docMk/>
          <pc:sldMk cId="1771078964" sldId="320"/>
        </pc:sldMkLst>
      </pc:sldChg>
      <pc:sldChg chg="add">
        <pc:chgData name="Manish Sharma" userId="b799adb9ba789c8f" providerId="LiveId" clId="{9299F720-AD1B-4DE8-AE41-CCAD55DAB69C}" dt="2021-11-22T10:57:05.497" v="758"/>
        <pc:sldMkLst>
          <pc:docMk/>
          <pc:sldMk cId="2175462724" sldId="321"/>
        </pc:sldMkLst>
      </pc:sldChg>
      <pc:sldChg chg="add">
        <pc:chgData name="Manish Sharma" userId="b799adb9ba789c8f" providerId="LiveId" clId="{9299F720-AD1B-4DE8-AE41-CCAD55DAB69C}" dt="2021-11-22T10:57:05.497" v="758"/>
        <pc:sldMkLst>
          <pc:docMk/>
          <pc:sldMk cId="2020432023" sldId="322"/>
        </pc:sldMkLst>
      </pc:sldChg>
      <pc:sldChg chg="add">
        <pc:chgData name="Manish Sharma" userId="b799adb9ba789c8f" providerId="LiveId" clId="{9299F720-AD1B-4DE8-AE41-CCAD55DAB69C}" dt="2021-11-23T03:43:00.484" v="760"/>
        <pc:sldMkLst>
          <pc:docMk/>
          <pc:sldMk cId="992083087" sldId="323"/>
        </pc:sldMkLst>
      </pc:sldChg>
      <pc:sldChg chg="add">
        <pc:chgData name="Manish Sharma" userId="b799adb9ba789c8f" providerId="LiveId" clId="{9299F720-AD1B-4DE8-AE41-CCAD55DAB69C}" dt="2021-11-23T05:33:29.962" v="763"/>
        <pc:sldMkLst>
          <pc:docMk/>
          <pc:sldMk cId="2677077442" sldId="324"/>
        </pc:sldMkLst>
      </pc:sldChg>
      <pc:sldChg chg="add">
        <pc:chgData name="Manish Sharma" userId="b799adb9ba789c8f" providerId="LiveId" clId="{9299F720-AD1B-4DE8-AE41-CCAD55DAB69C}" dt="2021-11-23T05:33:29.962" v="763"/>
        <pc:sldMkLst>
          <pc:docMk/>
          <pc:sldMk cId="976549785" sldId="325"/>
        </pc:sldMkLst>
      </pc:sldChg>
      <pc:sldChg chg="add">
        <pc:chgData name="Manish Sharma" userId="b799adb9ba789c8f" providerId="LiveId" clId="{9299F720-AD1B-4DE8-AE41-CCAD55DAB69C}" dt="2021-11-23T05:33:29.962" v="763"/>
        <pc:sldMkLst>
          <pc:docMk/>
          <pc:sldMk cId="1393763600" sldId="326"/>
        </pc:sldMkLst>
      </pc:sldChg>
      <pc:sldChg chg="add">
        <pc:chgData name="Manish Sharma" userId="b799adb9ba789c8f" providerId="LiveId" clId="{9299F720-AD1B-4DE8-AE41-CCAD55DAB69C}" dt="2021-11-23T06:18:11.968" v="766"/>
        <pc:sldMkLst>
          <pc:docMk/>
          <pc:sldMk cId="1562318406" sldId="327"/>
        </pc:sldMkLst>
      </pc:sldChg>
      <pc:sldChg chg="addSp delSp modSp add mod chgLayout">
        <pc:chgData name="Manish Sharma" userId="b799adb9ba789c8f" providerId="LiveId" clId="{9299F720-AD1B-4DE8-AE41-CCAD55DAB69C}" dt="2021-11-23T06:48:13.809" v="769" actId="6264"/>
        <pc:sldMkLst>
          <pc:docMk/>
          <pc:sldMk cId="869922491" sldId="328"/>
        </pc:sldMkLst>
        <pc:spChg chg="mod ord">
          <ac:chgData name="Manish Sharma" userId="b799adb9ba789c8f" providerId="LiveId" clId="{9299F720-AD1B-4DE8-AE41-CCAD55DAB69C}" dt="2021-11-23T06:48:13.809" v="769" actId="6264"/>
          <ac:spMkLst>
            <pc:docMk/>
            <pc:sldMk cId="869922491" sldId="328"/>
            <ac:spMk id="2" creationId="{3A291CB4-660A-45D3-8EC5-FAEE393ECF51}"/>
          </ac:spMkLst>
        </pc:spChg>
        <pc:spChg chg="mod ord">
          <ac:chgData name="Manish Sharma" userId="b799adb9ba789c8f" providerId="LiveId" clId="{9299F720-AD1B-4DE8-AE41-CCAD55DAB69C}" dt="2021-11-23T06:48:13.809" v="769" actId="6264"/>
          <ac:spMkLst>
            <pc:docMk/>
            <pc:sldMk cId="869922491" sldId="328"/>
            <ac:spMk id="3" creationId="{A413D11A-F06B-411F-845F-855D717885A6}"/>
          </ac:spMkLst>
        </pc:spChg>
        <pc:spChg chg="add del mod">
          <ac:chgData name="Manish Sharma" userId="b799adb9ba789c8f" providerId="LiveId" clId="{9299F720-AD1B-4DE8-AE41-CCAD55DAB69C}" dt="2021-11-23T06:48:13.809" v="769" actId="6264"/>
          <ac:spMkLst>
            <pc:docMk/>
            <pc:sldMk cId="869922491" sldId="328"/>
            <ac:spMk id="4" creationId="{5FA4956B-0CDE-4AC1-BCCE-AAEBE2AF8EAF}"/>
          </ac:spMkLst>
        </pc:spChg>
        <pc:spChg chg="add del mod">
          <ac:chgData name="Manish Sharma" userId="b799adb9ba789c8f" providerId="LiveId" clId="{9299F720-AD1B-4DE8-AE41-CCAD55DAB69C}" dt="2021-11-23T06:48:13.809" v="769" actId="6264"/>
          <ac:spMkLst>
            <pc:docMk/>
            <pc:sldMk cId="869922491" sldId="328"/>
            <ac:spMk id="5" creationId="{70272B34-B8AB-482D-9B20-0318CA08B950}"/>
          </ac:spMkLst>
        </pc:spChg>
      </pc:sldChg>
      <pc:sldChg chg="add">
        <pc:chgData name="Manish Sharma" userId="b799adb9ba789c8f" providerId="LiveId" clId="{9299F720-AD1B-4DE8-AE41-CCAD55DAB69C}" dt="2021-11-23T06:18:11.968" v="766"/>
        <pc:sldMkLst>
          <pc:docMk/>
          <pc:sldMk cId="2301145384" sldId="329"/>
        </pc:sldMkLst>
      </pc:sldChg>
      <pc:sldChg chg="add">
        <pc:chgData name="Manish Sharma" userId="b799adb9ba789c8f" providerId="LiveId" clId="{9299F720-AD1B-4DE8-AE41-CCAD55DAB69C}" dt="2021-11-23T06:18:11.968" v="766"/>
        <pc:sldMkLst>
          <pc:docMk/>
          <pc:sldMk cId="743372294" sldId="330"/>
        </pc:sldMkLst>
      </pc:sldChg>
      <pc:sldChg chg="add">
        <pc:chgData name="Manish Sharma" userId="b799adb9ba789c8f" providerId="LiveId" clId="{9299F720-AD1B-4DE8-AE41-CCAD55DAB69C}" dt="2021-11-23T06:18:11.968" v="766"/>
        <pc:sldMkLst>
          <pc:docMk/>
          <pc:sldMk cId="2086204329" sldId="331"/>
        </pc:sldMkLst>
      </pc:sldChg>
      <pc:sldChg chg="modSp add mod">
        <pc:chgData name="Manish Sharma" userId="b799adb9ba789c8f" providerId="LiveId" clId="{9299F720-AD1B-4DE8-AE41-CCAD55DAB69C}" dt="2021-11-23T09:16:16.491" v="839" actId="113"/>
        <pc:sldMkLst>
          <pc:docMk/>
          <pc:sldMk cId="4024640257" sldId="332"/>
        </pc:sldMkLst>
        <pc:spChg chg="mod">
          <ac:chgData name="Manish Sharma" userId="b799adb9ba789c8f" providerId="LiveId" clId="{9299F720-AD1B-4DE8-AE41-CCAD55DAB69C}" dt="2021-11-23T09:16:16.491" v="839" actId="113"/>
          <ac:spMkLst>
            <pc:docMk/>
            <pc:sldMk cId="4024640257" sldId="332"/>
            <ac:spMk id="3" creationId="{EF029748-2426-4E7C-90BC-D05E0011CDD1}"/>
          </ac:spMkLst>
        </pc:spChg>
      </pc:sldChg>
      <pc:sldChg chg="modSp add mod">
        <pc:chgData name="Manish Sharma" userId="b799adb9ba789c8f" providerId="LiveId" clId="{9299F720-AD1B-4DE8-AE41-CCAD55DAB69C}" dt="2021-11-29T05:25:19.178" v="2418" actId="20577"/>
        <pc:sldMkLst>
          <pc:docMk/>
          <pc:sldMk cId="2986602669" sldId="347"/>
        </pc:sldMkLst>
        <pc:spChg chg="mod">
          <ac:chgData name="Manish Sharma" userId="b799adb9ba789c8f" providerId="LiveId" clId="{9299F720-AD1B-4DE8-AE41-CCAD55DAB69C}" dt="2021-11-29T05:25:19.178" v="2418" actId="20577"/>
          <ac:spMkLst>
            <pc:docMk/>
            <pc:sldMk cId="2986602669" sldId="347"/>
            <ac:spMk id="6" creationId="{23E7895E-D929-4855-9EAF-892D4917DFE9}"/>
          </ac:spMkLst>
        </pc:spChg>
        <pc:spChg chg="mod">
          <ac:chgData name="Manish Sharma" userId="b799adb9ba789c8f" providerId="LiveId" clId="{9299F720-AD1B-4DE8-AE41-CCAD55DAB69C}" dt="2021-11-29T05:10:16.270" v="2409" actId="20577"/>
          <ac:spMkLst>
            <pc:docMk/>
            <pc:sldMk cId="2986602669" sldId="347"/>
            <ac:spMk id="16" creationId="{F04ECF6A-818E-44C5-AFC7-B28901966F3E}"/>
          </ac:spMkLst>
        </pc:spChg>
      </pc:sldChg>
      <pc:sldChg chg="modSp add mod">
        <pc:chgData name="Manish Sharma" userId="b799adb9ba789c8f" providerId="LiveId" clId="{9299F720-AD1B-4DE8-AE41-CCAD55DAB69C}" dt="2021-11-23T09:23:11.290" v="860" actId="20577"/>
        <pc:sldMkLst>
          <pc:docMk/>
          <pc:sldMk cId="3787089593" sldId="358"/>
        </pc:sldMkLst>
        <pc:spChg chg="mod">
          <ac:chgData name="Manish Sharma" userId="b799adb9ba789c8f" providerId="LiveId" clId="{9299F720-AD1B-4DE8-AE41-CCAD55DAB69C}" dt="2021-11-23T09:23:11.290" v="860" actId="20577"/>
          <ac:spMkLst>
            <pc:docMk/>
            <pc:sldMk cId="3787089593" sldId="358"/>
            <ac:spMk id="3" creationId="{91E8C4B2-18E1-4D13-AF33-1D0657731E6B}"/>
          </ac:spMkLst>
        </pc:spChg>
      </pc:sldChg>
      <pc:sldChg chg="addSp delSp modSp add del mod setBg chgLayout">
        <pc:chgData name="Manish Sharma" userId="b799adb9ba789c8f" providerId="LiveId" clId="{9299F720-AD1B-4DE8-AE41-CCAD55DAB69C}" dt="2021-11-23T09:26:40.134" v="861" actId="6264"/>
        <pc:sldMkLst>
          <pc:docMk/>
          <pc:sldMk cId="945998607" sldId="359"/>
        </pc:sldMkLst>
        <pc:spChg chg="mod ord">
          <ac:chgData name="Manish Sharma" userId="b799adb9ba789c8f" providerId="LiveId" clId="{9299F720-AD1B-4DE8-AE41-CCAD55DAB69C}" dt="2021-11-23T09:26:40.134" v="861" actId="6264"/>
          <ac:spMkLst>
            <pc:docMk/>
            <pc:sldMk cId="945998607" sldId="359"/>
            <ac:spMk id="2" creationId="{ED25F978-08F0-49E8-B0C9-52698B47583F}"/>
          </ac:spMkLst>
        </pc:spChg>
        <pc:spChg chg="add del mod">
          <ac:chgData name="Manish Sharma" userId="b799adb9ba789c8f" providerId="LiveId" clId="{9299F720-AD1B-4DE8-AE41-CCAD55DAB69C}" dt="2021-11-23T09:26:40.134" v="861" actId="6264"/>
          <ac:spMkLst>
            <pc:docMk/>
            <pc:sldMk cId="945998607" sldId="359"/>
            <ac:spMk id="3" creationId="{28648E4C-197B-4F95-9DDA-F641B4A53E35}"/>
          </ac:spMkLst>
        </pc:spChg>
        <pc:spChg chg="add del mod">
          <ac:chgData name="Manish Sharma" userId="b799adb9ba789c8f" providerId="LiveId" clId="{9299F720-AD1B-4DE8-AE41-CCAD55DAB69C}" dt="2021-11-23T09:26:40.134" v="861" actId="6264"/>
          <ac:spMkLst>
            <pc:docMk/>
            <pc:sldMk cId="945998607" sldId="359"/>
            <ac:spMk id="5" creationId="{57E9C21E-E4F3-47DA-A768-DD8A9B58709D}"/>
          </ac:spMkLst>
        </pc:spChg>
        <pc:graphicFrameChg chg="mod ord modGraphic">
          <ac:chgData name="Manish Sharma" userId="b799adb9ba789c8f" providerId="LiveId" clId="{9299F720-AD1B-4DE8-AE41-CCAD55DAB69C}" dt="2021-11-23T09:26:40.134" v="861" actId="6264"/>
          <ac:graphicFrameMkLst>
            <pc:docMk/>
            <pc:sldMk cId="945998607" sldId="359"/>
            <ac:graphicFrameMk id="4" creationId="{904E6885-875C-4199-9B84-D895799E3784}"/>
          </ac:graphicFrameMkLst>
        </pc:graphicFrameChg>
      </pc:sldChg>
      <pc:sldChg chg="addSp delSp modSp add mod">
        <pc:chgData name="Manish Sharma" userId="b799adb9ba789c8f" providerId="LiveId" clId="{9299F720-AD1B-4DE8-AE41-CCAD55DAB69C}" dt="2021-11-23T09:39:17.187" v="893" actId="1076"/>
        <pc:sldMkLst>
          <pc:docMk/>
          <pc:sldMk cId="1292131962" sldId="360"/>
        </pc:sldMkLst>
        <pc:spChg chg="del">
          <ac:chgData name="Manish Sharma" userId="b799adb9ba789c8f" providerId="LiveId" clId="{9299F720-AD1B-4DE8-AE41-CCAD55DAB69C}" dt="2021-11-23T09:38:04.663" v="862" actId="478"/>
          <ac:spMkLst>
            <pc:docMk/>
            <pc:sldMk cId="1292131962" sldId="360"/>
            <ac:spMk id="4" creationId="{C14F2BFB-E90A-43C0-98DB-D74B9A4666F8}"/>
          </ac:spMkLst>
        </pc:spChg>
        <pc:spChg chg="del">
          <ac:chgData name="Manish Sharma" userId="b799adb9ba789c8f" providerId="LiveId" clId="{9299F720-AD1B-4DE8-AE41-CCAD55DAB69C}" dt="2021-11-23T09:38:04.663" v="862" actId="478"/>
          <ac:spMkLst>
            <pc:docMk/>
            <pc:sldMk cId="1292131962" sldId="360"/>
            <ac:spMk id="5" creationId="{4CF36B02-C9B9-486F-B96C-1B7EA6A228FA}"/>
          </ac:spMkLst>
        </pc:spChg>
        <pc:spChg chg="del">
          <ac:chgData name="Manish Sharma" userId="b799adb9ba789c8f" providerId="LiveId" clId="{9299F720-AD1B-4DE8-AE41-CCAD55DAB69C}" dt="2021-11-23T09:38:04.663" v="862" actId="478"/>
          <ac:spMkLst>
            <pc:docMk/>
            <pc:sldMk cId="1292131962" sldId="360"/>
            <ac:spMk id="6" creationId="{A622F57C-2496-48F6-8643-2BF92E61CD3F}"/>
          </ac:spMkLst>
        </pc:spChg>
        <pc:spChg chg="del">
          <ac:chgData name="Manish Sharma" userId="b799adb9ba789c8f" providerId="LiveId" clId="{9299F720-AD1B-4DE8-AE41-CCAD55DAB69C}" dt="2021-11-23T09:38:04.663" v="862" actId="478"/>
          <ac:spMkLst>
            <pc:docMk/>
            <pc:sldMk cId="1292131962" sldId="360"/>
            <ac:spMk id="8" creationId="{A5AEE70C-99C5-4376-8785-CFCF563B5E6C}"/>
          </ac:spMkLst>
        </pc:spChg>
        <pc:spChg chg="del">
          <ac:chgData name="Manish Sharma" userId="b799adb9ba789c8f" providerId="LiveId" clId="{9299F720-AD1B-4DE8-AE41-CCAD55DAB69C}" dt="2021-11-23T09:38:04.663" v="862" actId="478"/>
          <ac:spMkLst>
            <pc:docMk/>
            <pc:sldMk cId="1292131962" sldId="360"/>
            <ac:spMk id="10" creationId="{6F946CC3-ACAF-43D4-9C1B-220D72F8569B}"/>
          </ac:spMkLst>
        </pc:spChg>
        <pc:spChg chg="del">
          <ac:chgData name="Manish Sharma" userId="b799adb9ba789c8f" providerId="LiveId" clId="{9299F720-AD1B-4DE8-AE41-CCAD55DAB69C}" dt="2021-11-23T09:38:04.663" v="862" actId="478"/>
          <ac:spMkLst>
            <pc:docMk/>
            <pc:sldMk cId="1292131962" sldId="360"/>
            <ac:spMk id="11" creationId="{869641C1-1EB7-409A-A8C4-ADDC0454580F}"/>
          </ac:spMkLst>
        </pc:spChg>
        <pc:spChg chg="del">
          <ac:chgData name="Manish Sharma" userId="b799adb9ba789c8f" providerId="LiveId" clId="{9299F720-AD1B-4DE8-AE41-CCAD55DAB69C}" dt="2021-11-23T09:38:04.663" v="862" actId="478"/>
          <ac:spMkLst>
            <pc:docMk/>
            <pc:sldMk cId="1292131962" sldId="360"/>
            <ac:spMk id="13" creationId="{24377905-AF96-4540-B7DF-996F43DB86C6}"/>
          </ac:spMkLst>
        </pc:spChg>
        <pc:spChg chg="del">
          <ac:chgData name="Manish Sharma" userId="b799adb9ba789c8f" providerId="LiveId" clId="{9299F720-AD1B-4DE8-AE41-CCAD55DAB69C}" dt="2021-11-23T09:38:04.663" v="862" actId="478"/>
          <ac:spMkLst>
            <pc:docMk/>
            <pc:sldMk cId="1292131962" sldId="360"/>
            <ac:spMk id="14" creationId="{D9D1ECCE-5FA7-4971-83FB-9511DBB93942}"/>
          </ac:spMkLst>
        </pc:spChg>
        <pc:spChg chg="del">
          <ac:chgData name="Manish Sharma" userId="b799adb9ba789c8f" providerId="LiveId" clId="{9299F720-AD1B-4DE8-AE41-CCAD55DAB69C}" dt="2021-11-23T09:38:04.663" v="862" actId="478"/>
          <ac:spMkLst>
            <pc:docMk/>
            <pc:sldMk cId="1292131962" sldId="360"/>
            <ac:spMk id="16" creationId="{641A2B4F-EF48-4704-A924-A3D11F31800D}"/>
          </ac:spMkLst>
        </pc:spChg>
        <pc:spChg chg="mod">
          <ac:chgData name="Manish Sharma" userId="b799adb9ba789c8f" providerId="LiveId" clId="{9299F720-AD1B-4DE8-AE41-CCAD55DAB69C}" dt="2021-11-23T09:38:10.621" v="863" actId="1076"/>
          <ac:spMkLst>
            <pc:docMk/>
            <pc:sldMk cId="1292131962" sldId="360"/>
            <ac:spMk id="17" creationId="{7757A556-85F0-4799-BD0C-E3AD3C93E13A}"/>
          </ac:spMkLst>
        </pc:spChg>
        <pc:spChg chg="mod">
          <ac:chgData name="Manish Sharma" userId="b799adb9ba789c8f" providerId="LiveId" clId="{9299F720-AD1B-4DE8-AE41-CCAD55DAB69C}" dt="2021-11-23T09:38:10.621" v="863" actId="1076"/>
          <ac:spMkLst>
            <pc:docMk/>
            <pc:sldMk cId="1292131962" sldId="360"/>
            <ac:spMk id="18" creationId="{16299780-EBBB-4A5B-8749-910DDB7107DD}"/>
          </ac:spMkLst>
        </pc:spChg>
        <pc:spChg chg="mod">
          <ac:chgData name="Manish Sharma" userId="b799adb9ba789c8f" providerId="LiveId" clId="{9299F720-AD1B-4DE8-AE41-CCAD55DAB69C}" dt="2021-11-23T09:38:10.621" v="863" actId="1076"/>
          <ac:spMkLst>
            <pc:docMk/>
            <pc:sldMk cId="1292131962" sldId="360"/>
            <ac:spMk id="19" creationId="{30ABE053-93F6-4CC9-9BCE-6647400BC21D}"/>
          </ac:spMkLst>
        </pc:spChg>
        <pc:spChg chg="mod">
          <ac:chgData name="Manish Sharma" userId="b799adb9ba789c8f" providerId="LiveId" clId="{9299F720-AD1B-4DE8-AE41-CCAD55DAB69C}" dt="2021-11-23T09:38:10.621" v="863" actId="1076"/>
          <ac:spMkLst>
            <pc:docMk/>
            <pc:sldMk cId="1292131962" sldId="360"/>
            <ac:spMk id="21" creationId="{4282AFDB-05F3-4C28-A88E-53A598C6D99B}"/>
          </ac:spMkLst>
        </pc:spChg>
        <pc:spChg chg="mod">
          <ac:chgData name="Manish Sharma" userId="b799adb9ba789c8f" providerId="LiveId" clId="{9299F720-AD1B-4DE8-AE41-CCAD55DAB69C}" dt="2021-11-23T09:38:10.621" v="863" actId="1076"/>
          <ac:spMkLst>
            <pc:docMk/>
            <pc:sldMk cId="1292131962" sldId="360"/>
            <ac:spMk id="23" creationId="{39931CF5-C8B1-4C91-B7E6-196153658BCF}"/>
          </ac:spMkLst>
        </pc:spChg>
        <pc:spChg chg="mod">
          <ac:chgData name="Manish Sharma" userId="b799adb9ba789c8f" providerId="LiveId" clId="{9299F720-AD1B-4DE8-AE41-CCAD55DAB69C}" dt="2021-11-23T09:38:10.621" v="863" actId="1076"/>
          <ac:spMkLst>
            <pc:docMk/>
            <pc:sldMk cId="1292131962" sldId="360"/>
            <ac:spMk id="24" creationId="{74B27C2C-84BE-4CF9-9402-35380D75A4FE}"/>
          </ac:spMkLst>
        </pc:spChg>
        <pc:spChg chg="mod">
          <ac:chgData name="Manish Sharma" userId="b799adb9ba789c8f" providerId="LiveId" clId="{9299F720-AD1B-4DE8-AE41-CCAD55DAB69C}" dt="2021-11-23T09:38:10.621" v="863" actId="1076"/>
          <ac:spMkLst>
            <pc:docMk/>
            <pc:sldMk cId="1292131962" sldId="360"/>
            <ac:spMk id="26" creationId="{8BB63770-931D-4B1C-90D8-044D4633C7E3}"/>
          </ac:spMkLst>
        </pc:spChg>
        <pc:spChg chg="mod">
          <ac:chgData name="Manish Sharma" userId="b799adb9ba789c8f" providerId="LiveId" clId="{9299F720-AD1B-4DE8-AE41-CCAD55DAB69C}" dt="2021-11-23T09:38:10.621" v="863" actId="1076"/>
          <ac:spMkLst>
            <pc:docMk/>
            <pc:sldMk cId="1292131962" sldId="360"/>
            <ac:spMk id="27" creationId="{45DD3584-B82D-4D7F-8C5F-F85C38411B28}"/>
          </ac:spMkLst>
        </pc:spChg>
        <pc:spChg chg="mod">
          <ac:chgData name="Manish Sharma" userId="b799adb9ba789c8f" providerId="LiveId" clId="{9299F720-AD1B-4DE8-AE41-CCAD55DAB69C}" dt="2021-11-23T09:38:10.621" v="863" actId="1076"/>
          <ac:spMkLst>
            <pc:docMk/>
            <pc:sldMk cId="1292131962" sldId="360"/>
            <ac:spMk id="29" creationId="{B83213D1-7837-4A3B-902F-3A157DFE8CE5}"/>
          </ac:spMkLst>
        </pc:spChg>
        <pc:spChg chg="mod">
          <ac:chgData name="Manish Sharma" userId="b799adb9ba789c8f" providerId="LiveId" clId="{9299F720-AD1B-4DE8-AE41-CCAD55DAB69C}" dt="2021-11-23T09:38:10.621" v="863" actId="1076"/>
          <ac:spMkLst>
            <pc:docMk/>
            <pc:sldMk cId="1292131962" sldId="360"/>
            <ac:spMk id="30" creationId="{32C8EA9C-FC92-4D5B-B99C-FD94FFFFB655}"/>
          </ac:spMkLst>
        </pc:spChg>
        <pc:spChg chg="mod">
          <ac:chgData name="Manish Sharma" userId="b799adb9ba789c8f" providerId="LiveId" clId="{9299F720-AD1B-4DE8-AE41-CCAD55DAB69C}" dt="2021-11-23T09:38:10.621" v="863" actId="1076"/>
          <ac:spMkLst>
            <pc:docMk/>
            <pc:sldMk cId="1292131962" sldId="360"/>
            <ac:spMk id="31" creationId="{275AC2FE-F5A6-454D-BC9B-4DC681465A74}"/>
          </ac:spMkLst>
        </pc:spChg>
        <pc:spChg chg="add mod">
          <ac:chgData name="Manish Sharma" userId="b799adb9ba789c8f" providerId="LiveId" clId="{9299F720-AD1B-4DE8-AE41-CCAD55DAB69C}" dt="2021-11-23T09:38:22.776" v="865" actId="1076"/>
          <ac:spMkLst>
            <pc:docMk/>
            <pc:sldMk cId="1292131962" sldId="360"/>
            <ac:spMk id="32" creationId="{74023376-CEA2-42F0-A4FC-5F1C764F53D9}"/>
          </ac:spMkLst>
        </pc:spChg>
        <pc:spChg chg="add mod">
          <ac:chgData name="Manish Sharma" userId="b799adb9ba789c8f" providerId="LiveId" clId="{9299F720-AD1B-4DE8-AE41-CCAD55DAB69C}" dt="2021-11-23T09:38:22.776" v="865" actId="1076"/>
          <ac:spMkLst>
            <pc:docMk/>
            <pc:sldMk cId="1292131962" sldId="360"/>
            <ac:spMk id="33" creationId="{C392D5EA-A414-494F-8A81-E0C086182181}"/>
          </ac:spMkLst>
        </pc:spChg>
        <pc:spChg chg="add mod">
          <ac:chgData name="Manish Sharma" userId="b799adb9ba789c8f" providerId="LiveId" clId="{9299F720-AD1B-4DE8-AE41-CCAD55DAB69C}" dt="2021-11-23T09:38:22.776" v="865" actId="1076"/>
          <ac:spMkLst>
            <pc:docMk/>
            <pc:sldMk cId="1292131962" sldId="360"/>
            <ac:spMk id="34" creationId="{63F884FB-79C6-4859-977B-BF3CED2B0172}"/>
          </ac:spMkLst>
        </pc:spChg>
        <pc:spChg chg="add mod">
          <ac:chgData name="Manish Sharma" userId="b799adb9ba789c8f" providerId="LiveId" clId="{9299F720-AD1B-4DE8-AE41-CCAD55DAB69C}" dt="2021-11-23T09:38:22.776" v="865" actId="1076"/>
          <ac:spMkLst>
            <pc:docMk/>
            <pc:sldMk cId="1292131962" sldId="360"/>
            <ac:spMk id="36" creationId="{7220BB5A-7212-40EC-B40B-59F5AD1272B4}"/>
          </ac:spMkLst>
        </pc:spChg>
        <pc:spChg chg="add mod">
          <ac:chgData name="Manish Sharma" userId="b799adb9ba789c8f" providerId="LiveId" clId="{9299F720-AD1B-4DE8-AE41-CCAD55DAB69C}" dt="2021-11-23T09:38:22.776" v="865" actId="1076"/>
          <ac:spMkLst>
            <pc:docMk/>
            <pc:sldMk cId="1292131962" sldId="360"/>
            <ac:spMk id="38" creationId="{0E05EF67-DEE9-4D8E-BF60-6310B6595CB7}"/>
          </ac:spMkLst>
        </pc:spChg>
        <pc:spChg chg="add mod">
          <ac:chgData name="Manish Sharma" userId="b799adb9ba789c8f" providerId="LiveId" clId="{9299F720-AD1B-4DE8-AE41-CCAD55DAB69C}" dt="2021-11-23T09:38:22.776" v="865" actId="1076"/>
          <ac:spMkLst>
            <pc:docMk/>
            <pc:sldMk cId="1292131962" sldId="360"/>
            <ac:spMk id="39" creationId="{63CC1CA1-D625-4168-AD1D-1C616DE07763}"/>
          </ac:spMkLst>
        </pc:spChg>
        <pc:spChg chg="add mod">
          <ac:chgData name="Manish Sharma" userId="b799adb9ba789c8f" providerId="LiveId" clId="{9299F720-AD1B-4DE8-AE41-CCAD55DAB69C}" dt="2021-11-23T09:38:22.776" v="865" actId="1076"/>
          <ac:spMkLst>
            <pc:docMk/>
            <pc:sldMk cId="1292131962" sldId="360"/>
            <ac:spMk id="41" creationId="{F1E2D831-724A-440B-BD92-0A734513103E}"/>
          </ac:spMkLst>
        </pc:spChg>
        <pc:spChg chg="add mod">
          <ac:chgData name="Manish Sharma" userId="b799adb9ba789c8f" providerId="LiveId" clId="{9299F720-AD1B-4DE8-AE41-CCAD55DAB69C}" dt="2021-11-23T09:38:22.776" v="865" actId="1076"/>
          <ac:spMkLst>
            <pc:docMk/>
            <pc:sldMk cId="1292131962" sldId="360"/>
            <ac:spMk id="42" creationId="{5F6F93B1-4FB4-4D7C-A9B4-C07AC3B29643}"/>
          </ac:spMkLst>
        </pc:spChg>
        <pc:spChg chg="add mod">
          <ac:chgData name="Manish Sharma" userId="b799adb9ba789c8f" providerId="LiveId" clId="{9299F720-AD1B-4DE8-AE41-CCAD55DAB69C}" dt="2021-11-23T09:38:22.776" v="865" actId="1076"/>
          <ac:spMkLst>
            <pc:docMk/>
            <pc:sldMk cId="1292131962" sldId="360"/>
            <ac:spMk id="44" creationId="{8A9CEE81-C251-4600-B588-C09A32409C69}"/>
          </ac:spMkLst>
        </pc:spChg>
        <pc:spChg chg="add mod">
          <ac:chgData name="Manish Sharma" userId="b799adb9ba789c8f" providerId="LiveId" clId="{9299F720-AD1B-4DE8-AE41-CCAD55DAB69C}" dt="2021-11-23T09:38:28.511" v="866" actId="14100"/>
          <ac:spMkLst>
            <pc:docMk/>
            <pc:sldMk cId="1292131962" sldId="360"/>
            <ac:spMk id="45" creationId="{9ABF8990-97AA-4333-807C-716148EC147B}"/>
          </ac:spMkLst>
        </pc:spChg>
        <pc:spChg chg="add mod">
          <ac:chgData name="Manish Sharma" userId="b799adb9ba789c8f" providerId="LiveId" clId="{9299F720-AD1B-4DE8-AE41-CCAD55DAB69C}" dt="2021-11-23T09:39:17.187" v="893" actId="1076"/>
          <ac:spMkLst>
            <pc:docMk/>
            <pc:sldMk cId="1292131962" sldId="360"/>
            <ac:spMk id="46" creationId="{7ABAB26F-2832-438B-B16B-3FE6D0D7461A}"/>
          </ac:spMkLst>
        </pc:spChg>
        <pc:cxnChg chg="del mod">
          <ac:chgData name="Manish Sharma" userId="b799adb9ba789c8f" providerId="LiveId" clId="{9299F720-AD1B-4DE8-AE41-CCAD55DAB69C}" dt="2021-11-23T09:38:04.663" v="862" actId="478"/>
          <ac:cxnSpMkLst>
            <pc:docMk/>
            <pc:sldMk cId="1292131962" sldId="360"/>
            <ac:cxnSpMk id="7" creationId="{C523F5AD-B14E-4016-AD58-42C6630C22EC}"/>
          </ac:cxnSpMkLst>
        </pc:cxnChg>
        <pc:cxnChg chg="del mod">
          <ac:chgData name="Manish Sharma" userId="b799adb9ba789c8f" providerId="LiveId" clId="{9299F720-AD1B-4DE8-AE41-CCAD55DAB69C}" dt="2021-11-23T09:38:04.663" v="862" actId="478"/>
          <ac:cxnSpMkLst>
            <pc:docMk/>
            <pc:sldMk cId="1292131962" sldId="360"/>
            <ac:cxnSpMk id="9" creationId="{4E19125E-619F-496B-B6F6-7123BA24AAB1}"/>
          </ac:cxnSpMkLst>
        </pc:cxnChg>
        <pc:cxnChg chg="del mod">
          <ac:chgData name="Manish Sharma" userId="b799adb9ba789c8f" providerId="LiveId" clId="{9299F720-AD1B-4DE8-AE41-CCAD55DAB69C}" dt="2021-11-23T09:38:04.663" v="862" actId="478"/>
          <ac:cxnSpMkLst>
            <pc:docMk/>
            <pc:sldMk cId="1292131962" sldId="360"/>
            <ac:cxnSpMk id="12" creationId="{6B6BB7AA-3267-4801-8C57-1FEDEDCBFBAC}"/>
          </ac:cxnSpMkLst>
        </pc:cxnChg>
        <pc:cxnChg chg="del mod">
          <ac:chgData name="Manish Sharma" userId="b799adb9ba789c8f" providerId="LiveId" clId="{9299F720-AD1B-4DE8-AE41-CCAD55DAB69C}" dt="2021-11-23T09:38:04.663" v="862" actId="478"/>
          <ac:cxnSpMkLst>
            <pc:docMk/>
            <pc:sldMk cId="1292131962" sldId="360"/>
            <ac:cxnSpMk id="15" creationId="{2BBB50DD-2263-44C7-8815-3FA248996C18}"/>
          </ac:cxnSpMkLst>
        </pc:cxnChg>
        <pc:cxnChg chg="mod">
          <ac:chgData name="Manish Sharma" userId="b799adb9ba789c8f" providerId="LiveId" clId="{9299F720-AD1B-4DE8-AE41-CCAD55DAB69C}" dt="2021-11-23T09:38:10.621" v="863" actId="1076"/>
          <ac:cxnSpMkLst>
            <pc:docMk/>
            <pc:sldMk cId="1292131962" sldId="360"/>
            <ac:cxnSpMk id="20" creationId="{9F72BB2B-4305-4185-9C94-A71D64936952}"/>
          </ac:cxnSpMkLst>
        </pc:cxnChg>
        <pc:cxnChg chg="mod">
          <ac:chgData name="Manish Sharma" userId="b799adb9ba789c8f" providerId="LiveId" clId="{9299F720-AD1B-4DE8-AE41-CCAD55DAB69C}" dt="2021-11-23T09:38:10.621" v="863" actId="1076"/>
          <ac:cxnSpMkLst>
            <pc:docMk/>
            <pc:sldMk cId="1292131962" sldId="360"/>
            <ac:cxnSpMk id="22" creationId="{CF95E019-32E9-4E6F-BA5F-11AFB3ECC60C}"/>
          </ac:cxnSpMkLst>
        </pc:cxnChg>
        <pc:cxnChg chg="mod">
          <ac:chgData name="Manish Sharma" userId="b799adb9ba789c8f" providerId="LiveId" clId="{9299F720-AD1B-4DE8-AE41-CCAD55DAB69C}" dt="2021-11-23T09:38:10.621" v="863" actId="1076"/>
          <ac:cxnSpMkLst>
            <pc:docMk/>
            <pc:sldMk cId="1292131962" sldId="360"/>
            <ac:cxnSpMk id="25" creationId="{73D8D597-9F5E-463C-94A2-5043A7B7AA31}"/>
          </ac:cxnSpMkLst>
        </pc:cxnChg>
        <pc:cxnChg chg="mod">
          <ac:chgData name="Manish Sharma" userId="b799adb9ba789c8f" providerId="LiveId" clId="{9299F720-AD1B-4DE8-AE41-CCAD55DAB69C}" dt="2021-11-23T09:38:10.621" v="863" actId="1076"/>
          <ac:cxnSpMkLst>
            <pc:docMk/>
            <pc:sldMk cId="1292131962" sldId="360"/>
            <ac:cxnSpMk id="28" creationId="{2921610A-0258-4BEF-BB3E-744103FC3289}"/>
          </ac:cxnSpMkLst>
        </pc:cxnChg>
        <pc:cxnChg chg="add mod">
          <ac:chgData name="Manish Sharma" userId="b799adb9ba789c8f" providerId="LiveId" clId="{9299F720-AD1B-4DE8-AE41-CCAD55DAB69C}" dt="2021-11-23T09:38:22.776" v="865" actId="1076"/>
          <ac:cxnSpMkLst>
            <pc:docMk/>
            <pc:sldMk cId="1292131962" sldId="360"/>
            <ac:cxnSpMk id="35" creationId="{5D0DB240-5B94-4A53-8DE4-E10F9B966642}"/>
          </ac:cxnSpMkLst>
        </pc:cxnChg>
        <pc:cxnChg chg="add mod">
          <ac:chgData name="Manish Sharma" userId="b799adb9ba789c8f" providerId="LiveId" clId="{9299F720-AD1B-4DE8-AE41-CCAD55DAB69C}" dt="2021-11-23T09:38:22.776" v="865" actId="1076"/>
          <ac:cxnSpMkLst>
            <pc:docMk/>
            <pc:sldMk cId="1292131962" sldId="360"/>
            <ac:cxnSpMk id="37" creationId="{8B9D478D-61CA-4702-9FA6-F39CE5E32CF0}"/>
          </ac:cxnSpMkLst>
        </pc:cxnChg>
        <pc:cxnChg chg="add mod">
          <ac:chgData name="Manish Sharma" userId="b799adb9ba789c8f" providerId="LiveId" clId="{9299F720-AD1B-4DE8-AE41-CCAD55DAB69C}" dt="2021-11-23T09:38:22.776" v="865" actId="1076"/>
          <ac:cxnSpMkLst>
            <pc:docMk/>
            <pc:sldMk cId="1292131962" sldId="360"/>
            <ac:cxnSpMk id="40" creationId="{95D15A07-BC87-4171-A442-A0E8D4EF32B9}"/>
          </ac:cxnSpMkLst>
        </pc:cxnChg>
        <pc:cxnChg chg="add mod">
          <ac:chgData name="Manish Sharma" userId="b799adb9ba789c8f" providerId="LiveId" clId="{9299F720-AD1B-4DE8-AE41-CCAD55DAB69C}" dt="2021-11-23T09:38:22.776" v="865" actId="1076"/>
          <ac:cxnSpMkLst>
            <pc:docMk/>
            <pc:sldMk cId="1292131962" sldId="360"/>
            <ac:cxnSpMk id="43" creationId="{453D6571-D122-4569-A411-E635B734144F}"/>
          </ac:cxnSpMkLst>
        </pc:cxnChg>
      </pc:sldChg>
      <pc:sldChg chg="add">
        <pc:chgData name="Manish Sharma" userId="b799adb9ba789c8f" providerId="LiveId" clId="{9299F720-AD1B-4DE8-AE41-CCAD55DAB69C}" dt="2021-11-23T06:19:06.853" v="768"/>
        <pc:sldMkLst>
          <pc:docMk/>
          <pc:sldMk cId="972214110" sldId="361"/>
        </pc:sldMkLst>
      </pc:sldChg>
      <pc:sldChg chg="add">
        <pc:chgData name="Manish Sharma" userId="b799adb9ba789c8f" providerId="LiveId" clId="{9299F720-AD1B-4DE8-AE41-CCAD55DAB69C}" dt="2021-11-23T06:19:06.853" v="768"/>
        <pc:sldMkLst>
          <pc:docMk/>
          <pc:sldMk cId="3609562850" sldId="362"/>
        </pc:sldMkLst>
      </pc:sldChg>
      <pc:sldChg chg="add ord">
        <pc:chgData name="Manish Sharma" userId="b799adb9ba789c8f" providerId="LiveId" clId="{9299F720-AD1B-4DE8-AE41-CCAD55DAB69C}" dt="2021-11-23T09:43:15.858" v="904"/>
        <pc:sldMkLst>
          <pc:docMk/>
          <pc:sldMk cId="3959681348" sldId="363"/>
        </pc:sldMkLst>
      </pc:sldChg>
      <pc:sldChg chg="add">
        <pc:chgData name="Manish Sharma" userId="b799adb9ba789c8f" providerId="LiveId" clId="{9299F720-AD1B-4DE8-AE41-CCAD55DAB69C}" dt="2021-11-23T06:19:06.853" v="768"/>
        <pc:sldMkLst>
          <pc:docMk/>
          <pc:sldMk cId="3963583470" sldId="364"/>
        </pc:sldMkLst>
      </pc:sldChg>
      <pc:sldChg chg="modSp new mod">
        <pc:chgData name="Manish Sharma" userId="b799adb9ba789c8f" providerId="LiveId" clId="{9299F720-AD1B-4DE8-AE41-CCAD55DAB69C}" dt="2021-11-23T07:54:56.911" v="809" actId="207"/>
        <pc:sldMkLst>
          <pc:docMk/>
          <pc:sldMk cId="199736760" sldId="365"/>
        </pc:sldMkLst>
        <pc:spChg chg="mod">
          <ac:chgData name="Manish Sharma" userId="b799adb9ba789c8f" providerId="LiveId" clId="{9299F720-AD1B-4DE8-AE41-CCAD55DAB69C}" dt="2021-11-23T07:52:37.890" v="773"/>
          <ac:spMkLst>
            <pc:docMk/>
            <pc:sldMk cId="199736760" sldId="365"/>
            <ac:spMk id="2" creationId="{72DC2989-6E00-4B96-A69A-0B4211199005}"/>
          </ac:spMkLst>
        </pc:spChg>
        <pc:spChg chg="mod">
          <ac:chgData name="Manish Sharma" userId="b799adb9ba789c8f" providerId="LiveId" clId="{9299F720-AD1B-4DE8-AE41-CCAD55DAB69C}" dt="2021-11-23T07:54:56.911" v="809" actId="207"/>
          <ac:spMkLst>
            <pc:docMk/>
            <pc:sldMk cId="199736760" sldId="365"/>
            <ac:spMk id="3" creationId="{FB2BC2BF-1518-4A25-AA26-5BE6A414707D}"/>
          </ac:spMkLst>
        </pc:spChg>
      </pc:sldChg>
      <pc:sldChg chg="addSp delSp modSp new mod">
        <pc:chgData name="Manish Sharma" userId="b799adb9ba789c8f" providerId="LiveId" clId="{9299F720-AD1B-4DE8-AE41-CCAD55DAB69C}" dt="2021-11-23T07:57:28.098" v="831" actId="20577"/>
        <pc:sldMkLst>
          <pc:docMk/>
          <pc:sldMk cId="1637558743" sldId="366"/>
        </pc:sldMkLst>
        <pc:spChg chg="mod">
          <ac:chgData name="Manish Sharma" userId="b799adb9ba789c8f" providerId="LiveId" clId="{9299F720-AD1B-4DE8-AE41-CCAD55DAB69C}" dt="2021-11-23T07:57:28.098" v="831" actId="20577"/>
          <ac:spMkLst>
            <pc:docMk/>
            <pc:sldMk cId="1637558743" sldId="366"/>
            <ac:spMk id="2" creationId="{96DB91BE-29F5-4C66-A057-7275D43912E1}"/>
          </ac:spMkLst>
        </pc:spChg>
        <pc:spChg chg="add del mod">
          <ac:chgData name="Manish Sharma" userId="b799adb9ba789c8f" providerId="LiveId" clId="{9299F720-AD1B-4DE8-AE41-CCAD55DAB69C}" dt="2021-11-23T07:57:05.348" v="820" actId="113"/>
          <ac:spMkLst>
            <pc:docMk/>
            <pc:sldMk cId="1637558743" sldId="366"/>
            <ac:spMk id="3" creationId="{A4A05415-F767-415C-AB93-4FC1D219B07F}"/>
          </ac:spMkLst>
        </pc:spChg>
        <pc:spChg chg="add del mod">
          <ac:chgData name="Manish Sharma" userId="b799adb9ba789c8f" providerId="LiveId" clId="{9299F720-AD1B-4DE8-AE41-CCAD55DAB69C}" dt="2021-11-23T07:56:44.750" v="814"/>
          <ac:spMkLst>
            <pc:docMk/>
            <pc:sldMk cId="1637558743" sldId="366"/>
            <ac:spMk id="4" creationId="{EC4BADCE-BF8A-4BA3-B95E-8E385B74CD9F}"/>
          </ac:spMkLst>
        </pc:spChg>
      </pc:sldChg>
      <pc:sldChg chg="modSp new mod">
        <pc:chgData name="Manish Sharma" userId="b799adb9ba789c8f" providerId="LiveId" clId="{9299F720-AD1B-4DE8-AE41-CCAD55DAB69C}" dt="2021-11-23T09:42:01.622" v="902"/>
        <pc:sldMkLst>
          <pc:docMk/>
          <pc:sldMk cId="1880727731" sldId="367"/>
        </pc:sldMkLst>
        <pc:spChg chg="mod">
          <ac:chgData name="Manish Sharma" userId="b799adb9ba789c8f" providerId="LiveId" clId="{9299F720-AD1B-4DE8-AE41-CCAD55DAB69C}" dt="2021-11-23T09:42:01.622" v="902"/>
          <ac:spMkLst>
            <pc:docMk/>
            <pc:sldMk cId="1880727731" sldId="367"/>
            <ac:spMk id="2" creationId="{4B91D95E-CBC4-412A-B9FA-2C5FA3D71DEA}"/>
          </ac:spMkLst>
        </pc:spChg>
        <pc:spChg chg="mod">
          <ac:chgData name="Manish Sharma" userId="b799adb9ba789c8f" providerId="LiveId" clId="{9299F720-AD1B-4DE8-AE41-CCAD55DAB69C}" dt="2021-11-23T09:41:43.649" v="899" actId="113"/>
          <ac:spMkLst>
            <pc:docMk/>
            <pc:sldMk cId="1880727731" sldId="367"/>
            <ac:spMk id="3" creationId="{640409D5-3B87-4B1B-928D-C046AF53F550}"/>
          </ac:spMkLst>
        </pc:spChg>
      </pc:sldChg>
      <pc:sldChg chg="addSp delSp modSp new mod">
        <pc:chgData name="Manish Sharma" userId="b799adb9ba789c8f" providerId="LiveId" clId="{9299F720-AD1B-4DE8-AE41-CCAD55DAB69C}" dt="2021-11-23T10:58:39.261" v="997" actId="33524"/>
        <pc:sldMkLst>
          <pc:docMk/>
          <pc:sldMk cId="2506147202" sldId="368"/>
        </pc:sldMkLst>
        <pc:spChg chg="mod">
          <ac:chgData name="Manish Sharma" userId="b799adb9ba789c8f" providerId="LiveId" clId="{9299F720-AD1B-4DE8-AE41-CCAD55DAB69C}" dt="2021-11-23T10:53:54.756" v="962"/>
          <ac:spMkLst>
            <pc:docMk/>
            <pc:sldMk cId="2506147202" sldId="368"/>
            <ac:spMk id="2" creationId="{628009AF-DE2B-4B1F-A8E3-7677A2840FF3}"/>
          </ac:spMkLst>
        </pc:spChg>
        <pc:spChg chg="add del mod">
          <ac:chgData name="Manish Sharma" userId="b799adb9ba789c8f" providerId="LiveId" clId="{9299F720-AD1B-4DE8-AE41-CCAD55DAB69C}" dt="2021-11-23T10:58:39.261" v="997" actId="33524"/>
          <ac:spMkLst>
            <pc:docMk/>
            <pc:sldMk cId="2506147202" sldId="368"/>
            <ac:spMk id="3" creationId="{35DECFFA-2705-428E-94CA-D0D583648A1B}"/>
          </ac:spMkLst>
        </pc:spChg>
        <pc:spChg chg="add del mod">
          <ac:chgData name="Manish Sharma" userId="b799adb9ba789c8f" providerId="LiveId" clId="{9299F720-AD1B-4DE8-AE41-CCAD55DAB69C}" dt="2021-11-23T10:54:04.407" v="964"/>
          <ac:spMkLst>
            <pc:docMk/>
            <pc:sldMk cId="2506147202" sldId="368"/>
            <ac:spMk id="4" creationId="{A3241C71-5612-464A-A077-1EE37914CC4A}"/>
          </ac:spMkLst>
        </pc:spChg>
        <pc:spChg chg="add del">
          <ac:chgData name="Manish Sharma" userId="b799adb9ba789c8f" providerId="LiveId" clId="{9299F720-AD1B-4DE8-AE41-CCAD55DAB69C}" dt="2021-11-23T10:56:48.918" v="977"/>
          <ac:spMkLst>
            <pc:docMk/>
            <pc:sldMk cId="2506147202" sldId="368"/>
            <ac:spMk id="5" creationId="{53647F1F-8EBC-4635-AA48-D0488DD1A95A}"/>
          </ac:spMkLst>
        </pc:spChg>
      </pc:sldChg>
      <pc:sldChg chg="addSp delSp add mod setBg delDesignElem">
        <pc:chgData name="Manish Sharma" userId="b799adb9ba789c8f" providerId="LiveId" clId="{9299F720-AD1B-4DE8-AE41-CCAD55DAB69C}" dt="2021-11-23T11:00:50.820" v="1000" actId="26606"/>
        <pc:sldMkLst>
          <pc:docMk/>
          <pc:sldMk cId="754349178" sldId="369"/>
        </pc:sldMkLst>
        <pc:spChg chg="add">
          <ac:chgData name="Manish Sharma" userId="b799adb9ba789c8f" providerId="LiveId" clId="{9299F720-AD1B-4DE8-AE41-CCAD55DAB69C}" dt="2021-11-23T11:00:50.820" v="1000" actId="26606"/>
          <ac:spMkLst>
            <pc:docMk/>
            <pc:sldMk cId="754349178" sldId="369"/>
            <ac:spMk id="7" creationId="{934F1179-B481-4F9E-BCA3-AFB972070F83}"/>
          </ac:spMkLst>
        </pc:spChg>
        <pc:spChg chg="add">
          <ac:chgData name="Manish Sharma" userId="b799adb9ba789c8f" providerId="LiveId" clId="{9299F720-AD1B-4DE8-AE41-CCAD55DAB69C}" dt="2021-11-23T11:00:50.820" v="1000" actId="26606"/>
          <ac:spMkLst>
            <pc:docMk/>
            <pc:sldMk cId="754349178" sldId="369"/>
            <ac:spMk id="8" creationId="{827DC2C4-B485-428A-BF4A-472D2967F47F}"/>
          </ac:spMkLst>
        </pc:spChg>
        <pc:spChg chg="add">
          <ac:chgData name="Manish Sharma" userId="b799adb9ba789c8f" providerId="LiveId" clId="{9299F720-AD1B-4DE8-AE41-CCAD55DAB69C}" dt="2021-11-23T11:00:50.820" v="1000" actId="26606"/>
          <ac:spMkLst>
            <pc:docMk/>
            <pc:sldMk cId="754349178" sldId="369"/>
            <ac:spMk id="9" creationId="{EE04B5EB-F158-4507-90DD-BD23620C7CC9}"/>
          </ac:spMkLst>
        </pc:spChg>
        <pc:spChg chg="del">
          <ac:chgData name="Manish Sharma" userId="b799adb9ba789c8f" providerId="LiveId" clId="{9299F720-AD1B-4DE8-AE41-CCAD55DAB69C}" dt="2021-11-23T11:00:41.687" v="999"/>
          <ac:spMkLst>
            <pc:docMk/>
            <pc:sldMk cId="754349178" sldId="369"/>
            <ac:spMk id="10" creationId="{934F1179-B481-4F9E-BCA3-AFB972070F83}"/>
          </ac:spMkLst>
        </pc:spChg>
        <pc:spChg chg="del">
          <ac:chgData name="Manish Sharma" userId="b799adb9ba789c8f" providerId="LiveId" clId="{9299F720-AD1B-4DE8-AE41-CCAD55DAB69C}" dt="2021-11-23T11:00:41.687" v="999"/>
          <ac:spMkLst>
            <pc:docMk/>
            <pc:sldMk cId="754349178" sldId="369"/>
            <ac:spMk id="12" creationId="{827DC2C4-B485-428A-BF4A-472D2967F47F}"/>
          </ac:spMkLst>
        </pc:spChg>
        <pc:spChg chg="del">
          <ac:chgData name="Manish Sharma" userId="b799adb9ba789c8f" providerId="LiveId" clId="{9299F720-AD1B-4DE8-AE41-CCAD55DAB69C}" dt="2021-11-23T11:00:41.687" v="999"/>
          <ac:spMkLst>
            <pc:docMk/>
            <pc:sldMk cId="754349178" sldId="369"/>
            <ac:spMk id="14" creationId="{EE04B5EB-F158-4507-90DD-BD23620C7CC9}"/>
          </ac:spMkLst>
        </pc:spChg>
      </pc:sldChg>
      <pc:sldChg chg="modSp add mod">
        <pc:chgData name="Manish Sharma" userId="b799adb9ba789c8f" providerId="LiveId" clId="{9299F720-AD1B-4DE8-AE41-CCAD55DAB69C}" dt="2021-11-23T11:05:56.921" v="1005" actId="20577"/>
        <pc:sldMkLst>
          <pc:docMk/>
          <pc:sldMk cId="493138841" sldId="370"/>
        </pc:sldMkLst>
        <pc:spChg chg="mod">
          <ac:chgData name="Manish Sharma" userId="b799adb9ba789c8f" providerId="LiveId" clId="{9299F720-AD1B-4DE8-AE41-CCAD55DAB69C}" dt="2021-11-23T11:05:56.921" v="1005" actId="20577"/>
          <ac:spMkLst>
            <pc:docMk/>
            <pc:sldMk cId="493138841" sldId="370"/>
            <ac:spMk id="3" creationId="{00D03CB7-7F7A-4376-9693-4163852D9499}"/>
          </ac:spMkLst>
        </pc:spChg>
      </pc:sldChg>
      <pc:sldChg chg="addSp delSp modSp add mod setBg delDesignElem">
        <pc:chgData name="Manish Sharma" userId="b799adb9ba789c8f" providerId="LiveId" clId="{9299F720-AD1B-4DE8-AE41-CCAD55DAB69C}" dt="2021-11-23T11:06:42.595" v="1014"/>
        <pc:sldMkLst>
          <pc:docMk/>
          <pc:sldMk cId="1828995850" sldId="371"/>
        </pc:sldMkLst>
        <pc:spChg chg="add">
          <ac:chgData name="Manish Sharma" userId="b799adb9ba789c8f" providerId="LiveId" clId="{9299F720-AD1B-4DE8-AE41-CCAD55DAB69C}" dt="2021-11-23T11:06:16.768" v="1006" actId="26606"/>
          <ac:spMkLst>
            <pc:docMk/>
            <pc:sldMk cId="1828995850" sldId="371"/>
            <ac:spMk id="12" creationId="{A1F6BF70-C7D1-4AF9-8DB4-BEEB8A9C3529}"/>
          </ac:spMkLst>
        </pc:spChg>
        <pc:spChg chg="del">
          <ac:chgData name="Manish Sharma" userId="b799adb9ba789c8f" providerId="LiveId" clId="{9299F720-AD1B-4DE8-AE41-CCAD55DAB69C}" dt="2021-11-23T11:05:33.990" v="1002"/>
          <ac:spMkLst>
            <pc:docMk/>
            <pc:sldMk cId="1828995850" sldId="371"/>
            <ac:spMk id="17" creationId="{A1F6BF70-C7D1-4AF9-8DB4-BEEB8A9C3529}"/>
          </ac:spMkLst>
        </pc:spChg>
        <pc:spChg chg="add">
          <ac:chgData name="Manish Sharma" userId="b799adb9ba789c8f" providerId="LiveId" clId="{9299F720-AD1B-4DE8-AE41-CCAD55DAB69C}" dt="2021-11-23T11:06:16.768" v="1006" actId="26606"/>
          <ac:spMkLst>
            <pc:docMk/>
            <pc:sldMk cId="1828995850" sldId="371"/>
            <ac:spMk id="18" creationId="{2C1BBA94-3F40-40AA-8BB9-E69E25E537C1}"/>
          </ac:spMkLst>
        </pc:spChg>
        <pc:spChg chg="del">
          <ac:chgData name="Manish Sharma" userId="b799adb9ba789c8f" providerId="LiveId" clId="{9299F720-AD1B-4DE8-AE41-CCAD55DAB69C}" dt="2021-11-23T11:05:33.990" v="1002"/>
          <ac:spMkLst>
            <pc:docMk/>
            <pc:sldMk cId="1828995850" sldId="371"/>
            <ac:spMk id="20" creationId="{2C1BBA94-3F40-40AA-8BB9-E69E25E537C1}"/>
          </ac:spMkLst>
        </pc:spChg>
        <pc:grpChg chg="add">
          <ac:chgData name="Manish Sharma" userId="b799adb9ba789c8f" providerId="LiveId" clId="{9299F720-AD1B-4DE8-AE41-CCAD55DAB69C}" dt="2021-11-23T11:06:16.768" v="1006" actId="26606"/>
          <ac:grpSpMkLst>
            <pc:docMk/>
            <pc:sldMk cId="1828995850" sldId="371"/>
            <ac:grpSpMk id="14" creationId="{0C66A8B6-1F6E-4FCC-93B9-B9986B6FD111}"/>
          </ac:grpSpMkLst>
        </pc:grpChg>
        <pc:grpChg chg="del">
          <ac:chgData name="Manish Sharma" userId="b799adb9ba789c8f" providerId="LiveId" clId="{9299F720-AD1B-4DE8-AE41-CCAD55DAB69C}" dt="2021-11-23T11:05:33.990" v="1002"/>
          <ac:grpSpMkLst>
            <pc:docMk/>
            <pc:sldMk cId="1828995850" sldId="371"/>
            <ac:grpSpMk id="19" creationId="{0C66A8B6-1F6E-4FCC-93B9-B9986B6FD111}"/>
          </ac:grpSpMkLst>
        </pc:grpChg>
        <pc:graphicFrameChg chg="mod modGraphic">
          <ac:chgData name="Manish Sharma" userId="b799adb9ba789c8f" providerId="LiveId" clId="{9299F720-AD1B-4DE8-AE41-CCAD55DAB69C}" dt="2021-11-23T11:06:42.595" v="1014"/>
          <ac:graphicFrameMkLst>
            <pc:docMk/>
            <pc:sldMk cId="1828995850" sldId="371"/>
            <ac:graphicFrameMk id="7" creationId="{3BD316A2-0619-463A-98AF-99E90FD451FD}"/>
          </ac:graphicFrameMkLst>
        </pc:graphicFrameChg>
      </pc:sldChg>
      <pc:sldChg chg="modSp add mod">
        <pc:chgData name="Manish Sharma" userId="b799adb9ba789c8f" providerId="LiveId" clId="{9299F720-AD1B-4DE8-AE41-CCAD55DAB69C}" dt="2021-11-23T11:07:31.727" v="1040" actId="1076"/>
        <pc:sldMkLst>
          <pc:docMk/>
          <pc:sldMk cId="2861925348" sldId="372"/>
        </pc:sldMkLst>
        <pc:spChg chg="mod">
          <ac:chgData name="Manish Sharma" userId="b799adb9ba789c8f" providerId="LiveId" clId="{9299F720-AD1B-4DE8-AE41-CCAD55DAB69C}" dt="2021-11-23T11:07:14.120" v="1024" actId="1076"/>
          <ac:spMkLst>
            <pc:docMk/>
            <pc:sldMk cId="2861925348" sldId="372"/>
            <ac:spMk id="28" creationId="{653C8F34-11C6-4540-A883-D4CFAA163347}"/>
          </ac:spMkLst>
        </pc:spChg>
        <pc:spChg chg="mod">
          <ac:chgData name="Manish Sharma" userId="b799adb9ba789c8f" providerId="LiveId" clId="{9299F720-AD1B-4DE8-AE41-CCAD55DAB69C}" dt="2021-11-23T11:07:31.727" v="1040" actId="1076"/>
          <ac:spMkLst>
            <pc:docMk/>
            <pc:sldMk cId="2861925348" sldId="372"/>
            <ac:spMk id="29" creationId="{A145F430-7423-4523-8ED5-79FB29331EC1}"/>
          </ac:spMkLst>
        </pc:spChg>
      </pc:sldChg>
      <pc:sldChg chg="delSp modSp add mod">
        <pc:chgData name="Manish Sharma" userId="b799adb9ba789c8f" providerId="LiveId" clId="{9299F720-AD1B-4DE8-AE41-CCAD55DAB69C}" dt="2021-11-23T11:11:37.682" v="1134" actId="1076"/>
        <pc:sldMkLst>
          <pc:docMk/>
          <pc:sldMk cId="2646288447" sldId="373"/>
        </pc:sldMkLst>
        <pc:spChg chg="mod">
          <ac:chgData name="Manish Sharma" userId="b799adb9ba789c8f" providerId="LiveId" clId="{9299F720-AD1B-4DE8-AE41-CCAD55DAB69C}" dt="2021-11-23T11:10:49.784" v="1131" actId="20577"/>
          <ac:spMkLst>
            <pc:docMk/>
            <pc:sldMk cId="2646288447" sldId="373"/>
            <ac:spMk id="2" creationId="{84405B57-21FB-4D1C-AAB8-6A80E4300EB0}"/>
          </ac:spMkLst>
        </pc:spChg>
        <pc:spChg chg="del topLvl">
          <ac:chgData name="Manish Sharma" userId="b799adb9ba789c8f" providerId="LiveId" clId="{9299F720-AD1B-4DE8-AE41-CCAD55DAB69C}" dt="2021-11-23T11:09:58.456" v="1103" actId="478"/>
          <ac:spMkLst>
            <pc:docMk/>
            <pc:sldMk cId="2646288447" sldId="373"/>
            <ac:spMk id="4" creationId="{CA66922E-49E4-4E4C-A899-9416C8D25CB3}"/>
          </ac:spMkLst>
        </pc:spChg>
        <pc:spChg chg="mod topLvl">
          <ac:chgData name="Manish Sharma" userId="b799adb9ba789c8f" providerId="LiveId" clId="{9299F720-AD1B-4DE8-AE41-CCAD55DAB69C}" dt="2021-11-23T11:11:13.679" v="1133" actId="6549"/>
          <ac:spMkLst>
            <pc:docMk/>
            <pc:sldMk cId="2646288447" sldId="373"/>
            <ac:spMk id="5" creationId="{1797CDA6-EC6B-4F5A-8C8E-6FD09FD7D257}"/>
          </ac:spMkLst>
        </pc:spChg>
        <pc:spChg chg="mod">
          <ac:chgData name="Manish Sharma" userId="b799adb9ba789c8f" providerId="LiveId" clId="{9299F720-AD1B-4DE8-AE41-CCAD55DAB69C}" dt="2021-11-23T11:10:28.700" v="1113" actId="20577"/>
          <ac:spMkLst>
            <pc:docMk/>
            <pc:sldMk cId="2646288447" sldId="373"/>
            <ac:spMk id="11" creationId="{7DBBDC43-FE73-48AD-95B4-9D809AD8D97F}"/>
          </ac:spMkLst>
        </pc:spChg>
        <pc:spChg chg="del">
          <ac:chgData name="Manish Sharma" userId="b799adb9ba789c8f" providerId="LiveId" clId="{9299F720-AD1B-4DE8-AE41-CCAD55DAB69C}" dt="2021-11-23T11:10:07.817" v="1105" actId="478"/>
          <ac:spMkLst>
            <pc:docMk/>
            <pc:sldMk cId="2646288447" sldId="373"/>
            <ac:spMk id="13" creationId="{1CFC4683-A985-44A9-B73D-044BD986E42B}"/>
          </ac:spMkLst>
        </pc:spChg>
        <pc:spChg chg="del">
          <ac:chgData name="Manish Sharma" userId="b799adb9ba789c8f" providerId="LiveId" clId="{9299F720-AD1B-4DE8-AE41-CCAD55DAB69C}" dt="2021-11-23T11:10:07.817" v="1105" actId="478"/>
          <ac:spMkLst>
            <pc:docMk/>
            <pc:sldMk cId="2646288447" sldId="373"/>
            <ac:spMk id="14" creationId="{D17F77B4-B0E4-4ED8-BF30-6C991D687ACA}"/>
          </ac:spMkLst>
        </pc:spChg>
        <pc:spChg chg="mod">
          <ac:chgData name="Manish Sharma" userId="b799adb9ba789c8f" providerId="LiveId" clId="{9299F720-AD1B-4DE8-AE41-CCAD55DAB69C}" dt="2021-11-23T11:09:35.339" v="1091" actId="20577"/>
          <ac:spMkLst>
            <pc:docMk/>
            <pc:sldMk cId="2646288447" sldId="373"/>
            <ac:spMk id="30" creationId="{E2CAF12B-20B8-4E91-9BAF-ACCFB68143D8}"/>
          </ac:spMkLst>
        </pc:spChg>
        <pc:spChg chg="mod">
          <ac:chgData name="Manish Sharma" userId="b799adb9ba789c8f" providerId="LiveId" clId="{9299F720-AD1B-4DE8-AE41-CCAD55DAB69C}" dt="2021-11-23T11:09:22.930" v="1080" actId="1076"/>
          <ac:spMkLst>
            <pc:docMk/>
            <pc:sldMk cId="2646288447" sldId="373"/>
            <ac:spMk id="37" creationId="{F626A99A-915C-4339-87E3-B5848010FC3F}"/>
          </ac:spMkLst>
        </pc:spChg>
        <pc:spChg chg="mod">
          <ac:chgData name="Manish Sharma" userId="b799adb9ba789c8f" providerId="LiveId" clId="{9299F720-AD1B-4DE8-AE41-CCAD55DAB69C}" dt="2021-11-23T11:11:37.682" v="1134" actId="1076"/>
          <ac:spMkLst>
            <pc:docMk/>
            <pc:sldMk cId="2646288447" sldId="373"/>
            <ac:spMk id="39" creationId="{2BD7293B-919A-4203-9B1B-070F601CA867}"/>
          </ac:spMkLst>
        </pc:spChg>
        <pc:grpChg chg="del">
          <ac:chgData name="Manish Sharma" userId="b799adb9ba789c8f" providerId="LiveId" clId="{9299F720-AD1B-4DE8-AE41-CCAD55DAB69C}" dt="2021-11-23T11:09:58.456" v="1103" actId="478"/>
          <ac:grpSpMkLst>
            <pc:docMk/>
            <pc:sldMk cId="2646288447" sldId="373"/>
            <ac:grpSpMk id="3" creationId="{579E2EAF-9768-4A96-8464-E8E3BBF4ADCA}"/>
          </ac:grpSpMkLst>
        </pc:grpChg>
        <pc:grpChg chg="mod">
          <ac:chgData name="Manish Sharma" userId="b799adb9ba789c8f" providerId="LiveId" clId="{9299F720-AD1B-4DE8-AE41-CCAD55DAB69C}" dt="2021-11-23T11:10:58.327" v="1132" actId="1076"/>
          <ac:grpSpMkLst>
            <pc:docMk/>
            <pc:sldMk cId="2646288447" sldId="373"/>
            <ac:grpSpMk id="6" creationId="{48744790-23AA-4274-833F-D771A615A109}"/>
          </ac:grpSpMkLst>
        </pc:grpChg>
        <pc:grpChg chg="mod">
          <ac:chgData name="Manish Sharma" userId="b799adb9ba789c8f" providerId="LiveId" clId="{9299F720-AD1B-4DE8-AE41-CCAD55DAB69C}" dt="2021-11-23T11:10:58.327" v="1132" actId="1076"/>
          <ac:grpSpMkLst>
            <pc:docMk/>
            <pc:sldMk cId="2646288447" sldId="373"/>
            <ac:grpSpMk id="9" creationId="{7A46D6CF-1831-4497-A6CC-C4ADAC8D4F14}"/>
          </ac:grpSpMkLst>
        </pc:grpChg>
        <pc:cxnChg chg="del">
          <ac:chgData name="Manish Sharma" userId="b799adb9ba789c8f" providerId="LiveId" clId="{9299F720-AD1B-4DE8-AE41-CCAD55DAB69C}" dt="2021-11-23T11:10:07.817" v="1105" actId="478"/>
          <ac:cxnSpMkLst>
            <pc:docMk/>
            <pc:sldMk cId="2646288447" sldId="373"/>
            <ac:cxnSpMk id="12" creationId="{6132F39B-369F-4285-891F-EDDE7DEC36FD}"/>
          </ac:cxnSpMkLst>
        </pc:cxnChg>
      </pc:sldChg>
      <pc:sldChg chg="addSp modSp new mod">
        <pc:chgData name="Manish Sharma" userId="b799adb9ba789c8f" providerId="LiveId" clId="{9299F720-AD1B-4DE8-AE41-CCAD55DAB69C}" dt="2021-11-23T11:17:43.028" v="1304" actId="1076"/>
        <pc:sldMkLst>
          <pc:docMk/>
          <pc:sldMk cId="110170452" sldId="374"/>
        </pc:sldMkLst>
        <pc:spChg chg="add mod">
          <ac:chgData name="Manish Sharma" userId="b799adb9ba789c8f" providerId="LiveId" clId="{9299F720-AD1B-4DE8-AE41-CCAD55DAB69C}" dt="2021-11-23T11:13:14.496" v="1149" actId="1076"/>
          <ac:spMkLst>
            <pc:docMk/>
            <pc:sldMk cId="110170452" sldId="374"/>
            <ac:spMk id="2" creationId="{B112D47F-13A2-4989-8121-31CC01D5235C}"/>
          </ac:spMkLst>
        </pc:spChg>
        <pc:spChg chg="add mod">
          <ac:chgData name="Manish Sharma" userId="b799adb9ba789c8f" providerId="LiveId" clId="{9299F720-AD1B-4DE8-AE41-CCAD55DAB69C}" dt="2021-11-23T11:13:14.496" v="1149" actId="1076"/>
          <ac:spMkLst>
            <pc:docMk/>
            <pc:sldMk cId="110170452" sldId="374"/>
            <ac:spMk id="3" creationId="{0341F6DB-C809-44A2-8A4A-C1BCC000647D}"/>
          </ac:spMkLst>
        </pc:spChg>
        <pc:spChg chg="add mod">
          <ac:chgData name="Manish Sharma" userId="b799adb9ba789c8f" providerId="LiveId" clId="{9299F720-AD1B-4DE8-AE41-CCAD55DAB69C}" dt="2021-11-23T11:13:14.496" v="1149" actId="1076"/>
          <ac:spMkLst>
            <pc:docMk/>
            <pc:sldMk cId="110170452" sldId="374"/>
            <ac:spMk id="4" creationId="{EBE6F3E6-5805-4C6F-A888-83412F408D35}"/>
          </ac:spMkLst>
        </pc:spChg>
        <pc:spChg chg="add mod">
          <ac:chgData name="Manish Sharma" userId="b799adb9ba789c8f" providerId="LiveId" clId="{9299F720-AD1B-4DE8-AE41-CCAD55DAB69C}" dt="2021-11-23T11:14:32.784" v="1243" actId="1076"/>
          <ac:spMkLst>
            <pc:docMk/>
            <pc:sldMk cId="110170452" sldId="374"/>
            <ac:spMk id="5" creationId="{4748A1CC-CDA1-47F8-AE48-39850ECB5B4A}"/>
          </ac:spMkLst>
        </pc:spChg>
        <pc:spChg chg="add mod">
          <ac:chgData name="Manish Sharma" userId="b799adb9ba789c8f" providerId="LiveId" clId="{9299F720-AD1B-4DE8-AE41-CCAD55DAB69C}" dt="2021-11-23T11:16:08.228" v="1267" actId="1076"/>
          <ac:spMkLst>
            <pc:docMk/>
            <pc:sldMk cId="110170452" sldId="374"/>
            <ac:spMk id="12" creationId="{E5030A73-E3E0-4E5E-9375-1D2259E21DF9}"/>
          </ac:spMkLst>
        </pc:spChg>
        <pc:spChg chg="add mod">
          <ac:chgData name="Manish Sharma" userId="b799adb9ba789c8f" providerId="LiveId" clId="{9299F720-AD1B-4DE8-AE41-CCAD55DAB69C}" dt="2021-11-23T11:16:27.801" v="1269" actId="1076"/>
          <ac:spMkLst>
            <pc:docMk/>
            <pc:sldMk cId="110170452" sldId="374"/>
            <ac:spMk id="13" creationId="{1CD810D0-5090-45F3-95CC-7F52503911F8}"/>
          </ac:spMkLst>
        </pc:spChg>
        <pc:spChg chg="add mod">
          <ac:chgData name="Manish Sharma" userId="b799adb9ba789c8f" providerId="LiveId" clId="{9299F720-AD1B-4DE8-AE41-CCAD55DAB69C}" dt="2021-11-23T11:16:27.801" v="1269" actId="1076"/>
          <ac:spMkLst>
            <pc:docMk/>
            <pc:sldMk cId="110170452" sldId="374"/>
            <ac:spMk id="14" creationId="{DD3EFDA5-85E9-4A3C-85B5-95E00D98D84B}"/>
          </ac:spMkLst>
        </pc:spChg>
        <pc:spChg chg="add mod">
          <ac:chgData name="Manish Sharma" userId="b799adb9ba789c8f" providerId="LiveId" clId="{9299F720-AD1B-4DE8-AE41-CCAD55DAB69C}" dt="2021-11-23T11:16:27.801" v="1269" actId="1076"/>
          <ac:spMkLst>
            <pc:docMk/>
            <pc:sldMk cId="110170452" sldId="374"/>
            <ac:spMk id="15" creationId="{CAFAC244-0359-4E9A-9559-234D4C65C660}"/>
          </ac:spMkLst>
        </pc:spChg>
        <pc:spChg chg="add mod">
          <ac:chgData name="Manish Sharma" userId="b799adb9ba789c8f" providerId="LiveId" clId="{9299F720-AD1B-4DE8-AE41-CCAD55DAB69C}" dt="2021-11-23T11:16:38.960" v="1271" actId="20577"/>
          <ac:spMkLst>
            <pc:docMk/>
            <pc:sldMk cId="110170452" sldId="374"/>
            <ac:spMk id="16" creationId="{80A42224-DE1E-4D89-A4D9-9962E51B8FDA}"/>
          </ac:spMkLst>
        </pc:spChg>
        <pc:spChg chg="add mod">
          <ac:chgData name="Manish Sharma" userId="b799adb9ba789c8f" providerId="LiveId" clId="{9299F720-AD1B-4DE8-AE41-CCAD55DAB69C}" dt="2021-11-23T11:16:27.801" v="1269" actId="1076"/>
          <ac:spMkLst>
            <pc:docMk/>
            <pc:sldMk cId="110170452" sldId="374"/>
            <ac:spMk id="20" creationId="{EF7770C2-0B86-45E8-8302-31A270C8B771}"/>
          </ac:spMkLst>
        </pc:spChg>
        <pc:spChg chg="add mod">
          <ac:chgData name="Manish Sharma" userId="b799adb9ba789c8f" providerId="LiveId" clId="{9299F720-AD1B-4DE8-AE41-CCAD55DAB69C}" dt="2021-11-23T11:17:24.334" v="1286" actId="1076"/>
          <ac:spMkLst>
            <pc:docMk/>
            <pc:sldMk cId="110170452" sldId="374"/>
            <ac:spMk id="23" creationId="{32D436A2-19FA-4CC6-989A-0ED58EAA962E}"/>
          </ac:spMkLst>
        </pc:spChg>
        <pc:spChg chg="add mod">
          <ac:chgData name="Manish Sharma" userId="b799adb9ba789c8f" providerId="LiveId" clId="{9299F720-AD1B-4DE8-AE41-CCAD55DAB69C}" dt="2021-11-23T11:17:43.028" v="1304" actId="1076"/>
          <ac:spMkLst>
            <pc:docMk/>
            <pc:sldMk cId="110170452" sldId="374"/>
            <ac:spMk id="24" creationId="{3245434B-607D-410C-970D-AD2DF1DB3726}"/>
          </ac:spMkLst>
        </pc:spChg>
        <pc:cxnChg chg="add">
          <ac:chgData name="Manish Sharma" userId="b799adb9ba789c8f" providerId="LiveId" clId="{9299F720-AD1B-4DE8-AE41-CCAD55DAB69C}" dt="2021-11-23T11:14:40.601" v="1244" actId="11529"/>
          <ac:cxnSpMkLst>
            <pc:docMk/>
            <pc:sldMk cId="110170452" sldId="374"/>
            <ac:cxnSpMk id="7" creationId="{F6C34FC4-6BAF-441E-A9DF-4449E98D676E}"/>
          </ac:cxnSpMkLst>
        </pc:cxnChg>
        <pc:cxnChg chg="add">
          <ac:chgData name="Manish Sharma" userId="b799adb9ba789c8f" providerId="LiveId" clId="{9299F720-AD1B-4DE8-AE41-CCAD55DAB69C}" dt="2021-11-23T11:14:51.269" v="1245" actId="11529"/>
          <ac:cxnSpMkLst>
            <pc:docMk/>
            <pc:sldMk cId="110170452" sldId="374"/>
            <ac:cxnSpMk id="9" creationId="{546099AE-F49D-4502-87F8-E34CE86F74C5}"/>
          </ac:cxnSpMkLst>
        </pc:cxnChg>
        <pc:cxnChg chg="add">
          <ac:chgData name="Manish Sharma" userId="b799adb9ba789c8f" providerId="LiveId" clId="{9299F720-AD1B-4DE8-AE41-CCAD55DAB69C}" dt="2021-11-23T11:14:59.339" v="1246" actId="11529"/>
          <ac:cxnSpMkLst>
            <pc:docMk/>
            <pc:sldMk cId="110170452" sldId="374"/>
            <ac:cxnSpMk id="11" creationId="{D08B76DE-D8F3-4C06-99D6-1133976128B8}"/>
          </ac:cxnSpMkLst>
        </pc:cxnChg>
        <pc:cxnChg chg="add mod">
          <ac:chgData name="Manish Sharma" userId="b799adb9ba789c8f" providerId="LiveId" clId="{9299F720-AD1B-4DE8-AE41-CCAD55DAB69C}" dt="2021-11-23T11:16:27.801" v="1269" actId="1076"/>
          <ac:cxnSpMkLst>
            <pc:docMk/>
            <pc:sldMk cId="110170452" sldId="374"/>
            <ac:cxnSpMk id="17" creationId="{44258330-DDFE-4905-8F7C-3ACD2C870892}"/>
          </ac:cxnSpMkLst>
        </pc:cxnChg>
        <pc:cxnChg chg="add mod">
          <ac:chgData name="Manish Sharma" userId="b799adb9ba789c8f" providerId="LiveId" clId="{9299F720-AD1B-4DE8-AE41-CCAD55DAB69C}" dt="2021-11-23T11:16:27.801" v="1269" actId="1076"/>
          <ac:cxnSpMkLst>
            <pc:docMk/>
            <pc:sldMk cId="110170452" sldId="374"/>
            <ac:cxnSpMk id="18" creationId="{DCB9E8F7-835F-4F1D-9ECA-E40FB3FD881B}"/>
          </ac:cxnSpMkLst>
        </pc:cxnChg>
        <pc:cxnChg chg="add mod">
          <ac:chgData name="Manish Sharma" userId="b799adb9ba789c8f" providerId="LiveId" clId="{9299F720-AD1B-4DE8-AE41-CCAD55DAB69C}" dt="2021-11-23T11:16:27.801" v="1269" actId="1076"/>
          <ac:cxnSpMkLst>
            <pc:docMk/>
            <pc:sldMk cId="110170452" sldId="374"/>
            <ac:cxnSpMk id="19" creationId="{62E7EC5E-2665-46BA-B32E-B92017250F3F}"/>
          </ac:cxnSpMkLst>
        </pc:cxnChg>
        <pc:cxnChg chg="add mod">
          <ac:chgData name="Manish Sharma" userId="b799adb9ba789c8f" providerId="LiveId" clId="{9299F720-AD1B-4DE8-AE41-CCAD55DAB69C}" dt="2021-11-23T11:17:09.119" v="1273" actId="1582"/>
          <ac:cxnSpMkLst>
            <pc:docMk/>
            <pc:sldMk cId="110170452" sldId="374"/>
            <ac:cxnSpMk id="22" creationId="{9EA9200A-7F7F-432A-8FBF-A7512769CAEC}"/>
          </ac:cxnSpMkLst>
        </pc:cxnChg>
      </pc:sldChg>
      <pc:sldChg chg="addSp modSp new mod modClrScheme chgLayout">
        <pc:chgData name="Manish Sharma" userId="b799adb9ba789c8f" providerId="LiveId" clId="{9299F720-AD1B-4DE8-AE41-CCAD55DAB69C}" dt="2021-11-23T11:23:14.249" v="1464" actId="15"/>
        <pc:sldMkLst>
          <pc:docMk/>
          <pc:sldMk cId="2504461139" sldId="375"/>
        </pc:sldMkLst>
        <pc:spChg chg="add mod">
          <ac:chgData name="Manish Sharma" userId="b799adb9ba789c8f" providerId="LiveId" clId="{9299F720-AD1B-4DE8-AE41-CCAD55DAB69C}" dt="2021-11-23T11:21:36.408" v="1455" actId="20577"/>
          <ac:spMkLst>
            <pc:docMk/>
            <pc:sldMk cId="2504461139" sldId="375"/>
            <ac:spMk id="2" creationId="{52AD23DF-46A4-4325-9592-F17FA65E3936}"/>
          </ac:spMkLst>
        </pc:spChg>
        <pc:spChg chg="add mod">
          <ac:chgData name="Manish Sharma" userId="b799adb9ba789c8f" providerId="LiveId" clId="{9299F720-AD1B-4DE8-AE41-CCAD55DAB69C}" dt="2021-11-23T11:23:14.249" v="1464" actId="15"/>
          <ac:spMkLst>
            <pc:docMk/>
            <pc:sldMk cId="2504461139" sldId="375"/>
            <ac:spMk id="3" creationId="{E1976CB6-36A4-4E02-BF60-5F0393180B82}"/>
          </ac:spMkLst>
        </pc:spChg>
      </pc:sldChg>
      <pc:sldChg chg="addSp delSp modSp new mod">
        <pc:chgData name="Manish Sharma" userId="b799adb9ba789c8f" providerId="LiveId" clId="{9299F720-AD1B-4DE8-AE41-CCAD55DAB69C}" dt="2021-11-23T11:24:09.635" v="1485"/>
        <pc:sldMkLst>
          <pc:docMk/>
          <pc:sldMk cId="1356356675" sldId="376"/>
        </pc:sldMkLst>
        <pc:spChg chg="mod">
          <ac:chgData name="Manish Sharma" userId="b799adb9ba789c8f" providerId="LiveId" clId="{9299F720-AD1B-4DE8-AE41-CCAD55DAB69C}" dt="2021-11-23T11:23:28.617" v="1479" actId="20577"/>
          <ac:spMkLst>
            <pc:docMk/>
            <pc:sldMk cId="1356356675" sldId="376"/>
            <ac:spMk id="2" creationId="{380DD4C4-9C6C-4666-B7D3-2A3E4F4D25D8}"/>
          </ac:spMkLst>
        </pc:spChg>
        <pc:spChg chg="del">
          <ac:chgData name="Manish Sharma" userId="b799adb9ba789c8f" providerId="LiveId" clId="{9299F720-AD1B-4DE8-AE41-CCAD55DAB69C}" dt="2021-11-23T11:23:32.419" v="1480" actId="478"/>
          <ac:spMkLst>
            <pc:docMk/>
            <pc:sldMk cId="1356356675" sldId="376"/>
            <ac:spMk id="3" creationId="{A9B94F43-FC3A-419E-B2E9-F58717D9789C}"/>
          </ac:spMkLst>
        </pc:spChg>
        <pc:spChg chg="add mod">
          <ac:chgData name="Manish Sharma" userId="b799adb9ba789c8f" providerId="LiveId" clId="{9299F720-AD1B-4DE8-AE41-CCAD55DAB69C}" dt="2021-11-23T11:23:43.101" v="1481"/>
          <ac:spMkLst>
            <pc:docMk/>
            <pc:sldMk cId="1356356675" sldId="376"/>
            <ac:spMk id="4" creationId="{2D1860B6-E512-406C-A06B-2D3609BC259B}"/>
          </ac:spMkLst>
        </pc:spChg>
        <pc:spChg chg="add mod">
          <ac:chgData name="Manish Sharma" userId="b799adb9ba789c8f" providerId="LiveId" clId="{9299F720-AD1B-4DE8-AE41-CCAD55DAB69C}" dt="2021-11-23T11:23:47.712" v="1482"/>
          <ac:spMkLst>
            <pc:docMk/>
            <pc:sldMk cId="1356356675" sldId="376"/>
            <ac:spMk id="5" creationId="{5F445E28-BE2C-4AD8-B7F5-6ACC0FD6DD7B}"/>
          </ac:spMkLst>
        </pc:spChg>
        <pc:spChg chg="add mod">
          <ac:chgData name="Manish Sharma" userId="b799adb9ba789c8f" providerId="LiveId" clId="{9299F720-AD1B-4DE8-AE41-CCAD55DAB69C}" dt="2021-11-23T11:23:57.168" v="1483"/>
          <ac:spMkLst>
            <pc:docMk/>
            <pc:sldMk cId="1356356675" sldId="376"/>
            <ac:spMk id="6" creationId="{ADA937FF-F08D-47CA-BA80-8792A4929F5A}"/>
          </ac:spMkLst>
        </pc:spChg>
        <pc:spChg chg="add mod">
          <ac:chgData name="Manish Sharma" userId="b799adb9ba789c8f" providerId="LiveId" clId="{9299F720-AD1B-4DE8-AE41-CCAD55DAB69C}" dt="2021-11-23T11:24:03.595" v="1484"/>
          <ac:spMkLst>
            <pc:docMk/>
            <pc:sldMk cId="1356356675" sldId="376"/>
            <ac:spMk id="7" creationId="{9E2B71D5-C773-4C3B-8EB4-1E0CB6B45636}"/>
          </ac:spMkLst>
        </pc:spChg>
        <pc:spChg chg="add mod">
          <ac:chgData name="Manish Sharma" userId="b799adb9ba789c8f" providerId="LiveId" clId="{9299F720-AD1B-4DE8-AE41-CCAD55DAB69C}" dt="2021-11-23T11:24:03.595" v="1484"/>
          <ac:spMkLst>
            <pc:docMk/>
            <pc:sldMk cId="1356356675" sldId="376"/>
            <ac:spMk id="8" creationId="{574B931C-D785-468A-A6AF-318C15958D05}"/>
          </ac:spMkLst>
        </pc:spChg>
        <pc:spChg chg="add mod">
          <ac:chgData name="Manish Sharma" userId="b799adb9ba789c8f" providerId="LiveId" clId="{9299F720-AD1B-4DE8-AE41-CCAD55DAB69C}" dt="2021-11-23T11:24:09.635" v="1485"/>
          <ac:spMkLst>
            <pc:docMk/>
            <pc:sldMk cId="1356356675" sldId="376"/>
            <ac:spMk id="9" creationId="{BC9E2469-9758-45FB-94C1-87C1A0EED6D3}"/>
          </ac:spMkLst>
        </pc:spChg>
      </pc:sldChg>
      <pc:sldChg chg="modSp add mod">
        <pc:chgData name="Manish Sharma" userId="b799adb9ba789c8f" providerId="LiveId" clId="{9299F720-AD1B-4DE8-AE41-CCAD55DAB69C}" dt="2021-11-24T03:59:05.304" v="1516" actId="20577"/>
        <pc:sldMkLst>
          <pc:docMk/>
          <pc:sldMk cId="3996413173" sldId="377"/>
        </pc:sldMkLst>
        <pc:spChg chg="mod">
          <ac:chgData name="Manish Sharma" userId="b799adb9ba789c8f" providerId="LiveId" clId="{9299F720-AD1B-4DE8-AE41-CCAD55DAB69C}" dt="2021-11-24T03:59:05.304" v="1516" actId="20577"/>
          <ac:spMkLst>
            <pc:docMk/>
            <pc:sldMk cId="3996413173" sldId="377"/>
            <ac:spMk id="3" creationId="{DB4144A5-1FEA-4E7F-966B-484A5CEC69D9}"/>
          </ac:spMkLst>
        </pc:spChg>
      </pc:sldChg>
      <pc:sldChg chg="modSp add mod">
        <pc:chgData name="Manish Sharma" userId="b799adb9ba789c8f" providerId="LiveId" clId="{9299F720-AD1B-4DE8-AE41-CCAD55DAB69C}" dt="2021-11-24T04:02:55.761" v="1527" actId="20577"/>
        <pc:sldMkLst>
          <pc:docMk/>
          <pc:sldMk cId="1122893291" sldId="378"/>
        </pc:sldMkLst>
        <pc:spChg chg="mod">
          <ac:chgData name="Manish Sharma" userId="b799adb9ba789c8f" providerId="LiveId" clId="{9299F720-AD1B-4DE8-AE41-CCAD55DAB69C}" dt="2021-11-24T04:02:55.761" v="1527" actId="20577"/>
          <ac:spMkLst>
            <pc:docMk/>
            <pc:sldMk cId="1122893291" sldId="378"/>
            <ac:spMk id="3" creationId="{DB4144A5-1FEA-4E7F-966B-484A5CEC69D9}"/>
          </ac:spMkLst>
        </pc:spChg>
      </pc:sldChg>
      <pc:sldChg chg="add">
        <pc:chgData name="Manish Sharma" userId="b799adb9ba789c8f" providerId="LiveId" clId="{9299F720-AD1B-4DE8-AE41-CCAD55DAB69C}" dt="2021-11-24T04:53:35.026" v="1528"/>
        <pc:sldMkLst>
          <pc:docMk/>
          <pc:sldMk cId="2235251600" sldId="379"/>
        </pc:sldMkLst>
      </pc:sldChg>
      <pc:sldChg chg="addSp delSp modSp new mod">
        <pc:chgData name="Manish Sharma" userId="b799adb9ba789c8f" providerId="LiveId" clId="{9299F720-AD1B-4DE8-AE41-CCAD55DAB69C}" dt="2021-11-24T05:00:20.571" v="1535"/>
        <pc:sldMkLst>
          <pc:docMk/>
          <pc:sldMk cId="2694981293" sldId="380"/>
        </pc:sldMkLst>
        <pc:spChg chg="del">
          <ac:chgData name="Manish Sharma" userId="b799adb9ba789c8f" providerId="LiveId" clId="{9299F720-AD1B-4DE8-AE41-CCAD55DAB69C}" dt="2021-11-24T04:59:56.855" v="1530" actId="478"/>
          <ac:spMkLst>
            <pc:docMk/>
            <pc:sldMk cId="2694981293" sldId="380"/>
            <ac:spMk id="2" creationId="{ED77269B-F665-4C6F-B1FA-34FF551F4F85}"/>
          </ac:spMkLst>
        </pc:spChg>
        <pc:spChg chg="del">
          <ac:chgData name="Manish Sharma" userId="b799adb9ba789c8f" providerId="LiveId" clId="{9299F720-AD1B-4DE8-AE41-CCAD55DAB69C}" dt="2021-11-24T04:59:56.855" v="1530" actId="478"/>
          <ac:spMkLst>
            <pc:docMk/>
            <pc:sldMk cId="2694981293" sldId="380"/>
            <ac:spMk id="3" creationId="{B4A271C5-BC2A-48C0-8928-4DF4B153BBB9}"/>
          </ac:spMkLst>
        </pc:spChg>
        <pc:spChg chg="add mod">
          <ac:chgData name="Manish Sharma" userId="b799adb9ba789c8f" providerId="LiveId" clId="{9299F720-AD1B-4DE8-AE41-CCAD55DAB69C}" dt="2021-11-24T04:59:57.817" v="1531"/>
          <ac:spMkLst>
            <pc:docMk/>
            <pc:sldMk cId="2694981293" sldId="380"/>
            <ac:spMk id="4" creationId="{BEE67B49-4219-428D-B97D-3F51F71DAF59}"/>
          </ac:spMkLst>
        </pc:spChg>
        <pc:spChg chg="add mod">
          <ac:chgData name="Manish Sharma" userId="b799adb9ba789c8f" providerId="LiveId" clId="{9299F720-AD1B-4DE8-AE41-CCAD55DAB69C}" dt="2021-11-24T05:00:02.369" v="1532"/>
          <ac:spMkLst>
            <pc:docMk/>
            <pc:sldMk cId="2694981293" sldId="380"/>
            <ac:spMk id="5" creationId="{59978C74-AE60-4BEA-84B0-0DAC359A7FA9}"/>
          </ac:spMkLst>
        </pc:spChg>
        <pc:spChg chg="add mod">
          <ac:chgData name="Manish Sharma" userId="b799adb9ba789c8f" providerId="LiveId" clId="{9299F720-AD1B-4DE8-AE41-CCAD55DAB69C}" dt="2021-11-24T05:00:08.432" v="1533"/>
          <ac:spMkLst>
            <pc:docMk/>
            <pc:sldMk cId="2694981293" sldId="380"/>
            <ac:spMk id="6" creationId="{C0A0E4F2-5AB6-478B-B1E6-C60DF5948F3B}"/>
          </ac:spMkLst>
        </pc:spChg>
        <pc:spChg chg="add mod">
          <ac:chgData name="Manish Sharma" userId="b799adb9ba789c8f" providerId="LiveId" clId="{9299F720-AD1B-4DE8-AE41-CCAD55DAB69C}" dt="2021-11-24T05:00:08.432" v="1533"/>
          <ac:spMkLst>
            <pc:docMk/>
            <pc:sldMk cId="2694981293" sldId="380"/>
            <ac:spMk id="7" creationId="{4F193AC2-BA26-4564-BE1B-7A3C8259C98D}"/>
          </ac:spMkLst>
        </pc:spChg>
        <pc:spChg chg="add mod">
          <ac:chgData name="Manish Sharma" userId="b799adb9ba789c8f" providerId="LiveId" clId="{9299F720-AD1B-4DE8-AE41-CCAD55DAB69C}" dt="2021-11-24T05:00:14.526" v="1534"/>
          <ac:spMkLst>
            <pc:docMk/>
            <pc:sldMk cId="2694981293" sldId="380"/>
            <ac:spMk id="8" creationId="{4965A48F-75AB-45E6-BEC5-3D7051B7DE46}"/>
          </ac:spMkLst>
        </pc:spChg>
        <pc:spChg chg="add mod">
          <ac:chgData name="Manish Sharma" userId="b799adb9ba789c8f" providerId="LiveId" clId="{9299F720-AD1B-4DE8-AE41-CCAD55DAB69C}" dt="2021-11-24T05:00:20.571" v="1535"/>
          <ac:spMkLst>
            <pc:docMk/>
            <pc:sldMk cId="2694981293" sldId="380"/>
            <ac:spMk id="9" creationId="{354A7101-1617-47F7-8030-DE47787F2734}"/>
          </ac:spMkLst>
        </pc:spChg>
      </pc:sldChg>
      <pc:sldChg chg="add">
        <pc:chgData name="Manish Sharma" userId="b799adb9ba789c8f" providerId="LiveId" clId="{9299F720-AD1B-4DE8-AE41-CCAD55DAB69C}" dt="2021-11-24T06:38:38.557" v="1537"/>
        <pc:sldMkLst>
          <pc:docMk/>
          <pc:sldMk cId="539293575" sldId="381"/>
        </pc:sldMkLst>
      </pc:sldChg>
      <pc:sldChg chg="add">
        <pc:chgData name="Manish Sharma" userId="b799adb9ba789c8f" providerId="LiveId" clId="{9299F720-AD1B-4DE8-AE41-CCAD55DAB69C}" dt="2021-11-24T06:47:48.275" v="1538"/>
        <pc:sldMkLst>
          <pc:docMk/>
          <pc:sldMk cId="2390603842" sldId="382"/>
        </pc:sldMkLst>
      </pc:sldChg>
      <pc:sldChg chg="add">
        <pc:chgData name="Manish Sharma" userId="b799adb9ba789c8f" providerId="LiveId" clId="{9299F720-AD1B-4DE8-AE41-CCAD55DAB69C}" dt="2021-11-24T06:47:59.089" v="1539"/>
        <pc:sldMkLst>
          <pc:docMk/>
          <pc:sldMk cId="3222575608" sldId="383"/>
        </pc:sldMkLst>
      </pc:sldChg>
      <pc:sldChg chg="addSp delSp modSp new mod">
        <pc:chgData name="Manish Sharma" userId="b799adb9ba789c8f" providerId="LiveId" clId="{9299F720-AD1B-4DE8-AE41-CCAD55DAB69C}" dt="2021-11-24T07:41:24.709" v="1757" actId="20577"/>
        <pc:sldMkLst>
          <pc:docMk/>
          <pc:sldMk cId="4262467837" sldId="384"/>
        </pc:sldMkLst>
        <pc:spChg chg="mod">
          <ac:chgData name="Manish Sharma" userId="b799adb9ba789c8f" providerId="LiveId" clId="{9299F720-AD1B-4DE8-AE41-CCAD55DAB69C}" dt="2021-11-24T07:41:24.709" v="1757" actId="20577"/>
          <ac:spMkLst>
            <pc:docMk/>
            <pc:sldMk cId="4262467837" sldId="384"/>
            <ac:spMk id="2" creationId="{9326B9CB-CE0C-4AEE-B2D2-AFD3D48DF7E9}"/>
          </ac:spMkLst>
        </pc:spChg>
        <pc:spChg chg="add del mod">
          <ac:chgData name="Manish Sharma" userId="b799adb9ba789c8f" providerId="LiveId" clId="{9299F720-AD1B-4DE8-AE41-CCAD55DAB69C}" dt="2021-11-24T07:28:12.915" v="1564" actId="20577"/>
          <ac:spMkLst>
            <pc:docMk/>
            <pc:sldMk cId="4262467837" sldId="384"/>
            <ac:spMk id="3" creationId="{7FA4AB94-CA75-4D04-A33E-2B573ED699B9}"/>
          </ac:spMkLst>
        </pc:spChg>
        <pc:spChg chg="add del mod">
          <ac:chgData name="Manish Sharma" userId="b799adb9ba789c8f" providerId="LiveId" clId="{9299F720-AD1B-4DE8-AE41-CCAD55DAB69C}" dt="2021-11-24T07:27:35.154" v="1557"/>
          <ac:spMkLst>
            <pc:docMk/>
            <pc:sldMk cId="4262467837" sldId="384"/>
            <ac:spMk id="4" creationId="{C7C179BB-462D-4728-A3D0-A2FA37CED639}"/>
          </ac:spMkLst>
        </pc:spChg>
      </pc:sldChg>
      <pc:sldChg chg="addSp delSp modSp new mod">
        <pc:chgData name="Manish Sharma" userId="b799adb9ba789c8f" providerId="LiveId" clId="{9299F720-AD1B-4DE8-AE41-CCAD55DAB69C}" dt="2021-11-24T07:41:36.225" v="1760" actId="20577"/>
        <pc:sldMkLst>
          <pc:docMk/>
          <pc:sldMk cId="2791342229" sldId="385"/>
        </pc:sldMkLst>
        <pc:spChg chg="mod">
          <ac:chgData name="Manish Sharma" userId="b799adb9ba789c8f" providerId="LiveId" clId="{9299F720-AD1B-4DE8-AE41-CCAD55DAB69C}" dt="2021-11-24T07:41:36.225" v="1760" actId="20577"/>
          <ac:spMkLst>
            <pc:docMk/>
            <pc:sldMk cId="2791342229" sldId="385"/>
            <ac:spMk id="2" creationId="{BFD32830-ED00-4043-9B8C-8BB04A2966D8}"/>
          </ac:spMkLst>
        </pc:spChg>
        <pc:spChg chg="del">
          <ac:chgData name="Manish Sharma" userId="b799adb9ba789c8f" providerId="LiveId" clId="{9299F720-AD1B-4DE8-AE41-CCAD55DAB69C}" dt="2021-11-24T07:29:03.426" v="1581" actId="478"/>
          <ac:spMkLst>
            <pc:docMk/>
            <pc:sldMk cId="2791342229" sldId="385"/>
            <ac:spMk id="3" creationId="{0966AA4B-8302-4089-80C7-B408240852EE}"/>
          </ac:spMkLst>
        </pc:spChg>
        <pc:spChg chg="add mod">
          <ac:chgData name="Manish Sharma" userId="b799adb9ba789c8f" providerId="LiveId" clId="{9299F720-AD1B-4DE8-AE41-CCAD55DAB69C}" dt="2021-11-24T07:34:14.782" v="1739" actId="1076"/>
          <ac:spMkLst>
            <pc:docMk/>
            <pc:sldMk cId="2791342229" sldId="385"/>
            <ac:spMk id="4" creationId="{FCF464AE-57AE-4450-935A-19EAB717186B}"/>
          </ac:spMkLst>
        </pc:spChg>
        <pc:spChg chg="add mod">
          <ac:chgData name="Manish Sharma" userId="b799adb9ba789c8f" providerId="LiveId" clId="{9299F720-AD1B-4DE8-AE41-CCAD55DAB69C}" dt="2021-11-24T07:40:53.305" v="1740" actId="13822"/>
          <ac:spMkLst>
            <pc:docMk/>
            <pc:sldMk cId="2791342229" sldId="385"/>
            <ac:spMk id="5" creationId="{396CCB52-43A4-4220-9B0C-3F21926BD321}"/>
          </ac:spMkLst>
        </pc:spChg>
        <pc:spChg chg="add mod">
          <ac:chgData name="Manish Sharma" userId="b799adb9ba789c8f" providerId="LiveId" clId="{9299F720-AD1B-4DE8-AE41-CCAD55DAB69C}" dt="2021-11-24T07:40:53.305" v="1740" actId="13822"/>
          <ac:spMkLst>
            <pc:docMk/>
            <pc:sldMk cId="2791342229" sldId="385"/>
            <ac:spMk id="6" creationId="{907FA325-83D9-405B-8382-3DC60BF60F9E}"/>
          </ac:spMkLst>
        </pc:spChg>
        <pc:spChg chg="add mod">
          <ac:chgData name="Manish Sharma" userId="b799adb9ba789c8f" providerId="LiveId" clId="{9299F720-AD1B-4DE8-AE41-CCAD55DAB69C}" dt="2021-11-24T07:34:14.782" v="1739" actId="1076"/>
          <ac:spMkLst>
            <pc:docMk/>
            <pc:sldMk cId="2791342229" sldId="385"/>
            <ac:spMk id="7" creationId="{20566802-31D5-4623-BF65-91C722E5DAB9}"/>
          </ac:spMkLst>
        </pc:spChg>
        <pc:spChg chg="add mod">
          <ac:chgData name="Manish Sharma" userId="b799adb9ba789c8f" providerId="LiveId" clId="{9299F720-AD1B-4DE8-AE41-CCAD55DAB69C}" dt="2021-11-24T07:34:14.782" v="1739" actId="1076"/>
          <ac:spMkLst>
            <pc:docMk/>
            <pc:sldMk cId="2791342229" sldId="385"/>
            <ac:spMk id="8" creationId="{5AFB430E-3F64-4479-870C-FAB7BAE810E4}"/>
          </ac:spMkLst>
        </pc:spChg>
        <pc:spChg chg="add mod">
          <ac:chgData name="Manish Sharma" userId="b799adb9ba789c8f" providerId="LiveId" clId="{9299F720-AD1B-4DE8-AE41-CCAD55DAB69C}" dt="2021-11-24T07:34:14.782" v="1739" actId="1076"/>
          <ac:spMkLst>
            <pc:docMk/>
            <pc:sldMk cId="2791342229" sldId="385"/>
            <ac:spMk id="14" creationId="{BF98D2AA-8A22-41ED-926F-40723405F987}"/>
          </ac:spMkLst>
        </pc:spChg>
        <pc:spChg chg="add mod">
          <ac:chgData name="Manish Sharma" userId="b799adb9ba789c8f" providerId="LiveId" clId="{9299F720-AD1B-4DE8-AE41-CCAD55DAB69C}" dt="2021-11-24T07:34:14.782" v="1739" actId="1076"/>
          <ac:spMkLst>
            <pc:docMk/>
            <pc:sldMk cId="2791342229" sldId="385"/>
            <ac:spMk id="15" creationId="{9DA3AD83-B044-47F0-B430-C0B195B0F5EA}"/>
          </ac:spMkLst>
        </pc:spChg>
        <pc:spChg chg="add mod">
          <ac:chgData name="Manish Sharma" userId="b799adb9ba789c8f" providerId="LiveId" clId="{9299F720-AD1B-4DE8-AE41-CCAD55DAB69C}" dt="2021-11-24T07:34:14.782" v="1739" actId="1076"/>
          <ac:spMkLst>
            <pc:docMk/>
            <pc:sldMk cId="2791342229" sldId="385"/>
            <ac:spMk id="19" creationId="{9D2413BD-3232-4E08-B9C1-D18F246E9642}"/>
          </ac:spMkLst>
        </pc:spChg>
        <pc:spChg chg="add mod">
          <ac:chgData name="Manish Sharma" userId="b799adb9ba789c8f" providerId="LiveId" clId="{9299F720-AD1B-4DE8-AE41-CCAD55DAB69C}" dt="2021-11-24T07:34:14.782" v="1739" actId="1076"/>
          <ac:spMkLst>
            <pc:docMk/>
            <pc:sldMk cId="2791342229" sldId="385"/>
            <ac:spMk id="20" creationId="{19588379-AA18-4B8F-980D-EE820C0620DB}"/>
          </ac:spMkLst>
        </pc:spChg>
        <pc:cxnChg chg="add mod">
          <ac:chgData name="Manish Sharma" userId="b799adb9ba789c8f" providerId="LiveId" clId="{9299F720-AD1B-4DE8-AE41-CCAD55DAB69C}" dt="2021-11-24T07:34:14.782" v="1739" actId="1076"/>
          <ac:cxnSpMkLst>
            <pc:docMk/>
            <pc:sldMk cId="2791342229" sldId="385"/>
            <ac:cxnSpMk id="10" creationId="{CD1042DC-D5B8-416C-BC58-87E52ACC6C89}"/>
          </ac:cxnSpMkLst>
        </pc:cxnChg>
        <pc:cxnChg chg="add mod">
          <ac:chgData name="Manish Sharma" userId="b799adb9ba789c8f" providerId="LiveId" clId="{9299F720-AD1B-4DE8-AE41-CCAD55DAB69C}" dt="2021-11-24T07:34:14.782" v="1739" actId="1076"/>
          <ac:cxnSpMkLst>
            <pc:docMk/>
            <pc:sldMk cId="2791342229" sldId="385"/>
            <ac:cxnSpMk id="11" creationId="{D73C2850-7870-4F1A-AAD0-D8E48257E2A4}"/>
          </ac:cxnSpMkLst>
        </pc:cxnChg>
        <pc:cxnChg chg="add mod">
          <ac:chgData name="Manish Sharma" userId="b799adb9ba789c8f" providerId="LiveId" clId="{9299F720-AD1B-4DE8-AE41-CCAD55DAB69C}" dt="2021-11-24T07:34:14.782" v="1739" actId="1076"/>
          <ac:cxnSpMkLst>
            <pc:docMk/>
            <pc:sldMk cId="2791342229" sldId="385"/>
            <ac:cxnSpMk id="16" creationId="{0A476E8D-EF08-40A3-A0E9-BA9841145CE2}"/>
          </ac:cxnSpMkLst>
        </pc:cxnChg>
        <pc:cxnChg chg="add mod">
          <ac:chgData name="Manish Sharma" userId="b799adb9ba789c8f" providerId="LiveId" clId="{9299F720-AD1B-4DE8-AE41-CCAD55DAB69C}" dt="2021-11-24T07:34:14.782" v="1739" actId="1076"/>
          <ac:cxnSpMkLst>
            <pc:docMk/>
            <pc:sldMk cId="2791342229" sldId="385"/>
            <ac:cxnSpMk id="21" creationId="{1F545225-7588-430C-B934-CB5D835C6FC3}"/>
          </ac:cxnSpMkLst>
        </pc:cxnChg>
      </pc:sldChg>
      <pc:sldChg chg="modSp new mod ord">
        <pc:chgData name="Manish Sharma" userId="b799adb9ba789c8f" providerId="LiveId" clId="{9299F720-AD1B-4DE8-AE41-CCAD55DAB69C}" dt="2021-11-24T07:58:51.020" v="1952"/>
        <pc:sldMkLst>
          <pc:docMk/>
          <pc:sldMk cId="3525173823" sldId="386"/>
        </pc:sldMkLst>
        <pc:spChg chg="mod">
          <ac:chgData name="Manish Sharma" userId="b799adb9ba789c8f" providerId="LiveId" clId="{9299F720-AD1B-4DE8-AE41-CCAD55DAB69C}" dt="2021-11-24T07:54:13.356" v="1795" actId="20577"/>
          <ac:spMkLst>
            <pc:docMk/>
            <pc:sldMk cId="3525173823" sldId="386"/>
            <ac:spMk id="2" creationId="{D07AC536-7992-4BA6-9D1C-DC73F3BEBCBC}"/>
          </ac:spMkLst>
        </pc:spChg>
        <pc:spChg chg="mod">
          <ac:chgData name="Manish Sharma" userId="b799adb9ba789c8f" providerId="LiveId" clId="{9299F720-AD1B-4DE8-AE41-CCAD55DAB69C}" dt="2021-11-24T07:57:14.374" v="1950" actId="6549"/>
          <ac:spMkLst>
            <pc:docMk/>
            <pc:sldMk cId="3525173823" sldId="386"/>
            <ac:spMk id="3" creationId="{BA95B9CE-65EB-4CA4-9477-50C0EBA3519B}"/>
          </ac:spMkLst>
        </pc:spChg>
      </pc:sldChg>
      <pc:sldChg chg="add">
        <pc:chgData name="Manish Sharma" userId="b799adb9ba789c8f" providerId="LiveId" clId="{9299F720-AD1B-4DE8-AE41-CCAD55DAB69C}" dt="2021-11-24T09:37:49.179" v="1953"/>
        <pc:sldMkLst>
          <pc:docMk/>
          <pc:sldMk cId="1302610745" sldId="387"/>
        </pc:sldMkLst>
      </pc:sldChg>
      <pc:sldChg chg="add">
        <pc:chgData name="Manish Sharma" userId="b799adb9ba789c8f" providerId="LiveId" clId="{9299F720-AD1B-4DE8-AE41-CCAD55DAB69C}" dt="2021-11-24T09:37:49.179" v="1953"/>
        <pc:sldMkLst>
          <pc:docMk/>
          <pc:sldMk cId="3344806649" sldId="388"/>
        </pc:sldMkLst>
      </pc:sldChg>
      <pc:sldChg chg="add">
        <pc:chgData name="Manish Sharma" userId="b799adb9ba789c8f" providerId="LiveId" clId="{9299F720-AD1B-4DE8-AE41-CCAD55DAB69C}" dt="2021-11-24T09:39:43.826" v="1954"/>
        <pc:sldMkLst>
          <pc:docMk/>
          <pc:sldMk cId="3925259308" sldId="389"/>
        </pc:sldMkLst>
      </pc:sldChg>
      <pc:sldChg chg="addSp delSp modSp new mod">
        <pc:chgData name="Manish Sharma" userId="b799adb9ba789c8f" providerId="LiveId" clId="{9299F720-AD1B-4DE8-AE41-CCAD55DAB69C}" dt="2021-11-24T11:08:12.433" v="2132" actId="1076"/>
        <pc:sldMkLst>
          <pc:docMk/>
          <pc:sldMk cId="323477750" sldId="390"/>
        </pc:sldMkLst>
        <pc:spChg chg="mod">
          <ac:chgData name="Manish Sharma" userId="b799adb9ba789c8f" providerId="LiveId" clId="{9299F720-AD1B-4DE8-AE41-CCAD55DAB69C}" dt="2021-11-24T09:40:02.994" v="1956"/>
          <ac:spMkLst>
            <pc:docMk/>
            <pc:sldMk cId="323477750" sldId="390"/>
            <ac:spMk id="2" creationId="{6496AF35-C0FD-46ED-94C1-38CCFEE8D1D5}"/>
          </ac:spMkLst>
        </pc:spChg>
        <pc:spChg chg="del">
          <ac:chgData name="Manish Sharma" userId="b799adb9ba789c8f" providerId="LiveId" clId="{9299F720-AD1B-4DE8-AE41-CCAD55DAB69C}" dt="2021-11-24T09:40:05.683" v="1957" actId="478"/>
          <ac:spMkLst>
            <pc:docMk/>
            <pc:sldMk cId="323477750" sldId="390"/>
            <ac:spMk id="3" creationId="{83A38D00-A9AB-4E23-9CC5-0BF0D3BAF464}"/>
          </ac:spMkLst>
        </pc:spChg>
        <pc:spChg chg="add mod">
          <ac:chgData name="Manish Sharma" userId="b799adb9ba789c8f" providerId="LiveId" clId="{9299F720-AD1B-4DE8-AE41-CCAD55DAB69C}" dt="2021-11-24T09:40:10.305" v="1958"/>
          <ac:spMkLst>
            <pc:docMk/>
            <pc:sldMk cId="323477750" sldId="390"/>
            <ac:spMk id="4" creationId="{82E52487-4C0B-4753-9128-F4B2CD99BB31}"/>
          </ac:spMkLst>
        </pc:spChg>
        <pc:spChg chg="add mod">
          <ac:chgData name="Manish Sharma" userId="b799adb9ba789c8f" providerId="LiveId" clId="{9299F720-AD1B-4DE8-AE41-CCAD55DAB69C}" dt="2021-11-24T09:40:34.549" v="1960" actId="1076"/>
          <ac:spMkLst>
            <pc:docMk/>
            <pc:sldMk cId="323477750" sldId="390"/>
            <ac:spMk id="5" creationId="{797578D2-BFAE-43D0-A723-9B0C421954AB}"/>
          </ac:spMkLst>
        </pc:spChg>
        <pc:spChg chg="add mod">
          <ac:chgData name="Manish Sharma" userId="b799adb9ba789c8f" providerId="LiveId" clId="{9299F720-AD1B-4DE8-AE41-CCAD55DAB69C}" dt="2021-11-24T11:06:42.128" v="2079" actId="1076"/>
          <ac:spMkLst>
            <pc:docMk/>
            <pc:sldMk cId="323477750" sldId="390"/>
            <ac:spMk id="11" creationId="{B82F38F6-8B8F-4969-AC55-8CD547C51763}"/>
          </ac:spMkLst>
        </pc:spChg>
        <pc:spChg chg="add mod">
          <ac:chgData name="Manish Sharma" userId="b799adb9ba789c8f" providerId="LiveId" clId="{9299F720-AD1B-4DE8-AE41-CCAD55DAB69C}" dt="2021-11-24T11:07:27.365" v="2097" actId="20577"/>
          <ac:spMkLst>
            <pc:docMk/>
            <pc:sldMk cId="323477750" sldId="390"/>
            <ac:spMk id="12" creationId="{2C36A3ED-DC4E-4732-9EE9-054459F6EA24}"/>
          </ac:spMkLst>
        </pc:spChg>
        <pc:spChg chg="add mod">
          <ac:chgData name="Manish Sharma" userId="b799adb9ba789c8f" providerId="LiveId" clId="{9299F720-AD1B-4DE8-AE41-CCAD55DAB69C}" dt="2021-11-24T11:08:12.433" v="2132" actId="1076"/>
          <ac:spMkLst>
            <pc:docMk/>
            <pc:sldMk cId="323477750" sldId="390"/>
            <ac:spMk id="13" creationId="{BF37F18C-7139-423A-B885-14FE79E7AFE0}"/>
          </ac:spMkLst>
        </pc:spChg>
        <pc:cxnChg chg="add mod">
          <ac:chgData name="Manish Sharma" userId="b799adb9ba789c8f" providerId="LiveId" clId="{9299F720-AD1B-4DE8-AE41-CCAD55DAB69C}" dt="2021-11-24T09:40:53.638" v="1962" actId="1582"/>
          <ac:cxnSpMkLst>
            <pc:docMk/>
            <pc:sldMk cId="323477750" sldId="390"/>
            <ac:cxnSpMk id="7" creationId="{46A25974-327D-4CBD-996D-4592F1973372}"/>
          </ac:cxnSpMkLst>
        </pc:cxnChg>
        <pc:cxnChg chg="add mod">
          <ac:chgData name="Manish Sharma" userId="b799adb9ba789c8f" providerId="LiveId" clId="{9299F720-AD1B-4DE8-AE41-CCAD55DAB69C}" dt="2021-11-24T09:41:42.614" v="1970" actId="1076"/>
          <ac:cxnSpMkLst>
            <pc:docMk/>
            <pc:sldMk cId="323477750" sldId="390"/>
            <ac:cxnSpMk id="8" creationId="{5B5F721A-D3E8-4966-B27A-4393E11E94CE}"/>
          </ac:cxnSpMkLst>
        </pc:cxnChg>
        <pc:cxnChg chg="add mod">
          <ac:chgData name="Manish Sharma" userId="b799adb9ba789c8f" providerId="LiveId" clId="{9299F720-AD1B-4DE8-AE41-CCAD55DAB69C}" dt="2021-11-24T09:41:36.389" v="1969" actId="1076"/>
          <ac:cxnSpMkLst>
            <pc:docMk/>
            <pc:sldMk cId="323477750" sldId="390"/>
            <ac:cxnSpMk id="9" creationId="{1E113F8A-5A9A-41F2-ABF2-F5279145C56C}"/>
          </ac:cxnSpMkLst>
        </pc:cxnChg>
        <pc:cxnChg chg="add mod">
          <ac:chgData name="Manish Sharma" userId="b799adb9ba789c8f" providerId="LiveId" clId="{9299F720-AD1B-4DE8-AE41-CCAD55DAB69C}" dt="2021-11-24T09:41:36.389" v="1969" actId="1076"/>
          <ac:cxnSpMkLst>
            <pc:docMk/>
            <pc:sldMk cId="323477750" sldId="390"/>
            <ac:cxnSpMk id="10" creationId="{1338E1A4-BA4A-45B5-AFD1-791C3AF7AD48}"/>
          </ac:cxnSpMkLst>
        </pc:cxnChg>
      </pc:sldChg>
      <pc:sldChg chg="addSp delSp modSp new mod modClrScheme chgLayout">
        <pc:chgData name="Manish Sharma" userId="b799adb9ba789c8f" providerId="LiveId" clId="{9299F720-AD1B-4DE8-AE41-CCAD55DAB69C}" dt="2021-11-24T09:52:52.294" v="2077" actId="20577"/>
        <pc:sldMkLst>
          <pc:docMk/>
          <pc:sldMk cId="1767199199" sldId="391"/>
        </pc:sldMkLst>
        <pc:spChg chg="del">
          <ac:chgData name="Manish Sharma" userId="b799adb9ba789c8f" providerId="LiveId" clId="{9299F720-AD1B-4DE8-AE41-CCAD55DAB69C}" dt="2021-11-24T09:49:21.556" v="1972" actId="478"/>
          <ac:spMkLst>
            <pc:docMk/>
            <pc:sldMk cId="1767199199" sldId="391"/>
            <ac:spMk id="2" creationId="{B1CCC820-6948-4A31-9F72-6CFECFE51C1A}"/>
          </ac:spMkLst>
        </pc:spChg>
        <pc:spChg chg="del">
          <ac:chgData name="Manish Sharma" userId="b799adb9ba789c8f" providerId="LiveId" clId="{9299F720-AD1B-4DE8-AE41-CCAD55DAB69C}" dt="2021-11-24T09:49:21.556" v="1972" actId="478"/>
          <ac:spMkLst>
            <pc:docMk/>
            <pc:sldMk cId="1767199199" sldId="391"/>
            <ac:spMk id="3" creationId="{FE6F5697-008B-4577-AB0B-6F72D391B1AA}"/>
          </ac:spMkLst>
        </pc:spChg>
        <pc:spChg chg="add mod">
          <ac:chgData name="Manish Sharma" userId="b799adb9ba789c8f" providerId="LiveId" clId="{9299F720-AD1B-4DE8-AE41-CCAD55DAB69C}" dt="2021-11-24T09:52:42.389" v="2055" actId="1076"/>
          <ac:spMkLst>
            <pc:docMk/>
            <pc:sldMk cId="1767199199" sldId="391"/>
            <ac:spMk id="4" creationId="{5D69B781-6AD8-478A-974A-26E1F7A5D17A}"/>
          </ac:spMkLst>
        </pc:spChg>
        <pc:spChg chg="add mod">
          <ac:chgData name="Manish Sharma" userId="b799adb9ba789c8f" providerId="LiveId" clId="{9299F720-AD1B-4DE8-AE41-CCAD55DAB69C}" dt="2021-11-24T09:52:42.389" v="2055" actId="1076"/>
          <ac:spMkLst>
            <pc:docMk/>
            <pc:sldMk cId="1767199199" sldId="391"/>
            <ac:spMk id="5" creationId="{3E1BCDB3-E75C-4A5B-BA07-BDBCADD4D740}"/>
          </ac:spMkLst>
        </pc:spChg>
        <pc:spChg chg="add mod">
          <ac:chgData name="Manish Sharma" userId="b799adb9ba789c8f" providerId="LiveId" clId="{9299F720-AD1B-4DE8-AE41-CCAD55DAB69C}" dt="2021-11-24T09:52:42.389" v="2055" actId="1076"/>
          <ac:spMkLst>
            <pc:docMk/>
            <pc:sldMk cId="1767199199" sldId="391"/>
            <ac:spMk id="6" creationId="{F95F5D79-2C2D-4762-BAD7-84E91A2439F1}"/>
          </ac:spMkLst>
        </pc:spChg>
        <pc:spChg chg="add mod">
          <ac:chgData name="Manish Sharma" userId="b799adb9ba789c8f" providerId="LiveId" clId="{9299F720-AD1B-4DE8-AE41-CCAD55DAB69C}" dt="2021-11-24T09:52:42.389" v="2055" actId="1076"/>
          <ac:spMkLst>
            <pc:docMk/>
            <pc:sldMk cId="1767199199" sldId="391"/>
            <ac:spMk id="7" creationId="{7596938F-E0D6-42E2-A3CD-DC51AF7413B3}"/>
          </ac:spMkLst>
        </pc:spChg>
        <pc:spChg chg="add mod">
          <ac:chgData name="Manish Sharma" userId="b799adb9ba789c8f" providerId="LiveId" clId="{9299F720-AD1B-4DE8-AE41-CCAD55DAB69C}" dt="2021-11-24T09:52:42.389" v="2055" actId="1076"/>
          <ac:spMkLst>
            <pc:docMk/>
            <pc:sldMk cId="1767199199" sldId="391"/>
            <ac:spMk id="8" creationId="{4CD7DEE0-BF7A-4228-BBBC-30D98F89EB5D}"/>
          </ac:spMkLst>
        </pc:spChg>
        <pc:spChg chg="add mod">
          <ac:chgData name="Manish Sharma" userId="b799adb9ba789c8f" providerId="LiveId" clId="{9299F720-AD1B-4DE8-AE41-CCAD55DAB69C}" dt="2021-11-24T09:52:42.389" v="2055" actId="1076"/>
          <ac:spMkLst>
            <pc:docMk/>
            <pc:sldMk cId="1767199199" sldId="391"/>
            <ac:spMk id="9" creationId="{499AFF26-2B17-4CBC-9D4F-0D0D923F8727}"/>
          </ac:spMkLst>
        </pc:spChg>
        <pc:spChg chg="add mod">
          <ac:chgData name="Manish Sharma" userId="b799adb9ba789c8f" providerId="LiveId" clId="{9299F720-AD1B-4DE8-AE41-CCAD55DAB69C}" dt="2021-11-24T09:52:42.389" v="2055" actId="1076"/>
          <ac:spMkLst>
            <pc:docMk/>
            <pc:sldMk cId="1767199199" sldId="391"/>
            <ac:spMk id="10" creationId="{4A00B074-4491-41B5-84CB-0938C0C54AAE}"/>
          </ac:spMkLst>
        </pc:spChg>
        <pc:spChg chg="add mod ord">
          <ac:chgData name="Manish Sharma" userId="b799adb9ba789c8f" providerId="LiveId" clId="{9299F720-AD1B-4DE8-AE41-CCAD55DAB69C}" dt="2021-11-24T09:52:52.294" v="2077" actId="20577"/>
          <ac:spMkLst>
            <pc:docMk/>
            <pc:sldMk cId="1767199199" sldId="391"/>
            <ac:spMk id="23" creationId="{BB6143EB-0FCA-4E0F-9AAB-41284551EB77}"/>
          </ac:spMkLst>
        </pc:spChg>
        <pc:cxnChg chg="add mod">
          <ac:chgData name="Manish Sharma" userId="b799adb9ba789c8f" providerId="LiveId" clId="{9299F720-AD1B-4DE8-AE41-CCAD55DAB69C}" dt="2021-11-24T09:52:42.389" v="2055" actId="1076"/>
          <ac:cxnSpMkLst>
            <pc:docMk/>
            <pc:sldMk cId="1767199199" sldId="391"/>
            <ac:cxnSpMk id="12" creationId="{FE4E1653-0986-47A2-93F2-79CEBD6C47F8}"/>
          </ac:cxnSpMkLst>
        </pc:cxnChg>
        <pc:cxnChg chg="add mod">
          <ac:chgData name="Manish Sharma" userId="b799adb9ba789c8f" providerId="LiveId" clId="{9299F720-AD1B-4DE8-AE41-CCAD55DAB69C}" dt="2021-11-24T09:52:42.389" v="2055" actId="1076"/>
          <ac:cxnSpMkLst>
            <pc:docMk/>
            <pc:sldMk cId="1767199199" sldId="391"/>
            <ac:cxnSpMk id="14" creationId="{A1527D43-6D08-433C-BFA3-24523D454C01}"/>
          </ac:cxnSpMkLst>
        </pc:cxnChg>
        <pc:cxnChg chg="add mod">
          <ac:chgData name="Manish Sharma" userId="b799adb9ba789c8f" providerId="LiveId" clId="{9299F720-AD1B-4DE8-AE41-CCAD55DAB69C}" dt="2021-11-24T09:52:42.389" v="2055" actId="1076"/>
          <ac:cxnSpMkLst>
            <pc:docMk/>
            <pc:sldMk cId="1767199199" sldId="391"/>
            <ac:cxnSpMk id="16" creationId="{CCE40742-B3C0-47D6-83B8-1765F7113B61}"/>
          </ac:cxnSpMkLst>
        </pc:cxnChg>
        <pc:cxnChg chg="add mod">
          <ac:chgData name="Manish Sharma" userId="b799adb9ba789c8f" providerId="LiveId" clId="{9299F720-AD1B-4DE8-AE41-CCAD55DAB69C}" dt="2021-11-24T09:52:42.389" v="2055" actId="1076"/>
          <ac:cxnSpMkLst>
            <pc:docMk/>
            <pc:sldMk cId="1767199199" sldId="391"/>
            <ac:cxnSpMk id="18" creationId="{C2290301-CC3C-40A7-A98E-808CED64CBA8}"/>
          </ac:cxnSpMkLst>
        </pc:cxnChg>
        <pc:cxnChg chg="add mod">
          <ac:chgData name="Manish Sharma" userId="b799adb9ba789c8f" providerId="LiveId" clId="{9299F720-AD1B-4DE8-AE41-CCAD55DAB69C}" dt="2021-11-24T09:52:42.389" v="2055" actId="1076"/>
          <ac:cxnSpMkLst>
            <pc:docMk/>
            <pc:sldMk cId="1767199199" sldId="391"/>
            <ac:cxnSpMk id="20" creationId="{5F63F4D2-17CB-4ED8-9340-A83B47E9C76F}"/>
          </ac:cxnSpMkLst>
        </pc:cxnChg>
        <pc:cxnChg chg="add mod">
          <ac:chgData name="Manish Sharma" userId="b799adb9ba789c8f" providerId="LiveId" clId="{9299F720-AD1B-4DE8-AE41-CCAD55DAB69C}" dt="2021-11-24T09:52:42.389" v="2055" actId="1076"/>
          <ac:cxnSpMkLst>
            <pc:docMk/>
            <pc:sldMk cId="1767199199" sldId="391"/>
            <ac:cxnSpMk id="22" creationId="{1129277E-5779-4A01-98F0-ADA206F121B9}"/>
          </ac:cxnSpMkLst>
        </pc:cxnChg>
      </pc:sldChg>
      <pc:sldChg chg="addSp delSp modSp new mod">
        <pc:chgData name="Manish Sharma" userId="b799adb9ba789c8f" providerId="LiveId" clId="{9299F720-AD1B-4DE8-AE41-CCAD55DAB69C}" dt="2021-11-25T07:14:34.082" v="2143"/>
        <pc:sldMkLst>
          <pc:docMk/>
          <pc:sldMk cId="2795027942" sldId="392"/>
        </pc:sldMkLst>
        <pc:spChg chg="mod">
          <ac:chgData name="Manish Sharma" userId="b799adb9ba789c8f" providerId="LiveId" clId="{9299F720-AD1B-4DE8-AE41-CCAD55DAB69C}" dt="2021-11-25T05:47:18.156" v="2135"/>
          <ac:spMkLst>
            <pc:docMk/>
            <pc:sldMk cId="2795027942" sldId="392"/>
            <ac:spMk id="2" creationId="{8B382969-5391-4AE9-9FE1-06223802D874}"/>
          </ac:spMkLst>
        </pc:spChg>
        <pc:spChg chg="del">
          <ac:chgData name="Manish Sharma" userId="b799adb9ba789c8f" providerId="LiveId" clId="{9299F720-AD1B-4DE8-AE41-CCAD55DAB69C}" dt="2021-11-25T05:47:22.326" v="2136" actId="478"/>
          <ac:spMkLst>
            <pc:docMk/>
            <pc:sldMk cId="2795027942" sldId="392"/>
            <ac:spMk id="3" creationId="{BC1CCB84-B0AE-4E5B-AD8E-6B34DF50CA4A}"/>
          </ac:spMkLst>
        </pc:spChg>
        <pc:spChg chg="add mod">
          <ac:chgData name="Manish Sharma" userId="b799adb9ba789c8f" providerId="LiveId" clId="{9299F720-AD1B-4DE8-AE41-CCAD55DAB69C}" dt="2021-11-25T05:47:28.068" v="2137"/>
          <ac:spMkLst>
            <pc:docMk/>
            <pc:sldMk cId="2795027942" sldId="392"/>
            <ac:spMk id="4" creationId="{72B74DFB-0F6A-495F-8E6F-D097C744C637}"/>
          </ac:spMkLst>
        </pc:spChg>
        <pc:spChg chg="add mod">
          <ac:chgData name="Manish Sharma" userId="b799adb9ba789c8f" providerId="LiveId" clId="{9299F720-AD1B-4DE8-AE41-CCAD55DAB69C}" dt="2021-11-25T05:47:28.068" v="2137"/>
          <ac:spMkLst>
            <pc:docMk/>
            <pc:sldMk cId="2795027942" sldId="392"/>
            <ac:spMk id="5" creationId="{11417777-F932-4829-99EC-543510025C02}"/>
          </ac:spMkLst>
        </pc:spChg>
        <pc:spChg chg="add mod">
          <ac:chgData name="Manish Sharma" userId="b799adb9ba789c8f" providerId="LiveId" clId="{9299F720-AD1B-4DE8-AE41-CCAD55DAB69C}" dt="2021-11-25T05:47:40.544" v="2139" actId="122"/>
          <ac:spMkLst>
            <pc:docMk/>
            <pc:sldMk cId="2795027942" sldId="392"/>
            <ac:spMk id="7" creationId="{B7F58A85-1B0B-4693-B6C1-B03784443674}"/>
          </ac:spMkLst>
        </pc:spChg>
        <pc:spChg chg="add mod">
          <ac:chgData name="Manish Sharma" userId="b799adb9ba789c8f" providerId="LiveId" clId="{9299F720-AD1B-4DE8-AE41-CCAD55DAB69C}" dt="2021-11-25T07:04:20.666" v="2141" actId="122"/>
          <ac:spMkLst>
            <pc:docMk/>
            <pc:sldMk cId="2795027942" sldId="392"/>
            <ac:spMk id="8" creationId="{137A5E9C-7B3D-49D2-9F78-884E69C9B13F}"/>
          </ac:spMkLst>
        </pc:spChg>
        <pc:spChg chg="add mod">
          <ac:chgData name="Manish Sharma" userId="b799adb9ba789c8f" providerId="LiveId" clId="{9299F720-AD1B-4DE8-AE41-CCAD55DAB69C}" dt="2021-11-25T07:14:10.157" v="2142"/>
          <ac:spMkLst>
            <pc:docMk/>
            <pc:sldMk cId="2795027942" sldId="392"/>
            <ac:spMk id="10" creationId="{E7E4577B-8170-4026-8CA0-924CC00B1881}"/>
          </ac:spMkLst>
        </pc:spChg>
        <pc:spChg chg="mod">
          <ac:chgData name="Manish Sharma" userId="b799adb9ba789c8f" providerId="LiveId" clId="{9299F720-AD1B-4DE8-AE41-CCAD55DAB69C}" dt="2021-11-25T07:14:34.082" v="2143"/>
          <ac:spMkLst>
            <pc:docMk/>
            <pc:sldMk cId="2795027942" sldId="392"/>
            <ac:spMk id="12" creationId="{4F3E2678-A9CB-419E-ADF1-0BC20C71E305}"/>
          </ac:spMkLst>
        </pc:spChg>
        <pc:spChg chg="mod">
          <ac:chgData name="Manish Sharma" userId="b799adb9ba789c8f" providerId="LiveId" clId="{9299F720-AD1B-4DE8-AE41-CCAD55DAB69C}" dt="2021-11-25T07:14:34.082" v="2143"/>
          <ac:spMkLst>
            <pc:docMk/>
            <pc:sldMk cId="2795027942" sldId="392"/>
            <ac:spMk id="13" creationId="{F481F756-CF06-4384-93E8-A17E6B16F6A2}"/>
          </ac:spMkLst>
        </pc:spChg>
        <pc:spChg chg="mod">
          <ac:chgData name="Manish Sharma" userId="b799adb9ba789c8f" providerId="LiveId" clId="{9299F720-AD1B-4DE8-AE41-CCAD55DAB69C}" dt="2021-11-25T07:14:34.082" v="2143"/>
          <ac:spMkLst>
            <pc:docMk/>
            <pc:sldMk cId="2795027942" sldId="392"/>
            <ac:spMk id="14" creationId="{9E90D98B-1FD5-4E75-BF9F-FD01459CEA36}"/>
          </ac:spMkLst>
        </pc:spChg>
        <pc:spChg chg="mod">
          <ac:chgData name="Manish Sharma" userId="b799adb9ba789c8f" providerId="LiveId" clId="{9299F720-AD1B-4DE8-AE41-CCAD55DAB69C}" dt="2021-11-25T07:14:34.082" v="2143"/>
          <ac:spMkLst>
            <pc:docMk/>
            <pc:sldMk cId="2795027942" sldId="392"/>
            <ac:spMk id="16" creationId="{B1445347-B853-4C76-BC75-4E2A71053974}"/>
          </ac:spMkLst>
        </pc:spChg>
        <pc:spChg chg="mod">
          <ac:chgData name="Manish Sharma" userId="b799adb9ba789c8f" providerId="LiveId" clId="{9299F720-AD1B-4DE8-AE41-CCAD55DAB69C}" dt="2021-11-25T07:14:34.082" v="2143"/>
          <ac:spMkLst>
            <pc:docMk/>
            <pc:sldMk cId="2795027942" sldId="392"/>
            <ac:spMk id="18" creationId="{3D026E90-BBF7-4A3A-9176-037FC1C71794}"/>
          </ac:spMkLst>
        </pc:spChg>
        <pc:grpChg chg="add mod">
          <ac:chgData name="Manish Sharma" userId="b799adb9ba789c8f" providerId="LiveId" clId="{9299F720-AD1B-4DE8-AE41-CCAD55DAB69C}" dt="2021-11-25T07:14:34.082" v="2143"/>
          <ac:grpSpMkLst>
            <pc:docMk/>
            <pc:sldMk cId="2795027942" sldId="392"/>
            <ac:grpSpMk id="11" creationId="{65CC3579-DD09-4F11-90E7-C70A85014ED1}"/>
          </ac:grpSpMkLst>
        </pc:grpChg>
        <pc:cxnChg chg="add mod">
          <ac:chgData name="Manish Sharma" userId="b799adb9ba789c8f" providerId="LiveId" clId="{9299F720-AD1B-4DE8-AE41-CCAD55DAB69C}" dt="2021-11-25T05:47:28.068" v="2137"/>
          <ac:cxnSpMkLst>
            <pc:docMk/>
            <pc:sldMk cId="2795027942" sldId="392"/>
            <ac:cxnSpMk id="6" creationId="{D41F333D-7FC8-4DD9-8D0A-CA05EE62427C}"/>
          </ac:cxnSpMkLst>
        </pc:cxnChg>
        <pc:cxnChg chg="add mod">
          <ac:chgData name="Manish Sharma" userId="b799adb9ba789c8f" providerId="LiveId" clId="{9299F720-AD1B-4DE8-AE41-CCAD55DAB69C}" dt="2021-11-25T07:14:10.157" v="2142"/>
          <ac:cxnSpMkLst>
            <pc:docMk/>
            <pc:sldMk cId="2795027942" sldId="392"/>
            <ac:cxnSpMk id="9" creationId="{BEFBAD05-3151-4473-ABB3-C1C8519D01D2}"/>
          </ac:cxnSpMkLst>
        </pc:cxnChg>
        <pc:cxnChg chg="mod">
          <ac:chgData name="Manish Sharma" userId="b799adb9ba789c8f" providerId="LiveId" clId="{9299F720-AD1B-4DE8-AE41-CCAD55DAB69C}" dt="2021-11-25T07:14:34.082" v="2143"/>
          <ac:cxnSpMkLst>
            <pc:docMk/>
            <pc:sldMk cId="2795027942" sldId="392"/>
            <ac:cxnSpMk id="15" creationId="{BECEBEC9-BFDB-4E1E-8DFB-393D205F5A7A}"/>
          </ac:cxnSpMkLst>
        </pc:cxnChg>
        <pc:cxnChg chg="mod">
          <ac:chgData name="Manish Sharma" userId="b799adb9ba789c8f" providerId="LiveId" clId="{9299F720-AD1B-4DE8-AE41-CCAD55DAB69C}" dt="2021-11-25T07:14:34.082" v="2143"/>
          <ac:cxnSpMkLst>
            <pc:docMk/>
            <pc:sldMk cId="2795027942" sldId="392"/>
            <ac:cxnSpMk id="17" creationId="{12B94999-A134-4CA3-9E75-163F36DD3576}"/>
          </ac:cxnSpMkLst>
        </pc:cxnChg>
      </pc:sldChg>
      <pc:sldChg chg="add">
        <pc:chgData name="Manish Sharma" userId="b799adb9ba789c8f" providerId="LiveId" clId="{9299F720-AD1B-4DE8-AE41-CCAD55DAB69C}" dt="2021-11-25T09:43:51.600" v="2145"/>
        <pc:sldMkLst>
          <pc:docMk/>
          <pc:sldMk cId="2384314681" sldId="393"/>
        </pc:sldMkLst>
      </pc:sldChg>
      <pc:sldChg chg="add">
        <pc:chgData name="Manish Sharma" userId="b799adb9ba789c8f" providerId="LiveId" clId="{9299F720-AD1B-4DE8-AE41-CCAD55DAB69C}" dt="2021-11-25T09:43:51.600" v="2145"/>
        <pc:sldMkLst>
          <pc:docMk/>
          <pc:sldMk cId="3578060852" sldId="394"/>
        </pc:sldMkLst>
      </pc:sldChg>
      <pc:sldChg chg="add">
        <pc:chgData name="Manish Sharma" userId="b799adb9ba789c8f" providerId="LiveId" clId="{9299F720-AD1B-4DE8-AE41-CCAD55DAB69C}" dt="2021-11-25T11:22:09.410" v="2147"/>
        <pc:sldMkLst>
          <pc:docMk/>
          <pc:sldMk cId="2829608424" sldId="395"/>
        </pc:sldMkLst>
      </pc:sldChg>
      <pc:sldChg chg="add">
        <pc:chgData name="Manish Sharma" userId="b799adb9ba789c8f" providerId="LiveId" clId="{9299F720-AD1B-4DE8-AE41-CCAD55DAB69C}" dt="2021-11-26T03:46:22.516" v="2148"/>
        <pc:sldMkLst>
          <pc:docMk/>
          <pc:sldMk cId="1558293216" sldId="396"/>
        </pc:sldMkLst>
      </pc:sldChg>
      <pc:sldChg chg="add">
        <pc:chgData name="Manish Sharma" userId="b799adb9ba789c8f" providerId="LiveId" clId="{9299F720-AD1B-4DE8-AE41-CCAD55DAB69C}" dt="2021-11-26T04:28:26.448" v="2149"/>
        <pc:sldMkLst>
          <pc:docMk/>
          <pc:sldMk cId="3293002024" sldId="397"/>
        </pc:sldMkLst>
      </pc:sldChg>
      <pc:sldChg chg="add">
        <pc:chgData name="Manish Sharma" userId="b799adb9ba789c8f" providerId="LiveId" clId="{9299F720-AD1B-4DE8-AE41-CCAD55DAB69C}" dt="2021-11-26T04:28:26.448" v="2149"/>
        <pc:sldMkLst>
          <pc:docMk/>
          <pc:sldMk cId="201721731" sldId="398"/>
        </pc:sldMkLst>
      </pc:sldChg>
      <pc:sldChg chg="add">
        <pc:chgData name="Manish Sharma" userId="b799adb9ba789c8f" providerId="LiveId" clId="{9299F720-AD1B-4DE8-AE41-CCAD55DAB69C}" dt="2021-11-26T04:28:26.448" v="2149"/>
        <pc:sldMkLst>
          <pc:docMk/>
          <pc:sldMk cId="2894626958" sldId="399"/>
        </pc:sldMkLst>
      </pc:sldChg>
      <pc:sldChg chg="modSp new mod">
        <pc:chgData name="Manish Sharma" userId="b799adb9ba789c8f" providerId="LiveId" clId="{9299F720-AD1B-4DE8-AE41-CCAD55DAB69C}" dt="2021-11-26T04:52:45.857" v="2184" actId="20577"/>
        <pc:sldMkLst>
          <pc:docMk/>
          <pc:sldMk cId="1477073418" sldId="400"/>
        </pc:sldMkLst>
        <pc:spChg chg="mod">
          <ac:chgData name="Manish Sharma" userId="b799adb9ba789c8f" providerId="LiveId" clId="{9299F720-AD1B-4DE8-AE41-CCAD55DAB69C}" dt="2021-11-26T04:50:04.023" v="2169" actId="20577"/>
          <ac:spMkLst>
            <pc:docMk/>
            <pc:sldMk cId="1477073418" sldId="400"/>
            <ac:spMk id="2" creationId="{EF1E4F06-5179-4CA5-9599-38FBAF863619}"/>
          </ac:spMkLst>
        </pc:spChg>
        <pc:spChg chg="mod">
          <ac:chgData name="Manish Sharma" userId="b799adb9ba789c8f" providerId="LiveId" clId="{9299F720-AD1B-4DE8-AE41-CCAD55DAB69C}" dt="2021-11-26T04:52:45.857" v="2184" actId="20577"/>
          <ac:spMkLst>
            <pc:docMk/>
            <pc:sldMk cId="1477073418" sldId="400"/>
            <ac:spMk id="3" creationId="{E71A30E3-7D81-40C7-B811-151C071F8549}"/>
          </ac:spMkLst>
        </pc:spChg>
      </pc:sldChg>
      <pc:sldChg chg="add">
        <pc:chgData name="Manish Sharma" userId="b799adb9ba789c8f" providerId="LiveId" clId="{9299F720-AD1B-4DE8-AE41-CCAD55DAB69C}" dt="2021-11-26T10:14:25.247" v="2185"/>
        <pc:sldMkLst>
          <pc:docMk/>
          <pc:sldMk cId="2503257329" sldId="401"/>
        </pc:sldMkLst>
      </pc:sldChg>
      <pc:sldChg chg="add">
        <pc:chgData name="Manish Sharma" userId="b799adb9ba789c8f" providerId="LiveId" clId="{9299F720-AD1B-4DE8-AE41-CCAD55DAB69C}" dt="2021-11-26T10:14:25.247" v="2185"/>
        <pc:sldMkLst>
          <pc:docMk/>
          <pc:sldMk cId="3287422598" sldId="402"/>
        </pc:sldMkLst>
      </pc:sldChg>
      <pc:sldChg chg="add">
        <pc:chgData name="Manish Sharma" userId="b799adb9ba789c8f" providerId="LiveId" clId="{9299F720-AD1B-4DE8-AE41-CCAD55DAB69C}" dt="2021-11-26T10:14:25.247" v="2185"/>
        <pc:sldMkLst>
          <pc:docMk/>
          <pc:sldMk cId="3134808523" sldId="403"/>
        </pc:sldMkLst>
      </pc:sldChg>
      <pc:sldChg chg="add">
        <pc:chgData name="Manish Sharma" userId="b799adb9ba789c8f" providerId="LiveId" clId="{9299F720-AD1B-4DE8-AE41-CCAD55DAB69C}" dt="2021-11-26T10:14:25.247" v="2185"/>
        <pc:sldMkLst>
          <pc:docMk/>
          <pc:sldMk cId="1148178458" sldId="404"/>
        </pc:sldMkLst>
      </pc:sldChg>
      <pc:sldChg chg="add">
        <pc:chgData name="Manish Sharma" userId="b799adb9ba789c8f" providerId="LiveId" clId="{9299F720-AD1B-4DE8-AE41-CCAD55DAB69C}" dt="2021-11-26T10:14:25.247" v="2185"/>
        <pc:sldMkLst>
          <pc:docMk/>
          <pc:sldMk cId="959263370" sldId="405"/>
        </pc:sldMkLst>
      </pc:sldChg>
      <pc:sldChg chg="modSp new mod">
        <pc:chgData name="Manish Sharma" userId="b799adb9ba789c8f" providerId="LiveId" clId="{9299F720-AD1B-4DE8-AE41-CCAD55DAB69C}" dt="2021-11-26T11:29:03.218" v="2390" actId="20577"/>
        <pc:sldMkLst>
          <pc:docMk/>
          <pc:sldMk cId="487727514" sldId="406"/>
        </pc:sldMkLst>
        <pc:spChg chg="mod">
          <ac:chgData name="Manish Sharma" userId="b799adb9ba789c8f" providerId="LiveId" clId="{9299F720-AD1B-4DE8-AE41-CCAD55DAB69C}" dt="2021-11-26T10:31:00.089" v="2254" actId="20577"/>
          <ac:spMkLst>
            <pc:docMk/>
            <pc:sldMk cId="487727514" sldId="406"/>
            <ac:spMk id="2" creationId="{33C80C78-D1B6-4CA6-824D-BD7D20B47D27}"/>
          </ac:spMkLst>
        </pc:spChg>
        <pc:spChg chg="mod">
          <ac:chgData name="Manish Sharma" userId="b799adb9ba789c8f" providerId="LiveId" clId="{9299F720-AD1B-4DE8-AE41-CCAD55DAB69C}" dt="2021-11-26T11:29:03.218" v="2390" actId="20577"/>
          <ac:spMkLst>
            <pc:docMk/>
            <pc:sldMk cId="487727514" sldId="406"/>
            <ac:spMk id="3" creationId="{739E15F7-C458-448E-8DE8-F326D2488581}"/>
          </ac:spMkLst>
        </pc:spChg>
      </pc:sldChg>
      <pc:sldChg chg="add">
        <pc:chgData name="Manish Sharma" userId="b799adb9ba789c8f" providerId="LiveId" clId="{9299F720-AD1B-4DE8-AE41-CCAD55DAB69C}" dt="2021-11-26T11:26:48.381" v="2255"/>
        <pc:sldMkLst>
          <pc:docMk/>
          <pc:sldMk cId="220428449" sldId="407"/>
        </pc:sldMkLst>
      </pc:sldChg>
      <pc:sldChg chg="addSp delSp modSp new mod">
        <pc:chgData name="Manish Sharma" userId="b799adb9ba789c8f" providerId="LiveId" clId="{9299F720-AD1B-4DE8-AE41-CCAD55DAB69C}" dt="2021-11-29T05:27:18.841" v="2425"/>
        <pc:sldMkLst>
          <pc:docMk/>
          <pc:sldMk cId="2759217886" sldId="408"/>
        </pc:sldMkLst>
        <pc:spChg chg="del">
          <ac:chgData name="Manish Sharma" userId="b799adb9ba789c8f" providerId="LiveId" clId="{9299F720-AD1B-4DE8-AE41-CCAD55DAB69C}" dt="2021-11-29T05:25:02.996" v="2411" actId="478"/>
          <ac:spMkLst>
            <pc:docMk/>
            <pc:sldMk cId="2759217886" sldId="408"/>
            <ac:spMk id="2" creationId="{0D7DE493-2D07-46B8-9949-08A8E419E846}"/>
          </ac:spMkLst>
        </pc:spChg>
        <pc:spChg chg="del">
          <ac:chgData name="Manish Sharma" userId="b799adb9ba789c8f" providerId="LiveId" clId="{9299F720-AD1B-4DE8-AE41-CCAD55DAB69C}" dt="2021-11-29T05:25:02.996" v="2411" actId="478"/>
          <ac:spMkLst>
            <pc:docMk/>
            <pc:sldMk cId="2759217886" sldId="408"/>
            <ac:spMk id="3" creationId="{84CC44B4-659F-4127-8477-8453F5453866}"/>
          </ac:spMkLst>
        </pc:spChg>
        <pc:spChg chg="add mod">
          <ac:chgData name="Manish Sharma" userId="b799adb9ba789c8f" providerId="LiveId" clId="{9299F720-AD1B-4DE8-AE41-CCAD55DAB69C}" dt="2021-11-29T05:25:44.153" v="2419"/>
          <ac:spMkLst>
            <pc:docMk/>
            <pc:sldMk cId="2759217886" sldId="408"/>
            <ac:spMk id="4" creationId="{317A299E-673B-48A7-95D1-2349B563B7DB}"/>
          </ac:spMkLst>
        </pc:spChg>
        <pc:spChg chg="add mod">
          <ac:chgData name="Manish Sharma" userId="b799adb9ba789c8f" providerId="LiveId" clId="{9299F720-AD1B-4DE8-AE41-CCAD55DAB69C}" dt="2021-11-29T05:25:44.153" v="2419"/>
          <ac:spMkLst>
            <pc:docMk/>
            <pc:sldMk cId="2759217886" sldId="408"/>
            <ac:spMk id="5" creationId="{BE06E32F-38C0-4288-A920-897EA7588E44}"/>
          </ac:spMkLst>
        </pc:spChg>
        <pc:spChg chg="add mod">
          <ac:chgData name="Manish Sharma" userId="b799adb9ba789c8f" providerId="LiveId" clId="{9299F720-AD1B-4DE8-AE41-CCAD55DAB69C}" dt="2021-11-29T05:25:44.153" v="2419"/>
          <ac:spMkLst>
            <pc:docMk/>
            <pc:sldMk cId="2759217886" sldId="408"/>
            <ac:spMk id="6" creationId="{A6EFDBF4-B495-49C9-923B-DCAF4F2D06DF}"/>
          </ac:spMkLst>
        </pc:spChg>
        <pc:spChg chg="add mod">
          <ac:chgData name="Manish Sharma" userId="b799adb9ba789c8f" providerId="LiveId" clId="{9299F720-AD1B-4DE8-AE41-CCAD55DAB69C}" dt="2021-11-29T05:25:44.153" v="2419"/>
          <ac:spMkLst>
            <pc:docMk/>
            <pc:sldMk cId="2759217886" sldId="408"/>
            <ac:spMk id="8" creationId="{67184495-72FF-48A3-99BC-5952B3F82439}"/>
          </ac:spMkLst>
        </pc:spChg>
        <pc:spChg chg="add mod">
          <ac:chgData name="Manish Sharma" userId="b799adb9ba789c8f" providerId="LiveId" clId="{9299F720-AD1B-4DE8-AE41-CCAD55DAB69C}" dt="2021-11-29T05:25:44.153" v="2419"/>
          <ac:spMkLst>
            <pc:docMk/>
            <pc:sldMk cId="2759217886" sldId="408"/>
            <ac:spMk id="9" creationId="{D397E465-58FE-4CD6-9FD1-71FCC1F70748}"/>
          </ac:spMkLst>
        </pc:spChg>
        <pc:spChg chg="add mod">
          <ac:chgData name="Manish Sharma" userId="b799adb9ba789c8f" providerId="LiveId" clId="{9299F720-AD1B-4DE8-AE41-CCAD55DAB69C}" dt="2021-11-29T05:25:50.814" v="2420"/>
          <ac:spMkLst>
            <pc:docMk/>
            <pc:sldMk cId="2759217886" sldId="408"/>
            <ac:spMk id="10" creationId="{E4F0C71B-63F2-4CD6-97ED-D4E4C05BEE3F}"/>
          </ac:spMkLst>
        </pc:spChg>
        <pc:spChg chg="add mod">
          <ac:chgData name="Manish Sharma" userId="b799adb9ba789c8f" providerId="LiveId" clId="{9299F720-AD1B-4DE8-AE41-CCAD55DAB69C}" dt="2021-11-29T05:26:14.569" v="2421"/>
          <ac:spMkLst>
            <pc:docMk/>
            <pc:sldMk cId="2759217886" sldId="408"/>
            <ac:spMk id="11" creationId="{08AD71A4-DBA6-405A-A00F-3A95ECCF4915}"/>
          </ac:spMkLst>
        </pc:spChg>
        <pc:spChg chg="add mod">
          <ac:chgData name="Manish Sharma" userId="b799adb9ba789c8f" providerId="LiveId" clId="{9299F720-AD1B-4DE8-AE41-CCAD55DAB69C}" dt="2021-11-29T05:26:46.005" v="2422"/>
          <ac:spMkLst>
            <pc:docMk/>
            <pc:sldMk cId="2759217886" sldId="408"/>
            <ac:spMk id="12" creationId="{2E079CCD-8D85-4DD0-AA00-8DCE985F2BAB}"/>
          </ac:spMkLst>
        </pc:spChg>
        <pc:spChg chg="add mod">
          <ac:chgData name="Manish Sharma" userId="b799adb9ba789c8f" providerId="LiveId" clId="{9299F720-AD1B-4DE8-AE41-CCAD55DAB69C}" dt="2021-11-29T05:26:46.005" v="2422"/>
          <ac:spMkLst>
            <pc:docMk/>
            <pc:sldMk cId="2759217886" sldId="408"/>
            <ac:spMk id="13" creationId="{DEF60B45-8CBF-433E-8109-484DC4881719}"/>
          </ac:spMkLst>
        </pc:spChg>
        <pc:spChg chg="add mod">
          <ac:chgData name="Manish Sharma" userId="b799adb9ba789c8f" providerId="LiveId" clId="{9299F720-AD1B-4DE8-AE41-CCAD55DAB69C}" dt="2021-11-29T05:26:46.005" v="2422"/>
          <ac:spMkLst>
            <pc:docMk/>
            <pc:sldMk cId="2759217886" sldId="408"/>
            <ac:spMk id="15" creationId="{B28DE606-2ED8-455C-8C13-0E0D73A1A63C}"/>
          </ac:spMkLst>
        </pc:spChg>
        <pc:spChg chg="add mod">
          <ac:chgData name="Manish Sharma" userId="b799adb9ba789c8f" providerId="LiveId" clId="{9299F720-AD1B-4DE8-AE41-CCAD55DAB69C}" dt="2021-11-29T05:26:46.005" v="2422"/>
          <ac:spMkLst>
            <pc:docMk/>
            <pc:sldMk cId="2759217886" sldId="408"/>
            <ac:spMk id="17" creationId="{4804F631-FF8D-4AF1-B631-8AC709404A17}"/>
          </ac:spMkLst>
        </pc:spChg>
        <pc:spChg chg="add mod">
          <ac:chgData name="Manish Sharma" userId="b799adb9ba789c8f" providerId="LiveId" clId="{9299F720-AD1B-4DE8-AE41-CCAD55DAB69C}" dt="2021-11-29T05:27:04.934" v="2424"/>
          <ac:spMkLst>
            <pc:docMk/>
            <pc:sldMk cId="2759217886" sldId="408"/>
            <ac:spMk id="19" creationId="{8910EFC1-A65E-4E5B-978A-3A1E284B6E89}"/>
          </ac:spMkLst>
        </pc:spChg>
        <pc:spChg chg="add mod">
          <ac:chgData name="Manish Sharma" userId="b799adb9ba789c8f" providerId="LiveId" clId="{9299F720-AD1B-4DE8-AE41-CCAD55DAB69C}" dt="2021-11-29T05:27:18.841" v="2425"/>
          <ac:spMkLst>
            <pc:docMk/>
            <pc:sldMk cId="2759217886" sldId="408"/>
            <ac:spMk id="20" creationId="{EED1D0C6-3FAE-43D5-91FB-CCE73E2E20D9}"/>
          </ac:spMkLst>
        </pc:spChg>
        <pc:spChg chg="add mod">
          <ac:chgData name="Manish Sharma" userId="b799adb9ba789c8f" providerId="LiveId" clId="{9299F720-AD1B-4DE8-AE41-CCAD55DAB69C}" dt="2021-11-29T05:27:18.841" v="2425"/>
          <ac:spMkLst>
            <pc:docMk/>
            <pc:sldMk cId="2759217886" sldId="408"/>
            <ac:spMk id="25" creationId="{CD186424-9AC5-49EE-A21F-06F9C213C239}"/>
          </ac:spMkLst>
        </pc:spChg>
        <pc:spChg chg="add mod">
          <ac:chgData name="Manish Sharma" userId="b799adb9ba789c8f" providerId="LiveId" clId="{9299F720-AD1B-4DE8-AE41-CCAD55DAB69C}" dt="2021-11-29T05:27:18.841" v="2425"/>
          <ac:spMkLst>
            <pc:docMk/>
            <pc:sldMk cId="2759217886" sldId="408"/>
            <ac:spMk id="26" creationId="{CB2E759F-5F4B-49C9-9BB7-14B60F840E02}"/>
          </ac:spMkLst>
        </pc:spChg>
        <pc:cxnChg chg="add mod">
          <ac:chgData name="Manish Sharma" userId="b799adb9ba789c8f" providerId="LiveId" clId="{9299F720-AD1B-4DE8-AE41-CCAD55DAB69C}" dt="2021-11-29T05:25:44.153" v="2419"/>
          <ac:cxnSpMkLst>
            <pc:docMk/>
            <pc:sldMk cId="2759217886" sldId="408"/>
            <ac:cxnSpMk id="7" creationId="{2B528B92-5FE6-4A61-9F21-0D819E48032A}"/>
          </ac:cxnSpMkLst>
        </pc:cxnChg>
        <pc:cxnChg chg="add mod">
          <ac:chgData name="Manish Sharma" userId="b799adb9ba789c8f" providerId="LiveId" clId="{9299F720-AD1B-4DE8-AE41-CCAD55DAB69C}" dt="2021-11-29T05:26:46.005" v="2422"/>
          <ac:cxnSpMkLst>
            <pc:docMk/>
            <pc:sldMk cId="2759217886" sldId="408"/>
            <ac:cxnSpMk id="14" creationId="{D63977D9-7869-4119-8DC0-F23654556FF8}"/>
          </ac:cxnSpMkLst>
        </pc:cxnChg>
        <pc:cxnChg chg="add mod">
          <ac:chgData name="Manish Sharma" userId="b799adb9ba789c8f" providerId="LiveId" clId="{9299F720-AD1B-4DE8-AE41-CCAD55DAB69C}" dt="2021-11-29T05:26:46.005" v="2422"/>
          <ac:cxnSpMkLst>
            <pc:docMk/>
            <pc:sldMk cId="2759217886" sldId="408"/>
            <ac:cxnSpMk id="16" creationId="{68B96C9A-8A20-4FC4-8527-F9EEF7755B6D}"/>
          </ac:cxnSpMkLst>
        </pc:cxnChg>
        <pc:cxnChg chg="add mod">
          <ac:chgData name="Manish Sharma" userId="b799adb9ba789c8f" providerId="LiveId" clId="{9299F720-AD1B-4DE8-AE41-CCAD55DAB69C}" dt="2021-11-29T05:26:51.873" v="2423"/>
          <ac:cxnSpMkLst>
            <pc:docMk/>
            <pc:sldMk cId="2759217886" sldId="408"/>
            <ac:cxnSpMk id="18" creationId="{0798540D-6C55-4F37-B9F6-0634DA599D76}"/>
          </ac:cxnSpMkLst>
        </pc:cxnChg>
        <pc:cxnChg chg="add mod">
          <ac:chgData name="Manish Sharma" userId="b799adb9ba789c8f" providerId="LiveId" clId="{9299F720-AD1B-4DE8-AE41-CCAD55DAB69C}" dt="2021-11-29T05:27:18.841" v="2425"/>
          <ac:cxnSpMkLst>
            <pc:docMk/>
            <pc:sldMk cId="2759217886" sldId="408"/>
            <ac:cxnSpMk id="21" creationId="{9B0DEEDE-F043-4662-A9EF-7C1EEF1C8658}"/>
          </ac:cxnSpMkLst>
        </pc:cxnChg>
        <pc:cxnChg chg="add mod">
          <ac:chgData name="Manish Sharma" userId="b799adb9ba789c8f" providerId="LiveId" clId="{9299F720-AD1B-4DE8-AE41-CCAD55DAB69C}" dt="2021-11-29T05:27:18.841" v="2425"/>
          <ac:cxnSpMkLst>
            <pc:docMk/>
            <pc:sldMk cId="2759217886" sldId="408"/>
            <ac:cxnSpMk id="22" creationId="{E1F0EBA3-2461-45DE-9ADB-ED6C7A2456AF}"/>
          </ac:cxnSpMkLst>
        </pc:cxnChg>
        <pc:cxnChg chg="add mod">
          <ac:chgData name="Manish Sharma" userId="b799adb9ba789c8f" providerId="LiveId" clId="{9299F720-AD1B-4DE8-AE41-CCAD55DAB69C}" dt="2021-11-29T05:27:18.841" v="2425"/>
          <ac:cxnSpMkLst>
            <pc:docMk/>
            <pc:sldMk cId="2759217886" sldId="408"/>
            <ac:cxnSpMk id="23" creationId="{870ED7F9-CD59-4CAA-940B-F26B7EF0E25D}"/>
          </ac:cxnSpMkLst>
        </pc:cxnChg>
        <pc:cxnChg chg="add mod">
          <ac:chgData name="Manish Sharma" userId="b799adb9ba789c8f" providerId="LiveId" clId="{9299F720-AD1B-4DE8-AE41-CCAD55DAB69C}" dt="2021-11-29T05:27:18.841" v="2425"/>
          <ac:cxnSpMkLst>
            <pc:docMk/>
            <pc:sldMk cId="2759217886" sldId="408"/>
            <ac:cxnSpMk id="24" creationId="{4BE0185E-F014-4B1D-8BCD-099BBF19C986}"/>
          </ac:cxnSpMkLst>
        </pc:cxnChg>
      </pc:sldChg>
      <pc:sldChg chg="add">
        <pc:chgData name="Manish Sharma" userId="b799adb9ba789c8f" providerId="LiveId" clId="{9299F720-AD1B-4DE8-AE41-CCAD55DAB69C}" dt="2021-11-29T05:29:13.179" v="2426"/>
        <pc:sldMkLst>
          <pc:docMk/>
          <pc:sldMk cId="2817809417" sldId="409"/>
        </pc:sldMkLst>
      </pc:sldChg>
      <pc:sldChg chg="addSp delSp modSp add mod setBg delDesignElem">
        <pc:chgData name="Manish Sharma" userId="b799adb9ba789c8f" providerId="LiveId" clId="{9299F720-AD1B-4DE8-AE41-CCAD55DAB69C}" dt="2021-11-29T05:39:48.810" v="2437" actId="20577"/>
        <pc:sldMkLst>
          <pc:docMk/>
          <pc:sldMk cId="1565417734" sldId="410"/>
        </pc:sldMkLst>
        <pc:spChg chg="mod">
          <ac:chgData name="Manish Sharma" userId="b799adb9ba789c8f" providerId="LiveId" clId="{9299F720-AD1B-4DE8-AE41-CCAD55DAB69C}" dt="2021-11-29T05:39:48.810" v="2437" actId="20577"/>
          <ac:spMkLst>
            <pc:docMk/>
            <pc:sldMk cId="1565417734" sldId="410"/>
            <ac:spMk id="3" creationId="{372B17DD-0106-4B06-95E5-D082DEE04FAB}"/>
          </ac:spMkLst>
        </pc:spChg>
        <pc:spChg chg="add">
          <ac:chgData name="Manish Sharma" userId="b799adb9ba789c8f" providerId="LiveId" clId="{9299F720-AD1B-4DE8-AE41-CCAD55DAB69C}" dt="2021-11-29T05:38:29.412" v="2429" actId="26606"/>
          <ac:spMkLst>
            <pc:docMk/>
            <pc:sldMk cId="1565417734" sldId="410"/>
            <ac:spMk id="5" creationId="{09588DA8-065E-4F6F-8EFD-43104AB2E0CF}"/>
          </ac:spMkLst>
        </pc:spChg>
        <pc:spChg chg="add">
          <ac:chgData name="Manish Sharma" userId="b799adb9ba789c8f" providerId="LiveId" clId="{9299F720-AD1B-4DE8-AE41-CCAD55DAB69C}" dt="2021-11-29T05:38:29.412" v="2429" actId="26606"/>
          <ac:spMkLst>
            <pc:docMk/>
            <pc:sldMk cId="1565417734" sldId="410"/>
            <ac:spMk id="6" creationId="{C4285719-470E-454C-AF62-8323075F1F5B}"/>
          </ac:spMkLst>
        </pc:spChg>
        <pc:spChg chg="add">
          <ac:chgData name="Manish Sharma" userId="b799adb9ba789c8f" providerId="LiveId" clId="{9299F720-AD1B-4DE8-AE41-CCAD55DAB69C}" dt="2021-11-29T05:38:29.412" v="2429" actId="26606"/>
          <ac:spMkLst>
            <pc:docMk/>
            <pc:sldMk cId="1565417734" sldId="410"/>
            <ac:spMk id="7" creationId="{CD9FE4EF-C4D8-49A0-B2FF-81D8DB7D8A24}"/>
          </ac:spMkLst>
        </pc:spChg>
        <pc:spChg chg="del">
          <ac:chgData name="Manish Sharma" userId="b799adb9ba789c8f" providerId="LiveId" clId="{9299F720-AD1B-4DE8-AE41-CCAD55DAB69C}" dt="2021-11-29T05:38:18.191" v="2428"/>
          <ac:spMkLst>
            <pc:docMk/>
            <pc:sldMk cId="1565417734" sldId="410"/>
            <ac:spMk id="8" creationId="{09588DA8-065E-4F6F-8EFD-43104AB2E0CF}"/>
          </ac:spMkLst>
        </pc:spChg>
        <pc:spChg chg="add">
          <ac:chgData name="Manish Sharma" userId="b799adb9ba789c8f" providerId="LiveId" clId="{9299F720-AD1B-4DE8-AE41-CCAD55DAB69C}" dt="2021-11-29T05:38:29.412" v="2429" actId="26606"/>
          <ac:spMkLst>
            <pc:docMk/>
            <pc:sldMk cId="1565417734" sldId="410"/>
            <ac:spMk id="9" creationId="{4300840D-0A0B-4512-BACA-B439D5B9C57C}"/>
          </ac:spMkLst>
        </pc:spChg>
        <pc:spChg chg="del">
          <ac:chgData name="Manish Sharma" userId="b799adb9ba789c8f" providerId="LiveId" clId="{9299F720-AD1B-4DE8-AE41-CCAD55DAB69C}" dt="2021-11-29T05:38:18.191" v="2428"/>
          <ac:spMkLst>
            <pc:docMk/>
            <pc:sldMk cId="1565417734" sldId="410"/>
            <ac:spMk id="10" creationId="{C4285719-470E-454C-AF62-8323075F1F5B}"/>
          </ac:spMkLst>
        </pc:spChg>
        <pc:spChg chg="add">
          <ac:chgData name="Manish Sharma" userId="b799adb9ba789c8f" providerId="LiveId" clId="{9299F720-AD1B-4DE8-AE41-CCAD55DAB69C}" dt="2021-11-29T05:38:29.412" v="2429" actId="26606"/>
          <ac:spMkLst>
            <pc:docMk/>
            <pc:sldMk cId="1565417734" sldId="410"/>
            <ac:spMk id="11" creationId="{D2B78728-A580-49A7-84F9-6EF6F583ADE0}"/>
          </ac:spMkLst>
        </pc:spChg>
        <pc:spChg chg="del">
          <ac:chgData name="Manish Sharma" userId="b799adb9ba789c8f" providerId="LiveId" clId="{9299F720-AD1B-4DE8-AE41-CCAD55DAB69C}" dt="2021-11-29T05:38:18.191" v="2428"/>
          <ac:spMkLst>
            <pc:docMk/>
            <pc:sldMk cId="1565417734" sldId="410"/>
            <ac:spMk id="12" creationId="{CD9FE4EF-C4D8-49A0-B2FF-81D8DB7D8A24}"/>
          </ac:spMkLst>
        </pc:spChg>
        <pc:spChg chg="add">
          <ac:chgData name="Manish Sharma" userId="b799adb9ba789c8f" providerId="LiveId" clId="{9299F720-AD1B-4DE8-AE41-CCAD55DAB69C}" dt="2021-11-29T05:38:29.412" v="2429" actId="26606"/>
          <ac:spMkLst>
            <pc:docMk/>
            <pc:sldMk cId="1565417734" sldId="410"/>
            <ac:spMk id="13" creationId="{38FAA1A1-D861-433F-88FA-1E9D6FD31D11}"/>
          </ac:spMkLst>
        </pc:spChg>
        <pc:spChg chg="del">
          <ac:chgData name="Manish Sharma" userId="b799adb9ba789c8f" providerId="LiveId" clId="{9299F720-AD1B-4DE8-AE41-CCAD55DAB69C}" dt="2021-11-29T05:38:18.191" v="2428"/>
          <ac:spMkLst>
            <pc:docMk/>
            <pc:sldMk cId="1565417734" sldId="410"/>
            <ac:spMk id="14" creationId="{4300840D-0A0B-4512-BACA-B439D5B9C57C}"/>
          </ac:spMkLst>
        </pc:spChg>
        <pc:spChg chg="add">
          <ac:chgData name="Manish Sharma" userId="b799adb9ba789c8f" providerId="LiveId" clId="{9299F720-AD1B-4DE8-AE41-CCAD55DAB69C}" dt="2021-11-29T05:38:29.412" v="2429" actId="26606"/>
          <ac:spMkLst>
            <pc:docMk/>
            <pc:sldMk cId="1565417734" sldId="410"/>
            <ac:spMk id="15" creationId="{8D71EDA1-87BF-4D5D-AB79-F346FD19278A}"/>
          </ac:spMkLst>
        </pc:spChg>
        <pc:spChg chg="del">
          <ac:chgData name="Manish Sharma" userId="b799adb9ba789c8f" providerId="LiveId" clId="{9299F720-AD1B-4DE8-AE41-CCAD55DAB69C}" dt="2021-11-29T05:38:18.191" v="2428"/>
          <ac:spMkLst>
            <pc:docMk/>
            <pc:sldMk cId="1565417734" sldId="410"/>
            <ac:spMk id="16" creationId="{D2B78728-A580-49A7-84F9-6EF6F583ADE0}"/>
          </ac:spMkLst>
        </pc:spChg>
        <pc:spChg chg="del">
          <ac:chgData name="Manish Sharma" userId="b799adb9ba789c8f" providerId="LiveId" clId="{9299F720-AD1B-4DE8-AE41-CCAD55DAB69C}" dt="2021-11-29T05:38:18.191" v="2428"/>
          <ac:spMkLst>
            <pc:docMk/>
            <pc:sldMk cId="1565417734" sldId="410"/>
            <ac:spMk id="18" creationId="{38FAA1A1-D861-433F-88FA-1E9D6FD31D11}"/>
          </ac:spMkLst>
        </pc:spChg>
        <pc:spChg chg="del">
          <ac:chgData name="Manish Sharma" userId="b799adb9ba789c8f" providerId="LiveId" clId="{9299F720-AD1B-4DE8-AE41-CCAD55DAB69C}" dt="2021-11-29T05:38:18.191" v="2428"/>
          <ac:spMkLst>
            <pc:docMk/>
            <pc:sldMk cId="1565417734" sldId="410"/>
            <ac:spMk id="20" creationId="{8D71EDA1-87BF-4D5D-AB79-F346FD19278A}"/>
          </ac:spMkLst>
        </pc:spChg>
      </pc:sldChg>
      <pc:sldChg chg="add">
        <pc:chgData name="Manish Sharma" userId="b799adb9ba789c8f" providerId="LiveId" clId="{9299F720-AD1B-4DE8-AE41-CCAD55DAB69C}" dt="2021-11-29T06:28:27.152" v="2438"/>
        <pc:sldMkLst>
          <pc:docMk/>
          <pc:sldMk cId="1795810273" sldId="411"/>
        </pc:sldMkLst>
      </pc:sldChg>
      <pc:sldChg chg="add">
        <pc:chgData name="Manish Sharma" userId="b799adb9ba789c8f" providerId="LiveId" clId="{9299F720-AD1B-4DE8-AE41-CCAD55DAB69C}" dt="2021-11-29T06:28:27.152" v="2438"/>
        <pc:sldMkLst>
          <pc:docMk/>
          <pc:sldMk cId="3656162023" sldId="412"/>
        </pc:sldMkLst>
      </pc:sldChg>
      <pc:sldChg chg="add">
        <pc:chgData name="Manish Sharma" userId="b799adb9ba789c8f" providerId="LiveId" clId="{9299F720-AD1B-4DE8-AE41-CCAD55DAB69C}" dt="2021-11-29T06:28:27.152" v="2438"/>
        <pc:sldMkLst>
          <pc:docMk/>
          <pc:sldMk cId="2381066136" sldId="413"/>
        </pc:sldMkLst>
      </pc:sldChg>
      <pc:sldChg chg="add">
        <pc:chgData name="Manish Sharma" userId="b799adb9ba789c8f" providerId="LiveId" clId="{9299F720-AD1B-4DE8-AE41-CCAD55DAB69C}" dt="2021-11-29T07:32:08.578" v="2439"/>
        <pc:sldMkLst>
          <pc:docMk/>
          <pc:sldMk cId="2495799992" sldId="414"/>
        </pc:sldMkLst>
      </pc:sldChg>
    </pc:docChg>
  </pc:docChgLst>
</pc:chgInfo>
</file>

<file path=ppt/diagrams/_rels/data2.xml.rels><?xml version="1.0" encoding="UTF-8" standalone="yes"?>
<Relationships xmlns="http://schemas.openxmlformats.org/package/2006/relationships"><Relationship Id="rId3" Type="http://schemas.openxmlformats.org/officeDocument/2006/relationships/hyperlink" Target="https://www.facebook.com/manishvbn/" TargetMode="External"/><Relationship Id="rId2" Type="http://schemas.openxmlformats.org/officeDocument/2006/relationships/hyperlink" Target="https://api.whatsapp.com/send?phone=+919822025942" TargetMode="External"/><Relationship Id="rId1" Type="http://schemas.openxmlformats.org/officeDocument/2006/relationships/hyperlink" Target="mailto:manishvbn@gmail.com" TargetMode="External"/><Relationship Id="rId4" Type="http://schemas.openxmlformats.org/officeDocument/2006/relationships/hyperlink" Target="https://www.linkedin.com/in/manishsharma30/" TargetMode="External"/></Relationships>
</file>

<file path=ppt/diagrams/_rels/drawing2.xml.rels><?xml version="1.0" encoding="UTF-8" standalone="yes"?>
<Relationships xmlns="http://schemas.openxmlformats.org/package/2006/relationships"><Relationship Id="rId3" Type="http://schemas.openxmlformats.org/officeDocument/2006/relationships/hyperlink" Target="https://www.facebook.com/manishvbn/" TargetMode="External"/><Relationship Id="rId2" Type="http://schemas.openxmlformats.org/officeDocument/2006/relationships/hyperlink" Target="https://api.whatsapp.com/send?phone=+919822025942" TargetMode="External"/><Relationship Id="rId1" Type="http://schemas.openxmlformats.org/officeDocument/2006/relationships/hyperlink" Target="mailto:manishvbn@gmail.com" TargetMode="External"/><Relationship Id="rId4" Type="http://schemas.openxmlformats.org/officeDocument/2006/relationships/hyperlink" Target="https://www.linkedin.com/in/manishsharma30/" TargetMode="Externa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0DB4F01-2509-4C61-8D9E-355D96E94175}" type="doc">
      <dgm:prSet loTypeId="urn:microsoft.com/office/officeart/2005/8/layout/vList6" loCatId="list" qsTypeId="urn:microsoft.com/office/officeart/2005/8/quickstyle/simple1" qsCatId="simple" csTypeId="urn:microsoft.com/office/officeart/2005/8/colors/colorful1" csCatId="colorful" phldr="1"/>
      <dgm:spPr/>
      <dgm:t>
        <a:bodyPr/>
        <a:lstStyle/>
        <a:p>
          <a:endParaRPr lang="en-IN"/>
        </a:p>
      </dgm:t>
    </dgm:pt>
    <dgm:pt modelId="{12A320EB-15BF-428E-8C30-FBB722C49010}">
      <dgm:prSet phldrT="[Text]"/>
      <dgm:spPr/>
      <dgm:t>
        <a:bodyPr/>
        <a:lstStyle/>
        <a:p>
          <a:r>
            <a:rPr lang="en-IN" dirty="0"/>
            <a:t>Emulated</a:t>
          </a:r>
        </a:p>
      </dgm:t>
    </dgm:pt>
    <dgm:pt modelId="{D1F7E5E8-C5B8-44B4-AEE6-B3DC81EC1C1B}" type="parTrans" cxnId="{B8BE3F15-57AB-4969-A7DF-DEFF639C5A9A}">
      <dgm:prSet/>
      <dgm:spPr/>
      <dgm:t>
        <a:bodyPr/>
        <a:lstStyle/>
        <a:p>
          <a:endParaRPr lang="en-IN"/>
        </a:p>
      </dgm:t>
    </dgm:pt>
    <dgm:pt modelId="{FBFA2D77-FCE8-4596-A16F-11EA3ADBB9E7}" type="sibTrans" cxnId="{B8BE3F15-57AB-4969-A7DF-DEFF639C5A9A}">
      <dgm:prSet/>
      <dgm:spPr/>
      <dgm:t>
        <a:bodyPr/>
        <a:lstStyle/>
        <a:p>
          <a:endParaRPr lang="en-IN"/>
        </a:p>
      </dgm:t>
    </dgm:pt>
    <dgm:pt modelId="{7C20CDDC-1B4B-4DA3-817B-F996E439C546}">
      <dgm:prSet phldrT="[Text]"/>
      <dgm:spPr/>
      <dgm:t>
        <a:bodyPr/>
        <a:lstStyle/>
        <a:p>
          <a:r>
            <a:rPr lang="en-IN" dirty="0"/>
            <a:t>No Shadow DOM</a:t>
          </a:r>
        </a:p>
      </dgm:t>
    </dgm:pt>
    <dgm:pt modelId="{8BE6BFA9-49B5-4802-9EC2-C842F22415BF}" type="parTrans" cxnId="{E30C7E56-2644-45F5-98DD-EA95364A8B3F}">
      <dgm:prSet/>
      <dgm:spPr/>
      <dgm:t>
        <a:bodyPr/>
        <a:lstStyle/>
        <a:p>
          <a:endParaRPr lang="en-IN"/>
        </a:p>
      </dgm:t>
    </dgm:pt>
    <dgm:pt modelId="{5519EE48-51E2-444B-A7CE-778C2B314516}" type="sibTrans" cxnId="{E30C7E56-2644-45F5-98DD-EA95364A8B3F}">
      <dgm:prSet/>
      <dgm:spPr/>
      <dgm:t>
        <a:bodyPr/>
        <a:lstStyle/>
        <a:p>
          <a:endParaRPr lang="en-IN"/>
        </a:p>
      </dgm:t>
    </dgm:pt>
    <dgm:pt modelId="{FA67E59D-DE4F-483D-941A-D4EA4BE31A99}">
      <dgm:prSet phldrT="[Text]"/>
      <dgm:spPr/>
      <dgm:t>
        <a:bodyPr/>
        <a:lstStyle/>
        <a:p>
          <a:r>
            <a:rPr lang="en-IN" dirty="0"/>
            <a:t>Style Encapsulation</a:t>
          </a:r>
        </a:p>
      </dgm:t>
    </dgm:pt>
    <dgm:pt modelId="{C11589A6-FCE3-41E3-8A06-1757A2BAE578}" type="parTrans" cxnId="{B1E2D9C6-9306-4107-A57E-DF190AD832DA}">
      <dgm:prSet/>
      <dgm:spPr/>
      <dgm:t>
        <a:bodyPr/>
        <a:lstStyle/>
        <a:p>
          <a:endParaRPr lang="en-IN"/>
        </a:p>
      </dgm:t>
    </dgm:pt>
    <dgm:pt modelId="{D9232786-1A25-44CF-BF33-1379B5BA1A14}" type="sibTrans" cxnId="{B1E2D9C6-9306-4107-A57E-DF190AD832DA}">
      <dgm:prSet/>
      <dgm:spPr/>
      <dgm:t>
        <a:bodyPr/>
        <a:lstStyle/>
        <a:p>
          <a:endParaRPr lang="en-IN"/>
        </a:p>
      </dgm:t>
    </dgm:pt>
    <dgm:pt modelId="{A5685DBE-A1CC-4837-BE74-DE2A6E52D6C3}">
      <dgm:prSet phldrT="[Text]"/>
      <dgm:spPr/>
      <dgm:t>
        <a:bodyPr/>
        <a:lstStyle/>
        <a:p>
          <a:r>
            <a:rPr lang="en-IN" dirty="0" err="1"/>
            <a:t>ShadowDom</a:t>
          </a:r>
          <a:endParaRPr lang="en-IN" dirty="0"/>
        </a:p>
      </dgm:t>
    </dgm:pt>
    <dgm:pt modelId="{25C7C501-7496-4816-9D8E-81E4F65283E6}" type="parTrans" cxnId="{42DE6162-34E4-423D-B86F-7560466C2CD5}">
      <dgm:prSet/>
      <dgm:spPr/>
      <dgm:t>
        <a:bodyPr/>
        <a:lstStyle/>
        <a:p>
          <a:endParaRPr lang="en-IN"/>
        </a:p>
      </dgm:t>
    </dgm:pt>
    <dgm:pt modelId="{6170FD5E-52A3-4E26-8CE9-27F93E0DC3DA}" type="sibTrans" cxnId="{42DE6162-34E4-423D-B86F-7560466C2CD5}">
      <dgm:prSet/>
      <dgm:spPr/>
      <dgm:t>
        <a:bodyPr/>
        <a:lstStyle/>
        <a:p>
          <a:endParaRPr lang="en-IN"/>
        </a:p>
      </dgm:t>
    </dgm:pt>
    <dgm:pt modelId="{50B3DBA8-291F-485B-B34A-88EA94C1A932}">
      <dgm:prSet phldrT="[Text]"/>
      <dgm:spPr/>
      <dgm:t>
        <a:bodyPr/>
        <a:lstStyle/>
        <a:p>
          <a:r>
            <a:rPr lang="en-IN" dirty="0"/>
            <a:t>Enable Shadow DOM</a:t>
          </a:r>
        </a:p>
      </dgm:t>
    </dgm:pt>
    <dgm:pt modelId="{DBE9B8DD-8F1A-4F86-AB9C-15E25DD1862F}" type="parTrans" cxnId="{04CB27FD-D5BD-4B6F-A5E1-6A9B235CAC56}">
      <dgm:prSet/>
      <dgm:spPr/>
      <dgm:t>
        <a:bodyPr/>
        <a:lstStyle/>
        <a:p>
          <a:endParaRPr lang="en-IN"/>
        </a:p>
      </dgm:t>
    </dgm:pt>
    <dgm:pt modelId="{4796A248-D7A9-4CCD-B194-9C219B4A2EE2}" type="sibTrans" cxnId="{04CB27FD-D5BD-4B6F-A5E1-6A9B235CAC56}">
      <dgm:prSet/>
      <dgm:spPr/>
      <dgm:t>
        <a:bodyPr/>
        <a:lstStyle/>
        <a:p>
          <a:endParaRPr lang="en-IN"/>
        </a:p>
      </dgm:t>
    </dgm:pt>
    <dgm:pt modelId="{AF033ED5-FE65-42B7-A6B6-C924A49E6A7C}">
      <dgm:prSet phldrT="[Text]"/>
      <dgm:spPr/>
      <dgm:t>
        <a:bodyPr/>
        <a:lstStyle/>
        <a:p>
          <a:r>
            <a:rPr lang="en-IN" dirty="0"/>
            <a:t>Style Encapsulation</a:t>
          </a:r>
        </a:p>
      </dgm:t>
    </dgm:pt>
    <dgm:pt modelId="{E2C96430-F1A7-4FD1-A8A2-A6E80CD887AC}" type="parTrans" cxnId="{E3A65FA7-4990-4E0C-BD3F-896CE6468A89}">
      <dgm:prSet/>
      <dgm:spPr/>
      <dgm:t>
        <a:bodyPr/>
        <a:lstStyle/>
        <a:p>
          <a:endParaRPr lang="en-IN"/>
        </a:p>
      </dgm:t>
    </dgm:pt>
    <dgm:pt modelId="{9B70F477-C9AB-499D-AD0D-5B7F1F1E66D7}" type="sibTrans" cxnId="{E3A65FA7-4990-4E0C-BD3F-896CE6468A89}">
      <dgm:prSet/>
      <dgm:spPr/>
      <dgm:t>
        <a:bodyPr/>
        <a:lstStyle/>
        <a:p>
          <a:endParaRPr lang="en-IN"/>
        </a:p>
      </dgm:t>
    </dgm:pt>
    <dgm:pt modelId="{33BED3A8-ED99-4E6E-848E-AB4215BBD18A}">
      <dgm:prSet phldrT="[Text]"/>
      <dgm:spPr/>
      <dgm:t>
        <a:bodyPr/>
        <a:lstStyle/>
        <a:p>
          <a:r>
            <a:rPr lang="en-IN" dirty="0"/>
            <a:t>None</a:t>
          </a:r>
        </a:p>
      </dgm:t>
    </dgm:pt>
    <dgm:pt modelId="{10136CEC-7D38-41FF-907B-49A6607ACCAB}" type="parTrans" cxnId="{69B4DBAB-61FD-471E-AB8F-0D138B1C86CE}">
      <dgm:prSet/>
      <dgm:spPr/>
      <dgm:t>
        <a:bodyPr/>
        <a:lstStyle/>
        <a:p>
          <a:endParaRPr lang="en-IN"/>
        </a:p>
      </dgm:t>
    </dgm:pt>
    <dgm:pt modelId="{9C124531-CC55-40E0-970F-8D7CC0170657}" type="sibTrans" cxnId="{69B4DBAB-61FD-471E-AB8F-0D138B1C86CE}">
      <dgm:prSet/>
      <dgm:spPr/>
      <dgm:t>
        <a:bodyPr/>
        <a:lstStyle/>
        <a:p>
          <a:endParaRPr lang="en-IN"/>
        </a:p>
      </dgm:t>
    </dgm:pt>
    <dgm:pt modelId="{A243F69C-0DE5-4948-9BCF-5771A9B7EAE0}">
      <dgm:prSet phldrT="[Text]"/>
      <dgm:spPr/>
      <dgm:t>
        <a:bodyPr/>
        <a:lstStyle/>
        <a:p>
          <a:r>
            <a:rPr lang="en-IN" dirty="0"/>
            <a:t>No Shadow DOM</a:t>
          </a:r>
        </a:p>
      </dgm:t>
    </dgm:pt>
    <dgm:pt modelId="{5CDD321D-E21E-4FF7-88A1-26DEF04C82C1}" type="parTrans" cxnId="{31D90439-7E09-45D8-BC6A-B6555BC118EC}">
      <dgm:prSet/>
      <dgm:spPr/>
      <dgm:t>
        <a:bodyPr/>
        <a:lstStyle/>
        <a:p>
          <a:endParaRPr lang="en-IN"/>
        </a:p>
      </dgm:t>
    </dgm:pt>
    <dgm:pt modelId="{FCCD4AB5-6A99-47B1-9947-5D5BA9089D15}" type="sibTrans" cxnId="{31D90439-7E09-45D8-BC6A-B6555BC118EC}">
      <dgm:prSet/>
      <dgm:spPr/>
      <dgm:t>
        <a:bodyPr/>
        <a:lstStyle/>
        <a:p>
          <a:endParaRPr lang="en-IN"/>
        </a:p>
      </dgm:t>
    </dgm:pt>
    <dgm:pt modelId="{A5356446-1B6F-41C5-8720-540D8DE3BF95}">
      <dgm:prSet phldrT="[Text]"/>
      <dgm:spPr/>
      <dgm:t>
        <a:bodyPr/>
        <a:lstStyle/>
        <a:p>
          <a:r>
            <a:rPr lang="en-IN" dirty="0"/>
            <a:t>No Style Encapsulation</a:t>
          </a:r>
        </a:p>
      </dgm:t>
    </dgm:pt>
    <dgm:pt modelId="{57289EBE-2943-4089-B884-523C1367DCFE}" type="parTrans" cxnId="{B69809A2-9C06-458F-A2DE-EE4A9ED101BE}">
      <dgm:prSet/>
      <dgm:spPr/>
      <dgm:t>
        <a:bodyPr/>
        <a:lstStyle/>
        <a:p>
          <a:endParaRPr lang="en-IN"/>
        </a:p>
      </dgm:t>
    </dgm:pt>
    <dgm:pt modelId="{010371DE-BACE-40A1-A424-97CD564F1FA7}" type="sibTrans" cxnId="{B69809A2-9C06-458F-A2DE-EE4A9ED101BE}">
      <dgm:prSet/>
      <dgm:spPr/>
      <dgm:t>
        <a:bodyPr/>
        <a:lstStyle/>
        <a:p>
          <a:endParaRPr lang="en-IN"/>
        </a:p>
      </dgm:t>
    </dgm:pt>
    <dgm:pt modelId="{C1DD2045-C4F4-4928-A83A-1434450ADDC2}">
      <dgm:prSet phldrT="[Text]"/>
      <dgm:spPr/>
      <dgm:t>
        <a:bodyPr/>
        <a:lstStyle/>
        <a:p>
          <a:r>
            <a:rPr lang="en-IN" dirty="0"/>
            <a:t>Value: 0</a:t>
          </a:r>
        </a:p>
      </dgm:t>
    </dgm:pt>
    <dgm:pt modelId="{5B31440F-6B13-4C28-B4BE-5BA19EE7428E}" type="parTrans" cxnId="{BD00FBB8-1F43-4AB4-969F-54BAD0D8A167}">
      <dgm:prSet/>
      <dgm:spPr/>
      <dgm:t>
        <a:bodyPr/>
        <a:lstStyle/>
        <a:p>
          <a:endParaRPr lang="en-IN"/>
        </a:p>
      </dgm:t>
    </dgm:pt>
    <dgm:pt modelId="{310B8532-716C-487A-BF36-919B94C64B23}" type="sibTrans" cxnId="{BD00FBB8-1F43-4AB4-969F-54BAD0D8A167}">
      <dgm:prSet/>
      <dgm:spPr/>
      <dgm:t>
        <a:bodyPr/>
        <a:lstStyle/>
        <a:p>
          <a:endParaRPr lang="en-IN"/>
        </a:p>
      </dgm:t>
    </dgm:pt>
    <dgm:pt modelId="{8B172C8C-D8C8-4D49-8EAF-370D34C747E3}">
      <dgm:prSet phldrT="[Text]"/>
      <dgm:spPr/>
      <dgm:t>
        <a:bodyPr/>
        <a:lstStyle/>
        <a:p>
          <a:r>
            <a:rPr lang="en-IN" dirty="0"/>
            <a:t>Value: 1</a:t>
          </a:r>
        </a:p>
      </dgm:t>
    </dgm:pt>
    <dgm:pt modelId="{6EEE0F3D-74CC-4714-82DA-B795C5EB126E}" type="parTrans" cxnId="{52FC4BA9-FCB3-4295-BD37-1731E666704B}">
      <dgm:prSet/>
      <dgm:spPr/>
      <dgm:t>
        <a:bodyPr/>
        <a:lstStyle/>
        <a:p>
          <a:endParaRPr lang="en-IN"/>
        </a:p>
      </dgm:t>
    </dgm:pt>
    <dgm:pt modelId="{A897FBC8-6901-4531-A083-E3154C0CBFB4}" type="sibTrans" cxnId="{52FC4BA9-FCB3-4295-BD37-1731E666704B}">
      <dgm:prSet/>
      <dgm:spPr/>
      <dgm:t>
        <a:bodyPr/>
        <a:lstStyle/>
        <a:p>
          <a:endParaRPr lang="en-IN"/>
        </a:p>
      </dgm:t>
    </dgm:pt>
    <dgm:pt modelId="{D7AC1872-DC64-47ED-8CB8-2416D688EB04}">
      <dgm:prSet phldrT="[Text]"/>
      <dgm:spPr/>
      <dgm:t>
        <a:bodyPr/>
        <a:lstStyle/>
        <a:p>
          <a:r>
            <a:rPr lang="en-IN" dirty="0"/>
            <a:t>Value: 2</a:t>
          </a:r>
        </a:p>
      </dgm:t>
    </dgm:pt>
    <dgm:pt modelId="{6CE3156B-D87A-4A5B-A94B-2D956D18330B}" type="parTrans" cxnId="{19DD80D3-D1C8-4344-82FD-B451828A5691}">
      <dgm:prSet/>
      <dgm:spPr/>
      <dgm:t>
        <a:bodyPr/>
        <a:lstStyle/>
        <a:p>
          <a:endParaRPr lang="en-IN"/>
        </a:p>
      </dgm:t>
    </dgm:pt>
    <dgm:pt modelId="{57C8FE2F-7E56-4E14-9D4D-FF57B4CF5C8F}" type="sibTrans" cxnId="{19DD80D3-D1C8-4344-82FD-B451828A5691}">
      <dgm:prSet/>
      <dgm:spPr/>
      <dgm:t>
        <a:bodyPr/>
        <a:lstStyle/>
        <a:p>
          <a:endParaRPr lang="en-IN"/>
        </a:p>
      </dgm:t>
    </dgm:pt>
    <dgm:pt modelId="{6D2C4EAD-49CF-45D0-ACBD-3B428F73CA25}" type="pres">
      <dgm:prSet presAssocID="{30DB4F01-2509-4C61-8D9E-355D96E94175}" presName="Name0" presStyleCnt="0">
        <dgm:presLayoutVars>
          <dgm:dir/>
          <dgm:animLvl val="lvl"/>
          <dgm:resizeHandles/>
        </dgm:presLayoutVars>
      </dgm:prSet>
      <dgm:spPr/>
    </dgm:pt>
    <dgm:pt modelId="{AD612DB8-BFB3-4437-959A-5E08A2043A84}" type="pres">
      <dgm:prSet presAssocID="{12A320EB-15BF-428E-8C30-FBB722C49010}" presName="linNode" presStyleCnt="0"/>
      <dgm:spPr/>
    </dgm:pt>
    <dgm:pt modelId="{4364F602-B975-4FF9-937C-1DB9062D2D6A}" type="pres">
      <dgm:prSet presAssocID="{12A320EB-15BF-428E-8C30-FBB722C49010}" presName="parentShp" presStyleLbl="node1" presStyleIdx="0" presStyleCnt="3">
        <dgm:presLayoutVars>
          <dgm:bulletEnabled val="1"/>
        </dgm:presLayoutVars>
      </dgm:prSet>
      <dgm:spPr/>
    </dgm:pt>
    <dgm:pt modelId="{E79F97A8-78F6-4807-B707-109265BEC0D8}" type="pres">
      <dgm:prSet presAssocID="{12A320EB-15BF-428E-8C30-FBB722C49010}" presName="childShp" presStyleLbl="bgAccFollowNode1" presStyleIdx="0" presStyleCnt="3">
        <dgm:presLayoutVars>
          <dgm:bulletEnabled val="1"/>
        </dgm:presLayoutVars>
      </dgm:prSet>
      <dgm:spPr/>
    </dgm:pt>
    <dgm:pt modelId="{471E4F85-9BCD-4587-8C7D-ABA088476F08}" type="pres">
      <dgm:prSet presAssocID="{FBFA2D77-FCE8-4596-A16F-11EA3ADBB9E7}" presName="spacing" presStyleCnt="0"/>
      <dgm:spPr/>
    </dgm:pt>
    <dgm:pt modelId="{214A5ECB-A141-42C7-BDBB-D6C25D0F6AA1}" type="pres">
      <dgm:prSet presAssocID="{A5685DBE-A1CC-4837-BE74-DE2A6E52D6C3}" presName="linNode" presStyleCnt="0"/>
      <dgm:spPr/>
    </dgm:pt>
    <dgm:pt modelId="{E1ADA7A4-07F4-4120-9AD2-6BF1255953F7}" type="pres">
      <dgm:prSet presAssocID="{A5685DBE-A1CC-4837-BE74-DE2A6E52D6C3}" presName="parentShp" presStyleLbl="node1" presStyleIdx="1" presStyleCnt="3">
        <dgm:presLayoutVars>
          <dgm:bulletEnabled val="1"/>
        </dgm:presLayoutVars>
      </dgm:prSet>
      <dgm:spPr/>
    </dgm:pt>
    <dgm:pt modelId="{9650EDEF-596D-42F7-A0EF-8266A9C2F243}" type="pres">
      <dgm:prSet presAssocID="{A5685DBE-A1CC-4837-BE74-DE2A6E52D6C3}" presName="childShp" presStyleLbl="bgAccFollowNode1" presStyleIdx="1" presStyleCnt="3">
        <dgm:presLayoutVars>
          <dgm:bulletEnabled val="1"/>
        </dgm:presLayoutVars>
      </dgm:prSet>
      <dgm:spPr/>
    </dgm:pt>
    <dgm:pt modelId="{FDE0FCEC-84AF-4B63-8591-62F0BB9E2229}" type="pres">
      <dgm:prSet presAssocID="{6170FD5E-52A3-4E26-8CE9-27F93E0DC3DA}" presName="spacing" presStyleCnt="0"/>
      <dgm:spPr/>
    </dgm:pt>
    <dgm:pt modelId="{D250F8C9-55FF-474B-9AE4-F94728A4C837}" type="pres">
      <dgm:prSet presAssocID="{33BED3A8-ED99-4E6E-848E-AB4215BBD18A}" presName="linNode" presStyleCnt="0"/>
      <dgm:spPr/>
    </dgm:pt>
    <dgm:pt modelId="{9973909B-19D5-4295-B119-E24F3B275C34}" type="pres">
      <dgm:prSet presAssocID="{33BED3A8-ED99-4E6E-848E-AB4215BBD18A}" presName="parentShp" presStyleLbl="node1" presStyleIdx="2" presStyleCnt="3">
        <dgm:presLayoutVars>
          <dgm:bulletEnabled val="1"/>
        </dgm:presLayoutVars>
      </dgm:prSet>
      <dgm:spPr/>
    </dgm:pt>
    <dgm:pt modelId="{2D8BDC60-826F-4214-95C4-833BBE1FD706}" type="pres">
      <dgm:prSet presAssocID="{33BED3A8-ED99-4E6E-848E-AB4215BBD18A}" presName="childShp" presStyleLbl="bgAccFollowNode1" presStyleIdx="2" presStyleCnt="3">
        <dgm:presLayoutVars>
          <dgm:bulletEnabled val="1"/>
        </dgm:presLayoutVars>
      </dgm:prSet>
      <dgm:spPr/>
    </dgm:pt>
  </dgm:ptLst>
  <dgm:cxnLst>
    <dgm:cxn modelId="{0232D20F-A268-4460-BE26-4657BBBF7932}" type="presOf" srcId="{8B172C8C-D8C8-4D49-8EAF-370D34C747E3}" destId="{9650EDEF-596D-42F7-A0EF-8266A9C2F243}" srcOrd="0" destOrd="2" presId="urn:microsoft.com/office/officeart/2005/8/layout/vList6"/>
    <dgm:cxn modelId="{BFFE7010-963B-4C28-A255-D4E130E4CEBF}" type="presOf" srcId="{C1DD2045-C4F4-4928-A83A-1434450ADDC2}" destId="{E79F97A8-78F6-4807-B707-109265BEC0D8}" srcOrd="0" destOrd="2" presId="urn:microsoft.com/office/officeart/2005/8/layout/vList6"/>
    <dgm:cxn modelId="{B8BE3F15-57AB-4969-A7DF-DEFF639C5A9A}" srcId="{30DB4F01-2509-4C61-8D9E-355D96E94175}" destId="{12A320EB-15BF-428E-8C30-FBB722C49010}" srcOrd="0" destOrd="0" parTransId="{D1F7E5E8-C5B8-44B4-AEE6-B3DC81EC1C1B}" sibTransId="{FBFA2D77-FCE8-4596-A16F-11EA3ADBB9E7}"/>
    <dgm:cxn modelId="{963C5A1A-0355-47FF-AB98-302C082D087C}" type="presOf" srcId="{AF033ED5-FE65-42B7-A6B6-C924A49E6A7C}" destId="{9650EDEF-596D-42F7-A0EF-8266A9C2F243}" srcOrd="0" destOrd="1" presId="urn:microsoft.com/office/officeart/2005/8/layout/vList6"/>
    <dgm:cxn modelId="{C1458129-12ED-4779-BD0C-4C2A70B07AE2}" type="presOf" srcId="{A5685DBE-A1CC-4837-BE74-DE2A6E52D6C3}" destId="{E1ADA7A4-07F4-4120-9AD2-6BF1255953F7}" srcOrd="0" destOrd="0" presId="urn:microsoft.com/office/officeart/2005/8/layout/vList6"/>
    <dgm:cxn modelId="{0544272B-F038-4547-8A68-20A2993B2B71}" type="presOf" srcId="{50B3DBA8-291F-485B-B34A-88EA94C1A932}" destId="{9650EDEF-596D-42F7-A0EF-8266A9C2F243}" srcOrd="0" destOrd="0" presId="urn:microsoft.com/office/officeart/2005/8/layout/vList6"/>
    <dgm:cxn modelId="{31D90439-7E09-45D8-BC6A-B6555BC118EC}" srcId="{33BED3A8-ED99-4E6E-848E-AB4215BBD18A}" destId="{A243F69C-0DE5-4948-9BCF-5771A9B7EAE0}" srcOrd="0" destOrd="0" parTransId="{5CDD321D-E21E-4FF7-88A1-26DEF04C82C1}" sibTransId="{FCCD4AB5-6A99-47B1-9947-5D5BA9089D15}"/>
    <dgm:cxn modelId="{E4737839-0A4A-4DB0-B2C4-D31E4188F123}" type="presOf" srcId="{7C20CDDC-1B4B-4DA3-817B-F996E439C546}" destId="{E79F97A8-78F6-4807-B707-109265BEC0D8}" srcOrd="0" destOrd="0" presId="urn:microsoft.com/office/officeart/2005/8/layout/vList6"/>
    <dgm:cxn modelId="{3AB53E41-CB9F-439E-BE9F-CD29E538CEDE}" type="presOf" srcId="{30DB4F01-2509-4C61-8D9E-355D96E94175}" destId="{6D2C4EAD-49CF-45D0-ACBD-3B428F73CA25}" srcOrd="0" destOrd="0" presId="urn:microsoft.com/office/officeart/2005/8/layout/vList6"/>
    <dgm:cxn modelId="{42DE6162-34E4-423D-B86F-7560466C2CD5}" srcId="{30DB4F01-2509-4C61-8D9E-355D96E94175}" destId="{A5685DBE-A1CC-4837-BE74-DE2A6E52D6C3}" srcOrd="1" destOrd="0" parTransId="{25C7C501-7496-4816-9D8E-81E4F65283E6}" sibTransId="{6170FD5E-52A3-4E26-8CE9-27F93E0DC3DA}"/>
    <dgm:cxn modelId="{76BEC047-AB85-4BB3-A4C7-3F2CA2C50FCD}" type="presOf" srcId="{D7AC1872-DC64-47ED-8CB8-2416D688EB04}" destId="{2D8BDC60-826F-4214-95C4-833BBE1FD706}" srcOrd="0" destOrd="2" presId="urn:microsoft.com/office/officeart/2005/8/layout/vList6"/>
    <dgm:cxn modelId="{E30C7E56-2644-45F5-98DD-EA95364A8B3F}" srcId="{12A320EB-15BF-428E-8C30-FBB722C49010}" destId="{7C20CDDC-1B4B-4DA3-817B-F996E439C546}" srcOrd="0" destOrd="0" parTransId="{8BE6BFA9-49B5-4802-9EC2-C842F22415BF}" sibTransId="{5519EE48-51E2-444B-A7CE-778C2B314516}"/>
    <dgm:cxn modelId="{B69809A2-9C06-458F-A2DE-EE4A9ED101BE}" srcId="{33BED3A8-ED99-4E6E-848E-AB4215BBD18A}" destId="{A5356446-1B6F-41C5-8720-540D8DE3BF95}" srcOrd="1" destOrd="0" parTransId="{57289EBE-2943-4089-B884-523C1367DCFE}" sibTransId="{010371DE-BACE-40A1-A424-97CD564F1FA7}"/>
    <dgm:cxn modelId="{E3A65FA7-4990-4E0C-BD3F-896CE6468A89}" srcId="{A5685DBE-A1CC-4837-BE74-DE2A6E52D6C3}" destId="{AF033ED5-FE65-42B7-A6B6-C924A49E6A7C}" srcOrd="1" destOrd="0" parTransId="{E2C96430-F1A7-4FD1-A8A2-A6E80CD887AC}" sibTransId="{9B70F477-C9AB-499D-AD0D-5B7F1F1E66D7}"/>
    <dgm:cxn modelId="{2AB151A7-2FCD-4359-BCAC-A64BF5B32AC6}" type="presOf" srcId="{A5356446-1B6F-41C5-8720-540D8DE3BF95}" destId="{2D8BDC60-826F-4214-95C4-833BBE1FD706}" srcOrd="0" destOrd="1" presId="urn:microsoft.com/office/officeart/2005/8/layout/vList6"/>
    <dgm:cxn modelId="{52FC4BA9-FCB3-4295-BD37-1731E666704B}" srcId="{A5685DBE-A1CC-4837-BE74-DE2A6E52D6C3}" destId="{8B172C8C-D8C8-4D49-8EAF-370D34C747E3}" srcOrd="2" destOrd="0" parTransId="{6EEE0F3D-74CC-4714-82DA-B795C5EB126E}" sibTransId="{A897FBC8-6901-4531-A083-E3154C0CBFB4}"/>
    <dgm:cxn modelId="{69B4DBAB-61FD-471E-AB8F-0D138B1C86CE}" srcId="{30DB4F01-2509-4C61-8D9E-355D96E94175}" destId="{33BED3A8-ED99-4E6E-848E-AB4215BBD18A}" srcOrd="2" destOrd="0" parTransId="{10136CEC-7D38-41FF-907B-49A6607ACCAB}" sibTransId="{9C124531-CC55-40E0-970F-8D7CC0170657}"/>
    <dgm:cxn modelId="{92B90DAD-B0E4-45B2-AAC4-4FEF2D3CBEA6}" type="presOf" srcId="{33BED3A8-ED99-4E6E-848E-AB4215BBD18A}" destId="{9973909B-19D5-4295-B119-E24F3B275C34}" srcOrd="0" destOrd="0" presId="urn:microsoft.com/office/officeart/2005/8/layout/vList6"/>
    <dgm:cxn modelId="{080517B0-B1BF-485E-B334-5998386AE980}" type="presOf" srcId="{A243F69C-0DE5-4948-9BCF-5771A9B7EAE0}" destId="{2D8BDC60-826F-4214-95C4-833BBE1FD706}" srcOrd="0" destOrd="0" presId="urn:microsoft.com/office/officeart/2005/8/layout/vList6"/>
    <dgm:cxn modelId="{BD00FBB8-1F43-4AB4-969F-54BAD0D8A167}" srcId="{12A320EB-15BF-428E-8C30-FBB722C49010}" destId="{C1DD2045-C4F4-4928-A83A-1434450ADDC2}" srcOrd="2" destOrd="0" parTransId="{5B31440F-6B13-4C28-B4BE-5BA19EE7428E}" sibTransId="{310B8532-716C-487A-BF36-919B94C64B23}"/>
    <dgm:cxn modelId="{B1E2D9C6-9306-4107-A57E-DF190AD832DA}" srcId="{12A320EB-15BF-428E-8C30-FBB722C49010}" destId="{FA67E59D-DE4F-483D-941A-D4EA4BE31A99}" srcOrd="1" destOrd="0" parTransId="{C11589A6-FCE3-41E3-8A06-1757A2BAE578}" sibTransId="{D9232786-1A25-44CF-BF33-1379B5BA1A14}"/>
    <dgm:cxn modelId="{19DD80D3-D1C8-4344-82FD-B451828A5691}" srcId="{33BED3A8-ED99-4E6E-848E-AB4215BBD18A}" destId="{D7AC1872-DC64-47ED-8CB8-2416D688EB04}" srcOrd="2" destOrd="0" parTransId="{6CE3156B-D87A-4A5B-A94B-2D956D18330B}" sibTransId="{57C8FE2F-7E56-4E14-9D4D-FF57B4CF5C8F}"/>
    <dgm:cxn modelId="{17DD02D9-684F-4023-A686-F521AA332F57}" type="presOf" srcId="{12A320EB-15BF-428E-8C30-FBB722C49010}" destId="{4364F602-B975-4FF9-937C-1DB9062D2D6A}" srcOrd="0" destOrd="0" presId="urn:microsoft.com/office/officeart/2005/8/layout/vList6"/>
    <dgm:cxn modelId="{EB2E8EE3-23DC-463F-A69F-DAB66E714C57}" type="presOf" srcId="{FA67E59D-DE4F-483D-941A-D4EA4BE31A99}" destId="{E79F97A8-78F6-4807-B707-109265BEC0D8}" srcOrd="0" destOrd="1" presId="urn:microsoft.com/office/officeart/2005/8/layout/vList6"/>
    <dgm:cxn modelId="{04CB27FD-D5BD-4B6F-A5E1-6A9B235CAC56}" srcId="{A5685DBE-A1CC-4837-BE74-DE2A6E52D6C3}" destId="{50B3DBA8-291F-485B-B34A-88EA94C1A932}" srcOrd="0" destOrd="0" parTransId="{DBE9B8DD-8F1A-4F86-AB9C-15E25DD1862F}" sibTransId="{4796A248-D7A9-4CCD-B194-9C219B4A2EE2}"/>
    <dgm:cxn modelId="{2A969C12-445E-420B-BB63-1C93550A8CC0}" type="presParOf" srcId="{6D2C4EAD-49CF-45D0-ACBD-3B428F73CA25}" destId="{AD612DB8-BFB3-4437-959A-5E08A2043A84}" srcOrd="0" destOrd="0" presId="urn:microsoft.com/office/officeart/2005/8/layout/vList6"/>
    <dgm:cxn modelId="{FA2F43B0-32A5-4764-BE96-E4EC5749F007}" type="presParOf" srcId="{AD612DB8-BFB3-4437-959A-5E08A2043A84}" destId="{4364F602-B975-4FF9-937C-1DB9062D2D6A}" srcOrd="0" destOrd="0" presId="urn:microsoft.com/office/officeart/2005/8/layout/vList6"/>
    <dgm:cxn modelId="{D8C1D5B5-5A6E-4AD1-949E-B90AD570F4D5}" type="presParOf" srcId="{AD612DB8-BFB3-4437-959A-5E08A2043A84}" destId="{E79F97A8-78F6-4807-B707-109265BEC0D8}" srcOrd="1" destOrd="0" presId="urn:microsoft.com/office/officeart/2005/8/layout/vList6"/>
    <dgm:cxn modelId="{6E580171-0C98-4C74-BC96-0E6F77140C86}" type="presParOf" srcId="{6D2C4EAD-49CF-45D0-ACBD-3B428F73CA25}" destId="{471E4F85-9BCD-4587-8C7D-ABA088476F08}" srcOrd="1" destOrd="0" presId="urn:microsoft.com/office/officeart/2005/8/layout/vList6"/>
    <dgm:cxn modelId="{D3ADDE5D-5964-4A2F-85E0-DACBF89EFD38}" type="presParOf" srcId="{6D2C4EAD-49CF-45D0-ACBD-3B428F73CA25}" destId="{214A5ECB-A141-42C7-BDBB-D6C25D0F6AA1}" srcOrd="2" destOrd="0" presId="urn:microsoft.com/office/officeart/2005/8/layout/vList6"/>
    <dgm:cxn modelId="{8B5A1AD6-8B87-42C4-924E-B63F0373D88D}" type="presParOf" srcId="{214A5ECB-A141-42C7-BDBB-D6C25D0F6AA1}" destId="{E1ADA7A4-07F4-4120-9AD2-6BF1255953F7}" srcOrd="0" destOrd="0" presId="urn:microsoft.com/office/officeart/2005/8/layout/vList6"/>
    <dgm:cxn modelId="{508B53D8-9661-4F4E-8751-937AC907AC89}" type="presParOf" srcId="{214A5ECB-A141-42C7-BDBB-D6C25D0F6AA1}" destId="{9650EDEF-596D-42F7-A0EF-8266A9C2F243}" srcOrd="1" destOrd="0" presId="urn:microsoft.com/office/officeart/2005/8/layout/vList6"/>
    <dgm:cxn modelId="{13EE5AE3-B18F-4BC6-965D-326E8A256927}" type="presParOf" srcId="{6D2C4EAD-49CF-45D0-ACBD-3B428F73CA25}" destId="{FDE0FCEC-84AF-4B63-8591-62F0BB9E2229}" srcOrd="3" destOrd="0" presId="urn:microsoft.com/office/officeart/2005/8/layout/vList6"/>
    <dgm:cxn modelId="{6A5371FC-3537-4CB6-A46F-939E83CC2BC6}" type="presParOf" srcId="{6D2C4EAD-49CF-45D0-ACBD-3B428F73CA25}" destId="{D250F8C9-55FF-474B-9AE4-F94728A4C837}" srcOrd="4" destOrd="0" presId="urn:microsoft.com/office/officeart/2005/8/layout/vList6"/>
    <dgm:cxn modelId="{E111CDB3-EB00-4239-A9B4-51A7EB0092E3}" type="presParOf" srcId="{D250F8C9-55FF-474B-9AE4-F94728A4C837}" destId="{9973909B-19D5-4295-B119-E24F3B275C34}" srcOrd="0" destOrd="0" presId="urn:microsoft.com/office/officeart/2005/8/layout/vList6"/>
    <dgm:cxn modelId="{F5C7A9A1-B13F-4BB5-9A53-6E7B41B2F692}" type="presParOf" srcId="{D250F8C9-55FF-474B-9AE4-F94728A4C837}" destId="{2D8BDC60-826F-4214-95C4-833BBE1FD706}" srcOrd="1" destOrd="0" presId="urn:microsoft.com/office/officeart/2005/8/layout/v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49CFC44-69C4-4B17-B8F2-7FF9091A454F}" type="doc">
      <dgm:prSet loTypeId="urn:microsoft.com/office/officeart/2008/layout/LinedList" loCatId="list" qsTypeId="urn:microsoft.com/office/officeart/2005/8/quickstyle/simple1" qsCatId="simple" csTypeId="urn:microsoft.com/office/officeart/2005/8/colors/colorful2" csCatId="colorful"/>
      <dgm:spPr/>
      <dgm:t>
        <a:bodyPr/>
        <a:lstStyle/>
        <a:p>
          <a:endParaRPr lang="en-US"/>
        </a:p>
      </dgm:t>
    </dgm:pt>
    <dgm:pt modelId="{7856030B-23D7-4A23-9EA3-5E646EC46186}">
      <dgm:prSet/>
      <dgm:spPr/>
      <dgm:t>
        <a:bodyPr/>
        <a:lstStyle/>
        <a:p>
          <a:r>
            <a:rPr lang="en-US">
              <a:hlinkClick xmlns:r="http://schemas.openxmlformats.org/officeDocument/2006/relationships" r:id="rId1"/>
            </a:rPr>
            <a:t>Manish Sharma | Gmail</a:t>
          </a:r>
          <a:endParaRPr lang="en-US"/>
        </a:p>
      </dgm:t>
    </dgm:pt>
    <dgm:pt modelId="{4A132848-FCEC-4C54-9590-78B5C1541031}" type="parTrans" cxnId="{96FB3DD2-B34B-4D3C-B3A1-3FFB4E30EE4D}">
      <dgm:prSet/>
      <dgm:spPr/>
      <dgm:t>
        <a:bodyPr/>
        <a:lstStyle/>
        <a:p>
          <a:endParaRPr lang="en-US"/>
        </a:p>
      </dgm:t>
    </dgm:pt>
    <dgm:pt modelId="{591E8C74-F2B1-42F9-B1B0-C70CAF06EA36}" type="sibTrans" cxnId="{96FB3DD2-B34B-4D3C-B3A1-3FFB4E30EE4D}">
      <dgm:prSet/>
      <dgm:spPr/>
      <dgm:t>
        <a:bodyPr/>
        <a:lstStyle/>
        <a:p>
          <a:endParaRPr lang="en-US"/>
        </a:p>
      </dgm:t>
    </dgm:pt>
    <dgm:pt modelId="{D16C0C2D-B6FC-49BD-82F4-1FF928C65157}">
      <dgm:prSet/>
      <dgm:spPr/>
      <dgm:t>
        <a:bodyPr/>
        <a:lstStyle/>
        <a:p>
          <a:r>
            <a:rPr lang="en-US">
              <a:hlinkClick xmlns:r="http://schemas.openxmlformats.org/officeDocument/2006/relationships" r:id="rId2"/>
            </a:rPr>
            <a:t>Manish Sharma | WhatsApp</a:t>
          </a:r>
          <a:endParaRPr lang="en-US"/>
        </a:p>
      </dgm:t>
    </dgm:pt>
    <dgm:pt modelId="{D65A222D-1CC1-414D-A6EC-E74669549088}" type="parTrans" cxnId="{013947E7-A568-4FB1-A984-1B713A46E683}">
      <dgm:prSet/>
      <dgm:spPr/>
      <dgm:t>
        <a:bodyPr/>
        <a:lstStyle/>
        <a:p>
          <a:endParaRPr lang="en-US"/>
        </a:p>
      </dgm:t>
    </dgm:pt>
    <dgm:pt modelId="{BAA50448-FAA9-491D-8A1C-F7940C46C776}" type="sibTrans" cxnId="{013947E7-A568-4FB1-A984-1B713A46E683}">
      <dgm:prSet/>
      <dgm:spPr/>
      <dgm:t>
        <a:bodyPr/>
        <a:lstStyle/>
        <a:p>
          <a:endParaRPr lang="en-US"/>
        </a:p>
      </dgm:t>
    </dgm:pt>
    <dgm:pt modelId="{5C0AD823-ED90-4268-A804-F3FFFADBC6D5}">
      <dgm:prSet/>
      <dgm:spPr/>
      <dgm:t>
        <a:bodyPr/>
        <a:lstStyle/>
        <a:p>
          <a:r>
            <a:rPr lang="en-IN">
              <a:hlinkClick xmlns:r="http://schemas.openxmlformats.org/officeDocument/2006/relationships" r:id="rId3"/>
            </a:rPr>
            <a:t>Manish Sharma | Facebook</a:t>
          </a:r>
          <a:endParaRPr lang="en-US"/>
        </a:p>
      </dgm:t>
    </dgm:pt>
    <dgm:pt modelId="{4D4F1145-AB87-4542-84A2-AFCB2266E6BD}" type="parTrans" cxnId="{83BDB53D-71D6-4FC0-9A4D-8D401858A62B}">
      <dgm:prSet/>
      <dgm:spPr/>
      <dgm:t>
        <a:bodyPr/>
        <a:lstStyle/>
        <a:p>
          <a:endParaRPr lang="en-US"/>
        </a:p>
      </dgm:t>
    </dgm:pt>
    <dgm:pt modelId="{2ED4DBD2-A752-4D43-90BE-EAEBD29A9E00}" type="sibTrans" cxnId="{83BDB53D-71D6-4FC0-9A4D-8D401858A62B}">
      <dgm:prSet/>
      <dgm:spPr/>
      <dgm:t>
        <a:bodyPr/>
        <a:lstStyle/>
        <a:p>
          <a:endParaRPr lang="en-US"/>
        </a:p>
      </dgm:t>
    </dgm:pt>
    <dgm:pt modelId="{C7A297B1-CF4D-444E-9C2B-1CD95F45A846}">
      <dgm:prSet/>
      <dgm:spPr/>
      <dgm:t>
        <a:bodyPr/>
        <a:lstStyle/>
        <a:p>
          <a:r>
            <a:rPr lang="en-IN">
              <a:hlinkClick xmlns:r="http://schemas.openxmlformats.org/officeDocument/2006/relationships" r:id="rId4"/>
            </a:rPr>
            <a:t>Manish Sharma | LinkedIn</a:t>
          </a:r>
          <a:endParaRPr lang="en-US"/>
        </a:p>
      </dgm:t>
    </dgm:pt>
    <dgm:pt modelId="{584C33D7-143C-43F8-92A7-10078D91E93A}" type="parTrans" cxnId="{7FECB311-0489-4F0E-A07C-33A9A40ADAAB}">
      <dgm:prSet/>
      <dgm:spPr/>
      <dgm:t>
        <a:bodyPr/>
        <a:lstStyle/>
        <a:p>
          <a:endParaRPr lang="en-US"/>
        </a:p>
      </dgm:t>
    </dgm:pt>
    <dgm:pt modelId="{7011D163-8AE9-45A2-B44E-6838C60AFCAE}" type="sibTrans" cxnId="{7FECB311-0489-4F0E-A07C-33A9A40ADAAB}">
      <dgm:prSet/>
      <dgm:spPr/>
      <dgm:t>
        <a:bodyPr/>
        <a:lstStyle/>
        <a:p>
          <a:endParaRPr lang="en-US"/>
        </a:p>
      </dgm:t>
    </dgm:pt>
    <dgm:pt modelId="{E502CC95-3DA2-4121-854E-2F22A8F3F9B8}" type="pres">
      <dgm:prSet presAssocID="{749CFC44-69C4-4B17-B8F2-7FF9091A454F}" presName="vert0" presStyleCnt="0">
        <dgm:presLayoutVars>
          <dgm:dir/>
          <dgm:animOne val="branch"/>
          <dgm:animLvl val="lvl"/>
        </dgm:presLayoutVars>
      </dgm:prSet>
      <dgm:spPr/>
    </dgm:pt>
    <dgm:pt modelId="{A68B5917-BCB0-406F-833A-F54E98603A00}" type="pres">
      <dgm:prSet presAssocID="{7856030B-23D7-4A23-9EA3-5E646EC46186}" presName="thickLine" presStyleLbl="alignNode1" presStyleIdx="0" presStyleCnt="4"/>
      <dgm:spPr/>
    </dgm:pt>
    <dgm:pt modelId="{268380D4-EE76-4321-806D-220081372678}" type="pres">
      <dgm:prSet presAssocID="{7856030B-23D7-4A23-9EA3-5E646EC46186}" presName="horz1" presStyleCnt="0"/>
      <dgm:spPr/>
    </dgm:pt>
    <dgm:pt modelId="{E5D1BFB1-0533-4618-8E6D-3500E638CEA6}" type="pres">
      <dgm:prSet presAssocID="{7856030B-23D7-4A23-9EA3-5E646EC46186}" presName="tx1" presStyleLbl="revTx" presStyleIdx="0" presStyleCnt="4"/>
      <dgm:spPr/>
    </dgm:pt>
    <dgm:pt modelId="{03C788E4-96F0-4CCF-95B8-52AEDB223A2F}" type="pres">
      <dgm:prSet presAssocID="{7856030B-23D7-4A23-9EA3-5E646EC46186}" presName="vert1" presStyleCnt="0"/>
      <dgm:spPr/>
    </dgm:pt>
    <dgm:pt modelId="{DB5A0083-C076-4E19-8189-B5B1C7994BA4}" type="pres">
      <dgm:prSet presAssocID="{D16C0C2D-B6FC-49BD-82F4-1FF928C65157}" presName="thickLine" presStyleLbl="alignNode1" presStyleIdx="1" presStyleCnt="4"/>
      <dgm:spPr/>
    </dgm:pt>
    <dgm:pt modelId="{78B9E33E-369F-4085-8ACC-9D7D6D04F1F7}" type="pres">
      <dgm:prSet presAssocID="{D16C0C2D-B6FC-49BD-82F4-1FF928C65157}" presName="horz1" presStyleCnt="0"/>
      <dgm:spPr/>
    </dgm:pt>
    <dgm:pt modelId="{586C69AB-1D57-4026-A9A1-9E9DDFF609AD}" type="pres">
      <dgm:prSet presAssocID="{D16C0C2D-B6FC-49BD-82F4-1FF928C65157}" presName="tx1" presStyleLbl="revTx" presStyleIdx="1" presStyleCnt="4"/>
      <dgm:spPr/>
    </dgm:pt>
    <dgm:pt modelId="{C9CB8C4A-3D9C-40D9-B129-6F94D2A1588F}" type="pres">
      <dgm:prSet presAssocID="{D16C0C2D-B6FC-49BD-82F4-1FF928C65157}" presName="vert1" presStyleCnt="0"/>
      <dgm:spPr/>
    </dgm:pt>
    <dgm:pt modelId="{6D63F8FD-FE3E-4DE1-B802-3A9E3147E67B}" type="pres">
      <dgm:prSet presAssocID="{5C0AD823-ED90-4268-A804-F3FFFADBC6D5}" presName="thickLine" presStyleLbl="alignNode1" presStyleIdx="2" presStyleCnt="4"/>
      <dgm:spPr/>
    </dgm:pt>
    <dgm:pt modelId="{FBB45464-C28D-4B7D-A92B-175D42BB48EA}" type="pres">
      <dgm:prSet presAssocID="{5C0AD823-ED90-4268-A804-F3FFFADBC6D5}" presName="horz1" presStyleCnt="0"/>
      <dgm:spPr/>
    </dgm:pt>
    <dgm:pt modelId="{4BBC28CA-BC9A-45C5-8F00-A327ADB3E9D0}" type="pres">
      <dgm:prSet presAssocID="{5C0AD823-ED90-4268-A804-F3FFFADBC6D5}" presName="tx1" presStyleLbl="revTx" presStyleIdx="2" presStyleCnt="4"/>
      <dgm:spPr/>
    </dgm:pt>
    <dgm:pt modelId="{52B8DC90-A0E0-495D-8F15-1011751BEF44}" type="pres">
      <dgm:prSet presAssocID="{5C0AD823-ED90-4268-A804-F3FFFADBC6D5}" presName="vert1" presStyleCnt="0"/>
      <dgm:spPr/>
    </dgm:pt>
    <dgm:pt modelId="{55A5583B-2696-4838-A5BA-1AB411977C52}" type="pres">
      <dgm:prSet presAssocID="{C7A297B1-CF4D-444E-9C2B-1CD95F45A846}" presName="thickLine" presStyleLbl="alignNode1" presStyleIdx="3" presStyleCnt="4"/>
      <dgm:spPr/>
    </dgm:pt>
    <dgm:pt modelId="{923BEDAF-A037-45B3-8A82-4269E8B1C435}" type="pres">
      <dgm:prSet presAssocID="{C7A297B1-CF4D-444E-9C2B-1CD95F45A846}" presName="horz1" presStyleCnt="0"/>
      <dgm:spPr/>
    </dgm:pt>
    <dgm:pt modelId="{FCEBFAE9-8218-47AE-B340-332750A46077}" type="pres">
      <dgm:prSet presAssocID="{C7A297B1-CF4D-444E-9C2B-1CD95F45A846}" presName="tx1" presStyleLbl="revTx" presStyleIdx="3" presStyleCnt="4"/>
      <dgm:spPr/>
    </dgm:pt>
    <dgm:pt modelId="{83E3852D-C250-4E2C-B003-7FA00FFB0567}" type="pres">
      <dgm:prSet presAssocID="{C7A297B1-CF4D-444E-9C2B-1CD95F45A846}" presName="vert1" presStyleCnt="0"/>
      <dgm:spPr/>
    </dgm:pt>
  </dgm:ptLst>
  <dgm:cxnLst>
    <dgm:cxn modelId="{5C6E530A-0E5A-448F-9C43-0BF6F540DA19}" type="presOf" srcId="{7856030B-23D7-4A23-9EA3-5E646EC46186}" destId="{E5D1BFB1-0533-4618-8E6D-3500E638CEA6}" srcOrd="0" destOrd="0" presId="urn:microsoft.com/office/officeart/2008/layout/LinedList"/>
    <dgm:cxn modelId="{7FECB311-0489-4F0E-A07C-33A9A40ADAAB}" srcId="{749CFC44-69C4-4B17-B8F2-7FF9091A454F}" destId="{C7A297B1-CF4D-444E-9C2B-1CD95F45A846}" srcOrd="3" destOrd="0" parTransId="{584C33D7-143C-43F8-92A7-10078D91E93A}" sibTransId="{7011D163-8AE9-45A2-B44E-6838C60AFCAE}"/>
    <dgm:cxn modelId="{A424F734-548E-4760-8EF5-797AB813E9B8}" type="presOf" srcId="{D16C0C2D-B6FC-49BD-82F4-1FF928C65157}" destId="{586C69AB-1D57-4026-A9A1-9E9DDFF609AD}" srcOrd="0" destOrd="0" presId="urn:microsoft.com/office/officeart/2008/layout/LinedList"/>
    <dgm:cxn modelId="{83BDB53D-71D6-4FC0-9A4D-8D401858A62B}" srcId="{749CFC44-69C4-4B17-B8F2-7FF9091A454F}" destId="{5C0AD823-ED90-4268-A804-F3FFFADBC6D5}" srcOrd="2" destOrd="0" parTransId="{4D4F1145-AB87-4542-84A2-AFCB2266E6BD}" sibTransId="{2ED4DBD2-A752-4D43-90BE-EAEBD29A9E00}"/>
    <dgm:cxn modelId="{AD037951-80F2-46B0-9E15-BA4E4EFE0BE9}" type="presOf" srcId="{C7A297B1-CF4D-444E-9C2B-1CD95F45A846}" destId="{FCEBFAE9-8218-47AE-B340-332750A46077}" srcOrd="0" destOrd="0" presId="urn:microsoft.com/office/officeart/2008/layout/LinedList"/>
    <dgm:cxn modelId="{B4E7A97D-1D27-474C-AF63-516BDDA18594}" type="presOf" srcId="{749CFC44-69C4-4B17-B8F2-7FF9091A454F}" destId="{E502CC95-3DA2-4121-854E-2F22A8F3F9B8}" srcOrd="0" destOrd="0" presId="urn:microsoft.com/office/officeart/2008/layout/LinedList"/>
    <dgm:cxn modelId="{79D0BB9A-86D2-47C6-89C0-1E1F8BB9499A}" type="presOf" srcId="{5C0AD823-ED90-4268-A804-F3FFFADBC6D5}" destId="{4BBC28CA-BC9A-45C5-8F00-A327ADB3E9D0}" srcOrd="0" destOrd="0" presId="urn:microsoft.com/office/officeart/2008/layout/LinedList"/>
    <dgm:cxn modelId="{96FB3DD2-B34B-4D3C-B3A1-3FFB4E30EE4D}" srcId="{749CFC44-69C4-4B17-B8F2-7FF9091A454F}" destId="{7856030B-23D7-4A23-9EA3-5E646EC46186}" srcOrd="0" destOrd="0" parTransId="{4A132848-FCEC-4C54-9590-78B5C1541031}" sibTransId="{591E8C74-F2B1-42F9-B1B0-C70CAF06EA36}"/>
    <dgm:cxn modelId="{013947E7-A568-4FB1-A984-1B713A46E683}" srcId="{749CFC44-69C4-4B17-B8F2-7FF9091A454F}" destId="{D16C0C2D-B6FC-49BD-82F4-1FF928C65157}" srcOrd="1" destOrd="0" parTransId="{D65A222D-1CC1-414D-A6EC-E74669549088}" sibTransId="{BAA50448-FAA9-491D-8A1C-F7940C46C776}"/>
    <dgm:cxn modelId="{3FC281B9-13DC-4070-B700-D900C0F4EEE8}" type="presParOf" srcId="{E502CC95-3DA2-4121-854E-2F22A8F3F9B8}" destId="{A68B5917-BCB0-406F-833A-F54E98603A00}" srcOrd="0" destOrd="0" presId="urn:microsoft.com/office/officeart/2008/layout/LinedList"/>
    <dgm:cxn modelId="{19C34441-9713-40FE-89E0-DD42F2AFE5C7}" type="presParOf" srcId="{E502CC95-3DA2-4121-854E-2F22A8F3F9B8}" destId="{268380D4-EE76-4321-806D-220081372678}" srcOrd="1" destOrd="0" presId="urn:microsoft.com/office/officeart/2008/layout/LinedList"/>
    <dgm:cxn modelId="{DC082BB5-7F79-4612-82BF-3B7B429D557B}" type="presParOf" srcId="{268380D4-EE76-4321-806D-220081372678}" destId="{E5D1BFB1-0533-4618-8E6D-3500E638CEA6}" srcOrd="0" destOrd="0" presId="urn:microsoft.com/office/officeart/2008/layout/LinedList"/>
    <dgm:cxn modelId="{43004072-F1E6-4EA4-954D-7A21EF701FB5}" type="presParOf" srcId="{268380D4-EE76-4321-806D-220081372678}" destId="{03C788E4-96F0-4CCF-95B8-52AEDB223A2F}" srcOrd="1" destOrd="0" presId="urn:microsoft.com/office/officeart/2008/layout/LinedList"/>
    <dgm:cxn modelId="{C65A2554-F9EB-470F-8DDA-40ED06A553F2}" type="presParOf" srcId="{E502CC95-3DA2-4121-854E-2F22A8F3F9B8}" destId="{DB5A0083-C076-4E19-8189-B5B1C7994BA4}" srcOrd="2" destOrd="0" presId="urn:microsoft.com/office/officeart/2008/layout/LinedList"/>
    <dgm:cxn modelId="{2588093D-89AF-49E8-ACDA-7A3ED4AFB647}" type="presParOf" srcId="{E502CC95-3DA2-4121-854E-2F22A8F3F9B8}" destId="{78B9E33E-369F-4085-8ACC-9D7D6D04F1F7}" srcOrd="3" destOrd="0" presId="urn:microsoft.com/office/officeart/2008/layout/LinedList"/>
    <dgm:cxn modelId="{A2167D44-7332-46CA-A873-435C1A3E33E2}" type="presParOf" srcId="{78B9E33E-369F-4085-8ACC-9D7D6D04F1F7}" destId="{586C69AB-1D57-4026-A9A1-9E9DDFF609AD}" srcOrd="0" destOrd="0" presId="urn:microsoft.com/office/officeart/2008/layout/LinedList"/>
    <dgm:cxn modelId="{B2645E54-3634-4664-8465-ACD85900FC4A}" type="presParOf" srcId="{78B9E33E-369F-4085-8ACC-9D7D6D04F1F7}" destId="{C9CB8C4A-3D9C-40D9-B129-6F94D2A1588F}" srcOrd="1" destOrd="0" presId="urn:microsoft.com/office/officeart/2008/layout/LinedList"/>
    <dgm:cxn modelId="{F315F620-5876-418C-8125-3A9AA18374CF}" type="presParOf" srcId="{E502CC95-3DA2-4121-854E-2F22A8F3F9B8}" destId="{6D63F8FD-FE3E-4DE1-B802-3A9E3147E67B}" srcOrd="4" destOrd="0" presId="urn:microsoft.com/office/officeart/2008/layout/LinedList"/>
    <dgm:cxn modelId="{EDBB2BCC-BBD6-48BC-B6D3-30E37B32A9AF}" type="presParOf" srcId="{E502CC95-3DA2-4121-854E-2F22A8F3F9B8}" destId="{FBB45464-C28D-4B7D-A92B-175D42BB48EA}" srcOrd="5" destOrd="0" presId="urn:microsoft.com/office/officeart/2008/layout/LinedList"/>
    <dgm:cxn modelId="{BFAE1557-9DB2-4496-A723-C1257FB0A6E2}" type="presParOf" srcId="{FBB45464-C28D-4B7D-A92B-175D42BB48EA}" destId="{4BBC28CA-BC9A-45C5-8F00-A327ADB3E9D0}" srcOrd="0" destOrd="0" presId="urn:microsoft.com/office/officeart/2008/layout/LinedList"/>
    <dgm:cxn modelId="{F6D7EC93-F5FB-49DA-99A8-FAB674F1F9B1}" type="presParOf" srcId="{FBB45464-C28D-4B7D-A92B-175D42BB48EA}" destId="{52B8DC90-A0E0-495D-8F15-1011751BEF44}" srcOrd="1" destOrd="0" presId="urn:microsoft.com/office/officeart/2008/layout/LinedList"/>
    <dgm:cxn modelId="{362F8FCC-686A-4AB9-B70E-732DEA4A057D}" type="presParOf" srcId="{E502CC95-3DA2-4121-854E-2F22A8F3F9B8}" destId="{55A5583B-2696-4838-A5BA-1AB411977C52}" srcOrd="6" destOrd="0" presId="urn:microsoft.com/office/officeart/2008/layout/LinedList"/>
    <dgm:cxn modelId="{7D9894A3-D65D-4206-B1CC-5317D83AF67B}" type="presParOf" srcId="{E502CC95-3DA2-4121-854E-2F22A8F3F9B8}" destId="{923BEDAF-A037-45B3-8A82-4269E8B1C435}" srcOrd="7" destOrd="0" presId="urn:microsoft.com/office/officeart/2008/layout/LinedList"/>
    <dgm:cxn modelId="{BEE57076-7BB7-4131-817C-3531CF1A18A8}" type="presParOf" srcId="{923BEDAF-A037-45B3-8A82-4269E8B1C435}" destId="{FCEBFAE9-8218-47AE-B340-332750A46077}" srcOrd="0" destOrd="0" presId="urn:microsoft.com/office/officeart/2008/layout/LinedList"/>
    <dgm:cxn modelId="{99DE5EB2-2EEC-482E-9446-94B48F0F044A}" type="presParOf" srcId="{923BEDAF-A037-45B3-8A82-4269E8B1C435}" destId="{83E3852D-C250-4E2C-B003-7FA00FFB0567}"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79F97A8-78F6-4807-B707-109265BEC0D8}">
      <dsp:nvSpPr>
        <dsp:cNvPr id="0" name=""/>
        <dsp:cNvSpPr/>
      </dsp:nvSpPr>
      <dsp:spPr>
        <a:xfrm>
          <a:off x="4206240" y="0"/>
          <a:ext cx="6309360" cy="1359793"/>
        </a:xfrm>
        <a:prstGeom prst="rightArrow">
          <a:avLst>
            <a:gd name="adj1" fmla="val 75000"/>
            <a:gd name="adj2" fmla="val 50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335" tIns="13335" rIns="13335" bIns="13335" numCol="1" spcCol="1270" anchor="t" anchorCtr="0">
          <a:noAutofit/>
        </a:bodyPr>
        <a:lstStyle/>
        <a:p>
          <a:pPr marL="228600" lvl="1" indent="-228600" algn="l" defTabSz="933450">
            <a:lnSpc>
              <a:spcPct val="90000"/>
            </a:lnSpc>
            <a:spcBef>
              <a:spcPct val="0"/>
            </a:spcBef>
            <a:spcAft>
              <a:spcPct val="15000"/>
            </a:spcAft>
            <a:buChar char="•"/>
          </a:pPr>
          <a:r>
            <a:rPr lang="en-IN" sz="2100" kern="1200" dirty="0"/>
            <a:t>No Shadow DOM</a:t>
          </a:r>
        </a:p>
        <a:p>
          <a:pPr marL="228600" lvl="1" indent="-228600" algn="l" defTabSz="933450">
            <a:lnSpc>
              <a:spcPct val="90000"/>
            </a:lnSpc>
            <a:spcBef>
              <a:spcPct val="0"/>
            </a:spcBef>
            <a:spcAft>
              <a:spcPct val="15000"/>
            </a:spcAft>
            <a:buChar char="•"/>
          </a:pPr>
          <a:r>
            <a:rPr lang="en-IN" sz="2100" kern="1200" dirty="0"/>
            <a:t>Style Encapsulation</a:t>
          </a:r>
        </a:p>
        <a:p>
          <a:pPr marL="228600" lvl="1" indent="-228600" algn="l" defTabSz="933450">
            <a:lnSpc>
              <a:spcPct val="90000"/>
            </a:lnSpc>
            <a:spcBef>
              <a:spcPct val="0"/>
            </a:spcBef>
            <a:spcAft>
              <a:spcPct val="15000"/>
            </a:spcAft>
            <a:buChar char="•"/>
          </a:pPr>
          <a:r>
            <a:rPr lang="en-IN" sz="2100" kern="1200" dirty="0"/>
            <a:t>Value: 0</a:t>
          </a:r>
        </a:p>
      </dsp:txBody>
      <dsp:txXfrm>
        <a:off x="4206240" y="169974"/>
        <a:ext cx="5799438" cy="1019845"/>
      </dsp:txXfrm>
    </dsp:sp>
    <dsp:sp modelId="{4364F602-B975-4FF9-937C-1DB9062D2D6A}">
      <dsp:nvSpPr>
        <dsp:cNvPr id="0" name=""/>
        <dsp:cNvSpPr/>
      </dsp:nvSpPr>
      <dsp:spPr>
        <a:xfrm>
          <a:off x="0" y="0"/>
          <a:ext cx="4206240" cy="1359793"/>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4310" tIns="97155" rIns="194310" bIns="97155" numCol="1" spcCol="1270" anchor="ctr" anchorCtr="0">
          <a:noAutofit/>
        </a:bodyPr>
        <a:lstStyle/>
        <a:p>
          <a:pPr marL="0" lvl="0" indent="0" algn="ctr" defTabSz="2266950">
            <a:lnSpc>
              <a:spcPct val="90000"/>
            </a:lnSpc>
            <a:spcBef>
              <a:spcPct val="0"/>
            </a:spcBef>
            <a:spcAft>
              <a:spcPct val="35000"/>
            </a:spcAft>
            <a:buNone/>
          </a:pPr>
          <a:r>
            <a:rPr lang="en-IN" sz="5100" kern="1200" dirty="0"/>
            <a:t>Emulated</a:t>
          </a:r>
        </a:p>
      </dsp:txBody>
      <dsp:txXfrm>
        <a:off x="66380" y="66380"/>
        <a:ext cx="4073480" cy="1227033"/>
      </dsp:txXfrm>
    </dsp:sp>
    <dsp:sp modelId="{9650EDEF-596D-42F7-A0EF-8266A9C2F243}">
      <dsp:nvSpPr>
        <dsp:cNvPr id="0" name=""/>
        <dsp:cNvSpPr/>
      </dsp:nvSpPr>
      <dsp:spPr>
        <a:xfrm>
          <a:off x="4206240" y="1495772"/>
          <a:ext cx="6309360" cy="1359793"/>
        </a:xfrm>
        <a:prstGeom prst="rightArrow">
          <a:avLst>
            <a:gd name="adj1" fmla="val 75000"/>
            <a:gd name="adj2" fmla="val 50000"/>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335" tIns="13335" rIns="13335" bIns="13335" numCol="1" spcCol="1270" anchor="t" anchorCtr="0">
          <a:noAutofit/>
        </a:bodyPr>
        <a:lstStyle/>
        <a:p>
          <a:pPr marL="228600" lvl="1" indent="-228600" algn="l" defTabSz="933450">
            <a:lnSpc>
              <a:spcPct val="90000"/>
            </a:lnSpc>
            <a:spcBef>
              <a:spcPct val="0"/>
            </a:spcBef>
            <a:spcAft>
              <a:spcPct val="15000"/>
            </a:spcAft>
            <a:buChar char="•"/>
          </a:pPr>
          <a:r>
            <a:rPr lang="en-IN" sz="2100" kern="1200" dirty="0"/>
            <a:t>Enable Shadow DOM</a:t>
          </a:r>
        </a:p>
        <a:p>
          <a:pPr marL="228600" lvl="1" indent="-228600" algn="l" defTabSz="933450">
            <a:lnSpc>
              <a:spcPct val="90000"/>
            </a:lnSpc>
            <a:spcBef>
              <a:spcPct val="0"/>
            </a:spcBef>
            <a:spcAft>
              <a:spcPct val="15000"/>
            </a:spcAft>
            <a:buChar char="•"/>
          </a:pPr>
          <a:r>
            <a:rPr lang="en-IN" sz="2100" kern="1200" dirty="0"/>
            <a:t>Style Encapsulation</a:t>
          </a:r>
        </a:p>
        <a:p>
          <a:pPr marL="228600" lvl="1" indent="-228600" algn="l" defTabSz="933450">
            <a:lnSpc>
              <a:spcPct val="90000"/>
            </a:lnSpc>
            <a:spcBef>
              <a:spcPct val="0"/>
            </a:spcBef>
            <a:spcAft>
              <a:spcPct val="15000"/>
            </a:spcAft>
            <a:buChar char="•"/>
          </a:pPr>
          <a:r>
            <a:rPr lang="en-IN" sz="2100" kern="1200" dirty="0"/>
            <a:t>Value: 1</a:t>
          </a:r>
        </a:p>
      </dsp:txBody>
      <dsp:txXfrm>
        <a:off x="4206240" y="1665746"/>
        <a:ext cx="5799438" cy="1019845"/>
      </dsp:txXfrm>
    </dsp:sp>
    <dsp:sp modelId="{E1ADA7A4-07F4-4120-9AD2-6BF1255953F7}">
      <dsp:nvSpPr>
        <dsp:cNvPr id="0" name=""/>
        <dsp:cNvSpPr/>
      </dsp:nvSpPr>
      <dsp:spPr>
        <a:xfrm>
          <a:off x="0" y="1495772"/>
          <a:ext cx="4206240" cy="1359793"/>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4310" tIns="97155" rIns="194310" bIns="97155" numCol="1" spcCol="1270" anchor="ctr" anchorCtr="0">
          <a:noAutofit/>
        </a:bodyPr>
        <a:lstStyle/>
        <a:p>
          <a:pPr marL="0" lvl="0" indent="0" algn="ctr" defTabSz="2266950">
            <a:lnSpc>
              <a:spcPct val="90000"/>
            </a:lnSpc>
            <a:spcBef>
              <a:spcPct val="0"/>
            </a:spcBef>
            <a:spcAft>
              <a:spcPct val="35000"/>
            </a:spcAft>
            <a:buNone/>
          </a:pPr>
          <a:r>
            <a:rPr lang="en-IN" sz="5100" kern="1200" dirty="0" err="1"/>
            <a:t>ShadowDom</a:t>
          </a:r>
          <a:endParaRPr lang="en-IN" sz="5100" kern="1200" dirty="0"/>
        </a:p>
      </dsp:txBody>
      <dsp:txXfrm>
        <a:off x="66380" y="1562152"/>
        <a:ext cx="4073480" cy="1227033"/>
      </dsp:txXfrm>
    </dsp:sp>
    <dsp:sp modelId="{2D8BDC60-826F-4214-95C4-833BBE1FD706}">
      <dsp:nvSpPr>
        <dsp:cNvPr id="0" name=""/>
        <dsp:cNvSpPr/>
      </dsp:nvSpPr>
      <dsp:spPr>
        <a:xfrm>
          <a:off x="4206240" y="2991544"/>
          <a:ext cx="6309360" cy="1359793"/>
        </a:xfrm>
        <a:prstGeom prst="rightArrow">
          <a:avLst>
            <a:gd name="adj1" fmla="val 75000"/>
            <a:gd name="adj2" fmla="val 50000"/>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335" tIns="13335" rIns="13335" bIns="13335" numCol="1" spcCol="1270" anchor="t" anchorCtr="0">
          <a:noAutofit/>
        </a:bodyPr>
        <a:lstStyle/>
        <a:p>
          <a:pPr marL="228600" lvl="1" indent="-228600" algn="l" defTabSz="933450">
            <a:lnSpc>
              <a:spcPct val="90000"/>
            </a:lnSpc>
            <a:spcBef>
              <a:spcPct val="0"/>
            </a:spcBef>
            <a:spcAft>
              <a:spcPct val="15000"/>
            </a:spcAft>
            <a:buChar char="•"/>
          </a:pPr>
          <a:r>
            <a:rPr lang="en-IN" sz="2100" kern="1200" dirty="0"/>
            <a:t>No Shadow DOM</a:t>
          </a:r>
        </a:p>
        <a:p>
          <a:pPr marL="228600" lvl="1" indent="-228600" algn="l" defTabSz="933450">
            <a:lnSpc>
              <a:spcPct val="90000"/>
            </a:lnSpc>
            <a:spcBef>
              <a:spcPct val="0"/>
            </a:spcBef>
            <a:spcAft>
              <a:spcPct val="15000"/>
            </a:spcAft>
            <a:buChar char="•"/>
          </a:pPr>
          <a:r>
            <a:rPr lang="en-IN" sz="2100" kern="1200" dirty="0"/>
            <a:t>No Style Encapsulation</a:t>
          </a:r>
        </a:p>
        <a:p>
          <a:pPr marL="228600" lvl="1" indent="-228600" algn="l" defTabSz="933450">
            <a:lnSpc>
              <a:spcPct val="90000"/>
            </a:lnSpc>
            <a:spcBef>
              <a:spcPct val="0"/>
            </a:spcBef>
            <a:spcAft>
              <a:spcPct val="15000"/>
            </a:spcAft>
            <a:buChar char="•"/>
          </a:pPr>
          <a:r>
            <a:rPr lang="en-IN" sz="2100" kern="1200" dirty="0"/>
            <a:t>Value: 2</a:t>
          </a:r>
        </a:p>
      </dsp:txBody>
      <dsp:txXfrm>
        <a:off x="4206240" y="3161518"/>
        <a:ext cx="5799438" cy="1019845"/>
      </dsp:txXfrm>
    </dsp:sp>
    <dsp:sp modelId="{9973909B-19D5-4295-B119-E24F3B275C34}">
      <dsp:nvSpPr>
        <dsp:cNvPr id="0" name=""/>
        <dsp:cNvSpPr/>
      </dsp:nvSpPr>
      <dsp:spPr>
        <a:xfrm>
          <a:off x="0" y="2991544"/>
          <a:ext cx="4206240" cy="1359793"/>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4310" tIns="97155" rIns="194310" bIns="97155" numCol="1" spcCol="1270" anchor="ctr" anchorCtr="0">
          <a:noAutofit/>
        </a:bodyPr>
        <a:lstStyle/>
        <a:p>
          <a:pPr marL="0" lvl="0" indent="0" algn="ctr" defTabSz="2266950">
            <a:lnSpc>
              <a:spcPct val="90000"/>
            </a:lnSpc>
            <a:spcBef>
              <a:spcPct val="0"/>
            </a:spcBef>
            <a:spcAft>
              <a:spcPct val="35000"/>
            </a:spcAft>
            <a:buNone/>
          </a:pPr>
          <a:r>
            <a:rPr lang="en-IN" sz="5100" kern="1200" dirty="0"/>
            <a:t>None</a:t>
          </a:r>
        </a:p>
      </dsp:txBody>
      <dsp:txXfrm>
        <a:off x="66380" y="3057924"/>
        <a:ext cx="4073480" cy="122703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68B5917-BCB0-406F-833A-F54E98603A00}">
      <dsp:nvSpPr>
        <dsp:cNvPr id="0" name=""/>
        <dsp:cNvSpPr/>
      </dsp:nvSpPr>
      <dsp:spPr>
        <a:xfrm>
          <a:off x="0" y="0"/>
          <a:ext cx="5329236"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5D1BFB1-0533-4618-8E6D-3500E638CEA6}">
      <dsp:nvSpPr>
        <dsp:cNvPr id="0" name=""/>
        <dsp:cNvSpPr/>
      </dsp:nvSpPr>
      <dsp:spPr>
        <a:xfrm>
          <a:off x="0" y="0"/>
          <a:ext cx="5329236" cy="10144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540" tIns="129540" rIns="129540" bIns="129540" numCol="1" spcCol="1270" anchor="t" anchorCtr="0">
          <a:noAutofit/>
        </a:bodyPr>
        <a:lstStyle/>
        <a:p>
          <a:pPr marL="0" lvl="0" indent="0" algn="l" defTabSz="1511300">
            <a:lnSpc>
              <a:spcPct val="90000"/>
            </a:lnSpc>
            <a:spcBef>
              <a:spcPct val="0"/>
            </a:spcBef>
            <a:spcAft>
              <a:spcPct val="35000"/>
            </a:spcAft>
            <a:buNone/>
          </a:pPr>
          <a:r>
            <a:rPr lang="en-US" sz="3400" kern="1200">
              <a:hlinkClick xmlns:r="http://schemas.openxmlformats.org/officeDocument/2006/relationships" r:id="rId1"/>
            </a:rPr>
            <a:t>Manish Sharma | Gmail</a:t>
          </a:r>
          <a:endParaRPr lang="en-US" sz="3400" kern="1200"/>
        </a:p>
      </dsp:txBody>
      <dsp:txXfrm>
        <a:off x="0" y="0"/>
        <a:ext cx="5329236" cy="1014412"/>
      </dsp:txXfrm>
    </dsp:sp>
    <dsp:sp modelId="{DB5A0083-C076-4E19-8189-B5B1C7994BA4}">
      <dsp:nvSpPr>
        <dsp:cNvPr id="0" name=""/>
        <dsp:cNvSpPr/>
      </dsp:nvSpPr>
      <dsp:spPr>
        <a:xfrm>
          <a:off x="0" y="1014412"/>
          <a:ext cx="5329236" cy="0"/>
        </a:xfrm>
        <a:prstGeom prst="line">
          <a:avLst/>
        </a:prstGeom>
        <a:solidFill>
          <a:schemeClr val="accent2">
            <a:hueOff val="-485121"/>
            <a:satOff val="-27976"/>
            <a:lumOff val="2876"/>
            <a:alphaOff val="0"/>
          </a:schemeClr>
        </a:solidFill>
        <a:ln w="12700" cap="flat" cmpd="sng" algn="ctr">
          <a:solidFill>
            <a:schemeClr val="accent2">
              <a:hueOff val="-485121"/>
              <a:satOff val="-27976"/>
              <a:lumOff val="2876"/>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86C69AB-1D57-4026-A9A1-9E9DDFF609AD}">
      <dsp:nvSpPr>
        <dsp:cNvPr id="0" name=""/>
        <dsp:cNvSpPr/>
      </dsp:nvSpPr>
      <dsp:spPr>
        <a:xfrm>
          <a:off x="0" y="1014412"/>
          <a:ext cx="5329236" cy="10144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540" tIns="129540" rIns="129540" bIns="129540" numCol="1" spcCol="1270" anchor="t" anchorCtr="0">
          <a:noAutofit/>
        </a:bodyPr>
        <a:lstStyle/>
        <a:p>
          <a:pPr marL="0" lvl="0" indent="0" algn="l" defTabSz="1511300">
            <a:lnSpc>
              <a:spcPct val="90000"/>
            </a:lnSpc>
            <a:spcBef>
              <a:spcPct val="0"/>
            </a:spcBef>
            <a:spcAft>
              <a:spcPct val="35000"/>
            </a:spcAft>
            <a:buNone/>
          </a:pPr>
          <a:r>
            <a:rPr lang="en-US" sz="3400" kern="1200">
              <a:hlinkClick xmlns:r="http://schemas.openxmlformats.org/officeDocument/2006/relationships" r:id="rId2"/>
            </a:rPr>
            <a:t>Manish Sharma | WhatsApp</a:t>
          </a:r>
          <a:endParaRPr lang="en-US" sz="3400" kern="1200"/>
        </a:p>
      </dsp:txBody>
      <dsp:txXfrm>
        <a:off x="0" y="1014412"/>
        <a:ext cx="5329236" cy="1014412"/>
      </dsp:txXfrm>
    </dsp:sp>
    <dsp:sp modelId="{6D63F8FD-FE3E-4DE1-B802-3A9E3147E67B}">
      <dsp:nvSpPr>
        <dsp:cNvPr id="0" name=""/>
        <dsp:cNvSpPr/>
      </dsp:nvSpPr>
      <dsp:spPr>
        <a:xfrm>
          <a:off x="0" y="2028824"/>
          <a:ext cx="5329236" cy="0"/>
        </a:xfrm>
        <a:prstGeom prst="line">
          <a:avLst/>
        </a:prstGeom>
        <a:solidFill>
          <a:schemeClr val="accent2">
            <a:hueOff val="-970242"/>
            <a:satOff val="-55952"/>
            <a:lumOff val="5752"/>
            <a:alphaOff val="0"/>
          </a:schemeClr>
        </a:solidFill>
        <a:ln w="12700" cap="flat" cmpd="sng" algn="ctr">
          <a:solidFill>
            <a:schemeClr val="accent2">
              <a:hueOff val="-970242"/>
              <a:satOff val="-55952"/>
              <a:lumOff val="575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BBC28CA-BC9A-45C5-8F00-A327ADB3E9D0}">
      <dsp:nvSpPr>
        <dsp:cNvPr id="0" name=""/>
        <dsp:cNvSpPr/>
      </dsp:nvSpPr>
      <dsp:spPr>
        <a:xfrm>
          <a:off x="0" y="2028825"/>
          <a:ext cx="5329236" cy="10144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540" tIns="129540" rIns="129540" bIns="129540" numCol="1" spcCol="1270" anchor="t" anchorCtr="0">
          <a:noAutofit/>
        </a:bodyPr>
        <a:lstStyle/>
        <a:p>
          <a:pPr marL="0" lvl="0" indent="0" algn="l" defTabSz="1511300">
            <a:lnSpc>
              <a:spcPct val="90000"/>
            </a:lnSpc>
            <a:spcBef>
              <a:spcPct val="0"/>
            </a:spcBef>
            <a:spcAft>
              <a:spcPct val="35000"/>
            </a:spcAft>
            <a:buNone/>
          </a:pPr>
          <a:r>
            <a:rPr lang="en-IN" sz="3400" kern="1200">
              <a:hlinkClick xmlns:r="http://schemas.openxmlformats.org/officeDocument/2006/relationships" r:id="rId3"/>
            </a:rPr>
            <a:t>Manish Sharma | Facebook</a:t>
          </a:r>
          <a:endParaRPr lang="en-US" sz="3400" kern="1200"/>
        </a:p>
      </dsp:txBody>
      <dsp:txXfrm>
        <a:off x="0" y="2028825"/>
        <a:ext cx="5329236" cy="1014412"/>
      </dsp:txXfrm>
    </dsp:sp>
    <dsp:sp modelId="{55A5583B-2696-4838-A5BA-1AB411977C52}">
      <dsp:nvSpPr>
        <dsp:cNvPr id="0" name=""/>
        <dsp:cNvSpPr/>
      </dsp:nvSpPr>
      <dsp:spPr>
        <a:xfrm>
          <a:off x="0" y="3043237"/>
          <a:ext cx="5329236" cy="0"/>
        </a:xfrm>
        <a:prstGeom prst="line">
          <a:avLst/>
        </a:prstGeom>
        <a:solidFill>
          <a:schemeClr val="accent2">
            <a:hueOff val="-1455363"/>
            <a:satOff val="-83928"/>
            <a:lumOff val="8628"/>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CEBFAE9-8218-47AE-B340-332750A46077}">
      <dsp:nvSpPr>
        <dsp:cNvPr id="0" name=""/>
        <dsp:cNvSpPr/>
      </dsp:nvSpPr>
      <dsp:spPr>
        <a:xfrm>
          <a:off x="0" y="3043237"/>
          <a:ext cx="5329236" cy="10144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540" tIns="129540" rIns="129540" bIns="129540" numCol="1" spcCol="1270" anchor="t" anchorCtr="0">
          <a:noAutofit/>
        </a:bodyPr>
        <a:lstStyle/>
        <a:p>
          <a:pPr marL="0" lvl="0" indent="0" algn="l" defTabSz="1511300">
            <a:lnSpc>
              <a:spcPct val="90000"/>
            </a:lnSpc>
            <a:spcBef>
              <a:spcPct val="0"/>
            </a:spcBef>
            <a:spcAft>
              <a:spcPct val="35000"/>
            </a:spcAft>
            <a:buNone/>
          </a:pPr>
          <a:r>
            <a:rPr lang="en-IN" sz="3400" kern="1200">
              <a:hlinkClick xmlns:r="http://schemas.openxmlformats.org/officeDocument/2006/relationships" r:id="rId4"/>
            </a:rPr>
            <a:t>Manish Sharma | LinkedIn</a:t>
          </a:r>
          <a:endParaRPr lang="en-US" sz="3400" kern="1200"/>
        </a:p>
      </dsp:txBody>
      <dsp:txXfrm>
        <a:off x="0" y="3043237"/>
        <a:ext cx="5329236" cy="1014412"/>
      </dsp:txXfrm>
    </dsp:sp>
  </dsp:spTree>
</dsp:drawing>
</file>

<file path=ppt/diagrams/layout1.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6B529E-45CC-4AED-80B3-4BBD48A2AF1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F5B8552-66E7-4159-BFCF-0B11286EAF5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41B97A7-5AFD-4E20-9727-194CE260D86C}"/>
              </a:ext>
            </a:extLst>
          </p:cNvPr>
          <p:cNvSpPr>
            <a:spLocks noGrp="1"/>
          </p:cNvSpPr>
          <p:nvPr>
            <p:ph type="dt" sz="half" idx="10"/>
          </p:nvPr>
        </p:nvSpPr>
        <p:spPr/>
        <p:txBody>
          <a:bodyPr/>
          <a:lstStyle/>
          <a:p>
            <a:fld id="{AC383B1E-3E1F-4FB8-B611-6F0F06E0FE57}" type="datetimeFigureOut">
              <a:rPr lang="en-US" smtClean="0"/>
              <a:t>11/29/2021</a:t>
            </a:fld>
            <a:endParaRPr lang="en-US"/>
          </a:p>
        </p:txBody>
      </p:sp>
      <p:sp>
        <p:nvSpPr>
          <p:cNvPr id="5" name="Footer Placeholder 4">
            <a:extLst>
              <a:ext uri="{FF2B5EF4-FFF2-40B4-BE49-F238E27FC236}">
                <a16:creationId xmlns:a16="http://schemas.microsoft.com/office/drawing/2014/main" id="{9BB0427F-D48B-4A9D-A92E-BD8BD1396F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8901568-0B04-4C0D-AB92-2ACCC8C5D381}"/>
              </a:ext>
            </a:extLst>
          </p:cNvPr>
          <p:cNvSpPr>
            <a:spLocks noGrp="1"/>
          </p:cNvSpPr>
          <p:nvPr>
            <p:ph type="sldNum" sz="quarter" idx="12"/>
          </p:nvPr>
        </p:nvSpPr>
        <p:spPr/>
        <p:txBody>
          <a:bodyPr/>
          <a:lstStyle/>
          <a:p>
            <a:fld id="{AD0483F6-4D3C-4F49-9122-C28E0C068AED}" type="slidenum">
              <a:rPr lang="en-US" smtClean="0"/>
              <a:t>‹#›</a:t>
            </a:fld>
            <a:endParaRPr lang="en-US"/>
          </a:p>
        </p:txBody>
      </p:sp>
    </p:spTree>
    <p:extLst>
      <p:ext uri="{BB962C8B-B14F-4D97-AF65-F5344CB8AC3E}">
        <p14:creationId xmlns:p14="http://schemas.microsoft.com/office/powerpoint/2010/main" val="25067409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0910A-0773-4A5E-923F-872D153F235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3F89E44-0152-41D7-9FA8-B6935D13592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84E6C3-C3E6-40A4-9FCE-3367D791A446}"/>
              </a:ext>
            </a:extLst>
          </p:cNvPr>
          <p:cNvSpPr>
            <a:spLocks noGrp="1"/>
          </p:cNvSpPr>
          <p:nvPr>
            <p:ph type="dt" sz="half" idx="10"/>
          </p:nvPr>
        </p:nvSpPr>
        <p:spPr/>
        <p:txBody>
          <a:bodyPr/>
          <a:lstStyle/>
          <a:p>
            <a:fld id="{AC383B1E-3E1F-4FB8-B611-6F0F06E0FE57}" type="datetimeFigureOut">
              <a:rPr lang="en-US" smtClean="0"/>
              <a:t>11/29/2021</a:t>
            </a:fld>
            <a:endParaRPr lang="en-US"/>
          </a:p>
        </p:txBody>
      </p:sp>
      <p:sp>
        <p:nvSpPr>
          <p:cNvPr id="5" name="Footer Placeholder 4">
            <a:extLst>
              <a:ext uri="{FF2B5EF4-FFF2-40B4-BE49-F238E27FC236}">
                <a16:creationId xmlns:a16="http://schemas.microsoft.com/office/drawing/2014/main" id="{42CF5312-2701-4687-A019-14782A88B2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875657-2B9E-40F3-8252-0BA25264F790}"/>
              </a:ext>
            </a:extLst>
          </p:cNvPr>
          <p:cNvSpPr>
            <a:spLocks noGrp="1"/>
          </p:cNvSpPr>
          <p:nvPr>
            <p:ph type="sldNum" sz="quarter" idx="12"/>
          </p:nvPr>
        </p:nvSpPr>
        <p:spPr/>
        <p:txBody>
          <a:bodyPr/>
          <a:lstStyle/>
          <a:p>
            <a:fld id="{AD0483F6-4D3C-4F49-9122-C28E0C068AED}" type="slidenum">
              <a:rPr lang="en-US" smtClean="0"/>
              <a:t>‹#›</a:t>
            </a:fld>
            <a:endParaRPr lang="en-US"/>
          </a:p>
        </p:txBody>
      </p:sp>
    </p:spTree>
    <p:extLst>
      <p:ext uri="{BB962C8B-B14F-4D97-AF65-F5344CB8AC3E}">
        <p14:creationId xmlns:p14="http://schemas.microsoft.com/office/powerpoint/2010/main" val="27317674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95BA920-7500-479F-95F2-A9450B6C03F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8DDDCE5-211F-4264-8802-31E712486CF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50F2F3-3F45-4631-96BF-29D1B59F6069}"/>
              </a:ext>
            </a:extLst>
          </p:cNvPr>
          <p:cNvSpPr>
            <a:spLocks noGrp="1"/>
          </p:cNvSpPr>
          <p:nvPr>
            <p:ph type="dt" sz="half" idx="10"/>
          </p:nvPr>
        </p:nvSpPr>
        <p:spPr/>
        <p:txBody>
          <a:bodyPr/>
          <a:lstStyle/>
          <a:p>
            <a:fld id="{AC383B1E-3E1F-4FB8-B611-6F0F06E0FE57}" type="datetimeFigureOut">
              <a:rPr lang="en-US" smtClean="0"/>
              <a:t>11/29/2021</a:t>
            </a:fld>
            <a:endParaRPr lang="en-US"/>
          </a:p>
        </p:txBody>
      </p:sp>
      <p:sp>
        <p:nvSpPr>
          <p:cNvPr id="5" name="Footer Placeholder 4">
            <a:extLst>
              <a:ext uri="{FF2B5EF4-FFF2-40B4-BE49-F238E27FC236}">
                <a16:creationId xmlns:a16="http://schemas.microsoft.com/office/drawing/2014/main" id="{3705233A-34FD-4A68-B410-2200590A611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2EB46B1-1281-4C22-A0E1-62AB800338C5}"/>
              </a:ext>
            </a:extLst>
          </p:cNvPr>
          <p:cNvSpPr>
            <a:spLocks noGrp="1"/>
          </p:cNvSpPr>
          <p:nvPr>
            <p:ph type="sldNum" sz="quarter" idx="12"/>
          </p:nvPr>
        </p:nvSpPr>
        <p:spPr/>
        <p:txBody>
          <a:bodyPr/>
          <a:lstStyle/>
          <a:p>
            <a:fld id="{AD0483F6-4D3C-4F49-9122-C28E0C068AED}" type="slidenum">
              <a:rPr lang="en-US" smtClean="0"/>
              <a:t>‹#›</a:t>
            </a:fld>
            <a:endParaRPr lang="en-US"/>
          </a:p>
        </p:txBody>
      </p:sp>
    </p:spTree>
    <p:extLst>
      <p:ext uri="{BB962C8B-B14F-4D97-AF65-F5344CB8AC3E}">
        <p14:creationId xmlns:p14="http://schemas.microsoft.com/office/powerpoint/2010/main" val="31038476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D48B9-F28B-4FAB-A1A3-3F7C2AB7836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F13227A-8ED9-4584-ADB7-FEEA1C3F9B6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AA3B762-874E-401A-B9E7-469925BC42B5}"/>
              </a:ext>
            </a:extLst>
          </p:cNvPr>
          <p:cNvSpPr>
            <a:spLocks noGrp="1"/>
          </p:cNvSpPr>
          <p:nvPr>
            <p:ph type="dt" sz="half" idx="10"/>
          </p:nvPr>
        </p:nvSpPr>
        <p:spPr/>
        <p:txBody>
          <a:bodyPr/>
          <a:lstStyle/>
          <a:p>
            <a:fld id="{AC383B1E-3E1F-4FB8-B611-6F0F06E0FE57}" type="datetimeFigureOut">
              <a:rPr lang="en-US" smtClean="0"/>
              <a:t>11/29/2021</a:t>
            </a:fld>
            <a:endParaRPr lang="en-US"/>
          </a:p>
        </p:txBody>
      </p:sp>
      <p:sp>
        <p:nvSpPr>
          <p:cNvPr id="5" name="Footer Placeholder 4">
            <a:extLst>
              <a:ext uri="{FF2B5EF4-FFF2-40B4-BE49-F238E27FC236}">
                <a16:creationId xmlns:a16="http://schemas.microsoft.com/office/drawing/2014/main" id="{74418D9F-C0B8-47A1-A514-6DA2EB47AB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95A593A-E7B1-431C-9A54-B36E94BF8AE8}"/>
              </a:ext>
            </a:extLst>
          </p:cNvPr>
          <p:cNvSpPr>
            <a:spLocks noGrp="1"/>
          </p:cNvSpPr>
          <p:nvPr>
            <p:ph type="sldNum" sz="quarter" idx="12"/>
          </p:nvPr>
        </p:nvSpPr>
        <p:spPr/>
        <p:txBody>
          <a:bodyPr/>
          <a:lstStyle/>
          <a:p>
            <a:fld id="{AD0483F6-4D3C-4F49-9122-C28E0C068AED}" type="slidenum">
              <a:rPr lang="en-US" smtClean="0"/>
              <a:t>‹#›</a:t>
            </a:fld>
            <a:endParaRPr lang="en-US"/>
          </a:p>
        </p:txBody>
      </p:sp>
    </p:spTree>
    <p:extLst>
      <p:ext uri="{BB962C8B-B14F-4D97-AF65-F5344CB8AC3E}">
        <p14:creationId xmlns:p14="http://schemas.microsoft.com/office/powerpoint/2010/main" val="14440473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D3F58-2922-4F33-BEA6-E230DC04797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23C835B-243C-4E31-ABF6-ED374E68F31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52065FC-471A-4124-A439-E40174BE9D0E}"/>
              </a:ext>
            </a:extLst>
          </p:cNvPr>
          <p:cNvSpPr>
            <a:spLocks noGrp="1"/>
          </p:cNvSpPr>
          <p:nvPr>
            <p:ph type="dt" sz="half" idx="10"/>
          </p:nvPr>
        </p:nvSpPr>
        <p:spPr/>
        <p:txBody>
          <a:bodyPr/>
          <a:lstStyle/>
          <a:p>
            <a:fld id="{AC383B1E-3E1F-4FB8-B611-6F0F06E0FE57}" type="datetimeFigureOut">
              <a:rPr lang="en-US" smtClean="0"/>
              <a:t>11/29/2021</a:t>
            </a:fld>
            <a:endParaRPr lang="en-US"/>
          </a:p>
        </p:txBody>
      </p:sp>
      <p:sp>
        <p:nvSpPr>
          <p:cNvPr id="5" name="Footer Placeholder 4">
            <a:extLst>
              <a:ext uri="{FF2B5EF4-FFF2-40B4-BE49-F238E27FC236}">
                <a16:creationId xmlns:a16="http://schemas.microsoft.com/office/drawing/2014/main" id="{2C8692D7-A355-421C-96D0-881EDC64BA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2A0DEAA-30BD-44B7-9CB1-9FC4BFF057BF}"/>
              </a:ext>
            </a:extLst>
          </p:cNvPr>
          <p:cNvSpPr>
            <a:spLocks noGrp="1"/>
          </p:cNvSpPr>
          <p:nvPr>
            <p:ph type="sldNum" sz="quarter" idx="12"/>
          </p:nvPr>
        </p:nvSpPr>
        <p:spPr/>
        <p:txBody>
          <a:bodyPr/>
          <a:lstStyle/>
          <a:p>
            <a:fld id="{AD0483F6-4D3C-4F49-9122-C28E0C068AED}" type="slidenum">
              <a:rPr lang="en-US" smtClean="0"/>
              <a:t>‹#›</a:t>
            </a:fld>
            <a:endParaRPr lang="en-US"/>
          </a:p>
        </p:txBody>
      </p:sp>
    </p:spTree>
    <p:extLst>
      <p:ext uri="{BB962C8B-B14F-4D97-AF65-F5344CB8AC3E}">
        <p14:creationId xmlns:p14="http://schemas.microsoft.com/office/powerpoint/2010/main" val="9212658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897A58-4735-43E9-A27D-1FFE2AC98C5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2E853D5-02AB-44E4-8CD6-69F82943396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520938C-05CF-4C95-A3F9-41F295DF24B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557B11A-313E-43C8-B9EE-278F752465F5}"/>
              </a:ext>
            </a:extLst>
          </p:cNvPr>
          <p:cNvSpPr>
            <a:spLocks noGrp="1"/>
          </p:cNvSpPr>
          <p:nvPr>
            <p:ph type="dt" sz="half" idx="10"/>
          </p:nvPr>
        </p:nvSpPr>
        <p:spPr/>
        <p:txBody>
          <a:bodyPr/>
          <a:lstStyle/>
          <a:p>
            <a:fld id="{AC383B1E-3E1F-4FB8-B611-6F0F06E0FE57}" type="datetimeFigureOut">
              <a:rPr lang="en-US" smtClean="0"/>
              <a:t>11/29/2021</a:t>
            </a:fld>
            <a:endParaRPr lang="en-US"/>
          </a:p>
        </p:txBody>
      </p:sp>
      <p:sp>
        <p:nvSpPr>
          <p:cNvPr id="6" name="Footer Placeholder 5">
            <a:extLst>
              <a:ext uri="{FF2B5EF4-FFF2-40B4-BE49-F238E27FC236}">
                <a16:creationId xmlns:a16="http://schemas.microsoft.com/office/drawing/2014/main" id="{F0B1FAE5-145A-4720-9F9A-6163952D8ED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7C337B0-599F-41F4-B719-1360E777C9CF}"/>
              </a:ext>
            </a:extLst>
          </p:cNvPr>
          <p:cNvSpPr>
            <a:spLocks noGrp="1"/>
          </p:cNvSpPr>
          <p:nvPr>
            <p:ph type="sldNum" sz="quarter" idx="12"/>
          </p:nvPr>
        </p:nvSpPr>
        <p:spPr/>
        <p:txBody>
          <a:bodyPr/>
          <a:lstStyle/>
          <a:p>
            <a:fld id="{AD0483F6-4D3C-4F49-9122-C28E0C068AED}" type="slidenum">
              <a:rPr lang="en-US" smtClean="0"/>
              <a:t>‹#›</a:t>
            </a:fld>
            <a:endParaRPr lang="en-US"/>
          </a:p>
        </p:txBody>
      </p:sp>
    </p:spTree>
    <p:extLst>
      <p:ext uri="{BB962C8B-B14F-4D97-AF65-F5344CB8AC3E}">
        <p14:creationId xmlns:p14="http://schemas.microsoft.com/office/powerpoint/2010/main" val="37079559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8893C-C177-4C73-BBEA-9872ACEE0C7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7EAC602-3120-4513-A792-7ADCD3910CA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132D221-C5A3-4D3A-8D23-12B4762FE8A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43E25B1-D1D8-4C91-A097-709E5161ABE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BADD531-1AB4-4E06-B22F-AD8FFF0827E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D4E7EAA-6302-4F8F-9796-35C066287302}"/>
              </a:ext>
            </a:extLst>
          </p:cNvPr>
          <p:cNvSpPr>
            <a:spLocks noGrp="1"/>
          </p:cNvSpPr>
          <p:nvPr>
            <p:ph type="dt" sz="half" idx="10"/>
          </p:nvPr>
        </p:nvSpPr>
        <p:spPr/>
        <p:txBody>
          <a:bodyPr/>
          <a:lstStyle/>
          <a:p>
            <a:fld id="{AC383B1E-3E1F-4FB8-B611-6F0F06E0FE57}" type="datetimeFigureOut">
              <a:rPr lang="en-US" smtClean="0"/>
              <a:t>11/29/2021</a:t>
            </a:fld>
            <a:endParaRPr lang="en-US"/>
          </a:p>
        </p:txBody>
      </p:sp>
      <p:sp>
        <p:nvSpPr>
          <p:cNvPr id="8" name="Footer Placeholder 7">
            <a:extLst>
              <a:ext uri="{FF2B5EF4-FFF2-40B4-BE49-F238E27FC236}">
                <a16:creationId xmlns:a16="http://schemas.microsoft.com/office/drawing/2014/main" id="{D8DAC57F-59C4-4DD8-B065-3F091D23A54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B9FF9C1-9372-4DBC-965E-4A1A9DF4B1C5}"/>
              </a:ext>
            </a:extLst>
          </p:cNvPr>
          <p:cNvSpPr>
            <a:spLocks noGrp="1"/>
          </p:cNvSpPr>
          <p:nvPr>
            <p:ph type="sldNum" sz="quarter" idx="12"/>
          </p:nvPr>
        </p:nvSpPr>
        <p:spPr/>
        <p:txBody>
          <a:bodyPr/>
          <a:lstStyle/>
          <a:p>
            <a:fld id="{AD0483F6-4D3C-4F49-9122-C28E0C068AED}" type="slidenum">
              <a:rPr lang="en-US" smtClean="0"/>
              <a:t>‹#›</a:t>
            </a:fld>
            <a:endParaRPr lang="en-US"/>
          </a:p>
        </p:txBody>
      </p:sp>
    </p:spTree>
    <p:extLst>
      <p:ext uri="{BB962C8B-B14F-4D97-AF65-F5344CB8AC3E}">
        <p14:creationId xmlns:p14="http://schemas.microsoft.com/office/powerpoint/2010/main" val="42165686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8DD391-A18E-4AE6-9C62-28E4E354DA7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A72E775-C684-4CED-A329-7D8C42229144}"/>
              </a:ext>
            </a:extLst>
          </p:cNvPr>
          <p:cNvSpPr>
            <a:spLocks noGrp="1"/>
          </p:cNvSpPr>
          <p:nvPr>
            <p:ph type="dt" sz="half" idx="10"/>
          </p:nvPr>
        </p:nvSpPr>
        <p:spPr/>
        <p:txBody>
          <a:bodyPr/>
          <a:lstStyle/>
          <a:p>
            <a:fld id="{AC383B1E-3E1F-4FB8-B611-6F0F06E0FE57}" type="datetimeFigureOut">
              <a:rPr lang="en-US" smtClean="0"/>
              <a:t>11/29/2021</a:t>
            </a:fld>
            <a:endParaRPr lang="en-US"/>
          </a:p>
        </p:txBody>
      </p:sp>
      <p:sp>
        <p:nvSpPr>
          <p:cNvPr id="4" name="Footer Placeholder 3">
            <a:extLst>
              <a:ext uri="{FF2B5EF4-FFF2-40B4-BE49-F238E27FC236}">
                <a16:creationId xmlns:a16="http://schemas.microsoft.com/office/drawing/2014/main" id="{F90C142E-A692-4D2F-9456-1C12E6CFD61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15F8292-F78D-4F0F-90B5-198F46D8135E}"/>
              </a:ext>
            </a:extLst>
          </p:cNvPr>
          <p:cNvSpPr>
            <a:spLocks noGrp="1"/>
          </p:cNvSpPr>
          <p:nvPr>
            <p:ph type="sldNum" sz="quarter" idx="12"/>
          </p:nvPr>
        </p:nvSpPr>
        <p:spPr/>
        <p:txBody>
          <a:bodyPr/>
          <a:lstStyle/>
          <a:p>
            <a:fld id="{AD0483F6-4D3C-4F49-9122-C28E0C068AED}" type="slidenum">
              <a:rPr lang="en-US" smtClean="0"/>
              <a:t>‹#›</a:t>
            </a:fld>
            <a:endParaRPr lang="en-US"/>
          </a:p>
        </p:txBody>
      </p:sp>
    </p:spTree>
    <p:extLst>
      <p:ext uri="{BB962C8B-B14F-4D97-AF65-F5344CB8AC3E}">
        <p14:creationId xmlns:p14="http://schemas.microsoft.com/office/powerpoint/2010/main" val="7904590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76168AE-9D7D-4DAF-B8D1-78F729BC472E}"/>
              </a:ext>
            </a:extLst>
          </p:cNvPr>
          <p:cNvSpPr>
            <a:spLocks noGrp="1"/>
          </p:cNvSpPr>
          <p:nvPr>
            <p:ph type="dt" sz="half" idx="10"/>
          </p:nvPr>
        </p:nvSpPr>
        <p:spPr/>
        <p:txBody>
          <a:bodyPr/>
          <a:lstStyle/>
          <a:p>
            <a:fld id="{AC383B1E-3E1F-4FB8-B611-6F0F06E0FE57}" type="datetimeFigureOut">
              <a:rPr lang="en-US" smtClean="0"/>
              <a:t>11/29/2021</a:t>
            </a:fld>
            <a:endParaRPr lang="en-US"/>
          </a:p>
        </p:txBody>
      </p:sp>
      <p:sp>
        <p:nvSpPr>
          <p:cNvPr id="3" name="Footer Placeholder 2">
            <a:extLst>
              <a:ext uri="{FF2B5EF4-FFF2-40B4-BE49-F238E27FC236}">
                <a16:creationId xmlns:a16="http://schemas.microsoft.com/office/drawing/2014/main" id="{FF89B9BA-49F9-4260-B699-152490BAD26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21A45B1-8570-4032-84F1-0A81BD750E18}"/>
              </a:ext>
            </a:extLst>
          </p:cNvPr>
          <p:cNvSpPr>
            <a:spLocks noGrp="1"/>
          </p:cNvSpPr>
          <p:nvPr>
            <p:ph type="sldNum" sz="quarter" idx="12"/>
          </p:nvPr>
        </p:nvSpPr>
        <p:spPr/>
        <p:txBody>
          <a:bodyPr/>
          <a:lstStyle/>
          <a:p>
            <a:fld id="{AD0483F6-4D3C-4F49-9122-C28E0C068AED}" type="slidenum">
              <a:rPr lang="en-US" smtClean="0"/>
              <a:t>‹#›</a:t>
            </a:fld>
            <a:endParaRPr lang="en-US"/>
          </a:p>
        </p:txBody>
      </p:sp>
    </p:spTree>
    <p:extLst>
      <p:ext uri="{BB962C8B-B14F-4D97-AF65-F5344CB8AC3E}">
        <p14:creationId xmlns:p14="http://schemas.microsoft.com/office/powerpoint/2010/main" val="14578935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BCD88-6946-4776-B167-F50E604F606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D3BA8A6-5EBF-4EDF-B8AF-49840F7BCF8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67FEDEA-457E-4B55-BAE9-7106A5E2CF2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F285A6D-AF49-4F6F-9AA0-B72E9FABF8DD}"/>
              </a:ext>
            </a:extLst>
          </p:cNvPr>
          <p:cNvSpPr>
            <a:spLocks noGrp="1"/>
          </p:cNvSpPr>
          <p:nvPr>
            <p:ph type="dt" sz="half" idx="10"/>
          </p:nvPr>
        </p:nvSpPr>
        <p:spPr/>
        <p:txBody>
          <a:bodyPr/>
          <a:lstStyle/>
          <a:p>
            <a:fld id="{AC383B1E-3E1F-4FB8-B611-6F0F06E0FE57}" type="datetimeFigureOut">
              <a:rPr lang="en-US" smtClean="0"/>
              <a:t>11/29/2021</a:t>
            </a:fld>
            <a:endParaRPr lang="en-US"/>
          </a:p>
        </p:txBody>
      </p:sp>
      <p:sp>
        <p:nvSpPr>
          <p:cNvPr id="6" name="Footer Placeholder 5">
            <a:extLst>
              <a:ext uri="{FF2B5EF4-FFF2-40B4-BE49-F238E27FC236}">
                <a16:creationId xmlns:a16="http://schemas.microsoft.com/office/drawing/2014/main" id="{1ADC4FAB-77C3-4128-B9AE-18C2D358813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399B107-B0C6-40FB-B3A9-C8E09E78CC78}"/>
              </a:ext>
            </a:extLst>
          </p:cNvPr>
          <p:cNvSpPr>
            <a:spLocks noGrp="1"/>
          </p:cNvSpPr>
          <p:nvPr>
            <p:ph type="sldNum" sz="quarter" idx="12"/>
          </p:nvPr>
        </p:nvSpPr>
        <p:spPr/>
        <p:txBody>
          <a:bodyPr/>
          <a:lstStyle/>
          <a:p>
            <a:fld id="{AD0483F6-4D3C-4F49-9122-C28E0C068AED}" type="slidenum">
              <a:rPr lang="en-US" smtClean="0"/>
              <a:t>‹#›</a:t>
            </a:fld>
            <a:endParaRPr lang="en-US"/>
          </a:p>
        </p:txBody>
      </p:sp>
    </p:spTree>
    <p:extLst>
      <p:ext uri="{BB962C8B-B14F-4D97-AF65-F5344CB8AC3E}">
        <p14:creationId xmlns:p14="http://schemas.microsoft.com/office/powerpoint/2010/main" val="10157638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B0101D-3646-459D-96D9-0DD703CA123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68EDCE6-F744-4335-9B68-A62165372D7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4BA56DB-9C0B-4EE4-BD32-2E72AC166D1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A5294B6-84A3-4F4A-B6CA-C1E05956B606}"/>
              </a:ext>
            </a:extLst>
          </p:cNvPr>
          <p:cNvSpPr>
            <a:spLocks noGrp="1"/>
          </p:cNvSpPr>
          <p:nvPr>
            <p:ph type="dt" sz="half" idx="10"/>
          </p:nvPr>
        </p:nvSpPr>
        <p:spPr/>
        <p:txBody>
          <a:bodyPr/>
          <a:lstStyle/>
          <a:p>
            <a:fld id="{AC383B1E-3E1F-4FB8-B611-6F0F06E0FE57}" type="datetimeFigureOut">
              <a:rPr lang="en-US" smtClean="0"/>
              <a:t>11/29/2021</a:t>
            </a:fld>
            <a:endParaRPr lang="en-US"/>
          </a:p>
        </p:txBody>
      </p:sp>
      <p:sp>
        <p:nvSpPr>
          <p:cNvPr id="6" name="Footer Placeholder 5">
            <a:extLst>
              <a:ext uri="{FF2B5EF4-FFF2-40B4-BE49-F238E27FC236}">
                <a16:creationId xmlns:a16="http://schemas.microsoft.com/office/drawing/2014/main" id="{5133A546-007F-48DD-AFC9-C93E482532A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E888BC8-981A-4435-BCCD-6326B320C496}"/>
              </a:ext>
            </a:extLst>
          </p:cNvPr>
          <p:cNvSpPr>
            <a:spLocks noGrp="1"/>
          </p:cNvSpPr>
          <p:nvPr>
            <p:ph type="sldNum" sz="quarter" idx="12"/>
          </p:nvPr>
        </p:nvSpPr>
        <p:spPr/>
        <p:txBody>
          <a:bodyPr/>
          <a:lstStyle/>
          <a:p>
            <a:fld id="{AD0483F6-4D3C-4F49-9122-C28E0C068AED}" type="slidenum">
              <a:rPr lang="en-US" smtClean="0"/>
              <a:t>‹#›</a:t>
            </a:fld>
            <a:endParaRPr lang="en-US"/>
          </a:p>
        </p:txBody>
      </p:sp>
    </p:spTree>
    <p:extLst>
      <p:ext uri="{BB962C8B-B14F-4D97-AF65-F5344CB8AC3E}">
        <p14:creationId xmlns:p14="http://schemas.microsoft.com/office/powerpoint/2010/main" val="23774387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242978A-97B9-4E21-949A-B4D59AF8E41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020CA56-E5AD-40A5-9837-E5A20525551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0125E5D-F482-4CE0-B76E-C16B9308776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C383B1E-3E1F-4FB8-B611-6F0F06E0FE57}" type="datetimeFigureOut">
              <a:rPr lang="en-US" smtClean="0"/>
              <a:t>11/29/2021</a:t>
            </a:fld>
            <a:endParaRPr lang="en-US"/>
          </a:p>
        </p:txBody>
      </p:sp>
      <p:sp>
        <p:nvSpPr>
          <p:cNvPr id="5" name="Footer Placeholder 4">
            <a:extLst>
              <a:ext uri="{FF2B5EF4-FFF2-40B4-BE49-F238E27FC236}">
                <a16:creationId xmlns:a16="http://schemas.microsoft.com/office/drawing/2014/main" id="{8BF92435-37B3-4A79-B048-D70385A6047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B729CDC-2B28-4F6F-A35C-C001866C566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0483F6-4D3C-4F49-9122-C28E0C068AED}" type="slidenum">
              <a:rPr lang="en-US" smtClean="0"/>
              <a:t>‹#›</a:t>
            </a:fld>
            <a:endParaRPr lang="en-US"/>
          </a:p>
        </p:txBody>
      </p:sp>
    </p:spTree>
    <p:extLst>
      <p:ext uri="{BB962C8B-B14F-4D97-AF65-F5344CB8AC3E}">
        <p14:creationId xmlns:p14="http://schemas.microsoft.com/office/powerpoint/2010/main" val="19140144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3" Type="http://schemas.openxmlformats.org/officeDocument/2006/relationships/hyperlink" Target="https://jsonplaceholder.typicode.com/users/1/posts" TargetMode="External"/><Relationship Id="rId2" Type="http://schemas.openxmlformats.org/officeDocument/2006/relationships/hyperlink" Target="https://jsonplaceholder.typicode.com/users/1" TargetMode="Externa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8" Type="http://schemas.openxmlformats.org/officeDocument/2006/relationships/hyperlink" Target="https://angular.io/guide/testing" TargetMode="External"/><Relationship Id="rId3" Type="http://schemas.openxmlformats.org/officeDocument/2006/relationships/hyperlink" Target="https://valor-software.com/ngx-bootstrap/#/" TargetMode="External"/><Relationship Id="rId7" Type="http://schemas.openxmlformats.org/officeDocument/2006/relationships/hyperlink" Target="https://ngrx.io/" TargetMode="External"/><Relationship Id="rId2" Type="http://schemas.openxmlformats.org/officeDocument/2006/relationships/hyperlink" Target="https://ng-bootstrap.github.io/#/home" TargetMode="External"/><Relationship Id="rId1" Type="http://schemas.openxmlformats.org/officeDocument/2006/relationships/slideLayout" Target="../slideLayouts/slideLayout2.xml"/><Relationship Id="rId6" Type="http://schemas.openxmlformats.org/officeDocument/2006/relationships/hyperlink" Target="https://www.telerik.com/kendo-angular-ui" TargetMode="External"/><Relationship Id="rId5" Type="http://schemas.openxmlformats.org/officeDocument/2006/relationships/hyperlink" Target="https://www.primefaces.org/primeng/" TargetMode="External"/><Relationship Id="rId4" Type="http://schemas.openxmlformats.org/officeDocument/2006/relationships/hyperlink" Target="https://material.angular.io/" TargetMode="External"/></Relationships>
</file>

<file path=ppt/slides/_rels/slide11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8.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mailto:typescript@4.2.4"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code.visualstudio.com/" TargetMode="External"/><Relationship Id="rId2" Type="http://schemas.openxmlformats.org/officeDocument/2006/relationships/hyperlink" Target="https://nodejs.org/en/" TargetMode="External"/><Relationship Id="rId1" Type="http://schemas.openxmlformats.org/officeDocument/2006/relationships/slideLayout" Target="../slideLayouts/slideLayout2.xml"/><Relationship Id="rId4" Type="http://schemas.openxmlformats.org/officeDocument/2006/relationships/hyperlink" Target="https://chrome.google.com/webstore/detail/angular-devtools/ienfalfjdbdpebioblfackkekamfmbnh?hl=en" TargetMode="Externa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hyperlink" Target="https://angular.io/cli/generate" TargetMode="Externa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hyperlink" Target="https://rxmarbles.com/"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967D08F-5B0F-4E20-879B-65770B4FB7F7}"/>
              </a:ext>
            </a:extLst>
          </p:cNvPr>
          <p:cNvSpPr/>
          <p:nvPr/>
        </p:nvSpPr>
        <p:spPr>
          <a:xfrm>
            <a:off x="0" y="0"/>
            <a:ext cx="12192000" cy="4011561"/>
          </a:xfrm>
          <a:prstGeom prst="rect">
            <a:avLst/>
          </a:prstGeom>
          <a:solidFill>
            <a:srgbClr val="F8C301"/>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21BA1D81-28D8-48F6-BE19-AD957AF78D79}"/>
              </a:ext>
            </a:extLst>
          </p:cNvPr>
          <p:cNvSpPr/>
          <p:nvPr/>
        </p:nvSpPr>
        <p:spPr>
          <a:xfrm>
            <a:off x="648393" y="606829"/>
            <a:ext cx="10914611" cy="4011561"/>
          </a:xfrm>
          <a:prstGeom prst="rect">
            <a:avLst/>
          </a:prstGeom>
          <a:ln>
            <a:solidFill>
              <a:srgbClr val="C00000"/>
            </a:solidFill>
          </a:ln>
          <a:effectLst>
            <a:outerShdw blurRad="50800" dist="76200" dir="5400000" algn="t" rotWithShape="0">
              <a:schemeClr val="bg1">
                <a:lumMod val="65000"/>
                <a:alpha val="40000"/>
              </a:schemeClr>
            </a:outerShdw>
          </a:effectLst>
        </p:spPr>
        <p:style>
          <a:lnRef idx="2">
            <a:schemeClr val="dk1"/>
          </a:lnRef>
          <a:fillRef idx="1">
            <a:schemeClr val="lt1"/>
          </a:fillRef>
          <a:effectRef idx="0">
            <a:schemeClr val="dk1"/>
          </a:effectRef>
          <a:fontRef idx="minor">
            <a:schemeClr val="dk1"/>
          </a:fontRef>
        </p:style>
        <p:txBody>
          <a:bodyPr rtlCol="0" anchor="ctr"/>
          <a:lstStyle/>
          <a:p>
            <a:pPr algn="ctr"/>
            <a:r>
              <a:rPr lang="en-IN" sz="8000" dirty="0">
                <a:latin typeface="+mj-lt"/>
              </a:rPr>
              <a:t>TypeScript &amp; Angular</a:t>
            </a:r>
            <a:endParaRPr lang="en-US" sz="8000" dirty="0">
              <a:latin typeface="+mj-lt"/>
            </a:endParaRPr>
          </a:p>
        </p:txBody>
      </p:sp>
      <p:sp>
        <p:nvSpPr>
          <p:cNvPr id="16" name="Rectangle 15">
            <a:extLst>
              <a:ext uri="{FF2B5EF4-FFF2-40B4-BE49-F238E27FC236}">
                <a16:creationId xmlns:a16="http://schemas.microsoft.com/office/drawing/2014/main" id="{2AFECD0A-67CD-41FB-898C-DB8079E45514}"/>
              </a:ext>
            </a:extLst>
          </p:cNvPr>
          <p:cNvSpPr/>
          <p:nvPr/>
        </p:nvSpPr>
        <p:spPr>
          <a:xfrm>
            <a:off x="648393" y="6124068"/>
            <a:ext cx="10914611" cy="133003"/>
          </a:xfrm>
          <a:prstGeom prst="rect">
            <a:avLst/>
          </a:prstGeom>
          <a:solidFill>
            <a:srgbClr val="F8C30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1ED3FDA2-C9BE-4B30-909E-06CC546F77F1}"/>
              </a:ext>
            </a:extLst>
          </p:cNvPr>
          <p:cNvSpPr/>
          <p:nvPr/>
        </p:nvSpPr>
        <p:spPr>
          <a:xfrm>
            <a:off x="973395" y="6257071"/>
            <a:ext cx="10264608" cy="133004"/>
          </a:xfrm>
          <a:prstGeom prst="rect">
            <a:avLst/>
          </a:prstGeom>
          <a:solidFill>
            <a:srgbClr val="C00000"/>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pic>
        <p:nvPicPr>
          <p:cNvPr id="19" name="Picture 18" descr="Logo&#10;&#10;Description automatically generated">
            <a:extLst>
              <a:ext uri="{FF2B5EF4-FFF2-40B4-BE49-F238E27FC236}">
                <a16:creationId xmlns:a16="http://schemas.microsoft.com/office/drawing/2014/main" id="{E19C022C-30F6-45E5-890B-B45EFA341D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50426" y="4751393"/>
            <a:ext cx="1691148" cy="1270908"/>
          </a:xfrm>
          <a:prstGeom prst="rect">
            <a:avLst/>
          </a:prstGeom>
        </p:spPr>
      </p:pic>
    </p:spTree>
    <p:extLst>
      <p:ext uri="{BB962C8B-B14F-4D97-AF65-F5344CB8AC3E}">
        <p14:creationId xmlns:p14="http://schemas.microsoft.com/office/powerpoint/2010/main" val="23870560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412121" y="321734"/>
            <a:ext cx="5136412" cy="1135737"/>
          </a:xfrm>
          <a:prstGeom prst="rect">
            <a:avLst/>
          </a:prstGeom>
        </p:spPr>
        <p:txBody>
          <a:bodyPr vert="horz" lIns="91440" tIns="45720" rIns="91440" bIns="45720" rtlCol="0" anchor="ctr">
            <a:normAutofit/>
          </a:bodyPr>
          <a:lstStyle/>
          <a:p>
            <a:pPr marL="12700"/>
            <a:r>
              <a:rPr lang="en-US" sz="4800" b="1" spc="90" dirty="0"/>
              <a:t>Overview</a:t>
            </a:r>
            <a:endParaRPr lang="en-US" sz="4800" b="1" dirty="0"/>
          </a:p>
        </p:txBody>
      </p:sp>
      <p:pic>
        <p:nvPicPr>
          <p:cNvPr id="22" name="Picture 21" descr="Computer script on a screen">
            <a:extLst>
              <a:ext uri="{FF2B5EF4-FFF2-40B4-BE49-F238E27FC236}">
                <a16:creationId xmlns:a16="http://schemas.microsoft.com/office/drawing/2014/main" id="{5BF1D1E2-528C-41A8-8533-E082D0E6A7E3}"/>
              </a:ext>
            </a:extLst>
          </p:cNvPr>
          <p:cNvPicPr>
            <a:picLocks noChangeAspect="1"/>
          </p:cNvPicPr>
          <p:nvPr/>
        </p:nvPicPr>
        <p:blipFill rotWithShape="1">
          <a:blip r:embed="rId2"/>
          <a:srcRect l="1985" r="41757" b="-1"/>
          <a:stretch/>
        </p:blipFill>
        <p:spPr>
          <a:xfrm>
            <a:off x="-2" y="10"/>
            <a:ext cx="5779884" cy="6857990"/>
          </a:xfrm>
          <a:prstGeom prst="rect">
            <a:avLst/>
          </a:prstGeom>
        </p:spPr>
      </p:pic>
      <p:sp>
        <p:nvSpPr>
          <p:cNvPr id="3" name="object 3"/>
          <p:cNvSpPr txBox="1"/>
          <p:nvPr/>
        </p:nvSpPr>
        <p:spPr>
          <a:xfrm>
            <a:off x="6412120" y="1782981"/>
            <a:ext cx="5635586" cy="4393982"/>
          </a:xfrm>
          <a:prstGeom prst="rect">
            <a:avLst/>
          </a:prstGeom>
        </p:spPr>
        <p:txBody>
          <a:bodyPr vert="horz" lIns="91440" tIns="45720" rIns="91440" bIns="45720" rtlCol="0">
            <a:normAutofit/>
          </a:bodyPr>
          <a:lstStyle/>
          <a:p>
            <a:pPr marL="393700" marR="1069975" indent="-228600">
              <a:lnSpc>
                <a:spcPct val="90000"/>
              </a:lnSpc>
              <a:spcBef>
                <a:spcPts val="220"/>
              </a:spcBef>
              <a:buFont typeface="Arial" panose="020B0604020202020204" pitchFamily="34" charset="0"/>
              <a:buChar char="•"/>
            </a:pPr>
            <a:r>
              <a:rPr lang="en-US" sz="3200" spc="5" dirty="0"/>
              <a:t>Syntax</a:t>
            </a:r>
            <a:r>
              <a:rPr lang="en-US" sz="3200" spc="-290" dirty="0"/>
              <a:t> </a:t>
            </a:r>
            <a:r>
              <a:rPr lang="en-US" sz="3200" spc="-10" dirty="0"/>
              <a:t>based</a:t>
            </a:r>
            <a:r>
              <a:rPr lang="en-US" sz="3200" spc="-290" dirty="0"/>
              <a:t> </a:t>
            </a:r>
            <a:r>
              <a:rPr lang="en-US" sz="3200" spc="10" dirty="0"/>
              <a:t>on</a:t>
            </a:r>
            <a:r>
              <a:rPr lang="en-US" sz="3200" spc="-290" dirty="0"/>
              <a:t> </a:t>
            </a:r>
            <a:r>
              <a:rPr lang="en-US" sz="3200" spc="100" dirty="0"/>
              <a:t>ECMAScript</a:t>
            </a:r>
            <a:r>
              <a:rPr lang="en-US" sz="3200" spc="-290" dirty="0"/>
              <a:t> </a:t>
            </a:r>
            <a:r>
              <a:rPr lang="en-US" sz="3200" spc="10" dirty="0"/>
              <a:t>proposals</a:t>
            </a:r>
            <a:endParaRPr lang="en-US" sz="3200" dirty="0"/>
          </a:p>
          <a:p>
            <a:pPr marL="393700" indent="-228600">
              <a:lnSpc>
                <a:spcPct val="90000"/>
              </a:lnSpc>
              <a:buFont typeface="Arial" panose="020B0604020202020204" pitchFamily="34" charset="0"/>
              <a:buChar char="•"/>
            </a:pPr>
            <a:r>
              <a:rPr lang="en-US" sz="3200" spc="-30" dirty="0"/>
              <a:t>TypeScript </a:t>
            </a:r>
            <a:r>
              <a:rPr lang="en-US" sz="3200" spc="-290" dirty="0"/>
              <a:t> </a:t>
            </a:r>
            <a:r>
              <a:rPr lang="en-US" sz="3200" spc="15" dirty="0"/>
              <a:t>is </a:t>
            </a:r>
            <a:r>
              <a:rPr lang="en-US" sz="3200" spc="-290" dirty="0"/>
              <a:t> </a:t>
            </a:r>
            <a:r>
              <a:rPr lang="en-US" sz="3200" spc="55" dirty="0"/>
              <a:t>first</a:t>
            </a:r>
            <a:r>
              <a:rPr lang="en-US" sz="3200" spc="-290" dirty="0"/>
              <a:t> </a:t>
            </a:r>
            <a:r>
              <a:rPr lang="en-US" sz="3200" spc="-15" dirty="0"/>
              <a:t>and</a:t>
            </a:r>
            <a:r>
              <a:rPr lang="en-US" sz="3200" spc="-290" dirty="0"/>
              <a:t>  </a:t>
            </a:r>
            <a:r>
              <a:rPr lang="en-US" sz="3200" spc="25" dirty="0"/>
              <a:t>foremost</a:t>
            </a:r>
            <a:r>
              <a:rPr lang="en-US" sz="3200" spc="-290" dirty="0"/>
              <a:t> </a:t>
            </a:r>
            <a:r>
              <a:rPr lang="en-US" sz="3200" spc="-45" dirty="0"/>
              <a:t>a</a:t>
            </a:r>
            <a:r>
              <a:rPr lang="en-US" sz="3200" spc="-290" dirty="0"/>
              <a:t> </a:t>
            </a:r>
            <a:r>
              <a:rPr lang="en-US" sz="3200" spc="10" dirty="0"/>
              <a:t>superset</a:t>
            </a:r>
            <a:r>
              <a:rPr lang="en-US" sz="3200" spc="-290" dirty="0"/>
              <a:t> </a:t>
            </a:r>
            <a:r>
              <a:rPr lang="en-US" sz="3200" spc="35" dirty="0"/>
              <a:t>of</a:t>
            </a:r>
            <a:r>
              <a:rPr lang="en-US" sz="3200" spc="-290" dirty="0"/>
              <a:t> </a:t>
            </a:r>
            <a:r>
              <a:rPr lang="en-US" sz="3200" dirty="0"/>
              <a:t>JavaScript</a:t>
            </a:r>
          </a:p>
          <a:p>
            <a:pPr marL="393700" marR="5080" indent="-228600">
              <a:lnSpc>
                <a:spcPct val="90000"/>
              </a:lnSpc>
              <a:spcBef>
                <a:spcPts val="105"/>
              </a:spcBef>
              <a:buFont typeface="Arial" panose="020B0604020202020204" pitchFamily="34" charset="0"/>
              <a:buChar char="•"/>
            </a:pPr>
            <a:r>
              <a:rPr lang="en-US" sz="3200" spc="70" dirty="0"/>
              <a:t>Any</a:t>
            </a:r>
            <a:r>
              <a:rPr lang="en-US" sz="3200" spc="-290" dirty="0"/>
              <a:t> </a:t>
            </a:r>
            <a:r>
              <a:rPr lang="en-US" sz="3200" spc="15" dirty="0"/>
              <a:t>regular</a:t>
            </a:r>
            <a:r>
              <a:rPr lang="en-US" sz="3200" spc="-290" dirty="0"/>
              <a:t> </a:t>
            </a:r>
            <a:r>
              <a:rPr lang="en-US" sz="3200" spc="25" dirty="0"/>
              <a:t>JavaScript</a:t>
            </a:r>
            <a:r>
              <a:rPr lang="en-US" sz="3200" spc="-290" dirty="0"/>
              <a:t> </a:t>
            </a:r>
            <a:r>
              <a:rPr lang="en-US" sz="3200" spc="15" dirty="0"/>
              <a:t>is</a:t>
            </a:r>
            <a:r>
              <a:rPr lang="en-US" sz="3200" spc="-290" dirty="0"/>
              <a:t> </a:t>
            </a:r>
            <a:r>
              <a:rPr lang="en-US" sz="3200" spc="25" dirty="0"/>
              <a:t>valid</a:t>
            </a:r>
            <a:r>
              <a:rPr lang="en-US" sz="3200" spc="-290" dirty="0"/>
              <a:t> </a:t>
            </a:r>
            <a:r>
              <a:rPr lang="en-US" sz="3200" spc="20" dirty="0"/>
              <a:t>TypeScript </a:t>
            </a:r>
            <a:r>
              <a:rPr lang="en-US" sz="3200" spc="60" dirty="0"/>
              <a:t>Code</a:t>
            </a:r>
            <a:endParaRPr lang="en-US" sz="3200"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6DF76-DF11-4FD8-BFFA-BFA9E95B053C}"/>
              </a:ext>
            </a:extLst>
          </p:cNvPr>
          <p:cNvSpPr>
            <a:spLocks noGrp="1"/>
          </p:cNvSpPr>
          <p:nvPr>
            <p:ph type="title"/>
          </p:nvPr>
        </p:nvSpPr>
        <p:spPr/>
        <p:txBody>
          <a:bodyPr/>
          <a:lstStyle/>
          <a:p>
            <a:r>
              <a:rPr lang="en-IN" dirty="0"/>
              <a:t>Services</a:t>
            </a:r>
          </a:p>
        </p:txBody>
      </p:sp>
      <p:sp>
        <p:nvSpPr>
          <p:cNvPr id="3" name="Content Placeholder 2">
            <a:extLst>
              <a:ext uri="{FF2B5EF4-FFF2-40B4-BE49-F238E27FC236}">
                <a16:creationId xmlns:a16="http://schemas.microsoft.com/office/drawing/2014/main" id="{5780CA9C-02FE-4CEF-8183-D6DB053FF2CF}"/>
              </a:ext>
            </a:extLst>
          </p:cNvPr>
          <p:cNvSpPr>
            <a:spLocks noGrp="1"/>
          </p:cNvSpPr>
          <p:nvPr>
            <p:ph idx="1"/>
          </p:nvPr>
        </p:nvSpPr>
        <p:spPr/>
        <p:txBody>
          <a:bodyPr/>
          <a:lstStyle/>
          <a:p>
            <a:r>
              <a:rPr lang="en-US" dirty="0"/>
              <a:t>Components shouldn't fetch or save data directly and they certainly shouldn't knowingly present fake data. </a:t>
            </a:r>
          </a:p>
          <a:p>
            <a:r>
              <a:rPr lang="en-US" dirty="0"/>
              <a:t>They should focus on presenting data and delegate data access to a service.</a:t>
            </a:r>
          </a:p>
          <a:p>
            <a:r>
              <a:rPr lang="en-US" dirty="0"/>
              <a:t>Instead of creating the service with the new keyword, you'll rely on Angular dependency injection to inject it into the Component’s constructor.</a:t>
            </a:r>
          </a:p>
          <a:p>
            <a:r>
              <a:rPr lang="en-US" dirty="0"/>
              <a:t>Services are a great way to share information among classes that don't know each other.</a:t>
            </a:r>
            <a:endParaRPr lang="en-IN" dirty="0"/>
          </a:p>
        </p:txBody>
      </p:sp>
    </p:spTree>
    <p:extLst>
      <p:ext uri="{BB962C8B-B14F-4D97-AF65-F5344CB8AC3E}">
        <p14:creationId xmlns:p14="http://schemas.microsoft.com/office/powerpoint/2010/main" val="551039886"/>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82DB2-1AF2-4F77-99AC-E4A553AFED07}"/>
              </a:ext>
            </a:extLst>
          </p:cNvPr>
          <p:cNvSpPr>
            <a:spLocks noGrp="1"/>
          </p:cNvSpPr>
          <p:nvPr>
            <p:ph type="title"/>
          </p:nvPr>
        </p:nvSpPr>
        <p:spPr/>
        <p:txBody>
          <a:bodyPr/>
          <a:lstStyle/>
          <a:p>
            <a:r>
              <a:rPr lang="en-IN" dirty="0"/>
              <a:t>Dependency injection (DI)</a:t>
            </a:r>
          </a:p>
        </p:txBody>
      </p:sp>
      <p:sp>
        <p:nvSpPr>
          <p:cNvPr id="3" name="Content Placeholder 2">
            <a:extLst>
              <a:ext uri="{FF2B5EF4-FFF2-40B4-BE49-F238E27FC236}">
                <a16:creationId xmlns:a16="http://schemas.microsoft.com/office/drawing/2014/main" id="{7A9FEBA5-98FF-4B91-89D8-A7DF268CEC1A}"/>
              </a:ext>
            </a:extLst>
          </p:cNvPr>
          <p:cNvSpPr>
            <a:spLocks noGrp="1"/>
          </p:cNvSpPr>
          <p:nvPr>
            <p:ph idx="1"/>
          </p:nvPr>
        </p:nvSpPr>
        <p:spPr/>
        <p:txBody>
          <a:bodyPr>
            <a:normAutofit fontScale="85000" lnSpcReduction="20000"/>
          </a:bodyPr>
          <a:lstStyle/>
          <a:p>
            <a:r>
              <a:rPr lang="en-US" dirty="0"/>
              <a:t>DI is wired into the Angular framework and used everywhere to provide new components with the services or other things they need. </a:t>
            </a:r>
          </a:p>
          <a:p>
            <a:r>
              <a:rPr lang="en-US" dirty="0"/>
              <a:t>Components consume services; that is, you can inject a service into a component, giving the component access to that service class.</a:t>
            </a:r>
          </a:p>
          <a:p>
            <a:r>
              <a:rPr lang="en-US" dirty="0"/>
              <a:t>The injector is the main mechanism. Angular creates an application-wide injector for you during the bootstrap process, and additional injectors as needed. You don't have to create injectors.</a:t>
            </a:r>
          </a:p>
          <a:p>
            <a:r>
              <a:rPr lang="en-US" dirty="0"/>
              <a:t>An injector creates dependencies and maintains a container of dependency instances that it reuses if possible.</a:t>
            </a:r>
          </a:p>
          <a:p>
            <a:r>
              <a:rPr lang="en-US" dirty="0"/>
              <a:t>A provider is an object that tells an injector how to obtain or create a dependency.</a:t>
            </a:r>
          </a:p>
          <a:p>
            <a:r>
              <a:rPr lang="en-US" dirty="0"/>
              <a:t>For any dependency that you need in your app, you must register a provider with the application's injector, so that the injector can use the provider to create new instances.</a:t>
            </a:r>
            <a:endParaRPr lang="en-IN" dirty="0"/>
          </a:p>
        </p:txBody>
      </p:sp>
    </p:spTree>
    <p:extLst>
      <p:ext uri="{BB962C8B-B14F-4D97-AF65-F5344CB8AC3E}">
        <p14:creationId xmlns:p14="http://schemas.microsoft.com/office/powerpoint/2010/main" val="2503257329"/>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a:extLst>
              <a:ext uri="{FF2B5EF4-FFF2-40B4-BE49-F238E27FC236}">
                <a16:creationId xmlns:a16="http://schemas.microsoft.com/office/drawing/2014/main" id="{AEF76CAF-0225-459F-92FF-017D1CC2CD14}"/>
              </a:ext>
            </a:extLst>
          </p:cNvPr>
          <p:cNvSpPr/>
          <p:nvPr/>
        </p:nvSpPr>
        <p:spPr>
          <a:xfrm>
            <a:off x="8093566" y="2425242"/>
            <a:ext cx="1604356" cy="14464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Root</a:t>
            </a:r>
          </a:p>
        </p:txBody>
      </p:sp>
      <p:sp>
        <p:nvSpPr>
          <p:cNvPr id="6" name="Oval 5">
            <a:extLst>
              <a:ext uri="{FF2B5EF4-FFF2-40B4-BE49-F238E27FC236}">
                <a16:creationId xmlns:a16="http://schemas.microsoft.com/office/drawing/2014/main" id="{1F916243-622D-4CF5-8B6D-711C5F739E06}"/>
              </a:ext>
            </a:extLst>
          </p:cNvPr>
          <p:cNvSpPr/>
          <p:nvPr/>
        </p:nvSpPr>
        <p:spPr>
          <a:xfrm>
            <a:off x="6489210" y="5081158"/>
            <a:ext cx="1604356" cy="14464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Author List</a:t>
            </a:r>
          </a:p>
        </p:txBody>
      </p:sp>
      <p:sp>
        <p:nvSpPr>
          <p:cNvPr id="7" name="Oval 6">
            <a:extLst>
              <a:ext uri="{FF2B5EF4-FFF2-40B4-BE49-F238E27FC236}">
                <a16:creationId xmlns:a16="http://schemas.microsoft.com/office/drawing/2014/main" id="{1F15DC83-F29C-4EAF-802B-2F20D1F20B68}"/>
              </a:ext>
            </a:extLst>
          </p:cNvPr>
          <p:cNvSpPr/>
          <p:nvPr/>
        </p:nvSpPr>
        <p:spPr>
          <a:xfrm>
            <a:off x="9697920" y="5081158"/>
            <a:ext cx="1604356" cy="14464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Author Quote</a:t>
            </a:r>
          </a:p>
        </p:txBody>
      </p:sp>
      <p:cxnSp>
        <p:nvCxnSpPr>
          <p:cNvPr id="8" name="Straight Arrow Connector 7">
            <a:extLst>
              <a:ext uri="{FF2B5EF4-FFF2-40B4-BE49-F238E27FC236}">
                <a16:creationId xmlns:a16="http://schemas.microsoft.com/office/drawing/2014/main" id="{EBC4A3F3-75C2-4069-8A1F-C6F4F7B3875C}"/>
              </a:ext>
            </a:extLst>
          </p:cNvPr>
          <p:cNvCxnSpPr>
            <a:cxnSpLocks/>
            <a:stCxn id="5" idx="3"/>
            <a:endCxn id="6" idx="0"/>
          </p:cNvCxnSpPr>
          <p:nvPr/>
        </p:nvCxnSpPr>
        <p:spPr>
          <a:xfrm flipH="1">
            <a:off x="7291388" y="3659834"/>
            <a:ext cx="1037130" cy="142132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8F389BDE-3482-43C3-906E-09A3DCDA348D}"/>
              </a:ext>
            </a:extLst>
          </p:cNvPr>
          <p:cNvCxnSpPr>
            <a:cxnSpLocks/>
            <a:stCxn id="5" idx="5"/>
            <a:endCxn id="7" idx="0"/>
          </p:cNvCxnSpPr>
          <p:nvPr/>
        </p:nvCxnSpPr>
        <p:spPr>
          <a:xfrm>
            <a:off x="9462970" y="3659834"/>
            <a:ext cx="1037128" cy="142132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706A89B7-419B-4795-A394-4BD4C05F390A}"/>
              </a:ext>
            </a:extLst>
          </p:cNvPr>
          <p:cNvCxnSpPr>
            <a:cxnSpLocks/>
            <a:endCxn id="6" idx="2"/>
          </p:cNvCxnSpPr>
          <p:nvPr/>
        </p:nvCxnSpPr>
        <p:spPr>
          <a:xfrm>
            <a:off x="5079072" y="5419901"/>
            <a:ext cx="1410138" cy="3844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0A2B993E-647A-4EDA-B578-5E6E1CEB657F}"/>
              </a:ext>
            </a:extLst>
          </p:cNvPr>
          <p:cNvSpPr txBox="1"/>
          <p:nvPr/>
        </p:nvSpPr>
        <p:spPr>
          <a:xfrm>
            <a:off x="3231004" y="4850258"/>
            <a:ext cx="2100097" cy="954107"/>
          </a:xfrm>
          <a:prstGeom prst="rect">
            <a:avLst/>
          </a:prstGeom>
          <a:noFill/>
        </p:spPr>
        <p:txBody>
          <a:bodyPr wrap="square" rtlCol="0">
            <a:spAutoFit/>
          </a:bodyPr>
          <a:lstStyle/>
          <a:p>
            <a:r>
              <a:rPr lang="en-IN" sz="1400" dirty="0"/>
              <a:t>Injector will inject the dependency, taking the dependency instance from the provider</a:t>
            </a:r>
          </a:p>
        </p:txBody>
      </p:sp>
      <p:sp>
        <p:nvSpPr>
          <p:cNvPr id="20" name="TextBox 19">
            <a:extLst>
              <a:ext uri="{FF2B5EF4-FFF2-40B4-BE49-F238E27FC236}">
                <a16:creationId xmlns:a16="http://schemas.microsoft.com/office/drawing/2014/main" id="{85F256DB-D5D7-49E4-AAA3-AFFEDF6DE716}"/>
              </a:ext>
            </a:extLst>
          </p:cNvPr>
          <p:cNvSpPr txBox="1"/>
          <p:nvPr/>
        </p:nvSpPr>
        <p:spPr>
          <a:xfrm>
            <a:off x="686061" y="543974"/>
            <a:ext cx="8209683" cy="2862322"/>
          </a:xfrm>
          <a:prstGeom prst="rect">
            <a:avLst/>
          </a:prstGeom>
          <a:noFill/>
        </p:spPr>
        <p:txBody>
          <a:bodyPr wrap="none" rtlCol="0">
            <a:spAutoFit/>
          </a:bodyPr>
          <a:lstStyle/>
          <a:p>
            <a:pPr marL="342900" indent="-342900">
              <a:buAutoNum type="arabicPeriod"/>
            </a:pPr>
            <a:r>
              <a:rPr lang="en-IN" dirty="0"/>
              <a:t>Find the provider for the service to be injected in the component itself</a:t>
            </a:r>
          </a:p>
          <a:p>
            <a:pPr marL="342900" indent="-342900">
              <a:buAutoNum type="arabicPeriod"/>
            </a:pPr>
            <a:r>
              <a:rPr lang="en-IN" dirty="0"/>
              <a:t>If provider is available , it will take the instance from it.</a:t>
            </a:r>
          </a:p>
          <a:p>
            <a:pPr marL="342900" indent="-342900">
              <a:buFontTx/>
              <a:buAutoNum type="arabicPeriod"/>
            </a:pPr>
            <a:r>
              <a:rPr lang="en-IN" dirty="0"/>
              <a:t>If provider is not available , it will search the provider in the parent.</a:t>
            </a:r>
          </a:p>
          <a:p>
            <a:pPr marL="342900" indent="-342900">
              <a:buFontTx/>
              <a:buAutoNum type="arabicPeriod"/>
            </a:pPr>
            <a:r>
              <a:rPr lang="en-IN" dirty="0"/>
              <a:t>If provider is available , it will take the instance from it.</a:t>
            </a:r>
          </a:p>
          <a:p>
            <a:pPr marL="342900" indent="-342900">
              <a:buFontTx/>
              <a:buAutoNum type="arabicPeriod"/>
            </a:pPr>
            <a:r>
              <a:rPr lang="en-IN" dirty="0"/>
              <a:t>If provider is not available on the parent, it will search the provider in the module.</a:t>
            </a:r>
          </a:p>
          <a:p>
            <a:pPr marL="342900" indent="-342900">
              <a:buFontTx/>
              <a:buAutoNum type="arabicPeriod"/>
            </a:pPr>
            <a:r>
              <a:rPr lang="en-IN" dirty="0"/>
              <a:t>If provider is available , it will take the instance from it.</a:t>
            </a:r>
          </a:p>
          <a:p>
            <a:pPr marL="342900" indent="-342900">
              <a:buFontTx/>
              <a:buAutoNum type="arabicPeriod"/>
            </a:pPr>
            <a:r>
              <a:rPr lang="en-IN" dirty="0"/>
              <a:t>If provider is not available , it will throw error.</a:t>
            </a:r>
          </a:p>
          <a:p>
            <a:pPr marL="342900" indent="-342900">
              <a:buFontTx/>
              <a:buAutoNum type="arabicPeriod"/>
            </a:pPr>
            <a:endParaRPr lang="en-IN" dirty="0"/>
          </a:p>
          <a:p>
            <a:pPr marL="342900" indent="-342900">
              <a:buFontTx/>
              <a:buAutoNum type="arabicPeriod"/>
            </a:pPr>
            <a:endParaRPr lang="en-IN" dirty="0"/>
          </a:p>
          <a:p>
            <a:pPr marL="342900" indent="-342900">
              <a:buAutoNum type="arabicPeriod"/>
            </a:pPr>
            <a:endParaRPr lang="en-IN" dirty="0"/>
          </a:p>
        </p:txBody>
      </p:sp>
    </p:spTree>
    <p:extLst>
      <p:ext uri="{BB962C8B-B14F-4D97-AF65-F5344CB8AC3E}">
        <p14:creationId xmlns:p14="http://schemas.microsoft.com/office/powerpoint/2010/main" val="3287422598"/>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C2BA79-6C89-4893-A54C-D7585C325C9C}"/>
              </a:ext>
            </a:extLst>
          </p:cNvPr>
          <p:cNvSpPr>
            <a:spLocks noGrp="1"/>
          </p:cNvSpPr>
          <p:nvPr>
            <p:ph type="title"/>
          </p:nvPr>
        </p:nvSpPr>
        <p:spPr/>
        <p:txBody>
          <a:bodyPr/>
          <a:lstStyle/>
          <a:p>
            <a:r>
              <a:rPr lang="en-IN" dirty="0"/>
              <a:t>Content Projection</a:t>
            </a:r>
            <a:endParaRPr lang="en-US" dirty="0"/>
          </a:p>
        </p:txBody>
      </p:sp>
      <p:sp>
        <p:nvSpPr>
          <p:cNvPr id="3" name="Content Placeholder 2">
            <a:extLst>
              <a:ext uri="{FF2B5EF4-FFF2-40B4-BE49-F238E27FC236}">
                <a16:creationId xmlns:a16="http://schemas.microsoft.com/office/drawing/2014/main" id="{D0B56A59-EA1C-494B-9E19-8A7540BDAFC1}"/>
              </a:ext>
            </a:extLst>
          </p:cNvPr>
          <p:cNvSpPr>
            <a:spLocks noGrp="1"/>
          </p:cNvSpPr>
          <p:nvPr>
            <p:ph idx="1"/>
          </p:nvPr>
        </p:nvSpPr>
        <p:spPr/>
        <p:txBody>
          <a:bodyPr/>
          <a:lstStyle/>
          <a:p>
            <a:r>
              <a:rPr lang="en-US" dirty="0"/>
              <a:t>Content projection is the ability to put HTML elements (or other Angular components) between the opening and closing tag of a component selector, and have that content displayed.</a:t>
            </a:r>
          </a:p>
          <a:p>
            <a:r>
              <a:rPr lang="en-US" dirty="0"/>
              <a:t>It allows for components to be even more reusable, as the user can determine what content to project. </a:t>
            </a:r>
          </a:p>
          <a:p>
            <a:r>
              <a:rPr lang="en-US" dirty="0"/>
              <a:t>The &lt;ng-content&gt; tag in an Angular component is what enables us to project content into our components. </a:t>
            </a:r>
          </a:p>
          <a:p>
            <a:r>
              <a:rPr lang="en-US" dirty="0"/>
              <a:t>You can also select certain parts of the projected content by class, attribute, id, or tag and place it in a certain location inside the component if needed.</a:t>
            </a:r>
          </a:p>
        </p:txBody>
      </p:sp>
    </p:spTree>
    <p:extLst>
      <p:ext uri="{BB962C8B-B14F-4D97-AF65-F5344CB8AC3E}">
        <p14:creationId xmlns:p14="http://schemas.microsoft.com/office/powerpoint/2010/main" val="3134808523"/>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EB39BA-BC72-45D6-A440-A6E373F99841}"/>
              </a:ext>
            </a:extLst>
          </p:cNvPr>
          <p:cNvSpPr>
            <a:spLocks noGrp="1"/>
          </p:cNvSpPr>
          <p:nvPr>
            <p:ph type="title"/>
          </p:nvPr>
        </p:nvSpPr>
        <p:spPr/>
        <p:txBody>
          <a:bodyPr/>
          <a:lstStyle/>
          <a:p>
            <a:r>
              <a:rPr lang="en-IN" dirty="0"/>
              <a:t>@Injectable Services</a:t>
            </a:r>
          </a:p>
        </p:txBody>
      </p:sp>
      <p:sp>
        <p:nvSpPr>
          <p:cNvPr id="3" name="Content Placeholder 2">
            <a:extLst>
              <a:ext uri="{FF2B5EF4-FFF2-40B4-BE49-F238E27FC236}">
                <a16:creationId xmlns:a16="http://schemas.microsoft.com/office/drawing/2014/main" id="{2DD03B8D-0D3C-4E78-8017-495CEE5C1D57}"/>
              </a:ext>
            </a:extLst>
          </p:cNvPr>
          <p:cNvSpPr>
            <a:spLocks noGrp="1"/>
          </p:cNvSpPr>
          <p:nvPr>
            <p:ph idx="1"/>
          </p:nvPr>
        </p:nvSpPr>
        <p:spPr/>
        <p:txBody>
          <a:bodyPr>
            <a:normAutofit fontScale="92500" lnSpcReduction="10000"/>
          </a:bodyPr>
          <a:lstStyle/>
          <a:p>
            <a:r>
              <a:rPr lang="en-US" dirty="0"/>
              <a:t>A service imports the Angular Injectable symbol and annotates the class with the @Injectable() decorator. </a:t>
            </a:r>
          </a:p>
          <a:p>
            <a:r>
              <a:rPr lang="en-US" dirty="0"/>
              <a:t>This marks the class as one that participates in the dependency injection system. </a:t>
            </a:r>
          </a:p>
          <a:p>
            <a:r>
              <a:rPr lang="en-US" dirty="0"/>
              <a:t>The @Injectable() decorator accepts a metadata object for the service</a:t>
            </a:r>
          </a:p>
          <a:p>
            <a:r>
              <a:rPr lang="en-IN" dirty="0" err="1"/>
              <a:t>providedIn</a:t>
            </a:r>
            <a:r>
              <a:rPr lang="en-IN" dirty="0"/>
              <a:t> - </a:t>
            </a:r>
            <a:r>
              <a:rPr lang="en-US" dirty="0"/>
              <a:t>Determines which injectors will provide the injectable, by either associating it with an @NgModule or other </a:t>
            </a:r>
            <a:r>
              <a:rPr lang="en-US" dirty="0" err="1"/>
              <a:t>InjectorType</a:t>
            </a:r>
            <a:endParaRPr lang="en-US" dirty="0"/>
          </a:p>
          <a:p>
            <a:pPr lvl="1"/>
            <a:r>
              <a:rPr lang="en-US" dirty="0"/>
              <a:t>root' : The application-level injector in most apps.</a:t>
            </a:r>
          </a:p>
          <a:p>
            <a:pPr lvl="1"/>
            <a:r>
              <a:rPr lang="en-US" dirty="0"/>
              <a:t>'platform' : A special singleton platform injector shared by all applications on the page.</a:t>
            </a:r>
          </a:p>
          <a:p>
            <a:pPr lvl="1"/>
            <a:r>
              <a:rPr lang="en-US" dirty="0"/>
              <a:t>'any' : Provides a unique instance in each lazy loaded module while all eagerly loaded modules share one instance.</a:t>
            </a:r>
            <a:endParaRPr lang="en-IN" dirty="0"/>
          </a:p>
        </p:txBody>
      </p:sp>
    </p:spTree>
    <p:extLst>
      <p:ext uri="{BB962C8B-B14F-4D97-AF65-F5344CB8AC3E}">
        <p14:creationId xmlns:p14="http://schemas.microsoft.com/office/powerpoint/2010/main" val="1148178458"/>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6FC39A-6745-4329-A40F-FF09F71DF4AA}"/>
              </a:ext>
            </a:extLst>
          </p:cNvPr>
          <p:cNvSpPr>
            <a:spLocks noGrp="1"/>
          </p:cNvSpPr>
          <p:nvPr>
            <p:ph type="title"/>
          </p:nvPr>
        </p:nvSpPr>
        <p:spPr/>
        <p:txBody>
          <a:bodyPr/>
          <a:lstStyle/>
          <a:p>
            <a:r>
              <a:rPr lang="en-US" dirty="0"/>
              <a:t>Communicating with backend services using HTTP</a:t>
            </a:r>
          </a:p>
        </p:txBody>
      </p:sp>
      <p:sp>
        <p:nvSpPr>
          <p:cNvPr id="3" name="Content Placeholder 2">
            <a:extLst>
              <a:ext uri="{FF2B5EF4-FFF2-40B4-BE49-F238E27FC236}">
                <a16:creationId xmlns:a16="http://schemas.microsoft.com/office/drawing/2014/main" id="{EC9A5E0D-B53A-47CD-824B-F1C7F776B2CE}"/>
              </a:ext>
            </a:extLst>
          </p:cNvPr>
          <p:cNvSpPr>
            <a:spLocks noGrp="1"/>
          </p:cNvSpPr>
          <p:nvPr>
            <p:ph idx="1"/>
          </p:nvPr>
        </p:nvSpPr>
        <p:spPr/>
        <p:txBody>
          <a:bodyPr>
            <a:normAutofit/>
          </a:bodyPr>
          <a:lstStyle/>
          <a:p>
            <a:r>
              <a:rPr lang="en-US" dirty="0"/>
              <a:t>Most front-end applications need to communicate with a server over the HTTP protocol, to download or upload data and access other back-end services. </a:t>
            </a:r>
          </a:p>
          <a:p>
            <a:r>
              <a:rPr lang="en-US" dirty="0"/>
              <a:t>Angular provides a client HTTP API for Angular applications, the </a:t>
            </a:r>
            <a:r>
              <a:rPr lang="en-US" b="1" dirty="0" err="1"/>
              <a:t>HttpClient</a:t>
            </a:r>
            <a:r>
              <a:rPr lang="en-US" dirty="0"/>
              <a:t> service class in </a:t>
            </a:r>
            <a:r>
              <a:rPr lang="en-US" b="1" dirty="0"/>
              <a:t>@angular/common/http</a:t>
            </a:r>
            <a:r>
              <a:rPr lang="en-US" dirty="0"/>
              <a:t>.</a:t>
            </a:r>
          </a:p>
          <a:p>
            <a:r>
              <a:rPr lang="en-US" dirty="0"/>
              <a:t>The HTTP client service offers the following major features.</a:t>
            </a:r>
          </a:p>
          <a:p>
            <a:pPr lvl="1"/>
            <a:r>
              <a:rPr lang="en-US" dirty="0"/>
              <a:t>The ability to request typed response objects.</a:t>
            </a:r>
          </a:p>
          <a:p>
            <a:pPr lvl="1"/>
            <a:r>
              <a:rPr lang="en-US" dirty="0"/>
              <a:t>Streamlined error handling.</a:t>
            </a:r>
          </a:p>
          <a:p>
            <a:pPr lvl="1"/>
            <a:r>
              <a:rPr lang="en-US" dirty="0"/>
              <a:t>Testability features.</a:t>
            </a:r>
          </a:p>
          <a:p>
            <a:pPr lvl="1"/>
            <a:r>
              <a:rPr lang="en-US" dirty="0"/>
              <a:t>Request and response interception.</a:t>
            </a:r>
          </a:p>
        </p:txBody>
      </p:sp>
    </p:spTree>
    <p:extLst>
      <p:ext uri="{BB962C8B-B14F-4D97-AF65-F5344CB8AC3E}">
        <p14:creationId xmlns:p14="http://schemas.microsoft.com/office/powerpoint/2010/main" val="959263370"/>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80C78-D1B6-4CA6-824D-BD7D20B47D27}"/>
              </a:ext>
            </a:extLst>
          </p:cNvPr>
          <p:cNvSpPr>
            <a:spLocks noGrp="1"/>
          </p:cNvSpPr>
          <p:nvPr>
            <p:ph type="title"/>
          </p:nvPr>
        </p:nvSpPr>
        <p:spPr/>
        <p:txBody>
          <a:bodyPr/>
          <a:lstStyle/>
          <a:p>
            <a:r>
              <a:rPr lang="en-US" dirty="0"/>
              <a:t>HTTP Assignment</a:t>
            </a:r>
          </a:p>
        </p:txBody>
      </p:sp>
      <p:sp>
        <p:nvSpPr>
          <p:cNvPr id="3" name="Content Placeholder 2">
            <a:extLst>
              <a:ext uri="{FF2B5EF4-FFF2-40B4-BE49-F238E27FC236}">
                <a16:creationId xmlns:a16="http://schemas.microsoft.com/office/drawing/2014/main" id="{739E15F7-C458-448E-8DE8-F326D2488581}"/>
              </a:ext>
            </a:extLst>
          </p:cNvPr>
          <p:cNvSpPr>
            <a:spLocks noGrp="1"/>
          </p:cNvSpPr>
          <p:nvPr>
            <p:ph idx="1"/>
          </p:nvPr>
        </p:nvSpPr>
        <p:spPr/>
        <p:txBody>
          <a:bodyPr/>
          <a:lstStyle/>
          <a:p>
            <a:r>
              <a:rPr lang="en-US" dirty="0"/>
              <a:t>When you select the user in the select list, show the details about the user including the posts which he have done.</a:t>
            </a:r>
          </a:p>
          <a:p>
            <a:r>
              <a:rPr lang="en-US" dirty="0"/>
              <a:t>User Information</a:t>
            </a:r>
          </a:p>
          <a:p>
            <a:pPr lvl="1"/>
            <a:r>
              <a:rPr lang="en-US" dirty="0">
                <a:hlinkClick r:id="rId2"/>
              </a:rPr>
              <a:t>https://jsonplaceholder.typicode.com/users/1</a:t>
            </a:r>
            <a:endParaRPr lang="en-US" dirty="0"/>
          </a:p>
          <a:p>
            <a:r>
              <a:rPr lang="en-US" dirty="0"/>
              <a:t>Posts of the user</a:t>
            </a:r>
          </a:p>
          <a:p>
            <a:pPr lvl="1"/>
            <a:r>
              <a:rPr lang="en-US" dirty="0">
                <a:hlinkClick r:id="rId3"/>
              </a:rPr>
              <a:t>https://jsonplaceholder.typicode.com/users/1/posts</a:t>
            </a:r>
            <a:endParaRPr lang="en-US" dirty="0"/>
          </a:p>
          <a:p>
            <a:endParaRPr lang="en-US" dirty="0"/>
          </a:p>
          <a:p>
            <a:r>
              <a:rPr lang="en-US" dirty="0"/>
              <a:t>Complete the CRUD application, by connecting to </a:t>
            </a:r>
            <a:r>
              <a:rPr lang="en-US" dirty="0" err="1"/>
              <a:t>api</a:t>
            </a:r>
            <a:r>
              <a:rPr lang="en-US" dirty="0"/>
              <a:t>-server shared in Day 5 folder (localhost:8000)</a:t>
            </a:r>
          </a:p>
          <a:p>
            <a:pPr marL="0" indent="0">
              <a:buNone/>
            </a:pPr>
            <a:endParaRPr lang="en-US" dirty="0"/>
          </a:p>
        </p:txBody>
      </p:sp>
    </p:spTree>
    <p:extLst>
      <p:ext uri="{BB962C8B-B14F-4D97-AF65-F5344CB8AC3E}">
        <p14:creationId xmlns:p14="http://schemas.microsoft.com/office/powerpoint/2010/main" val="487727514"/>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BA8ABF-D721-43B7-848F-33E6B350062E}"/>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a:solidFill>
                  <a:srgbClr val="FFFFFF"/>
                </a:solidFill>
                <a:latin typeface="+mj-lt"/>
                <a:ea typeface="+mj-ea"/>
                <a:cs typeface="+mj-cs"/>
              </a:rPr>
              <a:t>Assignment</a:t>
            </a:r>
          </a:p>
        </p:txBody>
      </p:sp>
      <p:pic>
        <p:nvPicPr>
          <p:cNvPr id="5" name="Content Placeholder 4" descr="Graphical user interface, application&#10;&#10;Description automatically generated">
            <a:extLst>
              <a:ext uri="{FF2B5EF4-FFF2-40B4-BE49-F238E27FC236}">
                <a16:creationId xmlns:a16="http://schemas.microsoft.com/office/drawing/2014/main" id="{6AED30FF-7B64-4D2F-96A4-2F613D72ED9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38600" y="1172009"/>
            <a:ext cx="7188199" cy="4510593"/>
          </a:xfrm>
          <a:prstGeom prst="rect">
            <a:avLst/>
          </a:prstGeom>
        </p:spPr>
      </p:pic>
    </p:spTree>
    <p:extLst>
      <p:ext uri="{BB962C8B-B14F-4D97-AF65-F5344CB8AC3E}">
        <p14:creationId xmlns:p14="http://schemas.microsoft.com/office/powerpoint/2010/main" val="220428449"/>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A49F210-7E21-4FAC-8FC8-25CF1CA0D173}"/>
              </a:ext>
            </a:extLst>
          </p:cNvPr>
          <p:cNvSpPr/>
          <p:nvPr/>
        </p:nvSpPr>
        <p:spPr>
          <a:xfrm>
            <a:off x="464855" y="1107022"/>
            <a:ext cx="2771774" cy="464395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a:t>BROWSER</a:t>
            </a:r>
          </a:p>
        </p:txBody>
      </p:sp>
      <p:sp>
        <p:nvSpPr>
          <p:cNvPr id="5" name="Rectangle: Rounded Corners 4">
            <a:extLst>
              <a:ext uri="{FF2B5EF4-FFF2-40B4-BE49-F238E27FC236}">
                <a16:creationId xmlns:a16="http://schemas.microsoft.com/office/drawing/2014/main" id="{5831148F-50BA-4FBC-8B47-F53D6D54D725}"/>
              </a:ext>
            </a:extLst>
          </p:cNvPr>
          <p:cNvSpPr/>
          <p:nvPr/>
        </p:nvSpPr>
        <p:spPr>
          <a:xfrm>
            <a:off x="7048994" y="720164"/>
            <a:ext cx="3135110" cy="18343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N" dirty="0"/>
              <a:t>NODE SERVER</a:t>
            </a:r>
          </a:p>
        </p:txBody>
      </p:sp>
      <p:sp>
        <p:nvSpPr>
          <p:cNvPr id="6" name="Rectangle: Rounded Corners 5">
            <a:extLst>
              <a:ext uri="{FF2B5EF4-FFF2-40B4-BE49-F238E27FC236}">
                <a16:creationId xmlns:a16="http://schemas.microsoft.com/office/drawing/2014/main" id="{23E7895E-D929-4855-9EAF-892D4917DFE9}"/>
              </a:ext>
            </a:extLst>
          </p:cNvPr>
          <p:cNvSpPr/>
          <p:nvPr/>
        </p:nvSpPr>
        <p:spPr>
          <a:xfrm>
            <a:off x="7485799" y="1299159"/>
            <a:ext cx="2276054" cy="1049295"/>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dirty="0"/>
              <a:t>Angular Application</a:t>
            </a:r>
          </a:p>
        </p:txBody>
      </p:sp>
      <p:cxnSp>
        <p:nvCxnSpPr>
          <p:cNvPr id="7" name="Straight Arrow Connector 6">
            <a:extLst>
              <a:ext uri="{FF2B5EF4-FFF2-40B4-BE49-F238E27FC236}">
                <a16:creationId xmlns:a16="http://schemas.microsoft.com/office/drawing/2014/main" id="{BF667709-4CAC-475D-AC52-7FBFAAA66CBD}"/>
              </a:ext>
            </a:extLst>
          </p:cNvPr>
          <p:cNvCxnSpPr/>
          <p:nvPr/>
        </p:nvCxnSpPr>
        <p:spPr>
          <a:xfrm>
            <a:off x="3254215" y="1382544"/>
            <a:ext cx="37771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917EEC37-4258-4F55-97DA-3085570FFDF2}"/>
              </a:ext>
            </a:extLst>
          </p:cNvPr>
          <p:cNvCxnSpPr/>
          <p:nvPr/>
        </p:nvCxnSpPr>
        <p:spPr>
          <a:xfrm flipH="1">
            <a:off x="3254215" y="1907191"/>
            <a:ext cx="37771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B56E4B76-07EE-4324-9FA8-3BB5E3549C8F}"/>
              </a:ext>
            </a:extLst>
          </p:cNvPr>
          <p:cNvSpPr txBox="1"/>
          <p:nvPr/>
        </p:nvSpPr>
        <p:spPr>
          <a:xfrm>
            <a:off x="3758098" y="1013211"/>
            <a:ext cx="2833083" cy="369332"/>
          </a:xfrm>
          <a:prstGeom prst="rect">
            <a:avLst/>
          </a:prstGeom>
          <a:noFill/>
        </p:spPr>
        <p:txBody>
          <a:bodyPr wrap="none" rtlCol="0">
            <a:spAutoFit/>
          </a:bodyPr>
          <a:lstStyle/>
          <a:p>
            <a:r>
              <a:rPr lang="en-IN" dirty="0"/>
              <a:t>HTTP + URL (localhost:3000)</a:t>
            </a:r>
          </a:p>
        </p:txBody>
      </p:sp>
      <p:sp>
        <p:nvSpPr>
          <p:cNvPr id="10" name="TextBox 9">
            <a:extLst>
              <a:ext uri="{FF2B5EF4-FFF2-40B4-BE49-F238E27FC236}">
                <a16:creationId xmlns:a16="http://schemas.microsoft.com/office/drawing/2014/main" id="{9FC592AA-F05F-405F-ACD6-4BE4E875DF46}"/>
              </a:ext>
            </a:extLst>
          </p:cNvPr>
          <p:cNvSpPr txBox="1"/>
          <p:nvPr/>
        </p:nvSpPr>
        <p:spPr>
          <a:xfrm>
            <a:off x="3679902" y="1967487"/>
            <a:ext cx="2989473" cy="369332"/>
          </a:xfrm>
          <a:prstGeom prst="rect">
            <a:avLst/>
          </a:prstGeom>
          <a:noFill/>
        </p:spPr>
        <p:txBody>
          <a:bodyPr wrap="none" rtlCol="0">
            <a:spAutoFit/>
          </a:bodyPr>
          <a:lstStyle/>
          <a:p>
            <a:r>
              <a:rPr lang="en-IN" dirty="0"/>
              <a:t>HTML Page + JS (Angular App)</a:t>
            </a:r>
          </a:p>
        </p:txBody>
      </p:sp>
      <p:sp>
        <p:nvSpPr>
          <p:cNvPr id="11" name="Rectangle 10">
            <a:extLst>
              <a:ext uri="{FF2B5EF4-FFF2-40B4-BE49-F238E27FC236}">
                <a16:creationId xmlns:a16="http://schemas.microsoft.com/office/drawing/2014/main" id="{8A319700-9A31-42EE-81C7-9F3A528A5181}"/>
              </a:ext>
            </a:extLst>
          </p:cNvPr>
          <p:cNvSpPr/>
          <p:nvPr/>
        </p:nvSpPr>
        <p:spPr>
          <a:xfrm>
            <a:off x="464855" y="1107022"/>
            <a:ext cx="2771774" cy="4052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NAVIGATION</a:t>
            </a:r>
          </a:p>
        </p:txBody>
      </p:sp>
      <p:sp>
        <p:nvSpPr>
          <p:cNvPr id="12" name="Flowchart: Magnetic Disk 11">
            <a:extLst>
              <a:ext uri="{FF2B5EF4-FFF2-40B4-BE49-F238E27FC236}">
                <a16:creationId xmlns:a16="http://schemas.microsoft.com/office/drawing/2014/main" id="{02447406-5A02-4EC4-9B9D-E593D69BDD9C}"/>
              </a:ext>
            </a:extLst>
          </p:cNvPr>
          <p:cNvSpPr/>
          <p:nvPr/>
        </p:nvSpPr>
        <p:spPr>
          <a:xfrm>
            <a:off x="10599740" y="5092397"/>
            <a:ext cx="1457325" cy="1647825"/>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Database</a:t>
            </a:r>
          </a:p>
        </p:txBody>
      </p:sp>
      <p:sp>
        <p:nvSpPr>
          <p:cNvPr id="13" name="Rectangle: Rounded Corners 12">
            <a:extLst>
              <a:ext uri="{FF2B5EF4-FFF2-40B4-BE49-F238E27FC236}">
                <a16:creationId xmlns:a16="http://schemas.microsoft.com/office/drawing/2014/main" id="{CA723218-E8A5-4426-9E9F-6D80437431C5}"/>
              </a:ext>
            </a:extLst>
          </p:cNvPr>
          <p:cNvSpPr/>
          <p:nvPr/>
        </p:nvSpPr>
        <p:spPr>
          <a:xfrm>
            <a:off x="7048994" y="2764423"/>
            <a:ext cx="3135110" cy="18343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N" dirty="0"/>
              <a:t>NODE SERVER</a:t>
            </a:r>
          </a:p>
        </p:txBody>
      </p:sp>
      <p:cxnSp>
        <p:nvCxnSpPr>
          <p:cNvPr id="14" name="Connector: Elbow 13">
            <a:extLst>
              <a:ext uri="{FF2B5EF4-FFF2-40B4-BE49-F238E27FC236}">
                <a16:creationId xmlns:a16="http://schemas.microsoft.com/office/drawing/2014/main" id="{82068E76-365F-4DC2-8FB0-1709A1A5BA2E}"/>
              </a:ext>
            </a:extLst>
          </p:cNvPr>
          <p:cNvCxnSpPr>
            <a:cxnSpLocks/>
            <a:endCxn id="12" idx="1"/>
          </p:cNvCxnSpPr>
          <p:nvPr/>
        </p:nvCxnSpPr>
        <p:spPr>
          <a:xfrm>
            <a:off x="9678407" y="3554966"/>
            <a:ext cx="1649996" cy="1537431"/>
          </a:xfrm>
          <a:prstGeom prst="bentConnector2">
            <a:avLst/>
          </a:prstGeom>
          <a:ln w="38100">
            <a:tailEnd type="triangle"/>
          </a:ln>
        </p:spPr>
        <p:style>
          <a:lnRef idx="1">
            <a:schemeClr val="accent2"/>
          </a:lnRef>
          <a:fillRef idx="0">
            <a:schemeClr val="accent2"/>
          </a:fillRef>
          <a:effectRef idx="0">
            <a:schemeClr val="accent2"/>
          </a:effectRef>
          <a:fontRef idx="minor">
            <a:schemeClr val="tx1"/>
          </a:fontRef>
        </p:style>
      </p:cxnSp>
      <p:cxnSp>
        <p:nvCxnSpPr>
          <p:cNvPr id="15" name="Connector: Elbow 14">
            <a:extLst>
              <a:ext uri="{FF2B5EF4-FFF2-40B4-BE49-F238E27FC236}">
                <a16:creationId xmlns:a16="http://schemas.microsoft.com/office/drawing/2014/main" id="{4AAD2EAB-57BD-4216-BC74-BEA11D6BFAB5}"/>
              </a:ext>
            </a:extLst>
          </p:cNvPr>
          <p:cNvCxnSpPr>
            <a:cxnSpLocks/>
            <a:endCxn id="16" idx="3"/>
          </p:cNvCxnSpPr>
          <p:nvPr/>
        </p:nvCxnSpPr>
        <p:spPr>
          <a:xfrm rot="16200000" flipV="1">
            <a:off x="9753932" y="3764449"/>
            <a:ext cx="1336980" cy="1318916"/>
          </a:xfrm>
          <a:prstGeom prst="bentConnector2">
            <a:avLst/>
          </a:prstGeom>
          <a:ln w="38100">
            <a:tailEnd type="triangle"/>
          </a:ln>
        </p:spPr>
        <p:style>
          <a:lnRef idx="1">
            <a:schemeClr val="accent2"/>
          </a:lnRef>
          <a:fillRef idx="0">
            <a:schemeClr val="accent2"/>
          </a:fillRef>
          <a:effectRef idx="0">
            <a:schemeClr val="accent2"/>
          </a:effectRef>
          <a:fontRef idx="minor">
            <a:schemeClr val="tx1"/>
          </a:fontRef>
        </p:style>
      </p:cxnSp>
      <p:sp>
        <p:nvSpPr>
          <p:cNvPr id="16" name="Rectangle: Rounded Corners 15">
            <a:extLst>
              <a:ext uri="{FF2B5EF4-FFF2-40B4-BE49-F238E27FC236}">
                <a16:creationId xmlns:a16="http://schemas.microsoft.com/office/drawing/2014/main" id="{F04ECF6A-818E-44C5-AFC7-B28901966F3E}"/>
              </a:ext>
            </a:extLst>
          </p:cNvPr>
          <p:cNvSpPr/>
          <p:nvPr/>
        </p:nvSpPr>
        <p:spPr>
          <a:xfrm>
            <a:off x="7486910" y="3230769"/>
            <a:ext cx="2276054" cy="1049295"/>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dirty="0"/>
              <a:t>EXPRESS JS</a:t>
            </a:r>
          </a:p>
          <a:p>
            <a:pPr algn="ctr"/>
            <a:r>
              <a:rPr lang="en-IN" dirty="0"/>
              <a:t>Web API</a:t>
            </a:r>
          </a:p>
        </p:txBody>
      </p:sp>
      <p:cxnSp>
        <p:nvCxnSpPr>
          <p:cNvPr id="17" name="Connector: Elbow 16">
            <a:extLst>
              <a:ext uri="{FF2B5EF4-FFF2-40B4-BE49-F238E27FC236}">
                <a16:creationId xmlns:a16="http://schemas.microsoft.com/office/drawing/2014/main" id="{6C431D83-C01F-44FF-A7CD-4ADD3D904F35}"/>
              </a:ext>
            </a:extLst>
          </p:cNvPr>
          <p:cNvCxnSpPr/>
          <p:nvPr/>
        </p:nvCxnSpPr>
        <p:spPr>
          <a:xfrm flipV="1">
            <a:off x="3236628" y="4303526"/>
            <a:ext cx="5433568" cy="812333"/>
          </a:xfrm>
          <a:prstGeom prst="bentConnector2">
            <a:avLst/>
          </a:prstGeom>
          <a:ln w="38100">
            <a:tailEnd type="triangle"/>
          </a:ln>
        </p:spPr>
        <p:style>
          <a:lnRef idx="1">
            <a:schemeClr val="accent2"/>
          </a:lnRef>
          <a:fillRef idx="0">
            <a:schemeClr val="accent2"/>
          </a:fillRef>
          <a:effectRef idx="0">
            <a:schemeClr val="accent2"/>
          </a:effectRef>
          <a:fontRef idx="minor">
            <a:schemeClr val="tx1"/>
          </a:fontRef>
        </p:style>
      </p:cxnSp>
      <p:cxnSp>
        <p:nvCxnSpPr>
          <p:cNvPr id="18" name="Connector: Elbow 17">
            <a:extLst>
              <a:ext uri="{FF2B5EF4-FFF2-40B4-BE49-F238E27FC236}">
                <a16:creationId xmlns:a16="http://schemas.microsoft.com/office/drawing/2014/main" id="{36301309-F944-4BA8-8F1A-7D91DA9BD058}"/>
              </a:ext>
            </a:extLst>
          </p:cNvPr>
          <p:cNvCxnSpPr/>
          <p:nvPr/>
        </p:nvCxnSpPr>
        <p:spPr>
          <a:xfrm rot="10800000" flipV="1">
            <a:off x="3236629" y="4303525"/>
            <a:ext cx="5804015" cy="1062117"/>
          </a:xfrm>
          <a:prstGeom prst="bentConnector3">
            <a:avLst>
              <a:gd name="adj1" fmla="val 301"/>
            </a:avLst>
          </a:prstGeom>
          <a:ln w="38100">
            <a:tailEnd type="triangle"/>
          </a:ln>
        </p:spPr>
        <p:style>
          <a:lnRef idx="1">
            <a:schemeClr val="accent2"/>
          </a:lnRef>
          <a:fillRef idx="0">
            <a:schemeClr val="accent2"/>
          </a:fillRef>
          <a:effectRef idx="0">
            <a:schemeClr val="accent2"/>
          </a:effectRef>
          <a:fontRef idx="minor">
            <a:schemeClr val="tx1"/>
          </a:fontRef>
        </p:style>
      </p:cxnSp>
      <p:sp>
        <p:nvSpPr>
          <p:cNvPr id="19" name="TextBox 18">
            <a:extLst>
              <a:ext uri="{FF2B5EF4-FFF2-40B4-BE49-F238E27FC236}">
                <a16:creationId xmlns:a16="http://schemas.microsoft.com/office/drawing/2014/main" id="{D507D3D7-27BF-4EFD-9D27-78D98CF08C74}"/>
              </a:ext>
            </a:extLst>
          </p:cNvPr>
          <p:cNvSpPr txBox="1"/>
          <p:nvPr/>
        </p:nvSpPr>
        <p:spPr>
          <a:xfrm>
            <a:off x="4254622" y="4698448"/>
            <a:ext cx="3190682" cy="369332"/>
          </a:xfrm>
          <a:prstGeom prst="rect">
            <a:avLst/>
          </a:prstGeom>
          <a:noFill/>
        </p:spPr>
        <p:txBody>
          <a:bodyPr wrap="none" rtlCol="0">
            <a:spAutoFit/>
          </a:bodyPr>
          <a:lstStyle/>
          <a:p>
            <a:r>
              <a:rPr lang="en-IN" dirty="0"/>
              <a:t>AJAX – localhost:8000/</a:t>
            </a:r>
            <a:r>
              <a:rPr lang="en-IN" dirty="0" err="1"/>
              <a:t>api</a:t>
            </a:r>
            <a:r>
              <a:rPr lang="en-IN" dirty="0"/>
              <a:t>/users</a:t>
            </a:r>
          </a:p>
        </p:txBody>
      </p:sp>
      <p:sp>
        <p:nvSpPr>
          <p:cNvPr id="20" name="TextBox 19">
            <a:extLst>
              <a:ext uri="{FF2B5EF4-FFF2-40B4-BE49-F238E27FC236}">
                <a16:creationId xmlns:a16="http://schemas.microsoft.com/office/drawing/2014/main" id="{50277A4C-8FA4-4746-931F-DB3726FE95DD}"/>
              </a:ext>
            </a:extLst>
          </p:cNvPr>
          <p:cNvSpPr txBox="1"/>
          <p:nvPr/>
        </p:nvSpPr>
        <p:spPr>
          <a:xfrm>
            <a:off x="5517159" y="5395729"/>
            <a:ext cx="665567" cy="369332"/>
          </a:xfrm>
          <a:prstGeom prst="rect">
            <a:avLst/>
          </a:prstGeom>
          <a:noFill/>
        </p:spPr>
        <p:txBody>
          <a:bodyPr wrap="none" rtlCol="0">
            <a:spAutoFit/>
          </a:bodyPr>
          <a:lstStyle/>
          <a:p>
            <a:r>
              <a:rPr lang="en-IN" dirty="0"/>
              <a:t>JSON</a:t>
            </a:r>
          </a:p>
        </p:txBody>
      </p:sp>
      <p:sp>
        <p:nvSpPr>
          <p:cNvPr id="21" name="TextBox 20">
            <a:extLst>
              <a:ext uri="{FF2B5EF4-FFF2-40B4-BE49-F238E27FC236}">
                <a16:creationId xmlns:a16="http://schemas.microsoft.com/office/drawing/2014/main" id="{45A88D24-C1EF-454D-B377-5B1C8F5BDFAC}"/>
              </a:ext>
            </a:extLst>
          </p:cNvPr>
          <p:cNvSpPr txBox="1"/>
          <p:nvPr/>
        </p:nvSpPr>
        <p:spPr>
          <a:xfrm>
            <a:off x="566482" y="1637320"/>
            <a:ext cx="2568519" cy="1477328"/>
          </a:xfrm>
          <a:prstGeom prst="rect">
            <a:avLst/>
          </a:prstGeom>
          <a:noFill/>
        </p:spPr>
        <p:txBody>
          <a:bodyPr wrap="square" rtlCol="0">
            <a:spAutoFit/>
          </a:bodyPr>
          <a:lstStyle/>
          <a:p>
            <a:pPr algn="ctr"/>
            <a:r>
              <a:rPr lang="en-IN" dirty="0"/>
              <a:t>User clicks on Admin Link, component calls the API in </a:t>
            </a:r>
            <a:r>
              <a:rPr lang="en-IN" dirty="0" err="1"/>
              <a:t>ngOnInit</a:t>
            </a:r>
            <a:r>
              <a:rPr lang="en-IN" dirty="0"/>
              <a:t>(), modifies the state and displays the data</a:t>
            </a:r>
            <a:endParaRPr lang="en-US" dirty="0"/>
          </a:p>
        </p:txBody>
      </p:sp>
    </p:spTree>
    <p:extLst>
      <p:ext uri="{BB962C8B-B14F-4D97-AF65-F5344CB8AC3E}">
        <p14:creationId xmlns:p14="http://schemas.microsoft.com/office/powerpoint/2010/main" val="2986602669"/>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17A299E-673B-48A7-95D1-2349B563B7DB}"/>
              </a:ext>
            </a:extLst>
          </p:cNvPr>
          <p:cNvSpPr/>
          <p:nvPr/>
        </p:nvSpPr>
        <p:spPr>
          <a:xfrm>
            <a:off x="464855" y="1107022"/>
            <a:ext cx="2771774" cy="464395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a:t>BROWSER</a:t>
            </a:r>
          </a:p>
        </p:txBody>
      </p:sp>
      <p:sp>
        <p:nvSpPr>
          <p:cNvPr id="5" name="Rectangle: Rounded Corners 4">
            <a:extLst>
              <a:ext uri="{FF2B5EF4-FFF2-40B4-BE49-F238E27FC236}">
                <a16:creationId xmlns:a16="http://schemas.microsoft.com/office/drawing/2014/main" id="{BE06E32F-38C0-4288-A920-897EA7588E44}"/>
              </a:ext>
            </a:extLst>
          </p:cNvPr>
          <p:cNvSpPr/>
          <p:nvPr/>
        </p:nvSpPr>
        <p:spPr>
          <a:xfrm>
            <a:off x="7048994" y="720164"/>
            <a:ext cx="3135110" cy="18343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N" dirty="0"/>
              <a:t>NODE SERVER</a:t>
            </a:r>
          </a:p>
        </p:txBody>
      </p:sp>
      <p:sp>
        <p:nvSpPr>
          <p:cNvPr id="6" name="Rectangle: Rounded Corners 5">
            <a:extLst>
              <a:ext uri="{FF2B5EF4-FFF2-40B4-BE49-F238E27FC236}">
                <a16:creationId xmlns:a16="http://schemas.microsoft.com/office/drawing/2014/main" id="{A6EFDBF4-B495-49C9-923B-DCAF4F2D06DF}"/>
              </a:ext>
            </a:extLst>
          </p:cNvPr>
          <p:cNvSpPr/>
          <p:nvPr/>
        </p:nvSpPr>
        <p:spPr>
          <a:xfrm>
            <a:off x="7485799" y="1299159"/>
            <a:ext cx="2276054" cy="1049295"/>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dirty="0"/>
              <a:t>Angular Application</a:t>
            </a:r>
          </a:p>
        </p:txBody>
      </p:sp>
      <p:cxnSp>
        <p:nvCxnSpPr>
          <p:cNvPr id="7" name="Straight Arrow Connector 6">
            <a:extLst>
              <a:ext uri="{FF2B5EF4-FFF2-40B4-BE49-F238E27FC236}">
                <a16:creationId xmlns:a16="http://schemas.microsoft.com/office/drawing/2014/main" id="{2B528B92-5FE6-4A61-9F21-0D819E48032A}"/>
              </a:ext>
            </a:extLst>
          </p:cNvPr>
          <p:cNvCxnSpPr/>
          <p:nvPr/>
        </p:nvCxnSpPr>
        <p:spPr>
          <a:xfrm flipH="1">
            <a:off x="3254215" y="1907191"/>
            <a:ext cx="37771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67184495-72FF-48A3-99BC-5952B3F82439}"/>
              </a:ext>
            </a:extLst>
          </p:cNvPr>
          <p:cNvSpPr txBox="1"/>
          <p:nvPr/>
        </p:nvSpPr>
        <p:spPr>
          <a:xfrm>
            <a:off x="3758098" y="1013211"/>
            <a:ext cx="2833083" cy="369332"/>
          </a:xfrm>
          <a:prstGeom prst="rect">
            <a:avLst/>
          </a:prstGeom>
          <a:noFill/>
        </p:spPr>
        <p:txBody>
          <a:bodyPr wrap="none" rtlCol="0">
            <a:spAutoFit/>
          </a:bodyPr>
          <a:lstStyle/>
          <a:p>
            <a:r>
              <a:rPr lang="en-IN" dirty="0"/>
              <a:t>HTTP + URL (localhost:3000)</a:t>
            </a:r>
          </a:p>
        </p:txBody>
      </p:sp>
      <p:sp>
        <p:nvSpPr>
          <p:cNvPr id="9" name="TextBox 8">
            <a:extLst>
              <a:ext uri="{FF2B5EF4-FFF2-40B4-BE49-F238E27FC236}">
                <a16:creationId xmlns:a16="http://schemas.microsoft.com/office/drawing/2014/main" id="{D397E465-58FE-4CD6-9FD1-71FCC1F70748}"/>
              </a:ext>
            </a:extLst>
          </p:cNvPr>
          <p:cNvSpPr txBox="1"/>
          <p:nvPr/>
        </p:nvSpPr>
        <p:spPr>
          <a:xfrm>
            <a:off x="3679902" y="1967487"/>
            <a:ext cx="2989473" cy="369332"/>
          </a:xfrm>
          <a:prstGeom prst="rect">
            <a:avLst/>
          </a:prstGeom>
          <a:noFill/>
        </p:spPr>
        <p:txBody>
          <a:bodyPr wrap="none" rtlCol="0">
            <a:spAutoFit/>
          </a:bodyPr>
          <a:lstStyle/>
          <a:p>
            <a:r>
              <a:rPr lang="en-IN" dirty="0"/>
              <a:t>HTML Page + JS (Angular App)</a:t>
            </a:r>
          </a:p>
        </p:txBody>
      </p:sp>
      <p:sp>
        <p:nvSpPr>
          <p:cNvPr id="10" name="Rectangle 9">
            <a:extLst>
              <a:ext uri="{FF2B5EF4-FFF2-40B4-BE49-F238E27FC236}">
                <a16:creationId xmlns:a16="http://schemas.microsoft.com/office/drawing/2014/main" id="{E4F0C71B-63F2-4CD6-97ED-D4E4C05BEE3F}"/>
              </a:ext>
            </a:extLst>
          </p:cNvPr>
          <p:cNvSpPr/>
          <p:nvPr/>
        </p:nvSpPr>
        <p:spPr>
          <a:xfrm>
            <a:off x="464855" y="1107022"/>
            <a:ext cx="2771774" cy="4052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NAVIGATION</a:t>
            </a:r>
          </a:p>
        </p:txBody>
      </p:sp>
      <p:sp>
        <p:nvSpPr>
          <p:cNvPr id="11" name="TextBox 10">
            <a:extLst>
              <a:ext uri="{FF2B5EF4-FFF2-40B4-BE49-F238E27FC236}">
                <a16:creationId xmlns:a16="http://schemas.microsoft.com/office/drawing/2014/main" id="{08AD71A4-DBA6-405A-A00F-3A95ECCF4915}"/>
              </a:ext>
            </a:extLst>
          </p:cNvPr>
          <p:cNvSpPr txBox="1"/>
          <p:nvPr/>
        </p:nvSpPr>
        <p:spPr>
          <a:xfrm>
            <a:off x="566482" y="1637320"/>
            <a:ext cx="2568519" cy="1477328"/>
          </a:xfrm>
          <a:prstGeom prst="rect">
            <a:avLst/>
          </a:prstGeom>
          <a:noFill/>
        </p:spPr>
        <p:txBody>
          <a:bodyPr wrap="square" rtlCol="0">
            <a:spAutoFit/>
          </a:bodyPr>
          <a:lstStyle/>
          <a:p>
            <a:pPr algn="ctr"/>
            <a:r>
              <a:rPr lang="en-IN" dirty="0"/>
              <a:t>User clicks on Admin Link, code to verify token in </a:t>
            </a:r>
            <a:r>
              <a:rPr lang="en-IN" dirty="0" err="1"/>
              <a:t>sessionStorage</a:t>
            </a:r>
            <a:r>
              <a:rPr lang="en-IN" dirty="0"/>
              <a:t>, if not, redirect to Login Component</a:t>
            </a:r>
            <a:endParaRPr lang="en-US" dirty="0"/>
          </a:p>
        </p:txBody>
      </p:sp>
      <p:sp>
        <p:nvSpPr>
          <p:cNvPr id="12" name="Rectangle: Rounded Corners 11">
            <a:extLst>
              <a:ext uri="{FF2B5EF4-FFF2-40B4-BE49-F238E27FC236}">
                <a16:creationId xmlns:a16="http://schemas.microsoft.com/office/drawing/2014/main" id="{2E079CCD-8D85-4DD0-AA00-8DCE985F2BAB}"/>
              </a:ext>
            </a:extLst>
          </p:cNvPr>
          <p:cNvSpPr/>
          <p:nvPr/>
        </p:nvSpPr>
        <p:spPr>
          <a:xfrm>
            <a:off x="7048994" y="2764423"/>
            <a:ext cx="3135110" cy="18343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N" dirty="0"/>
              <a:t>NODE SERVER</a:t>
            </a:r>
          </a:p>
        </p:txBody>
      </p:sp>
      <p:sp>
        <p:nvSpPr>
          <p:cNvPr id="13" name="Rectangle: Rounded Corners 12">
            <a:extLst>
              <a:ext uri="{FF2B5EF4-FFF2-40B4-BE49-F238E27FC236}">
                <a16:creationId xmlns:a16="http://schemas.microsoft.com/office/drawing/2014/main" id="{DEF60B45-8CBF-433E-8109-484DC4881719}"/>
              </a:ext>
            </a:extLst>
          </p:cNvPr>
          <p:cNvSpPr/>
          <p:nvPr/>
        </p:nvSpPr>
        <p:spPr>
          <a:xfrm>
            <a:off x="7486910" y="3230769"/>
            <a:ext cx="2276054" cy="1049295"/>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dirty="0"/>
              <a:t>EXPRESS JS</a:t>
            </a:r>
          </a:p>
          <a:p>
            <a:pPr algn="ctr"/>
            <a:r>
              <a:rPr lang="en-IN" dirty="0"/>
              <a:t>Web API</a:t>
            </a:r>
          </a:p>
        </p:txBody>
      </p:sp>
      <p:cxnSp>
        <p:nvCxnSpPr>
          <p:cNvPr id="14" name="Straight Arrow Connector 13">
            <a:extLst>
              <a:ext uri="{FF2B5EF4-FFF2-40B4-BE49-F238E27FC236}">
                <a16:creationId xmlns:a16="http://schemas.microsoft.com/office/drawing/2014/main" id="{D63977D9-7869-4119-8DC0-F23654556FF8}"/>
              </a:ext>
            </a:extLst>
          </p:cNvPr>
          <p:cNvCxnSpPr>
            <a:cxnSpLocks/>
          </p:cNvCxnSpPr>
          <p:nvPr/>
        </p:nvCxnSpPr>
        <p:spPr>
          <a:xfrm>
            <a:off x="3248691" y="3165703"/>
            <a:ext cx="3782717" cy="331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B28DE606-2ED8-455C-8C13-0E0D73A1A63C}"/>
              </a:ext>
            </a:extLst>
          </p:cNvPr>
          <p:cNvSpPr txBox="1"/>
          <p:nvPr/>
        </p:nvSpPr>
        <p:spPr>
          <a:xfrm>
            <a:off x="3395497" y="2534977"/>
            <a:ext cx="3555628" cy="646331"/>
          </a:xfrm>
          <a:prstGeom prst="rect">
            <a:avLst/>
          </a:prstGeom>
          <a:noFill/>
        </p:spPr>
        <p:txBody>
          <a:bodyPr wrap="square" rtlCol="0">
            <a:spAutoFit/>
          </a:bodyPr>
          <a:lstStyle/>
          <a:p>
            <a:pPr algn="ctr"/>
            <a:r>
              <a:rPr lang="en-IN" dirty="0"/>
              <a:t>HTTP + URL (AJAX) + Username &amp; Password</a:t>
            </a:r>
          </a:p>
        </p:txBody>
      </p:sp>
      <p:cxnSp>
        <p:nvCxnSpPr>
          <p:cNvPr id="16" name="Straight Arrow Connector 15">
            <a:extLst>
              <a:ext uri="{FF2B5EF4-FFF2-40B4-BE49-F238E27FC236}">
                <a16:creationId xmlns:a16="http://schemas.microsoft.com/office/drawing/2014/main" id="{68B96C9A-8A20-4FC4-8527-F9EEF7755B6D}"/>
              </a:ext>
            </a:extLst>
          </p:cNvPr>
          <p:cNvCxnSpPr>
            <a:cxnSpLocks/>
          </p:cNvCxnSpPr>
          <p:nvPr/>
        </p:nvCxnSpPr>
        <p:spPr>
          <a:xfrm flipH="1" flipV="1">
            <a:off x="3236629" y="3429000"/>
            <a:ext cx="3829141" cy="244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4804F631-FF8D-4AF1-B631-8AC709404A17}"/>
              </a:ext>
            </a:extLst>
          </p:cNvPr>
          <p:cNvSpPr txBox="1"/>
          <p:nvPr/>
        </p:nvSpPr>
        <p:spPr>
          <a:xfrm>
            <a:off x="4244840" y="3429000"/>
            <a:ext cx="1735668" cy="646331"/>
          </a:xfrm>
          <a:prstGeom prst="rect">
            <a:avLst/>
          </a:prstGeom>
          <a:noFill/>
        </p:spPr>
        <p:txBody>
          <a:bodyPr wrap="none" rtlCol="0">
            <a:spAutoFit/>
          </a:bodyPr>
          <a:lstStyle/>
          <a:p>
            <a:pPr algn="ctr"/>
            <a:r>
              <a:rPr lang="en-IN" dirty="0"/>
              <a:t>JSON with Token</a:t>
            </a:r>
          </a:p>
          <a:p>
            <a:pPr algn="ctr"/>
            <a:r>
              <a:rPr lang="en-IN" dirty="0"/>
              <a:t>{“token”:”___”}</a:t>
            </a:r>
          </a:p>
        </p:txBody>
      </p:sp>
      <p:cxnSp>
        <p:nvCxnSpPr>
          <p:cNvPr id="18" name="Straight Arrow Connector 17">
            <a:extLst>
              <a:ext uri="{FF2B5EF4-FFF2-40B4-BE49-F238E27FC236}">
                <a16:creationId xmlns:a16="http://schemas.microsoft.com/office/drawing/2014/main" id="{0798540D-6C55-4F37-B9F6-0634DA599D76}"/>
              </a:ext>
            </a:extLst>
          </p:cNvPr>
          <p:cNvCxnSpPr/>
          <p:nvPr/>
        </p:nvCxnSpPr>
        <p:spPr>
          <a:xfrm>
            <a:off x="3254215" y="1382544"/>
            <a:ext cx="37771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8910EFC1-A65E-4E5B-978A-3A1E284B6E89}"/>
              </a:ext>
            </a:extLst>
          </p:cNvPr>
          <p:cNvSpPr txBox="1"/>
          <p:nvPr/>
        </p:nvSpPr>
        <p:spPr>
          <a:xfrm>
            <a:off x="566482" y="3819444"/>
            <a:ext cx="2568518" cy="1754326"/>
          </a:xfrm>
          <a:prstGeom prst="rect">
            <a:avLst/>
          </a:prstGeom>
          <a:noFill/>
        </p:spPr>
        <p:txBody>
          <a:bodyPr wrap="square" rtlCol="0">
            <a:spAutoFit/>
          </a:bodyPr>
          <a:lstStyle/>
          <a:p>
            <a:pPr algn="ctr"/>
            <a:r>
              <a:rPr lang="en-IN" dirty="0"/>
              <a:t>Store Token in Session</a:t>
            </a:r>
          </a:p>
          <a:p>
            <a:pPr algn="ctr"/>
            <a:r>
              <a:rPr lang="en-IN" dirty="0"/>
              <a:t>Storage of the browser</a:t>
            </a:r>
          </a:p>
          <a:p>
            <a:pPr algn="ctr"/>
            <a:endParaRPr lang="en-IN" dirty="0"/>
          </a:p>
          <a:p>
            <a:pPr algn="ctr"/>
            <a:r>
              <a:rPr lang="en-IN" dirty="0"/>
              <a:t>Send the same token to </a:t>
            </a:r>
          </a:p>
          <a:p>
            <a:pPr algn="ctr"/>
            <a:r>
              <a:rPr lang="en-IN" dirty="0"/>
              <a:t>Access data from the </a:t>
            </a:r>
          </a:p>
          <a:p>
            <a:pPr algn="ctr"/>
            <a:r>
              <a:rPr lang="en-IN" dirty="0"/>
              <a:t>server</a:t>
            </a:r>
          </a:p>
        </p:txBody>
      </p:sp>
      <p:sp>
        <p:nvSpPr>
          <p:cNvPr id="20" name="Flowchart: Magnetic Disk 19">
            <a:extLst>
              <a:ext uri="{FF2B5EF4-FFF2-40B4-BE49-F238E27FC236}">
                <a16:creationId xmlns:a16="http://schemas.microsoft.com/office/drawing/2014/main" id="{EED1D0C6-3FAE-43D5-91FB-CCE73E2E20D9}"/>
              </a:ext>
            </a:extLst>
          </p:cNvPr>
          <p:cNvSpPr/>
          <p:nvPr/>
        </p:nvSpPr>
        <p:spPr>
          <a:xfrm>
            <a:off x="10599740" y="5092397"/>
            <a:ext cx="1457325" cy="1647825"/>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Database</a:t>
            </a:r>
          </a:p>
        </p:txBody>
      </p:sp>
      <p:cxnSp>
        <p:nvCxnSpPr>
          <p:cNvPr id="21" name="Connector: Elbow 20">
            <a:extLst>
              <a:ext uri="{FF2B5EF4-FFF2-40B4-BE49-F238E27FC236}">
                <a16:creationId xmlns:a16="http://schemas.microsoft.com/office/drawing/2014/main" id="{9B0DEEDE-F043-4662-A9EF-7C1EEF1C8658}"/>
              </a:ext>
            </a:extLst>
          </p:cNvPr>
          <p:cNvCxnSpPr>
            <a:cxnSpLocks/>
            <a:endCxn id="20" idx="1"/>
          </p:cNvCxnSpPr>
          <p:nvPr/>
        </p:nvCxnSpPr>
        <p:spPr>
          <a:xfrm>
            <a:off x="9678407" y="3554966"/>
            <a:ext cx="1649996" cy="1537431"/>
          </a:xfrm>
          <a:prstGeom prst="bentConnector2">
            <a:avLst/>
          </a:prstGeom>
          <a:ln w="38100">
            <a:tailEnd type="triangle"/>
          </a:ln>
        </p:spPr>
        <p:style>
          <a:lnRef idx="1">
            <a:schemeClr val="accent2"/>
          </a:lnRef>
          <a:fillRef idx="0">
            <a:schemeClr val="accent2"/>
          </a:fillRef>
          <a:effectRef idx="0">
            <a:schemeClr val="accent2"/>
          </a:effectRef>
          <a:fontRef idx="minor">
            <a:schemeClr val="tx1"/>
          </a:fontRef>
        </p:style>
      </p:cxnSp>
      <p:cxnSp>
        <p:nvCxnSpPr>
          <p:cNvPr id="22" name="Connector: Elbow 21">
            <a:extLst>
              <a:ext uri="{FF2B5EF4-FFF2-40B4-BE49-F238E27FC236}">
                <a16:creationId xmlns:a16="http://schemas.microsoft.com/office/drawing/2014/main" id="{E1F0EBA3-2461-45DE-9ADB-ED6C7A2456AF}"/>
              </a:ext>
            </a:extLst>
          </p:cNvPr>
          <p:cNvCxnSpPr>
            <a:cxnSpLocks/>
          </p:cNvCxnSpPr>
          <p:nvPr/>
        </p:nvCxnSpPr>
        <p:spPr>
          <a:xfrm rot="16200000" flipV="1">
            <a:off x="9753932" y="3764449"/>
            <a:ext cx="1336980" cy="1318916"/>
          </a:xfrm>
          <a:prstGeom prst="bentConnector2">
            <a:avLst/>
          </a:prstGeom>
          <a:ln w="38100">
            <a:tailEnd type="triangle"/>
          </a:ln>
        </p:spPr>
        <p:style>
          <a:lnRef idx="1">
            <a:schemeClr val="accent2"/>
          </a:lnRef>
          <a:fillRef idx="0">
            <a:schemeClr val="accent2"/>
          </a:fillRef>
          <a:effectRef idx="0">
            <a:schemeClr val="accent2"/>
          </a:effectRef>
          <a:fontRef idx="minor">
            <a:schemeClr val="tx1"/>
          </a:fontRef>
        </p:style>
      </p:cxnSp>
      <p:cxnSp>
        <p:nvCxnSpPr>
          <p:cNvPr id="23" name="Connector: Elbow 22">
            <a:extLst>
              <a:ext uri="{FF2B5EF4-FFF2-40B4-BE49-F238E27FC236}">
                <a16:creationId xmlns:a16="http://schemas.microsoft.com/office/drawing/2014/main" id="{870ED7F9-CD59-4CAA-940B-F26B7EF0E25D}"/>
              </a:ext>
            </a:extLst>
          </p:cNvPr>
          <p:cNvCxnSpPr/>
          <p:nvPr/>
        </p:nvCxnSpPr>
        <p:spPr>
          <a:xfrm flipV="1">
            <a:off x="3236628" y="4303526"/>
            <a:ext cx="5433568" cy="812333"/>
          </a:xfrm>
          <a:prstGeom prst="bentConnector2">
            <a:avLst/>
          </a:prstGeom>
          <a:ln w="38100">
            <a:tailEnd type="triangle"/>
          </a:ln>
        </p:spPr>
        <p:style>
          <a:lnRef idx="1">
            <a:schemeClr val="accent2"/>
          </a:lnRef>
          <a:fillRef idx="0">
            <a:schemeClr val="accent2"/>
          </a:fillRef>
          <a:effectRef idx="0">
            <a:schemeClr val="accent2"/>
          </a:effectRef>
          <a:fontRef idx="minor">
            <a:schemeClr val="tx1"/>
          </a:fontRef>
        </p:style>
      </p:cxnSp>
      <p:cxnSp>
        <p:nvCxnSpPr>
          <p:cNvPr id="24" name="Connector: Elbow 23">
            <a:extLst>
              <a:ext uri="{FF2B5EF4-FFF2-40B4-BE49-F238E27FC236}">
                <a16:creationId xmlns:a16="http://schemas.microsoft.com/office/drawing/2014/main" id="{4BE0185E-F014-4B1D-8BCD-099BBF19C986}"/>
              </a:ext>
            </a:extLst>
          </p:cNvPr>
          <p:cNvCxnSpPr/>
          <p:nvPr/>
        </p:nvCxnSpPr>
        <p:spPr>
          <a:xfrm rot="10800000" flipV="1">
            <a:off x="3236629" y="4303525"/>
            <a:ext cx="5804015" cy="1062117"/>
          </a:xfrm>
          <a:prstGeom prst="bentConnector3">
            <a:avLst>
              <a:gd name="adj1" fmla="val 301"/>
            </a:avLst>
          </a:prstGeom>
          <a:ln w="38100">
            <a:tailEnd type="triangle"/>
          </a:ln>
        </p:spPr>
        <p:style>
          <a:lnRef idx="1">
            <a:schemeClr val="accent2"/>
          </a:lnRef>
          <a:fillRef idx="0">
            <a:schemeClr val="accent2"/>
          </a:fillRef>
          <a:effectRef idx="0">
            <a:schemeClr val="accent2"/>
          </a:effectRef>
          <a:fontRef idx="minor">
            <a:schemeClr val="tx1"/>
          </a:fontRef>
        </p:style>
      </p:cxnSp>
      <p:sp>
        <p:nvSpPr>
          <p:cNvPr id="25" name="TextBox 24">
            <a:extLst>
              <a:ext uri="{FF2B5EF4-FFF2-40B4-BE49-F238E27FC236}">
                <a16:creationId xmlns:a16="http://schemas.microsoft.com/office/drawing/2014/main" id="{CD186424-9AC5-49EE-A21F-06F9C213C239}"/>
              </a:ext>
            </a:extLst>
          </p:cNvPr>
          <p:cNvSpPr txBox="1"/>
          <p:nvPr/>
        </p:nvSpPr>
        <p:spPr>
          <a:xfrm>
            <a:off x="3973703" y="4696607"/>
            <a:ext cx="3959417" cy="369332"/>
          </a:xfrm>
          <a:prstGeom prst="rect">
            <a:avLst/>
          </a:prstGeom>
          <a:noFill/>
        </p:spPr>
        <p:txBody>
          <a:bodyPr wrap="none" rtlCol="0">
            <a:spAutoFit/>
          </a:bodyPr>
          <a:lstStyle/>
          <a:p>
            <a:r>
              <a:rPr lang="en-IN" dirty="0"/>
              <a:t>AJAX – localhost:8000/</a:t>
            </a:r>
            <a:r>
              <a:rPr lang="en-IN" dirty="0" err="1"/>
              <a:t>api</a:t>
            </a:r>
            <a:r>
              <a:rPr lang="en-IN" dirty="0"/>
              <a:t>/users + Token</a:t>
            </a:r>
          </a:p>
        </p:txBody>
      </p:sp>
      <p:sp>
        <p:nvSpPr>
          <p:cNvPr id="26" name="TextBox 25">
            <a:extLst>
              <a:ext uri="{FF2B5EF4-FFF2-40B4-BE49-F238E27FC236}">
                <a16:creationId xmlns:a16="http://schemas.microsoft.com/office/drawing/2014/main" id="{CB2E759F-5F4B-49C9-9BB7-14B60F840E02}"/>
              </a:ext>
            </a:extLst>
          </p:cNvPr>
          <p:cNvSpPr txBox="1"/>
          <p:nvPr/>
        </p:nvSpPr>
        <p:spPr>
          <a:xfrm>
            <a:off x="5647724" y="5395906"/>
            <a:ext cx="665567" cy="369332"/>
          </a:xfrm>
          <a:prstGeom prst="rect">
            <a:avLst/>
          </a:prstGeom>
          <a:noFill/>
        </p:spPr>
        <p:txBody>
          <a:bodyPr wrap="none" rtlCol="0">
            <a:spAutoFit/>
          </a:bodyPr>
          <a:lstStyle/>
          <a:p>
            <a:r>
              <a:rPr lang="en-IN" dirty="0"/>
              <a:t>JSON</a:t>
            </a:r>
          </a:p>
        </p:txBody>
      </p:sp>
    </p:spTree>
    <p:extLst>
      <p:ext uri="{BB962C8B-B14F-4D97-AF65-F5344CB8AC3E}">
        <p14:creationId xmlns:p14="http://schemas.microsoft.com/office/powerpoint/2010/main" val="27592178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Blue digital binary data on a screen">
            <a:extLst>
              <a:ext uri="{FF2B5EF4-FFF2-40B4-BE49-F238E27FC236}">
                <a16:creationId xmlns:a16="http://schemas.microsoft.com/office/drawing/2014/main" id="{FD78C512-616B-473F-83C9-3C3D3BE0CACC}"/>
              </a:ext>
            </a:extLst>
          </p:cNvPr>
          <p:cNvPicPr>
            <a:picLocks noChangeAspect="1"/>
          </p:cNvPicPr>
          <p:nvPr/>
        </p:nvPicPr>
        <p:blipFill rotWithShape="1">
          <a:blip r:embed="rId2"/>
          <a:srcRect t="9091" r="9091"/>
          <a:stretch/>
        </p:blipFill>
        <p:spPr>
          <a:xfrm>
            <a:off x="20" y="10"/>
            <a:ext cx="12191980" cy="6857990"/>
          </a:xfrm>
          <a:prstGeom prst="rect">
            <a:avLst/>
          </a:prstGeom>
        </p:spPr>
      </p:pic>
      <p:sp>
        <p:nvSpPr>
          <p:cNvPr id="2" name="object 2"/>
          <p:cNvSpPr txBox="1"/>
          <p:nvPr/>
        </p:nvSpPr>
        <p:spPr>
          <a:xfrm>
            <a:off x="594109" y="2121763"/>
            <a:ext cx="6620505" cy="3773010"/>
          </a:xfrm>
          <a:prstGeom prst="rect">
            <a:avLst/>
          </a:prstGeom>
        </p:spPr>
        <p:style>
          <a:lnRef idx="2">
            <a:schemeClr val="accent1"/>
          </a:lnRef>
          <a:fillRef idx="1">
            <a:schemeClr val="lt1"/>
          </a:fillRef>
          <a:effectRef idx="0">
            <a:schemeClr val="accent1"/>
          </a:effectRef>
          <a:fontRef idx="minor">
            <a:schemeClr val="dk1"/>
          </a:fontRef>
        </p:style>
        <p:txBody>
          <a:bodyPr vert="horz" lIns="91440" tIns="45720" rIns="91440" bIns="45720" rtlCol="0" anchor="ctr" anchorCtr="0">
            <a:normAutofit/>
          </a:bodyPr>
          <a:lstStyle/>
          <a:p>
            <a:pPr marL="247650" marR="5080" indent="-228600">
              <a:lnSpc>
                <a:spcPct val="90000"/>
              </a:lnSpc>
              <a:spcBef>
                <a:spcPts val="220"/>
              </a:spcBef>
              <a:buFont typeface="Arial" panose="020B0604020202020204" pitchFamily="34" charset="0"/>
              <a:buChar char="•"/>
            </a:pPr>
            <a:r>
              <a:rPr lang="en-US" sz="3200" spc="50" dirty="0"/>
              <a:t>“Microsoft's</a:t>
            </a:r>
            <a:r>
              <a:rPr lang="en-US" sz="3200" spc="-290" dirty="0"/>
              <a:t> </a:t>
            </a:r>
            <a:r>
              <a:rPr lang="en-US" sz="3200" spc="20" dirty="0"/>
              <a:t>TypeScript</a:t>
            </a:r>
            <a:r>
              <a:rPr lang="en-US" sz="3200" spc="-285" dirty="0"/>
              <a:t> </a:t>
            </a:r>
            <a:r>
              <a:rPr lang="en-US" sz="3200" spc="-20" dirty="0"/>
              <a:t>may</a:t>
            </a:r>
            <a:r>
              <a:rPr lang="en-US" sz="3200" spc="-285" dirty="0"/>
              <a:t> </a:t>
            </a:r>
            <a:r>
              <a:rPr lang="en-US" sz="3200" dirty="0"/>
              <a:t>be</a:t>
            </a:r>
            <a:r>
              <a:rPr lang="en-US" sz="3200" spc="-285" dirty="0"/>
              <a:t> </a:t>
            </a:r>
            <a:r>
              <a:rPr lang="en-US" sz="3200" spc="25" dirty="0"/>
              <a:t>the</a:t>
            </a:r>
            <a:r>
              <a:rPr lang="en-US" sz="3200" spc="-285" dirty="0"/>
              <a:t> </a:t>
            </a:r>
            <a:r>
              <a:rPr lang="en-US" sz="3200" spc="15" dirty="0"/>
              <a:t>best</a:t>
            </a:r>
            <a:r>
              <a:rPr lang="en-US" sz="3200" spc="-285" dirty="0"/>
              <a:t> </a:t>
            </a:r>
            <a:r>
              <a:rPr lang="en-US" sz="3200" spc="35" dirty="0"/>
              <a:t>of</a:t>
            </a:r>
            <a:r>
              <a:rPr lang="en-US" sz="3200" spc="-285" dirty="0"/>
              <a:t> </a:t>
            </a:r>
            <a:r>
              <a:rPr lang="en-US" sz="3200" spc="25" dirty="0"/>
              <a:t>the </a:t>
            </a:r>
            <a:r>
              <a:rPr lang="en-US" sz="3200" spc="-735" dirty="0"/>
              <a:t> </a:t>
            </a:r>
            <a:r>
              <a:rPr lang="en-US" sz="3200" spc="-15" dirty="0"/>
              <a:t>many</a:t>
            </a:r>
            <a:r>
              <a:rPr lang="en-US" sz="3200" spc="-290" dirty="0"/>
              <a:t> </a:t>
            </a:r>
            <a:r>
              <a:rPr lang="en-US" sz="3200" spc="20" dirty="0"/>
              <a:t>JavaScript</a:t>
            </a:r>
            <a:r>
              <a:rPr lang="en-US" sz="3200" spc="-290" dirty="0"/>
              <a:t> </a:t>
            </a:r>
            <a:r>
              <a:rPr lang="en-US" sz="3200" spc="50" dirty="0"/>
              <a:t>front</a:t>
            </a:r>
            <a:r>
              <a:rPr lang="en-US" sz="3200" spc="-290" dirty="0"/>
              <a:t> </a:t>
            </a:r>
            <a:r>
              <a:rPr lang="en-US" sz="3200" spc="-50" dirty="0"/>
              <a:t>ends.</a:t>
            </a:r>
            <a:r>
              <a:rPr lang="en-US" sz="3200" spc="-290" dirty="0"/>
              <a:t> </a:t>
            </a:r>
            <a:r>
              <a:rPr lang="en-US" sz="3200" spc="-35" dirty="0"/>
              <a:t>It</a:t>
            </a:r>
            <a:r>
              <a:rPr lang="en-US" sz="3200" spc="-290" dirty="0"/>
              <a:t> </a:t>
            </a:r>
            <a:r>
              <a:rPr lang="en-US" sz="3200" spc="-25" dirty="0"/>
              <a:t>seems</a:t>
            </a:r>
            <a:r>
              <a:rPr lang="en-US" sz="3200" spc="-290" dirty="0"/>
              <a:t> </a:t>
            </a:r>
            <a:r>
              <a:rPr lang="en-US" sz="3200" spc="50" dirty="0"/>
              <a:t>to </a:t>
            </a:r>
            <a:r>
              <a:rPr lang="en-US" sz="3200" dirty="0"/>
              <a:t>generate</a:t>
            </a:r>
            <a:r>
              <a:rPr lang="en-US" sz="3200" spc="-290" dirty="0"/>
              <a:t> </a:t>
            </a:r>
            <a:r>
              <a:rPr lang="en-US" sz="3200" spc="25" dirty="0"/>
              <a:t>the</a:t>
            </a:r>
            <a:r>
              <a:rPr lang="en-US" sz="3200" spc="-290" dirty="0"/>
              <a:t> </a:t>
            </a:r>
            <a:r>
              <a:rPr lang="en-US" sz="3200" spc="10" dirty="0"/>
              <a:t>most</a:t>
            </a:r>
            <a:r>
              <a:rPr lang="en-US" sz="3200" spc="-290" dirty="0"/>
              <a:t> </a:t>
            </a:r>
            <a:r>
              <a:rPr lang="en-US" sz="3200" spc="40" dirty="0"/>
              <a:t>attractive</a:t>
            </a:r>
            <a:r>
              <a:rPr lang="en-US" sz="3200" spc="-290" dirty="0"/>
              <a:t> </a:t>
            </a:r>
            <a:r>
              <a:rPr lang="en-US" sz="3200" spc="-45" dirty="0"/>
              <a:t>code.” </a:t>
            </a:r>
            <a:r>
              <a:rPr lang="en-US" sz="3200" spc="-40" dirty="0"/>
              <a:t>-</a:t>
            </a:r>
            <a:r>
              <a:rPr lang="en-US" sz="3200" spc="-290" dirty="0"/>
              <a:t> </a:t>
            </a:r>
            <a:r>
              <a:rPr lang="en-US" sz="3200" spc="10" dirty="0"/>
              <a:t>Douglas</a:t>
            </a:r>
            <a:r>
              <a:rPr lang="en-US" sz="3200" spc="-290" dirty="0"/>
              <a:t> </a:t>
            </a:r>
            <a:r>
              <a:rPr lang="en-US" sz="3200" spc="65" dirty="0"/>
              <a:t>Crockford</a:t>
            </a:r>
            <a:endParaRPr lang="en-US" sz="3200" dirty="0"/>
          </a:p>
          <a:p>
            <a:pPr marL="247650" marR="241300" indent="-228600">
              <a:lnSpc>
                <a:spcPct val="90000"/>
              </a:lnSpc>
              <a:spcBef>
                <a:spcPts val="2290"/>
              </a:spcBef>
              <a:buFont typeface="Arial" panose="020B0604020202020204" pitchFamily="34" charset="0"/>
              <a:buChar char="•"/>
            </a:pPr>
            <a:r>
              <a:rPr lang="en-US" sz="3200" spc="35" dirty="0"/>
              <a:t>“</a:t>
            </a:r>
            <a:r>
              <a:rPr lang="en-US" sz="3200" spc="35" dirty="0" err="1"/>
              <a:t>CoffeeScript</a:t>
            </a:r>
            <a:r>
              <a:rPr lang="en-US" sz="3200" spc="-290" dirty="0"/>
              <a:t> </a:t>
            </a:r>
            <a:r>
              <a:rPr lang="en-US" sz="3200" spc="15" dirty="0"/>
              <a:t>is</a:t>
            </a:r>
            <a:r>
              <a:rPr lang="en-US" sz="3200" spc="-285" dirty="0"/>
              <a:t> </a:t>
            </a:r>
            <a:r>
              <a:rPr lang="en-US" sz="3200" spc="60" dirty="0"/>
              <a:t>to</a:t>
            </a:r>
            <a:r>
              <a:rPr lang="en-US" sz="3200" spc="-285" dirty="0"/>
              <a:t> </a:t>
            </a:r>
            <a:r>
              <a:rPr lang="en-US" sz="3200" spc="25" dirty="0"/>
              <a:t>Ruby</a:t>
            </a:r>
            <a:r>
              <a:rPr lang="en-US" sz="3200" spc="-285" dirty="0"/>
              <a:t> </a:t>
            </a:r>
            <a:r>
              <a:rPr lang="en-US" sz="3200" spc="-40" dirty="0"/>
              <a:t>as</a:t>
            </a:r>
            <a:r>
              <a:rPr lang="en-US" sz="3200" spc="-285" dirty="0"/>
              <a:t> </a:t>
            </a:r>
            <a:r>
              <a:rPr lang="en-US" sz="3200" spc="20" dirty="0"/>
              <a:t>TypeScript</a:t>
            </a:r>
            <a:r>
              <a:rPr lang="en-US" sz="3200" spc="-285" dirty="0"/>
              <a:t> </a:t>
            </a:r>
            <a:r>
              <a:rPr lang="en-US" sz="3200" spc="15" dirty="0"/>
              <a:t>is</a:t>
            </a:r>
            <a:r>
              <a:rPr lang="en-US" sz="3200" spc="-290" dirty="0"/>
              <a:t> </a:t>
            </a:r>
            <a:r>
              <a:rPr lang="en-US" sz="3200" spc="60" dirty="0"/>
              <a:t>to </a:t>
            </a:r>
            <a:r>
              <a:rPr lang="en-US" sz="3200" spc="-735" dirty="0"/>
              <a:t> </a:t>
            </a:r>
            <a:r>
              <a:rPr lang="en-US" sz="3200" spc="-75" dirty="0"/>
              <a:t>Java/C#/C++.” </a:t>
            </a:r>
            <a:r>
              <a:rPr lang="en-US" sz="3200" spc="-40" dirty="0"/>
              <a:t>-</a:t>
            </a:r>
            <a:r>
              <a:rPr lang="en-US" sz="3200" spc="-290" dirty="0"/>
              <a:t> </a:t>
            </a:r>
            <a:r>
              <a:rPr lang="en-US" sz="3200" spc="20" dirty="0"/>
              <a:t>Luke</a:t>
            </a:r>
            <a:r>
              <a:rPr lang="en-US" sz="3200" spc="-290" dirty="0"/>
              <a:t> </a:t>
            </a:r>
            <a:r>
              <a:rPr lang="en-US" sz="3200" spc="35" dirty="0"/>
              <a:t>Hoban</a:t>
            </a:r>
            <a:endParaRPr lang="en-US" sz="3200"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08513-140F-4299-A13C-19360FF760D6}"/>
              </a:ext>
            </a:extLst>
          </p:cNvPr>
          <p:cNvSpPr>
            <a:spLocks noGrp="1"/>
          </p:cNvSpPr>
          <p:nvPr>
            <p:ph type="title"/>
          </p:nvPr>
        </p:nvSpPr>
        <p:spPr/>
        <p:txBody>
          <a:bodyPr/>
          <a:lstStyle/>
          <a:p>
            <a:r>
              <a:rPr lang="en-US" dirty="0"/>
              <a:t>Angular Route Guards</a:t>
            </a:r>
            <a:endParaRPr lang="en-IN" dirty="0"/>
          </a:p>
        </p:txBody>
      </p:sp>
      <p:sp>
        <p:nvSpPr>
          <p:cNvPr id="3" name="Content Placeholder 2">
            <a:extLst>
              <a:ext uri="{FF2B5EF4-FFF2-40B4-BE49-F238E27FC236}">
                <a16:creationId xmlns:a16="http://schemas.microsoft.com/office/drawing/2014/main" id="{2A6668E1-240F-4B30-8825-4DCEFFEEA717}"/>
              </a:ext>
            </a:extLst>
          </p:cNvPr>
          <p:cNvSpPr>
            <a:spLocks noGrp="1"/>
          </p:cNvSpPr>
          <p:nvPr>
            <p:ph idx="1"/>
          </p:nvPr>
        </p:nvSpPr>
        <p:spPr/>
        <p:txBody>
          <a:bodyPr>
            <a:normAutofit lnSpcReduction="10000"/>
          </a:bodyPr>
          <a:lstStyle/>
          <a:p>
            <a:r>
              <a:rPr lang="en-US" dirty="0" err="1"/>
              <a:t>CanActivate</a:t>
            </a:r>
            <a:endParaRPr lang="en-US" dirty="0"/>
          </a:p>
          <a:p>
            <a:pPr lvl="1"/>
            <a:r>
              <a:rPr lang="en-US" dirty="0"/>
              <a:t>Checks to see if a user can visit a route.</a:t>
            </a:r>
          </a:p>
          <a:p>
            <a:r>
              <a:rPr lang="en-US" dirty="0" err="1"/>
              <a:t>CanActivateChild</a:t>
            </a:r>
            <a:r>
              <a:rPr lang="en-US" dirty="0"/>
              <a:t> </a:t>
            </a:r>
          </a:p>
          <a:p>
            <a:pPr lvl="1"/>
            <a:r>
              <a:rPr lang="en-US" dirty="0"/>
              <a:t>Checks to see if a user can visit a routes children.</a:t>
            </a:r>
          </a:p>
          <a:p>
            <a:r>
              <a:rPr lang="en-US" dirty="0" err="1"/>
              <a:t>CanDeactivate</a:t>
            </a:r>
            <a:endParaRPr lang="en-US" dirty="0"/>
          </a:p>
          <a:p>
            <a:pPr lvl="1"/>
            <a:r>
              <a:rPr lang="en-US" dirty="0"/>
              <a:t>Checks to see if a user can exit a route.</a:t>
            </a:r>
          </a:p>
          <a:p>
            <a:r>
              <a:rPr lang="en-US" dirty="0" err="1"/>
              <a:t>CanLoad</a:t>
            </a:r>
            <a:endParaRPr lang="en-US" dirty="0"/>
          </a:p>
          <a:p>
            <a:pPr lvl="1"/>
            <a:r>
              <a:rPr lang="en-US" dirty="0"/>
              <a:t>Checks to see if a user can route to a module that is lazy loaded. </a:t>
            </a:r>
          </a:p>
          <a:p>
            <a:r>
              <a:rPr lang="en-US" dirty="0"/>
              <a:t>Resolve </a:t>
            </a:r>
          </a:p>
          <a:p>
            <a:pPr lvl="1"/>
            <a:r>
              <a:rPr lang="en-US" dirty="0"/>
              <a:t>Performs route data retrieval before route activation.</a:t>
            </a:r>
            <a:endParaRPr lang="en-IN" dirty="0"/>
          </a:p>
        </p:txBody>
      </p:sp>
    </p:spTree>
    <p:extLst>
      <p:ext uri="{BB962C8B-B14F-4D97-AF65-F5344CB8AC3E}">
        <p14:creationId xmlns:p14="http://schemas.microsoft.com/office/powerpoint/2010/main" val="2817809417"/>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6"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71A776D-8227-4733-A19A-D139BC5A4FE1}"/>
              </a:ext>
            </a:extLst>
          </p:cNvPr>
          <p:cNvSpPr>
            <a:spLocks noGrp="1"/>
          </p:cNvSpPr>
          <p:nvPr>
            <p:ph type="title"/>
          </p:nvPr>
        </p:nvSpPr>
        <p:spPr>
          <a:xfrm>
            <a:off x="466722" y="586855"/>
            <a:ext cx="3201366" cy="3387497"/>
          </a:xfrm>
        </p:spPr>
        <p:txBody>
          <a:bodyPr anchor="b">
            <a:normAutofit/>
          </a:bodyPr>
          <a:lstStyle/>
          <a:p>
            <a:pPr algn="r"/>
            <a:r>
              <a:rPr lang="en-US" sz="4000">
                <a:solidFill>
                  <a:srgbClr val="FFFFFF"/>
                </a:solidFill>
              </a:rPr>
              <a:t>Secure Application using Route Guards</a:t>
            </a:r>
            <a:endParaRPr lang="en-IN" sz="4000">
              <a:solidFill>
                <a:srgbClr val="FFFFFF"/>
              </a:solidFill>
            </a:endParaRPr>
          </a:p>
        </p:txBody>
      </p:sp>
      <p:sp>
        <p:nvSpPr>
          <p:cNvPr id="3" name="Content Placeholder 2">
            <a:extLst>
              <a:ext uri="{FF2B5EF4-FFF2-40B4-BE49-F238E27FC236}">
                <a16:creationId xmlns:a16="http://schemas.microsoft.com/office/drawing/2014/main" id="{372B17DD-0106-4B06-95E5-D082DEE04FAB}"/>
              </a:ext>
            </a:extLst>
          </p:cNvPr>
          <p:cNvSpPr>
            <a:spLocks noGrp="1"/>
          </p:cNvSpPr>
          <p:nvPr>
            <p:ph idx="1"/>
          </p:nvPr>
        </p:nvSpPr>
        <p:spPr>
          <a:xfrm>
            <a:off x="4279521" y="201169"/>
            <a:ext cx="7616824" cy="6442670"/>
          </a:xfrm>
        </p:spPr>
        <p:txBody>
          <a:bodyPr anchor="ctr">
            <a:normAutofit lnSpcReduction="10000"/>
          </a:bodyPr>
          <a:lstStyle/>
          <a:p>
            <a:r>
              <a:rPr lang="en-US" sz="2000" dirty="0"/>
              <a:t>When user clicks the Admin Link, we need to verify that we have a token in session storage, and if the token in not there in the session storage, redirect the request to login component. (</a:t>
            </a:r>
            <a:r>
              <a:rPr lang="en-US" sz="2000" dirty="0" err="1"/>
              <a:t>CanActivateAdminGuard</a:t>
            </a:r>
            <a:r>
              <a:rPr lang="en-US" sz="2000" dirty="0"/>
              <a:t>)</a:t>
            </a:r>
          </a:p>
          <a:p>
            <a:pPr lvl="1"/>
            <a:r>
              <a:rPr lang="en-US" sz="2000" dirty="0" err="1"/>
              <a:t>CanActivateAdminGuard</a:t>
            </a:r>
            <a:r>
              <a:rPr lang="en-US" sz="2000" dirty="0"/>
              <a:t> uses Authenticator Service, </a:t>
            </a:r>
            <a:r>
              <a:rPr lang="en-US" sz="2000" dirty="0" err="1"/>
              <a:t>getToken</a:t>
            </a:r>
            <a:r>
              <a:rPr lang="en-US" sz="2000" dirty="0"/>
              <a:t>() to get the token. </a:t>
            </a:r>
          </a:p>
          <a:p>
            <a:pPr lvl="2"/>
            <a:r>
              <a:rPr lang="en-US" dirty="0"/>
              <a:t>If token is undefined, the request is redirected to Login Component</a:t>
            </a:r>
          </a:p>
          <a:p>
            <a:pPr lvl="2"/>
            <a:r>
              <a:rPr lang="en-US" dirty="0"/>
              <a:t>If token is available, the request is allowed for Admin Component.</a:t>
            </a:r>
          </a:p>
          <a:p>
            <a:r>
              <a:rPr lang="en-US" sz="2000" dirty="0"/>
              <a:t>Logging and Token Management (Authenticator Service)</a:t>
            </a:r>
          </a:p>
          <a:p>
            <a:pPr lvl="1"/>
            <a:r>
              <a:rPr lang="en-US" sz="2000" dirty="0"/>
              <a:t>On Login Component, user must give username and password, which will be sent to Node API Server</a:t>
            </a:r>
          </a:p>
          <a:p>
            <a:pPr lvl="1"/>
            <a:r>
              <a:rPr lang="en-US" sz="2000" dirty="0"/>
              <a:t>If the username &amp; password is correct, in the response token will come from the Server</a:t>
            </a:r>
          </a:p>
          <a:p>
            <a:pPr lvl="1"/>
            <a:r>
              <a:rPr lang="en-US" sz="2000" dirty="0"/>
              <a:t>Received token will be stored in the session storage of the browser.</a:t>
            </a:r>
          </a:p>
          <a:p>
            <a:r>
              <a:rPr lang="en-US" sz="2000" dirty="0"/>
              <a:t>Reading and Attaching Token (</a:t>
            </a:r>
            <a:r>
              <a:rPr lang="en-US" sz="2000" dirty="0" err="1"/>
              <a:t>TokenInterceptor</a:t>
            </a:r>
            <a:r>
              <a:rPr lang="en-US" sz="2000" dirty="0"/>
              <a:t> Service)</a:t>
            </a:r>
          </a:p>
          <a:p>
            <a:pPr lvl="1"/>
            <a:r>
              <a:rPr lang="en-US" sz="2000" dirty="0"/>
              <a:t>Whenever the AJAX request is made for </a:t>
            </a:r>
            <a:r>
              <a:rPr lang="en-US" sz="2000" dirty="0" err="1"/>
              <a:t>api</a:t>
            </a:r>
            <a:r>
              <a:rPr lang="en-US" sz="2000" dirty="0"/>
              <a:t>, </a:t>
            </a:r>
            <a:r>
              <a:rPr lang="en-US" sz="2000" dirty="0" err="1"/>
              <a:t>tokenInterceptor</a:t>
            </a:r>
            <a:r>
              <a:rPr lang="en-US" sz="2000" dirty="0"/>
              <a:t>, intercepts and attaches token in the request header.</a:t>
            </a:r>
          </a:p>
          <a:p>
            <a:pPr lvl="1"/>
            <a:r>
              <a:rPr lang="en-US" sz="2000" dirty="0"/>
              <a:t>It uses authenticator service to read the token from session storage.</a:t>
            </a:r>
            <a:endParaRPr lang="en-US" dirty="0"/>
          </a:p>
        </p:txBody>
      </p:sp>
    </p:spTree>
    <p:extLst>
      <p:ext uri="{BB962C8B-B14F-4D97-AF65-F5344CB8AC3E}">
        <p14:creationId xmlns:p14="http://schemas.microsoft.com/office/powerpoint/2010/main" val="1565417734"/>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59CA7E-CF32-4A1E-9793-4EA4D00D304A}"/>
              </a:ext>
            </a:extLst>
          </p:cNvPr>
          <p:cNvSpPr>
            <a:spLocks noGrp="1"/>
          </p:cNvSpPr>
          <p:nvPr>
            <p:ph type="title"/>
          </p:nvPr>
        </p:nvSpPr>
        <p:spPr/>
        <p:txBody>
          <a:bodyPr/>
          <a:lstStyle/>
          <a:p>
            <a:r>
              <a:rPr lang="en-IN" dirty="0"/>
              <a:t>Angular Animations</a:t>
            </a:r>
          </a:p>
        </p:txBody>
      </p:sp>
      <p:sp>
        <p:nvSpPr>
          <p:cNvPr id="3" name="Content Placeholder 2">
            <a:extLst>
              <a:ext uri="{FF2B5EF4-FFF2-40B4-BE49-F238E27FC236}">
                <a16:creationId xmlns:a16="http://schemas.microsoft.com/office/drawing/2014/main" id="{36161BA0-4D27-45F6-A989-6993B80432C4}"/>
              </a:ext>
            </a:extLst>
          </p:cNvPr>
          <p:cNvSpPr>
            <a:spLocks noGrp="1"/>
          </p:cNvSpPr>
          <p:nvPr>
            <p:ph idx="1"/>
          </p:nvPr>
        </p:nvSpPr>
        <p:spPr/>
        <p:txBody>
          <a:bodyPr>
            <a:normAutofit fontScale="85000" lnSpcReduction="10000"/>
          </a:bodyPr>
          <a:lstStyle/>
          <a:p>
            <a:r>
              <a:rPr lang="en-US" dirty="0"/>
              <a:t>Animation provides the illusion of motion: HTML elements change styling over time.</a:t>
            </a:r>
          </a:p>
          <a:p>
            <a:r>
              <a:rPr lang="en-US" dirty="0"/>
              <a:t>Well-designed animations can make your application more fun and easier to use.</a:t>
            </a:r>
          </a:p>
          <a:p>
            <a:r>
              <a:rPr lang="en-US" dirty="0"/>
              <a:t>Animations can improve your application and user experience in several ways:</a:t>
            </a:r>
          </a:p>
          <a:p>
            <a:pPr lvl="1"/>
            <a:r>
              <a:rPr lang="en-US" dirty="0"/>
              <a:t>Without animations, web page transitions can seem abrupt and jarring.</a:t>
            </a:r>
          </a:p>
          <a:p>
            <a:pPr lvl="1"/>
            <a:r>
              <a:rPr lang="en-US" dirty="0"/>
              <a:t>Motion greatly enhances the user experience, so animations give users a chance to detect the application's response to their actions.</a:t>
            </a:r>
          </a:p>
          <a:p>
            <a:pPr lvl="1"/>
            <a:r>
              <a:rPr lang="en-US" dirty="0"/>
              <a:t>Good animations intuitively call the user's attention to where it is needed.</a:t>
            </a:r>
          </a:p>
          <a:p>
            <a:r>
              <a:rPr lang="en-US" dirty="0"/>
              <a:t>An HTML element can move, change color, grow or shrink, fade, or slide off the page. </a:t>
            </a:r>
          </a:p>
          <a:p>
            <a:pPr lvl="1"/>
            <a:r>
              <a:rPr lang="en-US" dirty="0"/>
              <a:t>These changes can occur simultaneously or sequentially. </a:t>
            </a:r>
          </a:p>
          <a:p>
            <a:pPr lvl="1"/>
            <a:r>
              <a:rPr lang="en-US" dirty="0"/>
              <a:t>You can control the timing of each transformation.</a:t>
            </a:r>
            <a:endParaRPr lang="en-IN" dirty="0"/>
          </a:p>
        </p:txBody>
      </p:sp>
    </p:spTree>
    <p:extLst>
      <p:ext uri="{BB962C8B-B14F-4D97-AF65-F5344CB8AC3E}">
        <p14:creationId xmlns:p14="http://schemas.microsoft.com/office/powerpoint/2010/main" val="1795810273"/>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E43F1A-3779-4E11-B1F8-E11458273F4F}"/>
              </a:ext>
            </a:extLst>
          </p:cNvPr>
          <p:cNvSpPr>
            <a:spLocks noGrp="1"/>
          </p:cNvSpPr>
          <p:nvPr>
            <p:ph type="title"/>
          </p:nvPr>
        </p:nvSpPr>
        <p:spPr/>
        <p:txBody>
          <a:bodyPr/>
          <a:lstStyle/>
          <a:p>
            <a:r>
              <a:rPr lang="en-IN" dirty="0"/>
              <a:t>Angular Animations</a:t>
            </a:r>
          </a:p>
        </p:txBody>
      </p:sp>
      <p:sp>
        <p:nvSpPr>
          <p:cNvPr id="3" name="Content Placeholder 2">
            <a:extLst>
              <a:ext uri="{FF2B5EF4-FFF2-40B4-BE49-F238E27FC236}">
                <a16:creationId xmlns:a16="http://schemas.microsoft.com/office/drawing/2014/main" id="{46D6DC62-AAE2-422B-91DC-79D83747FA67}"/>
              </a:ext>
            </a:extLst>
          </p:cNvPr>
          <p:cNvSpPr>
            <a:spLocks noGrp="1"/>
          </p:cNvSpPr>
          <p:nvPr>
            <p:ph idx="1"/>
          </p:nvPr>
        </p:nvSpPr>
        <p:spPr/>
        <p:txBody>
          <a:bodyPr/>
          <a:lstStyle/>
          <a:p>
            <a:r>
              <a:rPr lang="en-US" dirty="0" err="1"/>
              <a:t>Angular's</a:t>
            </a:r>
            <a:r>
              <a:rPr lang="en-US" dirty="0"/>
              <a:t> animation system is built on CSS functionality</a:t>
            </a:r>
          </a:p>
          <a:p>
            <a:r>
              <a:rPr lang="en-US" dirty="0"/>
              <a:t>You can animate any property that the browser considers animatable. </a:t>
            </a:r>
          </a:p>
          <a:p>
            <a:r>
              <a:rPr lang="en-US" dirty="0"/>
              <a:t>This includes positions, sizes, transforms, colors, borders, and more.</a:t>
            </a:r>
          </a:p>
          <a:p>
            <a:r>
              <a:rPr lang="en-US" dirty="0"/>
              <a:t>To Enable Animations: </a:t>
            </a:r>
          </a:p>
          <a:p>
            <a:pPr lvl="1"/>
            <a:r>
              <a:rPr lang="en-US" dirty="0"/>
              <a:t>Import </a:t>
            </a:r>
            <a:r>
              <a:rPr lang="en-US" b="1" dirty="0" err="1"/>
              <a:t>BrowserAnimationsModule</a:t>
            </a:r>
            <a:r>
              <a:rPr lang="en-US" dirty="0"/>
              <a:t>, which introduces the animation capabilities into your Angular root application module. </a:t>
            </a:r>
          </a:p>
          <a:p>
            <a:pPr lvl="1"/>
            <a:r>
              <a:rPr lang="en-IN" dirty="0"/>
              <a:t>Importing animation functions</a:t>
            </a:r>
          </a:p>
          <a:p>
            <a:pPr lvl="1"/>
            <a:r>
              <a:rPr lang="en-US" dirty="0"/>
              <a:t>Add the animation metadata property to the Component</a:t>
            </a:r>
          </a:p>
          <a:p>
            <a:pPr lvl="1"/>
            <a:r>
              <a:rPr lang="en-US" dirty="0"/>
              <a:t>Apply animation using </a:t>
            </a:r>
            <a:r>
              <a:rPr lang="en-US" b="1" dirty="0" err="1"/>
              <a:t>HostBinding</a:t>
            </a:r>
            <a:r>
              <a:rPr lang="en-US" dirty="0"/>
              <a:t> or Use it on specific area using </a:t>
            </a:r>
            <a:r>
              <a:rPr lang="en-US" b="1" dirty="0"/>
              <a:t>@</a:t>
            </a:r>
            <a:endParaRPr lang="en-IN" b="1" dirty="0"/>
          </a:p>
        </p:txBody>
      </p:sp>
    </p:spTree>
    <p:extLst>
      <p:ext uri="{BB962C8B-B14F-4D97-AF65-F5344CB8AC3E}">
        <p14:creationId xmlns:p14="http://schemas.microsoft.com/office/powerpoint/2010/main" val="3656162023"/>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249928-620F-419E-B7E3-8C66D81F879E}"/>
              </a:ext>
            </a:extLst>
          </p:cNvPr>
          <p:cNvSpPr>
            <a:spLocks noGrp="1"/>
          </p:cNvSpPr>
          <p:nvPr>
            <p:ph type="title"/>
          </p:nvPr>
        </p:nvSpPr>
        <p:spPr/>
        <p:txBody>
          <a:bodyPr/>
          <a:lstStyle/>
          <a:p>
            <a:r>
              <a:rPr lang="en-IN" dirty="0"/>
              <a:t>Animation Methods</a:t>
            </a:r>
          </a:p>
        </p:txBody>
      </p:sp>
      <p:sp>
        <p:nvSpPr>
          <p:cNvPr id="3" name="Content Placeholder 2">
            <a:extLst>
              <a:ext uri="{FF2B5EF4-FFF2-40B4-BE49-F238E27FC236}">
                <a16:creationId xmlns:a16="http://schemas.microsoft.com/office/drawing/2014/main" id="{1D2C18CE-3B91-4F7E-9E45-944DB1F536EB}"/>
              </a:ext>
            </a:extLst>
          </p:cNvPr>
          <p:cNvSpPr>
            <a:spLocks noGrp="1"/>
          </p:cNvSpPr>
          <p:nvPr>
            <p:ph idx="1"/>
          </p:nvPr>
        </p:nvSpPr>
        <p:spPr/>
        <p:txBody>
          <a:bodyPr>
            <a:normAutofit lnSpcReduction="10000"/>
          </a:bodyPr>
          <a:lstStyle/>
          <a:p>
            <a:r>
              <a:rPr lang="en-US" dirty="0"/>
              <a:t>The following list shows some of the methods used to build Angular animations.</a:t>
            </a:r>
          </a:p>
          <a:p>
            <a:pPr lvl="1"/>
            <a:r>
              <a:rPr lang="en-US" dirty="0"/>
              <a:t>The </a:t>
            </a:r>
            <a:r>
              <a:rPr lang="en-US" b="1" dirty="0"/>
              <a:t>trigger(...)</a:t>
            </a:r>
            <a:r>
              <a:rPr lang="en-US" dirty="0"/>
              <a:t> method encapsulates a single element of animation inside the animations array.</a:t>
            </a:r>
            <a:endParaRPr lang="en-IN" dirty="0"/>
          </a:p>
          <a:p>
            <a:pPr lvl="1"/>
            <a:r>
              <a:rPr lang="en-US" dirty="0"/>
              <a:t>The </a:t>
            </a:r>
            <a:r>
              <a:rPr lang="en-US" b="1" dirty="0"/>
              <a:t>state(...) </a:t>
            </a:r>
            <a:r>
              <a:rPr lang="en-US" dirty="0"/>
              <a:t>method declares an animation state within a trigger attached to an element.</a:t>
            </a:r>
          </a:p>
          <a:p>
            <a:pPr lvl="1"/>
            <a:r>
              <a:rPr lang="en-US" b="1" dirty="0"/>
              <a:t>style(…) </a:t>
            </a:r>
            <a:r>
              <a:rPr lang="en-US" dirty="0"/>
              <a:t>method declares a key/value object containing CSS properties/styles that can then be used for an animation state, within an animation sequence, or as styling data for calls to animate() and keyframes().</a:t>
            </a:r>
          </a:p>
          <a:p>
            <a:pPr lvl="1"/>
            <a:r>
              <a:rPr lang="en-US" b="1" dirty="0"/>
              <a:t>animate(…) </a:t>
            </a:r>
            <a:r>
              <a:rPr lang="en-US" dirty="0"/>
              <a:t>method produces a reusable animation that can be invoked in another animation or sequence</a:t>
            </a:r>
          </a:p>
          <a:p>
            <a:pPr lvl="1"/>
            <a:r>
              <a:rPr lang="en-US" b="1" dirty="0"/>
              <a:t>transition(…) </a:t>
            </a:r>
            <a:r>
              <a:rPr lang="en-US" dirty="0"/>
              <a:t>method declares an animation transition as a sequence of animation steps to run when a given condition is satisfied.</a:t>
            </a:r>
            <a:endParaRPr lang="en-IN" dirty="0"/>
          </a:p>
        </p:txBody>
      </p:sp>
    </p:spTree>
    <p:extLst>
      <p:ext uri="{BB962C8B-B14F-4D97-AF65-F5344CB8AC3E}">
        <p14:creationId xmlns:p14="http://schemas.microsoft.com/office/powerpoint/2010/main" val="2381066136"/>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9AE32F-A78C-4086-BFFB-228D14FD0CE2}"/>
              </a:ext>
            </a:extLst>
          </p:cNvPr>
          <p:cNvSpPr>
            <a:spLocks noGrp="1"/>
          </p:cNvSpPr>
          <p:nvPr>
            <p:ph type="title"/>
          </p:nvPr>
        </p:nvSpPr>
        <p:spPr/>
        <p:txBody>
          <a:bodyPr/>
          <a:lstStyle/>
          <a:p>
            <a:r>
              <a:rPr lang="en-IN" dirty="0"/>
              <a:t>What to learn next?</a:t>
            </a:r>
          </a:p>
        </p:txBody>
      </p:sp>
      <p:sp>
        <p:nvSpPr>
          <p:cNvPr id="3" name="Content Placeholder 2">
            <a:extLst>
              <a:ext uri="{FF2B5EF4-FFF2-40B4-BE49-F238E27FC236}">
                <a16:creationId xmlns:a16="http://schemas.microsoft.com/office/drawing/2014/main" id="{AC0F4800-ACBA-4D78-9BBA-CA11B0DB94DA}"/>
              </a:ext>
            </a:extLst>
          </p:cNvPr>
          <p:cNvSpPr>
            <a:spLocks noGrp="1"/>
          </p:cNvSpPr>
          <p:nvPr>
            <p:ph idx="1"/>
          </p:nvPr>
        </p:nvSpPr>
        <p:spPr/>
        <p:txBody>
          <a:bodyPr/>
          <a:lstStyle/>
          <a:p>
            <a:r>
              <a:rPr lang="en-IN" dirty="0"/>
              <a:t>How to use Component Library with Angular</a:t>
            </a:r>
          </a:p>
          <a:p>
            <a:pPr lvl="1"/>
            <a:r>
              <a:rPr lang="en-US" dirty="0">
                <a:hlinkClick r:id="rId2"/>
              </a:rPr>
              <a:t>ng-bootstrap | Angular UI Component Library</a:t>
            </a:r>
            <a:endParaRPr lang="en-IN" dirty="0"/>
          </a:p>
          <a:p>
            <a:pPr lvl="1"/>
            <a:r>
              <a:rPr lang="en-IN" dirty="0" err="1">
                <a:hlinkClick r:id="rId3"/>
              </a:rPr>
              <a:t>ngx</a:t>
            </a:r>
            <a:r>
              <a:rPr lang="en-IN" dirty="0">
                <a:hlinkClick r:id="rId3"/>
              </a:rPr>
              <a:t>-bootstrap | Angular UI Component Library (</a:t>
            </a:r>
            <a:r>
              <a:rPr lang="en-IN" dirty="0" err="1">
                <a:hlinkClick r:id="rId3"/>
              </a:rPr>
              <a:t>Valor</a:t>
            </a:r>
            <a:r>
              <a:rPr lang="en-IN" dirty="0">
                <a:hlinkClick r:id="rId3"/>
              </a:rPr>
              <a:t> Software)</a:t>
            </a:r>
            <a:endParaRPr lang="en-IN" dirty="0"/>
          </a:p>
          <a:p>
            <a:pPr lvl="1"/>
            <a:r>
              <a:rPr lang="en-IN" dirty="0">
                <a:hlinkClick r:id="rId4"/>
              </a:rPr>
              <a:t>Material | Angular UI Component Library</a:t>
            </a:r>
            <a:endParaRPr lang="en-IN" dirty="0"/>
          </a:p>
          <a:p>
            <a:pPr lvl="1"/>
            <a:r>
              <a:rPr lang="en-IN" dirty="0" err="1">
                <a:hlinkClick r:id="rId5"/>
              </a:rPr>
              <a:t>PrimeNG</a:t>
            </a:r>
            <a:r>
              <a:rPr lang="en-IN" dirty="0">
                <a:hlinkClick r:id="rId5"/>
              </a:rPr>
              <a:t> | Angular UI Component Library (primefaces.org)</a:t>
            </a:r>
            <a:endParaRPr lang="en-IN" dirty="0"/>
          </a:p>
          <a:p>
            <a:pPr lvl="1"/>
            <a:r>
              <a:rPr lang="en-US" dirty="0">
                <a:hlinkClick r:id="rId6"/>
              </a:rPr>
              <a:t>Kendo UI for Angular | Angular UI Component Library (Telerik)</a:t>
            </a:r>
            <a:endParaRPr lang="en-US" dirty="0"/>
          </a:p>
          <a:p>
            <a:r>
              <a:rPr lang="en-IN" dirty="0" err="1">
                <a:hlinkClick r:id="rId7"/>
              </a:rPr>
              <a:t>NgRx</a:t>
            </a:r>
            <a:endParaRPr lang="en-IN" dirty="0"/>
          </a:p>
          <a:p>
            <a:r>
              <a:rPr lang="en-IN" dirty="0">
                <a:hlinkClick r:id="rId8"/>
              </a:rPr>
              <a:t>Angular - Testing</a:t>
            </a:r>
            <a:endParaRPr lang="en-IN" dirty="0"/>
          </a:p>
        </p:txBody>
      </p:sp>
    </p:spTree>
    <p:extLst>
      <p:ext uri="{BB962C8B-B14F-4D97-AF65-F5344CB8AC3E}">
        <p14:creationId xmlns:p14="http://schemas.microsoft.com/office/powerpoint/2010/main" val="2495799992"/>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Picture 29">
            <a:extLst>
              <a:ext uri="{FF2B5EF4-FFF2-40B4-BE49-F238E27FC236}">
                <a16:creationId xmlns:a16="http://schemas.microsoft.com/office/drawing/2014/main" id="{12B18A85-CA0A-4C68-ADC0-557AA504F4CA}"/>
              </a:ext>
            </a:extLst>
          </p:cNvPr>
          <p:cNvPicPr>
            <a:picLocks noChangeAspect="1"/>
          </p:cNvPicPr>
          <p:nvPr/>
        </p:nvPicPr>
        <p:blipFill rotWithShape="1">
          <a:blip r:embed="rId2"/>
          <a:srcRect l="18435" r="15148"/>
          <a:stretch/>
        </p:blipFill>
        <p:spPr>
          <a:xfrm>
            <a:off x="20" y="10"/>
            <a:ext cx="6204384" cy="5114534"/>
          </a:xfrm>
          <a:custGeom>
            <a:avLst/>
            <a:gdLst/>
            <a:ahLst/>
            <a:cxnLst/>
            <a:rect l="l" t="t" r="r" b="b"/>
            <a:pathLst>
              <a:path w="6204404" h="5114544">
                <a:moveTo>
                  <a:pt x="5659431" y="0"/>
                </a:moveTo>
                <a:lnTo>
                  <a:pt x="6157098" y="0"/>
                </a:lnTo>
                <a:lnTo>
                  <a:pt x="6181355" y="190991"/>
                </a:lnTo>
                <a:cubicBezTo>
                  <a:pt x="6196596" y="341154"/>
                  <a:pt x="6204404" y="493515"/>
                  <a:pt x="6204404" y="647700"/>
                </a:cubicBezTo>
                <a:cubicBezTo>
                  <a:pt x="6204404" y="3114670"/>
                  <a:pt x="4205578" y="5114544"/>
                  <a:pt x="1739900" y="5114544"/>
                </a:cubicBezTo>
                <a:cubicBezTo>
                  <a:pt x="1123481" y="5114544"/>
                  <a:pt x="536240" y="4989552"/>
                  <a:pt x="2114" y="4763518"/>
                </a:cubicBezTo>
                <a:lnTo>
                  <a:pt x="0" y="4762561"/>
                </a:lnTo>
                <a:lnTo>
                  <a:pt x="0" y="4226363"/>
                </a:lnTo>
                <a:lnTo>
                  <a:pt x="15791" y="4234455"/>
                </a:lnTo>
                <a:cubicBezTo>
                  <a:pt x="537360" y="4485921"/>
                  <a:pt x="1122182" y="4626842"/>
                  <a:pt x="1739899" y="4626842"/>
                </a:cubicBezTo>
                <a:cubicBezTo>
                  <a:pt x="3936226" y="4626842"/>
                  <a:pt x="5716700" y="2845319"/>
                  <a:pt x="5716700" y="647700"/>
                </a:cubicBezTo>
                <a:cubicBezTo>
                  <a:pt x="5716700" y="510349"/>
                  <a:pt x="5709745" y="374623"/>
                  <a:pt x="5696169" y="240856"/>
                </a:cubicBezTo>
                <a:close/>
              </a:path>
            </a:pathLst>
          </a:custGeom>
        </p:spPr>
      </p:pic>
      <p:sp>
        <p:nvSpPr>
          <p:cNvPr id="2" name="Title 1">
            <a:extLst>
              <a:ext uri="{FF2B5EF4-FFF2-40B4-BE49-F238E27FC236}">
                <a16:creationId xmlns:a16="http://schemas.microsoft.com/office/drawing/2014/main" id="{F2BE5BA3-3D14-4CFA-9DDB-9248482CBE53}"/>
              </a:ext>
            </a:extLst>
          </p:cNvPr>
          <p:cNvSpPr>
            <a:spLocks noGrp="1"/>
          </p:cNvSpPr>
          <p:nvPr>
            <p:ph type="title"/>
          </p:nvPr>
        </p:nvSpPr>
        <p:spPr>
          <a:xfrm>
            <a:off x="481014" y="327026"/>
            <a:ext cx="4164011" cy="2611437"/>
          </a:xfrm>
        </p:spPr>
        <p:txBody>
          <a:bodyPr>
            <a:normAutofit/>
          </a:bodyPr>
          <a:lstStyle/>
          <a:p>
            <a:r>
              <a:rPr lang="en-US" sz="3600"/>
              <a:t>Contact Me	</a:t>
            </a:r>
            <a:endParaRPr lang="en-IN" sz="3600"/>
          </a:p>
        </p:txBody>
      </p:sp>
      <p:graphicFrame>
        <p:nvGraphicFramePr>
          <p:cNvPr id="28" name="Content Placeholder 2">
            <a:extLst>
              <a:ext uri="{FF2B5EF4-FFF2-40B4-BE49-F238E27FC236}">
                <a16:creationId xmlns:a16="http://schemas.microsoft.com/office/drawing/2014/main" id="{FC65EEBD-5589-48DB-A356-9E3C0495B2F7}"/>
              </a:ext>
            </a:extLst>
          </p:cNvPr>
          <p:cNvGraphicFramePr>
            <a:graphicFrameLocks noGrp="1"/>
          </p:cNvGraphicFramePr>
          <p:nvPr>
            <p:ph idx="1"/>
          </p:nvPr>
        </p:nvGraphicFramePr>
        <p:xfrm>
          <a:off x="6381750" y="2119313"/>
          <a:ext cx="5329236" cy="40576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315166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7BACC2-C720-4BAB-93AB-411958DEE1B5}"/>
              </a:ext>
            </a:extLst>
          </p:cNvPr>
          <p:cNvSpPr>
            <a:spLocks noGrp="1"/>
          </p:cNvSpPr>
          <p:nvPr>
            <p:ph type="title"/>
          </p:nvPr>
        </p:nvSpPr>
        <p:spPr/>
        <p:txBody>
          <a:bodyPr/>
          <a:lstStyle/>
          <a:p>
            <a:r>
              <a:rPr lang="en-IN" dirty="0"/>
              <a:t>How to install globally?</a:t>
            </a:r>
            <a:endParaRPr lang="en-US" dirty="0"/>
          </a:p>
        </p:txBody>
      </p:sp>
      <p:sp>
        <p:nvSpPr>
          <p:cNvPr id="3" name="Content Placeholder 2">
            <a:extLst>
              <a:ext uri="{FF2B5EF4-FFF2-40B4-BE49-F238E27FC236}">
                <a16:creationId xmlns:a16="http://schemas.microsoft.com/office/drawing/2014/main" id="{D5641AC2-D75F-4078-B9B3-99EC7306A8FE}"/>
              </a:ext>
            </a:extLst>
          </p:cNvPr>
          <p:cNvSpPr>
            <a:spLocks noGrp="1"/>
          </p:cNvSpPr>
          <p:nvPr>
            <p:ph idx="1"/>
          </p:nvPr>
        </p:nvSpPr>
        <p:spPr/>
        <p:txBody>
          <a:bodyPr/>
          <a:lstStyle/>
          <a:p>
            <a:r>
              <a:rPr lang="en-US" dirty="0"/>
              <a:t>To install</a:t>
            </a:r>
          </a:p>
          <a:p>
            <a:pPr lvl="1"/>
            <a:r>
              <a:rPr lang="en-US" dirty="0" err="1"/>
              <a:t>npm</a:t>
            </a:r>
            <a:r>
              <a:rPr lang="en-US" dirty="0"/>
              <a:t> install -g typescript</a:t>
            </a:r>
          </a:p>
          <a:p>
            <a:r>
              <a:rPr lang="en-US" dirty="0"/>
              <a:t>To check the version</a:t>
            </a:r>
          </a:p>
          <a:p>
            <a:pPr lvl="1"/>
            <a:r>
              <a:rPr lang="en-US" dirty="0" err="1"/>
              <a:t>tsc</a:t>
            </a:r>
            <a:r>
              <a:rPr lang="en-US" dirty="0"/>
              <a:t> -v</a:t>
            </a:r>
          </a:p>
        </p:txBody>
      </p:sp>
    </p:spTree>
    <p:extLst>
      <p:ext uri="{BB962C8B-B14F-4D97-AF65-F5344CB8AC3E}">
        <p14:creationId xmlns:p14="http://schemas.microsoft.com/office/powerpoint/2010/main" val="27194208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15BB0-6ED7-4DBB-B862-6086B449ABC9}"/>
              </a:ext>
            </a:extLst>
          </p:cNvPr>
          <p:cNvSpPr>
            <a:spLocks noGrp="1"/>
          </p:cNvSpPr>
          <p:nvPr>
            <p:ph type="title"/>
          </p:nvPr>
        </p:nvSpPr>
        <p:spPr/>
        <p:txBody>
          <a:bodyPr/>
          <a:lstStyle/>
          <a:p>
            <a:r>
              <a:rPr lang="en-US" dirty="0"/>
              <a:t>Local Installation</a:t>
            </a:r>
          </a:p>
        </p:txBody>
      </p:sp>
      <p:sp>
        <p:nvSpPr>
          <p:cNvPr id="3" name="Content Placeholder 2">
            <a:extLst>
              <a:ext uri="{FF2B5EF4-FFF2-40B4-BE49-F238E27FC236}">
                <a16:creationId xmlns:a16="http://schemas.microsoft.com/office/drawing/2014/main" id="{EA29A2C7-73AD-4C3A-8789-296E49364DDA}"/>
              </a:ext>
            </a:extLst>
          </p:cNvPr>
          <p:cNvSpPr>
            <a:spLocks noGrp="1"/>
          </p:cNvSpPr>
          <p:nvPr>
            <p:ph idx="1"/>
          </p:nvPr>
        </p:nvSpPr>
        <p:spPr/>
        <p:txBody>
          <a:bodyPr/>
          <a:lstStyle/>
          <a:p>
            <a:pPr marL="514350" indent="-514350">
              <a:buFont typeface="+mj-lt"/>
              <a:buAutoNum type="arabicPeriod"/>
            </a:pPr>
            <a:r>
              <a:rPr lang="en-US" dirty="0"/>
              <a:t>Create a blank folder with the name as </a:t>
            </a:r>
            <a:r>
              <a:rPr lang="en-US" dirty="0" err="1"/>
              <a:t>TSDemos</a:t>
            </a:r>
            <a:endParaRPr lang="en-US" dirty="0"/>
          </a:p>
          <a:p>
            <a:pPr marL="514350" indent="-514350">
              <a:buFont typeface="+mj-lt"/>
              <a:buAutoNum type="arabicPeriod"/>
            </a:pPr>
            <a:r>
              <a:rPr lang="en-US" dirty="0"/>
              <a:t>Run the command from terminal window,</a:t>
            </a:r>
          </a:p>
          <a:p>
            <a:pPr lvl="1"/>
            <a:r>
              <a:rPr lang="en-US" dirty="0" err="1"/>
              <a:t>npm</a:t>
            </a:r>
            <a:r>
              <a:rPr lang="en-US" dirty="0"/>
              <a:t> </a:t>
            </a:r>
            <a:r>
              <a:rPr lang="en-US" dirty="0" err="1"/>
              <a:t>init</a:t>
            </a:r>
            <a:r>
              <a:rPr lang="en-US" dirty="0"/>
              <a:t> –y</a:t>
            </a:r>
          </a:p>
          <a:p>
            <a:pPr marL="514350" indent="-514350">
              <a:buFont typeface="+mj-lt"/>
              <a:buAutoNum type="arabicPeriod"/>
            </a:pPr>
            <a:r>
              <a:rPr lang="en-US" dirty="0"/>
              <a:t>Change the </a:t>
            </a:r>
            <a:r>
              <a:rPr lang="en-US" dirty="0" err="1"/>
              <a:t>package.json</a:t>
            </a:r>
            <a:r>
              <a:rPr lang="en-US" dirty="0"/>
              <a:t> file as discussed</a:t>
            </a:r>
          </a:p>
          <a:p>
            <a:pPr marL="514350" indent="-514350">
              <a:buFont typeface="+mj-lt"/>
              <a:buAutoNum type="arabicPeriod"/>
            </a:pPr>
            <a:r>
              <a:rPr lang="en-US" dirty="0"/>
              <a:t>Install typescript locally with following command</a:t>
            </a:r>
          </a:p>
          <a:p>
            <a:pPr lvl="1"/>
            <a:r>
              <a:rPr lang="en-US" dirty="0" err="1"/>
              <a:t>npm</a:t>
            </a:r>
            <a:r>
              <a:rPr lang="en-US" dirty="0"/>
              <a:t> install --save-dev </a:t>
            </a:r>
            <a:r>
              <a:rPr lang="en-US" dirty="0">
                <a:hlinkClick r:id="rId2"/>
              </a:rPr>
              <a:t>typescript@4.2.4</a:t>
            </a:r>
            <a:endParaRPr lang="en-US" dirty="0"/>
          </a:p>
          <a:p>
            <a:pPr marL="457200" lvl="1" indent="0">
              <a:buNone/>
            </a:pPr>
            <a:r>
              <a:rPr lang="en-US" dirty="0"/>
              <a:t>		OR</a:t>
            </a:r>
          </a:p>
          <a:p>
            <a:pPr lvl="1"/>
            <a:r>
              <a:rPr lang="en-US" dirty="0" err="1"/>
              <a:t>npm</a:t>
            </a:r>
            <a:r>
              <a:rPr lang="en-US" dirty="0"/>
              <a:t> </a:t>
            </a:r>
            <a:r>
              <a:rPr lang="en-US" dirty="0" err="1"/>
              <a:t>i</a:t>
            </a:r>
            <a:r>
              <a:rPr lang="en-US" dirty="0"/>
              <a:t> -D </a:t>
            </a:r>
            <a:r>
              <a:rPr lang="en-US" dirty="0">
                <a:hlinkClick r:id="rId2"/>
              </a:rPr>
              <a:t>typescript@4.2.4</a:t>
            </a:r>
            <a:endParaRPr lang="en-US" dirty="0"/>
          </a:p>
        </p:txBody>
      </p:sp>
    </p:spTree>
    <p:extLst>
      <p:ext uri="{BB962C8B-B14F-4D97-AF65-F5344CB8AC3E}">
        <p14:creationId xmlns:p14="http://schemas.microsoft.com/office/powerpoint/2010/main" val="18412333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14F2BFB-E90A-43C0-98DB-D74B9A4666F8}"/>
              </a:ext>
            </a:extLst>
          </p:cNvPr>
          <p:cNvSpPr/>
          <p:nvPr/>
        </p:nvSpPr>
        <p:spPr>
          <a:xfrm>
            <a:off x="1388225" y="432262"/>
            <a:ext cx="2144684" cy="7065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r>
              <a:rPr lang="en-US" dirty="0" err="1"/>
              <a:t>ts</a:t>
            </a:r>
            <a:r>
              <a:rPr lang="en-US" dirty="0"/>
              <a:t> files</a:t>
            </a:r>
          </a:p>
        </p:txBody>
      </p:sp>
      <p:sp>
        <p:nvSpPr>
          <p:cNvPr id="5" name="Rectangle 4">
            <a:extLst>
              <a:ext uri="{FF2B5EF4-FFF2-40B4-BE49-F238E27FC236}">
                <a16:creationId xmlns:a16="http://schemas.microsoft.com/office/drawing/2014/main" id="{4CF36B02-C9B9-486F-B96C-1B7EA6A228FA}"/>
              </a:ext>
            </a:extLst>
          </p:cNvPr>
          <p:cNvSpPr/>
          <p:nvPr/>
        </p:nvSpPr>
        <p:spPr>
          <a:xfrm>
            <a:off x="1388225" y="1803862"/>
            <a:ext cx="2144684" cy="6317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tsc</a:t>
            </a:r>
            <a:endParaRPr lang="en-US" dirty="0"/>
          </a:p>
        </p:txBody>
      </p:sp>
      <p:sp>
        <p:nvSpPr>
          <p:cNvPr id="6" name="Rectangle 5">
            <a:extLst>
              <a:ext uri="{FF2B5EF4-FFF2-40B4-BE49-F238E27FC236}">
                <a16:creationId xmlns:a16="http://schemas.microsoft.com/office/drawing/2014/main" id="{A622F57C-2496-48F6-8643-2BF92E61CD3F}"/>
              </a:ext>
            </a:extLst>
          </p:cNvPr>
          <p:cNvSpPr/>
          <p:nvPr/>
        </p:nvSpPr>
        <p:spPr>
          <a:xfrm>
            <a:off x="1388225" y="3100648"/>
            <a:ext cx="2144684" cy="7065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r>
              <a:rPr lang="en-US" dirty="0" err="1"/>
              <a:t>js</a:t>
            </a:r>
            <a:r>
              <a:rPr lang="en-US" dirty="0"/>
              <a:t> files</a:t>
            </a:r>
          </a:p>
        </p:txBody>
      </p:sp>
      <p:cxnSp>
        <p:nvCxnSpPr>
          <p:cNvPr id="7" name="Straight Arrow Connector 6">
            <a:extLst>
              <a:ext uri="{FF2B5EF4-FFF2-40B4-BE49-F238E27FC236}">
                <a16:creationId xmlns:a16="http://schemas.microsoft.com/office/drawing/2014/main" id="{C523F5AD-B14E-4016-AD58-42C6630C22EC}"/>
              </a:ext>
            </a:extLst>
          </p:cNvPr>
          <p:cNvCxnSpPr>
            <a:stCxn id="4" idx="2"/>
          </p:cNvCxnSpPr>
          <p:nvPr/>
        </p:nvCxnSpPr>
        <p:spPr>
          <a:xfrm>
            <a:off x="2460567" y="1138843"/>
            <a:ext cx="0" cy="6650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A5AEE70C-99C5-4376-8785-CFCF563B5E6C}"/>
              </a:ext>
            </a:extLst>
          </p:cNvPr>
          <p:cNvSpPr txBox="1"/>
          <p:nvPr/>
        </p:nvSpPr>
        <p:spPr>
          <a:xfrm>
            <a:off x="2460567" y="1286686"/>
            <a:ext cx="2036263" cy="369332"/>
          </a:xfrm>
          <a:prstGeom prst="rect">
            <a:avLst/>
          </a:prstGeom>
          <a:noFill/>
        </p:spPr>
        <p:txBody>
          <a:bodyPr wrap="none" rtlCol="0">
            <a:spAutoFit/>
          </a:bodyPr>
          <a:lstStyle/>
          <a:p>
            <a:r>
              <a:rPr lang="en-US" dirty="0"/>
              <a:t>Will be compiled by</a:t>
            </a:r>
          </a:p>
        </p:txBody>
      </p:sp>
      <p:cxnSp>
        <p:nvCxnSpPr>
          <p:cNvPr id="9" name="Straight Arrow Connector 8">
            <a:extLst>
              <a:ext uri="{FF2B5EF4-FFF2-40B4-BE49-F238E27FC236}">
                <a16:creationId xmlns:a16="http://schemas.microsoft.com/office/drawing/2014/main" id="{4E19125E-619F-496B-B6F6-7123BA24AAB1}"/>
              </a:ext>
            </a:extLst>
          </p:cNvPr>
          <p:cNvCxnSpPr>
            <a:cxnSpLocks/>
            <a:endCxn id="6" idx="0"/>
          </p:cNvCxnSpPr>
          <p:nvPr/>
        </p:nvCxnSpPr>
        <p:spPr>
          <a:xfrm>
            <a:off x="2460567" y="2435629"/>
            <a:ext cx="0" cy="6650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6F946CC3-ACAF-43D4-9C1B-220D72F8569B}"/>
              </a:ext>
            </a:extLst>
          </p:cNvPr>
          <p:cNvSpPr txBox="1"/>
          <p:nvPr/>
        </p:nvSpPr>
        <p:spPr>
          <a:xfrm>
            <a:off x="2460567" y="2583472"/>
            <a:ext cx="1313180" cy="369332"/>
          </a:xfrm>
          <a:prstGeom prst="rect">
            <a:avLst/>
          </a:prstGeom>
          <a:noFill/>
        </p:spPr>
        <p:txBody>
          <a:bodyPr wrap="none" rtlCol="0">
            <a:spAutoFit/>
          </a:bodyPr>
          <a:lstStyle/>
          <a:p>
            <a:r>
              <a:rPr lang="en-US" dirty="0"/>
              <a:t>Convert’s to</a:t>
            </a:r>
          </a:p>
        </p:txBody>
      </p:sp>
      <p:sp>
        <p:nvSpPr>
          <p:cNvPr id="11" name="Rectangle 10">
            <a:extLst>
              <a:ext uri="{FF2B5EF4-FFF2-40B4-BE49-F238E27FC236}">
                <a16:creationId xmlns:a16="http://schemas.microsoft.com/office/drawing/2014/main" id="{869641C1-1EB7-409A-A8C4-ADDC0454580F}"/>
              </a:ext>
            </a:extLst>
          </p:cNvPr>
          <p:cNvSpPr/>
          <p:nvPr/>
        </p:nvSpPr>
        <p:spPr>
          <a:xfrm>
            <a:off x="1388225" y="4472248"/>
            <a:ext cx="2144684" cy="7065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.html page</a:t>
            </a:r>
          </a:p>
        </p:txBody>
      </p:sp>
      <p:cxnSp>
        <p:nvCxnSpPr>
          <p:cNvPr id="12" name="Straight Arrow Connector 11">
            <a:extLst>
              <a:ext uri="{FF2B5EF4-FFF2-40B4-BE49-F238E27FC236}">
                <a16:creationId xmlns:a16="http://schemas.microsoft.com/office/drawing/2014/main" id="{6B6BB7AA-3267-4801-8C57-1FEDEDCBFBAC}"/>
              </a:ext>
            </a:extLst>
          </p:cNvPr>
          <p:cNvCxnSpPr>
            <a:endCxn id="11" idx="0"/>
          </p:cNvCxnSpPr>
          <p:nvPr/>
        </p:nvCxnSpPr>
        <p:spPr>
          <a:xfrm>
            <a:off x="2460567" y="3807229"/>
            <a:ext cx="0" cy="6650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24377905-AF96-4540-B7DF-996F43DB86C6}"/>
              </a:ext>
            </a:extLst>
          </p:cNvPr>
          <p:cNvSpPr txBox="1"/>
          <p:nvPr/>
        </p:nvSpPr>
        <p:spPr>
          <a:xfrm>
            <a:off x="2460567" y="3938446"/>
            <a:ext cx="906980" cy="369332"/>
          </a:xfrm>
          <a:prstGeom prst="rect">
            <a:avLst/>
          </a:prstGeom>
          <a:noFill/>
        </p:spPr>
        <p:txBody>
          <a:bodyPr wrap="none" rtlCol="0">
            <a:spAutoFit/>
          </a:bodyPr>
          <a:lstStyle/>
          <a:p>
            <a:r>
              <a:rPr lang="en-US" dirty="0"/>
              <a:t>Refer in</a:t>
            </a:r>
          </a:p>
        </p:txBody>
      </p:sp>
      <p:sp>
        <p:nvSpPr>
          <p:cNvPr id="14" name="Rectangle 13">
            <a:extLst>
              <a:ext uri="{FF2B5EF4-FFF2-40B4-BE49-F238E27FC236}">
                <a16:creationId xmlns:a16="http://schemas.microsoft.com/office/drawing/2014/main" id="{D9D1ECCE-5FA7-4971-83FB-9511DBB93942}"/>
              </a:ext>
            </a:extLst>
          </p:cNvPr>
          <p:cNvSpPr/>
          <p:nvPr/>
        </p:nvSpPr>
        <p:spPr>
          <a:xfrm>
            <a:off x="1388225" y="5843848"/>
            <a:ext cx="2144684" cy="7065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BROWSER</a:t>
            </a:r>
          </a:p>
        </p:txBody>
      </p:sp>
      <p:cxnSp>
        <p:nvCxnSpPr>
          <p:cNvPr id="15" name="Straight Arrow Connector 14">
            <a:extLst>
              <a:ext uri="{FF2B5EF4-FFF2-40B4-BE49-F238E27FC236}">
                <a16:creationId xmlns:a16="http://schemas.microsoft.com/office/drawing/2014/main" id="{2BBB50DD-2263-44C7-8815-3FA248996C18}"/>
              </a:ext>
            </a:extLst>
          </p:cNvPr>
          <p:cNvCxnSpPr>
            <a:endCxn id="14" idx="0"/>
          </p:cNvCxnSpPr>
          <p:nvPr/>
        </p:nvCxnSpPr>
        <p:spPr>
          <a:xfrm>
            <a:off x="2460567" y="5178829"/>
            <a:ext cx="0" cy="6650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641A2B4F-EF48-4704-A924-A3D11F31800D}"/>
              </a:ext>
            </a:extLst>
          </p:cNvPr>
          <p:cNvSpPr txBox="1"/>
          <p:nvPr/>
        </p:nvSpPr>
        <p:spPr>
          <a:xfrm>
            <a:off x="2460567" y="5326674"/>
            <a:ext cx="923651" cy="369332"/>
          </a:xfrm>
          <a:prstGeom prst="rect">
            <a:avLst/>
          </a:prstGeom>
          <a:noFill/>
        </p:spPr>
        <p:txBody>
          <a:bodyPr wrap="none" rtlCol="0">
            <a:spAutoFit/>
          </a:bodyPr>
          <a:lstStyle/>
          <a:p>
            <a:r>
              <a:rPr lang="en-US" dirty="0"/>
              <a:t>Open in</a:t>
            </a:r>
          </a:p>
        </p:txBody>
      </p:sp>
      <p:sp>
        <p:nvSpPr>
          <p:cNvPr id="17" name="Rectangle 16">
            <a:extLst>
              <a:ext uri="{FF2B5EF4-FFF2-40B4-BE49-F238E27FC236}">
                <a16:creationId xmlns:a16="http://schemas.microsoft.com/office/drawing/2014/main" id="{7757A556-85F0-4799-BD0C-E3AD3C93E13A}"/>
              </a:ext>
            </a:extLst>
          </p:cNvPr>
          <p:cNvSpPr/>
          <p:nvPr/>
        </p:nvSpPr>
        <p:spPr>
          <a:xfrm>
            <a:off x="7137092" y="432262"/>
            <a:ext cx="2144684" cy="7065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r>
              <a:rPr lang="en-US" dirty="0" err="1"/>
              <a:t>ts</a:t>
            </a:r>
            <a:r>
              <a:rPr lang="en-US" dirty="0"/>
              <a:t> files</a:t>
            </a:r>
          </a:p>
        </p:txBody>
      </p:sp>
      <p:sp>
        <p:nvSpPr>
          <p:cNvPr id="18" name="Rectangle: Rounded Corners 17">
            <a:extLst>
              <a:ext uri="{FF2B5EF4-FFF2-40B4-BE49-F238E27FC236}">
                <a16:creationId xmlns:a16="http://schemas.microsoft.com/office/drawing/2014/main" id="{16299780-EBBB-4A5B-8749-910DDB7107DD}"/>
              </a:ext>
            </a:extLst>
          </p:cNvPr>
          <p:cNvSpPr/>
          <p:nvPr/>
        </p:nvSpPr>
        <p:spPr>
          <a:xfrm>
            <a:off x="7137092" y="1803862"/>
            <a:ext cx="2144684" cy="63176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tsc</a:t>
            </a:r>
            <a:endParaRPr lang="en-US" dirty="0"/>
          </a:p>
        </p:txBody>
      </p:sp>
      <p:sp>
        <p:nvSpPr>
          <p:cNvPr id="19" name="Rectangle 18">
            <a:extLst>
              <a:ext uri="{FF2B5EF4-FFF2-40B4-BE49-F238E27FC236}">
                <a16:creationId xmlns:a16="http://schemas.microsoft.com/office/drawing/2014/main" id="{30ABE053-93F6-4CC9-9BCE-6647400BC21D}"/>
              </a:ext>
            </a:extLst>
          </p:cNvPr>
          <p:cNvSpPr/>
          <p:nvPr/>
        </p:nvSpPr>
        <p:spPr>
          <a:xfrm>
            <a:off x="7137092" y="3100648"/>
            <a:ext cx="2144684" cy="7065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r>
              <a:rPr lang="en-US" dirty="0" err="1"/>
              <a:t>js</a:t>
            </a:r>
            <a:r>
              <a:rPr lang="en-US" dirty="0"/>
              <a:t> files</a:t>
            </a:r>
          </a:p>
        </p:txBody>
      </p:sp>
      <p:cxnSp>
        <p:nvCxnSpPr>
          <p:cNvPr id="20" name="Straight Arrow Connector 19">
            <a:extLst>
              <a:ext uri="{FF2B5EF4-FFF2-40B4-BE49-F238E27FC236}">
                <a16:creationId xmlns:a16="http://schemas.microsoft.com/office/drawing/2014/main" id="{9F72BB2B-4305-4185-9C94-A71D64936952}"/>
              </a:ext>
            </a:extLst>
          </p:cNvPr>
          <p:cNvCxnSpPr>
            <a:stCxn id="17" idx="2"/>
            <a:endCxn id="18" idx="0"/>
          </p:cNvCxnSpPr>
          <p:nvPr/>
        </p:nvCxnSpPr>
        <p:spPr>
          <a:xfrm>
            <a:off x="8209434" y="1138843"/>
            <a:ext cx="0" cy="6650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4282AFDB-05F3-4C28-A88E-53A598C6D99B}"/>
              </a:ext>
            </a:extLst>
          </p:cNvPr>
          <p:cNvSpPr txBox="1"/>
          <p:nvPr/>
        </p:nvSpPr>
        <p:spPr>
          <a:xfrm>
            <a:off x="8209434" y="1286686"/>
            <a:ext cx="2036263" cy="369332"/>
          </a:xfrm>
          <a:prstGeom prst="rect">
            <a:avLst/>
          </a:prstGeom>
          <a:noFill/>
        </p:spPr>
        <p:txBody>
          <a:bodyPr wrap="none" rtlCol="0">
            <a:spAutoFit/>
          </a:bodyPr>
          <a:lstStyle/>
          <a:p>
            <a:r>
              <a:rPr lang="en-US" dirty="0"/>
              <a:t>Will be compiled by</a:t>
            </a:r>
          </a:p>
        </p:txBody>
      </p:sp>
      <p:cxnSp>
        <p:nvCxnSpPr>
          <p:cNvPr id="22" name="Straight Arrow Connector 21">
            <a:extLst>
              <a:ext uri="{FF2B5EF4-FFF2-40B4-BE49-F238E27FC236}">
                <a16:creationId xmlns:a16="http://schemas.microsoft.com/office/drawing/2014/main" id="{CF95E019-32E9-4E6F-BA5F-11AFB3ECC60C}"/>
              </a:ext>
            </a:extLst>
          </p:cNvPr>
          <p:cNvCxnSpPr>
            <a:cxnSpLocks/>
            <a:stCxn id="18" idx="2"/>
            <a:endCxn id="19" idx="0"/>
          </p:cNvCxnSpPr>
          <p:nvPr/>
        </p:nvCxnSpPr>
        <p:spPr>
          <a:xfrm>
            <a:off x="8209434" y="2435629"/>
            <a:ext cx="0" cy="6650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39931CF5-C8B1-4C91-B7E6-196153658BCF}"/>
              </a:ext>
            </a:extLst>
          </p:cNvPr>
          <p:cNvSpPr txBox="1"/>
          <p:nvPr/>
        </p:nvSpPr>
        <p:spPr>
          <a:xfrm>
            <a:off x="8209434" y="2583472"/>
            <a:ext cx="1313180" cy="369332"/>
          </a:xfrm>
          <a:prstGeom prst="rect">
            <a:avLst/>
          </a:prstGeom>
          <a:noFill/>
        </p:spPr>
        <p:txBody>
          <a:bodyPr wrap="none" rtlCol="0">
            <a:spAutoFit/>
          </a:bodyPr>
          <a:lstStyle/>
          <a:p>
            <a:r>
              <a:rPr lang="en-US" dirty="0"/>
              <a:t>Convert’s to</a:t>
            </a:r>
          </a:p>
        </p:txBody>
      </p:sp>
      <p:sp>
        <p:nvSpPr>
          <p:cNvPr id="24" name="Rectangle 23">
            <a:extLst>
              <a:ext uri="{FF2B5EF4-FFF2-40B4-BE49-F238E27FC236}">
                <a16:creationId xmlns:a16="http://schemas.microsoft.com/office/drawing/2014/main" id="{74B27C2C-84BE-4CF9-9402-35380D75A4FE}"/>
              </a:ext>
            </a:extLst>
          </p:cNvPr>
          <p:cNvSpPr/>
          <p:nvPr/>
        </p:nvSpPr>
        <p:spPr>
          <a:xfrm>
            <a:off x="7137092" y="4472248"/>
            <a:ext cx="2144684" cy="7065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.html page</a:t>
            </a:r>
          </a:p>
        </p:txBody>
      </p:sp>
      <p:cxnSp>
        <p:nvCxnSpPr>
          <p:cNvPr id="25" name="Straight Arrow Connector 24">
            <a:extLst>
              <a:ext uri="{FF2B5EF4-FFF2-40B4-BE49-F238E27FC236}">
                <a16:creationId xmlns:a16="http://schemas.microsoft.com/office/drawing/2014/main" id="{73D8D597-9F5E-463C-94A2-5043A7B7AA31}"/>
              </a:ext>
            </a:extLst>
          </p:cNvPr>
          <p:cNvCxnSpPr>
            <a:endCxn id="24" idx="0"/>
          </p:cNvCxnSpPr>
          <p:nvPr/>
        </p:nvCxnSpPr>
        <p:spPr>
          <a:xfrm>
            <a:off x="8209434" y="3807229"/>
            <a:ext cx="0" cy="6650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8BB63770-931D-4B1C-90D8-044D4633C7E3}"/>
              </a:ext>
            </a:extLst>
          </p:cNvPr>
          <p:cNvSpPr txBox="1"/>
          <p:nvPr/>
        </p:nvSpPr>
        <p:spPr>
          <a:xfrm>
            <a:off x="8209434" y="3938446"/>
            <a:ext cx="906980" cy="369332"/>
          </a:xfrm>
          <a:prstGeom prst="rect">
            <a:avLst/>
          </a:prstGeom>
          <a:noFill/>
        </p:spPr>
        <p:txBody>
          <a:bodyPr wrap="none" rtlCol="0">
            <a:spAutoFit/>
          </a:bodyPr>
          <a:lstStyle/>
          <a:p>
            <a:r>
              <a:rPr lang="en-US" dirty="0"/>
              <a:t>Refer in</a:t>
            </a:r>
          </a:p>
        </p:txBody>
      </p:sp>
      <p:sp>
        <p:nvSpPr>
          <p:cNvPr id="27" name="Rectangle 26">
            <a:extLst>
              <a:ext uri="{FF2B5EF4-FFF2-40B4-BE49-F238E27FC236}">
                <a16:creationId xmlns:a16="http://schemas.microsoft.com/office/drawing/2014/main" id="{45DD3584-B82D-4D7F-8C5F-F85C38411B28}"/>
              </a:ext>
            </a:extLst>
          </p:cNvPr>
          <p:cNvSpPr/>
          <p:nvPr/>
        </p:nvSpPr>
        <p:spPr>
          <a:xfrm>
            <a:off x="7137092" y="5843848"/>
            <a:ext cx="2144684" cy="7065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BROWSER</a:t>
            </a:r>
          </a:p>
        </p:txBody>
      </p:sp>
      <p:cxnSp>
        <p:nvCxnSpPr>
          <p:cNvPr id="28" name="Straight Arrow Connector 27">
            <a:extLst>
              <a:ext uri="{FF2B5EF4-FFF2-40B4-BE49-F238E27FC236}">
                <a16:creationId xmlns:a16="http://schemas.microsoft.com/office/drawing/2014/main" id="{2921610A-0258-4BEF-BB3E-744103FC3289}"/>
              </a:ext>
            </a:extLst>
          </p:cNvPr>
          <p:cNvCxnSpPr>
            <a:endCxn id="27" idx="0"/>
          </p:cNvCxnSpPr>
          <p:nvPr/>
        </p:nvCxnSpPr>
        <p:spPr>
          <a:xfrm>
            <a:off x="8209434" y="5178829"/>
            <a:ext cx="0" cy="6650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B83213D1-7837-4A3B-902F-3A157DFE8CE5}"/>
              </a:ext>
            </a:extLst>
          </p:cNvPr>
          <p:cNvSpPr txBox="1"/>
          <p:nvPr/>
        </p:nvSpPr>
        <p:spPr>
          <a:xfrm>
            <a:off x="8209434" y="5326674"/>
            <a:ext cx="923651" cy="369332"/>
          </a:xfrm>
          <a:prstGeom prst="rect">
            <a:avLst/>
          </a:prstGeom>
          <a:noFill/>
        </p:spPr>
        <p:txBody>
          <a:bodyPr wrap="none" rtlCol="0">
            <a:spAutoFit/>
          </a:bodyPr>
          <a:lstStyle/>
          <a:p>
            <a:r>
              <a:rPr lang="en-US" dirty="0"/>
              <a:t>Open in</a:t>
            </a:r>
          </a:p>
        </p:txBody>
      </p:sp>
      <p:sp>
        <p:nvSpPr>
          <p:cNvPr id="30" name="Rectangle: Rounded Corners 29">
            <a:extLst>
              <a:ext uri="{FF2B5EF4-FFF2-40B4-BE49-F238E27FC236}">
                <a16:creationId xmlns:a16="http://schemas.microsoft.com/office/drawing/2014/main" id="{32C8EA9C-FC92-4D5B-B99C-FD94FFFFB655}"/>
              </a:ext>
            </a:extLst>
          </p:cNvPr>
          <p:cNvSpPr/>
          <p:nvPr/>
        </p:nvSpPr>
        <p:spPr>
          <a:xfrm>
            <a:off x="6891868" y="166255"/>
            <a:ext cx="3285066" cy="3772192"/>
          </a:xfrm>
          <a:prstGeom prst="roundRect">
            <a:avLst>
              <a:gd name="adj" fmla="val 7983"/>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dirty="0"/>
          </a:p>
        </p:txBody>
      </p:sp>
      <p:sp>
        <p:nvSpPr>
          <p:cNvPr id="31" name="TextBox 30">
            <a:extLst>
              <a:ext uri="{FF2B5EF4-FFF2-40B4-BE49-F238E27FC236}">
                <a16:creationId xmlns:a16="http://schemas.microsoft.com/office/drawing/2014/main" id="{275AC2FE-F5A6-454D-BC9B-4DC681465A74}"/>
              </a:ext>
            </a:extLst>
          </p:cNvPr>
          <p:cNvSpPr txBox="1"/>
          <p:nvPr/>
        </p:nvSpPr>
        <p:spPr>
          <a:xfrm>
            <a:off x="10346567" y="1242582"/>
            <a:ext cx="1444050" cy="1754326"/>
          </a:xfrm>
          <a:prstGeom prst="rect">
            <a:avLst/>
          </a:prstGeom>
          <a:noFill/>
        </p:spPr>
        <p:txBody>
          <a:bodyPr wrap="none" rtlCol="0">
            <a:spAutoFit/>
          </a:bodyPr>
          <a:lstStyle/>
          <a:p>
            <a:r>
              <a:rPr lang="en-US" dirty="0"/>
              <a:t>Automate .</a:t>
            </a:r>
            <a:r>
              <a:rPr lang="en-US" dirty="0" err="1"/>
              <a:t>ts</a:t>
            </a:r>
            <a:r>
              <a:rPr lang="en-US" dirty="0"/>
              <a:t> </a:t>
            </a:r>
          </a:p>
          <a:p>
            <a:r>
              <a:rPr lang="en-US" dirty="0"/>
              <a:t>to .</a:t>
            </a:r>
            <a:r>
              <a:rPr lang="en-US" dirty="0" err="1"/>
              <a:t>js</a:t>
            </a:r>
            <a:r>
              <a:rPr lang="en-US" dirty="0"/>
              <a:t> file </a:t>
            </a:r>
          </a:p>
          <a:p>
            <a:r>
              <a:rPr lang="en-US" dirty="0"/>
              <a:t>Creation</a:t>
            </a:r>
          </a:p>
          <a:p>
            <a:endParaRPr lang="en-US" dirty="0"/>
          </a:p>
          <a:p>
            <a:r>
              <a:rPr lang="en-US" dirty="0"/>
              <a:t>Run </a:t>
            </a:r>
            <a:r>
              <a:rPr lang="en-US" dirty="0" err="1"/>
              <a:t>tsc</a:t>
            </a:r>
            <a:r>
              <a:rPr lang="en-US" dirty="0"/>
              <a:t> in </a:t>
            </a:r>
          </a:p>
          <a:p>
            <a:r>
              <a:rPr lang="en-US" dirty="0"/>
              <a:t>Watch mode</a:t>
            </a:r>
          </a:p>
        </p:txBody>
      </p:sp>
    </p:spTree>
    <p:extLst>
      <p:ext uri="{BB962C8B-B14F-4D97-AF65-F5344CB8AC3E}">
        <p14:creationId xmlns:p14="http://schemas.microsoft.com/office/powerpoint/2010/main" val="41429860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6F860-4060-4C3F-9480-5DE0513E132C}"/>
              </a:ext>
            </a:extLst>
          </p:cNvPr>
          <p:cNvSpPr>
            <a:spLocks noGrp="1"/>
          </p:cNvSpPr>
          <p:nvPr>
            <p:ph type="title"/>
          </p:nvPr>
        </p:nvSpPr>
        <p:spPr/>
        <p:txBody>
          <a:bodyPr/>
          <a:lstStyle/>
          <a:p>
            <a:r>
              <a:rPr lang="en-US" dirty="0"/>
              <a:t>Steps to run the application shared</a:t>
            </a:r>
          </a:p>
        </p:txBody>
      </p:sp>
      <p:sp>
        <p:nvSpPr>
          <p:cNvPr id="3" name="Content Placeholder 2">
            <a:extLst>
              <a:ext uri="{FF2B5EF4-FFF2-40B4-BE49-F238E27FC236}">
                <a16:creationId xmlns:a16="http://schemas.microsoft.com/office/drawing/2014/main" id="{FD400B18-DEEF-44D2-BEDB-772F49D413D6}"/>
              </a:ext>
            </a:extLst>
          </p:cNvPr>
          <p:cNvSpPr>
            <a:spLocks noGrp="1"/>
          </p:cNvSpPr>
          <p:nvPr>
            <p:ph idx="1"/>
          </p:nvPr>
        </p:nvSpPr>
        <p:spPr/>
        <p:txBody>
          <a:bodyPr/>
          <a:lstStyle/>
          <a:p>
            <a:r>
              <a:rPr lang="en-US" dirty="0"/>
              <a:t>Download and Extract the zip file.</a:t>
            </a:r>
          </a:p>
          <a:p>
            <a:r>
              <a:rPr lang="en-US" dirty="0"/>
              <a:t>Open the extracted folder in Visual Studio Code</a:t>
            </a:r>
          </a:p>
          <a:p>
            <a:r>
              <a:rPr lang="en-US" dirty="0"/>
              <a:t>Open the terminal window on the folder path and execute the following command</a:t>
            </a:r>
          </a:p>
          <a:p>
            <a:pPr lvl="1"/>
            <a:r>
              <a:rPr lang="en-US" dirty="0" err="1"/>
              <a:t>npm</a:t>
            </a:r>
            <a:r>
              <a:rPr lang="en-US" dirty="0"/>
              <a:t> install</a:t>
            </a:r>
          </a:p>
          <a:p>
            <a:r>
              <a:rPr lang="en-US" dirty="0"/>
              <a:t>After the installation completes, execute the following command</a:t>
            </a:r>
          </a:p>
          <a:p>
            <a:pPr lvl="1"/>
            <a:r>
              <a:rPr lang="en-US" dirty="0" err="1"/>
              <a:t>npm</a:t>
            </a:r>
            <a:r>
              <a:rPr lang="en-US" dirty="0"/>
              <a:t> run version – To check the typescript compiler version installed</a:t>
            </a:r>
          </a:p>
          <a:p>
            <a:pPr lvl="1"/>
            <a:r>
              <a:rPr lang="en-US" dirty="0" err="1"/>
              <a:t>npm</a:t>
            </a:r>
            <a:r>
              <a:rPr lang="en-US" dirty="0"/>
              <a:t> run compile – To start the typescript compiler</a:t>
            </a:r>
          </a:p>
        </p:txBody>
      </p:sp>
    </p:spTree>
    <p:extLst>
      <p:ext uri="{BB962C8B-B14F-4D97-AF65-F5344CB8AC3E}">
        <p14:creationId xmlns:p14="http://schemas.microsoft.com/office/powerpoint/2010/main" val="910507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38200" y="365125"/>
            <a:ext cx="10515600" cy="1325563"/>
          </a:xfrm>
        </p:spPr>
        <p:txBody>
          <a:bodyPr vert="horz" wrap="square" lIns="0" tIns="12700" rIns="0" bIns="0" rtlCol="0" anchor="ctr">
            <a:spAutoFit/>
          </a:bodyPr>
          <a:lstStyle/>
          <a:p>
            <a:r>
              <a:rPr lang="en-IN" dirty="0"/>
              <a:t>Main Goals of TypeScript</a:t>
            </a:r>
            <a:endParaRPr lang="en-IN"/>
          </a:p>
        </p:txBody>
      </p:sp>
      <p:sp>
        <p:nvSpPr>
          <p:cNvPr id="7" name="Content Placeholder 6">
            <a:extLst>
              <a:ext uri="{FF2B5EF4-FFF2-40B4-BE49-F238E27FC236}">
                <a16:creationId xmlns:a16="http://schemas.microsoft.com/office/drawing/2014/main" id="{CFD7910E-C30D-42B2-8B95-E064B692146A}"/>
              </a:ext>
            </a:extLst>
          </p:cNvPr>
          <p:cNvSpPr>
            <a:spLocks noGrp="1"/>
          </p:cNvSpPr>
          <p:nvPr>
            <p:ph idx="1"/>
          </p:nvPr>
        </p:nvSpPr>
        <p:spPr/>
        <p:txBody>
          <a:bodyPr/>
          <a:lstStyle/>
          <a:p>
            <a:r>
              <a:rPr lang="en-IN" dirty="0"/>
              <a:t>Provide an optional type system for  JavaScript.</a:t>
            </a:r>
          </a:p>
          <a:p>
            <a:endParaRPr lang="en-IN" dirty="0"/>
          </a:p>
          <a:p>
            <a:endParaRPr lang="en-IN" dirty="0"/>
          </a:p>
          <a:p>
            <a:endParaRPr lang="en-IN" dirty="0"/>
          </a:p>
          <a:p>
            <a:endParaRPr lang="en-US" dirty="0"/>
          </a:p>
          <a:p>
            <a:r>
              <a:rPr lang="en-US" dirty="0"/>
              <a:t>Provide planned features from future  JavaScript editions to current JavaScript  engines</a:t>
            </a:r>
          </a:p>
          <a:p>
            <a:r>
              <a:rPr lang="en-US" dirty="0"/>
              <a:t>Modular Development</a:t>
            </a:r>
            <a:endParaRPr lang="en-IN" dirty="0"/>
          </a:p>
        </p:txBody>
      </p:sp>
      <p:pic>
        <p:nvPicPr>
          <p:cNvPr id="5" name="object 5"/>
          <p:cNvPicPr/>
          <p:nvPr/>
        </p:nvPicPr>
        <p:blipFill rotWithShape="1">
          <a:blip r:embed="rId2" cstate="print"/>
          <a:srcRect l="949" r="2235"/>
          <a:stretch/>
        </p:blipFill>
        <p:spPr>
          <a:xfrm>
            <a:off x="2130828" y="2654995"/>
            <a:ext cx="7930343" cy="1346299"/>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CE8A3E8-C20B-4C17-865A-9C314E57E281}"/>
              </a:ext>
            </a:extLst>
          </p:cNvPr>
          <p:cNvSpPr>
            <a:spLocks noGrp="1"/>
          </p:cNvSpPr>
          <p:nvPr>
            <p:ph type="title"/>
          </p:nvPr>
        </p:nvSpPr>
        <p:spPr/>
        <p:txBody>
          <a:bodyPr/>
          <a:lstStyle/>
          <a:p>
            <a:r>
              <a:rPr lang="en-IN" dirty="0"/>
              <a:t>TypeScript Features</a:t>
            </a:r>
          </a:p>
        </p:txBody>
      </p:sp>
      <p:sp>
        <p:nvSpPr>
          <p:cNvPr id="5" name="Content Placeholder 4">
            <a:extLst>
              <a:ext uri="{FF2B5EF4-FFF2-40B4-BE49-F238E27FC236}">
                <a16:creationId xmlns:a16="http://schemas.microsoft.com/office/drawing/2014/main" id="{A83F59D2-F12B-4477-B802-834CF654C6C3}"/>
              </a:ext>
            </a:extLst>
          </p:cNvPr>
          <p:cNvSpPr>
            <a:spLocks noGrp="1"/>
          </p:cNvSpPr>
          <p:nvPr>
            <p:ph idx="1"/>
          </p:nvPr>
        </p:nvSpPr>
        <p:spPr/>
        <p:txBody>
          <a:bodyPr>
            <a:normAutofit lnSpcReduction="10000"/>
          </a:bodyPr>
          <a:lstStyle/>
          <a:p>
            <a:r>
              <a:rPr lang="en-IN" dirty="0"/>
              <a:t>Data Types Supported</a:t>
            </a:r>
          </a:p>
          <a:p>
            <a:r>
              <a:rPr lang="en-IN" dirty="0"/>
              <a:t>Optional Static Type Annotation</a:t>
            </a:r>
          </a:p>
          <a:p>
            <a:r>
              <a:rPr lang="en-IN" dirty="0"/>
              <a:t>Classes</a:t>
            </a:r>
          </a:p>
          <a:p>
            <a:r>
              <a:rPr lang="en-IN" dirty="0"/>
              <a:t>Interface</a:t>
            </a:r>
          </a:p>
          <a:p>
            <a:r>
              <a:rPr lang="en-IN" dirty="0"/>
              <a:t>Modules</a:t>
            </a:r>
          </a:p>
          <a:p>
            <a:r>
              <a:rPr lang="en-IN" dirty="0"/>
              <a:t>Arrow Expressions</a:t>
            </a:r>
          </a:p>
          <a:p>
            <a:r>
              <a:rPr lang="en-IN" dirty="0"/>
              <a:t>Type Assertions</a:t>
            </a:r>
          </a:p>
          <a:p>
            <a:r>
              <a:rPr lang="en-IN" dirty="0"/>
              <a:t>Ambient Declarations</a:t>
            </a:r>
          </a:p>
          <a:p>
            <a:r>
              <a:rPr lang="en-IN" dirty="0"/>
              <a:t>Source File Dependencies</a:t>
            </a:r>
          </a:p>
        </p:txBody>
      </p:sp>
    </p:spTree>
    <p:extLst>
      <p:ext uri="{BB962C8B-B14F-4D97-AF65-F5344CB8AC3E}">
        <p14:creationId xmlns:p14="http://schemas.microsoft.com/office/powerpoint/2010/main" val="3548897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E81F3-22E5-4C41-9E54-5FEA4FFB03A4}"/>
              </a:ext>
            </a:extLst>
          </p:cNvPr>
          <p:cNvSpPr>
            <a:spLocks noGrp="1"/>
          </p:cNvSpPr>
          <p:nvPr>
            <p:ph type="title"/>
          </p:nvPr>
        </p:nvSpPr>
        <p:spPr>
          <a:xfrm>
            <a:off x="643467" y="321734"/>
            <a:ext cx="10905066" cy="1135737"/>
          </a:xfrm>
        </p:spPr>
        <p:txBody>
          <a:bodyPr>
            <a:normAutofit/>
          </a:bodyPr>
          <a:lstStyle/>
          <a:p>
            <a:r>
              <a:rPr lang="en-IN" sz="3600"/>
              <a:t>Type Inference</a:t>
            </a:r>
          </a:p>
        </p:txBody>
      </p:sp>
      <p:sp>
        <p:nvSpPr>
          <p:cNvPr id="3" name="Content Placeholder 2">
            <a:extLst>
              <a:ext uri="{FF2B5EF4-FFF2-40B4-BE49-F238E27FC236}">
                <a16:creationId xmlns:a16="http://schemas.microsoft.com/office/drawing/2014/main" id="{34773798-40F7-4F47-B9C5-56823A6C247E}"/>
              </a:ext>
            </a:extLst>
          </p:cNvPr>
          <p:cNvSpPr>
            <a:spLocks noGrp="1"/>
          </p:cNvSpPr>
          <p:nvPr>
            <p:ph idx="1"/>
          </p:nvPr>
        </p:nvSpPr>
        <p:spPr>
          <a:xfrm>
            <a:off x="643469" y="1782981"/>
            <a:ext cx="4008384" cy="4393982"/>
          </a:xfrm>
        </p:spPr>
        <p:txBody>
          <a:bodyPr>
            <a:normAutofit/>
          </a:bodyPr>
          <a:lstStyle/>
          <a:p>
            <a:r>
              <a:rPr lang="en-US" sz="2000"/>
              <a:t>TypeScript tries to infer types</a:t>
            </a:r>
          </a:p>
          <a:p>
            <a:r>
              <a:rPr lang="en-US" sz="2000"/>
              <a:t>Four ways to variable declaration -</a:t>
            </a:r>
          </a:p>
          <a:p>
            <a:pPr lvl="1"/>
            <a:r>
              <a:rPr lang="en-US" sz="2000"/>
              <a:t>Type and Value in one statement</a:t>
            </a:r>
          </a:p>
          <a:p>
            <a:pPr lvl="1"/>
            <a:r>
              <a:rPr lang="en-US" sz="2000"/>
              <a:t>Type but no Value then Value will be undefined</a:t>
            </a:r>
          </a:p>
          <a:p>
            <a:pPr lvl="1"/>
            <a:r>
              <a:rPr lang="en-US" sz="2000"/>
              <a:t>Value but on Type then the it will be of Any type but maybe be inferred based on its value.</a:t>
            </a:r>
          </a:p>
          <a:p>
            <a:pPr lvl="1"/>
            <a:r>
              <a:rPr lang="en-US" sz="2000"/>
              <a:t>Neither Value nor Type then Type will be Any and Value will be undefined.</a:t>
            </a:r>
          </a:p>
          <a:p>
            <a:pPr lvl="1"/>
            <a:endParaRPr lang="en-US" sz="2000"/>
          </a:p>
          <a:p>
            <a:endParaRPr lang="en-IN" sz="2000"/>
          </a:p>
        </p:txBody>
      </p:sp>
      <p:pic>
        <p:nvPicPr>
          <p:cNvPr id="4" name="object 4">
            <a:extLst>
              <a:ext uri="{FF2B5EF4-FFF2-40B4-BE49-F238E27FC236}">
                <a16:creationId xmlns:a16="http://schemas.microsoft.com/office/drawing/2014/main" id="{A7C4AD63-CD98-4B5B-BCA0-83471DE733E9}"/>
              </a:ext>
            </a:extLst>
          </p:cNvPr>
          <p:cNvPicPr/>
          <p:nvPr/>
        </p:nvPicPr>
        <p:blipFill>
          <a:blip r:embed="rId2" cstate="print"/>
          <a:stretch>
            <a:fillRect/>
          </a:stretch>
        </p:blipFill>
        <p:spPr>
          <a:xfrm>
            <a:off x="5295320" y="3058857"/>
            <a:ext cx="6253212" cy="1810140"/>
          </a:xfrm>
          <a:prstGeom prst="rect">
            <a:avLst/>
          </a:prstGeom>
        </p:spPr>
      </p:pic>
    </p:spTree>
    <p:extLst>
      <p:ext uri="{BB962C8B-B14F-4D97-AF65-F5344CB8AC3E}">
        <p14:creationId xmlns:p14="http://schemas.microsoft.com/office/powerpoint/2010/main" val="18702240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CE8A3E8-C20B-4C17-865A-9C314E57E281}"/>
              </a:ext>
            </a:extLst>
          </p:cNvPr>
          <p:cNvSpPr>
            <a:spLocks noGrp="1"/>
          </p:cNvSpPr>
          <p:nvPr>
            <p:ph type="title"/>
          </p:nvPr>
        </p:nvSpPr>
        <p:spPr/>
        <p:txBody>
          <a:bodyPr/>
          <a:lstStyle/>
          <a:p>
            <a:r>
              <a:rPr lang="en-IN" dirty="0"/>
              <a:t>Data Types</a:t>
            </a:r>
          </a:p>
        </p:txBody>
      </p:sp>
      <p:sp>
        <p:nvSpPr>
          <p:cNvPr id="5" name="Content Placeholder 4">
            <a:extLst>
              <a:ext uri="{FF2B5EF4-FFF2-40B4-BE49-F238E27FC236}">
                <a16:creationId xmlns:a16="http://schemas.microsoft.com/office/drawing/2014/main" id="{A83F59D2-F12B-4477-B802-834CF654C6C3}"/>
              </a:ext>
            </a:extLst>
          </p:cNvPr>
          <p:cNvSpPr>
            <a:spLocks noGrp="1"/>
          </p:cNvSpPr>
          <p:nvPr>
            <p:ph idx="1"/>
          </p:nvPr>
        </p:nvSpPr>
        <p:spPr/>
        <p:txBody>
          <a:bodyPr>
            <a:normAutofit fontScale="85000" lnSpcReduction="20000"/>
          </a:bodyPr>
          <a:lstStyle/>
          <a:p>
            <a:r>
              <a:rPr lang="en-IN" dirty="0"/>
              <a:t>Any</a:t>
            </a:r>
          </a:p>
          <a:p>
            <a:r>
              <a:rPr lang="en-IN" dirty="0"/>
              <a:t>Never</a:t>
            </a:r>
          </a:p>
          <a:p>
            <a:r>
              <a:rPr lang="en-IN" dirty="0"/>
              <a:t>Unknown</a:t>
            </a:r>
          </a:p>
          <a:p>
            <a:r>
              <a:rPr lang="en-IN" dirty="0"/>
              <a:t>Primitive</a:t>
            </a:r>
          </a:p>
          <a:p>
            <a:pPr lvl="1"/>
            <a:r>
              <a:rPr lang="en-IN" dirty="0"/>
              <a:t>Number</a:t>
            </a:r>
          </a:p>
          <a:p>
            <a:pPr lvl="1"/>
            <a:r>
              <a:rPr lang="en-IN" dirty="0"/>
              <a:t>Boolean</a:t>
            </a:r>
          </a:p>
          <a:p>
            <a:pPr lvl="1"/>
            <a:r>
              <a:rPr lang="en-IN" dirty="0"/>
              <a:t>String</a:t>
            </a:r>
          </a:p>
          <a:p>
            <a:pPr lvl="1"/>
            <a:r>
              <a:rPr lang="en-IN" dirty="0"/>
              <a:t>Void</a:t>
            </a:r>
          </a:p>
          <a:p>
            <a:pPr lvl="1"/>
            <a:r>
              <a:rPr lang="en-IN" dirty="0"/>
              <a:t>Null</a:t>
            </a:r>
          </a:p>
          <a:p>
            <a:pPr lvl="1"/>
            <a:r>
              <a:rPr lang="en-IN" dirty="0"/>
              <a:t>Undefined</a:t>
            </a:r>
          </a:p>
          <a:p>
            <a:r>
              <a:rPr lang="en-IN" dirty="0"/>
              <a:t>Array</a:t>
            </a:r>
          </a:p>
          <a:p>
            <a:r>
              <a:rPr lang="en-IN" dirty="0"/>
              <a:t>Tuple</a:t>
            </a:r>
          </a:p>
          <a:p>
            <a:r>
              <a:rPr lang="en-IN" dirty="0"/>
              <a:t>Enum</a:t>
            </a:r>
          </a:p>
        </p:txBody>
      </p:sp>
    </p:spTree>
    <p:extLst>
      <p:ext uri="{BB962C8B-B14F-4D97-AF65-F5344CB8AC3E}">
        <p14:creationId xmlns:p14="http://schemas.microsoft.com/office/powerpoint/2010/main" val="10417949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B4BBB99-9832-417B-8C5D-3E0C631F51B8}"/>
              </a:ext>
            </a:extLst>
          </p:cNvPr>
          <p:cNvSpPr/>
          <p:nvPr/>
        </p:nvSpPr>
        <p:spPr>
          <a:xfrm>
            <a:off x="8440157" y="1073493"/>
            <a:ext cx="2909456" cy="46301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N"/>
              <a:t>SERVER</a:t>
            </a:r>
          </a:p>
        </p:txBody>
      </p:sp>
      <p:grpSp>
        <p:nvGrpSpPr>
          <p:cNvPr id="3" name="Group 2">
            <a:extLst>
              <a:ext uri="{FF2B5EF4-FFF2-40B4-BE49-F238E27FC236}">
                <a16:creationId xmlns:a16="http://schemas.microsoft.com/office/drawing/2014/main" id="{17565C98-29A3-40FF-B0F4-07D992F76AAE}"/>
              </a:ext>
            </a:extLst>
          </p:cNvPr>
          <p:cNvGrpSpPr/>
          <p:nvPr/>
        </p:nvGrpSpPr>
        <p:grpSpPr>
          <a:xfrm>
            <a:off x="8583679" y="1637468"/>
            <a:ext cx="1262108" cy="898124"/>
            <a:chOff x="8762260" y="1677880"/>
            <a:chExt cx="1262108" cy="898124"/>
          </a:xfrm>
        </p:grpSpPr>
        <p:sp>
          <p:nvSpPr>
            <p:cNvPr id="4" name="Rectangle: Rounded Corners 3">
              <a:extLst>
                <a:ext uri="{FF2B5EF4-FFF2-40B4-BE49-F238E27FC236}">
                  <a16:creationId xmlns:a16="http://schemas.microsoft.com/office/drawing/2014/main" id="{E252146C-1BE6-42E2-BF91-C67AE0463A93}"/>
                </a:ext>
              </a:extLst>
            </p:cNvPr>
            <p:cNvSpPr/>
            <p:nvPr/>
          </p:nvSpPr>
          <p:spPr>
            <a:xfrm>
              <a:off x="8762260" y="1677880"/>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5" name="Rectangle: Rounded Corners 4">
              <a:extLst>
                <a:ext uri="{FF2B5EF4-FFF2-40B4-BE49-F238E27FC236}">
                  <a16:creationId xmlns:a16="http://schemas.microsoft.com/office/drawing/2014/main" id="{8625C228-70ED-4779-8148-CA9E3024B5D5}"/>
                </a:ext>
              </a:extLst>
            </p:cNvPr>
            <p:cNvSpPr/>
            <p:nvPr/>
          </p:nvSpPr>
          <p:spPr>
            <a:xfrm>
              <a:off x="8905782" y="1785892"/>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a:t>HTML PAGES</a:t>
              </a:r>
            </a:p>
          </p:txBody>
        </p:sp>
      </p:grpSp>
      <p:grpSp>
        <p:nvGrpSpPr>
          <p:cNvPr id="6" name="Group 5">
            <a:extLst>
              <a:ext uri="{FF2B5EF4-FFF2-40B4-BE49-F238E27FC236}">
                <a16:creationId xmlns:a16="http://schemas.microsoft.com/office/drawing/2014/main" id="{3E40806C-9B17-4198-9544-F096E462D42E}"/>
              </a:ext>
            </a:extLst>
          </p:cNvPr>
          <p:cNvGrpSpPr/>
          <p:nvPr/>
        </p:nvGrpSpPr>
        <p:grpSpPr>
          <a:xfrm>
            <a:off x="9966646" y="1650331"/>
            <a:ext cx="1262108" cy="898124"/>
            <a:chOff x="8762260" y="1677880"/>
            <a:chExt cx="1262108" cy="898124"/>
          </a:xfrm>
        </p:grpSpPr>
        <p:sp>
          <p:nvSpPr>
            <p:cNvPr id="7" name="Rectangle: Rounded Corners 6">
              <a:extLst>
                <a:ext uri="{FF2B5EF4-FFF2-40B4-BE49-F238E27FC236}">
                  <a16:creationId xmlns:a16="http://schemas.microsoft.com/office/drawing/2014/main" id="{DF60753E-ED99-4945-8DF8-9738150F3E49}"/>
                </a:ext>
              </a:extLst>
            </p:cNvPr>
            <p:cNvSpPr/>
            <p:nvPr/>
          </p:nvSpPr>
          <p:spPr>
            <a:xfrm>
              <a:off x="8762260" y="1677880"/>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8" name="Rectangle: Rounded Corners 7">
              <a:extLst>
                <a:ext uri="{FF2B5EF4-FFF2-40B4-BE49-F238E27FC236}">
                  <a16:creationId xmlns:a16="http://schemas.microsoft.com/office/drawing/2014/main" id="{9330B115-6DC2-49AC-BE1E-A767CDAE5682}"/>
                </a:ext>
              </a:extLst>
            </p:cNvPr>
            <p:cNvSpPr/>
            <p:nvPr/>
          </p:nvSpPr>
          <p:spPr>
            <a:xfrm>
              <a:off x="8905782" y="1785892"/>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a:t>CSS</a:t>
              </a:r>
            </a:p>
          </p:txBody>
        </p:sp>
      </p:grpSp>
      <p:sp>
        <p:nvSpPr>
          <p:cNvPr id="9" name="Rectangle 8">
            <a:extLst>
              <a:ext uri="{FF2B5EF4-FFF2-40B4-BE49-F238E27FC236}">
                <a16:creationId xmlns:a16="http://schemas.microsoft.com/office/drawing/2014/main" id="{3F7533C5-67F8-49AD-92EB-5E8C348CF56A}"/>
              </a:ext>
            </a:extLst>
          </p:cNvPr>
          <p:cNvSpPr/>
          <p:nvPr/>
        </p:nvSpPr>
        <p:spPr>
          <a:xfrm>
            <a:off x="945225" y="1073493"/>
            <a:ext cx="3204839" cy="46301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N" dirty="0"/>
              <a:t>BROWSER</a:t>
            </a:r>
          </a:p>
        </p:txBody>
      </p:sp>
      <p:cxnSp>
        <p:nvCxnSpPr>
          <p:cNvPr id="10" name="Straight Arrow Connector 9">
            <a:extLst>
              <a:ext uri="{FF2B5EF4-FFF2-40B4-BE49-F238E27FC236}">
                <a16:creationId xmlns:a16="http://schemas.microsoft.com/office/drawing/2014/main" id="{CBC55AD6-3C61-410F-A10D-BCF7AC52396E}"/>
              </a:ext>
            </a:extLst>
          </p:cNvPr>
          <p:cNvCxnSpPr>
            <a:cxnSpLocks/>
          </p:cNvCxnSpPr>
          <p:nvPr/>
        </p:nvCxnSpPr>
        <p:spPr>
          <a:xfrm>
            <a:off x="4150064" y="1637468"/>
            <a:ext cx="42790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C2EC62EE-821B-4EF0-B3D6-47B701B85658}"/>
              </a:ext>
            </a:extLst>
          </p:cNvPr>
          <p:cNvSpPr txBox="1"/>
          <p:nvPr/>
        </p:nvSpPr>
        <p:spPr>
          <a:xfrm>
            <a:off x="5499470" y="1280999"/>
            <a:ext cx="1266629" cy="369332"/>
          </a:xfrm>
          <a:prstGeom prst="rect">
            <a:avLst/>
          </a:prstGeom>
          <a:noFill/>
        </p:spPr>
        <p:txBody>
          <a:bodyPr wrap="none" rtlCol="0">
            <a:spAutoFit/>
          </a:bodyPr>
          <a:lstStyle/>
          <a:p>
            <a:r>
              <a:rPr lang="en-IN" dirty="0"/>
              <a:t>HTTP + URL</a:t>
            </a:r>
          </a:p>
        </p:txBody>
      </p:sp>
      <p:cxnSp>
        <p:nvCxnSpPr>
          <p:cNvPr id="12" name="Straight Arrow Connector 11">
            <a:extLst>
              <a:ext uri="{FF2B5EF4-FFF2-40B4-BE49-F238E27FC236}">
                <a16:creationId xmlns:a16="http://schemas.microsoft.com/office/drawing/2014/main" id="{DAB32F64-77C0-4AD8-B343-51ED2D4C8020}"/>
              </a:ext>
            </a:extLst>
          </p:cNvPr>
          <p:cNvCxnSpPr/>
          <p:nvPr/>
        </p:nvCxnSpPr>
        <p:spPr>
          <a:xfrm flipH="1">
            <a:off x="4150064" y="2032524"/>
            <a:ext cx="42900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5508E83F-E887-43D2-A341-86CA2350857D}"/>
              </a:ext>
            </a:extLst>
          </p:cNvPr>
          <p:cNvSpPr/>
          <p:nvPr/>
        </p:nvSpPr>
        <p:spPr>
          <a:xfrm>
            <a:off x="5499470" y="2045386"/>
            <a:ext cx="1345240" cy="369332"/>
          </a:xfrm>
          <a:prstGeom prst="rect">
            <a:avLst/>
          </a:prstGeom>
        </p:spPr>
        <p:txBody>
          <a:bodyPr wrap="none">
            <a:spAutoFit/>
          </a:bodyPr>
          <a:lstStyle/>
          <a:p>
            <a:r>
              <a:rPr lang="en-IN"/>
              <a:t>HTML + CSS </a:t>
            </a:r>
          </a:p>
        </p:txBody>
      </p:sp>
      <p:sp>
        <p:nvSpPr>
          <p:cNvPr id="14" name="Rectangle 13">
            <a:extLst>
              <a:ext uri="{FF2B5EF4-FFF2-40B4-BE49-F238E27FC236}">
                <a16:creationId xmlns:a16="http://schemas.microsoft.com/office/drawing/2014/main" id="{558D5F05-673D-48F7-98D9-DF363B68EAB6}"/>
              </a:ext>
            </a:extLst>
          </p:cNvPr>
          <p:cNvSpPr/>
          <p:nvPr/>
        </p:nvSpPr>
        <p:spPr>
          <a:xfrm>
            <a:off x="945225" y="1587589"/>
            <a:ext cx="3193783" cy="35077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dirty="0"/>
              <a:t>NAVIGATION</a:t>
            </a:r>
          </a:p>
        </p:txBody>
      </p:sp>
      <p:sp>
        <p:nvSpPr>
          <p:cNvPr id="15" name="Rectangle: Rounded Corners 14">
            <a:extLst>
              <a:ext uri="{FF2B5EF4-FFF2-40B4-BE49-F238E27FC236}">
                <a16:creationId xmlns:a16="http://schemas.microsoft.com/office/drawing/2014/main" id="{6FF3D35E-D833-4B23-AE49-A8D510BA1C13}"/>
              </a:ext>
            </a:extLst>
          </p:cNvPr>
          <p:cNvSpPr/>
          <p:nvPr/>
        </p:nvSpPr>
        <p:spPr>
          <a:xfrm>
            <a:off x="1138112" y="2407882"/>
            <a:ext cx="827614" cy="8570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16" name="Rectangle: Rounded Corners 15">
            <a:extLst>
              <a:ext uri="{FF2B5EF4-FFF2-40B4-BE49-F238E27FC236}">
                <a16:creationId xmlns:a16="http://schemas.microsoft.com/office/drawing/2014/main" id="{D19D1655-2D50-4D39-9C0F-CA49D9EA3C1C}"/>
              </a:ext>
            </a:extLst>
          </p:cNvPr>
          <p:cNvSpPr/>
          <p:nvPr/>
        </p:nvSpPr>
        <p:spPr>
          <a:xfrm>
            <a:off x="2156546" y="2407882"/>
            <a:ext cx="827614" cy="8570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17" name="Rectangle: Rounded Corners 16">
            <a:extLst>
              <a:ext uri="{FF2B5EF4-FFF2-40B4-BE49-F238E27FC236}">
                <a16:creationId xmlns:a16="http://schemas.microsoft.com/office/drawing/2014/main" id="{7B3284B8-74F6-4BDD-945E-22F41ED7AC9E}"/>
              </a:ext>
            </a:extLst>
          </p:cNvPr>
          <p:cNvSpPr/>
          <p:nvPr/>
        </p:nvSpPr>
        <p:spPr>
          <a:xfrm>
            <a:off x="3169954" y="2397287"/>
            <a:ext cx="827614" cy="8570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18" name="Rectangle: Rounded Corners 17">
            <a:extLst>
              <a:ext uri="{FF2B5EF4-FFF2-40B4-BE49-F238E27FC236}">
                <a16:creationId xmlns:a16="http://schemas.microsoft.com/office/drawing/2014/main" id="{F4564B96-66EA-4B66-AA39-6E2E0001277E}"/>
              </a:ext>
            </a:extLst>
          </p:cNvPr>
          <p:cNvSpPr/>
          <p:nvPr/>
        </p:nvSpPr>
        <p:spPr>
          <a:xfrm>
            <a:off x="1138112" y="3429000"/>
            <a:ext cx="2859456" cy="2016987"/>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cxnSp>
        <p:nvCxnSpPr>
          <p:cNvPr id="19" name="Straight Arrow Connector 18">
            <a:extLst>
              <a:ext uri="{FF2B5EF4-FFF2-40B4-BE49-F238E27FC236}">
                <a16:creationId xmlns:a16="http://schemas.microsoft.com/office/drawing/2014/main" id="{7CC14562-26A1-4352-A8B9-862848C17B10}"/>
              </a:ext>
            </a:extLst>
          </p:cNvPr>
          <p:cNvCxnSpPr>
            <a:cxnSpLocks/>
          </p:cNvCxnSpPr>
          <p:nvPr/>
        </p:nvCxnSpPr>
        <p:spPr>
          <a:xfrm>
            <a:off x="4161120" y="3785469"/>
            <a:ext cx="42790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02161329-E739-47A7-91EF-73A785611E93}"/>
              </a:ext>
            </a:extLst>
          </p:cNvPr>
          <p:cNvCxnSpPr/>
          <p:nvPr/>
        </p:nvCxnSpPr>
        <p:spPr>
          <a:xfrm flipH="1">
            <a:off x="4161120" y="4180525"/>
            <a:ext cx="42900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206409EB-8663-4504-A0D5-C8B57061F9F7}"/>
              </a:ext>
            </a:extLst>
          </p:cNvPr>
          <p:cNvSpPr txBox="1"/>
          <p:nvPr/>
        </p:nvSpPr>
        <p:spPr>
          <a:xfrm>
            <a:off x="5510526" y="3429000"/>
            <a:ext cx="1266629" cy="369332"/>
          </a:xfrm>
          <a:prstGeom prst="rect">
            <a:avLst/>
          </a:prstGeom>
          <a:noFill/>
        </p:spPr>
        <p:txBody>
          <a:bodyPr wrap="none" rtlCol="0">
            <a:spAutoFit/>
          </a:bodyPr>
          <a:lstStyle/>
          <a:p>
            <a:r>
              <a:rPr lang="en-IN" dirty="0"/>
              <a:t>HTTP + URL</a:t>
            </a:r>
          </a:p>
        </p:txBody>
      </p:sp>
      <p:sp>
        <p:nvSpPr>
          <p:cNvPr id="22" name="Rectangle 21">
            <a:extLst>
              <a:ext uri="{FF2B5EF4-FFF2-40B4-BE49-F238E27FC236}">
                <a16:creationId xmlns:a16="http://schemas.microsoft.com/office/drawing/2014/main" id="{8C00B5A0-1AE1-4D20-A739-2C0EA4367ED5}"/>
              </a:ext>
            </a:extLst>
          </p:cNvPr>
          <p:cNvSpPr/>
          <p:nvPr/>
        </p:nvSpPr>
        <p:spPr>
          <a:xfrm>
            <a:off x="5510526" y="4193387"/>
            <a:ext cx="1345240" cy="369332"/>
          </a:xfrm>
          <a:prstGeom prst="rect">
            <a:avLst/>
          </a:prstGeom>
        </p:spPr>
        <p:txBody>
          <a:bodyPr wrap="none">
            <a:spAutoFit/>
          </a:bodyPr>
          <a:lstStyle/>
          <a:p>
            <a:r>
              <a:rPr lang="en-IN"/>
              <a:t>HTML + CSS </a:t>
            </a:r>
          </a:p>
        </p:txBody>
      </p:sp>
      <p:grpSp>
        <p:nvGrpSpPr>
          <p:cNvPr id="23" name="Group 22">
            <a:extLst>
              <a:ext uri="{FF2B5EF4-FFF2-40B4-BE49-F238E27FC236}">
                <a16:creationId xmlns:a16="http://schemas.microsoft.com/office/drawing/2014/main" id="{BD0E8BD2-C8D0-40F1-8246-1761357296BC}"/>
              </a:ext>
            </a:extLst>
          </p:cNvPr>
          <p:cNvGrpSpPr/>
          <p:nvPr/>
        </p:nvGrpSpPr>
        <p:grpSpPr>
          <a:xfrm>
            <a:off x="4262998" y="4392532"/>
            <a:ext cx="828000" cy="828000"/>
            <a:chOff x="4936328" y="4218830"/>
            <a:chExt cx="828000" cy="828000"/>
          </a:xfrm>
        </p:grpSpPr>
        <p:sp>
          <p:nvSpPr>
            <p:cNvPr id="24" name="Arc 23">
              <a:extLst>
                <a:ext uri="{FF2B5EF4-FFF2-40B4-BE49-F238E27FC236}">
                  <a16:creationId xmlns:a16="http://schemas.microsoft.com/office/drawing/2014/main" id="{CB5066CC-E278-43EF-930D-29BCC7579AE1}"/>
                </a:ext>
              </a:extLst>
            </p:cNvPr>
            <p:cNvSpPr/>
            <p:nvPr/>
          </p:nvSpPr>
          <p:spPr>
            <a:xfrm rot="16418204">
              <a:off x="4936328" y="4218830"/>
              <a:ext cx="828000" cy="828000"/>
            </a:xfrm>
            <a:prstGeom prst="arc">
              <a:avLst>
                <a:gd name="adj1" fmla="val 16200000"/>
                <a:gd name="adj2" fmla="val 14532720"/>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5" name="TextBox 24">
              <a:extLst>
                <a:ext uri="{FF2B5EF4-FFF2-40B4-BE49-F238E27FC236}">
                  <a16:creationId xmlns:a16="http://schemas.microsoft.com/office/drawing/2014/main" id="{2E41254B-757F-4274-9121-C66C2177FB73}"/>
                </a:ext>
              </a:extLst>
            </p:cNvPr>
            <p:cNvSpPr txBox="1"/>
            <p:nvPr/>
          </p:nvSpPr>
          <p:spPr>
            <a:xfrm>
              <a:off x="5001333" y="4357798"/>
              <a:ext cx="755913" cy="523220"/>
            </a:xfrm>
            <a:prstGeom prst="rect">
              <a:avLst/>
            </a:prstGeom>
            <a:noFill/>
          </p:spPr>
          <p:txBody>
            <a:bodyPr wrap="none" rtlCol="0">
              <a:spAutoFit/>
            </a:bodyPr>
            <a:lstStyle/>
            <a:p>
              <a:r>
                <a:rPr lang="en-IN" sz="1400" b="1" dirty="0">
                  <a:solidFill>
                    <a:srgbClr val="FF0000"/>
                  </a:solidFill>
                </a:rPr>
                <a:t>Page</a:t>
              </a:r>
            </a:p>
            <a:p>
              <a:r>
                <a:rPr lang="en-IN" sz="1400" b="1" dirty="0">
                  <a:solidFill>
                    <a:srgbClr val="FF0000"/>
                  </a:solidFill>
                </a:rPr>
                <a:t>Reload!</a:t>
              </a:r>
            </a:p>
          </p:txBody>
        </p:sp>
      </p:grpSp>
    </p:spTree>
    <p:extLst>
      <p:ext uri="{BB962C8B-B14F-4D97-AF65-F5344CB8AC3E}">
        <p14:creationId xmlns:p14="http://schemas.microsoft.com/office/powerpoint/2010/main" val="9196807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0A5605-8DB5-452F-80D0-008643BF6B63}"/>
              </a:ext>
            </a:extLst>
          </p:cNvPr>
          <p:cNvSpPr>
            <a:spLocks noGrp="1"/>
          </p:cNvSpPr>
          <p:nvPr>
            <p:ph type="title"/>
          </p:nvPr>
        </p:nvSpPr>
        <p:spPr/>
        <p:txBody>
          <a:bodyPr/>
          <a:lstStyle/>
          <a:p>
            <a:r>
              <a:rPr lang="en-IN" dirty="0"/>
              <a:t>Any</a:t>
            </a:r>
          </a:p>
        </p:txBody>
      </p:sp>
      <p:sp>
        <p:nvSpPr>
          <p:cNvPr id="3" name="Content Placeholder 2">
            <a:extLst>
              <a:ext uri="{FF2B5EF4-FFF2-40B4-BE49-F238E27FC236}">
                <a16:creationId xmlns:a16="http://schemas.microsoft.com/office/drawing/2014/main" id="{BFE9990D-915C-4B7B-8E7D-6B15AD04A26E}"/>
              </a:ext>
            </a:extLst>
          </p:cNvPr>
          <p:cNvSpPr>
            <a:spLocks noGrp="1"/>
          </p:cNvSpPr>
          <p:nvPr>
            <p:ph idx="1"/>
          </p:nvPr>
        </p:nvSpPr>
        <p:spPr/>
        <p:txBody>
          <a:bodyPr/>
          <a:lstStyle/>
          <a:p>
            <a:r>
              <a:rPr lang="en-US" dirty="0"/>
              <a:t>Any is used when it’s impossible to determine the type</a:t>
            </a:r>
          </a:p>
          <a:p>
            <a:endParaRPr lang="en-IN" dirty="0"/>
          </a:p>
        </p:txBody>
      </p:sp>
      <p:pic>
        <p:nvPicPr>
          <p:cNvPr id="4" name="object 4">
            <a:extLst>
              <a:ext uri="{FF2B5EF4-FFF2-40B4-BE49-F238E27FC236}">
                <a16:creationId xmlns:a16="http://schemas.microsoft.com/office/drawing/2014/main" id="{7EFE4FCC-8B4D-46F6-AC46-2DEFE0D3AB4E}"/>
              </a:ext>
            </a:extLst>
          </p:cNvPr>
          <p:cNvPicPr/>
          <p:nvPr/>
        </p:nvPicPr>
        <p:blipFill>
          <a:blip r:embed="rId2" cstate="print"/>
          <a:stretch>
            <a:fillRect/>
          </a:stretch>
        </p:blipFill>
        <p:spPr>
          <a:xfrm>
            <a:off x="1524000" y="2937494"/>
            <a:ext cx="9143999" cy="2127599"/>
          </a:xfrm>
          <a:prstGeom prst="rect">
            <a:avLst/>
          </a:prstGeom>
        </p:spPr>
      </p:pic>
    </p:spTree>
    <p:extLst>
      <p:ext uri="{BB962C8B-B14F-4D97-AF65-F5344CB8AC3E}">
        <p14:creationId xmlns:p14="http://schemas.microsoft.com/office/powerpoint/2010/main" val="19290961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31ACD-8509-42EA-9C2B-FE32110B9C5A}"/>
              </a:ext>
            </a:extLst>
          </p:cNvPr>
          <p:cNvSpPr>
            <a:spLocks noGrp="1"/>
          </p:cNvSpPr>
          <p:nvPr>
            <p:ph type="title"/>
          </p:nvPr>
        </p:nvSpPr>
        <p:spPr>
          <a:xfrm>
            <a:off x="648929" y="629266"/>
            <a:ext cx="3505495" cy="1622321"/>
          </a:xfrm>
        </p:spPr>
        <p:txBody>
          <a:bodyPr>
            <a:normAutofit/>
          </a:bodyPr>
          <a:lstStyle/>
          <a:p>
            <a:r>
              <a:rPr lang="en-IN"/>
              <a:t>Primitive</a:t>
            </a:r>
          </a:p>
        </p:txBody>
      </p:sp>
      <p:sp>
        <p:nvSpPr>
          <p:cNvPr id="3" name="Content Placeholder 2">
            <a:extLst>
              <a:ext uri="{FF2B5EF4-FFF2-40B4-BE49-F238E27FC236}">
                <a16:creationId xmlns:a16="http://schemas.microsoft.com/office/drawing/2014/main" id="{FFE42FB6-CA55-4EE6-A7ED-6EB5801559AA}"/>
              </a:ext>
            </a:extLst>
          </p:cNvPr>
          <p:cNvSpPr>
            <a:spLocks noGrp="1"/>
          </p:cNvSpPr>
          <p:nvPr>
            <p:ph idx="1"/>
          </p:nvPr>
        </p:nvSpPr>
        <p:spPr>
          <a:xfrm>
            <a:off x="648931" y="2438400"/>
            <a:ext cx="3505494" cy="3785419"/>
          </a:xfrm>
        </p:spPr>
        <p:txBody>
          <a:bodyPr>
            <a:normAutofit/>
          </a:bodyPr>
          <a:lstStyle/>
          <a:p>
            <a:r>
              <a:rPr lang="en-US" sz="1700"/>
              <a:t>Doesn’t have separate integers and float/double type. These all are  floating point values and get the type ‘number’</a:t>
            </a:r>
          </a:p>
          <a:p>
            <a:r>
              <a:rPr lang="en-US" sz="1700"/>
              <a:t>boolean - true/false value</a:t>
            </a:r>
          </a:p>
          <a:p>
            <a:r>
              <a:rPr lang="en-US" sz="1700"/>
              <a:t>string - both single/double quote can be used</a:t>
            </a:r>
          </a:p>
          <a:p>
            <a:r>
              <a:rPr lang="en-US" sz="1700"/>
              <a:t>No separate char type</a:t>
            </a:r>
          </a:p>
          <a:p>
            <a:r>
              <a:rPr lang="en-US" sz="1700"/>
              <a:t>void - is used in function type returning nothing</a:t>
            </a:r>
          </a:p>
          <a:p>
            <a:r>
              <a:rPr lang="en-US" sz="1700"/>
              <a:t>null and undefined - functions as usual</a:t>
            </a:r>
            <a:endParaRPr lang="en-IN" sz="1700"/>
          </a:p>
        </p:txBody>
      </p:sp>
      <p:pic>
        <p:nvPicPr>
          <p:cNvPr id="4" name="object 4">
            <a:extLst>
              <a:ext uri="{FF2B5EF4-FFF2-40B4-BE49-F238E27FC236}">
                <a16:creationId xmlns:a16="http://schemas.microsoft.com/office/drawing/2014/main" id="{455EDE45-DA4E-4D59-B922-BBEA8F5F44FF}"/>
              </a:ext>
            </a:extLst>
          </p:cNvPr>
          <p:cNvPicPr/>
          <p:nvPr/>
        </p:nvPicPr>
        <p:blipFill>
          <a:blip r:embed="rId2" cstate="print"/>
          <a:stretch>
            <a:fillRect/>
          </a:stretch>
        </p:blipFill>
        <p:spPr>
          <a:xfrm>
            <a:off x="5405862" y="2126904"/>
            <a:ext cx="6019331" cy="2600945"/>
          </a:xfrm>
          <a:prstGeom prst="rect">
            <a:avLst/>
          </a:prstGeom>
          <a:effectLst/>
        </p:spPr>
      </p:pic>
    </p:spTree>
    <p:extLst>
      <p:ext uri="{BB962C8B-B14F-4D97-AF65-F5344CB8AC3E}">
        <p14:creationId xmlns:p14="http://schemas.microsoft.com/office/powerpoint/2010/main" val="13272947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59588A7-A696-4571-9B28-4390E8FB1A59}"/>
              </a:ext>
            </a:extLst>
          </p:cNvPr>
          <p:cNvSpPr>
            <a:spLocks noGrp="1"/>
          </p:cNvSpPr>
          <p:nvPr>
            <p:ph type="title"/>
          </p:nvPr>
        </p:nvSpPr>
        <p:spPr/>
        <p:txBody>
          <a:bodyPr/>
          <a:lstStyle/>
          <a:p>
            <a:r>
              <a:rPr lang="en-IN" dirty="0"/>
              <a:t>Type Annotations/Checking</a:t>
            </a:r>
          </a:p>
        </p:txBody>
      </p:sp>
      <p:sp>
        <p:nvSpPr>
          <p:cNvPr id="5" name="Content Placeholder 4">
            <a:extLst>
              <a:ext uri="{FF2B5EF4-FFF2-40B4-BE49-F238E27FC236}">
                <a16:creationId xmlns:a16="http://schemas.microsoft.com/office/drawing/2014/main" id="{27B642E1-E414-406E-8AA8-2815A088027F}"/>
              </a:ext>
            </a:extLst>
          </p:cNvPr>
          <p:cNvSpPr>
            <a:spLocks noGrp="1"/>
          </p:cNvSpPr>
          <p:nvPr>
            <p:ph idx="1"/>
          </p:nvPr>
        </p:nvSpPr>
        <p:spPr/>
        <p:txBody>
          <a:bodyPr/>
          <a:lstStyle/>
          <a:p>
            <a:r>
              <a:rPr lang="en-IN" dirty="0"/>
              <a:t>JavaScript</a:t>
            </a:r>
          </a:p>
          <a:p>
            <a:endParaRPr lang="en-IN" dirty="0"/>
          </a:p>
          <a:p>
            <a:endParaRPr lang="en-IN" dirty="0"/>
          </a:p>
          <a:p>
            <a:endParaRPr lang="en-IN" dirty="0"/>
          </a:p>
          <a:p>
            <a:r>
              <a:rPr lang="en-IN" dirty="0"/>
              <a:t>TypeScript</a:t>
            </a:r>
          </a:p>
          <a:p>
            <a:endParaRPr lang="en-IN" dirty="0"/>
          </a:p>
          <a:p>
            <a:endParaRPr lang="en-IN" dirty="0"/>
          </a:p>
        </p:txBody>
      </p:sp>
      <p:pic>
        <p:nvPicPr>
          <p:cNvPr id="6" name="object 5">
            <a:extLst>
              <a:ext uri="{FF2B5EF4-FFF2-40B4-BE49-F238E27FC236}">
                <a16:creationId xmlns:a16="http://schemas.microsoft.com/office/drawing/2014/main" id="{BD69A37C-A4D1-4563-A330-EBF2C28264E4}"/>
              </a:ext>
            </a:extLst>
          </p:cNvPr>
          <p:cNvPicPr/>
          <p:nvPr/>
        </p:nvPicPr>
        <p:blipFill rotWithShape="1">
          <a:blip r:embed="rId2" cstate="print"/>
          <a:srcRect r="16447"/>
          <a:stretch/>
        </p:blipFill>
        <p:spPr>
          <a:xfrm>
            <a:off x="2453571" y="2289801"/>
            <a:ext cx="7284853" cy="1139199"/>
          </a:xfrm>
          <a:prstGeom prst="rect">
            <a:avLst/>
          </a:prstGeom>
        </p:spPr>
      </p:pic>
      <p:pic>
        <p:nvPicPr>
          <p:cNvPr id="7" name="object 6">
            <a:extLst>
              <a:ext uri="{FF2B5EF4-FFF2-40B4-BE49-F238E27FC236}">
                <a16:creationId xmlns:a16="http://schemas.microsoft.com/office/drawing/2014/main" id="{77860BD9-0BE7-44DD-915E-7E66F9BF5B84}"/>
              </a:ext>
            </a:extLst>
          </p:cNvPr>
          <p:cNvPicPr/>
          <p:nvPr/>
        </p:nvPicPr>
        <p:blipFill>
          <a:blip r:embed="rId3" cstate="print"/>
          <a:stretch>
            <a:fillRect/>
          </a:stretch>
        </p:blipFill>
        <p:spPr>
          <a:xfrm>
            <a:off x="2522667" y="4431636"/>
            <a:ext cx="7146660" cy="1880264"/>
          </a:xfrm>
          <a:prstGeom prst="rect">
            <a:avLst/>
          </a:prstGeom>
        </p:spPr>
      </p:pic>
    </p:spTree>
    <p:extLst>
      <p:ext uri="{BB962C8B-B14F-4D97-AF65-F5344CB8AC3E}">
        <p14:creationId xmlns:p14="http://schemas.microsoft.com/office/powerpoint/2010/main" val="37221221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812580-5DB8-420B-8545-C454A132800C}"/>
              </a:ext>
            </a:extLst>
          </p:cNvPr>
          <p:cNvSpPr>
            <a:spLocks noGrp="1"/>
          </p:cNvSpPr>
          <p:nvPr>
            <p:ph type="title"/>
          </p:nvPr>
        </p:nvSpPr>
        <p:spPr>
          <a:xfrm>
            <a:off x="838200" y="365125"/>
            <a:ext cx="10515600" cy="1325563"/>
          </a:xfrm>
        </p:spPr>
        <p:txBody>
          <a:bodyPr/>
          <a:lstStyle/>
          <a:p>
            <a:r>
              <a:rPr lang="en-IN" dirty="0"/>
              <a:t>Type Assertion</a:t>
            </a:r>
          </a:p>
        </p:txBody>
      </p:sp>
      <p:sp>
        <p:nvSpPr>
          <p:cNvPr id="3" name="Content Placeholder 2">
            <a:extLst>
              <a:ext uri="{FF2B5EF4-FFF2-40B4-BE49-F238E27FC236}">
                <a16:creationId xmlns:a16="http://schemas.microsoft.com/office/drawing/2014/main" id="{3F776942-29D0-4B0B-AF83-B416B4E1B36B}"/>
              </a:ext>
            </a:extLst>
          </p:cNvPr>
          <p:cNvSpPr>
            <a:spLocks noGrp="1"/>
          </p:cNvSpPr>
          <p:nvPr>
            <p:ph idx="1"/>
          </p:nvPr>
        </p:nvSpPr>
        <p:spPr>
          <a:xfrm>
            <a:off x="838200" y="1825625"/>
            <a:ext cx="10515600" cy="4351338"/>
          </a:xfrm>
        </p:spPr>
        <p:txBody>
          <a:bodyPr/>
          <a:lstStyle/>
          <a:p>
            <a:r>
              <a:rPr lang="en-US" dirty="0"/>
              <a:t>TypeScript's type assertion are purely, you telling the compiler that you know about the types better than it does, and that it should not second guess you.</a:t>
            </a:r>
          </a:p>
          <a:p>
            <a:r>
              <a:rPr lang="en-US" dirty="0"/>
              <a:t>Type assertion is a mechanism which tells the compiler about the type of a variable. </a:t>
            </a:r>
          </a:p>
          <a:p>
            <a:r>
              <a:rPr lang="en-US" dirty="0"/>
              <a:t>Type assertion is explicitly telling the compiler that we want to treat the entity as a different type.</a:t>
            </a:r>
            <a:br>
              <a:rPr lang="en-US" dirty="0"/>
            </a:br>
            <a:endParaRPr lang="en-US" dirty="0"/>
          </a:p>
          <a:p>
            <a:endParaRPr lang="en-US" dirty="0"/>
          </a:p>
        </p:txBody>
      </p:sp>
    </p:spTree>
    <p:extLst>
      <p:ext uri="{BB962C8B-B14F-4D97-AF65-F5344CB8AC3E}">
        <p14:creationId xmlns:p14="http://schemas.microsoft.com/office/powerpoint/2010/main" val="42347417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8">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4E48072-2990-4CFF-AC0A-ECFAAECC91FA}"/>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Type Assertion Example</a:t>
            </a:r>
          </a:p>
        </p:txBody>
      </p:sp>
      <p:pic>
        <p:nvPicPr>
          <p:cNvPr id="14" name="object 9" descr="Graphical user interface, text, application&#10;&#10;Description automatically generated">
            <a:extLst>
              <a:ext uri="{FF2B5EF4-FFF2-40B4-BE49-F238E27FC236}">
                <a16:creationId xmlns:a16="http://schemas.microsoft.com/office/drawing/2014/main" id="{6C05340D-8FDD-488B-B517-22572644CC52}"/>
              </a:ext>
            </a:extLst>
          </p:cNvPr>
          <p:cNvPicPr>
            <a:picLocks noGrp="1"/>
          </p:cNvPicPr>
          <p:nvPr>
            <p:ph idx="1"/>
          </p:nvPr>
        </p:nvPicPr>
        <p:blipFill>
          <a:blip r:embed="rId2" cstate="print"/>
          <a:stretch>
            <a:fillRect/>
          </a:stretch>
        </p:blipFill>
        <p:spPr>
          <a:xfrm>
            <a:off x="661070" y="1675227"/>
            <a:ext cx="10869860" cy="4394199"/>
          </a:xfrm>
          <a:prstGeom prst="rect">
            <a:avLst/>
          </a:prstGeom>
        </p:spPr>
      </p:pic>
    </p:spTree>
    <p:extLst>
      <p:ext uri="{BB962C8B-B14F-4D97-AF65-F5344CB8AC3E}">
        <p14:creationId xmlns:p14="http://schemas.microsoft.com/office/powerpoint/2010/main" val="32524802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DECA12-A238-45B6-B067-76FB5ADF2E01}"/>
              </a:ext>
            </a:extLst>
          </p:cNvPr>
          <p:cNvSpPr>
            <a:spLocks noGrp="1"/>
          </p:cNvSpPr>
          <p:nvPr>
            <p:ph type="title"/>
          </p:nvPr>
        </p:nvSpPr>
        <p:spPr/>
        <p:txBody>
          <a:bodyPr/>
          <a:lstStyle/>
          <a:p>
            <a:r>
              <a:rPr lang="en-US" dirty="0"/>
              <a:t>Functions</a:t>
            </a:r>
          </a:p>
        </p:txBody>
      </p:sp>
      <p:sp>
        <p:nvSpPr>
          <p:cNvPr id="3" name="Content Placeholder 2">
            <a:extLst>
              <a:ext uri="{FF2B5EF4-FFF2-40B4-BE49-F238E27FC236}">
                <a16:creationId xmlns:a16="http://schemas.microsoft.com/office/drawing/2014/main" id="{65086ABC-7EC1-4A83-BCC9-6EFA94766957}"/>
              </a:ext>
            </a:extLst>
          </p:cNvPr>
          <p:cNvSpPr>
            <a:spLocks noGrp="1"/>
          </p:cNvSpPr>
          <p:nvPr>
            <p:ph idx="1"/>
          </p:nvPr>
        </p:nvSpPr>
        <p:spPr/>
        <p:txBody>
          <a:bodyPr/>
          <a:lstStyle/>
          <a:p>
            <a:r>
              <a:rPr lang="en-US" dirty="0"/>
              <a:t>Writing a function in TypeScript is similar to writing them in JavaScript but with added parameters and return type. Note that any JavaScript function is a perfectly valid TypeScript function. However, we can do better by adding type.</a:t>
            </a:r>
          </a:p>
          <a:p>
            <a:r>
              <a:rPr lang="en-US" dirty="0"/>
              <a:t>TypeScript function syntax (with two arguments)</a:t>
            </a:r>
          </a:p>
          <a:p>
            <a:endParaRPr lang="en-US" dirty="0"/>
          </a:p>
        </p:txBody>
      </p:sp>
      <p:pic>
        <p:nvPicPr>
          <p:cNvPr id="6" name="Picture 5">
            <a:extLst>
              <a:ext uri="{FF2B5EF4-FFF2-40B4-BE49-F238E27FC236}">
                <a16:creationId xmlns:a16="http://schemas.microsoft.com/office/drawing/2014/main" id="{E0C3C1C6-0289-4289-9F9A-EDA34E3A81B8}"/>
              </a:ext>
            </a:extLst>
          </p:cNvPr>
          <p:cNvPicPr>
            <a:picLocks noChangeAspect="1"/>
          </p:cNvPicPr>
          <p:nvPr/>
        </p:nvPicPr>
        <p:blipFill>
          <a:blip r:embed="rId2"/>
          <a:stretch>
            <a:fillRect/>
          </a:stretch>
        </p:blipFill>
        <p:spPr>
          <a:xfrm>
            <a:off x="2333625" y="4025900"/>
            <a:ext cx="7524750" cy="2286000"/>
          </a:xfrm>
          <a:prstGeom prst="rect">
            <a:avLst/>
          </a:prstGeom>
        </p:spPr>
      </p:pic>
    </p:spTree>
    <p:extLst>
      <p:ext uri="{BB962C8B-B14F-4D97-AF65-F5344CB8AC3E}">
        <p14:creationId xmlns:p14="http://schemas.microsoft.com/office/powerpoint/2010/main" val="35784394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5299C5-74E3-41F7-96F8-B7419E7D8A00}"/>
              </a:ext>
            </a:extLst>
          </p:cNvPr>
          <p:cNvSpPr>
            <a:spLocks noGrp="1"/>
          </p:cNvSpPr>
          <p:nvPr>
            <p:ph type="title"/>
          </p:nvPr>
        </p:nvSpPr>
        <p:spPr/>
        <p:txBody>
          <a:bodyPr/>
          <a:lstStyle/>
          <a:p>
            <a:r>
              <a:rPr lang="en-US" dirty="0"/>
              <a:t>Function Parameters</a:t>
            </a:r>
          </a:p>
        </p:txBody>
      </p:sp>
      <p:sp>
        <p:nvSpPr>
          <p:cNvPr id="3" name="Content Placeholder 2">
            <a:extLst>
              <a:ext uri="{FF2B5EF4-FFF2-40B4-BE49-F238E27FC236}">
                <a16:creationId xmlns:a16="http://schemas.microsoft.com/office/drawing/2014/main" id="{334821B1-48DB-4E69-8B5F-A37C77BD4F9D}"/>
              </a:ext>
            </a:extLst>
          </p:cNvPr>
          <p:cNvSpPr>
            <a:spLocks noGrp="1"/>
          </p:cNvSpPr>
          <p:nvPr>
            <p:ph idx="1"/>
          </p:nvPr>
        </p:nvSpPr>
        <p:spPr/>
        <p:txBody>
          <a:bodyPr/>
          <a:lstStyle/>
          <a:p>
            <a:r>
              <a:rPr lang="en-US" dirty="0"/>
              <a:t>Function Parameters are required, and you cannot pass extra arguments to a function</a:t>
            </a:r>
          </a:p>
          <a:p>
            <a:r>
              <a:rPr lang="en-US" dirty="0"/>
              <a:t>Function Parameters are also type safe, if you don't use any type explicitly</a:t>
            </a:r>
          </a:p>
          <a:p>
            <a:r>
              <a:rPr lang="en-US" dirty="0"/>
              <a:t>Adding an optional parameter is super simple, just add ? to the end of the argument name. </a:t>
            </a:r>
          </a:p>
          <a:p>
            <a:r>
              <a:rPr lang="en-US" dirty="0"/>
              <a:t>For default argument suffix it with an equal sign and default value (TS compiler will automatically deduce the type for default argument based on provided value).</a:t>
            </a:r>
          </a:p>
        </p:txBody>
      </p:sp>
    </p:spTree>
    <p:extLst>
      <p:ext uri="{BB962C8B-B14F-4D97-AF65-F5344CB8AC3E}">
        <p14:creationId xmlns:p14="http://schemas.microsoft.com/office/powerpoint/2010/main" val="248372351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51B93C-7C12-487A-B8CE-2B6DA013FDC3}"/>
              </a:ext>
            </a:extLst>
          </p:cNvPr>
          <p:cNvSpPr>
            <a:spLocks noGrp="1"/>
          </p:cNvSpPr>
          <p:nvPr>
            <p:ph type="title"/>
          </p:nvPr>
        </p:nvSpPr>
        <p:spPr/>
        <p:txBody>
          <a:bodyPr/>
          <a:lstStyle/>
          <a:p>
            <a:r>
              <a:rPr lang="en-US" dirty="0"/>
              <a:t>Rest Parameter (…</a:t>
            </a:r>
            <a:r>
              <a:rPr lang="en-US" dirty="0" err="1"/>
              <a:t>args</a:t>
            </a:r>
            <a:r>
              <a:rPr lang="en-US" dirty="0"/>
              <a:t>)</a:t>
            </a:r>
          </a:p>
        </p:txBody>
      </p:sp>
      <p:sp>
        <p:nvSpPr>
          <p:cNvPr id="3" name="Content Placeholder 2">
            <a:extLst>
              <a:ext uri="{FF2B5EF4-FFF2-40B4-BE49-F238E27FC236}">
                <a16:creationId xmlns:a16="http://schemas.microsoft.com/office/drawing/2014/main" id="{95457826-064F-4F95-91DD-A33D6987621B}"/>
              </a:ext>
            </a:extLst>
          </p:cNvPr>
          <p:cNvSpPr>
            <a:spLocks noGrp="1"/>
          </p:cNvSpPr>
          <p:nvPr>
            <p:ph idx="1"/>
          </p:nvPr>
        </p:nvSpPr>
        <p:spPr/>
        <p:txBody>
          <a:bodyPr/>
          <a:lstStyle/>
          <a:p>
            <a:r>
              <a:rPr lang="en-US" dirty="0"/>
              <a:t>A rest parameter allows you a function to accept zero or more arguments of the specified type. </a:t>
            </a:r>
          </a:p>
          <a:p>
            <a:r>
              <a:rPr lang="en-US" dirty="0"/>
              <a:t>In TypeScript, rest parameters follow these rules:</a:t>
            </a:r>
          </a:p>
          <a:p>
            <a:pPr lvl="1"/>
            <a:r>
              <a:rPr lang="en-US" dirty="0"/>
              <a:t>A function has only one rest parameter.</a:t>
            </a:r>
          </a:p>
          <a:p>
            <a:pPr lvl="1"/>
            <a:r>
              <a:rPr lang="en-US" dirty="0"/>
              <a:t>The rest parameter appears last in the parameter list.</a:t>
            </a:r>
          </a:p>
          <a:p>
            <a:pPr lvl="1"/>
            <a:r>
              <a:rPr lang="en-US" dirty="0"/>
              <a:t>The type of the rest parameter is an array type.</a:t>
            </a:r>
          </a:p>
          <a:p>
            <a:r>
              <a:rPr lang="en-US" dirty="0"/>
              <a:t>To declare a rest parameter, you prefix the parameter name with three dots and use the array type as the type annotation:</a:t>
            </a:r>
          </a:p>
        </p:txBody>
      </p:sp>
    </p:spTree>
    <p:extLst>
      <p:ext uri="{BB962C8B-B14F-4D97-AF65-F5344CB8AC3E}">
        <p14:creationId xmlns:p14="http://schemas.microsoft.com/office/powerpoint/2010/main" val="23831573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719794-18CE-4462-B09E-E438AAC8FCB1}"/>
              </a:ext>
            </a:extLst>
          </p:cNvPr>
          <p:cNvSpPr>
            <a:spLocks noGrp="1"/>
          </p:cNvSpPr>
          <p:nvPr>
            <p:ph type="title"/>
          </p:nvPr>
        </p:nvSpPr>
        <p:spPr/>
        <p:txBody>
          <a:bodyPr/>
          <a:lstStyle/>
          <a:p>
            <a:r>
              <a:rPr lang="en-IN" dirty="0"/>
              <a:t>Lambda Expression</a:t>
            </a:r>
          </a:p>
        </p:txBody>
      </p:sp>
      <p:sp>
        <p:nvSpPr>
          <p:cNvPr id="3" name="Content Placeholder 2">
            <a:extLst>
              <a:ext uri="{FF2B5EF4-FFF2-40B4-BE49-F238E27FC236}">
                <a16:creationId xmlns:a16="http://schemas.microsoft.com/office/drawing/2014/main" id="{466C83FC-9530-4B0A-A899-A0524DC96B65}"/>
              </a:ext>
            </a:extLst>
          </p:cNvPr>
          <p:cNvSpPr>
            <a:spLocks noGrp="1"/>
          </p:cNvSpPr>
          <p:nvPr>
            <p:ph idx="1"/>
          </p:nvPr>
        </p:nvSpPr>
        <p:spPr/>
        <p:txBody>
          <a:bodyPr/>
          <a:lstStyle/>
          <a:p>
            <a:r>
              <a:rPr lang="en-US" dirty="0"/>
              <a:t>Implicit return</a:t>
            </a:r>
          </a:p>
          <a:p>
            <a:r>
              <a:rPr lang="en-US" dirty="0"/>
              <a:t>No braces for single expression</a:t>
            </a:r>
          </a:p>
          <a:p>
            <a:r>
              <a:rPr lang="en-US" dirty="0"/>
              <a:t>Part of ES6 termed as Arrow Functions</a:t>
            </a:r>
          </a:p>
          <a:p>
            <a:r>
              <a:rPr lang="en-US" dirty="0"/>
              <a:t>Lexically scoped this</a:t>
            </a:r>
          </a:p>
          <a:p>
            <a:r>
              <a:rPr lang="en-US" dirty="0"/>
              <a:t>You don't need to keep typing function</a:t>
            </a:r>
          </a:p>
          <a:p>
            <a:r>
              <a:rPr lang="en-US" dirty="0"/>
              <a:t>It lexically captures the meaning of arguments</a:t>
            </a:r>
            <a:endParaRPr lang="en-IN" dirty="0"/>
          </a:p>
        </p:txBody>
      </p:sp>
    </p:spTree>
    <p:extLst>
      <p:ext uri="{BB962C8B-B14F-4D97-AF65-F5344CB8AC3E}">
        <p14:creationId xmlns:p14="http://schemas.microsoft.com/office/powerpoint/2010/main" val="401698417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4E48072-2990-4CFF-AC0A-ECFAAECC91FA}"/>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Lambda Example</a:t>
            </a:r>
          </a:p>
        </p:txBody>
      </p:sp>
      <p:pic>
        <p:nvPicPr>
          <p:cNvPr id="4" name="object 9">
            <a:extLst>
              <a:ext uri="{FF2B5EF4-FFF2-40B4-BE49-F238E27FC236}">
                <a16:creationId xmlns:a16="http://schemas.microsoft.com/office/drawing/2014/main" id="{627BC424-20E9-4A11-AA66-7589F3BCC5FD}"/>
              </a:ext>
            </a:extLst>
          </p:cNvPr>
          <p:cNvPicPr>
            <a:picLocks noGrp="1"/>
          </p:cNvPicPr>
          <p:nvPr>
            <p:ph idx="1"/>
          </p:nvPr>
        </p:nvPicPr>
        <p:blipFill>
          <a:blip r:embed="rId2" cstate="print"/>
          <a:stretch>
            <a:fillRect/>
          </a:stretch>
        </p:blipFill>
        <p:spPr>
          <a:xfrm>
            <a:off x="4777316" y="1849569"/>
            <a:ext cx="6780700" cy="3156532"/>
          </a:xfrm>
          <a:prstGeom prst="rect">
            <a:avLst/>
          </a:prstGeom>
        </p:spPr>
      </p:pic>
    </p:spTree>
    <p:extLst>
      <p:ext uri="{BB962C8B-B14F-4D97-AF65-F5344CB8AC3E}">
        <p14:creationId xmlns:p14="http://schemas.microsoft.com/office/powerpoint/2010/main" val="40198276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333FD4E-B3EC-4025-8EA7-61FD4B54A81B}"/>
              </a:ext>
            </a:extLst>
          </p:cNvPr>
          <p:cNvSpPr/>
          <p:nvPr/>
        </p:nvSpPr>
        <p:spPr>
          <a:xfrm>
            <a:off x="7667073" y="1113905"/>
            <a:ext cx="2909456" cy="46301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N" dirty="0"/>
              <a:t>SERVER</a:t>
            </a:r>
          </a:p>
        </p:txBody>
      </p:sp>
      <p:cxnSp>
        <p:nvCxnSpPr>
          <p:cNvPr id="3" name="Connector: Elbow 2">
            <a:extLst>
              <a:ext uri="{FF2B5EF4-FFF2-40B4-BE49-F238E27FC236}">
                <a16:creationId xmlns:a16="http://schemas.microsoft.com/office/drawing/2014/main" id="{439E70E5-1380-425A-81EB-BD3CB71F422C}"/>
              </a:ext>
            </a:extLst>
          </p:cNvPr>
          <p:cNvCxnSpPr>
            <a:cxnSpLocks/>
          </p:cNvCxnSpPr>
          <p:nvPr/>
        </p:nvCxnSpPr>
        <p:spPr>
          <a:xfrm rot="16200000" flipH="1">
            <a:off x="10389174" y="4485034"/>
            <a:ext cx="1126625" cy="75191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 name="Connector: Elbow 3">
            <a:extLst>
              <a:ext uri="{FF2B5EF4-FFF2-40B4-BE49-F238E27FC236}">
                <a16:creationId xmlns:a16="http://schemas.microsoft.com/office/drawing/2014/main" id="{D660C473-569E-4C38-A97D-E9581E2B352D}"/>
              </a:ext>
            </a:extLst>
          </p:cNvPr>
          <p:cNvCxnSpPr/>
          <p:nvPr/>
        </p:nvCxnSpPr>
        <p:spPr>
          <a:xfrm rot="16200000" flipV="1">
            <a:off x="9842041" y="4163489"/>
            <a:ext cx="2402527" cy="93355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5" name="Flowchart: Magnetic Disk 4">
            <a:extLst>
              <a:ext uri="{FF2B5EF4-FFF2-40B4-BE49-F238E27FC236}">
                <a16:creationId xmlns:a16="http://schemas.microsoft.com/office/drawing/2014/main" id="{E9B17BC9-1DD0-4E08-8271-31FB3B832AA9}"/>
              </a:ext>
            </a:extLst>
          </p:cNvPr>
          <p:cNvSpPr/>
          <p:nvPr/>
        </p:nvSpPr>
        <p:spPr>
          <a:xfrm>
            <a:off x="10922061" y="5424303"/>
            <a:ext cx="1176036" cy="1221671"/>
          </a:xfrm>
          <a:prstGeom prst="flowChartMagneticDisk">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a:t>DB</a:t>
            </a:r>
          </a:p>
        </p:txBody>
      </p:sp>
      <p:cxnSp>
        <p:nvCxnSpPr>
          <p:cNvPr id="6" name="Straight Connector 5">
            <a:extLst>
              <a:ext uri="{FF2B5EF4-FFF2-40B4-BE49-F238E27FC236}">
                <a16:creationId xmlns:a16="http://schemas.microsoft.com/office/drawing/2014/main" id="{2C1EA1F2-3987-40C6-81B1-D767CD74A240}"/>
              </a:ext>
            </a:extLst>
          </p:cNvPr>
          <p:cNvCxnSpPr/>
          <p:nvPr/>
        </p:nvCxnSpPr>
        <p:spPr>
          <a:xfrm>
            <a:off x="7667073" y="3305368"/>
            <a:ext cx="2909456" cy="0"/>
          </a:xfrm>
          <a:prstGeom prst="line">
            <a:avLst/>
          </a:prstGeom>
        </p:spPr>
        <p:style>
          <a:lnRef idx="1">
            <a:schemeClr val="accent4"/>
          </a:lnRef>
          <a:fillRef idx="0">
            <a:schemeClr val="accent4"/>
          </a:fillRef>
          <a:effectRef idx="0">
            <a:schemeClr val="accent4"/>
          </a:effectRef>
          <a:fontRef idx="minor">
            <a:schemeClr val="tx1"/>
          </a:fontRef>
        </p:style>
      </p:cxnSp>
      <p:grpSp>
        <p:nvGrpSpPr>
          <p:cNvPr id="7" name="Group 6">
            <a:extLst>
              <a:ext uri="{FF2B5EF4-FFF2-40B4-BE49-F238E27FC236}">
                <a16:creationId xmlns:a16="http://schemas.microsoft.com/office/drawing/2014/main" id="{EEED5C98-AF2B-4BA1-8E7D-6580AC1D3409}"/>
              </a:ext>
            </a:extLst>
          </p:cNvPr>
          <p:cNvGrpSpPr/>
          <p:nvPr/>
        </p:nvGrpSpPr>
        <p:grpSpPr>
          <a:xfrm>
            <a:off x="7810595" y="1906144"/>
            <a:ext cx="1262108" cy="898124"/>
            <a:chOff x="8762260" y="1677880"/>
            <a:chExt cx="1262108" cy="898124"/>
          </a:xfrm>
        </p:grpSpPr>
        <p:sp>
          <p:nvSpPr>
            <p:cNvPr id="8" name="Rectangle: Rounded Corners 7">
              <a:extLst>
                <a:ext uri="{FF2B5EF4-FFF2-40B4-BE49-F238E27FC236}">
                  <a16:creationId xmlns:a16="http://schemas.microsoft.com/office/drawing/2014/main" id="{98FF8017-3735-4EE7-AE3A-8AB189B5B523}"/>
                </a:ext>
              </a:extLst>
            </p:cNvPr>
            <p:cNvSpPr/>
            <p:nvPr/>
          </p:nvSpPr>
          <p:spPr>
            <a:xfrm>
              <a:off x="8762260" y="1677880"/>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9" name="Rectangle: Rounded Corners 8">
              <a:extLst>
                <a:ext uri="{FF2B5EF4-FFF2-40B4-BE49-F238E27FC236}">
                  <a16:creationId xmlns:a16="http://schemas.microsoft.com/office/drawing/2014/main" id="{E8EFC4BB-F3EF-48FB-9EBA-C3785DEFE0CD}"/>
                </a:ext>
              </a:extLst>
            </p:cNvPr>
            <p:cNvSpPr/>
            <p:nvPr/>
          </p:nvSpPr>
          <p:spPr>
            <a:xfrm>
              <a:off x="8905782" y="1785892"/>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a:t>Server PAGES</a:t>
              </a:r>
            </a:p>
          </p:txBody>
        </p:sp>
      </p:grpSp>
      <p:grpSp>
        <p:nvGrpSpPr>
          <p:cNvPr id="10" name="Group 9">
            <a:extLst>
              <a:ext uri="{FF2B5EF4-FFF2-40B4-BE49-F238E27FC236}">
                <a16:creationId xmlns:a16="http://schemas.microsoft.com/office/drawing/2014/main" id="{D9779E68-8B22-4703-BF67-B888927E486D}"/>
              </a:ext>
            </a:extLst>
          </p:cNvPr>
          <p:cNvGrpSpPr/>
          <p:nvPr/>
        </p:nvGrpSpPr>
        <p:grpSpPr>
          <a:xfrm>
            <a:off x="9193562" y="1919007"/>
            <a:ext cx="1262108" cy="898124"/>
            <a:chOff x="8762260" y="1677880"/>
            <a:chExt cx="1262108" cy="898124"/>
          </a:xfrm>
        </p:grpSpPr>
        <p:sp>
          <p:nvSpPr>
            <p:cNvPr id="11" name="Rectangle: Rounded Corners 10">
              <a:extLst>
                <a:ext uri="{FF2B5EF4-FFF2-40B4-BE49-F238E27FC236}">
                  <a16:creationId xmlns:a16="http://schemas.microsoft.com/office/drawing/2014/main" id="{CC3EC423-E908-4331-8C70-40E005798148}"/>
                </a:ext>
              </a:extLst>
            </p:cNvPr>
            <p:cNvSpPr/>
            <p:nvPr/>
          </p:nvSpPr>
          <p:spPr>
            <a:xfrm>
              <a:off x="8762260" y="1677880"/>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12" name="Rectangle: Rounded Corners 11">
              <a:extLst>
                <a:ext uri="{FF2B5EF4-FFF2-40B4-BE49-F238E27FC236}">
                  <a16:creationId xmlns:a16="http://schemas.microsoft.com/office/drawing/2014/main" id="{D8E3EA4C-245B-4392-B44E-D6775E11B01A}"/>
                </a:ext>
              </a:extLst>
            </p:cNvPr>
            <p:cNvSpPr/>
            <p:nvPr/>
          </p:nvSpPr>
          <p:spPr>
            <a:xfrm>
              <a:off x="8905782" y="1785892"/>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a:t>CSS</a:t>
              </a:r>
            </a:p>
          </p:txBody>
        </p:sp>
      </p:grpSp>
      <p:sp>
        <p:nvSpPr>
          <p:cNvPr id="13" name="TextBox 12">
            <a:extLst>
              <a:ext uri="{FF2B5EF4-FFF2-40B4-BE49-F238E27FC236}">
                <a16:creationId xmlns:a16="http://schemas.microsoft.com/office/drawing/2014/main" id="{FE8440EB-9D6E-46F2-8798-A405AA4D782A}"/>
              </a:ext>
            </a:extLst>
          </p:cNvPr>
          <p:cNvSpPr txBox="1"/>
          <p:nvPr/>
        </p:nvSpPr>
        <p:spPr>
          <a:xfrm>
            <a:off x="8608679" y="3914481"/>
            <a:ext cx="1026243" cy="923330"/>
          </a:xfrm>
          <a:prstGeom prst="rect">
            <a:avLst/>
          </a:prstGeom>
          <a:noFill/>
        </p:spPr>
        <p:txBody>
          <a:bodyPr wrap="none" rtlCol="0">
            <a:spAutoFit/>
          </a:bodyPr>
          <a:lstStyle/>
          <a:p>
            <a:r>
              <a:rPr lang="en-US" dirty="0">
                <a:solidFill>
                  <a:schemeClr val="bg1">
                    <a:lumMod val="95000"/>
                  </a:schemeClr>
                </a:solidFill>
              </a:rPr>
              <a:t>ASP</a:t>
            </a:r>
          </a:p>
          <a:p>
            <a:r>
              <a:rPr lang="en-US" dirty="0">
                <a:solidFill>
                  <a:schemeClr val="bg1">
                    <a:lumMod val="95000"/>
                  </a:schemeClr>
                </a:solidFill>
              </a:rPr>
              <a:t>ASP .NET</a:t>
            </a:r>
          </a:p>
          <a:p>
            <a:endParaRPr lang="en-US" dirty="0">
              <a:solidFill>
                <a:schemeClr val="bg1">
                  <a:lumMod val="95000"/>
                </a:schemeClr>
              </a:solidFill>
            </a:endParaRPr>
          </a:p>
        </p:txBody>
      </p:sp>
      <p:sp>
        <p:nvSpPr>
          <p:cNvPr id="14" name="Rectangle 13">
            <a:extLst>
              <a:ext uri="{FF2B5EF4-FFF2-40B4-BE49-F238E27FC236}">
                <a16:creationId xmlns:a16="http://schemas.microsoft.com/office/drawing/2014/main" id="{0E2DC19B-8126-4A9B-9EC6-85D0126C4DC7}"/>
              </a:ext>
            </a:extLst>
          </p:cNvPr>
          <p:cNvSpPr/>
          <p:nvPr/>
        </p:nvSpPr>
        <p:spPr>
          <a:xfrm>
            <a:off x="172141" y="1113905"/>
            <a:ext cx="3204839" cy="46301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N" dirty="0"/>
              <a:t>BROWSER</a:t>
            </a:r>
          </a:p>
        </p:txBody>
      </p:sp>
      <p:cxnSp>
        <p:nvCxnSpPr>
          <p:cNvPr id="15" name="Straight Arrow Connector 14">
            <a:extLst>
              <a:ext uri="{FF2B5EF4-FFF2-40B4-BE49-F238E27FC236}">
                <a16:creationId xmlns:a16="http://schemas.microsoft.com/office/drawing/2014/main" id="{A9DDA38A-C657-480E-8197-436DEE9D9D3C}"/>
              </a:ext>
            </a:extLst>
          </p:cNvPr>
          <p:cNvCxnSpPr>
            <a:cxnSpLocks/>
          </p:cNvCxnSpPr>
          <p:nvPr/>
        </p:nvCxnSpPr>
        <p:spPr>
          <a:xfrm>
            <a:off x="3376980" y="1677880"/>
            <a:ext cx="42790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13CF0DA9-93BB-41B8-9640-08F61AF1DC49}"/>
              </a:ext>
            </a:extLst>
          </p:cNvPr>
          <p:cNvSpPr txBox="1"/>
          <p:nvPr/>
        </p:nvSpPr>
        <p:spPr>
          <a:xfrm>
            <a:off x="4726386" y="1321411"/>
            <a:ext cx="1266629" cy="369332"/>
          </a:xfrm>
          <a:prstGeom prst="rect">
            <a:avLst/>
          </a:prstGeom>
          <a:noFill/>
        </p:spPr>
        <p:txBody>
          <a:bodyPr wrap="none" rtlCol="0">
            <a:spAutoFit/>
          </a:bodyPr>
          <a:lstStyle/>
          <a:p>
            <a:r>
              <a:rPr lang="en-IN" dirty="0"/>
              <a:t>HTTP + URL</a:t>
            </a:r>
          </a:p>
        </p:txBody>
      </p:sp>
      <p:cxnSp>
        <p:nvCxnSpPr>
          <p:cNvPr id="17" name="Straight Arrow Connector 16">
            <a:extLst>
              <a:ext uri="{FF2B5EF4-FFF2-40B4-BE49-F238E27FC236}">
                <a16:creationId xmlns:a16="http://schemas.microsoft.com/office/drawing/2014/main" id="{AF93A6EF-BF02-4F66-90A8-24AD99298F20}"/>
              </a:ext>
            </a:extLst>
          </p:cNvPr>
          <p:cNvCxnSpPr/>
          <p:nvPr/>
        </p:nvCxnSpPr>
        <p:spPr>
          <a:xfrm flipH="1">
            <a:off x="3365924" y="2021488"/>
            <a:ext cx="42900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03BBBB9C-1D9C-429E-B288-9A662CC25182}"/>
              </a:ext>
            </a:extLst>
          </p:cNvPr>
          <p:cNvSpPr/>
          <p:nvPr/>
        </p:nvSpPr>
        <p:spPr>
          <a:xfrm>
            <a:off x="4643503" y="2034350"/>
            <a:ext cx="1398140" cy="369332"/>
          </a:xfrm>
          <a:prstGeom prst="rect">
            <a:avLst/>
          </a:prstGeom>
        </p:spPr>
        <p:txBody>
          <a:bodyPr wrap="none">
            <a:spAutoFit/>
          </a:bodyPr>
          <a:lstStyle/>
          <a:p>
            <a:r>
              <a:rPr lang="en-IN" dirty="0"/>
              <a:t>HTML + CSS </a:t>
            </a:r>
          </a:p>
        </p:txBody>
      </p:sp>
      <p:sp>
        <p:nvSpPr>
          <p:cNvPr id="19" name="Rectangle 18">
            <a:extLst>
              <a:ext uri="{FF2B5EF4-FFF2-40B4-BE49-F238E27FC236}">
                <a16:creationId xmlns:a16="http://schemas.microsoft.com/office/drawing/2014/main" id="{EFDBCECC-D935-4FA9-B6B7-28AC8F0D6970}"/>
              </a:ext>
            </a:extLst>
          </p:cNvPr>
          <p:cNvSpPr/>
          <p:nvPr/>
        </p:nvSpPr>
        <p:spPr>
          <a:xfrm>
            <a:off x="172141" y="1628001"/>
            <a:ext cx="3193783" cy="35077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dirty="0"/>
              <a:t>NAVIGATION</a:t>
            </a:r>
          </a:p>
        </p:txBody>
      </p:sp>
      <p:sp>
        <p:nvSpPr>
          <p:cNvPr id="20" name="Rectangle: Rounded Corners 19">
            <a:extLst>
              <a:ext uri="{FF2B5EF4-FFF2-40B4-BE49-F238E27FC236}">
                <a16:creationId xmlns:a16="http://schemas.microsoft.com/office/drawing/2014/main" id="{9AF9C2D6-09A5-4394-915C-9C5CC3D80119}"/>
              </a:ext>
            </a:extLst>
          </p:cNvPr>
          <p:cNvSpPr/>
          <p:nvPr/>
        </p:nvSpPr>
        <p:spPr>
          <a:xfrm>
            <a:off x="365028" y="2448294"/>
            <a:ext cx="827614" cy="8570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21" name="Rectangle: Rounded Corners 20">
            <a:extLst>
              <a:ext uri="{FF2B5EF4-FFF2-40B4-BE49-F238E27FC236}">
                <a16:creationId xmlns:a16="http://schemas.microsoft.com/office/drawing/2014/main" id="{FB4174BE-570A-452B-BCDF-7537C1F62413}"/>
              </a:ext>
            </a:extLst>
          </p:cNvPr>
          <p:cNvSpPr/>
          <p:nvPr/>
        </p:nvSpPr>
        <p:spPr>
          <a:xfrm>
            <a:off x="1383462" y="2448294"/>
            <a:ext cx="827614" cy="8570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22" name="Rectangle: Rounded Corners 21">
            <a:extLst>
              <a:ext uri="{FF2B5EF4-FFF2-40B4-BE49-F238E27FC236}">
                <a16:creationId xmlns:a16="http://schemas.microsoft.com/office/drawing/2014/main" id="{AB88EE69-BBD5-4A8B-9781-10712045DFB6}"/>
              </a:ext>
            </a:extLst>
          </p:cNvPr>
          <p:cNvSpPr/>
          <p:nvPr/>
        </p:nvSpPr>
        <p:spPr>
          <a:xfrm>
            <a:off x="2396870" y="2437699"/>
            <a:ext cx="827614" cy="8570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23" name="Rectangle: Rounded Corners 22">
            <a:extLst>
              <a:ext uri="{FF2B5EF4-FFF2-40B4-BE49-F238E27FC236}">
                <a16:creationId xmlns:a16="http://schemas.microsoft.com/office/drawing/2014/main" id="{0EDBD875-0F3C-47E8-996F-71F114AE5769}"/>
              </a:ext>
            </a:extLst>
          </p:cNvPr>
          <p:cNvSpPr/>
          <p:nvPr/>
        </p:nvSpPr>
        <p:spPr>
          <a:xfrm>
            <a:off x="365028" y="3469412"/>
            <a:ext cx="2859456" cy="2016987"/>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dirty="0"/>
          </a:p>
        </p:txBody>
      </p:sp>
      <p:cxnSp>
        <p:nvCxnSpPr>
          <p:cNvPr id="24" name="Straight Arrow Connector 23">
            <a:extLst>
              <a:ext uri="{FF2B5EF4-FFF2-40B4-BE49-F238E27FC236}">
                <a16:creationId xmlns:a16="http://schemas.microsoft.com/office/drawing/2014/main" id="{5B4274A4-B47C-4DB4-A5DD-536F97D5E3F7}"/>
              </a:ext>
            </a:extLst>
          </p:cNvPr>
          <p:cNvCxnSpPr/>
          <p:nvPr/>
        </p:nvCxnSpPr>
        <p:spPr>
          <a:xfrm flipH="1">
            <a:off x="3365924" y="4220937"/>
            <a:ext cx="42900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36621176-0F1E-447D-8005-1474CB2F96FB}"/>
              </a:ext>
            </a:extLst>
          </p:cNvPr>
          <p:cNvSpPr txBox="1"/>
          <p:nvPr/>
        </p:nvSpPr>
        <p:spPr>
          <a:xfrm>
            <a:off x="4715330" y="3469412"/>
            <a:ext cx="1266629" cy="369332"/>
          </a:xfrm>
          <a:prstGeom prst="rect">
            <a:avLst/>
          </a:prstGeom>
          <a:noFill/>
        </p:spPr>
        <p:txBody>
          <a:bodyPr wrap="none" rtlCol="0">
            <a:spAutoFit/>
          </a:bodyPr>
          <a:lstStyle/>
          <a:p>
            <a:r>
              <a:rPr lang="en-IN" dirty="0"/>
              <a:t>HTTP + URL</a:t>
            </a:r>
          </a:p>
        </p:txBody>
      </p:sp>
      <p:sp>
        <p:nvSpPr>
          <p:cNvPr id="26" name="Rectangle 25">
            <a:extLst>
              <a:ext uri="{FF2B5EF4-FFF2-40B4-BE49-F238E27FC236}">
                <a16:creationId xmlns:a16="http://schemas.microsoft.com/office/drawing/2014/main" id="{1A7A03AB-EBD1-4FE6-BF1A-2D9C7F761F23}"/>
              </a:ext>
            </a:extLst>
          </p:cNvPr>
          <p:cNvSpPr/>
          <p:nvPr/>
        </p:nvSpPr>
        <p:spPr>
          <a:xfrm>
            <a:off x="4715330" y="4233799"/>
            <a:ext cx="1345240" cy="369332"/>
          </a:xfrm>
          <a:prstGeom prst="rect">
            <a:avLst/>
          </a:prstGeom>
        </p:spPr>
        <p:txBody>
          <a:bodyPr wrap="none">
            <a:spAutoFit/>
          </a:bodyPr>
          <a:lstStyle/>
          <a:p>
            <a:r>
              <a:rPr lang="en-IN"/>
              <a:t>HTML + CSS </a:t>
            </a:r>
          </a:p>
        </p:txBody>
      </p:sp>
      <p:grpSp>
        <p:nvGrpSpPr>
          <p:cNvPr id="27" name="Group 26">
            <a:extLst>
              <a:ext uri="{FF2B5EF4-FFF2-40B4-BE49-F238E27FC236}">
                <a16:creationId xmlns:a16="http://schemas.microsoft.com/office/drawing/2014/main" id="{3A55EE4F-2625-4D30-86E7-38C47E2A24D1}"/>
              </a:ext>
            </a:extLst>
          </p:cNvPr>
          <p:cNvGrpSpPr/>
          <p:nvPr/>
        </p:nvGrpSpPr>
        <p:grpSpPr>
          <a:xfrm>
            <a:off x="3467802" y="4432944"/>
            <a:ext cx="828000" cy="828000"/>
            <a:chOff x="4936328" y="4218830"/>
            <a:chExt cx="828000" cy="828000"/>
          </a:xfrm>
        </p:grpSpPr>
        <p:sp>
          <p:nvSpPr>
            <p:cNvPr id="28" name="Arc 27">
              <a:extLst>
                <a:ext uri="{FF2B5EF4-FFF2-40B4-BE49-F238E27FC236}">
                  <a16:creationId xmlns:a16="http://schemas.microsoft.com/office/drawing/2014/main" id="{96441D98-7B26-4631-B8C3-3A4E49070E19}"/>
                </a:ext>
              </a:extLst>
            </p:cNvPr>
            <p:cNvSpPr/>
            <p:nvPr/>
          </p:nvSpPr>
          <p:spPr>
            <a:xfrm rot="16418204">
              <a:off x="4936328" y="4218830"/>
              <a:ext cx="828000" cy="828000"/>
            </a:xfrm>
            <a:prstGeom prst="arc">
              <a:avLst>
                <a:gd name="adj1" fmla="val 16200000"/>
                <a:gd name="adj2" fmla="val 14532720"/>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9" name="TextBox 28">
              <a:extLst>
                <a:ext uri="{FF2B5EF4-FFF2-40B4-BE49-F238E27FC236}">
                  <a16:creationId xmlns:a16="http://schemas.microsoft.com/office/drawing/2014/main" id="{07BFFC14-92E1-4F2D-893D-10C7B3DB3DE8}"/>
                </a:ext>
              </a:extLst>
            </p:cNvPr>
            <p:cNvSpPr txBox="1"/>
            <p:nvPr/>
          </p:nvSpPr>
          <p:spPr>
            <a:xfrm>
              <a:off x="5001333" y="4357798"/>
              <a:ext cx="755913" cy="523220"/>
            </a:xfrm>
            <a:prstGeom prst="rect">
              <a:avLst/>
            </a:prstGeom>
            <a:noFill/>
          </p:spPr>
          <p:txBody>
            <a:bodyPr wrap="none" rtlCol="0">
              <a:spAutoFit/>
            </a:bodyPr>
            <a:lstStyle/>
            <a:p>
              <a:r>
                <a:rPr lang="en-IN" sz="1400" b="1" dirty="0">
                  <a:solidFill>
                    <a:srgbClr val="FF0000"/>
                  </a:solidFill>
                </a:rPr>
                <a:t>Page</a:t>
              </a:r>
            </a:p>
            <a:p>
              <a:r>
                <a:rPr lang="en-IN" sz="1400" b="1" dirty="0">
                  <a:solidFill>
                    <a:srgbClr val="FF0000"/>
                  </a:solidFill>
                </a:rPr>
                <a:t>Reload!</a:t>
              </a:r>
            </a:p>
          </p:txBody>
        </p:sp>
      </p:grpSp>
      <p:cxnSp>
        <p:nvCxnSpPr>
          <p:cNvPr id="30" name="Straight Arrow Connector 29">
            <a:extLst>
              <a:ext uri="{FF2B5EF4-FFF2-40B4-BE49-F238E27FC236}">
                <a16:creationId xmlns:a16="http://schemas.microsoft.com/office/drawing/2014/main" id="{BCFC3C75-A86D-48E4-83E0-80FA99E4893C}"/>
              </a:ext>
            </a:extLst>
          </p:cNvPr>
          <p:cNvCxnSpPr>
            <a:cxnSpLocks/>
          </p:cNvCxnSpPr>
          <p:nvPr/>
        </p:nvCxnSpPr>
        <p:spPr>
          <a:xfrm>
            <a:off x="3365924" y="3831911"/>
            <a:ext cx="42790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4277896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BEB226-59B8-4296-8706-31197ADE7FC6}"/>
              </a:ext>
            </a:extLst>
          </p:cNvPr>
          <p:cNvSpPr>
            <a:spLocks noGrp="1"/>
          </p:cNvSpPr>
          <p:nvPr>
            <p:ph type="title"/>
          </p:nvPr>
        </p:nvSpPr>
        <p:spPr>
          <a:xfrm>
            <a:off x="838200" y="365125"/>
            <a:ext cx="10515600" cy="1325563"/>
          </a:xfrm>
        </p:spPr>
        <p:txBody>
          <a:bodyPr/>
          <a:lstStyle/>
          <a:p>
            <a:r>
              <a:rPr lang="en-US" dirty="0"/>
              <a:t>Arrays</a:t>
            </a:r>
          </a:p>
        </p:txBody>
      </p:sp>
      <p:sp>
        <p:nvSpPr>
          <p:cNvPr id="3" name="Content Placeholder 2">
            <a:extLst>
              <a:ext uri="{FF2B5EF4-FFF2-40B4-BE49-F238E27FC236}">
                <a16:creationId xmlns:a16="http://schemas.microsoft.com/office/drawing/2014/main" id="{746447D7-19FC-49F8-BBED-B77D4C57F993}"/>
              </a:ext>
            </a:extLst>
          </p:cNvPr>
          <p:cNvSpPr>
            <a:spLocks noGrp="1"/>
          </p:cNvSpPr>
          <p:nvPr>
            <p:ph idx="1"/>
          </p:nvPr>
        </p:nvSpPr>
        <p:spPr>
          <a:xfrm>
            <a:off x="838200" y="1825625"/>
            <a:ext cx="10515600" cy="4351338"/>
          </a:xfrm>
        </p:spPr>
        <p:txBody>
          <a:bodyPr>
            <a:normAutofit lnSpcReduction="10000"/>
          </a:bodyPr>
          <a:lstStyle/>
          <a:p>
            <a:r>
              <a:rPr lang="en-US" dirty="0"/>
              <a:t>The use of variables to store values poses the following limitations −</a:t>
            </a:r>
          </a:p>
          <a:p>
            <a:pPr lvl="1"/>
            <a:r>
              <a:rPr lang="en-US" dirty="0"/>
              <a:t>Variables are scalar in nature. In other words, a variable declaration can only contain a single at a time. This means that to store n values in a program n variable declarations will be needed. Hence, the use of variables is not feasible when one needs to store a larger collection of values.</a:t>
            </a:r>
          </a:p>
          <a:p>
            <a:pPr lvl="1"/>
            <a:r>
              <a:rPr lang="en-US" dirty="0"/>
              <a:t>Variables in a program are allocated memory in random order, thereby making it difficult to retrieve/read the values in the order of their declaration.</a:t>
            </a:r>
          </a:p>
          <a:p>
            <a:r>
              <a:rPr lang="en-US" dirty="0"/>
              <a:t>TypeScript introduces the concept of arrays to tackle the same. </a:t>
            </a:r>
          </a:p>
          <a:p>
            <a:r>
              <a:rPr lang="en-US" dirty="0"/>
              <a:t>An array is a homogenous collection of values. </a:t>
            </a:r>
          </a:p>
          <a:p>
            <a:r>
              <a:rPr lang="en-US" dirty="0"/>
              <a:t>An array is a collection of values of the same data type. </a:t>
            </a:r>
          </a:p>
          <a:p>
            <a:r>
              <a:rPr lang="en-US" dirty="0"/>
              <a:t>It is a user defined type.</a:t>
            </a:r>
          </a:p>
        </p:txBody>
      </p:sp>
    </p:spTree>
    <p:extLst>
      <p:ext uri="{BB962C8B-B14F-4D97-AF65-F5344CB8AC3E}">
        <p14:creationId xmlns:p14="http://schemas.microsoft.com/office/powerpoint/2010/main" val="154273471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09B23-3E27-487B-B344-6E40837D10D8}"/>
              </a:ext>
            </a:extLst>
          </p:cNvPr>
          <p:cNvSpPr>
            <a:spLocks noGrp="1"/>
          </p:cNvSpPr>
          <p:nvPr>
            <p:ph type="title"/>
          </p:nvPr>
        </p:nvSpPr>
        <p:spPr>
          <a:xfrm>
            <a:off x="838200" y="365125"/>
            <a:ext cx="10515600" cy="1325563"/>
          </a:xfrm>
        </p:spPr>
        <p:txBody>
          <a:bodyPr/>
          <a:lstStyle/>
          <a:p>
            <a:r>
              <a:rPr lang="en-US" dirty="0"/>
              <a:t>Features of an Array</a:t>
            </a:r>
          </a:p>
        </p:txBody>
      </p:sp>
      <p:sp>
        <p:nvSpPr>
          <p:cNvPr id="3" name="Content Placeholder 2">
            <a:extLst>
              <a:ext uri="{FF2B5EF4-FFF2-40B4-BE49-F238E27FC236}">
                <a16:creationId xmlns:a16="http://schemas.microsoft.com/office/drawing/2014/main" id="{849011CF-DE71-4B3A-94EA-A8326356541E}"/>
              </a:ext>
            </a:extLst>
          </p:cNvPr>
          <p:cNvSpPr>
            <a:spLocks noGrp="1"/>
          </p:cNvSpPr>
          <p:nvPr>
            <p:ph idx="1"/>
          </p:nvPr>
        </p:nvSpPr>
        <p:spPr>
          <a:xfrm>
            <a:off x="838200" y="1825625"/>
            <a:ext cx="10515600" cy="4351338"/>
          </a:xfrm>
        </p:spPr>
        <p:txBody>
          <a:bodyPr>
            <a:normAutofit fontScale="92500" lnSpcReduction="10000"/>
          </a:bodyPr>
          <a:lstStyle/>
          <a:p>
            <a:r>
              <a:rPr lang="en-US" dirty="0"/>
              <a:t>An array declaration allocates sequential memory blocks.</a:t>
            </a:r>
          </a:p>
          <a:p>
            <a:r>
              <a:rPr lang="en-US" dirty="0"/>
              <a:t>Arrays are static. This means that an array once initialized cannot be resized.</a:t>
            </a:r>
          </a:p>
          <a:p>
            <a:r>
              <a:rPr lang="en-US" dirty="0"/>
              <a:t>Each memory block represents an array element.</a:t>
            </a:r>
          </a:p>
          <a:p>
            <a:r>
              <a:rPr lang="en-US" dirty="0"/>
              <a:t>Array elements are identified by a unique integer called as the subscript / index of the element.</a:t>
            </a:r>
          </a:p>
          <a:p>
            <a:r>
              <a:rPr lang="en-US" dirty="0"/>
              <a:t>Like variables, arrays too, should be declared before they are used. Use the var keyword to declare an array.</a:t>
            </a:r>
          </a:p>
          <a:p>
            <a:r>
              <a:rPr lang="en-US" dirty="0"/>
              <a:t>Array initialization refers to populating the array elements.</a:t>
            </a:r>
          </a:p>
          <a:p>
            <a:r>
              <a:rPr lang="en-US" dirty="0"/>
              <a:t>Array element values can be updated or modified but cannot be deleted.</a:t>
            </a:r>
          </a:p>
        </p:txBody>
      </p:sp>
    </p:spTree>
    <p:extLst>
      <p:ext uri="{BB962C8B-B14F-4D97-AF65-F5344CB8AC3E}">
        <p14:creationId xmlns:p14="http://schemas.microsoft.com/office/powerpoint/2010/main" val="177107896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44C821-A973-418C-A8CB-FA383C8C5756}"/>
              </a:ext>
            </a:extLst>
          </p:cNvPr>
          <p:cNvSpPr>
            <a:spLocks noGrp="1"/>
          </p:cNvSpPr>
          <p:nvPr>
            <p:ph type="title"/>
          </p:nvPr>
        </p:nvSpPr>
        <p:spPr/>
        <p:txBody>
          <a:bodyPr/>
          <a:lstStyle/>
          <a:p>
            <a:r>
              <a:rPr lang="en-IN" dirty="0"/>
              <a:t>Array</a:t>
            </a:r>
          </a:p>
        </p:txBody>
      </p:sp>
      <p:pic>
        <p:nvPicPr>
          <p:cNvPr id="5" name="object 9">
            <a:extLst>
              <a:ext uri="{FF2B5EF4-FFF2-40B4-BE49-F238E27FC236}">
                <a16:creationId xmlns:a16="http://schemas.microsoft.com/office/drawing/2014/main" id="{6996CA8E-A4BE-42FB-8F6C-BEC33A038FB8}"/>
              </a:ext>
            </a:extLst>
          </p:cNvPr>
          <p:cNvPicPr>
            <a:picLocks noGrp="1"/>
          </p:cNvPicPr>
          <p:nvPr>
            <p:ph idx="1"/>
          </p:nvPr>
        </p:nvPicPr>
        <p:blipFill>
          <a:blip r:embed="rId2" cstate="print"/>
          <a:stretch>
            <a:fillRect/>
          </a:stretch>
        </p:blipFill>
        <p:spPr>
          <a:xfrm>
            <a:off x="1905000" y="2782094"/>
            <a:ext cx="8382000" cy="2438400"/>
          </a:xfrm>
          <a:prstGeom prst="rect">
            <a:avLst/>
          </a:prstGeom>
        </p:spPr>
      </p:pic>
    </p:spTree>
    <p:extLst>
      <p:ext uri="{BB962C8B-B14F-4D97-AF65-F5344CB8AC3E}">
        <p14:creationId xmlns:p14="http://schemas.microsoft.com/office/powerpoint/2010/main" val="147663414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919E08-DABE-4D26-A697-DA39F6EF6EA6}"/>
              </a:ext>
            </a:extLst>
          </p:cNvPr>
          <p:cNvSpPr>
            <a:spLocks noGrp="1"/>
          </p:cNvSpPr>
          <p:nvPr>
            <p:ph type="title"/>
          </p:nvPr>
        </p:nvSpPr>
        <p:spPr/>
        <p:txBody>
          <a:bodyPr/>
          <a:lstStyle/>
          <a:p>
            <a:r>
              <a:rPr lang="en-US" dirty="0"/>
              <a:t>Type Guards &amp; Union Types</a:t>
            </a:r>
          </a:p>
        </p:txBody>
      </p:sp>
      <p:sp>
        <p:nvSpPr>
          <p:cNvPr id="3" name="Content Placeholder 2">
            <a:extLst>
              <a:ext uri="{FF2B5EF4-FFF2-40B4-BE49-F238E27FC236}">
                <a16:creationId xmlns:a16="http://schemas.microsoft.com/office/drawing/2014/main" id="{A7B16D0F-CA52-490D-93D0-9E6568ADFF6F}"/>
              </a:ext>
            </a:extLst>
          </p:cNvPr>
          <p:cNvSpPr>
            <a:spLocks noGrp="1"/>
          </p:cNvSpPr>
          <p:nvPr>
            <p:ph idx="1"/>
          </p:nvPr>
        </p:nvSpPr>
        <p:spPr/>
        <p:txBody>
          <a:bodyPr/>
          <a:lstStyle/>
          <a:p>
            <a:r>
              <a:rPr lang="en-US" dirty="0"/>
              <a:t>Type Guards allow you to narrow down the type of a variable within a conditional block.</a:t>
            </a:r>
          </a:p>
          <a:p>
            <a:r>
              <a:rPr lang="en-US" dirty="0"/>
              <a:t>Union types are a powerful way to express a value that can be one of the several types. </a:t>
            </a:r>
          </a:p>
          <a:p>
            <a:r>
              <a:rPr lang="en-US" dirty="0"/>
              <a:t>Two or more data types are combined using the pipe symbol (|) to denote a Union Type. In other words, a union type is written as a sequence of types separated by vertical bars.</a:t>
            </a:r>
          </a:p>
        </p:txBody>
      </p:sp>
    </p:spTree>
    <p:extLst>
      <p:ext uri="{BB962C8B-B14F-4D97-AF65-F5344CB8AC3E}">
        <p14:creationId xmlns:p14="http://schemas.microsoft.com/office/powerpoint/2010/main" val="217546272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3A3A74-8028-4354-89C8-5C4F0F405754}"/>
              </a:ext>
            </a:extLst>
          </p:cNvPr>
          <p:cNvSpPr>
            <a:spLocks noGrp="1"/>
          </p:cNvSpPr>
          <p:nvPr>
            <p:ph type="title"/>
          </p:nvPr>
        </p:nvSpPr>
        <p:spPr/>
        <p:txBody>
          <a:bodyPr/>
          <a:lstStyle/>
          <a:p>
            <a:r>
              <a:rPr lang="en-US" dirty="0"/>
              <a:t>Tuple</a:t>
            </a:r>
          </a:p>
        </p:txBody>
      </p:sp>
      <p:sp>
        <p:nvSpPr>
          <p:cNvPr id="3" name="Content Placeholder 2">
            <a:extLst>
              <a:ext uri="{FF2B5EF4-FFF2-40B4-BE49-F238E27FC236}">
                <a16:creationId xmlns:a16="http://schemas.microsoft.com/office/drawing/2014/main" id="{E7DEAAA0-D27D-4047-86B8-42F8246DD7D7}"/>
              </a:ext>
            </a:extLst>
          </p:cNvPr>
          <p:cNvSpPr>
            <a:spLocks noGrp="1"/>
          </p:cNvSpPr>
          <p:nvPr>
            <p:ph idx="1"/>
          </p:nvPr>
        </p:nvSpPr>
        <p:spPr/>
        <p:txBody>
          <a:bodyPr>
            <a:normAutofit fontScale="92500" lnSpcReduction="20000"/>
          </a:bodyPr>
          <a:lstStyle/>
          <a:p>
            <a:r>
              <a:rPr lang="en-US" dirty="0"/>
              <a:t>As we know array consists value of Homogeneous types but sometimes, we need to store a collection of a different type value in a single variable. Then we will go with Tuples. </a:t>
            </a:r>
          </a:p>
          <a:p>
            <a:r>
              <a:rPr lang="en-US" dirty="0"/>
              <a:t>Tuples are just like structure in C programming and can also be passed as parameters in a function call.</a:t>
            </a:r>
          </a:p>
          <a:p>
            <a:r>
              <a:rPr lang="en-US" dirty="0"/>
              <a:t>To denote a multi-dimensional coordinate system the term used is tuple in abstract mathematics.</a:t>
            </a:r>
          </a:p>
          <a:p>
            <a:r>
              <a:rPr lang="en-US" dirty="0"/>
              <a:t>In JavaScript we doesn’t have tuples as data types, but in typescript Tuple's facility is available.</a:t>
            </a:r>
          </a:p>
          <a:p>
            <a:r>
              <a:rPr lang="en-US" dirty="0"/>
              <a:t>Tuple values are individually called items. Tuples are index based. This means that items in a tuple can be accessed using their corresponding numeric index.</a:t>
            </a:r>
          </a:p>
        </p:txBody>
      </p:sp>
    </p:spTree>
    <p:extLst>
      <p:ext uri="{BB962C8B-B14F-4D97-AF65-F5344CB8AC3E}">
        <p14:creationId xmlns:p14="http://schemas.microsoft.com/office/powerpoint/2010/main" val="202043202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103F8-5C04-43CB-BDD8-7DB9E5F6864E}"/>
              </a:ext>
            </a:extLst>
          </p:cNvPr>
          <p:cNvSpPr>
            <a:spLocks noGrp="1"/>
          </p:cNvSpPr>
          <p:nvPr>
            <p:ph type="title"/>
          </p:nvPr>
        </p:nvSpPr>
        <p:spPr/>
        <p:txBody>
          <a:bodyPr/>
          <a:lstStyle/>
          <a:p>
            <a:r>
              <a:rPr lang="en-US" dirty="0"/>
              <a:t>Enum</a:t>
            </a:r>
          </a:p>
        </p:txBody>
      </p:sp>
      <p:sp>
        <p:nvSpPr>
          <p:cNvPr id="3" name="Content Placeholder 2">
            <a:extLst>
              <a:ext uri="{FF2B5EF4-FFF2-40B4-BE49-F238E27FC236}">
                <a16:creationId xmlns:a16="http://schemas.microsoft.com/office/drawing/2014/main" id="{A3A6142F-3519-4F9C-A453-993F97B43B66}"/>
              </a:ext>
            </a:extLst>
          </p:cNvPr>
          <p:cNvSpPr>
            <a:spLocks noGrp="1"/>
          </p:cNvSpPr>
          <p:nvPr>
            <p:ph idx="1"/>
          </p:nvPr>
        </p:nvSpPr>
        <p:spPr/>
        <p:txBody>
          <a:bodyPr>
            <a:normAutofit fontScale="92500" lnSpcReduction="10000"/>
          </a:bodyPr>
          <a:lstStyle/>
          <a:p>
            <a:r>
              <a:rPr lang="en-US" dirty="0"/>
              <a:t>Enums or enumerations are a new data type supported in TypeScript. Most object-oriented languages like Java and C# use Enums. This is now available in TypeScript too.</a:t>
            </a:r>
          </a:p>
          <a:p>
            <a:r>
              <a:rPr lang="en-US" dirty="0"/>
              <a:t>In simple words, Enums allow us to declare a set of named constants i.e., a collection of related values that can be numeric or string values.</a:t>
            </a:r>
          </a:p>
          <a:p>
            <a:r>
              <a:rPr lang="en-US" dirty="0"/>
              <a:t>Using Enum, we can make it easier to document intent, or create a set of distinct cases.</a:t>
            </a:r>
          </a:p>
          <a:p>
            <a:r>
              <a:rPr lang="en-US" dirty="0"/>
              <a:t>There are three types of Enums:</a:t>
            </a:r>
          </a:p>
          <a:p>
            <a:pPr lvl="1"/>
            <a:r>
              <a:rPr lang="en-US" dirty="0"/>
              <a:t>Numeric Enum</a:t>
            </a:r>
          </a:p>
          <a:p>
            <a:pPr lvl="1"/>
            <a:r>
              <a:rPr lang="en-US" dirty="0"/>
              <a:t>String Enum</a:t>
            </a:r>
          </a:p>
          <a:p>
            <a:pPr lvl="1"/>
            <a:r>
              <a:rPr lang="en-US" dirty="0"/>
              <a:t>Heterogeneous Enum</a:t>
            </a:r>
          </a:p>
        </p:txBody>
      </p:sp>
    </p:spTree>
    <p:extLst>
      <p:ext uri="{BB962C8B-B14F-4D97-AF65-F5344CB8AC3E}">
        <p14:creationId xmlns:p14="http://schemas.microsoft.com/office/powerpoint/2010/main" val="99208308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BA217-10F5-4B44-A501-CA78C5339F89}"/>
              </a:ext>
            </a:extLst>
          </p:cNvPr>
          <p:cNvSpPr>
            <a:spLocks noGrp="1"/>
          </p:cNvSpPr>
          <p:nvPr>
            <p:ph type="title"/>
          </p:nvPr>
        </p:nvSpPr>
        <p:spPr/>
        <p:txBody>
          <a:bodyPr/>
          <a:lstStyle/>
          <a:p>
            <a:r>
              <a:rPr lang="en-IN" dirty="0"/>
              <a:t>Enum</a:t>
            </a:r>
          </a:p>
        </p:txBody>
      </p:sp>
      <p:sp>
        <p:nvSpPr>
          <p:cNvPr id="3" name="Content Placeholder 2">
            <a:extLst>
              <a:ext uri="{FF2B5EF4-FFF2-40B4-BE49-F238E27FC236}">
                <a16:creationId xmlns:a16="http://schemas.microsoft.com/office/drawing/2014/main" id="{8F97E3FE-EB2F-48C1-A281-FC4CE43A4A23}"/>
              </a:ext>
            </a:extLst>
          </p:cNvPr>
          <p:cNvSpPr>
            <a:spLocks noGrp="1"/>
          </p:cNvSpPr>
          <p:nvPr>
            <p:ph idx="1"/>
          </p:nvPr>
        </p:nvSpPr>
        <p:spPr/>
        <p:txBody>
          <a:bodyPr/>
          <a:lstStyle/>
          <a:p>
            <a:r>
              <a:rPr lang="en-US" dirty="0"/>
              <a:t>By default, Enums begin numbering their members starting at 0. You can change this by manually setting the value of one its members.</a:t>
            </a:r>
          </a:p>
          <a:p>
            <a:endParaRPr lang="en-IN" dirty="0"/>
          </a:p>
        </p:txBody>
      </p:sp>
      <p:pic>
        <p:nvPicPr>
          <p:cNvPr id="4" name="object 4">
            <a:extLst>
              <a:ext uri="{FF2B5EF4-FFF2-40B4-BE49-F238E27FC236}">
                <a16:creationId xmlns:a16="http://schemas.microsoft.com/office/drawing/2014/main" id="{C1997EE8-76DF-4D4D-881B-847C24F83647}"/>
              </a:ext>
            </a:extLst>
          </p:cNvPr>
          <p:cNvPicPr/>
          <p:nvPr/>
        </p:nvPicPr>
        <p:blipFill>
          <a:blip r:embed="rId2" cstate="print"/>
          <a:stretch>
            <a:fillRect/>
          </a:stretch>
        </p:blipFill>
        <p:spPr>
          <a:xfrm>
            <a:off x="3863542" y="3244188"/>
            <a:ext cx="4464915" cy="1804513"/>
          </a:xfrm>
          <a:prstGeom prst="rect">
            <a:avLst/>
          </a:prstGeom>
        </p:spPr>
      </p:pic>
    </p:spTree>
    <p:extLst>
      <p:ext uri="{BB962C8B-B14F-4D97-AF65-F5344CB8AC3E}">
        <p14:creationId xmlns:p14="http://schemas.microsoft.com/office/powerpoint/2010/main" val="374268397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217A17C-37BF-4D81-BB14-6B5E232689EB}"/>
              </a:ext>
            </a:extLst>
          </p:cNvPr>
          <p:cNvSpPr>
            <a:spLocks noGrp="1"/>
          </p:cNvSpPr>
          <p:nvPr>
            <p:ph type="title"/>
          </p:nvPr>
        </p:nvSpPr>
        <p:spPr>
          <a:xfrm>
            <a:off x="838200" y="365125"/>
            <a:ext cx="10515600" cy="1325563"/>
          </a:xfrm>
        </p:spPr>
        <p:txBody>
          <a:bodyPr/>
          <a:lstStyle/>
          <a:p>
            <a:r>
              <a:rPr lang="en-IN" dirty="0"/>
              <a:t>TypeScript Interface</a:t>
            </a:r>
          </a:p>
        </p:txBody>
      </p:sp>
      <p:sp>
        <p:nvSpPr>
          <p:cNvPr id="5" name="Content Placeholder 4">
            <a:extLst>
              <a:ext uri="{FF2B5EF4-FFF2-40B4-BE49-F238E27FC236}">
                <a16:creationId xmlns:a16="http://schemas.microsoft.com/office/drawing/2014/main" id="{E5A797AC-E95B-45B3-A8FA-C75BBD59C8FF}"/>
              </a:ext>
            </a:extLst>
          </p:cNvPr>
          <p:cNvSpPr>
            <a:spLocks noGrp="1"/>
          </p:cNvSpPr>
          <p:nvPr>
            <p:ph idx="1"/>
          </p:nvPr>
        </p:nvSpPr>
        <p:spPr>
          <a:xfrm>
            <a:off x="838200" y="1825625"/>
            <a:ext cx="10515600" cy="4351338"/>
          </a:xfrm>
        </p:spPr>
        <p:txBody>
          <a:bodyPr>
            <a:normAutofit/>
          </a:bodyPr>
          <a:lstStyle/>
          <a:p>
            <a:r>
              <a:rPr lang="en-US" dirty="0"/>
              <a:t>Interface is a structure that defines the contract in your application.</a:t>
            </a:r>
          </a:p>
          <a:p>
            <a:r>
              <a:rPr lang="en-US" dirty="0"/>
              <a:t>Declared using interface keyword</a:t>
            </a:r>
          </a:p>
          <a:p>
            <a:r>
              <a:rPr lang="en-US" dirty="0"/>
              <a:t>Like other TypeScript features its design time features i.e., no extra code  would be emitted to resultant JavaScript file</a:t>
            </a:r>
          </a:p>
          <a:p>
            <a:r>
              <a:rPr lang="en-US" dirty="0"/>
              <a:t>TypeScript compiler uses interface for type checking. This is also known as "duck typing" or "structural subtyping".</a:t>
            </a:r>
          </a:p>
          <a:p>
            <a:r>
              <a:rPr lang="en-US" dirty="0"/>
              <a:t>Errors being shown when interface signature and implementation  doesn’t match.</a:t>
            </a:r>
          </a:p>
        </p:txBody>
      </p:sp>
    </p:spTree>
    <p:extLst>
      <p:ext uri="{BB962C8B-B14F-4D97-AF65-F5344CB8AC3E}">
        <p14:creationId xmlns:p14="http://schemas.microsoft.com/office/powerpoint/2010/main" val="352646687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C71DAF1-AF53-474D-A7F0-8248C16EAE69}"/>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Interface Example</a:t>
            </a:r>
          </a:p>
        </p:txBody>
      </p:sp>
      <p:pic>
        <p:nvPicPr>
          <p:cNvPr id="4" name="object 9" descr="Graphical user interface, text, application, email&#10;&#10;Description automatically generated">
            <a:extLst>
              <a:ext uri="{FF2B5EF4-FFF2-40B4-BE49-F238E27FC236}">
                <a16:creationId xmlns:a16="http://schemas.microsoft.com/office/drawing/2014/main" id="{E045B883-C652-42E5-9A55-64634B9A332B}"/>
              </a:ext>
            </a:extLst>
          </p:cNvPr>
          <p:cNvPicPr>
            <a:picLocks noGrp="1"/>
          </p:cNvPicPr>
          <p:nvPr>
            <p:ph idx="1"/>
          </p:nvPr>
        </p:nvPicPr>
        <p:blipFill rotWithShape="1">
          <a:blip r:embed="rId2" cstate="print"/>
          <a:srcRect r="150"/>
          <a:stretch/>
        </p:blipFill>
        <p:spPr>
          <a:xfrm>
            <a:off x="2130729" y="1675227"/>
            <a:ext cx="7930542" cy="4394199"/>
          </a:xfrm>
          <a:prstGeom prst="rect">
            <a:avLst/>
          </a:prstGeom>
        </p:spPr>
      </p:pic>
    </p:spTree>
    <p:extLst>
      <p:ext uri="{BB962C8B-B14F-4D97-AF65-F5344CB8AC3E}">
        <p14:creationId xmlns:p14="http://schemas.microsoft.com/office/powerpoint/2010/main" val="313050605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EB2CB-8621-44DC-A396-0EBF97495FD5}"/>
              </a:ext>
            </a:extLst>
          </p:cNvPr>
          <p:cNvSpPr>
            <a:spLocks noGrp="1"/>
          </p:cNvSpPr>
          <p:nvPr>
            <p:ph type="title"/>
          </p:nvPr>
        </p:nvSpPr>
        <p:spPr>
          <a:xfrm>
            <a:off x="838200" y="365125"/>
            <a:ext cx="10515600" cy="1325563"/>
          </a:xfrm>
        </p:spPr>
        <p:txBody>
          <a:bodyPr/>
          <a:lstStyle/>
          <a:p>
            <a:r>
              <a:rPr lang="en-IN" dirty="0"/>
              <a:t>TypeScript Class</a:t>
            </a:r>
            <a:endParaRPr lang="en-US" dirty="0"/>
          </a:p>
        </p:txBody>
      </p:sp>
      <p:sp>
        <p:nvSpPr>
          <p:cNvPr id="3" name="Content Placeholder 2">
            <a:extLst>
              <a:ext uri="{FF2B5EF4-FFF2-40B4-BE49-F238E27FC236}">
                <a16:creationId xmlns:a16="http://schemas.microsoft.com/office/drawing/2014/main" id="{90A5F2E9-8832-44AE-9B86-66427CF2DDBA}"/>
              </a:ext>
            </a:extLst>
          </p:cNvPr>
          <p:cNvSpPr>
            <a:spLocks noGrp="1"/>
          </p:cNvSpPr>
          <p:nvPr>
            <p:ph idx="1"/>
          </p:nvPr>
        </p:nvSpPr>
        <p:spPr>
          <a:xfrm>
            <a:off x="838200" y="1825625"/>
            <a:ext cx="10515600" cy="4351338"/>
          </a:xfrm>
        </p:spPr>
        <p:txBody>
          <a:bodyPr>
            <a:normAutofit fontScale="92500" lnSpcReduction="20000"/>
          </a:bodyPr>
          <a:lstStyle/>
          <a:p>
            <a:r>
              <a:rPr lang="en-US" dirty="0"/>
              <a:t>In object-oriented programming languages like Java and C#, classes are the fundamental entities used to create reusable components.</a:t>
            </a:r>
          </a:p>
          <a:p>
            <a:r>
              <a:rPr lang="en-US" dirty="0"/>
              <a:t>TypeScript introduced classes to avail the benefit of object-oriented techniques like encapsulation and abstraction. </a:t>
            </a:r>
          </a:p>
          <a:p>
            <a:r>
              <a:rPr lang="en-US" dirty="0"/>
              <a:t>The class in TypeScript is compiled to plain JavaScript functions by the TypeScript compiler to work across platforms and browsers.</a:t>
            </a:r>
          </a:p>
          <a:p>
            <a:r>
              <a:rPr lang="en-US" dirty="0"/>
              <a:t>The concept of 'Encapsulation' is used to make class members public or private i.e., a class can control the visibility of its members. This is done using access modifiers.</a:t>
            </a:r>
          </a:p>
          <a:p>
            <a:r>
              <a:rPr lang="en-US" dirty="0"/>
              <a:t>There are three types of access modifiers in TypeScript: </a:t>
            </a:r>
          </a:p>
          <a:p>
            <a:pPr lvl="1"/>
            <a:r>
              <a:rPr lang="en-US" dirty="0"/>
              <a:t>public (Default)</a:t>
            </a:r>
          </a:p>
          <a:p>
            <a:pPr lvl="1"/>
            <a:r>
              <a:rPr lang="en-US" dirty="0"/>
              <a:t>private</a:t>
            </a:r>
          </a:p>
          <a:p>
            <a:pPr lvl="1"/>
            <a:r>
              <a:rPr lang="en-US" dirty="0"/>
              <a:t>protected.</a:t>
            </a:r>
          </a:p>
        </p:txBody>
      </p:sp>
    </p:spTree>
    <p:extLst>
      <p:ext uri="{BB962C8B-B14F-4D97-AF65-F5344CB8AC3E}">
        <p14:creationId xmlns:p14="http://schemas.microsoft.com/office/powerpoint/2010/main" val="26770774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7BF962B-8DBB-47CA-A59D-AE403ABAC47B}"/>
              </a:ext>
            </a:extLst>
          </p:cNvPr>
          <p:cNvSpPr/>
          <p:nvPr/>
        </p:nvSpPr>
        <p:spPr>
          <a:xfrm>
            <a:off x="7667073" y="1113905"/>
            <a:ext cx="2909456" cy="46301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N" dirty="0"/>
              <a:t>SERVER</a:t>
            </a:r>
          </a:p>
        </p:txBody>
      </p:sp>
      <p:cxnSp>
        <p:nvCxnSpPr>
          <p:cNvPr id="3" name="Connector: Elbow 2">
            <a:extLst>
              <a:ext uri="{FF2B5EF4-FFF2-40B4-BE49-F238E27FC236}">
                <a16:creationId xmlns:a16="http://schemas.microsoft.com/office/drawing/2014/main" id="{CBD040D9-12B1-4240-82D9-F33D0AFB8C31}"/>
              </a:ext>
            </a:extLst>
          </p:cNvPr>
          <p:cNvCxnSpPr>
            <a:cxnSpLocks/>
          </p:cNvCxnSpPr>
          <p:nvPr/>
        </p:nvCxnSpPr>
        <p:spPr>
          <a:xfrm rot="16200000" flipH="1">
            <a:off x="10389174" y="4485034"/>
            <a:ext cx="1126625" cy="75191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 name="Connector: Elbow 3">
            <a:extLst>
              <a:ext uri="{FF2B5EF4-FFF2-40B4-BE49-F238E27FC236}">
                <a16:creationId xmlns:a16="http://schemas.microsoft.com/office/drawing/2014/main" id="{FF3A8170-4676-42FB-8D5F-05F9528A3C04}"/>
              </a:ext>
            </a:extLst>
          </p:cNvPr>
          <p:cNvCxnSpPr/>
          <p:nvPr/>
        </p:nvCxnSpPr>
        <p:spPr>
          <a:xfrm rot="16200000" flipV="1">
            <a:off x="9842041" y="4163489"/>
            <a:ext cx="2402527" cy="93355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5" name="Group 4">
            <a:extLst>
              <a:ext uri="{FF2B5EF4-FFF2-40B4-BE49-F238E27FC236}">
                <a16:creationId xmlns:a16="http://schemas.microsoft.com/office/drawing/2014/main" id="{78B99A16-A336-40B3-9338-18AFD74CFAE4}"/>
              </a:ext>
            </a:extLst>
          </p:cNvPr>
          <p:cNvGrpSpPr/>
          <p:nvPr/>
        </p:nvGrpSpPr>
        <p:grpSpPr>
          <a:xfrm>
            <a:off x="7810595" y="1677880"/>
            <a:ext cx="1262108" cy="898124"/>
            <a:chOff x="8762260" y="1677880"/>
            <a:chExt cx="1262108" cy="898124"/>
          </a:xfrm>
        </p:grpSpPr>
        <p:sp>
          <p:nvSpPr>
            <p:cNvPr id="6" name="Rectangle: Rounded Corners 5">
              <a:extLst>
                <a:ext uri="{FF2B5EF4-FFF2-40B4-BE49-F238E27FC236}">
                  <a16:creationId xmlns:a16="http://schemas.microsoft.com/office/drawing/2014/main" id="{A995DF44-C44B-42C8-A3A2-9F8AE38E6470}"/>
                </a:ext>
              </a:extLst>
            </p:cNvPr>
            <p:cNvSpPr/>
            <p:nvPr/>
          </p:nvSpPr>
          <p:spPr>
            <a:xfrm>
              <a:off x="8762260" y="1677880"/>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7" name="Rectangle: Rounded Corners 6">
              <a:extLst>
                <a:ext uri="{FF2B5EF4-FFF2-40B4-BE49-F238E27FC236}">
                  <a16:creationId xmlns:a16="http://schemas.microsoft.com/office/drawing/2014/main" id="{FB963F11-8537-4A35-9097-235D05C63A06}"/>
                </a:ext>
              </a:extLst>
            </p:cNvPr>
            <p:cNvSpPr/>
            <p:nvPr/>
          </p:nvSpPr>
          <p:spPr>
            <a:xfrm>
              <a:off x="8905782" y="1785892"/>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a:t>Server PAGES</a:t>
              </a:r>
            </a:p>
          </p:txBody>
        </p:sp>
      </p:grpSp>
      <p:grpSp>
        <p:nvGrpSpPr>
          <p:cNvPr id="8" name="Group 7">
            <a:extLst>
              <a:ext uri="{FF2B5EF4-FFF2-40B4-BE49-F238E27FC236}">
                <a16:creationId xmlns:a16="http://schemas.microsoft.com/office/drawing/2014/main" id="{DE241D92-02BE-461A-8958-264676412B83}"/>
              </a:ext>
            </a:extLst>
          </p:cNvPr>
          <p:cNvGrpSpPr/>
          <p:nvPr/>
        </p:nvGrpSpPr>
        <p:grpSpPr>
          <a:xfrm>
            <a:off x="9193562" y="1690743"/>
            <a:ext cx="1262108" cy="898124"/>
            <a:chOff x="8762260" y="1677880"/>
            <a:chExt cx="1262108" cy="898124"/>
          </a:xfrm>
        </p:grpSpPr>
        <p:sp>
          <p:nvSpPr>
            <p:cNvPr id="9" name="Rectangle: Rounded Corners 8">
              <a:extLst>
                <a:ext uri="{FF2B5EF4-FFF2-40B4-BE49-F238E27FC236}">
                  <a16:creationId xmlns:a16="http://schemas.microsoft.com/office/drawing/2014/main" id="{F93717E8-2D65-4CEF-9F2F-31B3D57EB25E}"/>
                </a:ext>
              </a:extLst>
            </p:cNvPr>
            <p:cNvSpPr/>
            <p:nvPr/>
          </p:nvSpPr>
          <p:spPr>
            <a:xfrm>
              <a:off x="8762260" y="1677880"/>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10" name="Rectangle: Rounded Corners 9">
              <a:extLst>
                <a:ext uri="{FF2B5EF4-FFF2-40B4-BE49-F238E27FC236}">
                  <a16:creationId xmlns:a16="http://schemas.microsoft.com/office/drawing/2014/main" id="{901BEC52-BCE8-4BEF-A8C5-FAC07E5F81E0}"/>
                </a:ext>
              </a:extLst>
            </p:cNvPr>
            <p:cNvSpPr/>
            <p:nvPr/>
          </p:nvSpPr>
          <p:spPr>
            <a:xfrm>
              <a:off x="8905782" y="1785892"/>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a:t>CSS</a:t>
              </a:r>
            </a:p>
          </p:txBody>
        </p:sp>
      </p:grpSp>
      <p:sp>
        <p:nvSpPr>
          <p:cNvPr id="11" name="Flowchart: Magnetic Disk 10">
            <a:extLst>
              <a:ext uri="{FF2B5EF4-FFF2-40B4-BE49-F238E27FC236}">
                <a16:creationId xmlns:a16="http://schemas.microsoft.com/office/drawing/2014/main" id="{95A20EDF-8CFC-42C7-9FB9-40103959F680}"/>
              </a:ext>
            </a:extLst>
          </p:cNvPr>
          <p:cNvSpPr/>
          <p:nvPr/>
        </p:nvSpPr>
        <p:spPr>
          <a:xfrm>
            <a:off x="10922061" y="5424303"/>
            <a:ext cx="1176036" cy="1221671"/>
          </a:xfrm>
          <a:prstGeom prst="flowChartMagneticDisk">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a:t>DB</a:t>
            </a:r>
          </a:p>
        </p:txBody>
      </p:sp>
      <p:cxnSp>
        <p:nvCxnSpPr>
          <p:cNvPr id="12" name="Straight Connector 11">
            <a:extLst>
              <a:ext uri="{FF2B5EF4-FFF2-40B4-BE49-F238E27FC236}">
                <a16:creationId xmlns:a16="http://schemas.microsoft.com/office/drawing/2014/main" id="{90A20174-5380-4A93-93D0-DB5D86556F69}"/>
              </a:ext>
            </a:extLst>
          </p:cNvPr>
          <p:cNvCxnSpPr/>
          <p:nvPr/>
        </p:nvCxnSpPr>
        <p:spPr>
          <a:xfrm>
            <a:off x="7667073" y="3755254"/>
            <a:ext cx="2909456" cy="0"/>
          </a:xfrm>
          <a:prstGeom prst="line">
            <a:avLst/>
          </a:prstGeom>
        </p:spPr>
        <p:style>
          <a:lnRef idx="1">
            <a:schemeClr val="accent4"/>
          </a:lnRef>
          <a:fillRef idx="0">
            <a:schemeClr val="accent4"/>
          </a:fillRef>
          <a:effectRef idx="0">
            <a:schemeClr val="accent4"/>
          </a:effectRef>
          <a:fontRef idx="minor">
            <a:schemeClr val="tx1"/>
          </a:fontRef>
        </p:style>
      </p:cxnSp>
      <p:grpSp>
        <p:nvGrpSpPr>
          <p:cNvPr id="13" name="Group 12">
            <a:extLst>
              <a:ext uri="{FF2B5EF4-FFF2-40B4-BE49-F238E27FC236}">
                <a16:creationId xmlns:a16="http://schemas.microsoft.com/office/drawing/2014/main" id="{BD6B032A-8820-4EC6-B95A-40D4CC6938F4}"/>
              </a:ext>
            </a:extLst>
          </p:cNvPr>
          <p:cNvGrpSpPr/>
          <p:nvPr/>
        </p:nvGrpSpPr>
        <p:grpSpPr>
          <a:xfrm>
            <a:off x="8562508" y="2719934"/>
            <a:ext cx="1262108" cy="898124"/>
            <a:chOff x="8762260" y="1677880"/>
            <a:chExt cx="1262108" cy="898124"/>
          </a:xfrm>
        </p:grpSpPr>
        <p:sp>
          <p:nvSpPr>
            <p:cNvPr id="14" name="Rectangle: Rounded Corners 13">
              <a:extLst>
                <a:ext uri="{FF2B5EF4-FFF2-40B4-BE49-F238E27FC236}">
                  <a16:creationId xmlns:a16="http://schemas.microsoft.com/office/drawing/2014/main" id="{D9A7AC24-9E1D-448C-99E3-AA7E47AA1679}"/>
                </a:ext>
              </a:extLst>
            </p:cNvPr>
            <p:cNvSpPr/>
            <p:nvPr/>
          </p:nvSpPr>
          <p:spPr>
            <a:xfrm>
              <a:off x="8762260" y="1677880"/>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15" name="Rectangle: Rounded Corners 14">
              <a:extLst>
                <a:ext uri="{FF2B5EF4-FFF2-40B4-BE49-F238E27FC236}">
                  <a16:creationId xmlns:a16="http://schemas.microsoft.com/office/drawing/2014/main" id="{E2CB71D9-7F8C-4E5F-86FC-19D603384718}"/>
                </a:ext>
              </a:extLst>
            </p:cNvPr>
            <p:cNvSpPr/>
            <p:nvPr/>
          </p:nvSpPr>
          <p:spPr>
            <a:xfrm>
              <a:off x="8905782" y="1785892"/>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a:t>JS</a:t>
              </a:r>
            </a:p>
          </p:txBody>
        </p:sp>
      </p:grpSp>
      <p:sp>
        <p:nvSpPr>
          <p:cNvPr id="16" name="TextBox 15">
            <a:extLst>
              <a:ext uri="{FF2B5EF4-FFF2-40B4-BE49-F238E27FC236}">
                <a16:creationId xmlns:a16="http://schemas.microsoft.com/office/drawing/2014/main" id="{09A6210C-B6AC-4AEE-8BC4-D62084CE3210}"/>
              </a:ext>
            </a:extLst>
          </p:cNvPr>
          <p:cNvSpPr txBox="1"/>
          <p:nvPr/>
        </p:nvSpPr>
        <p:spPr>
          <a:xfrm>
            <a:off x="8608679" y="3944312"/>
            <a:ext cx="1026243" cy="646331"/>
          </a:xfrm>
          <a:prstGeom prst="rect">
            <a:avLst/>
          </a:prstGeom>
          <a:noFill/>
        </p:spPr>
        <p:txBody>
          <a:bodyPr wrap="none" rtlCol="0">
            <a:spAutoFit/>
          </a:bodyPr>
          <a:lstStyle/>
          <a:p>
            <a:r>
              <a:rPr lang="en-US" dirty="0">
                <a:solidFill>
                  <a:schemeClr val="bg1">
                    <a:lumMod val="95000"/>
                  </a:schemeClr>
                </a:solidFill>
              </a:rPr>
              <a:t>ASP .NET</a:t>
            </a:r>
          </a:p>
          <a:p>
            <a:endParaRPr lang="en-US" dirty="0">
              <a:solidFill>
                <a:schemeClr val="bg1">
                  <a:lumMod val="95000"/>
                </a:schemeClr>
              </a:solidFill>
            </a:endParaRPr>
          </a:p>
        </p:txBody>
      </p:sp>
      <p:sp>
        <p:nvSpPr>
          <p:cNvPr id="17" name="TextBox 16">
            <a:extLst>
              <a:ext uri="{FF2B5EF4-FFF2-40B4-BE49-F238E27FC236}">
                <a16:creationId xmlns:a16="http://schemas.microsoft.com/office/drawing/2014/main" id="{7A3FA71B-839D-4583-8B5B-3A96155D5153}"/>
              </a:ext>
            </a:extLst>
          </p:cNvPr>
          <p:cNvSpPr txBox="1"/>
          <p:nvPr/>
        </p:nvSpPr>
        <p:spPr>
          <a:xfrm>
            <a:off x="8357231" y="4537824"/>
            <a:ext cx="1529137" cy="646331"/>
          </a:xfrm>
          <a:prstGeom prst="rect">
            <a:avLst/>
          </a:prstGeom>
          <a:noFill/>
        </p:spPr>
        <p:txBody>
          <a:bodyPr wrap="none" rtlCol="0">
            <a:spAutoFit/>
          </a:bodyPr>
          <a:lstStyle/>
          <a:p>
            <a:r>
              <a:rPr lang="en-US" dirty="0">
                <a:solidFill>
                  <a:schemeClr val="bg1">
                    <a:lumMod val="95000"/>
                  </a:schemeClr>
                </a:solidFill>
              </a:rPr>
              <a:t>ASP .NET MVC</a:t>
            </a:r>
          </a:p>
          <a:p>
            <a:endParaRPr lang="en-US" dirty="0">
              <a:solidFill>
                <a:schemeClr val="bg1">
                  <a:lumMod val="95000"/>
                </a:schemeClr>
              </a:solidFill>
            </a:endParaRPr>
          </a:p>
        </p:txBody>
      </p:sp>
      <p:sp>
        <p:nvSpPr>
          <p:cNvPr id="18" name="Rectangle 17">
            <a:extLst>
              <a:ext uri="{FF2B5EF4-FFF2-40B4-BE49-F238E27FC236}">
                <a16:creationId xmlns:a16="http://schemas.microsoft.com/office/drawing/2014/main" id="{792C795B-2AE7-4CBB-8515-6A37BFF9DA76}"/>
              </a:ext>
            </a:extLst>
          </p:cNvPr>
          <p:cNvSpPr/>
          <p:nvPr/>
        </p:nvSpPr>
        <p:spPr>
          <a:xfrm>
            <a:off x="172141" y="1113905"/>
            <a:ext cx="3204839" cy="46301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N" dirty="0"/>
              <a:t>BROWSER</a:t>
            </a:r>
          </a:p>
        </p:txBody>
      </p:sp>
      <p:cxnSp>
        <p:nvCxnSpPr>
          <p:cNvPr id="19" name="Straight Arrow Connector 18">
            <a:extLst>
              <a:ext uri="{FF2B5EF4-FFF2-40B4-BE49-F238E27FC236}">
                <a16:creationId xmlns:a16="http://schemas.microsoft.com/office/drawing/2014/main" id="{8480EAE6-DE60-4ADC-8566-E1CB9720920B}"/>
              </a:ext>
            </a:extLst>
          </p:cNvPr>
          <p:cNvCxnSpPr>
            <a:cxnSpLocks/>
          </p:cNvCxnSpPr>
          <p:nvPr/>
        </p:nvCxnSpPr>
        <p:spPr>
          <a:xfrm>
            <a:off x="3376980" y="1677880"/>
            <a:ext cx="42790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0AB96E4A-087B-4117-B60C-9FEE998901CF}"/>
              </a:ext>
            </a:extLst>
          </p:cNvPr>
          <p:cNvSpPr txBox="1"/>
          <p:nvPr/>
        </p:nvSpPr>
        <p:spPr>
          <a:xfrm>
            <a:off x="4726386" y="1321411"/>
            <a:ext cx="1266629" cy="369332"/>
          </a:xfrm>
          <a:prstGeom prst="rect">
            <a:avLst/>
          </a:prstGeom>
          <a:noFill/>
        </p:spPr>
        <p:txBody>
          <a:bodyPr wrap="none" rtlCol="0">
            <a:spAutoFit/>
          </a:bodyPr>
          <a:lstStyle/>
          <a:p>
            <a:r>
              <a:rPr lang="en-IN" dirty="0"/>
              <a:t>HTTP + URL</a:t>
            </a:r>
          </a:p>
        </p:txBody>
      </p:sp>
      <p:cxnSp>
        <p:nvCxnSpPr>
          <p:cNvPr id="21" name="Straight Arrow Connector 20">
            <a:extLst>
              <a:ext uri="{FF2B5EF4-FFF2-40B4-BE49-F238E27FC236}">
                <a16:creationId xmlns:a16="http://schemas.microsoft.com/office/drawing/2014/main" id="{28223E5D-E67F-4A7F-AC7B-504D4042CB19}"/>
              </a:ext>
            </a:extLst>
          </p:cNvPr>
          <p:cNvCxnSpPr/>
          <p:nvPr/>
        </p:nvCxnSpPr>
        <p:spPr>
          <a:xfrm flipH="1">
            <a:off x="3365924" y="2021488"/>
            <a:ext cx="42900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12D9CEF9-1844-45A4-AE26-70F272BBB136}"/>
              </a:ext>
            </a:extLst>
          </p:cNvPr>
          <p:cNvSpPr/>
          <p:nvPr/>
        </p:nvSpPr>
        <p:spPr>
          <a:xfrm>
            <a:off x="4486704" y="2034350"/>
            <a:ext cx="1745991" cy="369332"/>
          </a:xfrm>
          <a:prstGeom prst="rect">
            <a:avLst/>
          </a:prstGeom>
        </p:spPr>
        <p:txBody>
          <a:bodyPr wrap="none">
            <a:spAutoFit/>
          </a:bodyPr>
          <a:lstStyle/>
          <a:p>
            <a:r>
              <a:rPr lang="en-IN" dirty="0"/>
              <a:t>HTML + CSS + JS </a:t>
            </a:r>
          </a:p>
        </p:txBody>
      </p:sp>
      <p:sp>
        <p:nvSpPr>
          <p:cNvPr id="23" name="Rectangle 22">
            <a:extLst>
              <a:ext uri="{FF2B5EF4-FFF2-40B4-BE49-F238E27FC236}">
                <a16:creationId xmlns:a16="http://schemas.microsoft.com/office/drawing/2014/main" id="{E803539A-771E-4AEF-9B51-35115A43414A}"/>
              </a:ext>
            </a:extLst>
          </p:cNvPr>
          <p:cNvSpPr/>
          <p:nvPr/>
        </p:nvSpPr>
        <p:spPr>
          <a:xfrm>
            <a:off x="172141" y="1628001"/>
            <a:ext cx="3193783" cy="35077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dirty="0"/>
              <a:t>NAVIGATION</a:t>
            </a:r>
          </a:p>
        </p:txBody>
      </p:sp>
      <p:sp>
        <p:nvSpPr>
          <p:cNvPr id="24" name="Rectangle: Rounded Corners 23">
            <a:extLst>
              <a:ext uri="{FF2B5EF4-FFF2-40B4-BE49-F238E27FC236}">
                <a16:creationId xmlns:a16="http://schemas.microsoft.com/office/drawing/2014/main" id="{05DBDFE9-8338-4E6A-B5A0-4295EEB5395E}"/>
              </a:ext>
            </a:extLst>
          </p:cNvPr>
          <p:cNvSpPr/>
          <p:nvPr/>
        </p:nvSpPr>
        <p:spPr>
          <a:xfrm>
            <a:off x="365028" y="2448294"/>
            <a:ext cx="827614" cy="8570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25" name="Rectangle: Rounded Corners 24">
            <a:extLst>
              <a:ext uri="{FF2B5EF4-FFF2-40B4-BE49-F238E27FC236}">
                <a16:creationId xmlns:a16="http://schemas.microsoft.com/office/drawing/2014/main" id="{B8B4C8D0-21B1-4BC6-8757-0A4F79FA6E5D}"/>
              </a:ext>
            </a:extLst>
          </p:cNvPr>
          <p:cNvSpPr/>
          <p:nvPr/>
        </p:nvSpPr>
        <p:spPr>
          <a:xfrm>
            <a:off x="1383462" y="2448294"/>
            <a:ext cx="827614" cy="8570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26" name="Rectangle: Rounded Corners 25">
            <a:extLst>
              <a:ext uri="{FF2B5EF4-FFF2-40B4-BE49-F238E27FC236}">
                <a16:creationId xmlns:a16="http://schemas.microsoft.com/office/drawing/2014/main" id="{15270EB7-7AB5-4C10-BBF6-A42489B59440}"/>
              </a:ext>
            </a:extLst>
          </p:cNvPr>
          <p:cNvSpPr/>
          <p:nvPr/>
        </p:nvSpPr>
        <p:spPr>
          <a:xfrm>
            <a:off x="2396870" y="2437699"/>
            <a:ext cx="827614" cy="8570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27" name="Rectangle: Rounded Corners 26">
            <a:extLst>
              <a:ext uri="{FF2B5EF4-FFF2-40B4-BE49-F238E27FC236}">
                <a16:creationId xmlns:a16="http://schemas.microsoft.com/office/drawing/2014/main" id="{D5506313-345E-46C4-BC19-8EC368B7F096}"/>
              </a:ext>
            </a:extLst>
          </p:cNvPr>
          <p:cNvSpPr/>
          <p:nvPr/>
        </p:nvSpPr>
        <p:spPr>
          <a:xfrm>
            <a:off x="365028" y="3469412"/>
            <a:ext cx="2859456" cy="2016987"/>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dirty="0"/>
          </a:p>
        </p:txBody>
      </p:sp>
      <p:cxnSp>
        <p:nvCxnSpPr>
          <p:cNvPr id="28" name="Straight Arrow Connector 27">
            <a:extLst>
              <a:ext uri="{FF2B5EF4-FFF2-40B4-BE49-F238E27FC236}">
                <a16:creationId xmlns:a16="http://schemas.microsoft.com/office/drawing/2014/main" id="{9254625D-4171-4978-83AB-8B0D1A000816}"/>
              </a:ext>
            </a:extLst>
          </p:cNvPr>
          <p:cNvCxnSpPr>
            <a:cxnSpLocks/>
          </p:cNvCxnSpPr>
          <p:nvPr/>
        </p:nvCxnSpPr>
        <p:spPr>
          <a:xfrm>
            <a:off x="3376980" y="3048634"/>
            <a:ext cx="42790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2F11E7DF-D6C4-4EDA-8ADA-12E10BEC9E9A}"/>
              </a:ext>
            </a:extLst>
          </p:cNvPr>
          <p:cNvCxnSpPr/>
          <p:nvPr/>
        </p:nvCxnSpPr>
        <p:spPr>
          <a:xfrm flipH="1">
            <a:off x="3376980" y="3443690"/>
            <a:ext cx="42900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E5C19202-F54F-4944-ABBB-3E7F029D6506}"/>
              </a:ext>
            </a:extLst>
          </p:cNvPr>
          <p:cNvSpPr txBox="1"/>
          <p:nvPr/>
        </p:nvSpPr>
        <p:spPr>
          <a:xfrm>
            <a:off x="4422748" y="2692165"/>
            <a:ext cx="1901611" cy="369332"/>
          </a:xfrm>
          <a:prstGeom prst="rect">
            <a:avLst/>
          </a:prstGeom>
          <a:noFill/>
        </p:spPr>
        <p:txBody>
          <a:bodyPr wrap="none" rtlCol="0">
            <a:spAutoFit/>
          </a:bodyPr>
          <a:lstStyle/>
          <a:p>
            <a:r>
              <a:rPr lang="en-IN" dirty="0"/>
              <a:t>AJAX - HTTP + URL</a:t>
            </a:r>
          </a:p>
        </p:txBody>
      </p:sp>
      <p:sp>
        <p:nvSpPr>
          <p:cNvPr id="31" name="TextBox 30">
            <a:extLst>
              <a:ext uri="{FF2B5EF4-FFF2-40B4-BE49-F238E27FC236}">
                <a16:creationId xmlns:a16="http://schemas.microsoft.com/office/drawing/2014/main" id="{70B51B3C-ED50-4E3F-95CD-5EE2D144B381}"/>
              </a:ext>
            </a:extLst>
          </p:cNvPr>
          <p:cNvSpPr txBox="1"/>
          <p:nvPr/>
        </p:nvSpPr>
        <p:spPr>
          <a:xfrm>
            <a:off x="4599944" y="3469413"/>
            <a:ext cx="1547218" cy="369332"/>
          </a:xfrm>
          <a:prstGeom prst="rect">
            <a:avLst/>
          </a:prstGeom>
          <a:noFill/>
        </p:spPr>
        <p:txBody>
          <a:bodyPr wrap="none" rtlCol="0">
            <a:spAutoFit/>
          </a:bodyPr>
          <a:lstStyle/>
          <a:p>
            <a:r>
              <a:rPr lang="en-IN" dirty="0"/>
              <a:t>PARTIAL HTML</a:t>
            </a:r>
          </a:p>
        </p:txBody>
      </p:sp>
      <p:sp>
        <p:nvSpPr>
          <p:cNvPr id="32" name="Rectangle 31">
            <a:extLst>
              <a:ext uri="{FF2B5EF4-FFF2-40B4-BE49-F238E27FC236}">
                <a16:creationId xmlns:a16="http://schemas.microsoft.com/office/drawing/2014/main" id="{4FE75D12-6C40-4754-B62C-21F83045CA52}"/>
              </a:ext>
            </a:extLst>
          </p:cNvPr>
          <p:cNvSpPr/>
          <p:nvPr/>
        </p:nvSpPr>
        <p:spPr>
          <a:xfrm>
            <a:off x="4499302" y="3968318"/>
            <a:ext cx="2234221" cy="2677656"/>
          </a:xfrm>
          <a:prstGeom prst="rect">
            <a:avLst/>
          </a:prstGeom>
        </p:spPr>
        <p:txBody>
          <a:bodyPr wrap="square">
            <a:spAutoFit/>
          </a:bodyPr>
          <a:lstStyle/>
          <a:p>
            <a:r>
              <a:rPr lang="en-US" sz="1400" dirty="0"/>
              <a:t>&lt;table&gt;</a:t>
            </a:r>
          </a:p>
          <a:p>
            <a:r>
              <a:rPr lang="en-US" sz="1400" dirty="0"/>
              <a:t>    &lt;</a:t>
            </a:r>
            <a:r>
              <a:rPr lang="en-US" sz="1400" dirty="0" err="1"/>
              <a:t>thead</a:t>
            </a:r>
            <a:r>
              <a:rPr lang="en-US" sz="1400" dirty="0"/>
              <a:t>&gt;</a:t>
            </a:r>
          </a:p>
          <a:p>
            <a:r>
              <a:rPr lang="en-US" sz="1400" dirty="0"/>
              <a:t>        &lt;tr&gt;</a:t>
            </a:r>
          </a:p>
          <a:p>
            <a:r>
              <a:rPr lang="en-US" sz="1400" dirty="0"/>
              <a:t>            &lt;</a:t>
            </a:r>
            <a:r>
              <a:rPr lang="en-US" sz="1400" dirty="0" err="1"/>
              <a:t>th</a:t>
            </a:r>
            <a:r>
              <a:rPr lang="en-US" sz="1400" dirty="0"/>
              <a:t>&gt;ID&lt;/</a:t>
            </a:r>
            <a:r>
              <a:rPr lang="en-US" sz="1400" dirty="0" err="1"/>
              <a:t>th</a:t>
            </a:r>
            <a:r>
              <a:rPr lang="en-US" sz="1400" dirty="0"/>
              <a:t>&gt;</a:t>
            </a:r>
          </a:p>
          <a:p>
            <a:r>
              <a:rPr lang="en-US" sz="1400" dirty="0"/>
              <a:t>        &lt;/tr&gt;</a:t>
            </a:r>
          </a:p>
          <a:p>
            <a:r>
              <a:rPr lang="en-US" sz="1400" dirty="0"/>
              <a:t>    &lt;/</a:t>
            </a:r>
            <a:r>
              <a:rPr lang="en-US" sz="1400" dirty="0" err="1"/>
              <a:t>thead</a:t>
            </a:r>
            <a:r>
              <a:rPr lang="en-US" sz="1400" dirty="0"/>
              <a:t>&gt;</a:t>
            </a:r>
          </a:p>
          <a:p>
            <a:r>
              <a:rPr lang="en-US" sz="1400" dirty="0"/>
              <a:t>    &lt;</a:t>
            </a:r>
            <a:r>
              <a:rPr lang="en-US" sz="1400" dirty="0" err="1"/>
              <a:t>tbody</a:t>
            </a:r>
            <a:r>
              <a:rPr lang="en-US" sz="1400" dirty="0"/>
              <a:t>&gt;</a:t>
            </a:r>
          </a:p>
          <a:p>
            <a:r>
              <a:rPr lang="en-US" sz="1400" dirty="0"/>
              <a:t>        &lt;tr&gt;</a:t>
            </a:r>
          </a:p>
          <a:p>
            <a:r>
              <a:rPr lang="en-US" sz="1400" dirty="0"/>
              <a:t>            &lt;td&gt;1&lt;/td&gt;</a:t>
            </a:r>
          </a:p>
          <a:p>
            <a:r>
              <a:rPr lang="en-US" sz="1400" dirty="0"/>
              <a:t>        &lt;/tr&gt;</a:t>
            </a:r>
          </a:p>
          <a:p>
            <a:r>
              <a:rPr lang="en-US" sz="1400" dirty="0"/>
              <a:t>    &lt;/</a:t>
            </a:r>
            <a:r>
              <a:rPr lang="en-US" sz="1400" dirty="0" err="1"/>
              <a:t>tbody</a:t>
            </a:r>
            <a:r>
              <a:rPr lang="en-US" sz="1400" dirty="0"/>
              <a:t>&gt;</a:t>
            </a:r>
          </a:p>
          <a:p>
            <a:r>
              <a:rPr lang="en-US" sz="1400" dirty="0"/>
              <a:t>&lt;/table&gt;</a:t>
            </a:r>
            <a:endParaRPr lang="en-IN" sz="1400" dirty="0"/>
          </a:p>
        </p:txBody>
      </p:sp>
      <p:grpSp>
        <p:nvGrpSpPr>
          <p:cNvPr id="33" name="Group 32">
            <a:extLst>
              <a:ext uri="{FF2B5EF4-FFF2-40B4-BE49-F238E27FC236}">
                <a16:creationId xmlns:a16="http://schemas.microsoft.com/office/drawing/2014/main" id="{4F843183-D08F-4F6F-9008-69C78F07D50E}"/>
              </a:ext>
            </a:extLst>
          </p:cNvPr>
          <p:cNvGrpSpPr/>
          <p:nvPr/>
        </p:nvGrpSpPr>
        <p:grpSpPr>
          <a:xfrm>
            <a:off x="3485864" y="3510046"/>
            <a:ext cx="828000" cy="828000"/>
            <a:chOff x="4936328" y="4218830"/>
            <a:chExt cx="828000" cy="828000"/>
          </a:xfrm>
        </p:grpSpPr>
        <p:sp>
          <p:nvSpPr>
            <p:cNvPr id="34" name="Arc 33">
              <a:extLst>
                <a:ext uri="{FF2B5EF4-FFF2-40B4-BE49-F238E27FC236}">
                  <a16:creationId xmlns:a16="http://schemas.microsoft.com/office/drawing/2014/main" id="{225D08D5-C15A-4C97-B90F-7E910863B8A1}"/>
                </a:ext>
              </a:extLst>
            </p:cNvPr>
            <p:cNvSpPr/>
            <p:nvPr/>
          </p:nvSpPr>
          <p:spPr>
            <a:xfrm rot="16418204">
              <a:off x="4936328" y="4218830"/>
              <a:ext cx="828000" cy="828000"/>
            </a:xfrm>
            <a:prstGeom prst="arc">
              <a:avLst>
                <a:gd name="adj1" fmla="val 16200000"/>
                <a:gd name="adj2" fmla="val 14532720"/>
              </a:avLst>
            </a:prstGeom>
            <a:ln w="38100">
              <a:prstDash val="sysDash"/>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dirty="0"/>
            </a:p>
          </p:txBody>
        </p:sp>
        <p:sp>
          <p:nvSpPr>
            <p:cNvPr id="35" name="TextBox 34">
              <a:extLst>
                <a:ext uri="{FF2B5EF4-FFF2-40B4-BE49-F238E27FC236}">
                  <a16:creationId xmlns:a16="http://schemas.microsoft.com/office/drawing/2014/main" id="{EA99C41F-CCA0-49A4-AF15-05FA29D70064}"/>
                </a:ext>
              </a:extLst>
            </p:cNvPr>
            <p:cNvSpPr txBox="1"/>
            <p:nvPr/>
          </p:nvSpPr>
          <p:spPr>
            <a:xfrm>
              <a:off x="5050531" y="4309664"/>
              <a:ext cx="676147" cy="646331"/>
            </a:xfrm>
            <a:prstGeom prst="rect">
              <a:avLst/>
            </a:prstGeom>
            <a:noFill/>
            <a:ln>
              <a:noFill/>
              <a:prstDash val="sysDash"/>
            </a:ln>
          </p:spPr>
          <p:txBody>
            <a:bodyPr wrap="none" rtlCol="0">
              <a:spAutoFit/>
            </a:bodyPr>
            <a:lstStyle/>
            <a:p>
              <a:r>
                <a:rPr lang="en-IN" sz="1200" b="1" dirty="0">
                  <a:solidFill>
                    <a:srgbClr val="FF0000"/>
                  </a:solidFill>
                </a:rPr>
                <a:t>Partial </a:t>
              </a:r>
            </a:p>
            <a:p>
              <a:r>
                <a:rPr lang="en-IN" sz="1200" b="1" dirty="0">
                  <a:solidFill>
                    <a:srgbClr val="FF0000"/>
                  </a:solidFill>
                </a:rPr>
                <a:t>Page</a:t>
              </a:r>
            </a:p>
            <a:p>
              <a:r>
                <a:rPr lang="en-IN" sz="1200" b="1" dirty="0">
                  <a:solidFill>
                    <a:srgbClr val="FF0000"/>
                  </a:solidFill>
                </a:rPr>
                <a:t>Reload!</a:t>
              </a:r>
            </a:p>
          </p:txBody>
        </p:sp>
      </p:grpSp>
    </p:spTree>
    <p:extLst>
      <p:ext uri="{BB962C8B-B14F-4D97-AF65-F5344CB8AC3E}">
        <p14:creationId xmlns:p14="http://schemas.microsoft.com/office/powerpoint/2010/main" val="378109856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217A17C-37BF-4D81-BB14-6B5E232689EB}"/>
              </a:ext>
            </a:extLst>
          </p:cNvPr>
          <p:cNvSpPr>
            <a:spLocks noGrp="1"/>
          </p:cNvSpPr>
          <p:nvPr>
            <p:ph type="title"/>
          </p:nvPr>
        </p:nvSpPr>
        <p:spPr>
          <a:xfrm>
            <a:off x="838200" y="365125"/>
            <a:ext cx="10515600" cy="1325563"/>
          </a:xfrm>
        </p:spPr>
        <p:txBody>
          <a:bodyPr/>
          <a:lstStyle/>
          <a:p>
            <a:r>
              <a:rPr lang="en-IN" dirty="0"/>
              <a:t>TypeScript Class</a:t>
            </a:r>
          </a:p>
        </p:txBody>
      </p:sp>
      <p:sp>
        <p:nvSpPr>
          <p:cNvPr id="5" name="Content Placeholder 4">
            <a:extLst>
              <a:ext uri="{FF2B5EF4-FFF2-40B4-BE49-F238E27FC236}">
                <a16:creationId xmlns:a16="http://schemas.microsoft.com/office/drawing/2014/main" id="{E5A797AC-E95B-45B3-A8FA-C75BBD59C8FF}"/>
              </a:ext>
            </a:extLst>
          </p:cNvPr>
          <p:cNvSpPr>
            <a:spLocks noGrp="1"/>
          </p:cNvSpPr>
          <p:nvPr>
            <p:ph idx="1"/>
          </p:nvPr>
        </p:nvSpPr>
        <p:spPr>
          <a:xfrm>
            <a:off x="838200" y="1825625"/>
            <a:ext cx="10515600" cy="4351338"/>
          </a:xfrm>
        </p:spPr>
        <p:txBody>
          <a:bodyPr>
            <a:normAutofit/>
          </a:bodyPr>
          <a:lstStyle/>
          <a:p>
            <a:r>
              <a:rPr lang="en-US" dirty="0"/>
              <a:t>A class can have the following features</a:t>
            </a:r>
            <a:endParaRPr lang="en-IN" dirty="0"/>
          </a:p>
          <a:p>
            <a:pPr lvl="1"/>
            <a:r>
              <a:rPr lang="en-IN" dirty="0"/>
              <a:t>Instance methods/members</a:t>
            </a:r>
          </a:p>
          <a:p>
            <a:pPr lvl="1"/>
            <a:r>
              <a:rPr lang="en-IN" dirty="0"/>
              <a:t>Single constructor with Default/Optional parameter</a:t>
            </a:r>
          </a:p>
          <a:p>
            <a:pPr lvl="1"/>
            <a:r>
              <a:rPr lang="en-IN" dirty="0"/>
              <a:t>Optional and Required Members in Strict Mode</a:t>
            </a:r>
          </a:p>
          <a:p>
            <a:pPr lvl="1"/>
            <a:r>
              <a:rPr lang="en-IN" dirty="0"/>
              <a:t>Parameter Members</a:t>
            </a:r>
          </a:p>
          <a:p>
            <a:pPr lvl="1"/>
            <a:r>
              <a:rPr lang="en-IN" dirty="0"/>
              <a:t>Static methods/members</a:t>
            </a:r>
          </a:p>
          <a:p>
            <a:pPr lvl="1"/>
            <a:r>
              <a:rPr lang="en-IN" dirty="0" err="1"/>
              <a:t>Readonly</a:t>
            </a:r>
            <a:r>
              <a:rPr lang="en-IN" dirty="0"/>
              <a:t> Members</a:t>
            </a:r>
          </a:p>
          <a:p>
            <a:pPr lvl="1"/>
            <a:r>
              <a:rPr lang="en-IN" dirty="0"/>
              <a:t>Can implement interfaces</a:t>
            </a:r>
          </a:p>
          <a:p>
            <a:pPr lvl="1"/>
            <a:r>
              <a:rPr lang="en-IN" dirty="0"/>
              <a:t>Inheritance</a:t>
            </a:r>
          </a:p>
          <a:p>
            <a:pPr lvl="1"/>
            <a:endParaRPr lang="en-IN" dirty="0"/>
          </a:p>
        </p:txBody>
      </p:sp>
    </p:spTree>
    <p:extLst>
      <p:ext uri="{BB962C8B-B14F-4D97-AF65-F5344CB8AC3E}">
        <p14:creationId xmlns:p14="http://schemas.microsoft.com/office/powerpoint/2010/main" val="411224462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E4902FB-8CC2-4B07-B7D0-D95EA446782A}"/>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Class Example</a:t>
            </a:r>
          </a:p>
        </p:txBody>
      </p:sp>
      <p:pic>
        <p:nvPicPr>
          <p:cNvPr id="8" name="object 8" descr="Graphical user interface, text, application&#10;&#10;Description automatically generated">
            <a:extLst>
              <a:ext uri="{FF2B5EF4-FFF2-40B4-BE49-F238E27FC236}">
                <a16:creationId xmlns:a16="http://schemas.microsoft.com/office/drawing/2014/main" id="{A00FDF89-8B02-48F2-98E5-1A7F63550214}"/>
              </a:ext>
            </a:extLst>
          </p:cNvPr>
          <p:cNvPicPr>
            <a:picLocks noGrp="1"/>
          </p:cNvPicPr>
          <p:nvPr>
            <p:ph idx="1"/>
          </p:nvPr>
        </p:nvPicPr>
        <p:blipFill rotWithShape="1">
          <a:blip r:embed="rId2" cstate="print"/>
          <a:srcRect r="12072"/>
          <a:stretch/>
        </p:blipFill>
        <p:spPr>
          <a:xfrm>
            <a:off x="4866951" y="643466"/>
            <a:ext cx="6601430" cy="5568739"/>
          </a:xfrm>
          <a:prstGeom prst="rect">
            <a:avLst/>
          </a:prstGeom>
        </p:spPr>
      </p:pic>
    </p:spTree>
    <p:extLst>
      <p:ext uri="{BB962C8B-B14F-4D97-AF65-F5344CB8AC3E}">
        <p14:creationId xmlns:p14="http://schemas.microsoft.com/office/powerpoint/2010/main" val="112165911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19328D-7329-4350-AFF3-AC7BAF55451C}"/>
              </a:ext>
            </a:extLst>
          </p:cNvPr>
          <p:cNvSpPr>
            <a:spLocks noGrp="1"/>
          </p:cNvSpPr>
          <p:nvPr>
            <p:ph type="title"/>
          </p:nvPr>
        </p:nvSpPr>
        <p:spPr/>
        <p:txBody>
          <a:bodyPr/>
          <a:lstStyle/>
          <a:p>
            <a:r>
              <a:rPr lang="en-US" dirty="0"/>
              <a:t>Generics</a:t>
            </a:r>
          </a:p>
        </p:txBody>
      </p:sp>
      <p:sp>
        <p:nvSpPr>
          <p:cNvPr id="3" name="Content Placeholder 2">
            <a:extLst>
              <a:ext uri="{FF2B5EF4-FFF2-40B4-BE49-F238E27FC236}">
                <a16:creationId xmlns:a16="http://schemas.microsoft.com/office/drawing/2014/main" id="{26352F0D-A809-4976-9BB1-D704AAA12B62}"/>
              </a:ext>
            </a:extLst>
          </p:cNvPr>
          <p:cNvSpPr>
            <a:spLocks noGrp="1"/>
          </p:cNvSpPr>
          <p:nvPr>
            <p:ph idx="1"/>
          </p:nvPr>
        </p:nvSpPr>
        <p:spPr/>
        <p:txBody>
          <a:bodyPr>
            <a:normAutofit fontScale="92500" lnSpcReduction="10000"/>
          </a:bodyPr>
          <a:lstStyle/>
          <a:p>
            <a:r>
              <a:rPr lang="en-US" dirty="0"/>
              <a:t>When writing programs, one of the most important aspects is to build reusable components. This ensures that the program is flexible as well as scalable in the long-term.</a:t>
            </a:r>
          </a:p>
          <a:p>
            <a:r>
              <a:rPr lang="en-US" dirty="0"/>
              <a:t>Generics offer a way to create reusable components. Generics provide a way to make components work with any data type and not restrict to one data type. </a:t>
            </a:r>
          </a:p>
          <a:p>
            <a:r>
              <a:rPr lang="en-US" dirty="0"/>
              <a:t>So, components can be called or used with a variety of data types, without loosing type safety and </a:t>
            </a:r>
            <a:r>
              <a:rPr lang="en-US" dirty="0" err="1"/>
              <a:t>intellisense</a:t>
            </a:r>
            <a:r>
              <a:rPr lang="en-US" dirty="0"/>
              <a:t>.</a:t>
            </a:r>
          </a:p>
          <a:p>
            <a:r>
              <a:rPr lang="en-US" dirty="0"/>
              <a:t>Generic Type can be used with</a:t>
            </a:r>
          </a:p>
          <a:p>
            <a:pPr lvl="1"/>
            <a:r>
              <a:rPr lang="en-US" dirty="0"/>
              <a:t>Functions</a:t>
            </a:r>
          </a:p>
          <a:p>
            <a:pPr lvl="1"/>
            <a:r>
              <a:rPr lang="en-US" dirty="0"/>
              <a:t>Class</a:t>
            </a:r>
          </a:p>
          <a:p>
            <a:pPr lvl="1"/>
            <a:r>
              <a:rPr lang="en-US" dirty="0"/>
              <a:t>Interface</a:t>
            </a:r>
          </a:p>
        </p:txBody>
      </p:sp>
    </p:spTree>
    <p:extLst>
      <p:ext uri="{BB962C8B-B14F-4D97-AF65-F5344CB8AC3E}">
        <p14:creationId xmlns:p14="http://schemas.microsoft.com/office/powerpoint/2010/main" val="97654978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44DDA24-0FD2-4024-9B5C-EAF37AA49CC3}"/>
              </a:ext>
            </a:extLst>
          </p:cNvPr>
          <p:cNvSpPr>
            <a:spLocks noGrp="1"/>
          </p:cNvSpPr>
          <p:nvPr>
            <p:ph type="title"/>
          </p:nvPr>
        </p:nvSpPr>
        <p:spPr/>
        <p:txBody>
          <a:bodyPr/>
          <a:lstStyle/>
          <a:p>
            <a:r>
              <a:rPr lang="en-US" dirty="0"/>
              <a:t>Generic Constraints</a:t>
            </a:r>
          </a:p>
        </p:txBody>
      </p:sp>
      <p:sp>
        <p:nvSpPr>
          <p:cNvPr id="3" name="Content Placeholder 2">
            <a:extLst>
              <a:ext uri="{FF2B5EF4-FFF2-40B4-BE49-F238E27FC236}">
                <a16:creationId xmlns:a16="http://schemas.microsoft.com/office/drawing/2014/main" id="{6C44BCD0-F2DE-417F-9625-8384A9305554}"/>
              </a:ext>
            </a:extLst>
          </p:cNvPr>
          <p:cNvSpPr>
            <a:spLocks noGrp="1"/>
          </p:cNvSpPr>
          <p:nvPr>
            <p:ph idx="1"/>
          </p:nvPr>
        </p:nvSpPr>
        <p:spPr>
          <a:xfrm>
            <a:off x="838200" y="1825625"/>
            <a:ext cx="10515600" cy="4351338"/>
          </a:xfrm>
        </p:spPr>
        <p:txBody>
          <a:bodyPr/>
          <a:lstStyle/>
          <a:p>
            <a:r>
              <a:rPr lang="en-US" dirty="0"/>
              <a:t>As mentioned earlier, the generic type allows any data type. However, we can restrict it to certain types using constraints.</a:t>
            </a:r>
          </a:p>
          <a:p>
            <a:r>
              <a:rPr lang="en-US" dirty="0"/>
              <a:t>A constraint is specified after the generic type in the angle brackets.</a:t>
            </a:r>
          </a:p>
          <a:p>
            <a:r>
              <a:rPr lang="en-US" dirty="0"/>
              <a:t>Constraints can be applied using:</a:t>
            </a:r>
          </a:p>
          <a:p>
            <a:pPr lvl="1"/>
            <a:r>
              <a:rPr lang="en-US" dirty="0"/>
              <a:t>extends</a:t>
            </a:r>
          </a:p>
          <a:p>
            <a:pPr lvl="1"/>
            <a:r>
              <a:rPr lang="en-US" dirty="0"/>
              <a:t>Type Parameters</a:t>
            </a:r>
          </a:p>
          <a:p>
            <a:pPr lvl="1"/>
            <a:r>
              <a:rPr lang="en-US" dirty="0"/>
              <a:t>Class Types</a:t>
            </a:r>
          </a:p>
          <a:p>
            <a:pPr lvl="1"/>
            <a:r>
              <a:rPr lang="en-US" dirty="0" err="1"/>
              <a:t>keyof</a:t>
            </a:r>
            <a:endParaRPr lang="en-US" dirty="0"/>
          </a:p>
        </p:txBody>
      </p:sp>
    </p:spTree>
    <p:extLst>
      <p:ext uri="{BB962C8B-B14F-4D97-AF65-F5344CB8AC3E}">
        <p14:creationId xmlns:p14="http://schemas.microsoft.com/office/powerpoint/2010/main" val="139376360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CDF52-825B-4DA6-9582-EC824E462511}"/>
              </a:ext>
            </a:extLst>
          </p:cNvPr>
          <p:cNvSpPr>
            <a:spLocks noGrp="1"/>
          </p:cNvSpPr>
          <p:nvPr>
            <p:ph type="title"/>
          </p:nvPr>
        </p:nvSpPr>
        <p:spPr/>
        <p:txBody>
          <a:bodyPr/>
          <a:lstStyle/>
          <a:p>
            <a:r>
              <a:rPr lang="en-IN" dirty="0"/>
              <a:t>Iterators</a:t>
            </a:r>
            <a:endParaRPr lang="en-US" dirty="0"/>
          </a:p>
        </p:txBody>
      </p:sp>
      <p:sp>
        <p:nvSpPr>
          <p:cNvPr id="3" name="Content Placeholder 2">
            <a:extLst>
              <a:ext uri="{FF2B5EF4-FFF2-40B4-BE49-F238E27FC236}">
                <a16:creationId xmlns:a16="http://schemas.microsoft.com/office/drawing/2014/main" id="{CA25188B-4FD9-47B3-AB02-EE08DC17ABFF}"/>
              </a:ext>
            </a:extLst>
          </p:cNvPr>
          <p:cNvSpPr>
            <a:spLocks noGrp="1"/>
          </p:cNvSpPr>
          <p:nvPr>
            <p:ph idx="1"/>
          </p:nvPr>
        </p:nvSpPr>
        <p:spPr/>
        <p:txBody>
          <a:bodyPr/>
          <a:lstStyle/>
          <a:p>
            <a:r>
              <a:rPr lang="en-IN" dirty="0" err="1"/>
              <a:t>Iterables</a:t>
            </a:r>
            <a:endParaRPr lang="en-IN" dirty="0"/>
          </a:p>
          <a:p>
            <a:pPr lvl="1"/>
            <a:r>
              <a:rPr lang="en-US" dirty="0"/>
              <a:t>An object is deemed </a:t>
            </a:r>
            <a:r>
              <a:rPr lang="en-US" dirty="0" err="1"/>
              <a:t>iterable</a:t>
            </a:r>
            <a:r>
              <a:rPr lang="en-US" dirty="0"/>
              <a:t> if it has an implementation for the </a:t>
            </a:r>
            <a:r>
              <a:rPr lang="en-US" dirty="0" err="1"/>
              <a:t>Symbol.iterator</a:t>
            </a:r>
            <a:r>
              <a:rPr lang="en-US" dirty="0"/>
              <a:t> property. </a:t>
            </a:r>
          </a:p>
          <a:p>
            <a:pPr lvl="1"/>
            <a:r>
              <a:rPr lang="en-US" dirty="0"/>
              <a:t>Some built-in types like Array, Map, Set, String, Int32Array, Uint32Array, etc. have their </a:t>
            </a:r>
            <a:r>
              <a:rPr lang="en-US" dirty="0" err="1"/>
              <a:t>Symbol.iterator</a:t>
            </a:r>
            <a:r>
              <a:rPr lang="en-US" dirty="0"/>
              <a:t> property already implemented. </a:t>
            </a:r>
          </a:p>
          <a:p>
            <a:pPr lvl="1"/>
            <a:r>
              <a:rPr lang="en-US" dirty="0" err="1"/>
              <a:t>Symbol.iterator</a:t>
            </a:r>
            <a:r>
              <a:rPr lang="en-US" dirty="0"/>
              <a:t> function on an object is responsible for returning the list of values to iterate on.</a:t>
            </a:r>
          </a:p>
          <a:p>
            <a:pPr lvl="1"/>
            <a:r>
              <a:rPr lang="en-US" dirty="0" err="1"/>
              <a:t>for..of</a:t>
            </a:r>
            <a:r>
              <a:rPr lang="en-US" dirty="0"/>
              <a:t> loops over an </a:t>
            </a:r>
            <a:r>
              <a:rPr lang="en-US" dirty="0" err="1"/>
              <a:t>iterable</a:t>
            </a:r>
            <a:r>
              <a:rPr lang="en-US" dirty="0"/>
              <a:t> object, invoking the </a:t>
            </a:r>
            <a:r>
              <a:rPr lang="en-US" dirty="0" err="1"/>
              <a:t>Symbol.iterator</a:t>
            </a:r>
            <a:r>
              <a:rPr lang="en-US" dirty="0"/>
              <a:t> property on the object.</a:t>
            </a:r>
          </a:p>
        </p:txBody>
      </p:sp>
    </p:spTree>
    <p:extLst>
      <p:ext uri="{BB962C8B-B14F-4D97-AF65-F5344CB8AC3E}">
        <p14:creationId xmlns:p14="http://schemas.microsoft.com/office/powerpoint/2010/main" val="156231840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91CB4-660A-45D3-8EC5-FAEE393ECF51}"/>
              </a:ext>
            </a:extLst>
          </p:cNvPr>
          <p:cNvSpPr>
            <a:spLocks noGrp="1"/>
          </p:cNvSpPr>
          <p:nvPr>
            <p:ph type="title"/>
          </p:nvPr>
        </p:nvSpPr>
        <p:spPr>
          <a:xfrm>
            <a:off x="838200" y="365125"/>
            <a:ext cx="10515600" cy="1325563"/>
          </a:xfrm>
        </p:spPr>
        <p:txBody>
          <a:bodyPr/>
          <a:lstStyle/>
          <a:p>
            <a:r>
              <a:rPr lang="en-US"/>
              <a:t>Generators</a:t>
            </a:r>
            <a:endParaRPr lang="en-US" dirty="0"/>
          </a:p>
        </p:txBody>
      </p:sp>
      <p:sp>
        <p:nvSpPr>
          <p:cNvPr id="3" name="Content Placeholder 2">
            <a:extLst>
              <a:ext uri="{FF2B5EF4-FFF2-40B4-BE49-F238E27FC236}">
                <a16:creationId xmlns:a16="http://schemas.microsoft.com/office/drawing/2014/main" id="{A413D11A-F06B-411F-845F-855D717885A6}"/>
              </a:ext>
            </a:extLst>
          </p:cNvPr>
          <p:cNvSpPr>
            <a:spLocks noGrp="1"/>
          </p:cNvSpPr>
          <p:nvPr>
            <p:ph idx="1"/>
          </p:nvPr>
        </p:nvSpPr>
        <p:spPr>
          <a:xfrm>
            <a:off x="838200" y="1825625"/>
            <a:ext cx="10515600" cy="4351338"/>
          </a:xfrm>
        </p:spPr>
        <p:txBody>
          <a:bodyPr>
            <a:normAutofit fontScale="92500" lnSpcReduction="20000"/>
          </a:bodyPr>
          <a:lstStyle/>
          <a:p>
            <a:r>
              <a:rPr lang="en-US" dirty="0"/>
              <a:t>In TypeScript, generators provide a new way to work with functions and iterators. Generators provide an easier way to implement iterators.</a:t>
            </a:r>
          </a:p>
          <a:p>
            <a:r>
              <a:rPr lang="en-US" dirty="0"/>
              <a:t>Using a generator,</a:t>
            </a:r>
          </a:p>
          <a:p>
            <a:pPr lvl="1"/>
            <a:r>
              <a:rPr lang="en-US" dirty="0"/>
              <a:t>you can stop the execution of a function from anywhere inside the function</a:t>
            </a:r>
          </a:p>
          <a:p>
            <a:pPr lvl="1"/>
            <a:r>
              <a:rPr lang="en-US" dirty="0"/>
              <a:t>and continue executing code from a halted position</a:t>
            </a:r>
          </a:p>
          <a:p>
            <a:r>
              <a:rPr lang="en-US" dirty="0"/>
              <a:t>To create a generator, you need to first define a generator function with function* symbol. </a:t>
            </a:r>
          </a:p>
          <a:p>
            <a:r>
              <a:rPr lang="en-US" dirty="0"/>
              <a:t>You can pause the execution of a generator function without executing the whole function body by using yield keyword.</a:t>
            </a:r>
          </a:p>
          <a:p>
            <a:r>
              <a:rPr lang="en-US" dirty="0"/>
              <a:t>The yield expression returns a value. However, unlike the return statement, it doesn't terminate the program. That's why you can continue executing code from the last yielded position. </a:t>
            </a:r>
          </a:p>
        </p:txBody>
      </p:sp>
    </p:spTree>
    <p:extLst>
      <p:ext uri="{BB962C8B-B14F-4D97-AF65-F5344CB8AC3E}">
        <p14:creationId xmlns:p14="http://schemas.microsoft.com/office/powerpoint/2010/main" val="86992249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1CFC23-1786-4D57-8BC7-12399CC6F88A}"/>
              </a:ext>
            </a:extLst>
          </p:cNvPr>
          <p:cNvSpPr>
            <a:spLocks noGrp="1"/>
          </p:cNvSpPr>
          <p:nvPr>
            <p:ph type="title"/>
          </p:nvPr>
        </p:nvSpPr>
        <p:spPr/>
        <p:txBody>
          <a:bodyPr/>
          <a:lstStyle/>
          <a:p>
            <a:r>
              <a:rPr lang="en-US"/>
              <a:t>Generator Methods</a:t>
            </a:r>
          </a:p>
        </p:txBody>
      </p:sp>
      <p:graphicFrame>
        <p:nvGraphicFramePr>
          <p:cNvPr id="4" name="Content Placeholder 3">
            <a:extLst>
              <a:ext uri="{FF2B5EF4-FFF2-40B4-BE49-F238E27FC236}">
                <a16:creationId xmlns:a16="http://schemas.microsoft.com/office/drawing/2014/main" id="{B6662C5A-AF16-4724-ABC0-019D859B3305}"/>
              </a:ext>
            </a:extLst>
          </p:cNvPr>
          <p:cNvGraphicFramePr>
            <a:graphicFrameLocks noGrp="1"/>
          </p:cNvGraphicFramePr>
          <p:nvPr>
            <p:ph idx="1"/>
          </p:nvPr>
        </p:nvGraphicFramePr>
        <p:xfrm>
          <a:off x="838200" y="1825625"/>
          <a:ext cx="10515600" cy="3953156"/>
        </p:xfrm>
        <a:graphic>
          <a:graphicData uri="http://schemas.openxmlformats.org/drawingml/2006/table">
            <a:tbl>
              <a:tblPr firstRow="1" bandRow="1"/>
              <a:tblGrid>
                <a:gridCol w="2790825">
                  <a:extLst>
                    <a:ext uri="{9D8B030D-6E8A-4147-A177-3AD203B41FA5}">
                      <a16:colId xmlns:a16="http://schemas.microsoft.com/office/drawing/2014/main" val="1331453968"/>
                    </a:ext>
                  </a:extLst>
                </a:gridCol>
                <a:gridCol w="7724775">
                  <a:extLst>
                    <a:ext uri="{9D8B030D-6E8A-4147-A177-3AD203B41FA5}">
                      <a16:colId xmlns:a16="http://schemas.microsoft.com/office/drawing/2014/main" val="750308097"/>
                    </a:ext>
                  </a:extLst>
                </a:gridCol>
              </a:tblGrid>
              <a:tr h="747243">
                <a:tc>
                  <a:txBody>
                    <a:bodyPr/>
                    <a:lstStyle/>
                    <a:p>
                      <a:pPr algn="l"/>
                      <a:r>
                        <a:rPr lang="en-US" sz="3200" b="1">
                          <a:effectLst/>
                        </a:rPr>
                        <a:t>Method</a:t>
                      </a:r>
                    </a:p>
                  </a:txBody>
                  <a:tcPr marL="200872" marR="200872" marT="100436" marB="100436" anchor="ctr">
                    <a:lnL>
                      <a:noFill/>
                    </a:lnL>
                    <a:lnR>
                      <a:noFill/>
                    </a:lnR>
                    <a:lnT>
                      <a:noFill/>
                    </a:lnT>
                    <a:lnB>
                      <a:noFill/>
                    </a:lnB>
                    <a:solidFill>
                      <a:srgbClr val="F8FAFF"/>
                    </a:solidFill>
                  </a:tcPr>
                </a:tc>
                <a:tc>
                  <a:txBody>
                    <a:bodyPr/>
                    <a:lstStyle/>
                    <a:p>
                      <a:pPr algn="l"/>
                      <a:r>
                        <a:rPr lang="en-US" sz="3200" b="1" dirty="0">
                          <a:effectLst/>
                        </a:rPr>
                        <a:t>Description</a:t>
                      </a:r>
                    </a:p>
                  </a:txBody>
                  <a:tcPr marL="200872" marR="200872" marT="100436" marB="100436" anchor="ctr">
                    <a:lnL>
                      <a:noFill/>
                    </a:lnL>
                    <a:lnR>
                      <a:noFill/>
                    </a:lnR>
                    <a:lnT>
                      <a:noFill/>
                    </a:lnT>
                    <a:lnB>
                      <a:noFill/>
                    </a:lnB>
                    <a:solidFill>
                      <a:srgbClr val="F8FAFF"/>
                    </a:solidFill>
                  </a:tcPr>
                </a:tc>
                <a:extLst>
                  <a:ext uri="{0D108BD9-81ED-4DB2-BD59-A6C34878D82A}">
                    <a16:rowId xmlns:a16="http://schemas.microsoft.com/office/drawing/2014/main" val="1892353773"/>
                  </a:ext>
                </a:extLst>
              </a:tr>
              <a:tr h="747243">
                <a:tc>
                  <a:txBody>
                    <a:bodyPr/>
                    <a:lstStyle/>
                    <a:p>
                      <a:r>
                        <a:rPr lang="en-US" sz="3200">
                          <a:effectLst/>
                        </a:rPr>
                        <a:t>next()</a:t>
                      </a:r>
                    </a:p>
                  </a:txBody>
                  <a:tcPr marL="200872" marR="200872" marT="100436" marB="100436" anchor="ctr">
                    <a:lnL>
                      <a:noFill/>
                    </a:lnL>
                    <a:lnR>
                      <a:noFill/>
                    </a:lnR>
                    <a:lnT>
                      <a:noFill/>
                    </a:lnT>
                    <a:lnB>
                      <a:noFill/>
                    </a:lnB>
                    <a:solidFill>
                      <a:srgbClr val="F8FAFF"/>
                    </a:solidFill>
                  </a:tcPr>
                </a:tc>
                <a:tc>
                  <a:txBody>
                    <a:bodyPr/>
                    <a:lstStyle/>
                    <a:p>
                      <a:r>
                        <a:rPr lang="en-US" sz="3200" dirty="0">
                          <a:effectLst/>
                        </a:rPr>
                        <a:t>Returns a value of yield</a:t>
                      </a:r>
                    </a:p>
                  </a:txBody>
                  <a:tcPr marL="200872" marR="200872" marT="100436" marB="100436" anchor="ctr">
                    <a:lnL>
                      <a:noFill/>
                    </a:lnL>
                    <a:lnR>
                      <a:noFill/>
                    </a:lnR>
                    <a:lnT>
                      <a:noFill/>
                    </a:lnT>
                    <a:lnB>
                      <a:noFill/>
                    </a:lnB>
                    <a:solidFill>
                      <a:srgbClr val="F8FAFF"/>
                    </a:solidFill>
                  </a:tcPr>
                </a:tc>
                <a:extLst>
                  <a:ext uri="{0D108BD9-81ED-4DB2-BD59-A6C34878D82A}">
                    <a16:rowId xmlns:a16="http://schemas.microsoft.com/office/drawing/2014/main" val="1516911742"/>
                  </a:ext>
                </a:extLst>
              </a:tr>
              <a:tr h="1229335">
                <a:tc>
                  <a:txBody>
                    <a:bodyPr/>
                    <a:lstStyle/>
                    <a:p>
                      <a:r>
                        <a:rPr lang="en-US" sz="3200">
                          <a:effectLst/>
                        </a:rPr>
                        <a:t>return()</a:t>
                      </a:r>
                    </a:p>
                  </a:txBody>
                  <a:tcPr marL="200872" marR="200872" marT="100436" marB="100436" anchor="ctr">
                    <a:lnL>
                      <a:noFill/>
                    </a:lnL>
                    <a:lnR>
                      <a:noFill/>
                    </a:lnR>
                    <a:lnT>
                      <a:noFill/>
                    </a:lnT>
                    <a:lnB>
                      <a:noFill/>
                    </a:lnB>
                    <a:solidFill>
                      <a:srgbClr val="F8FAFF"/>
                    </a:solidFill>
                  </a:tcPr>
                </a:tc>
                <a:tc>
                  <a:txBody>
                    <a:bodyPr/>
                    <a:lstStyle/>
                    <a:p>
                      <a:r>
                        <a:rPr lang="en-US" sz="3200" dirty="0">
                          <a:effectLst/>
                        </a:rPr>
                        <a:t>Returns a value and terminates the generator</a:t>
                      </a:r>
                    </a:p>
                  </a:txBody>
                  <a:tcPr marL="200872" marR="200872" marT="100436" marB="100436" anchor="ctr">
                    <a:lnL>
                      <a:noFill/>
                    </a:lnL>
                    <a:lnR>
                      <a:noFill/>
                    </a:lnR>
                    <a:lnT>
                      <a:noFill/>
                    </a:lnT>
                    <a:lnB>
                      <a:noFill/>
                    </a:lnB>
                    <a:solidFill>
                      <a:srgbClr val="F8FAFF"/>
                    </a:solidFill>
                  </a:tcPr>
                </a:tc>
                <a:extLst>
                  <a:ext uri="{0D108BD9-81ED-4DB2-BD59-A6C34878D82A}">
                    <a16:rowId xmlns:a16="http://schemas.microsoft.com/office/drawing/2014/main" val="3006134592"/>
                  </a:ext>
                </a:extLst>
              </a:tr>
              <a:tr h="1229335">
                <a:tc>
                  <a:txBody>
                    <a:bodyPr/>
                    <a:lstStyle/>
                    <a:p>
                      <a:r>
                        <a:rPr lang="en-US" sz="3200">
                          <a:effectLst/>
                        </a:rPr>
                        <a:t>throw()</a:t>
                      </a:r>
                    </a:p>
                  </a:txBody>
                  <a:tcPr marL="200872" marR="200872" marT="100436" marB="100436" anchor="ctr">
                    <a:lnL>
                      <a:noFill/>
                    </a:lnL>
                    <a:lnR>
                      <a:noFill/>
                    </a:lnR>
                    <a:lnT>
                      <a:noFill/>
                    </a:lnT>
                    <a:lnB>
                      <a:noFill/>
                    </a:lnB>
                    <a:solidFill>
                      <a:srgbClr val="F8FAFF"/>
                    </a:solidFill>
                  </a:tcPr>
                </a:tc>
                <a:tc>
                  <a:txBody>
                    <a:bodyPr/>
                    <a:lstStyle/>
                    <a:p>
                      <a:r>
                        <a:rPr lang="en-US" sz="3200" dirty="0">
                          <a:effectLst/>
                        </a:rPr>
                        <a:t>Throws an error and terminates the generator</a:t>
                      </a:r>
                    </a:p>
                  </a:txBody>
                  <a:tcPr marL="200872" marR="200872" marT="100436" marB="100436" anchor="ctr">
                    <a:lnL>
                      <a:noFill/>
                    </a:lnL>
                    <a:lnR>
                      <a:noFill/>
                    </a:lnR>
                    <a:lnT>
                      <a:noFill/>
                    </a:lnT>
                    <a:lnB>
                      <a:noFill/>
                    </a:lnB>
                    <a:solidFill>
                      <a:srgbClr val="F8FAFF"/>
                    </a:solidFill>
                  </a:tcPr>
                </a:tc>
                <a:extLst>
                  <a:ext uri="{0D108BD9-81ED-4DB2-BD59-A6C34878D82A}">
                    <a16:rowId xmlns:a16="http://schemas.microsoft.com/office/drawing/2014/main" val="1421600577"/>
                  </a:ext>
                </a:extLst>
              </a:tr>
            </a:tbl>
          </a:graphicData>
        </a:graphic>
      </p:graphicFrame>
      <p:sp>
        <p:nvSpPr>
          <p:cNvPr id="5" name="Rectangle 1">
            <a:extLst>
              <a:ext uri="{FF2B5EF4-FFF2-40B4-BE49-F238E27FC236}">
                <a16:creationId xmlns:a16="http://schemas.microsoft.com/office/drawing/2014/main" id="{BB88787E-7A87-4E3F-9F4B-1C6BB82A0DBA}"/>
              </a:ext>
            </a:extLst>
          </p:cNvPr>
          <p:cNvSpPr>
            <a:spLocks noChangeArrowheads="1"/>
          </p:cNvSpPr>
          <p:nvPr/>
        </p:nvSpPr>
        <p:spPr bwMode="auto">
          <a:xfrm>
            <a:off x="0" y="-323165"/>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spcBef>
                <a:spcPct val="0"/>
              </a:spcBef>
              <a:spcAft>
                <a:spcPts val="600"/>
              </a:spcAft>
              <a:buClrTx/>
              <a:buSzTx/>
              <a:buFontTx/>
              <a:buNone/>
              <a:tabLst/>
            </a:pPr>
            <a:br>
              <a:rPr kumimoji="0" lang="en-US" altLang="en-US" b="0" i="0" u="none" strike="noStrike" cap="none" normalizeH="0" baseline="0">
                <a:ln>
                  <a:noFill/>
                </a:ln>
                <a:solidFill>
                  <a:schemeClr val="tx1"/>
                </a:solidFill>
                <a:effectLst/>
                <a:latin typeface="Arial" panose="020B0604020202020204" pitchFamily="34" charset="0"/>
              </a:rPr>
            </a:br>
            <a:endParaRPr kumimoji="0" lang="en-US" altLang="en-US"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0114538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FDA3A-C32F-4C2D-BC0F-87F31B2AA891}"/>
              </a:ext>
            </a:extLst>
          </p:cNvPr>
          <p:cNvSpPr>
            <a:spLocks noGrp="1"/>
          </p:cNvSpPr>
          <p:nvPr>
            <p:ph type="title"/>
          </p:nvPr>
        </p:nvSpPr>
        <p:spPr/>
        <p:txBody>
          <a:bodyPr/>
          <a:lstStyle/>
          <a:p>
            <a:r>
              <a:rPr lang="en-US" dirty="0"/>
              <a:t>Uses of Generators</a:t>
            </a:r>
          </a:p>
        </p:txBody>
      </p:sp>
      <p:sp>
        <p:nvSpPr>
          <p:cNvPr id="3" name="Content Placeholder 2">
            <a:extLst>
              <a:ext uri="{FF2B5EF4-FFF2-40B4-BE49-F238E27FC236}">
                <a16:creationId xmlns:a16="http://schemas.microsoft.com/office/drawing/2014/main" id="{E02A7144-3672-484C-A221-84EDEF392BFA}"/>
              </a:ext>
            </a:extLst>
          </p:cNvPr>
          <p:cNvSpPr>
            <a:spLocks noGrp="1"/>
          </p:cNvSpPr>
          <p:nvPr>
            <p:ph idx="1"/>
          </p:nvPr>
        </p:nvSpPr>
        <p:spPr/>
        <p:txBody>
          <a:bodyPr/>
          <a:lstStyle/>
          <a:p>
            <a:r>
              <a:rPr lang="en-US" dirty="0"/>
              <a:t>Generators let us write cleaner code while writing asynchronous tasks.</a:t>
            </a:r>
          </a:p>
          <a:p>
            <a:r>
              <a:rPr lang="en-US" dirty="0"/>
              <a:t>Generators provide an easier way to implement iterators.</a:t>
            </a:r>
          </a:p>
          <a:p>
            <a:r>
              <a:rPr lang="en-US" dirty="0"/>
              <a:t>Generators execute its code only when required.</a:t>
            </a:r>
          </a:p>
          <a:p>
            <a:r>
              <a:rPr lang="en-US" dirty="0"/>
              <a:t>Generators are memory efficient.</a:t>
            </a:r>
          </a:p>
        </p:txBody>
      </p:sp>
    </p:spTree>
    <p:extLst>
      <p:ext uri="{BB962C8B-B14F-4D97-AF65-F5344CB8AC3E}">
        <p14:creationId xmlns:p14="http://schemas.microsoft.com/office/powerpoint/2010/main" val="74337229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61CFFA-828D-4BA9-92EF-761EACEA7063}"/>
              </a:ext>
            </a:extLst>
          </p:cNvPr>
          <p:cNvSpPr>
            <a:spLocks noGrp="1"/>
          </p:cNvSpPr>
          <p:nvPr>
            <p:ph type="title"/>
          </p:nvPr>
        </p:nvSpPr>
        <p:spPr/>
        <p:txBody>
          <a:bodyPr/>
          <a:lstStyle/>
          <a:p>
            <a:r>
              <a:rPr lang="en-IN" dirty="0"/>
              <a:t>Decorators</a:t>
            </a:r>
            <a:endParaRPr lang="en-US" dirty="0"/>
          </a:p>
        </p:txBody>
      </p:sp>
      <p:sp>
        <p:nvSpPr>
          <p:cNvPr id="3" name="Content Placeholder 2">
            <a:extLst>
              <a:ext uri="{FF2B5EF4-FFF2-40B4-BE49-F238E27FC236}">
                <a16:creationId xmlns:a16="http://schemas.microsoft.com/office/drawing/2014/main" id="{F837D4BD-2C87-4D42-98D2-C81A40F7EDEC}"/>
              </a:ext>
            </a:extLst>
          </p:cNvPr>
          <p:cNvSpPr>
            <a:spLocks noGrp="1"/>
          </p:cNvSpPr>
          <p:nvPr>
            <p:ph idx="1"/>
          </p:nvPr>
        </p:nvSpPr>
        <p:spPr/>
        <p:txBody>
          <a:bodyPr/>
          <a:lstStyle/>
          <a:p>
            <a:r>
              <a:rPr lang="en-US" dirty="0"/>
              <a:t>Decorators provide a way to add both annotations and a meta-programming syntax.</a:t>
            </a:r>
          </a:p>
          <a:p>
            <a:r>
              <a:rPr lang="en-US" dirty="0"/>
              <a:t>A Decorator is a special kind of declaration that can be attached to a class declaration, method, accessor, property, or parameter.</a:t>
            </a:r>
          </a:p>
          <a:p>
            <a:r>
              <a:rPr lang="en-US" dirty="0"/>
              <a:t>Decorators use the form @expression, where expression must evaluate to a function that will be called at runtime with information about the decorated declaration.</a:t>
            </a:r>
          </a:p>
          <a:p>
            <a:r>
              <a:rPr lang="en-US" dirty="0"/>
              <a:t>Decorators are just a clean syntax for wrapping a piece of code with a function</a:t>
            </a:r>
          </a:p>
        </p:txBody>
      </p:sp>
    </p:spTree>
    <p:extLst>
      <p:ext uri="{BB962C8B-B14F-4D97-AF65-F5344CB8AC3E}">
        <p14:creationId xmlns:p14="http://schemas.microsoft.com/office/powerpoint/2010/main" val="208620432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DC2989-6E00-4B96-A69A-0B4211199005}"/>
              </a:ext>
            </a:extLst>
          </p:cNvPr>
          <p:cNvSpPr>
            <a:spLocks noGrp="1"/>
          </p:cNvSpPr>
          <p:nvPr>
            <p:ph type="title"/>
          </p:nvPr>
        </p:nvSpPr>
        <p:spPr/>
        <p:txBody>
          <a:bodyPr/>
          <a:lstStyle/>
          <a:p>
            <a:r>
              <a:rPr lang="en-US" dirty="0"/>
              <a:t>Inheritance</a:t>
            </a:r>
          </a:p>
        </p:txBody>
      </p:sp>
      <p:sp>
        <p:nvSpPr>
          <p:cNvPr id="3" name="Content Placeholder 2">
            <a:extLst>
              <a:ext uri="{FF2B5EF4-FFF2-40B4-BE49-F238E27FC236}">
                <a16:creationId xmlns:a16="http://schemas.microsoft.com/office/drawing/2014/main" id="{FB2BC2BF-1518-4A25-AA26-5BE6A414707D}"/>
              </a:ext>
            </a:extLst>
          </p:cNvPr>
          <p:cNvSpPr>
            <a:spLocks noGrp="1"/>
          </p:cNvSpPr>
          <p:nvPr>
            <p:ph idx="1"/>
          </p:nvPr>
        </p:nvSpPr>
        <p:spPr/>
        <p:txBody>
          <a:bodyPr>
            <a:normAutofit fontScale="92500"/>
          </a:bodyPr>
          <a:lstStyle/>
          <a:p>
            <a:r>
              <a:rPr lang="en-US" b="0" i="0" dirty="0">
                <a:effectLst/>
                <a:latin typeface="erdana"/>
              </a:rPr>
              <a:t>Inheritance is an aspect of OOPs languages, which provides the ability of a program to create a new class from an existing class. </a:t>
            </a:r>
          </a:p>
          <a:p>
            <a:r>
              <a:rPr lang="en-US" b="0" i="0" dirty="0">
                <a:effectLst/>
                <a:latin typeface="erdana"/>
              </a:rPr>
              <a:t>It is a mechanism which acquires the </a:t>
            </a:r>
            <a:r>
              <a:rPr lang="en-US" b="1" i="0" dirty="0">
                <a:effectLst/>
                <a:latin typeface="erdana"/>
              </a:rPr>
              <a:t>properties</a:t>
            </a:r>
            <a:r>
              <a:rPr lang="en-US" b="0" i="0" dirty="0">
                <a:effectLst/>
                <a:latin typeface="erdana"/>
              </a:rPr>
              <a:t> and </a:t>
            </a:r>
            <a:r>
              <a:rPr lang="en-US" b="1" i="0" dirty="0">
                <a:effectLst/>
                <a:latin typeface="erdana"/>
              </a:rPr>
              <a:t>behaviors</a:t>
            </a:r>
            <a:r>
              <a:rPr lang="en-US" b="0" i="0" dirty="0">
                <a:effectLst/>
                <a:latin typeface="erdana"/>
              </a:rPr>
              <a:t> of a class from another class. </a:t>
            </a:r>
          </a:p>
          <a:p>
            <a:r>
              <a:rPr lang="en-US" b="0" i="0" dirty="0">
                <a:effectLst/>
                <a:latin typeface="erdana"/>
              </a:rPr>
              <a:t>The class whose members are inherited is called the </a:t>
            </a:r>
            <a:r>
              <a:rPr lang="en-US" b="1" i="0" dirty="0">
                <a:effectLst/>
                <a:latin typeface="erdana"/>
              </a:rPr>
              <a:t>base class</a:t>
            </a:r>
            <a:r>
              <a:rPr lang="en-US" b="0" i="0" dirty="0">
                <a:effectLst/>
                <a:latin typeface="erdana"/>
              </a:rPr>
              <a:t>, and the class that inherits those members is called the </a:t>
            </a:r>
            <a:r>
              <a:rPr lang="en-US" b="1" i="0" dirty="0">
                <a:effectLst/>
                <a:latin typeface="erdana"/>
              </a:rPr>
              <a:t>derived/child/subclass</a:t>
            </a:r>
            <a:r>
              <a:rPr lang="en-US" b="0" i="0" dirty="0">
                <a:effectLst/>
                <a:latin typeface="erdana"/>
              </a:rPr>
              <a:t>.</a:t>
            </a:r>
          </a:p>
          <a:p>
            <a:r>
              <a:rPr lang="en-US" dirty="0"/>
              <a:t>TypeScript supports the </a:t>
            </a:r>
            <a:r>
              <a:rPr lang="en-US" b="1" dirty="0"/>
              <a:t>class-based </a:t>
            </a:r>
            <a:r>
              <a:rPr lang="en-US" dirty="0"/>
              <a:t>inheritance through the </a:t>
            </a:r>
            <a:r>
              <a:rPr lang="en-US" b="1" dirty="0"/>
              <a:t>extends</a:t>
            </a:r>
            <a:r>
              <a:rPr lang="en-US" dirty="0"/>
              <a:t> keyword.</a:t>
            </a:r>
          </a:p>
          <a:p>
            <a:r>
              <a:rPr lang="en-US" dirty="0"/>
              <a:t>TypeScript supports only </a:t>
            </a:r>
            <a:r>
              <a:rPr lang="en-US" b="1" dirty="0"/>
              <a:t>single</a:t>
            </a:r>
            <a:r>
              <a:rPr lang="en-US" dirty="0"/>
              <a:t> inheritance and </a:t>
            </a:r>
            <a:r>
              <a:rPr lang="en-US" b="1" dirty="0"/>
              <a:t>multilevel</a:t>
            </a:r>
            <a:r>
              <a:rPr lang="en-US" dirty="0"/>
              <a:t> inheritance. </a:t>
            </a:r>
            <a:r>
              <a:rPr lang="en-US" dirty="0">
                <a:solidFill>
                  <a:srgbClr val="FF0000"/>
                </a:solidFill>
              </a:rPr>
              <a:t>It doesn't support multiple and hybrid inheritance.</a:t>
            </a:r>
          </a:p>
        </p:txBody>
      </p:sp>
    </p:spTree>
    <p:extLst>
      <p:ext uri="{BB962C8B-B14F-4D97-AF65-F5344CB8AC3E}">
        <p14:creationId xmlns:p14="http://schemas.microsoft.com/office/powerpoint/2010/main" val="1997367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4405B57-21FB-4D1C-AAB8-6A80E4300EB0}"/>
              </a:ext>
            </a:extLst>
          </p:cNvPr>
          <p:cNvSpPr/>
          <p:nvPr/>
        </p:nvSpPr>
        <p:spPr>
          <a:xfrm>
            <a:off x="7656017" y="154876"/>
            <a:ext cx="2909456" cy="37548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N" dirty="0"/>
              <a:t>SERVER</a:t>
            </a:r>
          </a:p>
        </p:txBody>
      </p:sp>
      <p:grpSp>
        <p:nvGrpSpPr>
          <p:cNvPr id="3" name="Group 2">
            <a:extLst>
              <a:ext uri="{FF2B5EF4-FFF2-40B4-BE49-F238E27FC236}">
                <a16:creationId xmlns:a16="http://schemas.microsoft.com/office/drawing/2014/main" id="{579E2EAF-9768-4A96-8464-E8E3BBF4ADCA}"/>
              </a:ext>
            </a:extLst>
          </p:cNvPr>
          <p:cNvGrpSpPr/>
          <p:nvPr/>
        </p:nvGrpSpPr>
        <p:grpSpPr>
          <a:xfrm>
            <a:off x="7810595" y="663726"/>
            <a:ext cx="1130132" cy="749454"/>
            <a:chOff x="8762260" y="1677880"/>
            <a:chExt cx="1262108" cy="898124"/>
          </a:xfrm>
        </p:grpSpPr>
        <p:sp>
          <p:nvSpPr>
            <p:cNvPr id="4" name="Rectangle: Rounded Corners 3">
              <a:extLst>
                <a:ext uri="{FF2B5EF4-FFF2-40B4-BE49-F238E27FC236}">
                  <a16:creationId xmlns:a16="http://schemas.microsoft.com/office/drawing/2014/main" id="{CA66922E-49E4-4E4C-A899-9416C8D25CB3}"/>
                </a:ext>
              </a:extLst>
            </p:cNvPr>
            <p:cNvSpPr/>
            <p:nvPr/>
          </p:nvSpPr>
          <p:spPr>
            <a:xfrm>
              <a:off x="8762260" y="1677880"/>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5" name="Rectangle: Rounded Corners 4">
              <a:extLst>
                <a:ext uri="{FF2B5EF4-FFF2-40B4-BE49-F238E27FC236}">
                  <a16:creationId xmlns:a16="http://schemas.microsoft.com/office/drawing/2014/main" id="{1797CDA6-EC6B-4F5A-8C8E-6FD09FD7D257}"/>
                </a:ext>
              </a:extLst>
            </p:cNvPr>
            <p:cNvSpPr/>
            <p:nvPr/>
          </p:nvSpPr>
          <p:spPr>
            <a:xfrm>
              <a:off x="8905782" y="1785892"/>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sz="1600" dirty="0"/>
                <a:t>SERVER PAGES</a:t>
              </a:r>
            </a:p>
          </p:txBody>
        </p:sp>
      </p:grpSp>
      <p:grpSp>
        <p:nvGrpSpPr>
          <p:cNvPr id="6" name="Group 5">
            <a:extLst>
              <a:ext uri="{FF2B5EF4-FFF2-40B4-BE49-F238E27FC236}">
                <a16:creationId xmlns:a16="http://schemas.microsoft.com/office/drawing/2014/main" id="{48744790-23AA-4274-833F-D771A615A109}"/>
              </a:ext>
            </a:extLst>
          </p:cNvPr>
          <p:cNvGrpSpPr/>
          <p:nvPr/>
        </p:nvGrpSpPr>
        <p:grpSpPr>
          <a:xfrm>
            <a:off x="9193562" y="676589"/>
            <a:ext cx="1130132" cy="749454"/>
            <a:chOff x="8762260" y="1677880"/>
            <a:chExt cx="1262108" cy="898124"/>
          </a:xfrm>
        </p:grpSpPr>
        <p:sp>
          <p:nvSpPr>
            <p:cNvPr id="7" name="Rectangle: Rounded Corners 6">
              <a:extLst>
                <a:ext uri="{FF2B5EF4-FFF2-40B4-BE49-F238E27FC236}">
                  <a16:creationId xmlns:a16="http://schemas.microsoft.com/office/drawing/2014/main" id="{D2D24F9C-4D72-4DAF-8A29-1EDC2A2132B1}"/>
                </a:ext>
              </a:extLst>
            </p:cNvPr>
            <p:cNvSpPr/>
            <p:nvPr/>
          </p:nvSpPr>
          <p:spPr>
            <a:xfrm>
              <a:off x="8762260" y="1677880"/>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sz="1600"/>
            </a:p>
          </p:txBody>
        </p:sp>
        <p:sp>
          <p:nvSpPr>
            <p:cNvPr id="8" name="Rectangle: Rounded Corners 7">
              <a:extLst>
                <a:ext uri="{FF2B5EF4-FFF2-40B4-BE49-F238E27FC236}">
                  <a16:creationId xmlns:a16="http://schemas.microsoft.com/office/drawing/2014/main" id="{77E06B8C-326C-486A-BA2E-D64B58FCB989}"/>
                </a:ext>
              </a:extLst>
            </p:cNvPr>
            <p:cNvSpPr/>
            <p:nvPr/>
          </p:nvSpPr>
          <p:spPr>
            <a:xfrm>
              <a:off x="8905782" y="1785892"/>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sz="1600" dirty="0"/>
                <a:t>CSS</a:t>
              </a:r>
            </a:p>
          </p:txBody>
        </p:sp>
      </p:grpSp>
      <p:grpSp>
        <p:nvGrpSpPr>
          <p:cNvPr id="9" name="Group 8">
            <a:extLst>
              <a:ext uri="{FF2B5EF4-FFF2-40B4-BE49-F238E27FC236}">
                <a16:creationId xmlns:a16="http://schemas.microsoft.com/office/drawing/2014/main" id="{7A46D6CF-1831-4497-A6CC-C4ADAC8D4F14}"/>
              </a:ext>
            </a:extLst>
          </p:cNvPr>
          <p:cNvGrpSpPr/>
          <p:nvPr/>
        </p:nvGrpSpPr>
        <p:grpSpPr>
          <a:xfrm>
            <a:off x="8564239" y="1525159"/>
            <a:ext cx="1130132" cy="749454"/>
            <a:chOff x="8762260" y="1677880"/>
            <a:chExt cx="1262108" cy="898124"/>
          </a:xfrm>
        </p:grpSpPr>
        <p:sp>
          <p:nvSpPr>
            <p:cNvPr id="10" name="Rectangle: Rounded Corners 9">
              <a:extLst>
                <a:ext uri="{FF2B5EF4-FFF2-40B4-BE49-F238E27FC236}">
                  <a16:creationId xmlns:a16="http://schemas.microsoft.com/office/drawing/2014/main" id="{851067A5-524F-4935-A65C-1871603550E1}"/>
                </a:ext>
              </a:extLst>
            </p:cNvPr>
            <p:cNvSpPr/>
            <p:nvPr/>
          </p:nvSpPr>
          <p:spPr>
            <a:xfrm>
              <a:off x="8762260" y="1677880"/>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sz="1600"/>
            </a:p>
          </p:txBody>
        </p:sp>
        <p:sp>
          <p:nvSpPr>
            <p:cNvPr id="11" name="Rectangle: Rounded Corners 10">
              <a:extLst>
                <a:ext uri="{FF2B5EF4-FFF2-40B4-BE49-F238E27FC236}">
                  <a16:creationId xmlns:a16="http://schemas.microsoft.com/office/drawing/2014/main" id="{7DBBDC43-FE73-48AD-95B4-9D809AD8D97F}"/>
                </a:ext>
              </a:extLst>
            </p:cNvPr>
            <p:cNvSpPr/>
            <p:nvPr/>
          </p:nvSpPr>
          <p:spPr>
            <a:xfrm>
              <a:off x="8905782" y="1785892"/>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sz="1600" dirty="0"/>
                <a:t>JS</a:t>
              </a:r>
            </a:p>
          </p:txBody>
        </p:sp>
      </p:grpSp>
      <p:cxnSp>
        <p:nvCxnSpPr>
          <p:cNvPr id="12" name="Straight Connector 11">
            <a:extLst>
              <a:ext uri="{FF2B5EF4-FFF2-40B4-BE49-F238E27FC236}">
                <a16:creationId xmlns:a16="http://schemas.microsoft.com/office/drawing/2014/main" id="{6132F39B-369F-4285-891F-EDDE7DEC36FD}"/>
              </a:ext>
            </a:extLst>
          </p:cNvPr>
          <p:cNvCxnSpPr/>
          <p:nvPr/>
        </p:nvCxnSpPr>
        <p:spPr>
          <a:xfrm>
            <a:off x="7656017" y="2437699"/>
            <a:ext cx="2909456" cy="0"/>
          </a:xfrm>
          <a:prstGeom prst="line">
            <a:avLst/>
          </a:prstGeom>
        </p:spPr>
        <p:style>
          <a:lnRef idx="1">
            <a:schemeClr val="accent4"/>
          </a:lnRef>
          <a:fillRef idx="0">
            <a:schemeClr val="accent4"/>
          </a:fillRef>
          <a:effectRef idx="0">
            <a:schemeClr val="accent4"/>
          </a:effectRef>
          <a:fontRef idx="minor">
            <a:schemeClr val="tx1"/>
          </a:fontRef>
        </p:style>
      </p:cxnSp>
      <p:sp>
        <p:nvSpPr>
          <p:cNvPr id="13" name="TextBox 12">
            <a:extLst>
              <a:ext uri="{FF2B5EF4-FFF2-40B4-BE49-F238E27FC236}">
                <a16:creationId xmlns:a16="http://schemas.microsoft.com/office/drawing/2014/main" id="{1CFC4683-A985-44A9-B73D-044BD986E42B}"/>
              </a:ext>
            </a:extLst>
          </p:cNvPr>
          <p:cNvSpPr txBox="1"/>
          <p:nvPr/>
        </p:nvSpPr>
        <p:spPr>
          <a:xfrm>
            <a:off x="8532479" y="2615488"/>
            <a:ext cx="1026243" cy="369332"/>
          </a:xfrm>
          <a:prstGeom prst="rect">
            <a:avLst/>
          </a:prstGeom>
          <a:noFill/>
        </p:spPr>
        <p:txBody>
          <a:bodyPr wrap="none" rtlCol="0">
            <a:spAutoFit/>
          </a:bodyPr>
          <a:lstStyle/>
          <a:p>
            <a:r>
              <a:rPr lang="en-US" dirty="0">
                <a:solidFill>
                  <a:schemeClr val="bg1">
                    <a:lumMod val="95000"/>
                  </a:schemeClr>
                </a:solidFill>
              </a:rPr>
              <a:t>ASP .NET</a:t>
            </a:r>
          </a:p>
        </p:txBody>
      </p:sp>
      <p:sp>
        <p:nvSpPr>
          <p:cNvPr id="14" name="TextBox 13">
            <a:extLst>
              <a:ext uri="{FF2B5EF4-FFF2-40B4-BE49-F238E27FC236}">
                <a16:creationId xmlns:a16="http://schemas.microsoft.com/office/drawing/2014/main" id="{D17F77B4-B0E4-4ED8-BF30-6C991D687ACA}"/>
              </a:ext>
            </a:extLst>
          </p:cNvPr>
          <p:cNvSpPr txBox="1"/>
          <p:nvPr/>
        </p:nvSpPr>
        <p:spPr>
          <a:xfrm>
            <a:off x="8281031" y="3209000"/>
            <a:ext cx="1529137" cy="369332"/>
          </a:xfrm>
          <a:prstGeom prst="rect">
            <a:avLst/>
          </a:prstGeom>
          <a:noFill/>
        </p:spPr>
        <p:txBody>
          <a:bodyPr wrap="none" rtlCol="0">
            <a:spAutoFit/>
          </a:bodyPr>
          <a:lstStyle/>
          <a:p>
            <a:r>
              <a:rPr lang="en-US" dirty="0">
                <a:solidFill>
                  <a:schemeClr val="bg1">
                    <a:lumMod val="95000"/>
                  </a:schemeClr>
                </a:solidFill>
              </a:rPr>
              <a:t>ASP .NET MVC</a:t>
            </a:r>
          </a:p>
        </p:txBody>
      </p:sp>
      <p:sp>
        <p:nvSpPr>
          <p:cNvPr id="15" name="Rectangle 14">
            <a:extLst>
              <a:ext uri="{FF2B5EF4-FFF2-40B4-BE49-F238E27FC236}">
                <a16:creationId xmlns:a16="http://schemas.microsoft.com/office/drawing/2014/main" id="{918774A0-0BFB-477B-B8DB-ABDA2D631AA8}"/>
              </a:ext>
            </a:extLst>
          </p:cNvPr>
          <p:cNvSpPr/>
          <p:nvPr/>
        </p:nvSpPr>
        <p:spPr>
          <a:xfrm>
            <a:off x="172141" y="1141201"/>
            <a:ext cx="3204839" cy="46301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N" dirty="0"/>
              <a:t>BROWSER</a:t>
            </a:r>
          </a:p>
        </p:txBody>
      </p:sp>
      <p:cxnSp>
        <p:nvCxnSpPr>
          <p:cNvPr id="16" name="Straight Arrow Connector 15">
            <a:extLst>
              <a:ext uri="{FF2B5EF4-FFF2-40B4-BE49-F238E27FC236}">
                <a16:creationId xmlns:a16="http://schemas.microsoft.com/office/drawing/2014/main" id="{3705A766-9D16-4FDF-8BBE-83C35BBBE02C}"/>
              </a:ext>
            </a:extLst>
          </p:cNvPr>
          <p:cNvCxnSpPr/>
          <p:nvPr/>
        </p:nvCxnSpPr>
        <p:spPr>
          <a:xfrm flipH="1">
            <a:off x="3376980" y="2072936"/>
            <a:ext cx="42900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3DE19058-7F06-4501-AF0D-F84B933B56A4}"/>
              </a:ext>
            </a:extLst>
          </p:cNvPr>
          <p:cNvSpPr txBox="1"/>
          <p:nvPr/>
        </p:nvSpPr>
        <p:spPr>
          <a:xfrm>
            <a:off x="4726386" y="1321411"/>
            <a:ext cx="1266629" cy="369332"/>
          </a:xfrm>
          <a:prstGeom prst="rect">
            <a:avLst/>
          </a:prstGeom>
          <a:noFill/>
        </p:spPr>
        <p:txBody>
          <a:bodyPr wrap="none" rtlCol="0">
            <a:spAutoFit/>
          </a:bodyPr>
          <a:lstStyle/>
          <a:p>
            <a:r>
              <a:rPr lang="en-IN" dirty="0"/>
              <a:t>HTTP + URL</a:t>
            </a:r>
          </a:p>
        </p:txBody>
      </p:sp>
      <p:sp>
        <p:nvSpPr>
          <p:cNvPr id="18" name="TextBox 17">
            <a:extLst>
              <a:ext uri="{FF2B5EF4-FFF2-40B4-BE49-F238E27FC236}">
                <a16:creationId xmlns:a16="http://schemas.microsoft.com/office/drawing/2014/main" id="{9DBA6665-53C5-433B-937B-D498ABABE8A6}"/>
              </a:ext>
            </a:extLst>
          </p:cNvPr>
          <p:cNvSpPr txBox="1"/>
          <p:nvPr/>
        </p:nvSpPr>
        <p:spPr>
          <a:xfrm>
            <a:off x="4565159" y="2096945"/>
            <a:ext cx="1693092" cy="369332"/>
          </a:xfrm>
          <a:prstGeom prst="rect">
            <a:avLst/>
          </a:prstGeom>
          <a:noFill/>
        </p:spPr>
        <p:txBody>
          <a:bodyPr wrap="none" rtlCol="0">
            <a:spAutoFit/>
          </a:bodyPr>
          <a:lstStyle/>
          <a:p>
            <a:pPr algn="ctr"/>
            <a:r>
              <a:rPr lang="en-IN" dirty="0"/>
              <a:t>HTML + CSS + JS</a:t>
            </a:r>
          </a:p>
        </p:txBody>
      </p:sp>
      <p:cxnSp>
        <p:nvCxnSpPr>
          <p:cNvPr id="19" name="Straight Arrow Connector 18">
            <a:extLst>
              <a:ext uri="{FF2B5EF4-FFF2-40B4-BE49-F238E27FC236}">
                <a16:creationId xmlns:a16="http://schemas.microsoft.com/office/drawing/2014/main" id="{A3286F47-465A-4202-84A9-827F3099D7D9}"/>
              </a:ext>
            </a:extLst>
          </p:cNvPr>
          <p:cNvCxnSpPr>
            <a:cxnSpLocks/>
          </p:cNvCxnSpPr>
          <p:nvPr/>
        </p:nvCxnSpPr>
        <p:spPr>
          <a:xfrm>
            <a:off x="3376980" y="1677880"/>
            <a:ext cx="42790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8990AF4C-8166-43CF-91D1-8392F7EB709C}"/>
              </a:ext>
            </a:extLst>
          </p:cNvPr>
          <p:cNvSpPr/>
          <p:nvPr/>
        </p:nvSpPr>
        <p:spPr>
          <a:xfrm>
            <a:off x="172141" y="1141201"/>
            <a:ext cx="3204839" cy="46301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N" dirty="0"/>
              <a:t>BROWSER</a:t>
            </a:r>
          </a:p>
        </p:txBody>
      </p:sp>
      <p:sp>
        <p:nvSpPr>
          <p:cNvPr id="21" name="Rectangle: Rounded Corners 20">
            <a:extLst>
              <a:ext uri="{FF2B5EF4-FFF2-40B4-BE49-F238E27FC236}">
                <a16:creationId xmlns:a16="http://schemas.microsoft.com/office/drawing/2014/main" id="{06ED6BFE-8A5A-4A17-B194-F5F44937545A}"/>
              </a:ext>
            </a:extLst>
          </p:cNvPr>
          <p:cNvSpPr/>
          <p:nvPr/>
        </p:nvSpPr>
        <p:spPr>
          <a:xfrm>
            <a:off x="365028" y="2182284"/>
            <a:ext cx="827614" cy="8570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22" name="Rectangle: Rounded Corners 21">
            <a:extLst>
              <a:ext uri="{FF2B5EF4-FFF2-40B4-BE49-F238E27FC236}">
                <a16:creationId xmlns:a16="http://schemas.microsoft.com/office/drawing/2014/main" id="{B9AA11F3-8192-4570-AEC2-36C9095F15C1}"/>
              </a:ext>
            </a:extLst>
          </p:cNvPr>
          <p:cNvSpPr/>
          <p:nvPr/>
        </p:nvSpPr>
        <p:spPr>
          <a:xfrm>
            <a:off x="1383462" y="2182284"/>
            <a:ext cx="827614" cy="8570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23" name="Rectangle: Rounded Corners 22">
            <a:extLst>
              <a:ext uri="{FF2B5EF4-FFF2-40B4-BE49-F238E27FC236}">
                <a16:creationId xmlns:a16="http://schemas.microsoft.com/office/drawing/2014/main" id="{77E2D46D-822E-4CFE-A587-3F9033427E11}"/>
              </a:ext>
            </a:extLst>
          </p:cNvPr>
          <p:cNvSpPr/>
          <p:nvPr/>
        </p:nvSpPr>
        <p:spPr>
          <a:xfrm>
            <a:off x="2396870" y="2171689"/>
            <a:ext cx="827614" cy="8570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24" name="Rectangle: Rounded Corners 23">
            <a:extLst>
              <a:ext uri="{FF2B5EF4-FFF2-40B4-BE49-F238E27FC236}">
                <a16:creationId xmlns:a16="http://schemas.microsoft.com/office/drawing/2014/main" id="{7D85B8DC-9711-4E55-889F-9B8388C37CA9}"/>
              </a:ext>
            </a:extLst>
          </p:cNvPr>
          <p:cNvSpPr/>
          <p:nvPr/>
        </p:nvSpPr>
        <p:spPr>
          <a:xfrm>
            <a:off x="365028" y="3203402"/>
            <a:ext cx="2859456" cy="2016987"/>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dirty="0"/>
          </a:p>
        </p:txBody>
      </p:sp>
      <p:sp>
        <p:nvSpPr>
          <p:cNvPr id="25" name="Rectangle 24">
            <a:extLst>
              <a:ext uri="{FF2B5EF4-FFF2-40B4-BE49-F238E27FC236}">
                <a16:creationId xmlns:a16="http://schemas.microsoft.com/office/drawing/2014/main" id="{982400FF-1421-4AF2-8F9E-FD1BB21173A6}"/>
              </a:ext>
            </a:extLst>
          </p:cNvPr>
          <p:cNvSpPr/>
          <p:nvPr/>
        </p:nvSpPr>
        <p:spPr>
          <a:xfrm>
            <a:off x="172141" y="1628001"/>
            <a:ext cx="3193783" cy="35077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dirty="0"/>
              <a:t>NAVIGATION</a:t>
            </a:r>
          </a:p>
        </p:txBody>
      </p:sp>
      <p:sp>
        <p:nvSpPr>
          <p:cNvPr id="26" name="Flowchart: Magnetic Disk 25">
            <a:extLst>
              <a:ext uri="{FF2B5EF4-FFF2-40B4-BE49-F238E27FC236}">
                <a16:creationId xmlns:a16="http://schemas.microsoft.com/office/drawing/2014/main" id="{8AE5F07E-4183-4FFC-AC01-00F160966161}"/>
              </a:ext>
            </a:extLst>
          </p:cNvPr>
          <p:cNvSpPr/>
          <p:nvPr/>
        </p:nvSpPr>
        <p:spPr>
          <a:xfrm>
            <a:off x="10843823" y="4875563"/>
            <a:ext cx="1176036" cy="1221671"/>
          </a:xfrm>
          <a:prstGeom prst="flowChartMagneticDisk">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a:t>DB</a:t>
            </a:r>
          </a:p>
        </p:txBody>
      </p:sp>
      <p:sp>
        <p:nvSpPr>
          <p:cNvPr id="27" name="Rectangle 26">
            <a:extLst>
              <a:ext uri="{FF2B5EF4-FFF2-40B4-BE49-F238E27FC236}">
                <a16:creationId xmlns:a16="http://schemas.microsoft.com/office/drawing/2014/main" id="{BD8DBBEF-3BAE-4101-9749-2578C9648DC7}"/>
              </a:ext>
            </a:extLst>
          </p:cNvPr>
          <p:cNvSpPr/>
          <p:nvPr/>
        </p:nvSpPr>
        <p:spPr>
          <a:xfrm>
            <a:off x="7651577" y="4157549"/>
            <a:ext cx="2082351" cy="24949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N" dirty="0"/>
              <a:t>SERVER</a:t>
            </a:r>
          </a:p>
        </p:txBody>
      </p:sp>
      <p:cxnSp>
        <p:nvCxnSpPr>
          <p:cNvPr id="28" name="Straight Arrow Connector 27">
            <a:extLst>
              <a:ext uri="{FF2B5EF4-FFF2-40B4-BE49-F238E27FC236}">
                <a16:creationId xmlns:a16="http://schemas.microsoft.com/office/drawing/2014/main" id="{9D1019DB-4203-4FDB-8848-9950B6A60970}"/>
              </a:ext>
            </a:extLst>
          </p:cNvPr>
          <p:cNvCxnSpPr/>
          <p:nvPr/>
        </p:nvCxnSpPr>
        <p:spPr>
          <a:xfrm>
            <a:off x="9746651" y="5212080"/>
            <a:ext cx="110977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8610933E-5DAE-419A-BD88-E757FDDCBDA9}"/>
              </a:ext>
            </a:extLst>
          </p:cNvPr>
          <p:cNvCxnSpPr/>
          <p:nvPr/>
        </p:nvCxnSpPr>
        <p:spPr>
          <a:xfrm flipH="1">
            <a:off x="9733928" y="5744094"/>
            <a:ext cx="110989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E2CAF12B-20B8-4E91-9BAF-ACCFB68143D8}"/>
              </a:ext>
            </a:extLst>
          </p:cNvPr>
          <p:cNvSpPr txBox="1"/>
          <p:nvPr/>
        </p:nvSpPr>
        <p:spPr>
          <a:xfrm>
            <a:off x="7734591" y="4609235"/>
            <a:ext cx="1875385" cy="923330"/>
          </a:xfrm>
          <a:prstGeom prst="rect">
            <a:avLst/>
          </a:prstGeom>
          <a:noFill/>
        </p:spPr>
        <p:txBody>
          <a:bodyPr wrap="none" rtlCol="0">
            <a:spAutoFit/>
          </a:bodyPr>
          <a:lstStyle/>
          <a:p>
            <a:r>
              <a:rPr lang="en-IN" dirty="0">
                <a:solidFill>
                  <a:schemeClr val="bg1"/>
                </a:solidFill>
              </a:rPr>
              <a:t>RESTful API</a:t>
            </a:r>
          </a:p>
          <a:p>
            <a:endParaRPr lang="en-IN" dirty="0">
              <a:solidFill>
                <a:schemeClr val="bg1"/>
              </a:solidFill>
            </a:endParaRPr>
          </a:p>
          <a:p>
            <a:r>
              <a:rPr lang="en-IN" dirty="0">
                <a:solidFill>
                  <a:schemeClr val="bg1"/>
                </a:solidFill>
              </a:rPr>
              <a:t>ASP .NET Web API</a:t>
            </a:r>
          </a:p>
        </p:txBody>
      </p:sp>
      <p:cxnSp>
        <p:nvCxnSpPr>
          <p:cNvPr id="31" name="Straight Arrow Connector 30">
            <a:extLst>
              <a:ext uri="{FF2B5EF4-FFF2-40B4-BE49-F238E27FC236}">
                <a16:creationId xmlns:a16="http://schemas.microsoft.com/office/drawing/2014/main" id="{919E46BC-A7D5-4878-B04D-AC04B4CF078A}"/>
              </a:ext>
            </a:extLst>
          </p:cNvPr>
          <p:cNvCxnSpPr>
            <a:cxnSpLocks/>
          </p:cNvCxnSpPr>
          <p:nvPr/>
        </p:nvCxnSpPr>
        <p:spPr>
          <a:xfrm>
            <a:off x="3376980" y="4761055"/>
            <a:ext cx="42790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924488BA-1FD3-409B-A09B-3DBEDB96A8C8}"/>
              </a:ext>
            </a:extLst>
          </p:cNvPr>
          <p:cNvCxnSpPr/>
          <p:nvPr/>
        </p:nvCxnSpPr>
        <p:spPr>
          <a:xfrm flipH="1">
            <a:off x="3376980" y="5156111"/>
            <a:ext cx="42900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68151F6A-F6D3-4D22-B4EA-1656EF7B44DE}"/>
              </a:ext>
            </a:extLst>
          </p:cNvPr>
          <p:cNvSpPr txBox="1"/>
          <p:nvPr/>
        </p:nvSpPr>
        <p:spPr>
          <a:xfrm>
            <a:off x="4422748" y="4404586"/>
            <a:ext cx="1901611" cy="369332"/>
          </a:xfrm>
          <a:prstGeom prst="rect">
            <a:avLst/>
          </a:prstGeom>
          <a:noFill/>
        </p:spPr>
        <p:txBody>
          <a:bodyPr wrap="none" rtlCol="0">
            <a:spAutoFit/>
          </a:bodyPr>
          <a:lstStyle/>
          <a:p>
            <a:r>
              <a:rPr lang="en-IN" dirty="0"/>
              <a:t>AJAX - HTTP + URL</a:t>
            </a:r>
          </a:p>
        </p:txBody>
      </p:sp>
      <p:sp>
        <p:nvSpPr>
          <p:cNvPr id="34" name="TextBox 33">
            <a:extLst>
              <a:ext uri="{FF2B5EF4-FFF2-40B4-BE49-F238E27FC236}">
                <a16:creationId xmlns:a16="http://schemas.microsoft.com/office/drawing/2014/main" id="{79CAC4B3-F4EE-446D-B912-A8BEF9DDD483}"/>
              </a:ext>
            </a:extLst>
          </p:cNvPr>
          <p:cNvSpPr txBox="1"/>
          <p:nvPr/>
        </p:nvSpPr>
        <p:spPr>
          <a:xfrm>
            <a:off x="5026916" y="5181835"/>
            <a:ext cx="915956" cy="1477328"/>
          </a:xfrm>
          <a:prstGeom prst="rect">
            <a:avLst/>
          </a:prstGeom>
          <a:noFill/>
        </p:spPr>
        <p:txBody>
          <a:bodyPr wrap="none" rtlCol="0">
            <a:spAutoFit/>
          </a:bodyPr>
          <a:lstStyle/>
          <a:p>
            <a:r>
              <a:rPr lang="en-IN" dirty="0"/>
              <a:t>JSON</a:t>
            </a:r>
          </a:p>
          <a:p>
            <a:endParaRPr lang="en-IN" dirty="0"/>
          </a:p>
          <a:p>
            <a:r>
              <a:rPr lang="en-IN" dirty="0"/>
              <a:t>{</a:t>
            </a:r>
          </a:p>
          <a:p>
            <a:pPr>
              <a:tabLst>
                <a:tab pos="182563" algn="l"/>
              </a:tabLst>
            </a:pPr>
            <a:r>
              <a:rPr lang="en-IN" dirty="0"/>
              <a:t>	“id”:1</a:t>
            </a:r>
          </a:p>
          <a:p>
            <a:r>
              <a:rPr lang="en-IN" dirty="0"/>
              <a:t>}</a:t>
            </a:r>
          </a:p>
        </p:txBody>
      </p:sp>
      <p:sp>
        <p:nvSpPr>
          <p:cNvPr id="35" name="TextBox 34">
            <a:extLst>
              <a:ext uri="{FF2B5EF4-FFF2-40B4-BE49-F238E27FC236}">
                <a16:creationId xmlns:a16="http://schemas.microsoft.com/office/drawing/2014/main" id="{5F9494CD-BF16-451E-A043-F13EE6571815}"/>
              </a:ext>
            </a:extLst>
          </p:cNvPr>
          <p:cNvSpPr txBox="1"/>
          <p:nvPr/>
        </p:nvSpPr>
        <p:spPr>
          <a:xfrm>
            <a:off x="339570" y="5291197"/>
            <a:ext cx="2858924" cy="369332"/>
          </a:xfrm>
          <a:prstGeom prst="rect">
            <a:avLst/>
          </a:prstGeom>
          <a:noFill/>
        </p:spPr>
        <p:txBody>
          <a:bodyPr wrap="none" rtlCol="0">
            <a:spAutoFit/>
          </a:bodyPr>
          <a:lstStyle/>
          <a:p>
            <a:r>
              <a:rPr lang="en-IN" dirty="0">
                <a:solidFill>
                  <a:schemeClr val="bg1"/>
                </a:solidFill>
              </a:rPr>
              <a:t>JSON to HTML on Client Side</a:t>
            </a:r>
          </a:p>
        </p:txBody>
      </p:sp>
      <p:sp>
        <p:nvSpPr>
          <p:cNvPr id="36" name="Rectangle 35">
            <a:extLst>
              <a:ext uri="{FF2B5EF4-FFF2-40B4-BE49-F238E27FC236}">
                <a16:creationId xmlns:a16="http://schemas.microsoft.com/office/drawing/2014/main" id="{683D5A58-A099-427C-A2FE-33E37679DF61}"/>
              </a:ext>
            </a:extLst>
          </p:cNvPr>
          <p:cNvSpPr/>
          <p:nvPr/>
        </p:nvSpPr>
        <p:spPr>
          <a:xfrm>
            <a:off x="547856" y="3250715"/>
            <a:ext cx="2234221" cy="1938992"/>
          </a:xfrm>
          <a:prstGeom prst="rect">
            <a:avLst/>
          </a:prstGeom>
        </p:spPr>
        <p:txBody>
          <a:bodyPr wrap="square">
            <a:spAutoFit/>
          </a:bodyPr>
          <a:lstStyle/>
          <a:p>
            <a:r>
              <a:rPr lang="en-US" sz="1000" dirty="0"/>
              <a:t>&lt;table&gt;</a:t>
            </a:r>
          </a:p>
          <a:p>
            <a:r>
              <a:rPr lang="en-US" sz="1000" dirty="0"/>
              <a:t>    &lt;</a:t>
            </a:r>
            <a:r>
              <a:rPr lang="en-US" sz="1000" dirty="0" err="1"/>
              <a:t>thead</a:t>
            </a:r>
            <a:r>
              <a:rPr lang="en-US" sz="1000" dirty="0"/>
              <a:t>&gt;</a:t>
            </a:r>
          </a:p>
          <a:p>
            <a:r>
              <a:rPr lang="en-US" sz="1000" dirty="0"/>
              <a:t>        &lt;tr&gt;</a:t>
            </a:r>
          </a:p>
          <a:p>
            <a:r>
              <a:rPr lang="en-US" sz="1000" dirty="0"/>
              <a:t>            &lt;</a:t>
            </a:r>
            <a:r>
              <a:rPr lang="en-US" sz="1000" dirty="0" err="1"/>
              <a:t>th</a:t>
            </a:r>
            <a:r>
              <a:rPr lang="en-US" sz="1000" dirty="0"/>
              <a:t>&gt;ID&lt;/</a:t>
            </a:r>
            <a:r>
              <a:rPr lang="en-US" sz="1000" dirty="0" err="1"/>
              <a:t>th</a:t>
            </a:r>
            <a:r>
              <a:rPr lang="en-US" sz="1000" dirty="0"/>
              <a:t>&gt;</a:t>
            </a:r>
          </a:p>
          <a:p>
            <a:r>
              <a:rPr lang="en-US" sz="1000" dirty="0"/>
              <a:t>        &lt;/tr&gt;</a:t>
            </a:r>
          </a:p>
          <a:p>
            <a:r>
              <a:rPr lang="en-US" sz="1000" dirty="0"/>
              <a:t>    &lt;/</a:t>
            </a:r>
            <a:r>
              <a:rPr lang="en-US" sz="1000" dirty="0" err="1"/>
              <a:t>thead</a:t>
            </a:r>
            <a:r>
              <a:rPr lang="en-US" sz="1000" dirty="0"/>
              <a:t>&gt;</a:t>
            </a:r>
          </a:p>
          <a:p>
            <a:r>
              <a:rPr lang="en-US" sz="1000" dirty="0"/>
              <a:t>    &lt;</a:t>
            </a:r>
            <a:r>
              <a:rPr lang="en-US" sz="1000" dirty="0" err="1"/>
              <a:t>tbody</a:t>
            </a:r>
            <a:r>
              <a:rPr lang="en-US" sz="1000" dirty="0"/>
              <a:t>&gt;</a:t>
            </a:r>
          </a:p>
          <a:p>
            <a:r>
              <a:rPr lang="en-US" sz="1000" dirty="0"/>
              <a:t>        &lt;tr&gt;</a:t>
            </a:r>
          </a:p>
          <a:p>
            <a:r>
              <a:rPr lang="en-US" sz="1000" dirty="0"/>
              <a:t>            &lt;td&gt;1&lt;/td&gt;</a:t>
            </a:r>
          </a:p>
          <a:p>
            <a:r>
              <a:rPr lang="en-US" sz="1000" dirty="0"/>
              <a:t>        &lt;/tr&gt;</a:t>
            </a:r>
          </a:p>
          <a:p>
            <a:r>
              <a:rPr lang="en-US" sz="1000" dirty="0"/>
              <a:t>    &lt;/</a:t>
            </a:r>
            <a:r>
              <a:rPr lang="en-US" sz="1000" dirty="0" err="1"/>
              <a:t>tbody</a:t>
            </a:r>
            <a:r>
              <a:rPr lang="en-US" sz="1000" dirty="0"/>
              <a:t>&gt;</a:t>
            </a:r>
          </a:p>
          <a:p>
            <a:r>
              <a:rPr lang="en-US" sz="1000" dirty="0"/>
              <a:t>&lt;/table&gt;</a:t>
            </a:r>
            <a:endParaRPr lang="en-IN" sz="1000" dirty="0"/>
          </a:p>
        </p:txBody>
      </p:sp>
      <p:sp>
        <p:nvSpPr>
          <p:cNvPr id="37" name="TextBox 36">
            <a:extLst>
              <a:ext uri="{FF2B5EF4-FFF2-40B4-BE49-F238E27FC236}">
                <a16:creationId xmlns:a16="http://schemas.microsoft.com/office/drawing/2014/main" id="{F626A99A-915C-4339-87E3-B5848010FC3F}"/>
              </a:ext>
            </a:extLst>
          </p:cNvPr>
          <p:cNvSpPr txBox="1"/>
          <p:nvPr/>
        </p:nvSpPr>
        <p:spPr>
          <a:xfrm>
            <a:off x="226633" y="5844627"/>
            <a:ext cx="3068917" cy="646331"/>
          </a:xfrm>
          <a:prstGeom prst="rect">
            <a:avLst/>
          </a:prstGeom>
          <a:noFill/>
        </p:spPr>
        <p:txBody>
          <a:bodyPr wrap="none" rtlCol="0">
            <a:spAutoFit/>
          </a:bodyPr>
          <a:lstStyle/>
          <a:p>
            <a:r>
              <a:rPr lang="en-US" dirty="0"/>
              <a:t>Vanilla JS, jQuery, KO, BB, NG1,</a:t>
            </a:r>
          </a:p>
          <a:p>
            <a:r>
              <a:rPr lang="en-US" dirty="0"/>
              <a:t>NG2 &amp; above, React, Vue</a:t>
            </a:r>
          </a:p>
        </p:txBody>
      </p:sp>
      <p:sp>
        <p:nvSpPr>
          <p:cNvPr id="38" name="TextBox 37">
            <a:extLst>
              <a:ext uri="{FF2B5EF4-FFF2-40B4-BE49-F238E27FC236}">
                <a16:creationId xmlns:a16="http://schemas.microsoft.com/office/drawing/2014/main" id="{67131054-54D0-4086-BAC0-69D1CCFA51F3}"/>
              </a:ext>
            </a:extLst>
          </p:cNvPr>
          <p:cNvSpPr txBox="1"/>
          <p:nvPr/>
        </p:nvSpPr>
        <p:spPr>
          <a:xfrm>
            <a:off x="4284259" y="2387231"/>
            <a:ext cx="2324961" cy="369332"/>
          </a:xfrm>
          <a:prstGeom prst="rect">
            <a:avLst/>
          </a:prstGeom>
          <a:noFill/>
        </p:spPr>
        <p:txBody>
          <a:bodyPr wrap="square">
            <a:spAutoFit/>
          </a:bodyPr>
          <a:lstStyle/>
          <a:p>
            <a:pPr algn="ctr"/>
            <a:r>
              <a:rPr lang="en-IN" dirty="0"/>
              <a:t>(Client Side JS App)</a:t>
            </a:r>
          </a:p>
        </p:txBody>
      </p:sp>
      <p:sp>
        <p:nvSpPr>
          <p:cNvPr id="39" name="TextBox 38">
            <a:extLst>
              <a:ext uri="{FF2B5EF4-FFF2-40B4-BE49-F238E27FC236}">
                <a16:creationId xmlns:a16="http://schemas.microsoft.com/office/drawing/2014/main" id="{2BD7293B-919A-4203-9B1B-070F601CA867}"/>
              </a:ext>
            </a:extLst>
          </p:cNvPr>
          <p:cNvSpPr txBox="1"/>
          <p:nvPr/>
        </p:nvSpPr>
        <p:spPr>
          <a:xfrm>
            <a:off x="472216" y="317259"/>
            <a:ext cx="4173835" cy="523220"/>
          </a:xfrm>
          <a:prstGeom prst="rect">
            <a:avLst/>
          </a:prstGeom>
          <a:noFill/>
        </p:spPr>
        <p:txBody>
          <a:bodyPr wrap="none" rtlCol="0">
            <a:spAutoFit/>
          </a:bodyPr>
          <a:lstStyle/>
          <a:p>
            <a:r>
              <a:rPr lang="en-IN" sz="2800" b="1" dirty="0"/>
              <a:t>SINGLE PAGE APPLICATION</a:t>
            </a:r>
          </a:p>
        </p:txBody>
      </p:sp>
    </p:spTree>
    <p:extLst>
      <p:ext uri="{BB962C8B-B14F-4D97-AF65-F5344CB8AC3E}">
        <p14:creationId xmlns:p14="http://schemas.microsoft.com/office/powerpoint/2010/main" val="317743222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DB91BE-29F5-4C66-A057-7275D43912E1}"/>
              </a:ext>
            </a:extLst>
          </p:cNvPr>
          <p:cNvSpPr>
            <a:spLocks noGrp="1"/>
          </p:cNvSpPr>
          <p:nvPr>
            <p:ph type="title"/>
          </p:nvPr>
        </p:nvSpPr>
        <p:spPr/>
        <p:txBody>
          <a:bodyPr/>
          <a:lstStyle/>
          <a:p>
            <a:r>
              <a:rPr lang="en-IN" dirty="0"/>
              <a:t>Inheritance</a:t>
            </a:r>
            <a:endParaRPr lang="en-US" dirty="0"/>
          </a:p>
        </p:txBody>
      </p:sp>
      <p:sp>
        <p:nvSpPr>
          <p:cNvPr id="3" name="Content Placeholder 2">
            <a:extLst>
              <a:ext uri="{FF2B5EF4-FFF2-40B4-BE49-F238E27FC236}">
                <a16:creationId xmlns:a16="http://schemas.microsoft.com/office/drawing/2014/main" id="{A4A05415-F767-415C-AB93-4FC1D219B07F}"/>
              </a:ext>
            </a:extLst>
          </p:cNvPr>
          <p:cNvSpPr>
            <a:spLocks noGrp="1"/>
          </p:cNvSpPr>
          <p:nvPr>
            <p:ph idx="1"/>
          </p:nvPr>
        </p:nvSpPr>
        <p:spPr/>
        <p:txBody>
          <a:bodyPr/>
          <a:lstStyle/>
          <a:p>
            <a:r>
              <a:rPr lang="en-US" dirty="0"/>
              <a:t>Use the </a:t>
            </a:r>
            <a:r>
              <a:rPr lang="en-US" b="1" dirty="0"/>
              <a:t>extends</a:t>
            </a:r>
            <a:r>
              <a:rPr lang="en-US" dirty="0"/>
              <a:t> keyword to allow a class to inherit from another class.</a:t>
            </a:r>
          </a:p>
          <a:p>
            <a:r>
              <a:rPr lang="en-US" dirty="0"/>
              <a:t>Use </a:t>
            </a:r>
            <a:r>
              <a:rPr lang="en-US" b="1" dirty="0"/>
              <a:t>super() </a:t>
            </a:r>
            <a:r>
              <a:rPr lang="en-US" dirty="0"/>
              <a:t>in the constructor of the child class to call the constructor of the parent class. </a:t>
            </a:r>
          </a:p>
          <a:p>
            <a:r>
              <a:rPr lang="en-US" dirty="0"/>
              <a:t>Also, use the </a:t>
            </a:r>
            <a:r>
              <a:rPr lang="en-US" b="1" dirty="0" err="1"/>
              <a:t>super.methodInParentClass</a:t>
            </a:r>
            <a:r>
              <a:rPr lang="en-US" b="1" dirty="0"/>
              <a:t>() </a:t>
            </a:r>
            <a:r>
              <a:rPr lang="en-US" dirty="0"/>
              <a:t>syntax to invoke the </a:t>
            </a:r>
            <a:r>
              <a:rPr lang="en-US" dirty="0" err="1"/>
              <a:t>methodInParentClass</a:t>
            </a:r>
            <a:r>
              <a:rPr lang="en-US" dirty="0"/>
              <a:t>() in the method of the child class.</a:t>
            </a:r>
          </a:p>
        </p:txBody>
      </p:sp>
    </p:spTree>
    <p:extLst>
      <p:ext uri="{BB962C8B-B14F-4D97-AF65-F5344CB8AC3E}">
        <p14:creationId xmlns:p14="http://schemas.microsoft.com/office/powerpoint/2010/main" val="163755874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65CA86-87C0-40F5-ACC4-D2D16E0767C5}"/>
              </a:ext>
            </a:extLst>
          </p:cNvPr>
          <p:cNvSpPr>
            <a:spLocks noGrp="1"/>
          </p:cNvSpPr>
          <p:nvPr>
            <p:ph type="title"/>
          </p:nvPr>
        </p:nvSpPr>
        <p:spPr>
          <a:xfrm>
            <a:off x="838200" y="365125"/>
            <a:ext cx="10515600" cy="1325563"/>
          </a:xfrm>
        </p:spPr>
        <p:txBody>
          <a:bodyPr/>
          <a:lstStyle/>
          <a:p>
            <a:r>
              <a:rPr lang="en-IN" dirty="0"/>
              <a:t>Namespaces</a:t>
            </a:r>
            <a:endParaRPr lang="en-US" dirty="0"/>
          </a:p>
        </p:txBody>
      </p:sp>
      <p:sp>
        <p:nvSpPr>
          <p:cNvPr id="3" name="Content Placeholder 2">
            <a:extLst>
              <a:ext uri="{FF2B5EF4-FFF2-40B4-BE49-F238E27FC236}">
                <a16:creationId xmlns:a16="http://schemas.microsoft.com/office/drawing/2014/main" id="{EF029748-2426-4E7C-90BC-D05E0011CDD1}"/>
              </a:ext>
            </a:extLst>
          </p:cNvPr>
          <p:cNvSpPr>
            <a:spLocks noGrp="1"/>
          </p:cNvSpPr>
          <p:nvPr>
            <p:ph idx="1"/>
          </p:nvPr>
        </p:nvSpPr>
        <p:spPr>
          <a:xfrm>
            <a:off x="838200" y="1825625"/>
            <a:ext cx="10515600" cy="4351338"/>
          </a:xfrm>
        </p:spPr>
        <p:txBody>
          <a:bodyPr>
            <a:normAutofit lnSpcReduction="10000"/>
          </a:bodyPr>
          <a:lstStyle/>
          <a:p>
            <a:r>
              <a:rPr lang="en-US" dirty="0"/>
              <a:t>The namespace is used for </a:t>
            </a:r>
            <a:r>
              <a:rPr lang="en-US" b="1" dirty="0"/>
              <a:t>logical grouping </a:t>
            </a:r>
            <a:r>
              <a:rPr lang="en-US" dirty="0"/>
              <a:t>of functionalities. A namespace can include interfaces, classes, functions and variables to support a single or a group of related functionalities.</a:t>
            </a:r>
          </a:p>
          <a:p>
            <a:r>
              <a:rPr lang="en-US" dirty="0"/>
              <a:t>A namespace can be created using the </a:t>
            </a:r>
            <a:r>
              <a:rPr lang="en-US" b="1" dirty="0"/>
              <a:t>namespace</a:t>
            </a:r>
            <a:r>
              <a:rPr lang="en-US" dirty="0"/>
              <a:t> keyword followed by the namespace name.</a:t>
            </a:r>
          </a:p>
          <a:p>
            <a:r>
              <a:rPr lang="en-US" dirty="0"/>
              <a:t>By default, namespace components cannot be used in other modules or namespaces. </a:t>
            </a:r>
          </a:p>
          <a:p>
            <a:pPr lvl="1"/>
            <a:r>
              <a:rPr lang="en-US" dirty="0"/>
              <a:t>You must export each component to make it accessible outside, using the </a:t>
            </a:r>
            <a:r>
              <a:rPr lang="en-US" b="1" dirty="0"/>
              <a:t>export</a:t>
            </a:r>
            <a:r>
              <a:rPr lang="en-US" dirty="0"/>
              <a:t> keyword</a:t>
            </a:r>
          </a:p>
          <a:p>
            <a:r>
              <a:rPr lang="en-US" dirty="0"/>
              <a:t>The generated JavaScript code for the namespace uses the </a:t>
            </a:r>
            <a:r>
              <a:rPr lang="en-US" b="1" dirty="0"/>
              <a:t>IIFE</a:t>
            </a:r>
            <a:r>
              <a:rPr lang="en-US" dirty="0"/>
              <a:t> </a:t>
            </a:r>
            <a:r>
              <a:rPr lang="en-US" b="1" dirty="0"/>
              <a:t>pattern</a:t>
            </a:r>
            <a:r>
              <a:rPr lang="en-US" dirty="0"/>
              <a:t> to stop polluting the </a:t>
            </a:r>
            <a:r>
              <a:rPr lang="en-US" b="1" dirty="0"/>
              <a:t>global</a:t>
            </a:r>
            <a:r>
              <a:rPr lang="en-US" dirty="0"/>
              <a:t> scope. </a:t>
            </a:r>
          </a:p>
        </p:txBody>
      </p:sp>
    </p:spTree>
    <p:extLst>
      <p:ext uri="{BB962C8B-B14F-4D97-AF65-F5344CB8AC3E}">
        <p14:creationId xmlns:p14="http://schemas.microsoft.com/office/powerpoint/2010/main" val="402464025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CBAF89-EC5B-4481-AD7D-235AF70BE0B8}"/>
              </a:ext>
            </a:extLst>
          </p:cNvPr>
          <p:cNvSpPr>
            <a:spLocks noGrp="1"/>
          </p:cNvSpPr>
          <p:nvPr>
            <p:ph type="title"/>
          </p:nvPr>
        </p:nvSpPr>
        <p:spPr/>
        <p:txBody>
          <a:bodyPr/>
          <a:lstStyle/>
          <a:p>
            <a:r>
              <a:rPr lang="en-US" dirty="0"/>
              <a:t>Modules</a:t>
            </a:r>
          </a:p>
        </p:txBody>
      </p:sp>
      <p:sp>
        <p:nvSpPr>
          <p:cNvPr id="3" name="Content Placeholder 2">
            <a:extLst>
              <a:ext uri="{FF2B5EF4-FFF2-40B4-BE49-F238E27FC236}">
                <a16:creationId xmlns:a16="http://schemas.microsoft.com/office/drawing/2014/main" id="{91E8C4B2-18E1-4D13-AF33-1D0657731E6B}"/>
              </a:ext>
            </a:extLst>
          </p:cNvPr>
          <p:cNvSpPr>
            <a:spLocks noGrp="1"/>
          </p:cNvSpPr>
          <p:nvPr>
            <p:ph idx="1"/>
          </p:nvPr>
        </p:nvSpPr>
        <p:spPr/>
        <p:txBody>
          <a:bodyPr>
            <a:normAutofit/>
          </a:bodyPr>
          <a:lstStyle/>
          <a:p>
            <a:r>
              <a:rPr lang="en-US" dirty="0"/>
              <a:t>A module is just a file. One typescript file is one module. As simple as that.</a:t>
            </a:r>
          </a:p>
          <a:p>
            <a:r>
              <a:rPr lang="en-US" dirty="0"/>
              <a:t>A module may contain a class or a library of functions for a specific purpose.</a:t>
            </a:r>
          </a:p>
          <a:p>
            <a:r>
              <a:rPr lang="en-US" dirty="0"/>
              <a:t>Modules can load each other and use special directives export and import to interchange functionality and call functions of one module from another one:</a:t>
            </a:r>
          </a:p>
          <a:p>
            <a:pPr lvl="1"/>
            <a:r>
              <a:rPr lang="en-US" b="1" dirty="0"/>
              <a:t>export</a:t>
            </a:r>
            <a:r>
              <a:rPr lang="en-US" dirty="0"/>
              <a:t> keyword labels variables and functions that should be accessible from outside the current module.</a:t>
            </a:r>
          </a:p>
          <a:p>
            <a:pPr lvl="1"/>
            <a:r>
              <a:rPr lang="en-US" b="1" dirty="0"/>
              <a:t>import</a:t>
            </a:r>
            <a:r>
              <a:rPr lang="en-US" dirty="0"/>
              <a:t> allows the import of functionality from other modules.</a:t>
            </a:r>
          </a:p>
        </p:txBody>
      </p:sp>
    </p:spTree>
    <p:extLst>
      <p:ext uri="{BB962C8B-B14F-4D97-AF65-F5344CB8AC3E}">
        <p14:creationId xmlns:p14="http://schemas.microsoft.com/office/powerpoint/2010/main" val="378708959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25F978-08F0-49E8-B0C9-52698B47583F}"/>
              </a:ext>
            </a:extLst>
          </p:cNvPr>
          <p:cNvSpPr>
            <a:spLocks noGrp="1"/>
          </p:cNvSpPr>
          <p:nvPr>
            <p:ph type="title"/>
          </p:nvPr>
        </p:nvSpPr>
        <p:spPr>
          <a:xfrm>
            <a:off x="838200" y="365125"/>
            <a:ext cx="10515600" cy="1325563"/>
          </a:xfrm>
        </p:spPr>
        <p:txBody>
          <a:bodyPr vert="horz" lIns="91440" tIns="45720" rIns="91440" bIns="45720" rtlCol="0" anchor="b">
            <a:normAutofit/>
          </a:bodyPr>
          <a:lstStyle/>
          <a:p>
            <a:r>
              <a:rPr lang="en-US"/>
              <a:t>Namespace vs Module</a:t>
            </a:r>
          </a:p>
        </p:txBody>
      </p:sp>
      <p:graphicFrame>
        <p:nvGraphicFramePr>
          <p:cNvPr id="4" name="Content Placeholder 3">
            <a:extLst>
              <a:ext uri="{FF2B5EF4-FFF2-40B4-BE49-F238E27FC236}">
                <a16:creationId xmlns:a16="http://schemas.microsoft.com/office/drawing/2014/main" id="{904E6885-875C-4199-9B84-D895799E3784}"/>
              </a:ext>
            </a:extLst>
          </p:cNvPr>
          <p:cNvGraphicFramePr>
            <a:graphicFrameLocks noGrp="1"/>
          </p:cNvGraphicFramePr>
          <p:nvPr>
            <p:ph idx="1"/>
            <p:extLst>
              <p:ext uri="{D42A27DB-BD31-4B8C-83A1-F6EECF244321}">
                <p14:modId xmlns:p14="http://schemas.microsoft.com/office/powerpoint/2010/main" val="3536964337"/>
              </p:ext>
            </p:extLst>
          </p:nvPr>
        </p:nvGraphicFramePr>
        <p:xfrm>
          <a:off x="838200" y="1825625"/>
          <a:ext cx="10515600" cy="4389120"/>
        </p:xfrm>
        <a:graphic>
          <a:graphicData uri="http://schemas.openxmlformats.org/drawingml/2006/table">
            <a:tbl>
              <a:tblPr firstRow="1" bandRow="1">
                <a:tableStyleId>{00A15C55-8517-42AA-B614-E9B94910E393}</a:tableStyleId>
              </a:tblPr>
              <a:tblGrid>
                <a:gridCol w="5257800">
                  <a:extLst>
                    <a:ext uri="{9D8B030D-6E8A-4147-A177-3AD203B41FA5}">
                      <a16:colId xmlns:a16="http://schemas.microsoft.com/office/drawing/2014/main" val="7941968"/>
                    </a:ext>
                  </a:extLst>
                </a:gridCol>
                <a:gridCol w="5257800">
                  <a:extLst>
                    <a:ext uri="{9D8B030D-6E8A-4147-A177-3AD203B41FA5}">
                      <a16:colId xmlns:a16="http://schemas.microsoft.com/office/drawing/2014/main" val="3131201848"/>
                    </a:ext>
                  </a:extLst>
                </a:gridCol>
              </a:tblGrid>
              <a:tr h="548640">
                <a:tc>
                  <a:txBody>
                    <a:bodyPr/>
                    <a:lstStyle/>
                    <a:p>
                      <a:pPr algn="ctr" fontAlgn="b"/>
                      <a:r>
                        <a:rPr lang="en-US" sz="2400" b="1">
                          <a:solidFill>
                            <a:srgbClr val="FFFFFF"/>
                          </a:solidFill>
                          <a:effectLst/>
                        </a:rPr>
                        <a:t>Namespace</a:t>
                      </a:r>
                    </a:p>
                  </a:txBody>
                  <a:tcPr anchor="ctr"/>
                </a:tc>
                <a:tc>
                  <a:txBody>
                    <a:bodyPr/>
                    <a:lstStyle/>
                    <a:p>
                      <a:pPr algn="ctr" fontAlgn="b"/>
                      <a:r>
                        <a:rPr lang="en-US" sz="2400" b="1" dirty="0">
                          <a:solidFill>
                            <a:srgbClr val="FFFFFF"/>
                          </a:solidFill>
                          <a:effectLst/>
                        </a:rPr>
                        <a:t>Module</a:t>
                      </a:r>
                    </a:p>
                  </a:txBody>
                  <a:tcPr anchor="ctr"/>
                </a:tc>
                <a:extLst>
                  <a:ext uri="{0D108BD9-81ED-4DB2-BD59-A6C34878D82A}">
                    <a16:rowId xmlns:a16="http://schemas.microsoft.com/office/drawing/2014/main" val="2242059963"/>
                  </a:ext>
                </a:extLst>
              </a:tr>
              <a:tr h="548640">
                <a:tc>
                  <a:txBody>
                    <a:bodyPr/>
                    <a:lstStyle/>
                    <a:p>
                      <a:pPr fontAlgn="t"/>
                      <a:r>
                        <a:rPr lang="en-US" sz="1500" dirty="0">
                          <a:solidFill>
                            <a:srgbClr val="414141"/>
                          </a:solidFill>
                          <a:effectLst/>
                        </a:rPr>
                        <a:t>Must use the namespace keyword and the export keyword to expose namespace components.</a:t>
                      </a:r>
                    </a:p>
                  </a:txBody>
                  <a:tcPr anchor="ctr"/>
                </a:tc>
                <a:tc>
                  <a:txBody>
                    <a:bodyPr/>
                    <a:lstStyle/>
                    <a:p>
                      <a:pPr fontAlgn="t"/>
                      <a:r>
                        <a:rPr lang="en-US" sz="1500" dirty="0">
                          <a:solidFill>
                            <a:srgbClr val="414141"/>
                          </a:solidFill>
                          <a:effectLst/>
                        </a:rPr>
                        <a:t>Uses the export keyword to expose module functionalities.</a:t>
                      </a:r>
                    </a:p>
                  </a:txBody>
                  <a:tcPr anchor="ctr"/>
                </a:tc>
                <a:extLst>
                  <a:ext uri="{0D108BD9-81ED-4DB2-BD59-A6C34878D82A}">
                    <a16:rowId xmlns:a16="http://schemas.microsoft.com/office/drawing/2014/main" val="4022972255"/>
                  </a:ext>
                </a:extLst>
              </a:tr>
              <a:tr h="548640">
                <a:tc>
                  <a:txBody>
                    <a:bodyPr/>
                    <a:lstStyle/>
                    <a:p>
                      <a:pPr fontAlgn="t"/>
                      <a:r>
                        <a:rPr lang="en-US" sz="1500" dirty="0">
                          <a:solidFill>
                            <a:srgbClr val="414141"/>
                          </a:solidFill>
                          <a:effectLst/>
                        </a:rPr>
                        <a:t>Used for logical grouping of functionalities with local scoping.</a:t>
                      </a:r>
                    </a:p>
                  </a:txBody>
                  <a:tcPr anchor="ctr"/>
                </a:tc>
                <a:tc>
                  <a:txBody>
                    <a:bodyPr/>
                    <a:lstStyle/>
                    <a:p>
                      <a:pPr fontAlgn="t"/>
                      <a:r>
                        <a:rPr lang="en-US" sz="1500" dirty="0">
                          <a:solidFill>
                            <a:srgbClr val="414141"/>
                          </a:solidFill>
                          <a:effectLst/>
                        </a:rPr>
                        <a:t>Used to organize the code in separate files and not pollute the global scope.</a:t>
                      </a:r>
                    </a:p>
                  </a:txBody>
                  <a:tcPr anchor="ctr"/>
                </a:tc>
                <a:extLst>
                  <a:ext uri="{0D108BD9-81ED-4DB2-BD59-A6C34878D82A}">
                    <a16:rowId xmlns:a16="http://schemas.microsoft.com/office/drawing/2014/main" val="1949610197"/>
                  </a:ext>
                </a:extLst>
              </a:tr>
              <a:tr h="548640">
                <a:tc>
                  <a:txBody>
                    <a:bodyPr/>
                    <a:lstStyle/>
                    <a:p>
                      <a:pPr fontAlgn="t"/>
                      <a:r>
                        <a:rPr lang="en-US" sz="1500" dirty="0">
                          <a:solidFill>
                            <a:srgbClr val="414141"/>
                          </a:solidFill>
                          <a:effectLst/>
                        </a:rPr>
                        <a:t>To use it, it must be included using triple slash reference syntax e.g., ///&lt;reference path="path to namespace file" /&gt;. </a:t>
                      </a:r>
                    </a:p>
                  </a:txBody>
                  <a:tcPr anchor="ctr"/>
                </a:tc>
                <a:tc>
                  <a:txBody>
                    <a:bodyPr/>
                    <a:lstStyle/>
                    <a:p>
                      <a:pPr fontAlgn="t"/>
                      <a:r>
                        <a:rPr lang="en-US" sz="1500" dirty="0">
                          <a:solidFill>
                            <a:srgbClr val="414141"/>
                          </a:solidFill>
                          <a:effectLst/>
                        </a:rPr>
                        <a:t>Must import it first in order to use it elsewhere.</a:t>
                      </a:r>
                    </a:p>
                  </a:txBody>
                  <a:tcPr anchor="ctr"/>
                </a:tc>
                <a:extLst>
                  <a:ext uri="{0D108BD9-81ED-4DB2-BD59-A6C34878D82A}">
                    <a16:rowId xmlns:a16="http://schemas.microsoft.com/office/drawing/2014/main" val="4077940018"/>
                  </a:ext>
                </a:extLst>
              </a:tr>
              <a:tr h="548640">
                <a:tc>
                  <a:txBody>
                    <a:bodyPr/>
                    <a:lstStyle/>
                    <a:p>
                      <a:pPr fontAlgn="t"/>
                      <a:r>
                        <a:rPr lang="en-US" sz="1500" dirty="0">
                          <a:solidFill>
                            <a:srgbClr val="414141"/>
                          </a:solidFill>
                          <a:effectLst/>
                        </a:rPr>
                        <a:t>Compile using the --</a:t>
                      </a:r>
                      <a:r>
                        <a:rPr lang="en-US" sz="1500" dirty="0" err="1">
                          <a:solidFill>
                            <a:srgbClr val="414141"/>
                          </a:solidFill>
                          <a:effectLst/>
                        </a:rPr>
                        <a:t>outFile</a:t>
                      </a:r>
                      <a:r>
                        <a:rPr lang="en-US" sz="1500" dirty="0">
                          <a:solidFill>
                            <a:srgbClr val="414141"/>
                          </a:solidFill>
                          <a:effectLst/>
                        </a:rPr>
                        <a:t> command.</a:t>
                      </a:r>
                    </a:p>
                  </a:txBody>
                  <a:tcPr anchor="ctr"/>
                </a:tc>
                <a:tc>
                  <a:txBody>
                    <a:bodyPr/>
                    <a:lstStyle/>
                    <a:p>
                      <a:pPr fontAlgn="t"/>
                      <a:r>
                        <a:rPr lang="en-US" sz="1500" dirty="0">
                          <a:solidFill>
                            <a:srgbClr val="414141"/>
                          </a:solidFill>
                          <a:effectLst/>
                        </a:rPr>
                        <a:t>Compile using the --module command.</a:t>
                      </a:r>
                    </a:p>
                  </a:txBody>
                  <a:tcPr anchor="ctr"/>
                </a:tc>
                <a:extLst>
                  <a:ext uri="{0D108BD9-81ED-4DB2-BD59-A6C34878D82A}">
                    <a16:rowId xmlns:a16="http://schemas.microsoft.com/office/drawing/2014/main" val="2594019742"/>
                  </a:ext>
                </a:extLst>
              </a:tr>
              <a:tr h="548640">
                <a:tc>
                  <a:txBody>
                    <a:bodyPr/>
                    <a:lstStyle/>
                    <a:p>
                      <a:pPr fontAlgn="t"/>
                      <a:r>
                        <a:rPr lang="en-US" sz="1500" dirty="0">
                          <a:solidFill>
                            <a:srgbClr val="414141"/>
                          </a:solidFill>
                          <a:effectLst/>
                        </a:rPr>
                        <a:t>Must export functions and classes to be able to access it outside the namespace.</a:t>
                      </a:r>
                    </a:p>
                  </a:txBody>
                  <a:tcPr anchor="ctr"/>
                </a:tc>
                <a:tc>
                  <a:txBody>
                    <a:bodyPr/>
                    <a:lstStyle/>
                    <a:p>
                      <a:pPr fontAlgn="t"/>
                      <a:r>
                        <a:rPr lang="en-US" sz="1500" dirty="0">
                          <a:solidFill>
                            <a:srgbClr val="414141"/>
                          </a:solidFill>
                          <a:effectLst/>
                        </a:rPr>
                        <a:t>All the exports in a module are accessible outside the module.</a:t>
                      </a:r>
                    </a:p>
                  </a:txBody>
                  <a:tcPr anchor="ctr"/>
                </a:tc>
                <a:extLst>
                  <a:ext uri="{0D108BD9-81ED-4DB2-BD59-A6C34878D82A}">
                    <a16:rowId xmlns:a16="http://schemas.microsoft.com/office/drawing/2014/main" val="27538156"/>
                  </a:ext>
                </a:extLst>
              </a:tr>
              <a:tr h="548640">
                <a:tc>
                  <a:txBody>
                    <a:bodyPr/>
                    <a:lstStyle/>
                    <a:p>
                      <a:pPr fontAlgn="t"/>
                      <a:r>
                        <a:rPr lang="en-US" sz="1500" dirty="0">
                          <a:solidFill>
                            <a:srgbClr val="414141"/>
                          </a:solidFill>
                          <a:effectLst/>
                        </a:rPr>
                        <a:t>Namespaces cannot declare their dependencies.</a:t>
                      </a:r>
                    </a:p>
                  </a:txBody>
                  <a:tcPr anchor="ctr"/>
                </a:tc>
                <a:tc>
                  <a:txBody>
                    <a:bodyPr/>
                    <a:lstStyle/>
                    <a:p>
                      <a:pPr fontAlgn="t"/>
                      <a:r>
                        <a:rPr lang="en-US" sz="1500" dirty="0">
                          <a:solidFill>
                            <a:srgbClr val="414141"/>
                          </a:solidFill>
                          <a:effectLst/>
                        </a:rPr>
                        <a:t>Modules can declare their dependencies.</a:t>
                      </a:r>
                    </a:p>
                  </a:txBody>
                  <a:tcPr anchor="ctr"/>
                </a:tc>
                <a:extLst>
                  <a:ext uri="{0D108BD9-81ED-4DB2-BD59-A6C34878D82A}">
                    <a16:rowId xmlns:a16="http://schemas.microsoft.com/office/drawing/2014/main" val="2509744237"/>
                  </a:ext>
                </a:extLst>
              </a:tr>
              <a:tr h="548640">
                <a:tc>
                  <a:txBody>
                    <a:bodyPr/>
                    <a:lstStyle/>
                    <a:p>
                      <a:pPr fontAlgn="t"/>
                      <a:r>
                        <a:rPr lang="en-US" sz="1500">
                          <a:solidFill>
                            <a:srgbClr val="414141"/>
                          </a:solidFill>
                          <a:effectLst/>
                        </a:rPr>
                        <a:t>No need of module loader. Include the .js file of a namespace using the &lt;script&gt; tag in the HTML page.</a:t>
                      </a:r>
                    </a:p>
                  </a:txBody>
                  <a:tcPr anchor="ctr"/>
                </a:tc>
                <a:tc>
                  <a:txBody>
                    <a:bodyPr/>
                    <a:lstStyle/>
                    <a:p>
                      <a:pPr fontAlgn="t"/>
                      <a:r>
                        <a:rPr lang="en-US" sz="1500" dirty="0">
                          <a:solidFill>
                            <a:srgbClr val="414141"/>
                          </a:solidFill>
                          <a:effectLst/>
                        </a:rPr>
                        <a:t>Must include the module loader API which was specified at the time of compilation e.g., </a:t>
                      </a:r>
                      <a:r>
                        <a:rPr lang="en-US" sz="1500" dirty="0" err="1">
                          <a:solidFill>
                            <a:srgbClr val="414141"/>
                          </a:solidFill>
                          <a:effectLst/>
                        </a:rPr>
                        <a:t>CommonJS</a:t>
                      </a:r>
                      <a:r>
                        <a:rPr lang="en-US" sz="1500" dirty="0">
                          <a:solidFill>
                            <a:srgbClr val="414141"/>
                          </a:solidFill>
                          <a:effectLst/>
                        </a:rPr>
                        <a:t>, require.js etc.</a:t>
                      </a:r>
                    </a:p>
                  </a:txBody>
                  <a:tcPr anchor="ctr"/>
                </a:tc>
                <a:extLst>
                  <a:ext uri="{0D108BD9-81ED-4DB2-BD59-A6C34878D82A}">
                    <a16:rowId xmlns:a16="http://schemas.microsoft.com/office/drawing/2014/main" val="1069093494"/>
                  </a:ext>
                </a:extLst>
              </a:tr>
            </a:tbl>
          </a:graphicData>
        </a:graphic>
      </p:graphicFrame>
    </p:spTree>
    <p:extLst>
      <p:ext uri="{BB962C8B-B14F-4D97-AF65-F5344CB8AC3E}">
        <p14:creationId xmlns:p14="http://schemas.microsoft.com/office/powerpoint/2010/main" val="94599860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7757A556-85F0-4799-BD0C-E3AD3C93E13A}"/>
              </a:ext>
            </a:extLst>
          </p:cNvPr>
          <p:cNvSpPr/>
          <p:nvPr/>
        </p:nvSpPr>
        <p:spPr>
          <a:xfrm>
            <a:off x="837892" y="491529"/>
            <a:ext cx="2144684" cy="7065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r>
              <a:rPr lang="en-US" dirty="0" err="1"/>
              <a:t>ts</a:t>
            </a:r>
            <a:r>
              <a:rPr lang="en-US" dirty="0"/>
              <a:t> files</a:t>
            </a:r>
          </a:p>
        </p:txBody>
      </p:sp>
      <p:sp>
        <p:nvSpPr>
          <p:cNvPr id="18" name="Rectangle: Rounded Corners 17">
            <a:extLst>
              <a:ext uri="{FF2B5EF4-FFF2-40B4-BE49-F238E27FC236}">
                <a16:creationId xmlns:a16="http://schemas.microsoft.com/office/drawing/2014/main" id="{16299780-EBBB-4A5B-8749-910DDB7107DD}"/>
              </a:ext>
            </a:extLst>
          </p:cNvPr>
          <p:cNvSpPr/>
          <p:nvPr/>
        </p:nvSpPr>
        <p:spPr>
          <a:xfrm>
            <a:off x="837892" y="1863129"/>
            <a:ext cx="2144684" cy="63176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tsc</a:t>
            </a:r>
            <a:endParaRPr lang="en-US" dirty="0"/>
          </a:p>
        </p:txBody>
      </p:sp>
      <p:sp>
        <p:nvSpPr>
          <p:cNvPr id="19" name="Rectangle 18">
            <a:extLst>
              <a:ext uri="{FF2B5EF4-FFF2-40B4-BE49-F238E27FC236}">
                <a16:creationId xmlns:a16="http://schemas.microsoft.com/office/drawing/2014/main" id="{30ABE053-93F6-4CC9-9BCE-6647400BC21D}"/>
              </a:ext>
            </a:extLst>
          </p:cNvPr>
          <p:cNvSpPr/>
          <p:nvPr/>
        </p:nvSpPr>
        <p:spPr>
          <a:xfrm>
            <a:off x="837892" y="3159915"/>
            <a:ext cx="2144684" cy="7065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r>
              <a:rPr lang="en-US" dirty="0" err="1"/>
              <a:t>js</a:t>
            </a:r>
            <a:r>
              <a:rPr lang="en-US" dirty="0"/>
              <a:t> files</a:t>
            </a:r>
          </a:p>
        </p:txBody>
      </p:sp>
      <p:cxnSp>
        <p:nvCxnSpPr>
          <p:cNvPr id="20" name="Straight Arrow Connector 19">
            <a:extLst>
              <a:ext uri="{FF2B5EF4-FFF2-40B4-BE49-F238E27FC236}">
                <a16:creationId xmlns:a16="http://schemas.microsoft.com/office/drawing/2014/main" id="{9F72BB2B-4305-4185-9C94-A71D64936952}"/>
              </a:ext>
            </a:extLst>
          </p:cNvPr>
          <p:cNvCxnSpPr>
            <a:stCxn id="17" idx="2"/>
            <a:endCxn id="18" idx="0"/>
          </p:cNvCxnSpPr>
          <p:nvPr/>
        </p:nvCxnSpPr>
        <p:spPr>
          <a:xfrm>
            <a:off x="1910234" y="1198110"/>
            <a:ext cx="0" cy="6650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4282AFDB-05F3-4C28-A88E-53A598C6D99B}"/>
              </a:ext>
            </a:extLst>
          </p:cNvPr>
          <p:cNvSpPr txBox="1"/>
          <p:nvPr/>
        </p:nvSpPr>
        <p:spPr>
          <a:xfrm>
            <a:off x="1910234" y="1345953"/>
            <a:ext cx="2036263" cy="369332"/>
          </a:xfrm>
          <a:prstGeom prst="rect">
            <a:avLst/>
          </a:prstGeom>
          <a:noFill/>
        </p:spPr>
        <p:txBody>
          <a:bodyPr wrap="none" rtlCol="0">
            <a:spAutoFit/>
          </a:bodyPr>
          <a:lstStyle/>
          <a:p>
            <a:r>
              <a:rPr lang="en-US" dirty="0"/>
              <a:t>Will be compiled by</a:t>
            </a:r>
          </a:p>
        </p:txBody>
      </p:sp>
      <p:cxnSp>
        <p:nvCxnSpPr>
          <p:cNvPr id="22" name="Straight Arrow Connector 21">
            <a:extLst>
              <a:ext uri="{FF2B5EF4-FFF2-40B4-BE49-F238E27FC236}">
                <a16:creationId xmlns:a16="http://schemas.microsoft.com/office/drawing/2014/main" id="{CF95E019-32E9-4E6F-BA5F-11AFB3ECC60C}"/>
              </a:ext>
            </a:extLst>
          </p:cNvPr>
          <p:cNvCxnSpPr>
            <a:cxnSpLocks/>
            <a:stCxn id="18" idx="2"/>
            <a:endCxn id="19" idx="0"/>
          </p:cNvCxnSpPr>
          <p:nvPr/>
        </p:nvCxnSpPr>
        <p:spPr>
          <a:xfrm>
            <a:off x="1910234" y="2494896"/>
            <a:ext cx="0" cy="6650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39931CF5-C8B1-4C91-B7E6-196153658BCF}"/>
              </a:ext>
            </a:extLst>
          </p:cNvPr>
          <p:cNvSpPr txBox="1"/>
          <p:nvPr/>
        </p:nvSpPr>
        <p:spPr>
          <a:xfrm>
            <a:off x="1910234" y="2642739"/>
            <a:ext cx="1313180" cy="369332"/>
          </a:xfrm>
          <a:prstGeom prst="rect">
            <a:avLst/>
          </a:prstGeom>
          <a:noFill/>
        </p:spPr>
        <p:txBody>
          <a:bodyPr wrap="none" rtlCol="0">
            <a:spAutoFit/>
          </a:bodyPr>
          <a:lstStyle/>
          <a:p>
            <a:r>
              <a:rPr lang="en-US" dirty="0"/>
              <a:t>Convert’s to</a:t>
            </a:r>
          </a:p>
        </p:txBody>
      </p:sp>
      <p:sp>
        <p:nvSpPr>
          <p:cNvPr id="24" name="Rectangle 23">
            <a:extLst>
              <a:ext uri="{FF2B5EF4-FFF2-40B4-BE49-F238E27FC236}">
                <a16:creationId xmlns:a16="http://schemas.microsoft.com/office/drawing/2014/main" id="{74B27C2C-84BE-4CF9-9402-35380D75A4FE}"/>
              </a:ext>
            </a:extLst>
          </p:cNvPr>
          <p:cNvSpPr/>
          <p:nvPr/>
        </p:nvSpPr>
        <p:spPr>
          <a:xfrm>
            <a:off x="837892" y="4531515"/>
            <a:ext cx="2144684" cy="7065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.html page</a:t>
            </a:r>
          </a:p>
        </p:txBody>
      </p:sp>
      <p:cxnSp>
        <p:nvCxnSpPr>
          <p:cNvPr id="25" name="Straight Arrow Connector 24">
            <a:extLst>
              <a:ext uri="{FF2B5EF4-FFF2-40B4-BE49-F238E27FC236}">
                <a16:creationId xmlns:a16="http://schemas.microsoft.com/office/drawing/2014/main" id="{73D8D597-9F5E-463C-94A2-5043A7B7AA31}"/>
              </a:ext>
            </a:extLst>
          </p:cNvPr>
          <p:cNvCxnSpPr>
            <a:endCxn id="24" idx="0"/>
          </p:cNvCxnSpPr>
          <p:nvPr/>
        </p:nvCxnSpPr>
        <p:spPr>
          <a:xfrm>
            <a:off x="1910234" y="3866496"/>
            <a:ext cx="0" cy="6650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8BB63770-931D-4B1C-90D8-044D4633C7E3}"/>
              </a:ext>
            </a:extLst>
          </p:cNvPr>
          <p:cNvSpPr txBox="1"/>
          <p:nvPr/>
        </p:nvSpPr>
        <p:spPr>
          <a:xfrm>
            <a:off x="1910234" y="3997713"/>
            <a:ext cx="906980" cy="369332"/>
          </a:xfrm>
          <a:prstGeom prst="rect">
            <a:avLst/>
          </a:prstGeom>
          <a:noFill/>
        </p:spPr>
        <p:txBody>
          <a:bodyPr wrap="none" rtlCol="0">
            <a:spAutoFit/>
          </a:bodyPr>
          <a:lstStyle/>
          <a:p>
            <a:r>
              <a:rPr lang="en-US" dirty="0"/>
              <a:t>Refer in</a:t>
            </a:r>
          </a:p>
        </p:txBody>
      </p:sp>
      <p:sp>
        <p:nvSpPr>
          <p:cNvPr id="27" name="Rectangle 26">
            <a:extLst>
              <a:ext uri="{FF2B5EF4-FFF2-40B4-BE49-F238E27FC236}">
                <a16:creationId xmlns:a16="http://schemas.microsoft.com/office/drawing/2014/main" id="{45DD3584-B82D-4D7F-8C5F-F85C38411B28}"/>
              </a:ext>
            </a:extLst>
          </p:cNvPr>
          <p:cNvSpPr/>
          <p:nvPr/>
        </p:nvSpPr>
        <p:spPr>
          <a:xfrm>
            <a:off x="837892" y="5903115"/>
            <a:ext cx="2144684" cy="7065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BROWSER</a:t>
            </a:r>
          </a:p>
        </p:txBody>
      </p:sp>
      <p:cxnSp>
        <p:nvCxnSpPr>
          <p:cNvPr id="28" name="Straight Arrow Connector 27">
            <a:extLst>
              <a:ext uri="{FF2B5EF4-FFF2-40B4-BE49-F238E27FC236}">
                <a16:creationId xmlns:a16="http://schemas.microsoft.com/office/drawing/2014/main" id="{2921610A-0258-4BEF-BB3E-744103FC3289}"/>
              </a:ext>
            </a:extLst>
          </p:cNvPr>
          <p:cNvCxnSpPr>
            <a:endCxn id="27" idx="0"/>
          </p:cNvCxnSpPr>
          <p:nvPr/>
        </p:nvCxnSpPr>
        <p:spPr>
          <a:xfrm>
            <a:off x="1910234" y="5238096"/>
            <a:ext cx="0" cy="6650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B83213D1-7837-4A3B-902F-3A157DFE8CE5}"/>
              </a:ext>
            </a:extLst>
          </p:cNvPr>
          <p:cNvSpPr txBox="1"/>
          <p:nvPr/>
        </p:nvSpPr>
        <p:spPr>
          <a:xfrm>
            <a:off x="1910234" y="5385941"/>
            <a:ext cx="923651" cy="369332"/>
          </a:xfrm>
          <a:prstGeom prst="rect">
            <a:avLst/>
          </a:prstGeom>
          <a:noFill/>
        </p:spPr>
        <p:txBody>
          <a:bodyPr wrap="none" rtlCol="0">
            <a:spAutoFit/>
          </a:bodyPr>
          <a:lstStyle/>
          <a:p>
            <a:r>
              <a:rPr lang="en-US" dirty="0"/>
              <a:t>Open in</a:t>
            </a:r>
          </a:p>
        </p:txBody>
      </p:sp>
      <p:sp>
        <p:nvSpPr>
          <p:cNvPr id="30" name="Rectangle: Rounded Corners 29">
            <a:extLst>
              <a:ext uri="{FF2B5EF4-FFF2-40B4-BE49-F238E27FC236}">
                <a16:creationId xmlns:a16="http://schemas.microsoft.com/office/drawing/2014/main" id="{32C8EA9C-FC92-4D5B-B99C-FD94FFFFB655}"/>
              </a:ext>
            </a:extLst>
          </p:cNvPr>
          <p:cNvSpPr/>
          <p:nvPr/>
        </p:nvSpPr>
        <p:spPr>
          <a:xfrm>
            <a:off x="592668" y="225522"/>
            <a:ext cx="3285066" cy="3772192"/>
          </a:xfrm>
          <a:prstGeom prst="roundRect">
            <a:avLst>
              <a:gd name="adj" fmla="val 7983"/>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dirty="0"/>
          </a:p>
        </p:txBody>
      </p:sp>
      <p:sp>
        <p:nvSpPr>
          <p:cNvPr id="31" name="TextBox 30">
            <a:extLst>
              <a:ext uri="{FF2B5EF4-FFF2-40B4-BE49-F238E27FC236}">
                <a16:creationId xmlns:a16="http://schemas.microsoft.com/office/drawing/2014/main" id="{275AC2FE-F5A6-454D-BC9B-4DC681465A74}"/>
              </a:ext>
            </a:extLst>
          </p:cNvPr>
          <p:cNvSpPr txBox="1"/>
          <p:nvPr/>
        </p:nvSpPr>
        <p:spPr>
          <a:xfrm>
            <a:off x="4047367" y="1301849"/>
            <a:ext cx="1444050" cy="1754326"/>
          </a:xfrm>
          <a:prstGeom prst="rect">
            <a:avLst/>
          </a:prstGeom>
          <a:noFill/>
        </p:spPr>
        <p:txBody>
          <a:bodyPr wrap="none" rtlCol="0">
            <a:spAutoFit/>
          </a:bodyPr>
          <a:lstStyle/>
          <a:p>
            <a:r>
              <a:rPr lang="en-US" dirty="0"/>
              <a:t>Automate .</a:t>
            </a:r>
            <a:r>
              <a:rPr lang="en-US" dirty="0" err="1"/>
              <a:t>ts</a:t>
            </a:r>
            <a:r>
              <a:rPr lang="en-US" dirty="0"/>
              <a:t> </a:t>
            </a:r>
          </a:p>
          <a:p>
            <a:r>
              <a:rPr lang="en-US" dirty="0"/>
              <a:t>to .</a:t>
            </a:r>
            <a:r>
              <a:rPr lang="en-US" dirty="0" err="1"/>
              <a:t>js</a:t>
            </a:r>
            <a:r>
              <a:rPr lang="en-US" dirty="0"/>
              <a:t> file </a:t>
            </a:r>
          </a:p>
          <a:p>
            <a:r>
              <a:rPr lang="en-US" dirty="0"/>
              <a:t>Creation</a:t>
            </a:r>
          </a:p>
          <a:p>
            <a:endParaRPr lang="en-US" dirty="0"/>
          </a:p>
          <a:p>
            <a:r>
              <a:rPr lang="en-US" dirty="0"/>
              <a:t>Run </a:t>
            </a:r>
            <a:r>
              <a:rPr lang="en-US" dirty="0" err="1"/>
              <a:t>tsc</a:t>
            </a:r>
            <a:r>
              <a:rPr lang="en-US" dirty="0"/>
              <a:t> in </a:t>
            </a:r>
          </a:p>
          <a:p>
            <a:r>
              <a:rPr lang="en-US" dirty="0"/>
              <a:t>Watch mode</a:t>
            </a:r>
          </a:p>
        </p:txBody>
      </p:sp>
      <p:sp>
        <p:nvSpPr>
          <p:cNvPr id="32" name="Rectangle 31">
            <a:extLst>
              <a:ext uri="{FF2B5EF4-FFF2-40B4-BE49-F238E27FC236}">
                <a16:creationId xmlns:a16="http://schemas.microsoft.com/office/drawing/2014/main" id="{74023376-CEA2-42F0-A4FC-5F1C764F53D9}"/>
              </a:ext>
            </a:extLst>
          </p:cNvPr>
          <p:cNvSpPr/>
          <p:nvPr/>
        </p:nvSpPr>
        <p:spPr>
          <a:xfrm>
            <a:off x="7591584" y="491529"/>
            <a:ext cx="2144684" cy="7065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r>
              <a:rPr lang="en-US" dirty="0" err="1"/>
              <a:t>ts</a:t>
            </a:r>
            <a:r>
              <a:rPr lang="en-US" dirty="0"/>
              <a:t> files</a:t>
            </a:r>
          </a:p>
        </p:txBody>
      </p:sp>
      <p:sp>
        <p:nvSpPr>
          <p:cNvPr id="33" name="Rectangle: Rounded Corners 32">
            <a:extLst>
              <a:ext uri="{FF2B5EF4-FFF2-40B4-BE49-F238E27FC236}">
                <a16:creationId xmlns:a16="http://schemas.microsoft.com/office/drawing/2014/main" id="{C392D5EA-A414-494F-8A81-E0C086182181}"/>
              </a:ext>
            </a:extLst>
          </p:cNvPr>
          <p:cNvSpPr/>
          <p:nvPr/>
        </p:nvSpPr>
        <p:spPr>
          <a:xfrm>
            <a:off x="7591584" y="1863129"/>
            <a:ext cx="2144684" cy="63176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tsc</a:t>
            </a:r>
            <a:endParaRPr lang="en-US" dirty="0"/>
          </a:p>
        </p:txBody>
      </p:sp>
      <p:sp>
        <p:nvSpPr>
          <p:cNvPr id="34" name="Rectangle 33">
            <a:extLst>
              <a:ext uri="{FF2B5EF4-FFF2-40B4-BE49-F238E27FC236}">
                <a16:creationId xmlns:a16="http://schemas.microsoft.com/office/drawing/2014/main" id="{63F884FB-79C6-4859-977B-BF3CED2B0172}"/>
              </a:ext>
            </a:extLst>
          </p:cNvPr>
          <p:cNvSpPr/>
          <p:nvPr/>
        </p:nvSpPr>
        <p:spPr>
          <a:xfrm>
            <a:off x="7591584" y="3159915"/>
            <a:ext cx="2144684" cy="7065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r>
              <a:rPr lang="en-US" dirty="0" err="1"/>
              <a:t>js</a:t>
            </a:r>
            <a:r>
              <a:rPr lang="en-US" dirty="0"/>
              <a:t> files</a:t>
            </a:r>
          </a:p>
        </p:txBody>
      </p:sp>
      <p:cxnSp>
        <p:nvCxnSpPr>
          <p:cNvPr id="35" name="Straight Arrow Connector 34">
            <a:extLst>
              <a:ext uri="{FF2B5EF4-FFF2-40B4-BE49-F238E27FC236}">
                <a16:creationId xmlns:a16="http://schemas.microsoft.com/office/drawing/2014/main" id="{5D0DB240-5B94-4A53-8DE4-E10F9B966642}"/>
              </a:ext>
            </a:extLst>
          </p:cNvPr>
          <p:cNvCxnSpPr>
            <a:stCxn id="32" idx="2"/>
            <a:endCxn id="33" idx="0"/>
          </p:cNvCxnSpPr>
          <p:nvPr/>
        </p:nvCxnSpPr>
        <p:spPr>
          <a:xfrm>
            <a:off x="8663926" y="1198110"/>
            <a:ext cx="0" cy="6650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7220BB5A-7212-40EC-B40B-59F5AD1272B4}"/>
              </a:ext>
            </a:extLst>
          </p:cNvPr>
          <p:cNvSpPr txBox="1"/>
          <p:nvPr/>
        </p:nvSpPr>
        <p:spPr>
          <a:xfrm>
            <a:off x="8663926" y="1345953"/>
            <a:ext cx="2036263" cy="369332"/>
          </a:xfrm>
          <a:prstGeom prst="rect">
            <a:avLst/>
          </a:prstGeom>
          <a:noFill/>
        </p:spPr>
        <p:txBody>
          <a:bodyPr wrap="none" rtlCol="0">
            <a:spAutoFit/>
          </a:bodyPr>
          <a:lstStyle/>
          <a:p>
            <a:r>
              <a:rPr lang="en-US" dirty="0"/>
              <a:t>Will be compiled by</a:t>
            </a:r>
          </a:p>
        </p:txBody>
      </p:sp>
      <p:cxnSp>
        <p:nvCxnSpPr>
          <p:cNvPr id="37" name="Straight Arrow Connector 36">
            <a:extLst>
              <a:ext uri="{FF2B5EF4-FFF2-40B4-BE49-F238E27FC236}">
                <a16:creationId xmlns:a16="http://schemas.microsoft.com/office/drawing/2014/main" id="{8B9D478D-61CA-4702-9FA6-F39CE5E32CF0}"/>
              </a:ext>
            </a:extLst>
          </p:cNvPr>
          <p:cNvCxnSpPr>
            <a:cxnSpLocks/>
            <a:stCxn id="33" idx="2"/>
            <a:endCxn id="34" idx="0"/>
          </p:cNvCxnSpPr>
          <p:nvPr/>
        </p:nvCxnSpPr>
        <p:spPr>
          <a:xfrm>
            <a:off x="8663926" y="2494896"/>
            <a:ext cx="0" cy="6650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0E05EF67-DEE9-4D8E-BF60-6310B6595CB7}"/>
              </a:ext>
            </a:extLst>
          </p:cNvPr>
          <p:cNvSpPr txBox="1"/>
          <p:nvPr/>
        </p:nvSpPr>
        <p:spPr>
          <a:xfrm>
            <a:off x="8663926" y="2642739"/>
            <a:ext cx="1313180" cy="369332"/>
          </a:xfrm>
          <a:prstGeom prst="rect">
            <a:avLst/>
          </a:prstGeom>
          <a:noFill/>
        </p:spPr>
        <p:txBody>
          <a:bodyPr wrap="none" rtlCol="0">
            <a:spAutoFit/>
          </a:bodyPr>
          <a:lstStyle/>
          <a:p>
            <a:r>
              <a:rPr lang="en-US" dirty="0"/>
              <a:t>Convert’s to</a:t>
            </a:r>
          </a:p>
        </p:txBody>
      </p:sp>
      <p:sp>
        <p:nvSpPr>
          <p:cNvPr id="39" name="Rectangle 38">
            <a:extLst>
              <a:ext uri="{FF2B5EF4-FFF2-40B4-BE49-F238E27FC236}">
                <a16:creationId xmlns:a16="http://schemas.microsoft.com/office/drawing/2014/main" id="{63CC1CA1-D625-4168-AD1D-1C616DE07763}"/>
              </a:ext>
            </a:extLst>
          </p:cNvPr>
          <p:cNvSpPr/>
          <p:nvPr/>
        </p:nvSpPr>
        <p:spPr>
          <a:xfrm>
            <a:off x="7591584" y="4531515"/>
            <a:ext cx="2144684" cy="7065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.html page</a:t>
            </a:r>
          </a:p>
        </p:txBody>
      </p:sp>
      <p:cxnSp>
        <p:nvCxnSpPr>
          <p:cNvPr id="40" name="Straight Arrow Connector 39">
            <a:extLst>
              <a:ext uri="{FF2B5EF4-FFF2-40B4-BE49-F238E27FC236}">
                <a16:creationId xmlns:a16="http://schemas.microsoft.com/office/drawing/2014/main" id="{95D15A07-BC87-4171-A442-A0E8D4EF32B9}"/>
              </a:ext>
            </a:extLst>
          </p:cNvPr>
          <p:cNvCxnSpPr>
            <a:endCxn id="39" idx="0"/>
          </p:cNvCxnSpPr>
          <p:nvPr/>
        </p:nvCxnSpPr>
        <p:spPr>
          <a:xfrm>
            <a:off x="8663926" y="3866496"/>
            <a:ext cx="0" cy="6650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F1E2D831-724A-440B-BD92-0A734513103E}"/>
              </a:ext>
            </a:extLst>
          </p:cNvPr>
          <p:cNvSpPr txBox="1"/>
          <p:nvPr/>
        </p:nvSpPr>
        <p:spPr>
          <a:xfrm>
            <a:off x="8663926" y="3997713"/>
            <a:ext cx="906980" cy="369332"/>
          </a:xfrm>
          <a:prstGeom prst="rect">
            <a:avLst/>
          </a:prstGeom>
          <a:noFill/>
        </p:spPr>
        <p:txBody>
          <a:bodyPr wrap="none" rtlCol="0">
            <a:spAutoFit/>
          </a:bodyPr>
          <a:lstStyle/>
          <a:p>
            <a:r>
              <a:rPr lang="en-US" dirty="0"/>
              <a:t>Refer in</a:t>
            </a:r>
          </a:p>
        </p:txBody>
      </p:sp>
      <p:sp>
        <p:nvSpPr>
          <p:cNvPr id="42" name="Rectangle 41">
            <a:extLst>
              <a:ext uri="{FF2B5EF4-FFF2-40B4-BE49-F238E27FC236}">
                <a16:creationId xmlns:a16="http://schemas.microsoft.com/office/drawing/2014/main" id="{5F6F93B1-4FB4-4D7C-A9B4-C07AC3B29643}"/>
              </a:ext>
            </a:extLst>
          </p:cNvPr>
          <p:cNvSpPr/>
          <p:nvPr/>
        </p:nvSpPr>
        <p:spPr>
          <a:xfrm>
            <a:off x="7591584" y="5903115"/>
            <a:ext cx="2144684" cy="7065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BROWSER</a:t>
            </a:r>
          </a:p>
        </p:txBody>
      </p:sp>
      <p:cxnSp>
        <p:nvCxnSpPr>
          <p:cNvPr id="43" name="Straight Arrow Connector 42">
            <a:extLst>
              <a:ext uri="{FF2B5EF4-FFF2-40B4-BE49-F238E27FC236}">
                <a16:creationId xmlns:a16="http://schemas.microsoft.com/office/drawing/2014/main" id="{453D6571-D122-4569-A411-E635B734144F}"/>
              </a:ext>
            </a:extLst>
          </p:cNvPr>
          <p:cNvCxnSpPr>
            <a:endCxn id="42" idx="0"/>
          </p:cNvCxnSpPr>
          <p:nvPr/>
        </p:nvCxnSpPr>
        <p:spPr>
          <a:xfrm>
            <a:off x="8663926" y="5238096"/>
            <a:ext cx="0" cy="6650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8A9CEE81-C251-4600-B588-C09A32409C69}"/>
              </a:ext>
            </a:extLst>
          </p:cNvPr>
          <p:cNvSpPr txBox="1"/>
          <p:nvPr/>
        </p:nvSpPr>
        <p:spPr>
          <a:xfrm>
            <a:off x="8663926" y="5385941"/>
            <a:ext cx="923651" cy="369332"/>
          </a:xfrm>
          <a:prstGeom prst="rect">
            <a:avLst/>
          </a:prstGeom>
          <a:noFill/>
        </p:spPr>
        <p:txBody>
          <a:bodyPr wrap="none" rtlCol="0">
            <a:spAutoFit/>
          </a:bodyPr>
          <a:lstStyle/>
          <a:p>
            <a:r>
              <a:rPr lang="en-US" dirty="0"/>
              <a:t>Open in</a:t>
            </a:r>
          </a:p>
        </p:txBody>
      </p:sp>
      <p:sp>
        <p:nvSpPr>
          <p:cNvPr id="45" name="Rectangle: Rounded Corners 44">
            <a:extLst>
              <a:ext uri="{FF2B5EF4-FFF2-40B4-BE49-F238E27FC236}">
                <a16:creationId xmlns:a16="http://schemas.microsoft.com/office/drawing/2014/main" id="{9ABF8990-97AA-4333-807C-716148EC147B}"/>
              </a:ext>
            </a:extLst>
          </p:cNvPr>
          <p:cNvSpPr/>
          <p:nvPr/>
        </p:nvSpPr>
        <p:spPr>
          <a:xfrm>
            <a:off x="7346360" y="225521"/>
            <a:ext cx="3285066" cy="5160419"/>
          </a:xfrm>
          <a:prstGeom prst="roundRect">
            <a:avLst>
              <a:gd name="adj" fmla="val 7983"/>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dirty="0"/>
          </a:p>
        </p:txBody>
      </p:sp>
      <p:sp>
        <p:nvSpPr>
          <p:cNvPr id="46" name="TextBox 45">
            <a:extLst>
              <a:ext uri="{FF2B5EF4-FFF2-40B4-BE49-F238E27FC236}">
                <a16:creationId xmlns:a16="http://schemas.microsoft.com/office/drawing/2014/main" id="{7ABAB26F-2832-438B-B16B-3FE6D0D7461A}"/>
              </a:ext>
            </a:extLst>
          </p:cNvPr>
          <p:cNvSpPr txBox="1"/>
          <p:nvPr/>
        </p:nvSpPr>
        <p:spPr>
          <a:xfrm>
            <a:off x="10702490" y="1617733"/>
            <a:ext cx="1489510" cy="1754326"/>
          </a:xfrm>
          <a:prstGeom prst="rect">
            <a:avLst/>
          </a:prstGeom>
          <a:noFill/>
        </p:spPr>
        <p:txBody>
          <a:bodyPr wrap="none" rtlCol="0">
            <a:spAutoFit/>
          </a:bodyPr>
          <a:lstStyle/>
          <a:p>
            <a:r>
              <a:rPr lang="en-US" dirty="0"/>
              <a:t>Automate .</a:t>
            </a:r>
            <a:r>
              <a:rPr lang="en-US" dirty="0" err="1"/>
              <a:t>ts</a:t>
            </a:r>
            <a:r>
              <a:rPr lang="en-US" dirty="0"/>
              <a:t> </a:t>
            </a:r>
          </a:p>
          <a:p>
            <a:r>
              <a:rPr lang="en-US" dirty="0"/>
              <a:t>to .</a:t>
            </a:r>
            <a:r>
              <a:rPr lang="en-US" dirty="0" err="1"/>
              <a:t>js</a:t>
            </a:r>
            <a:r>
              <a:rPr lang="en-US" dirty="0"/>
              <a:t> file </a:t>
            </a:r>
          </a:p>
          <a:p>
            <a:r>
              <a:rPr lang="en-US" dirty="0"/>
              <a:t>Creation</a:t>
            </a:r>
          </a:p>
          <a:p>
            <a:endParaRPr lang="en-US" dirty="0"/>
          </a:p>
          <a:p>
            <a:r>
              <a:rPr lang="en-US" dirty="0"/>
              <a:t>Using Module</a:t>
            </a:r>
          </a:p>
          <a:p>
            <a:r>
              <a:rPr lang="en-US" dirty="0"/>
              <a:t>Bundling</a:t>
            </a:r>
          </a:p>
        </p:txBody>
      </p:sp>
    </p:spTree>
    <p:extLst>
      <p:ext uri="{BB962C8B-B14F-4D97-AF65-F5344CB8AC3E}">
        <p14:creationId xmlns:p14="http://schemas.microsoft.com/office/powerpoint/2010/main" val="129213196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73A477-B4CB-4796-B642-B92098244A88}"/>
              </a:ext>
            </a:extLst>
          </p:cNvPr>
          <p:cNvSpPr>
            <a:spLocks noGrp="1"/>
          </p:cNvSpPr>
          <p:nvPr>
            <p:ph type="title"/>
          </p:nvPr>
        </p:nvSpPr>
        <p:spPr/>
        <p:txBody>
          <a:bodyPr/>
          <a:lstStyle/>
          <a:p>
            <a:r>
              <a:rPr lang="en-IN" dirty="0"/>
              <a:t>Build Tools</a:t>
            </a:r>
            <a:endParaRPr lang="en-US" dirty="0"/>
          </a:p>
        </p:txBody>
      </p:sp>
      <p:sp>
        <p:nvSpPr>
          <p:cNvPr id="3" name="Content Placeholder 2">
            <a:extLst>
              <a:ext uri="{FF2B5EF4-FFF2-40B4-BE49-F238E27FC236}">
                <a16:creationId xmlns:a16="http://schemas.microsoft.com/office/drawing/2014/main" id="{2041B854-E941-442F-BCFC-BDC1F7F4FC04}"/>
              </a:ext>
            </a:extLst>
          </p:cNvPr>
          <p:cNvSpPr>
            <a:spLocks noGrp="1"/>
          </p:cNvSpPr>
          <p:nvPr>
            <p:ph idx="1"/>
          </p:nvPr>
        </p:nvSpPr>
        <p:spPr/>
        <p:txBody>
          <a:bodyPr>
            <a:normAutofit/>
          </a:bodyPr>
          <a:lstStyle/>
          <a:p>
            <a:r>
              <a:rPr lang="en-US" dirty="0"/>
              <a:t>Build Tools are utilities that help automate the transformation and bundling of your code into a single file. Most JavaScript projects use these build tools to automate the build process.</a:t>
            </a:r>
          </a:p>
          <a:p>
            <a:r>
              <a:rPr lang="en-US" dirty="0"/>
              <a:t>There are several common build tools available that can be integrated with TypeScript. </a:t>
            </a:r>
          </a:p>
          <a:p>
            <a:r>
              <a:rPr lang="en-US" dirty="0"/>
              <a:t>Some of the tools are:</a:t>
            </a:r>
          </a:p>
          <a:p>
            <a:pPr lvl="1"/>
            <a:r>
              <a:rPr lang="en-US" dirty="0" err="1"/>
              <a:t>Browserify</a:t>
            </a:r>
            <a:endParaRPr lang="en-US" dirty="0"/>
          </a:p>
          <a:p>
            <a:pPr lvl="1"/>
            <a:r>
              <a:rPr lang="en-US" dirty="0"/>
              <a:t>Grunt</a:t>
            </a:r>
          </a:p>
          <a:p>
            <a:pPr lvl="1"/>
            <a:r>
              <a:rPr lang="en-US" dirty="0"/>
              <a:t>Gulp</a:t>
            </a:r>
          </a:p>
          <a:p>
            <a:pPr lvl="1"/>
            <a:r>
              <a:rPr lang="en-US" dirty="0"/>
              <a:t>Webpack</a:t>
            </a:r>
          </a:p>
        </p:txBody>
      </p:sp>
    </p:spTree>
    <p:extLst>
      <p:ext uri="{BB962C8B-B14F-4D97-AF65-F5344CB8AC3E}">
        <p14:creationId xmlns:p14="http://schemas.microsoft.com/office/powerpoint/2010/main" val="97221411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91D95E-CBC4-412A-B9FA-2C5FA3D71DEA}"/>
              </a:ext>
            </a:extLst>
          </p:cNvPr>
          <p:cNvSpPr>
            <a:spLocks noGrp="1"/>
          </p:cNvSpPr>
          <p:nvPr>
            <p:ph type="title"/>
          </p:nvPr>
        </p:nvSpPr>
        <p:spPr/>
        <p:txBody>
          <a:bodyPr/>
          <a:lstStyle/>
          <a:p>
            <a:r>
              <a:rPr lang="en-US" dirty="0"/>
              <a:t>Webpack</a:t>
            </a:r>
          </a:p>
        </p:txBody>
      </p:sp>
      <p:sp>
        <p:nvSpPr>
          <p:cNvPr id="3" name="Content Placeholder 2">
            <a:extLst>
              <a:ext uri="{FF2B5EF4-FFF2-40B4-BE49-F238E27FC236}">
                <a16:creationId xmlns:a16="http://schemas.microsoft.com/office/drawing/2014/main" id="{640409D5-3B87-4B1B-928D-C046AF53F550}"/>
              </a:ext>
            </a:extLst>
          </p:cNvPr>
          <p:cNvSpPr>
            <a:spLocks noGrp="1"/>
          </p:cNvSpPr>
          <p:nvPr>
            <p:ph idx="1"/>
          </p:nvPr>
        </p:nvSpPr>
        <p:spPr/>
        <p:txBody>
          <a:bodyPr/>
          <a:lstStyle/>
          <a:p>
            <a:r>
              <a:rPr lang="en-US" dirty="0"/>
              <a:t>Webpack is a module bundler. It takes disparate dependencies, creates modules for them and bundles the entire network up into manageable output files. </a:t>
            </a:r>
          </a:p>
          <a:p>
            <a:r>
              <a:rPr lang="en-US" dirty="0"/>
              <a:t>This is especially useful for </a:t>
            </a:r>
            <a:r>
              <a:rPr lang="en-US" b="1" dirty="0"/>
              <a:t>Single Page Applications (SPAs)</a:t>
            </a:r>
            <a:r>
              <a:rPr lang="en-US" dirty="0"/>
              <a:t>, which is the </a:t>
            </a:r>
            <a:r>
              <a:rPr lang="en-US" dirty="0" err="1"/>
              <a:t>defacto</a:t>
            </a:r>
            <a:r>
              <a:rPr lang="en-US" dirty="0"/>
              <a:t> standard for Web Applications today.</a:t>
            </a:r>
          </a:p>
        </p:txBody>
      </p:sp>
    </p:spTree>
    <p:extLst>
      <p:ext uri="{BB962C8B-B14F-4D97-AF65-F5344CB8AC3E}">
        <p14:creationId xmlns:p14="http://schemas.microsoft.com/office/powerpoint/2010/main" val="188072773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2D5019-BA14-43C0-8A36-63CBC0A7078B}"/>
              </a:ext>
            </a:extLst>
          </p:cNvPr>
          <p:cNvSpPr>
            <a:spLocks noGrp="1"/>
          </p:cNvSpPr>
          <p:nvPr>
            <p:ph type="title"/>
          </p:nvPr>
        </p:nvSpPr>
        <p:spPr/>
        <p:txBody>
          <a:bodyPr/>
          <a:lstStyle/>
          <a:p>
            <a:r>
              <a:rPr lang="en-IN" dirty="0"/>
              <a:t>Webpack Configuration Steps</a:t>
            </a:r>
            <a:endParaRPr lang="en-US" dirty="0"/>
          </a:p>
        </p:txBody>
      </p:sp>
      <p:sp>
        <p:nvSpPr>
          <p:cNvPr id="3" name="Content Placeholder 2">
            <a:extLst>
              <a:ext uri="{FF2B5EF4-FFF2-40B4-BE49-F238E27FC236}">
                <a16:creationId xmlns:a16="http://schemas.microsoft.com/office/drawing/2014/main" id="{2978A236-44A0-4CCD-922C-EFF144AEBDCB}"/>
              </a:ext>
            </a:extLst>
          </p:cNvPr>
          <p:cNvSpPr>
            <a:spLocks noGrp="1"/>
          </p:cNvSpPr>
          <p:nvPr>
            <p:ph idx="1"/>
          </p:nvPr>
        </p:nvSpPr>
        <p:spPr/>
        <p:txBody>
          <a:bodyPr/>
          <a:lstStyle/>
          <a:p>
            <a:r>
              <a:rPr lang="en-IN" dirty="0"/>
              <a:t>Entry</a:t>
            </a:r>
          </a:p>
          <a:p>
            <a:r>
              <a:rPr lang="en-IN" dirty="0"/>
              <a:t>Extensions</a:t>
            </a:r>
          </a:p>
          <a:p>
            <a:r>
              <a:rPr lang="en-IN" dirty="0"/>
              <a:t>Loaders</a:t>
            </a:r>
          </a:p>
          <a:p>
            <a:r>
              <a:rPr lang="en-IN" dirty="0"/>
              <a:t>Plugins</a:t>
            </a:r>
          </a:p>
          <a:p>
            <a:r>
              <a:rPr lang="en-IN" dirty="0"/>
              <a:t>Optimization</a:t>
            </a:r>
          </a:p>
          <a:p>
            <a:r>
              <a:rPr lang="en-IN" dirty="0"/>
              <a:t>Output</a:t>
            </a:r>
            <a:endParaRPr lang="en-US" dirty="0"/>
          </a:p>
        </p:txBody>
      </p:sp>
    </p:spTree>
    <p:extLst>
      <p:ext uri="{BB962C8B-B14F-4D97-AF65-F5344CB8AC3E}">
        <p14:creationId xmlns:p14="http://schemas.microsoft.com/office/powerpoint/2010/main" val="395968134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D164877-BC60-419E-8D75-17E33B9FDFC4}"/>
              </a:ext>
            </a:extLst>
          </p:cNvPr>
          <p:cNvSpPr/>
          <p:nvPr/>
        </p:nvSpPr>
        <p:spPr>
          <a:xfrm>
            <a:off x="9917084" y="374073"/>
            <a:ext cx="2011680" cy="8811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TypeScript (s)</a:t>
            </a:r>
          </a:p>
          <a:p>
            <a:pPr algn="ctr"/>
            <a:r>
              <a:rPr lang="en-IN" dirty="0"/>
              <a:t>.</a:t>
            </a:r>
            <a:r>
              <a:rPr lang="en-IN" dirty="0" err="1"/>
              <a:t>ts</a:t>
            </a:r>
            <a:endParaRPr lang="en-IN" dirty="0"/>
          </a:p>
        </p:txBody>
      </p:sp>
      <p:cxnSp>
        <p:nvCxnSpPr>
          <p:cNvPr id="5" name="Straight Arrow Connector 4">
            <a:extLst>
              <a:ext uri="{FF2B5EF4-FFF2-40B4-BE49-F238E27FC236}">
                <a16:creationId xmlns:a16="http://schemas.microsoft.com/office/drawing/2014/main" id="{A33BF9E6-1539-4B65-B0C0-D3F1C25F1483}"/>
              </a:ext>
            </a:extLst>
          </p:cNvPr>
          <p:cNvCxnSpPr/>
          <p:nvPr/>
        </p:nvCxnSpPr>
        <p:spPr>
          <a:xfrm>
            <a:off x="10922924" y="1255222"/>
            <a:ext cx="0" cy="900545"/>
          </a:xfrm>
          <a:prstGeom prst="straightConnector1">
            <a:avLst/>
          </a:prstGeom>
          <a:ln w="38100">
            <a:tailEnd type="triangle"/>
          </a:ln>
        </p:spPr>
        <p:style>
          <a:lnRef idx="3">
            <a:schemeClr val="accent2"/>
          </a:lnRef>
          <a:fillRef idx="0">
            <a:schemeClr val="accent2"/>
          </a:fillRef>
          <a:effectRef idx="2">
            <a:schemeClr val="accent2"/>
          </a:effectRef>
          <a:fontRef idx="minor">
            <a:schemeClr val="tx1"/>
          </a:fontRef>
        </p:style>
      </p:cxnSp>
      <p:sp>
        <p:nvSpPr>
          <p:cNvPr id="6" name="TextBox 5">
            <a:extLst>
              <a:ext uri="{FF2B5EF4-FFF2-40B4-BE49-F238E27FC236}">
                <a16:creationId xmlns:a16="http://schemas.microsoft.com/office/drawing/2014/main" id="{682A0865-6ED7-47FD-98EF-C5D05E02ACCB}"/>
              </a:ext>
            </a:extLst>
          </p:cNvPr>
          <p:cNvSpPr txBox="1"/>
          <p:nvPr/>
        </p:nvSpPr>
        <p:spPr>
          <a:xfrm>
            <a:off x="10397972" y="1495889"/>
            <a:ext cx="524952" cy="369332"/>
          </a:xfrm>
          <a:prstGeom prst="rect">
            <a:avLst/>
          </a:prstGeom>
          <a:noFill/>
        </p:spPr>
        <p:txBody>
          <a:bodyPr wrap="none" rtlCol="0">
            <a:spAutoFit/>
          </a:bodyPr>
          <a:lstStyle/>
          <a:p>
            <a:r>
              <a:rPr lang="en-IN" dirty="0"/>
              <a:t>TSC</a:t>
            </a:r>
          </a:p>
        </p:txBody>
      </p:sp>
      <p:sp>
        <p:nvSpPr>
          <p:cNvPr id="7" name="Rectangle 6">
            <a:extLst>
              <a:ext uri="{FF2B5EF4-FFF2-40B4-BE49-F238E27FC236}">
                <a16:creationId xmlns:a16="http://schemas.microsoft.com/office/drawing/2014/main" id="{C40FC3EF-48D4-4A90-9DFE-62639EBA06C0}"/>
              </a:ext>
            </a:extLst>
          </p:cNvPr>
          <p:cNvSpPr/>
          <p:nvPr/>
        </p:nvSpPr>
        <p:spPr>
          <a:xfrm>
            <a:off x="9917084" y="2155767"/>
            <a:ext cx="2011679"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Browser Compatible Files </a:t>
            </a:r>
          </a:p>
          <a:p>
            <a:pPr algn="ctr"/>
            <a:r>
              <a:rPr lang="en-IN" dirty="0"/>
              <a:t>(Multiple Files)</a:t>
            </a:r>
          </a:p>
        </p:txBody>
      </p:sp>
      <p:cxnSp>
        <p:nvCxnSpPr>
          <p:cNvPr id="8" name="Straight Arrow Connector 7">
            <a:extLst>
              <a:ext uri="{FF2B5EF4-FFF2-40B4-BE49-F238E27FC236}">
                <a16:creationId xmlns:a16="http://schemas.microsoft.com/office/drawing/2014/main" id="{47C811BC-94A7-4007-99D8-557C02ABF785}"/>
              </a:ext>
            </a:extLst>
          </p:cNvPr>
          <p:cNvCxnSpPr>
            <a:cxnSpLocks/>
          </p:cNvCxnSpPr>
          <p:nvPr/>
        </p:nvCxnSpPr>
        <p:spPr>
          <a:xfrm flipH="1">
            <a:off x="10893828" y="3070167"/>
            <a:ext cx="1" cy="1033549"/>
          </a:xfrm>
          <a:prstGeom prst="straightConnector1">
            <a:avLst/>
          </a:prstGeom>
          <a:ln w="38100">
            <a:tailEnd type="triangle"/>
          </a:ln>
        </p:spPr>
        <p:style>
          <a:lnRef idx="3">
            <a:schemeClr val="accent2"/>
          </a:lnRef>
          <a:fillRef idx="0">
            <a:schemeClr val="accent2"/>
          </a:fillRef>
          <a:effectRef idx="2">
            <a:schemeClr val="accent2"/>
          </a:effectRef>
          <a:fontRef idx="minor">
            <a:schemeClr val="tx1"/>
          </a:fontRef>
        </p:style>
      </p:cxnSp>
      <p:sp>
        <p:nvSpPr>
          <p:cNvPr id="9" name="TextBox 8">
            <a:extLst>
              <a:ext uri="{FF2B5EF4-FFF2-40B4-BE49-F238E27FC236}">
                <a16:creationId xmlns:a16="http://schemas.microsoft.com/office/drawing/2014/main" id="{1AA86912-4679-4744-BA55-B35F0303BB08}"/>
              </a:ext>
            </a:extLst>
          </p:cNvPr>
          <p:cNvSpPr txBox="1"/>
          <p:nvPr/>
        </p:nvSpPr>
        <p:spPr>
          <a:xfrm>
            <a:off x="9917084" y="3373181"/>
            <a:ext cx="1011815" cy="369332"/>
          </a:xfrm>
          <a:prstGeom prst="rect">
            <a:avLst/>
          </a:prstGeom>
          <a:noFill/>
        </p:spPr>
        <p:txBody>
          <a:bodyPr wrap="none" rtlCol="0">
            <a:spAutoFit/>
          </a:bodyPr>
          <a:lstStyle/>
          <a:p>
            <a:r>
              <a:rPr lang="en-IN" dirty="0"/>
              <a:t>Bundling</a:t>
            </a:r>
          </a:p>
        </p:txBody>
      </p:sp>
      <p:sp>
        <p:nvSpPr>
          <p:cNvPr id="10" name="Rectangle 9">
            <a:extLst>
              <a:ext uri="{FF2B5EF4-FFF2-40B4-BE49-F238E27FC236}">
                <a16:creationId xmlns:a16="http://schemas.microsoft.com/office/drawing/2014/main" id="{38009961-ED73-47AD-BCEA-D88984CE747C}"/>
              </a:ext>
            </a:extLst>
          </p:cNvPr>
          <p:cNvSpPr/>
          <p:nvPr/>
        </p:nvSpPr>
        <p:spPr>
          <a:xfrm>
            <a:off x="9939039" y="4103716"/>
            <a:ext cx="1989724"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Single File / Set of Files</a:t>
            </a:r>
          </a:p>
        </p:txBody>
      </p:sp>
      <p:cxnSp>
        <p:nvCxnSpPr>
          <p:cNvPr id="11" name="Connector: Elbow 10">
            <a:extLst>
              <a:ext uri="{FF2B5EF4-FFF2-40B4-BE49-F238E27FC236}">
                <a16:creationId xmlns:a16="http://schemas.microsoft.com/office/drawing/2014/main" id="{9A145ED7-05DC-4119-B78A-E84B66F999F3}"/>
              </a:ext>
            </a:extLst>
          </p:cNvPr>
          <p:cNvCxnSpPr/>
          <p:nvPr/>
        </p:nvCxnSpPr>
        <p:spPr>
          <a:xfrm rot="5400000">
            <a:off x="9513704" y="4438784"/>
            <a:ext cx="850669" cy="2009333"/>
          </a:xfrm>
          <a:prstGeom prst="bentConnector2">
            <a:avLst/>
          </a:prstGeom>
          <a:ln w="38100">
            <a:tailEnd type="triangle"/>
          </a:ln>
        </p:spPr>
        <p:style>
          <a:lnRef idx="3">
            <a:schemeClr val="accent2"/>
          </a:lnRef>
          <a:fillRef idx="0">
            <a:schemeClr val="accent2"/>
          </a:fillRef>
          <a:effectRef idx="2">
            <a:schemeClr val="accent2"/>
          </a:effectRef>
          <a:fontRef idx="minor">
            <a:schemeClr val="tx1"/>
          </a:fontRef>
        </p:style>
      </p:cxnSp>
      <p:sp>
        <p:nvSpPr>
          <p:cNvPr id="12" name="Rectangle 11">
            <a:extLst>
              <a:ext uri="{FF2B5EF4-FFF2-40B4-BE49-F238E27FC236}">
                <a16:creationId xmlns:a16="http://schemas.microsoft.com/office/drawing/2014/main" id="{F8D04ED4-46AC-4366-9811-1C1C80D2CC00}"/>
              </a:ext>
            </a:extLst>
          </p:cNvPr>
          <p:cNvSpPr/>
          <p:nvPr/>
        </p:nvSpPr>
        <p:spPr>
          <a:xfrm>
            <a:off x="7047383" y="5411585"/>
            <a:ext cx="1886989"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HTML PAGE</a:t>
            </a:r>
          </a:p>
        </p:txBody>
      </p:sp>
      <p:sp>
        <p:nvSpPr>
          <p:cNvPr id="13" name="Rectangle 12">
            <a:extLst>
              <a:ext uri="{FF2B5EF4-FFF2-40B4-BE49-F238E27FC236}">
                <a16:creationId xmlns:a16="http://schemas.microsoft.com/office/drawing/2014/main" id="{5ABD4C9B-11BD-4E67-8938-3671CF619DB2}"/>
              </a:ext>
            </a:extLst>
          </p:cNvPr>
          <p:cNvSpPr/>
          <p:nvPr/>
        </p:nvSpPr>
        <p:spPr>
          <a:xfrm>
            <a:off x="3667972" y="5409491"/>
            <a:ext cx="1886989"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Local</a:t>
            </a:r>
          </a:p>
          <a:p>
            <a:pPr algn="ctr"/>
            <a:r>
              <a:rPr lang="en-IN" dirty="0"/>
              <a:t>HTTP Server</a:t>
            </a:r>
          </a:p>
        </p:txBody>
      </p:sp>
      <p:cxnSp>
        <p:nvCxnSpPr>
          <p:cNvPr id="14" name="Straight Arrow Connector 13">
            <a:extLst>
              <a:ext uri="{FF2B5EF4-FFF2-40B4-BE49-F238E27FC236}">
                <a16:creationId xmlns:a16="http://schemas.microsoft.com/office/drawing/2014/main" id="{F9A27DA3-47EE-4FDD-A856-8A540B7F0314}"/>
              </a:ext>
            </a:extLst>
          </p:cNvPr>
          <p:cNvCxnSpPr>
            <a:cxnSpLocks/>
          </p:cNvCxnSpPr>
          <p:nvPr/>
        </p:nvCxnSpPr>
        <p:spPr>
          <a:xfrm flipH="1" flipV="1">
            <a:off x="5554961" y="5866691"/>
            <a:ext cx="1492422" cy="2094"/>
          </a:xfrm>
          <a:prstGeom prst="straightConnector1">
            <a:avLst/>
          </a:prstGeom>
          <a:ln w="38100">
            <a:tailEnd type="triangle"/>
          </a:ln>
        </p:spPr>
        <p:style>
          <a:lnRef idx="3">
            <a:schemeClr val="accent2"/>
          </a:lnRef>
          <a:fillRef idx="0">
            <a:schemeClr val="accent2"/>
          </a:fillRef>
          <a:effectRef idx="2">
            <a:schemeClr val="accent2"/>
          </a:effectRef>
          <a:fontRef idx="minor">
            <a:schemeClr val="tx1"/>
          </a:fontRef>
        </p:style>
      </p:cxnSp>
      <p:sp>
        <p:nvSpPr>
          <p:cNvPr id="15" name="TextBox 14">
            <a:extLst>
              <a:ext uri="{FF2B5EF4-FFF2-40B4-BE49-F238E27FC236}">
                <a16:creationId xmlns:a16="http://schemas.microsoft.com/office/drawing/2014/main" id="{11176D06-0CF7-4C93-9E7C-B016CDFBA65E}"/>
              </a:ext>
            </a:extLst>
          </p:cNvPr>
          <p:cNvSpPr txBox="1"/>
          <p:nvPr/>
        </p:nvSpPr>
        <p:spPr>
          <a:xfrm>
            <a:off x="5880031" y="6005914"/>
            <a:ext cx="842282" cy="369332"/>
          </a:xfrm>
          <a:prstGeom prst="rect">
            <a:avLst/>
          </a:prstGeom>
          <a:noFill/>
        </p:spPr>
        <p:txBody>
          <a:bodyPr wrap="none" rtlCol="0">
            <a:spAutoFit/>
          </a:bodyPr>
          <a:lstStyle/>
          <a:p>
            <a:r>
              <a:rPr lang="en-IN" dirty="0"/>
              <a:t>Deploy</a:t>
            </a:r>
          </a:p>
        </p:txBody>
      </p:sp>
      <p:sp>
        <p:nvSpPr>
          <p:cNvPr id="16" name="TextBox 15">
            <a:extLst>
              <a:ext uri="{FF2B5EF4-FFF2-40B4-BE49-F238E27FC236}">
                <a16:creationId xmlns:a16="http://schemas.microsoft.com/office/drawing/2014/main" id="{D43020D7-1D03-4129-8977-F04BB5B034CF}"/>
              </a:ext>
            </a:extLst>
          </p:cNvPr>
          <p:cNvSpPr txBox="1"/>
          <p:nvPr/>
        </p:nvSpPr>
        <p:spPr>
          <a:xfrm>
            <a:off x="9939038" y="5904406"/>
            <a:ext cx="708848" cy="369332"/>
          </a:xfrm>
          <a:prstGeom prst="rect">
            <a:avLst/>
          </a:prstGeom>
          <a:noFill/>
        </p:spPr>
        <p:txBody>
          <a:bodyPr wrap="none" rtlCol="0">
            <a:spAutoFit/>
          </a:bodyPr>
          <a:lstStyle/>
          <a:p>
            <a:r>
              <a:rPr lang="en-IN" dirty="0"/>
              <a:t>Inject</a:t>
            </a:r>
          </a:p>
        </p:txBody>
      </p:sp>
      <p:sp>
        <p:nvSpPr>
          <p:cNvPr id="17" name="Rectangle: Rounded Corners 16">
            <a:extLst>
              <a:ext uri="{FF2B5EF4-FFF2-40B4-BE49-F238E27FC236}">
                <a16:creationId xmlns:a16="http://schemas.microsoft.com/office/drawing/2014/main" id="{628505CC-1BCD-4FD0-855D-6B37AD59A51B}"/>
              </a:ext>
            </a:extLst>
          </p:cNvPr>
          <p:cNvSpPr/>
          <p:nvPr/>
        </p:nvSpPr>
        <p:spPr>
          <a:xfrm>
            <a:off x="340822" y="3898669"/>
            <a:ext cx="2277685" cy="2801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BROWSER</a:t>
            </a:r>
          </a:p>
        </p:txBody>
      </p:sp>
      <p:cxnSp>
        <p:nvCxnSpPr>
          <p:cNvPr id="18" name="Straight Arrow Connector 17">
            <a:extLst>
              <a:ext uri="{FF2B5EF4-FFF2-40B4-BE49-F238E27FC236}">
                <a16:creationId xmlns:a16="http://schemas.microsoft.com/office/drawing/2014/main" id="{5436C5BC-F0ED-455F-8951-787CA5FC8331}"/>
              </a:ext>
            </a:extLst>
          </p:cNvPr>
          <p:cNvCxnSpPr/>
          <p:nvPr/>
        </p:nvCxnSpPr>
        <p:spPr>
          <a:xfrm flipH="1">
            <a:off x="2618507" y="6084916"/>
            <a:ext cx="1049465" cy="0"/>
          </a:xfrm>
          <a:prstGeom prst="straightConnector1">
            <a:avLst/>
          </a:prstGeom>
          <a:ln w="38100">
            <a:tailEnd type="triangle"/>
          </a:ln>
        </p:spPr>
        <p:style>
          <a:lnRef idx="3">
            <a:schemeClr val="accent2"/>
          </a:lnRef>
          <a:fillRef idx="0">
            <a:schemeClr val="accent2"/>
          </a:fillRef>
          <a:effectRef idx="2">
            <a:schemeClr val="accent2"/>
          </a:effectRef>
          <a:fontRef idx="minor">
            <a:schemeClr val="tx1"/>
          </a:fontRef>
        </p:style>
      </p:cxnSp>
      <p:cxnSp>
        <p:nvCxnSpPr>
          <p:cNvPr id="19" name="Straight Arrow Connector 18">
            <a:extLst>
              <a:ext uri="{FF2B5EF4-FFF2-40B4-BE49-F238E27FC236}">
                <a16:creationId xmlns:a16="http://schemas.microsoft.com/office/drawing/2014/main" id="{294A482A-2686-4ED8-9114-19A83D9DCEEA}"/>
              </a:ext>
            </a:extLst>
          </p:cNvPr>
          <p:cNvCxnSpPr/>
          <p:nvPr/>
        </p:nvCxnSpPr>
        <p:spPr>
          <a:xfrm>
            <a:off x="2618507" y="5685905"/>
            <a:ext cx="1049465" cy="0"/>
          </a:xfrm>
          <a:prstGeom prst="straightConnector1">
            <a:avLst/>
          </a:prstGeom>
          <a:ln w="38100">
            <a:tailEnd type="triangle"/>
          </a:ln>
        </p:spPr>
        <p:style>
          <a:lnRef idx="3">
            <a:schemeClr val="accent2"/>
          </a:lnRef>
          <a:fillRef idx="0">
            <a:schemeClr val="accent2"/>
          </a:fillRef>
          <a:effectRef idx="2">
            <a:schemeClr val="accent2"/>
          </a:effectRef>
          <a:fontRef idx="minor">
            <a:schemeClr val="tx1"/>
          </a:fontRef>
        </p:style>
      </p:cxnSp>
      <p:sp>
        <p:nvSpPr>
          <p:cNvPr id="20" name="TextBox 19">
            <a:extLst>
              <a:ext uri="{FF2B5EF4-FFF2-40B4-BE49-F238E27FC236}">
                <a16:creationId xmlns:a16="http://schemas.microsoft.com/office/drawing/2014/main" id="{19C9BA7E-E678-4393-ACAB-AD6F9708A6CD}"/>
              </a:ext>
            </a:extLst>
          </p:cNvPr>
          <p:cNvSpPr txBox="1"/>
          <p:nvPr/>
        </p:nvSpPr>
        <p:spPr>
          <a:xfrm>
            <a:off x="7821634" y="4011727"/>
            <a:ext cx="1235082" cy="400110"/>
          </a:xfrm>
          <a:prstGeom prst="rect">
            <a:avLst/>
          </a:prstGeom>
          <a:noFill/>
        </p:spPr>
        <p:txBody>
          <a:bodyPr wrap="none" rtlCol="0">
            <a:spAutoFit/>
          </a:bodyPr>
          <a:lstStyle/>
          <a:p>
            <a:r>
              <a:rPr lang="en-IN" sz="2000" b="1" dirty="0"/>
              <a:t>WEBPACK</a:t>
            </a:r>
          </a:p>
        </p:txBody>
      </p:sp>
      <p:cxnSp>
        <p:nvCxnSpPr>
          <p:cNvPr id="21" name="Straight Connector 20">
            <a:extLst>
              <a:ext uri="{FF2B5EF4-FFF2-40B4-BE49-F238E27FC236}">
                <a16:creationId xmlns:a16="http://schemas.microsoft.com/office/drawing/2014/main" id="{45108075-7F1D-442D-B031-29BF2C34AF54}"/>
              </a:ext>
            </a:extLst>
          </p:cNvPr>
          <p:cNvCxnSpPr/>
          <p:nvPr/>
        </p:nvCxnSpPr>
        <p:spPr>
          <a:xfrm flipH="1">
            <a:off x="6924833" y="115347"/>
            <a:ext cx="2942705" cy="5284801"/>
          </a:xfrm>
          <a:prstGeom prst="line">
            <a:avLst/>
          </a:prstGeom>
        </p:spPr>
        <p:style>
          <a:lnRef idx="3">
            <a:schemeClr val="accent2"/>
          </a:lnRef>
          <a:fillRef idx="0">
            <a:schemeClr val="accent2"/>
          </a:fillRef>
          <a:effectRef idx="2">
            <a:schemeClr val="accent2"/>
          </a:effectRef>
          <a:fontRef idx="minor">
            <a:schemeClr val="tx1"/>
          </a:fontRef>
        </p:style>
      </p:cxnSp>
      <p:sp>
        <p:nvSpPr>
          <p:cNvPr id="22" name="TextBox 21">
            <a:extLst>
              <a:ext uri="{FF2B5EF4-FFF2-40B4-BE49-F238E27FC236}">
                <a16:creationId xmlns:a16="http://schemas.microsoft.com/office/drawing/2014/main" id="{E37129C9-B7BA-4E98-B819-5DF5F42C8433}"/>
              </a:ext>
            </a:extLst>
          </p:cNvPr>
          <p:cNvSpPr txBox="1"/>
          <p:nvPr/>
        </p:nvSpPr>
        <p:spPr>
          <a:xfrm>
            <a:off x="6801919" y="2542184"/>
            <a:ext cx="1444178" cy="830997"/>
          </a:xfrm>
          <a:prstGeom prst="rect">
            <a:avLst/>
          </a:prstGeom>
          <a:noFill/>
        </p:spPr>
        <p:txBody>
          <a:bodyPr wrap="none" rtlCol="0">
            <a:spAutoFit/>
          </a:bodyPr>
          <a:lstStyle/>
          <a:p>
            <a:pPr algn="ctr"/>
            <a:r>
              <a:rPr lang="en-IN" sz="2400" b="1" dirty="0"/>
              <a:t>WEBPACK</a:t>
            </a:r>
          </a:p>
          <a:p>
            <a:pPr algn="ctr"/>
            <a:r>
              <a:rPr lang="en-IN" sz="2400" b="1" dirty="0"/>
              <a:t>CLI</a:t>
            </a:r>
          </a:p>
        </p:txBody>
      </p:sp>
      <p:sp>
        <p:nvSpPr>
          <p:cNvPr id="23" name="TextBox 22">
            <a:extLst>
              <a:ext uri="{FF2B5EF4-FFF2-40B4-BE49-F238E27FC236}">
                <a16:creationId xmlns:a16="http://schemas.microsoft.com/office/drawing/2014/main" id="{2D040821-9137-4904-9A8C-BC8BFEF6B032}"/>
              </a:ext>
            </a:extLst>
          </p:cNvPr>
          <p:cNvSpPr txBox="1"/>
          <p:nvPr/>
        </p:nvSpPr>
        <p:spPr>
          <a:xfrm>
            <a:off x="6584180" y="2155767"/>
            <a:ext cx="1854995" cy="369332"/>
          </a:xfrm>
          <a:prstGeom prst="rect">
            <a:avLst/>
          </a:prstGeom>
          <a:noFill/>
        </p:spPr>
        <p:txBody>
          <a:bodyPr wrap="none" rtlCol="0">
            <a:spAutoFit/>
          </a:bodyPr>
          <a:lstStyle/>
          <a:p>
            <a:r>
              <a:rPr lang="en-IN" dirty="0"/>
              <a:t>Build your project</a:t>
            </a:r>
          </a:p>
        </p:txBody>
      </p:sp>
      <p:cxnSp>
        <p:nvCxnSpPr>
          <p:cNvPr id="24" name="Straight Connector 23">
            <a:extLst>
              <a:ext uri="{FF2B5EF4-FFF2-40B4-BE49-F238E27FC236}">
                <a16:creationId xmlns:a16="http://schemas.microsoft.com/office/drawing/2014/main" id="{22DA93A4-4BE0-4E4C-89C2-E2040F7E9C79}"/>
              </a:ext>
            </a:extLst>
          </p:cNvPr>
          <p:cNvCxnSpPr/>
          <p:nvPr/>
        </p:nvCxnSpPr>
        <p:spPr>
          <a:xfrm flipH="1">
            <a:off x="4677093" y="102893"/>
            <a:ext cx="2872047" cy="5191283"/>
          </a:xfrm>
          <a:prstGeom prst="line">
            <a:avLst/>
          </a:prstGeom>
        </p:spPr>
        <p:style>
          <a:lnRef idx="3">
            <a:schemeClr val="accent2"/>
          </a:lnRef>
          <a:fillRef idx="0">
            <a:schemeClr val="accent2"/>
          </a:fillRef>
          <a:effectRef idx="2">
            <a:schemeClr val="accent2"/>
          </a:effectRef>
          <a:fontRef idx="minor">
            <a:schemeClr val="tx1"/>
          </a:fontRef>
        </p:style>
      </p:cxnSp>
      <p:sp>
        <p:nvSpPr>
          <p:cNvPr id="25" name="TextBox 24">
            <a:extLst>
              <a:ext uri="{FF2B5EF4-FFF2-40B4-BE49-F238E27FC236}">
                <a16:creationId xmlns:a16="http://schemas.microsoft.com/office/drawing/2014/main" id="{4A099DCE-092C-4328-8A18-2EC9BAA19AEE}"/>
              </a:ext>
            </a:extLst>
          </p:cNvPr>
          <p:cNvSpPr txBox="1"/>
          <p:nvPr/>
        </p:nvSpPr>
        <p:spPr>
          <a:xfrm>
            <a:off x="3819091" y="2470234"/>
            <a:ext cx="2160720" cy="830997"/>
          </a:xfrm>
          <a:prstGeom prst="rect">
            <a:avLst/>
          </a:prstGeom>
          <a:noFill/>
        </p:spPr>
        <p:txBody>
          <a:bodyPr wrap="none" rtlCol="0">
            <a:spAutoFit/>
          </a:bodyPr>
          <a:lstStyle/>
          <a:p>
            <a:pPr algn="ctr"/>
            <a:r>
              <a:rPr lang="en-IN" sz="2400" b="1" dirty="0"/>
              <a:t>WEBPACK-DEV-</a:t>
            </a:r>
          </a:p>
          <a:p>
            <a:pPr algn="ctr"/>
            <a:r>
              <a:rPr lang="en-IN" sz="2400" b="1" dirty="0"/>
              <a:t>SERVER</a:t>
            </a:r>
          </a:p>
        </p:txBody>
      </p:sp>
      <p:sp>
        <p:nvSpPr>
          <p:cNvPr id="26" name="TextBox 25">
            <a:extLst>
              <a:ext uri="{FF2B5EF4-FFF2-40B4-BE49-F238E27FC236}">
                <a16:creationId xmlns:a16="http://schemas.microsoft.com/office/drawing/2014/main" id="{C9284F81-1CCA-42CA-B67E-6FDD70D01456}"/>
              </a:ext>
            </a:extLst>
          </p:cNvPr>
          <p:cNvSpPr txBox="1"/>
          <p:nvPr/>
        </p:nvSpPr>
        <p:spPr>
          <a:xfrm>
            <a:off x="3735189" y="1763049"/>
            <a:ext cx="2328523" cy="646331"/>
          </a:xfrm>
          <a:prstGeom prst="rect">
            <a:avLst/>
          </a:prstGeom>
          <a:noFill/>
        </p:spPr>
        <p:txBody>
          <a:bodyPr wrap="none" rtlCol="0">
            <a:spAutoFit/>
          </a:bodyPr>
          <a:lstStyle/>
          <a:p>
            <a:pPr algn="ctr"/>
            <a:r>
              <a:rPr lang="en-IN" dirty="0"/>
              <a:t>Build &amp; Deploy your </a:t>
            </a:r>
          </a:p>
          <a:p>
            <a:pPr algn="ctr"/>
            <a:r>
              <a:rPr lang="en-IN" dirty="0"/>
              <a:t>Project on Local Server</a:t>
            </a:r>
          </a:p>
        </p:txBody>
      </p:sp>
      <p:cxnSp>
        <p:nvCxnSpPr>
          <p:cNvPr id="27" name="Straight Connector 26">
            <a:extLst>
              <a:ext uri="{FF2B5EF4-FFF2-40B4-BE49-F238E27FC236}">
                <a16:creationId xmlns:a16="http://schemas.microsoft.com/office/drawing/2014/main" id="{F8A71A79-0C10-42FC-BAB9-2AE66132C5B4}"/>
              </a:ext>
            </a:extLst>
          </p:cNvPr>
          <p:cNvCxnSpPr>
            <a:cxnSpLocks/>
          </p:cNvCxnSpPr>
          <p:nvPr/>
        </p:nvCxnSpPr>
        <p:spPr>
          <a:xfrm>
            <a:off x="3017520" y="2028305"/>
            <a:ext cx="0" cy="4671753"/>
          </a:xfrm>
          <a:prstGeom prst="line">
            <a:avLst/>
          </a:prstGeom>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653C8F34-11C6-4540-A883-D4CFAA163347}"/>
              </a:ext>
            </a:extLst>
          </p:cNvPr>
          <p:cNvSpPr txBox="1"/>
          <p:nvPr/>
        </p:nvSpPr>
        <p:spPr>
          <a:xfrm>
            <a:off x="2372348" y="357447"/>
            <a:ext cx="3345788" cy="584775"/>
          </a:xfrm>
          <a:prstGeom prst="rect">
            <a:avLst/>
          </a:prstGeom>
          <a:noFill/>
        </p:spPr>
        <p:txBody>
          <a:bodyPr wrap="none" rtlCol="0">
            <a:spAutoFit/>
          </a:bodyPr>
          <a:lstStyle/>
          <a:p>
            <a:r>
              <a:rPr lang="en-IN" sz="3200" b="1" dirty="0">
                <a:solidFill>
                  <a:srgbClr val="0070C0"/>
                </a:solidFill>
              </a:rPr>
              <a:t>CLIENT SIDE BUILD</a:t>
            </a:r>
          </a:p>
        </p:txBody>
      </p:sp>
      <p:sp>
        <p:nvSpPr>
          <p:cNvPr id="29" name="TextBox 28">
            <a:extLst>
              <a:ext uri="{FF2B5EF4-FFF2-40B4-BE49-F238E27FC236}">
                <a16:creationId xmlns:a16="http://schemas.microsoft.com/office/drawing/2014/main" id="{A145F430-7423-4523-8ED5-79FB29331EC1}"/>
              </a:ext>
            </a:extLst>
          </p:cNvPr>
          <p:cNvSpPr txBox="1"/>
          <p:nvPr/>
        </p:nvSpPr>
        <p:spPr>
          <a:xfrm>
            <a:off x="257695" y="1255222"/>
            <a:ext cx="2229906" cy="2308324"/>
          </a:xfrm>
          <a:prstGeom prst="rect">
            <a:avLst/>
          </a:prstGeom>
          <a:noFill/>
          <a:ln>
            <a:solidFill>
              <a:schemeClr val="tx1"/>
            </a:solidFill>
          </a:ln>
        </p:spPr>
        <p:txBody>
          <a:bodyPr wrap="none" rtlCol="0">
            <a:spAutoFit/>
          </a:bodyPr>
          <a:lstStyle/>
          <a:p>
            <a:r>
              <a:rPr lang="en-IN" dirty="0"/>
              <a:t>Manual Configuration</a:t>
            </a:r>
          </a:p>
          <a:p>
            <a:pPr>
              <a:tabLst>
                <a:tab pos="182563" algn="l"/>
              </a:tabLst>
            </a:pPr>
            <a:r>
              <a:rPr lang="en-IN" dirty="0"/>
              <a:t>	Node JS</a:t>
            </a:r>
          </a:p>
          <a:p>
            <a:pPr>
              <a:tabLst>
                <a:tab pos="182563" algn="l"/>
              </a:tabLst>
            </a:pPr>
            <a:r>
              <a:rPr lang="en-IN" dirty="0"/>
              <a:t>	Webpack</a:t>
            </a:r>
          </a:p>
          <a:p>
            <a:pPr>
              <a:tabLst>
                <a:tab pos="182563" algn="l"/>
              </a:tabLst>
            </a:pPr>
            <a:r>
              <a:rPr lang="en-IN" dirty="0"/>
              <a:t>	TypeScript Config.</a:t>
            </a:r>
          </a:p>
          <a:p>
            <a:pPr>
              <a:tabLst>
                <a:tab pos="182563" algn="l"/>
              </a:tabLst>
            </a:pPr>
            <a:r>
              <a:rPr lang="en-IN" dirty="0"/>
              <a:t>	Test Config.</a:t>
            </a:r>
          </a:p>
          <a:p>
            <a:pPr>
              <a:tabLst>
                <a:tab pos="182563" algn="l"/>
                <a:tab pos="357188" algn="l"/>
              </a:tabLst>
            </a:pPr>
            <a:r>
              <a:rPr lang="en-IN" dirty="0"/>
              <a:t>		Jasmine</a:t>
            </a:r>
          </a:p>
          <a:p>
            <a:pPr>
              <a:tabLst>
                <a:tab pos="182563" algn="l"/>
                <a:tab pos="357188" algn="l"/>
              </a:tabLst>
            </a:pPr>
            <a:r>
              <a:rPr lang="en-IN" dirty="0"/>
              <a:t>		Karma</a:t>
            </a:r>
          </a:p>
          <a:p>
            <a:pPr>
              <a:tabLst>
                <a:tab pos="182563" algn="l"/>
                <a:tab pos="357188" algn="l"/>
              </a:tabLst>
            </a:pPr>
            <a:r>
              <a:rPr lang="en-IN" dirty="0"/>
              <a:t>		Protractor</a:t>
            </a:r>
            <a:endParaRPr lang="en-US" dirty="0"/>
          </a:p>
        </p:txBody>
      </p:sp>
    </p:spTree>
    <p:extLst>
      <p:ext uri="{BB962C8B-B14F-4D97-AF65-F5344CB8AC3E}">
        <p14:creationId xmlns:p14="http://schemas.microsoft.com/office/powerpoint/2010/main" val="360956285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8009AF-DE2B-4B1F-A8E3-7677A2840FF3}"/>
              </a:ext>
            </a:extLst>
          </p:cNvPr>
          <p:cNvSpPr>
            <a:spLocks noGrp="1"/>
          </p:cNvSpPr>
          <p:nvPr>
            <p:ph type="title"/>
          </p:nvPr>
        </p:nvSpPr>
        <p:spPr/>
        <p:txBody>
          <a:bodyPr/>
          <a:lstStyle/>
          <a:p>
            <a:r>
              <a:rPr lang="en-US" dirty="0"/>
              <a:t>Type Definition</a:t>
            </a:r>
          </a:p>
        </p:txBody>
      </p:sp>
      <p:sp>
        <p:nvSpPr>
          <p:cNvPr id="3" name="Content Placeholder 2">
            <a:extLst>
              <a:ext uri="{FF2B5EF4-FFF2-40B4-BE49-F238E27FC236}">
                <a16:creationId xmlns:a16="http://schemas.microsoft.com/office/drawing/2014/main" id="{35DECFFA-2705-428E-94CA-D0D583648A1B}"/>
              </a:ext>
            </a:extLst>
          </p:cNvPr>
          <p:cNvSpPr>
            <a:spLocks noGrp="1"/>
          </p:cNvSpPr>
          <p:nvPr>
            <p:ph idx="1"/>
          </p:nvPr>
        </p:nvSpPr>
        <p:spPr/>
        <p:txBody>
          <a:bodyPr>
            <a:normAutofit fontScale="92500" lnSpcReduction="10000"/>
          </a:bodyPr>
          <a:lstStyle/>
          <a:p>
            <a:r>
              <a:rPr lang="en-US" dirty="0"/>
              <a:t>A </a:t>
            </a:r>
            <a:r>
              <a:rPr lang="en-US" b="1" dirty="0"/>
              <a:t>Type Declaration</a:t>
            </a:r>
            <a:r>
              <a:rPr lang="en-US" dirty="0"/>
              <a:t> or </a:t>
            </a:r>
            <a:r>
              <a:rPr lang="en-US" b="1" dirty="0"/>
              <a:t>Type Definition </a:t>
            </a:r>
            <a:r>
              <a:rPr lang="en-US" dirty="0"/>
              <a:t>file is a TypeScript file but with </a:t>
            </a:r>
            <a:r>
              <a:rPr lang="en-US" b="1" dirty="0"/>
              <a:t>.</a:t>
            </a:r>
            <a:r>
              <a:rPr lang="en-US" b="1" dirty="0" err="1"/>
              <a:t>d.ts</a:t>
            </a:r>
            <a:r>
              <a:rPr lang="en-US" b="1" dirty="0"/>
              <a:t> </a:t>
            </a:r>
            <a:r>
              <a:rPr lang="en-US" dirty="0"/>
              <a:t>filename extension. </a:t>
            </a:r>
          </a:p>
          <a:p>
            <a:r>
              <a:rPr lang="en-US" dirty="0"/>
              <a:t>A Type Declaration file, as the name suggests, only contains the type declarations and not the actual source code (business logic). These files are meant to only provide aid to the development process and </a:t>
            </a:r>
            <a:r>
              <a:rPr lang="en-US" b="1" dirty="0"/>
              <a:t>not become part of the compilation itself</a:t>
            </a:r>
            <a:r>
              <a:rPr lang="en-US" dirty="0"/>
              <a:t>.</a:t>
            </a:r>
          </a:p>
          <a:p>
            <a:r>
              <a:rPr lang="en-US" dirty="0"/>
              <a:t>The </a:t>
            </a:r>
            <a:r>
              <a:rPr lang="en-US" b="1" dirty="0" err="1"/>
              <a:t>DefinitelyTyped</a:t>
            </a:r>
            <a:r>
              <a:rPr lang="en-US" dirty="0"/>
              <a:t> community writes declaration packages for third-party libraries and platforms. </a:t>
            </a:r>
          </a:p>
          <a:p>
            <a:r>
              <a:rPr lang="en-US" dirty="0"/>
              <a:t>These declaration packages are published under </a:t>
            </a:r>
            <a:r>
              <a:rPr lang="en-US" b="1" dirty="0"/>
              <a:t>@types </a:t>
            </a:r>
            <a:r>
              <a:rPr lang="en-US" dirty="0"/>
              <a:t>NPM organization that’s why you need to install them using the command like below.</a:t>
            </a:r>
          </a:p>
          <a:p>
            <a:pPr lvl="1"/>
            <a:r>
              <a:rPr lang="en-US" dirty="0" err="1"/>
              <a:t>npm</a:t>
            </a:r>
            <a:r>
              <a:rPr lang="en-US" dirty="0"/>
              <a:t> install -D @types/jquery</a:t>
            </a:r>
          </a:p>
        </p:txBody>
      </p:sp>
    </p:spTree>
    <p:extLst>
      <p:ext uri="{BB962C8B-B14F-4D97-AF65-F5344CB8AC3E}">
        <p14:creationId xmlns:p14="http://schemas.microsoft.com/office/powerpoint/2010/main" val="25061472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4405B57-21FB-4D1C-AAB8-6A80E4300EB0}"/>
              </a:ext>
            </a:extLst>
          </p:cNvPr>
          <p:cNvSpPr/>
          <p:nvPr/>
        </p:nvSpPr>
        <p:spPr>
          <a:xfrm>
            <a:off x="7656017" y="154876"/>
            <a:ext cx="2909456" cy="32659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N" dirty="0"/>
              <a:t>SERVER</a:t>
            </a:r>
          </a:p>
        </p:txBody>
      </p:sp>
      <p:grpSp>
        <p:nvGrpSpPr>
          <p:cNvPr id="3" name="Group 2">
            <a:extLst>
              <a:ext uri="{FF2B5EF4-FFF2-40B4-BE49-F238E27FC236}">
                <a16:creationId xmlns:a16="http://schemas.microsoft.com/office/drawing/2014/main" id="{579E2EAF-9768-4A96-8464-E8E3BBF4ADCA}"/>
              </a:ext>
            </a:extLst>
          </p:cNvPr>
          <p:cNvGrpSpPr/>
          <p:nvPr/>
        </p:nvGrpSpPr>
        <p:grpSpPr>
          <a:xfrm>
            <a:off x="7810595" y="663726"/>
            <a:ext cx="1130132" cy="749454"/>
            <a:chOff x="8762260" y="1677880"/>
            <a:chExt cx="1262108" cy="898124"/>
          </a:xfrm>
        </p:grpSpPr>
        <p:sp>
          <p:nvSpPr>
            <p:cNvPr id="4" name="Rectangle: Rounded Corners 3">
              <a:extLst>
                <a:ext uri="{FF2B5EF4-FFF2-40B4-BE49-F238E27FC236}">
                  <a16:creationId xmlns:a16="http://schemas.microsoft.com/office/drawing/2014/main" id="{CA66922E-49E4-4E4C-A899-9416C8D25CB3}"/>
                </a:ext>
              </a:extLst>
            </p:cNvPr>
            <p:cNvSpPr/>
            <p:nvPr/>
          </p:nvSpPr>
          <p:spPr>
            <a:xfrm>
              <a:off x="8762260" y="1677880"/>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5" name="Rectangle: Rounded Corners 4">
              <a:extLst>
                <a:ext uri="{FF2B5EF4-FFF2-40B4-BE49-F238E27FC236}">
                  <a16:creationId xmlns:a16="http://schemas.microsoft.com/office/drawing/2014/main" id="{1797CDA6-EC6B-4F5A-8C8E-6FD09FD7D257}"/>
                </a:ext>
              </a:extLst>
            </p:cNvPr>
            <p:cNvSpPr/>
            <p:nvPr/>
          </p:nvSpPr>
          <p:spPr>
            <a:xfrm>
              <a:off x="8905782" y="1785892"/>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sz="1600" dirty="0"/>
                <a:t>SERVER PAGES</a:t>
              </a:r>
            </a:p>
          </p:txBody>
        </p:sp>
      </p:grpSp>
      <p:grpSp>
        <p:nvGrpSpPr>
          <p:cNvPr id="6" name="Group 5">
            <a:extLst>
              <a:ext uri="{FF2B5EF4-FFF2-40B4-BE49-F238E27FC236}">
                <a16:creationId xmlns:a16="http://schemas.microsoft.com/office/drawing/2014/main" id="{48744790-23AA-4274-833F-D771A615A109}"/>
              </a:ext>
            </a:extLst>
          </p:cNvPr>
          <p:cNvGrpSpPr/>
          <p:nvPr/>
        </p:nvGrpSpPr>
        <p:grpSpPr>
          <a:xfrm>
            <a:off x="9193562" y="676589"/>
            <a:ext cx="1130132" cy="749454"/>
            <a:chOff x="8762260" y="1677880"/>
            <a:chExt cx="1262108" cy="898124"/>
          </a:xfrm>
        </p:grpSpPr>
        <p:sp>
          <p:nvSpPr>
            <p:cNvPr id="7" name="Rectangle: Rounded Corners 6">
              <a:extLst>
                <a:ext uri="{FF2B5EF4-FFF2-40B4-BE49-F238E27FC236}">
                  <a16:creationId xmlns:a16="http://schemas.microsoft.com/office/drawing/2014/main" id="{D2D24F9C-4D72-4DAF-8A29-1EDC2A2132B1}"/>
                </a:ext>
              </a:extLst>
            </p:cNvPr>
            <p:cNvSpPr/>
            <p:nvPr/>
          </p:nvSpPr>
          <p:spPr>
            <a:xfrm>
              <a:off x="8762260" y="1677880"/>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sz="1600"/>
            </a:p>
          </p:txBody>
        </p:sp>
        <p:sp>
          <p:nvSpPr>
            <p:cNvPr id="8" name="Rectangle: Rounded Corners 7">
              <a:extLst>
                <a:ext uri="{FF2B5EF4-FFF2-40B4-BE49-F238E27FC236}">
                  <a16:creationId xmlns:a16="http://schemas.microsoft.com/office/drawing/2014/main" id="{77E06B8C-326C-486A-BA2E-D64B58FCB989}"/>
                </a:ext>
              </a:extLst>
            </p:cNvPr>
            <p:cNvSpPr/>
            <p:nvPr/>
          </p:nvSpPr>
          <p:spPr>
            <a:xfrm>
              <a:off x="8905782" y="1785892"/>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sz="1600" dirty="0"/>
                <a:t>CSS</a:t>
              </a:r>
            </a:p>
          </p:txBody>
        </p:sp>
      </p:grpSp>
      <p:grpSp>
        <p:nvGrpSpPr>
          <p:cNvPr id="9" name="Group 8">
            <a:extLst>
              <a:ext uri="{FF2B5EF4-FFF2-40B4-BE49-F238E27FC236}">
                <a16:creationId xmlns:a16="http://schemas.microsoft.com/office/drawing/2014/main" id="{7A46D6CF-1831-4497-A6CC-C4ADAC8D4F14}"/>
              </a:ext>
            </a:extLst>
          </p:cNvPr>
          <p:cNvGrpSpPr/>
          <p:nvPr/>
        </p:nvGrpSpPr>
        <p:grpSpPr>
          <a:xfrm>
            <a:off x="8564239" y="1525159"/>
            <a:ext cx="1130132" cy="749454"/>
            <a:chOff x="8762260" y="1677880"/>
            <a:chExt cx="1262108" cy="898124"/>
          </a:xfrm>
        </p:grpSpPr>
        <p:sp>
          <p:nvSpPr>
            <p:cNvPr id="10" name="Rectangle: Rounded Corners 9">
              <a:extLst>
                <a:ext uri="{FF2B5EF4-FFF2-40B4-BE49-F238E27FC236}">
                  <a16:creationId xmlns:a16="http://schemas.microsoft.com/office/drawing/2014/main" id="{851067A5-524F-4935-A65C-1871603550E1}"/>
                </a:ext>
              </a:extLst>
            </p:cNvPr>
            <p:cNvSpPr/>
            <p:nvPr/>
          </p:nvSpPr>
          <p:spPr>
            <a:xfrm>
              <a:off x="8762260" y="1677880"/>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sz="1600"/>
            </a:p>
          </p:txBody>
        </p:sp>
        <p:sp>
          <p:nvSpPr>
            <p:cNvPr id="11" name="Rectangle: Rounded Corners 10">
              <a:extLst>
                <a:ext uri="{FF2B5EF4-FFF2-40B4-BE49-F238E27FC236}">
                  <a16:creationId xmlns:a16="http://schemas.microsoft.com/office/drawing/2014/main" id="{7DBBDC43-FE73-48AD-95B4-9D809AD8D97F}"/>
                </a:ext>
              </a:extLst>
            </p:cNvPr>
            <p:cNvSpPr/>
            <p:nvPr/>
          </p:nvSpPr>
          <p:spPr>
            <a:xfrm>
              <a:off x="8905782" y="1785892"/>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sz="1600" dirty="0"/>
                <a:t>JS</a:t>
              </a:r>
            </a:p>
          </p:txBody>
        </p:sp>
      </p:grpSp>
      <p:cxnSp>
        <p:nvCxnSpPr>
          <p:cNvPr id="12" name="Straight Connector 11">
            <a:extLst>
              <a:ext uri="{FF2B5EF4-FFF2-40B4-BE49-F238E27FC236}">
                <a16:creationId xmlns:a16="http://schemas.microsoft.com/office/drawing/2014/main" id="{6132F39B-369F-4285-891F-EDDE7DEC36FD}"/>
              </a:ext>
            </a:extLst>
          </p:cNvPr>
          <p:cNvCxnSpPr/>
          <p:nvPr/>
        </p:nvCxnSpPr>
        <p:spPr>
          <a:xfrm>
            <a:off x="7656017" y="2437699"/>
            <a:ext cx="2909456" cy="0"/>
          </a:xfrm>
          <a:prstGeom prst="line">
            <a:avLst/>
          </a:prstGeom>
        </p:spPr>
        <p:style>
          <a:lnRef idx="1">
            <a:schemeClr val="accent4"/>
          </a:lnRef>
          <a:fillRef idx="0">
            <a:schemeClr val="accent4"/>
          </a:fillRef>
          <a:effectRef idx="0">
            <a:schemeClr val="accent4"/>
          </a:effectRef>
          <a:fontRef idx="minor">
            <a:schemeClr val="tx1"/>
          </a:fontRef>
        </p:style>
      </p:cxnSp>
      <p:sp>
        <p:nvSpPr>
          <p:cNvPr id="13" name="TextBox 12">
            <a:extLst>
              <a:ext uri="{FF2B5EF4-FFF2-40B4-BE49-F238E27FC236}">
                <a16:creationId xmlns:a16="http://schemas.microsoft.com/office/drawing/2014/main" id="{1CFC4683-A985-44A9-B73D-044BD986E42B}"/>
              </a:ext>
            </a:extLst>
          </p:cNvPr>
          <p:cNvSpPr txBox="1"/>
          <p:nvPr/>
        </p:nvSpPr>
        <p:spPr>
          <a:xfrm>
            <a:off x="8315719" y="2625448"/>
            <a:ext cx="1590051" cy="646331"/>
          </a:xfrm>
          <a:prstGeom prst="rect">
            <a:avLst/>
          </a:prstGeom>
          <a:noFill/>
        </p:spPr>
        <p:txBody>
          <a:bodyPr wrap="none" rtlCol="0">
            <a:spAutoFit/>
          </a:bodyPr>
          <a:lstStyle/>
          <a:p>
            <a:pPr algn="ctr"/>
            <a:r>
              <a:rPr lang="en-US" dirty="0">
                <a:solidFill>
                  <a:schemeClr val="bg1">
                    <a:lumMod val="95000"/>
                  </a:schemeClr>
                </a:solidFill>
              </a:rPr>
              <a:t>ASP .NET CORE</a:t>
            </a:r>
          </a:p>
          <a:p>
            <a:pPr algn="ctr"/>
            <a:r>
              <a:rPr lang="en-US" dirty="0">
                <a:solidFill>
                  <a:schemeClr val="bg1">
                    <a:lumMod val="95000"/>
                  </a:schemeClr>
                </a:solidFill>
              </a:rPr>
              <a:t>MVC</a:t>
            </a:r>
          </a:p>
        </p:txBody>
      </p:sp>
      <p:sp>
        <p:nvSpPr>
          <p:cNvPr id="15" name="Rectangle 14">
            <a:extLst>
              <a:ext uri="{FF2B5EF4-FFF2-40B4-BE49-F238E27FC236}">
                <a16:creationId xmlns:a16="http://schemas.microsoft.com/office/drawing/2014/main" id="{918774A0-0BFB-477B-B8DB-ABDA2D631AA8}"/>
              </a:ext>
            </a:extLst>
          </p:cNvPr>
          <p:cNvSpPr/>
          <p:nvPr/>
        </p:nvSpPr>
        <p:spPr>
          <a:xfrm>
            <a:off x="172141" y="1141201"/>
            <a:ext cx="3204839" cy="46301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N" dirty="0"/>
              <a:t>BROWSER</a:t>
            </a:r>
          </a:p>
        </p:txBody>
      </p:sp>
      <p:cxnSp>
        <p:nvCxnSpPr>
          <p:cNvPr id="16" name="Straight Arrow Connector 15">
            <a:extLst>
              <a:ext uri="{FF2B5EF4-FFF2-40B4-BE49-F238E27FC236}">
                <a16:creationId xmlns:a16="http://schemas.microsoft.com/office/drawing/2014/main" id="{3705A766-9D16-4FDF-8BBE-83C35BBBE02C}"/>
              </a:ext>
            </a:extLst>
          </p:cNvPr>
          <p:cNvCxnSpPr/>
          <p:nvPr/>
        </p:nvCxnSpPr>
        <p:spPr>
          <a:xfrm flipH="1">
            <a:off x="3376980" y="2072936"/>
            <a:ext cx="42900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3DE19058-7F06-4501-AF0D-F84B933B56A4}"/>
              </a:ext>
            </a:extLst>
          </p:cNvPr>
          <p:cNvSpPr txBox="1"/>
          <p:nvPr/>
        </p:nvSpPr>
        <p:spPr>
          <a:xfrm>
            <a:off x="4726386" y="1321411"/>
            <a:ext cx="1266629" cy="369332"/>
          </a:xfrm>
          <a:prstGeom prst="rect">
            <a:avLst/>
          </a:prstGeom>
          <a:noFill/>
        </p:spPr>
        <p:txBody>
          <a:bodyPr wrap="none" rtlCol="0">
            <a:spAutoFit/>
          </a:bodyPr>
          <a:lstStyle/>
          <a:p>
            <a:r>
              <a:rPr lang="en-IN" dirty="0"/>
              <a:t>HTTP + URL</a:t>
            </a:r>
          </a:p>
        </p:txBody>
      </p:sp>
      <p:sp>
        <p:nvSpPr>
          <p:cNvPr id="18" name="TextBox 17">
            <a:extLst>
              <a:ext uri="{FF2B5EF4-FFF2-40B4-BE49-F238E27FC236}">
                <a16:creationId xmlns:a16="http://schemas.microsoft.com/office/drawing/2014/main" id="{9DBA6665-53C5-433B-937B-D498ABABE8A6}"/>
              </a:ext>
            </a:extLst>
          </p:cNvPr>
          <p:cNvSpPr txBox="1"/>
          <p:nvPr/>
        </p:nvSpPr>
        <p:spPr>
          <a:xfrm>
            <a:off x="4565159" y="2096945"/>
            <a:ext cx="1693092" cy="369332"/>
          </a:xfrm>
          <a:prstGeom prst="rect">
            <a:avLst/>
          </a:prstGeom>
          <a:noFill/>
        </p:spPr>
        <p:txBody>
          <a:bodyPr wrap="none" rtlCol="0">
            <a:spAutoFit/>
          </a:bodyPr>
          <a:lstStyle/>
          <a:p>
            <a:pPr algn="ctr"/>
            <a:r>
              <a:rPr lang="en-IN" dirty="0"/>
              <a:t>HTML + CSS + JS</a:t>
            </a:r>
          </a:p>
        </p:txBody>
      </p:sp>
      <p:cxnSp>
        <p:nvCxnSpPr>
          <p:cNvPr id="19" name="Straight Arrow Connector 18">
            <a:extLst>
              <a:ext uri="{FF2B5EF4-FFF2-40B4-BE49-F238E27FC236}">
                <a16:creationId xmlns:a16="http://schemas.microsoft.com/office/drawing/2014/main" id="{A3286F47-465A-4202-84A9-827F3099D7D9}"/>
              </a:ext>
            </a:extLst>
          </p:cNvPr>
          <p:cNvCxnSpPr>
            <a:cxnSpLocks/>
          </p:cNvCxnSpPr>
          <p:nvPr/>
        </p:nvCxnSpPr>
        <p:spPr>
          <a:xfrm>
            <a:off x="3376980" y="1677880"/>
            <a:ext cx="42790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8990AF4C-8166-43CF-91D1-8392F7EB709C}"/>
              </a:ext>
            </a:extLst>
          </p:cNvPr>
          <p:cNvSpPr/>
          <p:nvPr/>
        </p:nvSpPr>
        <p:spPr>
          <a:xfrm>
            <a:off x="172141" y="1141201"/>
            <a:ext cx="3204839" cy="46301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N" dirty="0"/>
              <a:t>BROWSER</a:t>
            </a:r>
          </a:p>
        </p:txBody>
      </p:sp>
      <p:sp>
        <p:nvSpPr>
          <p:cNvPr id="21" name="Rectangle: Rounded Corners 20">
            <a:extLst>
              <a:ext uri="{FF2B5EF4-FFF2-40B4-BE49-F238E27FC236}">
                <a16:creationId xmlns:a16="http://schemas.microsoft.com/office/drawing/2014/main" id="{06ED6BFE-8A5A-4A17-B194-F5F44937545A}"/>
              </a:ext>
            </a:extLst>
          </p:cNvPr>
          <p:cNvSpPr/>
          <p:nvPr/>
        </p:nvSpPr>
        <p:spPr>
          <a:xfrm>
            <a:off x="365028" y="2182284"/>
            <a:ext cx="827614" cy="8570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22" name="Rectangle: Rounded Corners 21">
            <a:extLst>
              <a:ext uri="{FF2B5EF4-FFF2-40B4-BE49-F238E27FC236}">
                <a16:creationId xmlns:a16="http://schemas.microsoft.com/office/drawing/2014/main" id="{B9AA11F3-8192-4570-AEC2-36C9095F15C1}"/>
              </a:ext>
            </a:extLst>
          </p:cNvPr>
          <p:cNvSpPr/>
          <p:nvPr/>
        </p:nvSpPr>
        <p:spPr>
          <a:xfrm>
            <a:off x="1383462" y="2182284"/>
            <a:ext cx="827614" cy="8570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23" name="Rectangle: Rounded Corners 22">
            <a:extLst>
              <a:ext uri="{FF2B5EF4-FFF2-40B4-BE49-F238E27FC236}">
                <a16:creationId xmlns:a16="http://schemas.microsoft.com/office/drawing/2014/main" id="{77E2D46D-822E-4CFE-A587-3F9033427E11}"/>
              </a:ext>
            </a:extLst>
          </p:cNvPr>
          <p:cNvSpPr/>
          <p:nvPr/>
        </p:nvSpPr>
        <p:spPr>
          <a:xfrm>
            <a:off x="2396870" y="2171689"/>
            <a:ext cx="827614" cy="8570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24" name="Rectangle: Rounded Corners 23">
            <a:extLst>
              <a:ext uri="{FF2B5EF4-FFF2-40B4-BE49-F238E27FC236}">
                <a16:creationId xmlns:a16="http://schemas.microsoft.com/office/drawing/2014/main" id="{7D85B8DC-9711-4E55-889F-9B8388C37CA9}"/>
              </a:ext>
            </a:extLst>
          </p:cNvPr>
          <p:cNvSpPr/>
          <p:nvPr/>
        </p:nvSpPr>
        <p:spPr>
          <a:xfrm>
            <a:off x="365028" y="3203402"/>
            <a:ext cx="2859456" cy="2016987"/>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dirty="0"/>
          </a:p>
        </p:txBody>
      </p:sp>
      <p:sp>
        <p:nvSpPr>
          <p:cNvPr id="25" name="Rectangle 24">
            <a:extLst>
              <a:ext uri="{FF2B5EF4-FFF2-40B4-BE49-F238E27FC236}">
                <a16:creationId xmlns:a16="http://schemas.microsoft.com/office/drawing/2014/main" id="{982400FF-1421-4AF2-8F9E-FD1BB21173A6}"/>
              </a:ext>
            </a:extLst>
          </p:cNvPr>
          <p:cNvSpPr/>
          <p:nvPr/>
        </p:nvSpPr>
        <p:spPr>
          <a:xfrm>
            <a:off x="172141" y="1628001"/>
            <a:ext cx="3193783" cy="35077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dirty="0"/>
              <a:t>NAVIGATION</a:t>
            </a:r>
          </a:p>
        </p:txBody>
      </p:sp>
      <p:sp>
        <p:nvSpPr>
          <p:cNvPr id="35" name="TextBox 34">
            <a:extLst>
              <a:ext uri="{FF2B5EF4-FFF2-40B4-BE49-F238E27FC236}">
                <a16:creationId xmlns:a16="http://schemas.microsoft.com/office/drawing/2014/main" id="{5F9494CD-BF16-451E-A043-F13EE6571815}"/>
              </a:ext>
            </a:extLst>
          </p:cNvPr>
          <p:cNvSpPr txBox="1"/>
          <p:nvPr/>
        </p:nvSpPr>
        <p:spPr>
          <a:xfrm>
            <a:off x="339570" y="5291197"/>
            <a:ext cx="2858924" cy="369332"/>
          </a:xfrm>
          <a:prstGeom prst="rect">
            <a:avLst/>
          </a:prstGeom>
          <a:noFill/>
        </p:spPr>
        <p:txBody>
          <a:bodyPr wrap="none" rtlCol="0">
            <a:spAutoFit/>
          </a:bodyPr>
          <a:lstStyle/>
          <a:p>
            <a:r>
              <a:rPr lang="en-IN" dirty="0">
                <a:solidFill>
                  <a:schemeClr val="bg1"/>
                </a:solidFill>
              </a:rPr>
              <a:t>JSON to HTML on Client Side</a:t>
            </a:r>
          </a:p>
        </p:txBody>
      </p:sp>
      <p:sp>
        <p:nvSpPr>
          <p:cNvPr id="36" name="Rectangle 35">
            <a:extLst>
              <a:ext uri="{FF2B5EF4-FFF2-40B4-BE49-F238E27FC236}">
                <a16:creationId xmlns:a16="http://schemas.microsoft.com/office/drawing/2014/main" id="{683D5A58-A099-427C-A2FE-33E37679DF61}"/>
              </a:ext>
            </a:extLst>
          </p:cNvPr>
          <p:cNvSpPr/>
          <p:nvPr/>
        </p:nvSpPr>
        <p:spPr>
          <a:xfrm>
            <a:off x="547856" y="3250715"/>
            <a:ext cx="2234221" cy="1938992"/>
          </a:xfrm>
          <a:prstGeom prst="rect">
            <a:avLst/>
          </a:prstGeom>
        </p:spPr>
        <p:txBody>
          <a:bodyPr wrap="square">
            <a:spAutoFit/>
          </a:bodyPr>
          <a:lstStyle/>
          <a:p>
            <a:r>
              <a:rPr lang="en-US" sz="1000" dirty="0"/>
              <a:t>&lt;table&gt;</a:t>
            </a:r>
          </a:p>
          <a:p>
            <a:r>
              <a:rPr lang="en-US" sz="1000" dirty="0"/>
              <a:t>    &lt;</a:t>
            </a:r>
            <a:r>
              <a:rPr lang="en-US" sz="1000" dirty="0" err="1"/>
              <a:t>thead</a:t>
            </a:r>
            <a:r>
              <a:rPr lang="en-US" sz="1000" dirty="0"/>
              <a:t>&gt;</a:t>
            </a:r>
          </a:p>
          <a:p>
            <a:r>
              <a:rPr lang="en-US" sz="1000" dirty="0"/>
              <a:t>        &lt;tr&gt;</a:t>
            </a:r>
          </a:p>
          <a:p>
            <a:r>
              <a:rPr lang="en-US" sz="1000" dirty="0"/>
              <a:t>            &lt;</a:t>
            </a:r>
            <a:r>
              <a:rPr lang="en-US" sz="1000" dirty="0" err="1"/>
              <a:t>th</a:t>
            </a:r>
            <a:r>
              <a:rPr lang="en-US" sz="1000" dirty="0"/>
              <a:t>&gt;ID&lt;/</a:t>
            </a:r>
            <a:r>
              <a:rPr lang="en-US" sz="1000" dirty="0" err="1"/>
              <a:t>th</a:t>
            </a:r>
            <a:r>
              <a:rPr lang="en-US" sz="1000" dirty="0"/>
              <a:t>&gt;</a:t>
            </a:r>
          </a:p>
          <a:p>
            <a:r>
              <a:rPr lang="en-US" sz="1000" dirty="0"/>
              <a:t>        &lt;/tr&gt;</a:t>
            </a:r>
          </a:p>
          <a:p>
            <a:r>
              <a:rPr lang="en-US" sz="1000" dirty="0"/>
              <a:t>    &lt;/</a:t>
            </a:r>
            <a:r>
              <a:rPr lang="en-US" sz="1000" dirty="0" err="1"/>
              <a:t>thead</a:t>
            </a:r>
            <a:r>
              <a:rPr lang="en-US" sz="1000" dirty="0"/>
              <a:t>&gt;</a:t>
            </a:r>
          </a:p>
          <a:p>
            <a:r>
              <a:rPr lang="en-US" sz="1000" dirty="0"/>
              <a:t>    &lt;</a:t>
            </a:r>
            <a:r>
              <a:rPr lang="en-US" sz="1000" dirty="0" err="1"/>
              <a:t>tbody</a:t>
            </a:r>
            <a:r>
              <a:rPr lang="en-US" sz="1000" dirty="0"/>
              <a:t>&gt;</a:t>
            </a:r>
          </a:p>
          <a:p>
            <a:r>
              <a:rPr lang="en-US" sz="1000" dirty="0"/>
              <a:t>        &lt;tr&gt;</a:t>
            </a:r>
          </a:p>
          <a:p>
            <a:r>
              <a:rPr lang="en-US" sz="1000" dirty="0"/>
              <a:t>            &lt;td&gt;1&lt;/td&gt;</a:t>
            </a:r>
          </a:p>
          <a:p>
            <a:r>
              <a:rPr lang="en-US" sz="1000" dirty="0"/>
              <a:t>        &lt;/tr&gt;</a:t>
            </a:r>
          </a:p>
          <a:p>
            <a:r>
              <a:rPr lang="en-US" sz="1000" dirty="0"/>
              <a:t>    &lt;/</a:t>
            </a:r>
            <a:r>
              <a:rPr lang="en-US" sz="1000" dirty="0" err="1"/>
              <a:t>tbody</a:t>
            </a:r>
            <a:r>
              <a:rPr lang="en-US" sz="1000" dirty="0"/>
              <a:t>&gt;</a:t>
            </a:r>
          </a:p>
          <a:p>
            <a:r>
              <a:rPr lang="en-US" sz="1000" dirty="0"/>
              <a:t>&lt;/table&gt;</a:t>
            </a:r>
            <a:endParaRPr lang="en-IN" sz="1000" dirty="0"/>
          </a:p>
        </p:txBody>
      </p:sp>
      <p:sp>
        <p:nvSpPr>
          <p:cNvPr id="37" name="TextBox 36">
            <a:extLst>
              <a:ext uri="{FF2B5EF4-FFF2-40B4-BE49-F238E27FC236}">
                <a16:creationId xmlns:a16="http://schemas.microsoft.com/office/drawing/2014/main" id="{F626A99A-915C-4339-87E3-B5848010FC3F}"/>
              </a:ext>
            </a:extLst>
          </p:cNvPr>
          <p:cNvSpPr txBox="1"/>
          <p:nvPr/>
        </p:nvSpPr>
        <p:spPr>
          <a:xfrm>
            <a:off x="226633" y="5844627"/>
            <a:ext cx="3068917" cy="646331"/>
          </a:xfrm>
          <a:prstGeom prst="rect">
            <a:avLst/>
          </a:prstGeom>
          <a:noFill/>
        </p:spPr>
        <p:txBody>
          <a:bodyPr wrap="none" rtlCol="0">
            <a:spAutoFit/>
          </a:bodyPr>
          <a:lstStyle/>
          <a:p>
            <a:r>
              <a:rPr lang="en-US" dirty="0"/>
              <a:t>Vanilla JS, jQuery, KO, BB, NG1,</a:t>
            </a:r>
          </a:p>
          <a:p>
            <a:r>
              <a:rPr lang="en-US" dirty="0"/>
              <a:t>NG2 &amp; above, React, Vue</a:t>
            </a:r>
          </a:p>
        </p:txBody>
      </p:sp>
      <p:sp>
        <p:nvSpPr>
          <p:cNvPr id="38" name="TextBox 37">
            <a:extLst>
              <a:ext uri="{FF2B5EF4-FFF2-40B4-BE49-F238E27FC236}">
                <a16:creationId xmlns:a16="http://schemas.microsoft.com/office/drawing/2014/main" id="{67131054-54D0-4086-BAC0-69D1CCFA51F3}"/>
              </a:ext>
            </a:extLst>
          </p:cNvPr>
          <p:cNvSpPr txBox="1"/>
          <p:nvPr/>
        </p:nvSpPr>
        <p:spPr>
          <a:xfrm>
            <a:off x="4284259" y="2387231"/>
            <a:ext cx="2324961" cy="369332"/>
          </a:xfrm>
          <a:prstGeom prst="rect">
            <a:avLst/>
          </a:prstGeom>
          <a:noFill/>
        </p:spPr>
        <p:txBody>
          <a:bodyPr wrap="square">
            <a:spAutoFit/>
          </a:bodyPr>
          <a:lstStyle/>
          <a:p>
            <a:pPr algn="ctr"/>
            <a:r>
              <a:rPr lang="en-IN" dirty="0"/>
              <a:t>(Client Side JS App)</a:t>
            </a:r>
          </a:p>
        </p:txBody>
      </p:sp>
      <p:sp>
        <p:nvSpPr>
          <p:cNvPr id="39" name="TextBox 38">
            <a:extLst>
              <a:ext uri="{FF2B5EF4-FFF2-40B4-BE49-F238E27FC236}">
                <a16:creationId xmlns:a16="http://schemas.microsoft.com/office/drawing/2014/main" id="{2BD7293B-919A-4203-9B1B-070F601CA867}"/>
              </a:ext>
            </a:extLst>
          </p:cNvPr>
          <p:cNvSpPr txBox="1"/>
          <p:nvPr/>
        </p:nvSpPr>
        <p:spPr>
          <a:xfrm>
            <a:off x="472216" y="317259"/>
            <a:ext cx="4173835" cy="523220"/>
          </a:xfrm>
          <a:prstGeom prst="rect">
            <a:avLst/>
          </a:prstGeom>
          <a:noFill/>
        </p:spPr>
        <p:txBody>
          <a:bodyPr wrap="none" rtlCol="0">
            <a:spAutoFit/>
          </a:bodyPr>
          <a:lstStyle/>
          <a:p>
            <a:r>
              <a:rPr lang="en-IN" sz="2800" b="1" dirty="0"/>
              <a:t>SINGLE PAGE APPLICATION</a:t>
            </a:r>
          </a:p>
        </p:txBody>
      </p:sp>
      <p:sp>
        <p:nvSpPr>
          <p:cNvPr id="40" name="Rectangle 39">
            <a:extLst>
              <a:ext uri="{FF2B5EF4-FFF2-40B4-BE49-F238E27FC236}">
                <a16:creationId xmlns:a16="http://schemas.microsoft.com/office/drawing/2014/main" id="{D9E9540C-B068-4B43-B8A6-84A1B99B7EA3}"/>
              </a:ext>
            </a:extLst>
          </p:cNvPr>
          <p:cNvSpPr/>
          <p:nvPr/>
        </p:nvSpPr>
        <p:spPr>
          <a:xfrm>
            <a:off x="6577318" y="4304735"/>
            <a:ext cx="1145140" cy="22756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t>API GATEWAY</a:t>
            </a:r>
          </a:p>
        </p:txBody>
      </p:sp>
      <p:cxnSp>
        <p:nvCxnSpPr>
          <p:cNvPr id="41" name="Straight Arrow Connector 40">
            <a:extLst>
              <a:ext uri="{FF2B5EF4-FFF2-40B4-BE49-F238E27FC236}">
                <a16:creationId xmlns:a16="http://schemas.microsoft.com/office/drawing/2014/main" id="{22B298F1-D4C4-45FE-A333-73E161688074}"/>
              </a:ext>
            </a:extLst>
          </p:cNvPr>
          <p:cNvCxnSpPr>
            <a:cxnSpLocks/>
          </p:cNvCxnSpPr>
          <p:nvPr/>
        </p:nvCxnSpPr>
        <p:spPr>
          <a:xfrm>
            <a:off x="3376980" y="4761055"/>
            <a:ext cx="317344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4A277474-4876-4827-9541-8421C9938959}"/>
              </a:ext>
            </a:extLst>
          </p:cNvPr>
          <p:cNvCxnSpPr>
            <a:cxnSpLocks/>
          </p:cNvCxnSpPr>
          <p:nvPr/>
        </p:nvCxnSpPr>
        <p:spPr>
          <a:xfrm flipH="1">
            <a:off x="3376981" y="5156111"/>
            <a:ext cx="3173448"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39EBECB7-E3B7-4C23-ABDB-DB319D10FDB5}"/>
              </a:ext>
            </a:extLst>
          </p:cNvPr>
          <p:cNvSpPr txBox="1"/>
          <p:nvPr/>
        </p:nvSpPr>
        <p:spPr>
          <a:xfrm>
            <a:off x="4015849" y="4391723"/>
            <a:ext cx="1901611" cy="369332"/>
          </a:xfrm>
          <a:prstGeom prst="rect">
            <a:avLst/>
          </a:prstGeom>
          <a:noFill/>
        </p:spPr>
        <p:txBody>
          <a:bodyPr wrap="none" rtlCol="0">
            <a:spAutoFit/>
          </a:bodyPr>
          <a:lstStyle/>
          <a:p>
            <a:r>
              <a:rPr lang="en-IN" dirty="0"/>
              <a:t>AJAX - HTTP + URL</a:t>
            </a:r>
          </a:p>
        </p:txBody>
      </p:sp>
      <p:sp>
        <p:nvSpPr>
          <p:cNvPr id="44" name="TextBox 43">
            <a:extLst>
              <a:ext uri="{FF2B5EF4-FFF2-40B4-BE49-F238E27FC236}">
                <a16:creationId xmlns:a16="http://schemas.microsoft.com/office/drawing/2014/main" id="{87FE6D60-3015-4A68-80A2-944068CF406A}"/>
              </a:ext>
            </a:extLst>
          </p:cNvPr>
          <p:cNvSpPr txBox="1"/>
          <p:nvPr/>
        </p:nvSpPr>
        <p:spPr>
          <a:xfrm>
            <a:off x="4540933" y="5112308"/>
            <a:ext cx="915956" cy="1477328"/>
          </a:xfrm>
          <a:prstGeom prst="rect">
            <a:avLst/>
          </a:prstGeom>
          <a:noFill/>
        </p:spPr>
        <p:txBody>
          <a:bodyPr wrap="none" rtlCol="0">
            <a:spAutoFit/>
          </a:bodyPr>
          <a:lstStyle/>
          <a:p>
            <a:r>
              <a:rPr lang="en-IN" dirty="0"/>
              <a:t>JSON</a:t>
            </a:r>
          </a:p>
          <a:p>
            <a:endParaRPr lang="en-IN" dirty="0"/>
          </a:p>
          <a:p>
            <a:r>
              <a:rPr lang="en-IN" dirty="0"/>
              <a:t>{</a:t>
            </a:r>
          </a:p>
          <a:p>
            <a:pPr>
              <a:tabLst>
                <a:tab pos="182563" algn="l"/>
              </a:tabLst>
            </a:pPr>
            <a:r>
              <a:rPr lang="en-IN" dirty="0"/>
              <a:t>	“id”:1</a:t>
            </a:r>
          </a:p>
          <a:p>
            <a:r>
              <a:rPr lang="en-IN" dirty="0"/>
              <a:t>}</a:t>
            </a:r>
          </a:p>
        </p:txBody>
      </p:sp>
      <p:grpSp>
        <p:nvGrpSpPr>
          <p:cNvPr id="45" name="Group 44">
            <a:extLst>
              <a:ext uri="{FF2B5EF4-FFF2-40B4-BE49-F238E27FC236}">
                <a16:creationId xmlns:a16="http://schemas.microsoft.com/office/drawing/2014/main" id="{8EA4EE78-244C-4261-8408-C01D251403A7}"/>
              </a:ext>
            </a:extLst>
          </p:cNvPr>
          <p:cNvGrpSpPr/>
          <p:nvPr/>
        </p:nvGrpSpPr>
        <p:grpSpPr>
          <a:xfrm>
            <a:off x="8601665" y="4152191"/>
            <a:ext cx="2103120" cy="816865"/>
            <a:chOff x="9193562" y="4058871"/>
            <a:chExt cx="2103120" cy="816865"/>
          </a:xfrm>
        </p:grpSpPr>
        <p:sp>
          <p:nvSpPr>
            <p:cNvPr id="46" name="Rectangle 45">
              <a:extLst>
                <a:ext uri="{FF2B5EF4-FFF2-40B4-BE49-F238E27FC236}">
                  <a16:creationId xmlns:a16="http://schemas.microsoft.com/office/drawing/2014/main" id="{73E07EA1-17FD-4101-82AA-93F90D1E4BDE}"/>
                </a:ext>
              </a:extLst>
            </p:cNvPr>
            <p:cNvSpPr/>
            <p:nvPr/>
          </p:nvSpPr>
          <p:spPr>
            <a:xfrm>
              <a:off x="9193562" y="4058871"/>
              <a:ext cx="2103120" cy="8168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b="1" dirty="0"/>
                <a:t>Account </a:t>
              </a:r>
            </a:p>
            <a:p>
              <a:pPr algn="ctr"/>
              <a:r>
                <a:rPr lang="en-IN" sz="1200" b="1" dirty="0"/>
                <a:t>Service</a:t>
              </a:r>
            </a:p>
          </p:txBody>
        </p:sp>
        <p:sp>
          <p:nvSpPr>
            <p:cNvPr id="47" name="Hexagon 46">
              <a:extLst>
                <a:ext uri="{FF2B5EF4-FFF2-40B4-BE49-F238E27FC236}">
                  <a16:creationId xmlns:a16="http://schemas.microsoft.com/office/drawing/2014/main" id="{D4CA3157-599D-41B8-9BCF-FA4B57987C93}"/>
                </a:ext>
              </a:extLst>
            </p:cNvPr>
            <p:cNvSpPr/>
            <p:nvPr/>
          </p:nvSpPr>
          <p:spPr>
            <a:xfrm>
              <a:off x="9245384" y="4234357"/>
              <a:ext cx="596226" cy="518374"/>
            </a:xfrm>
            <a:prstGeom prst="hexagon">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48" name="Flowchart: Magnetic Disk 47">
              <a:extLst>
                <a:ext uri="{FF2B5EF4-FFF2-40B4-BE49-F238E27FC236}">
                  <a16:creationId xmlns:a16="http://schemas.microsoft.com/office/drawing/2014/main" id="{C7788C05-E35F-4860-AE56-E5AA367E1826}"/>
                </a:ext>
              </a:extLst>
            </p:cNvPr>
            <p:cNvSpPr/>
            <p:nvPr/>
          </p:nvSpPr>
          <p:spPr>
            <a:xfrm>
              <a:off x="10667139" y="4261819"/>
              <a:ext cx="484720" cy="463451"/>
            </a:xfrm>
            <a:prstGeom prst="flowChartMagneticDisk">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a:p>
          </p:txBody>
        </p:sp>
      </p:grpSp>
      <p:grpSp>
        <p:nvGrpSpPr>
          <p:cNvPr id="49" name="Group 48">
            <a:extLst>
              <a:ext uri="{FF2B5EF4-FFF2-40B4-BE49-F238E27FC236}">
                <a16:creationId xmlns:a16="http://schemas.microsoft.com/office/drawing/2014/main" id="{47589620-63F9-48AF-9F29-8D8E1AE69900}"/>
              </a:ext>
            </a:extLst>
          </p:cNvPr>
          <p:cNvGrpSpPr/>
          <p:nvPr/>
        </p:nvGrpSpPr>
        <p:grpSpPr>
          <a:xfrm>
            <a:off x="8601665" y="5034107"/>
            <a:ext cx="2103120" cy="816865"/>
            <a:chOff x="9193562" y="4058871"/>
            <a:chExt cx="2103120" cy="816865"/>
          </a:xfrm>
        </p:grpSpPr>
        <p:sp>
          <p:nvSpPr>
            <p:cNvPr id="50" name="Rectangle 49">
              <a:extLst>
                <a:ext uri="{FF2B5EF4-FFF2-40B4-BE49-F238E27FC236}">
                  <a16:creationId xmlns:a16="http://schemas.microsoft.com/office/drawing/2014/main" id="{747A53FD-0D40-4EDE-9847-FDC7CF275636}"/>
                </a:ext>
              </a:extLst>
            </p:cNvPr>
            <p:cNvSpPr/>
            <p:nvPr/>
          </p:nvSpPr>
          <p:spPr>
            <a:xfrm>
              <a:off x="9193562" y="4058871"/>
              <a:ext cx="2103120" cy="8168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b="1" dirty="0"/>
                <a:t>Inventory </a:t>
              </a:r>
            </a:p>
            <a:p>
              <a:pPr algn="ctr"/>
              <a:r>
                <a:rPr lang="en-IN" sz="1200" b="1" dirty="0"/>
                <a:t>Service</a:t>
              </a:r>
            </a:p>
          </p:txBody>
        </p:sp>
        <p:sp>
          <p:nvSpPr>
            <p:cNvPr id="51" name="Hexagon 50">
              <a:extLst>
                <a:ext uri="{FF2B5EF4-FFF2-40B4-BE49-F238E27FC236}">
                  <a16:creationId xmlns:a16="http://schemas.microsoft.com/office/drawing/2014/main" id="{8E9AD207-A294-4320-A045-947780D18BC9}"/>
                </a:ext>
              </a:extLst>
            </p:cNvPr>
            <p:cNvSpPr/>
            <p:nvPr/>
          </p:nvSpPr>
          <p:spPr>
            <a:xfrm>
              <a:off x="9245384" y="4234357"/>
              <a:ext cx="596226" cy="518374"/>
            </a:xfrm>
            <a:prstGeom prst="hexagon">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52" name="Flowchart: Magnetic Disk 51">
              <a:extLst>
                <a:ext uri="{FF2B5EF4-FFF2-40B4-BE49-F238E27FC236}">
                  <a16:creationId xmlns:a16="http://schemas.microsoft.com/office/drawing/2014/main" id="{364B4D81-4934-4208-95F2-41624B8AA5DE}"/>
                </a:ext>
              </a:extLst>
            </p:cNvPr>
            <p:cNvSpPr/>
            <p:nvPr/>
          </p:nvSpPr>
          <p:spPr>
            <a:xfrm>
              <a:off x="10667139" y="4261819"/>
              <a:ext cx="484720" cy="463451"/>
            </a:xfrm>
            <a:prstGeom prst="flowChartMagneticDisk">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a:p>
          </p:txBody>
        </p:sp>
      </p:grpSp>
      <p:grpSp>
        <p:nvGrpSpPr>
          <p:cNvPr id="53" name="Group 52">
            <a:extLst>
              <a:ext uri="{FF2B5EF4-FFF2-40B4-BE49-F238E27FC236}">
                <a16:creationId xmlns:a16="http://schemas.microsoft.com/office/drawing/2014/main" id="{9DDAF7A9-A962-4B5E-9ED9-34BF75639874}"/>
              </a:ext>
            </a:extLst>
          </p:cNvPr>
          <p:cNvGrpSpPr/>
          <p:nvPr/>
        </p:nvGrpSpPr>
        <p:grpSpPr>
          <a:xfrm>
            <a:off x="8601665" y="5918017"/>
            <a:ext cx="2103120" cy="816865"/>
            <a:chOff x="9193562" y="4058871"/>
            <a:chExt cx="2103120" cy="816865"/>
          </a:xfrm>
        </p:grpSpPr>
        <p:sp>
          <p:nvSpPr>
            <p:cNvPr id="54" name="Rectangle 53">
              <a:extLst>
                <a:ext uri="{FF2B5EF4-FFF2-40B4-BE49-F238E27FC236}">
                  <a16:creationId xmlns:a16="http://schemas.microsoft.com/office/drawing/2014/main" id="{4DC9B487-F73C-489B-9CA2-104E53529C4A}"/>
                </a:ext>
              </a:extLst>
            </p:cNvPr>
            <p:cNvSpPr/>
            <p:nvPr/>
          </p:nvSpPr>
          <p:spPr>
            <a:xfrm>
              <a:off x="9193562" y="4058871"/>
              <a:ext cx="2103120" cy="8168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b="1" dirty="0"/>
                <a:t>Shipping </a:t>
              </a:r>
            </a:p>
            <a:p>
              <a:pPr algn="ctr"/>
              <a:r>
                <a:rPr lang="en-IN" sz="1200" b="1" dirty="0"/>
                <a:t>Service</a:t>
              </a:r>
            </a:p>
          </p:txBody>
        </p:sp>
        <p:sp>
          <p:nvSpPr>
            <p:cNvPr id="55" name="Hexagon 54">
              <a:extLst>
                <a:ext uri="{FF2B5EF4-FFF2-40B4-BE49-F238E27FC236}">
                  <a16:creationId xmlns:a16="http://schemas.microsoft.com/office/drawing/2014/main" id="{D561EAE3-3E2B-4853-BA44-3EA18BA2B61F}"/>
                </a:ext>
              </a:extLst>
            </p:cNvPr>
            <p:cNvSpPr/>
            <p:nvPr/>
          </p:nvSpPr>
          <p:spPr>
            <a:xfrm>
              <a:off x="9245384" y="4234357"/>
              <a:ext cx="596226" cy="518374"/>
            </a:xfrm>
            <a:prstGeom prst="hexagon">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56" name="Flowchart: Magnetic Disk 55">
              <a:extLst>
                <a:ext uri="{FF2B5EF4-FFF2-40B4-BE49-F238E27FC236}">
                  <a16:creationId xmlns:a16="http://schemas.microsoft.com/office/drawing/2014/main" id="{95DF1414-C830-4F76-86FD-F4751758E1D8}"/>
                </a:ext>
              </a:extLst>
            </p:cNvPr>
            <p:cNvSpPr/>
            <p:nvPr/>
          </p:nvSpPr>
          <p:spPr>
            <a:xfrm>
              <a:off x="10667139" y="4261819"/>
              <a:ext cx="484720" cy="463451"/>
            </a:xfrm>
            <a:prstGeom prst="flowChartMagneticDisk">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a:p>
          </p:txBody>
        </p:sp>
      </p:grpSp>
      <p:cxnSp>
        <p:nvCxnSpPr>
          <p:cNvPr id="57" name="Straight Arrow Connector 56">
            <a:extLst>
              <a:ext uri="{FF2B5EF4-FFF2-40B4-BE49-F238E27FC236}">
                <a16:creationId xmlns:a16="http://schemas.microsoft.com/office/drawing/2014/main" id="{91B593BE-2BD2-4C44-B70D-79735BF08DE1}"/>
              </a:ext>
            </a:extLst>
          </p:cNvPr>
          <p:cNvCxnSpPr/>
          <p:nvPr/>
        </p:nvCxnSpPr>
        <p:spPr>
          <a:xfrm flipV="1">
            <a:off x="7722458" y="4560624"/>
            <a:ext cx="879207" cy="8819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CE5A0907-3D91-45EB-B3E1-E38CE7BB899F}"/>
              </a:ext>
            </a:extLst>
          </p:cNvPr>
          <p:cNvCxnSpPr>
            <a:cxnSpLocks/>
          </p:cNvCxnSpPr>
          <p:nvPr/>
        </p:nvCxnSpPr>
        <p:spPr>
          <a:xfrm flipV="1">
            <a:off x="7722458" y="5442540"/>
            <a:ext cx="879207"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F91537CF-0CA1-4FF7-9658-167D3BF7EAF7}"/>
              </a:ext>
            </a:extLst>
          </p:cNvPr>
          <p:cNvCxnSpPr>
            <a:cxnSpLocks/>
          </p:cNvCxnSpPr>
          <p:nvPr/>
        </p:nvCxnSpPr>
        <p:spPr>
          <a:xfrm>
            <a:off x="7722458" y="5442541"/>
            <a:ext cx="879207" cy="8839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965719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0DB3A1-6111-41BF-B432-766686AD2705}"/>
              </a:ext>
            </a:extLst>
          </p:cNvPr>
          <p:cNvSpPr>
            <a:spLocks noGrp="1"/>
          </p:cNvSpPr>
          <p:nvPr>
            <p:ph type="title"/>
          </p:nvPr>
        </p:nvSpPr>
        <p:spPr/>
        <p:txBody>
          <a:bodyPr/>
          <a:lstStyle/>
          <a:p>
            <a:r>
              <a:rPr lang="en-IN" dirty="0"/>
              <a:t>Steps to run the webpack application</a:t>
            </a:r>
            <a:endParaRPr lang="en-US" dirty="0"/>
          </a:p>
        </p:txBody>
      </p:sp>
      <p:sp>
        <p:nvSpPr>
          <p:cNvPr id="3" name="Content Placeholder 2">
            <a:extLst>
              <a:ext uri="{FF2B5EF4-FFF2-40B4-BE49-F238E27FC236}">
                <a16:creationId xmlns:a16="http://schemas.microsoft.com/office/drawing/2014/main" id="{932EFFB2-78BE-4AAE-8461-5C7A6F32CADD}"/>
              </a:ext>
            </a:extLst>
          </p:cNvPr>
          <p:cNvSpPr>
            <a:spLocks noGrp="1"/>
          </p:cNvSpPr>
          <p:nvPr>
            <p:ph idx="1"/>
          </p:nvPr>
        </p:nvSpPr>
        <p:spPr/>
        <p:txBody>
          <a:bodyPr/>
          <a:lstStyle/>
          <a:p>
            <a:r>
              <a:rPr lang="en-US" dirty="0"/>
              <a:t>Download and Extract the zip file.</a:t>
            </a:r>
          </a:p>
          <a:p>
            <a:r>
              <a:rPr lang="en-US" dirty="0"/>
              <a:t>Open the extracted folder in Visual Studio Code</a:t>
            </a:r>
          </a:p>
          <a:p>
            <a:r>
              <a:rPr lang="en-US" dirty="0"/>
              <a:t>Open the terminal window on the folder path and execute the following command</a:t>
            </a:r>
          </a:p>
          <a:p>
            <a:pPr lvl="1"/>
            <a:r>
              <a:rPr lang="en-US" dirty="0" err="1"/>
              <a:t>npm</a:t>
            </a:r>
            <a:r>
              <a:rPr lang="en-US" dirty="0"/>
              <a:t> install</a:t>
            </a:r>
          </a:p>
          <a:p>
            <a:r>
              <a:rPr lang="en-US" dirty="0"/>
              <a:t>After the installation completes, execute the following command</a:t>
            </a:r>
          </a:p>
          <a:p>
            <a:pPr lvl="1"/>
            <a:r>
              <a:rPr lang="en-US" dirty="0" err="1"/>
              <a:t>npm</a:t>
            </a:r>
            <a:r>
              <a:rPr lang="en-US" dirty="0"/>
              <a:t> run serve – To start the development server</a:t>
            </a:r>
          </a:p>
          <a:p>
            <a:pPr lvl="1"/>
            <a:r>
              <a:rPr lang="en-US" dirty="0" err="1"/>
              <a:t>npm</a:t>
            </a:r>
            <a:r>
              <a:rPr lang="en-US" dirty="0"/>
              <a:t> run build – To create the </a:t>
            </a:r>
            <a:r>
              <a:rPr lang="en-US" dirty="0" err="1"/>
              <a:t>dist</a:t>
            </a:r>
            <a:r>
              <a:rPr lang="en-US" dirty="0"/>
              <a:t> folder with production build</a:t>
            </a:r>
          </a:p>
        </p:txBody>
      </p:sp>
    </p:spTree>
    <p:extLst>
      <p:ext uri="{BB962C8B-B14F-4D97-AF65-F5344CB8AC3E}">
        <p14:creationId xmlns:p14="http://schemas.microsoft.com/office/powerpoint/2010/main" val="396358347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9">
            <a:extLst>
              <a:ext uri="{FF2B5EF4-FFF2-40B4-BE49-F238E27FC236}">
                <a16:creationId xmlns:a16="http://schemas.microsoft.com/office/drawing/2014/main" id="{934F1179-B481-4F9E-BCA3-AFB972070F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ight Triangle 11">
            <a:extLst>
              <a:ext uri="{FF2B5EF4-FFF2-40B4-BE49-F238E27FC236}">
                <a16:creationId xmlns:a16="http://schemas.microsoft.com/office/drawing/2014/main" id="{827DC2C4-B485-428A-BF4A-472D2967F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13">
            <a:extLst>
              <a:ext uri="{FF2B5EF4-FFF2-40B4-BE49-F238E27FC236}">
                <a16:creationId xmlns:a16="http://schemas.microsoft.com/office/drawing/2014/main" id="{EE04B5EB-F158-4507-90DD-BD23620C7C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9DAEDABE-A82A-4DBC-8E58-6108A3286892}"/>
              </a:ext>
            </a:extLst>
          </p:cNvPr>
          <p:cNvSpPr>
            <a:spLocks noGrp="1"/>
          </p:cNvSpPr>
          <p:nvPr>
            <p:ph type="ctrTitle"/>
          </p:nvPr>
        </p:nvSpPr>
        <p:spPr>
          <a:xfrm>
            <a:off x="1285241" y="1008993"/>
            <a:ext cx="9231410" cy="3542045"/>
          </a:xfrm>
        </p:spPr>
        <p:txBody>
          <a:bodyPr anchor="b">
            <a:normAutofit/>
          </a:bodyPr>
          <a:lstStyle/>
          <a:p>
            <a:pPr algn="l"/>
            <a:r>
              <a:rPr lang="en-IN" sz="11500"/>
              <a:t>Angular</a:t>
            </a:r>
            <a:endParaRPr lang="en-US" sz="11500"/>
          </a:p>
        </p:txBody>
      </p:sp>
      <p:sp>
        <p:nvSpPr>
          <p:cNvPr id="5" name="Subtitle 4">
            <a:extLst>
              <a:ext uri="{FF2B5EF4-FFF2-40B4-BE49-F238E27FC236}">
                <a16:creationId xmlns:a16="http://schemas.microsoft.com/office/drawing/2014/main" id="{8A91D9C3-D878-4AC8-BF93-9BA105B51914}"/>
              </a:ext>
            </a:extLst>
          </p:cNvPr>
          <p:cNvSpPr>
            <a:spLocks noGrp="1"/>
          </p:cNvSpPr>
          <p:nvPr>
            <p:ph type="subTitle" idx="1"/>
          </p:nvPr>
        </p:nvSpPr>
        <p:spPr>
          <a:xfrm>
            <a:off x="1285241" y="4582814"/>
            <a:ext cx="7132335" cy="1312657"/>
          </a:xfrm>
        </p:spPr>
        <p:txBody>
          <a:bodyPr anchor="t">
            <a:normAutofit/>
          </a:bodyPr>
          <a:lstStyle/>
          <a:p>
            <a:pPr algn="l"/>
            <a:r>
              <a:rPr lang="en-IN" dirty="0"/>
              <a:t>An </a:t>
            </a:r>
            <a:r>
              <a:rPr lang="en-US" dirty="0"/>
              <a:t>application design framework and development platform for creating efficient and sophisticated single-page apps.</a:t>
            </a:r>
            <a:endParaRPr lang="en-US"/>
          </a:p>
        </p:txBody>
      </p:sp>
    </p:spTree>
    <p:extLst>
      <p:ext uri="{BB962C8B-B14F-4D97-AF65-F5344CB8AC3E}">
        <p14:creationId xmlns:p14="http://schemas.microsoft.com/office/powerpoint/2010/main" val="75434917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EF194-E11C-45E6-927E-6845FF173F46}"/>
              </a:ext>
            </a:extLst>
          </p:cNvPr>
          <p:cNvSpPr>
            <a:spLocks noGrp="1"/>
          </p:cNvSpPr>
          <p:nvPr>
            <p:ph type="title"/>
          </p:nvPr>
        </p:nvSpPr>
        <p:spPr/>
        <p:txBody>
          <a:bodyPr/>
          <a:lstStyle/>
          <a:p>
            <a:r>
              <a:rPr lang="en-IN" dirty="0"/>
              <a:t>Angular CLI</a:t>
            </a:r>
            <a:endParaRPr lang="en-US" dirty="0"/>
          </a:p>
        </p:txBody>
      </p:sp>
      <p:sp>
        <p:nvSpPr>
          <p:cNvPr id="3" name="Content Placeholder 2">
            <a:extLst>
              <a:ext uri="{FF2B5EF4-FFF2-40B4-BE49-F238E27FC236}">
                <a16:creationId xmlns:a16="http://schemas.microsoft.com/office/drawing/2014/main" id="{00D03CB7-7F7A-4376-9693-4163852D9499}"/>
              </a:ext>
            </a:extLst>
          </p:cNvPr>
          <p:cNvSpPr>
            <a:spLocks noGrp="1"/>
          </p:cNvSpPr>
          <p:nvPr>
            <p:ph idx="1"/>
          </p:nvPr>
        </p:nvSpPr>
        <p:spPr/>
        <p:txBody>
          <a:bodyPr/>
          <a:lstStyle/>
          <a:p>
            <a:r>
              <a:rPr lang="en-US" dirty="0"/>
              <a:t>The Angular CLI is a command-line interface tool that you use to initialize, develop, scaffold, and maintain Angular applications directly from a command shell.</a:t>
            </a:r>
          </a:p>
          <a:p>
            <a:r>
              <a:rPr lang="en-US" dirty="0"/>
              <a:t>Installing Angular CLI</a:t>
            </a:r>
          </a:p>
          <a:p>
            <a:pPr lvl="1"/>
            <a:r>
              <a:rPr lang="en-US" dirty="0"/>
              <a:t>Open  terminal window on any path and execute the following command</a:t>
            </a:r>
          </a:p>
          <a:p>
            <a:pPr lvl="1"/>
            <a:r>
              <a:rPr lang="en-US" dirty="0" err="1"/>
              <a:t>npm</a:t>
            </a:r>
            <a:r>
              <a:rPr lang="en-US" dirty="0"/>
              <a:t> install -g @angular/cli@12</a:t>
            </a:r>
          </a:p>
        </p:txBody>
      </p:sp>
    </p:spTree>
    <p:extLst>
      <p:ext uri="{BB962C8B-B14F-4D97-AF65-F5344CB8AC3E}">
        <p14:creationId xmlns:p14="http://schemas.microsoft.com/office/powerpoint/2010/main" val="49313884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A1F6BF70-C7D1-4AF9-8DB4-BEEB8A9C35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E111E2F-B291-418C-841E-35D10A7537E1}"/>
              </a:ext>
            </a:extLst>
          </p:cNvPr>
          <p:cNvSpPr>
            <a:spLocks noGrp="1"/>
          </p:cNvSpPr>
          <p:nvPr>
            <p:ph type="title"/>
          </p:nvPr>
        </p:nvSpPr>
        <p:spPr>
          <a:xfrm>
            <a:off x="645065" y="1097280"/>
            <a:ext cx="3796306" cy="4666207"/>
          </a:xfrm>
        </p:spPr>
        <p:txBody>
          <a:bodyPr anchor="ctr">
            <a:normAutofit/>
          </a:bodyPr>
          <a:lstStyle/>
          <a:p>
            <a:r>
              <a:rPr lang="en-IN" sz="4800"/>
              <a:t>Angular CLI (Commands)</a:t>
            </a:r>
          </a:p>
        </p:txBody>
      </p:sp>
      <p:grpSp>
        <p:nvGrpSpPr>
          <p:cNvPr id="14" name="Group 13">
            <a:extLst>
              <a:ext uri="{FF2B5EF4-FFF2-40B4-BE49-F238E27FC236}">
                <a16:creationId xmlns:a16="http://schemas.microsoft.com/office/drawing/2014/main" id="{0C66A8B6-1F6E-4FCC-93B9-B9986B6FD1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2576" y="5945955"/>
            <a:ext cx="12109423" cy="525780"/>
            <a:chOff x="82576" y="5945955"/>
            <a:chExt cx="12109423" cy="525780"/>
          </a:xfrm>
        </p:grpSpPr>
        <p:sp>
          <p:nvSpPr>
            <p:cNvPr id="15" name="Rectangle 14">
              <a:extLst>
                <a:ext uri="{FF2B5EF4-FFF2-40B4-BE49-F238E27FC236}">
                  <a16:creationId xmlns:a16="http://schemas.microsoft.com/office/drawing/2014/main" id="{CAF7C4FD-65AD-4BBE-886A-D2E923F94C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03361" y="6131892"/>
              <a:ext cx="524256"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BA8278B-6DF7-481F-B1FA-FFE7D6C3C7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5998176" y="277912"/>
              <a:ext cx="524256" cy="1186339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Rectangle 17">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3706" y="587829"/>
            <a:ext cx="6505300" cy="568234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7" name="Content Placeholder 6">
            <a:extLst>
              <a:ext uri="{FF2B5EF4-FFF2-40B4-BE49-F238E27FC236}">
                <a16:creationId xmlns:a16="http://schemas.microsoft.com/office/drawing/2014/main" id="{3BD316A2-0619-463A-98AF-99E90FD451FD}"/>
              </a:ext>
            </a:extLst>
          </p:cNvPr>
          <p:cNvGraphicFramePr>
            <a:graphicFrameLocks noGrp="1"/>
          </p:cNvGraphicFramePr>
          <p:nvPr>
            <p:ph idx="1"/>
            <p:extLst>
              <p:ext uri="{D42A27DB-BD31-4B8C-83A1-F6EECF244321}">
                <p14:modId xmlns:p14="http://schemas.microsoft.com/office/powerpoint/2010/main" val="937650640"/>
              </p:ext>
            </p:extLst>
          </p:nvPr>
        </p:nvGraphicFramePr>
        <p:xfrm>
          <a:off x="5434014" y="1014153"/>
          <a:ext cx="5913229" cy="4959006"/>
        </p:xfrm>
        <a:graphic>
          <a:graphicData uri="http://schemas.openxmlformats.org/drawingml/2006/table">
            <a:tbl>
              <a:tblPr/>
              <a:tblGrid>
                <a:gridCol w="3110638">
                  <a:extLst>
                    <a:ext uri="{9D8B030D-6E8A-4147-A177-3AD203B41FA5}">
                      <a16:colId xmlns:a16="http://schemas.microsoft.com/office/drawing/2014/main" val="3267156907"/>
                    </a:ext>
                  </a:extLst>
                </a:gridCol>
                <a:gridCol w="2802591">
                  <a:extLst>
                    <a:ext uri="{9D8B030D-6E8A-4147-A177-3AD203B41FA5}">
                      <a16:colId xmlns:a16="http://schemas.microsoft.com/office/drawing/2014/main" val="4036792527"/>
                    </a:ext>
                  </a:extLst>
                </a:gridCol>
              </a:tblGrid>
              <a:tr h="0">
                <a:tc>
                  <a:txBody>
                    <a:bodyPr/>
                    <a:lstStyle/>
                    <a:p>
                      <a:pPr algn="l" fontAlgn="ctr">
                        <a:spcBef>
                          <a:spcPts val="0"/>
                        </a:spcBef>
                        <a:spcAft>
                          <a:spcPts val="0"/>
                        </a:spcAft>
                      </a:pPr>
                      <a:r>
                        <a:rPr lang="en-IN" sz="3300" b="0" i="0" u="none" strike="noStrike" dirty="0">
                          <a:solidFill>
                            <a:srgbClr val="000000"/>
                          </a:solidFill>
                          <a:effectLst/>
                          <a:latin typeface="Calibri" panose="020F0502020204030204" pitchFamily="34" charset="0"/>
                        </a:rPr>
                        <a:t>ng add</a:t>
                      </a:r>
                      <a:endParaRPr lang="en-IN" sz="5300" b="0" i="0" u="none" strike="noStrike" dirty="0">
                        <a:effectLst/>
                        <a:latin typeface="Arial" panose="020B0604020202020204" pitchFamily="34" charset="0"/>
                      </a:endParaRPr>
                    </a:p>
                  </a:txBody>
                  <a:tcPr marL="14214" marR="14214" marT="14214" marB="0" anchor="ctr">
                    <a:lnL>
                      <a:noFill/>
                    </a:lnL>
                    <a:lnR>
                      <a:noFill/>
                    </a:lnR>
                    <a:lnT>
                      <a:noFill/>
                    </a:lnT>
                    <a:lnB>
                      <a:noFill/>
                    </a:lnB>
                  </a:tcPr>
                </a:tc>
                <a:tc>
                  <a:txBody>
                    <a:bodyPr/>
                    <a:lstStyle/>
                    <a:p>
                      <a:pPr algn="l" fontAlgn="ctr">
                        <a:spcBef>
                          <a:spcPts val="0"/>
                        </a:spcBef>
                        <a:spcAft>
                          <a:spcPts val="0"/>
                        </a:spcAft>
                      </a:pPr>
                      <a:r>
                        <a:rPr lang="en-IN" sz="3300" b="0" i="0" u="none" strike="noStrike" dirty="0">
                          <a:solidFill>
                            <a:srgbClr val="000000"/>
                          </a:solidFill>
                          <a:effectLst/>
                          <a:latin typeface="Calibri" panose="020F0502020204030204" pitchFamily="34" charset="0"/>
                        </a:rPr>
                        <a:t>ng help</a:t>
                      </a:r>
                      <a:endParaRPr lang="en-IN" sz="5300" b="0" i="0" u="none" strike="noStrike" dirty="0">
                        <a:effectLst/>
                        <a:latin typeface="Arial" panose="020B0604020202020204" pitchFamily="34" charset="0"/>
                      </a:endParaRPr>
                    </a:p>
                  </a:txBody>
                  <a:tcPr marL="14214" marR="14214" marT="14214" marB="0" anchor="ctr">
                    <a:lnL>
                      <a:noFill/>
                    </a:lnL>
                    <a:lnR>
                      <a:noFill/>
                    </a:lnR>
                    <a:lnT>
                      <a:noFill/>
                    </a:lnT>
                    <a:lnB>
                      <a:noFill/>
                    </a:lnB>
                  </a:tcPr>
                </a:tc>
                <a:extLst>
                  <a:ext uri="{0D108BD9-81ED-4DB2-BD59-A6C34878D82A}">
                    <a16:rowId xmlns:a16="http://schemas.microsoft.com/office/drawing/2014/main" val="2179050513"/>
                  </a:ext>
                </a:extLst>
              </a:tr>
              <a:tr h="0">
                <a:tc>
                  <a:txBody>
                    <a:bodyPr/>
                    <a:lstStyle/>
                    <a:p>
                      <a:pPr algn="l" fontAlgn="ctr">
                        <a:spcBef>
                          <a:spcPts val="0"/>
                        </a:spcBef>
                        <a:spcAft>
                          <a:spcPts val="0"/>
                        </a:spcAft>
                      </a:pPr>
                      <a:r>
                        <a:rPr lang="en-IN" sz="3300" b="0" i="0" u="none" strike="noStrike">
                          <a:solidFill>
                            <a:srgbClr val="000000"/>
                          </a:solidFill>
                          <a:effectLst/>
                          <a:latin typeface="Calibri" panose="020F0502020204030204" pitchFamily="34" charset="0"/>
                        </a:rPr>
                        <a:t>ng analytics</a:t>
                      </a:r>
                      <a:endParaRPr lang="en-IN" sz="5300" b="0" i="0" u="none" strike="noStrike">
                        <a:effectLst/>
                        <a:latin typeface="Arial" panose="020B0604020202020204" pitchFamily="34" charset="0"/>
                      </a:endParaRPr>
                    </a:p>
                  </a:txBody>
                  <a:tcPr marL="14214" marR="14214" marT="14214" marB="0" anchor="ctr">
                    <a:lnL>
                      <a:noFill/>
                    </a:lnL>
                    <a:lnR>
                      <a:noFill/>
                    </a:lnR>
                    <a:lnT>
                      <a:noFill/>
                    </a:lnT>
                    <a:lnB>
                      <a:noFill/>
                    </a:lnB>
                  </a:tcPr>
                </a:tc>
                <a:tc>
                  <a:txBody>
                    <a:bodyPr/>
                    <a:lstStyle/>
                    <a:p>
                      <a:pPr algn="l" fontAlgn="ctr">
                        <a:spcBef>
                          <a:spcPts val="0"/>
                        </a:spcBef>
                        <a:spcAft>
                          <a:spcPts val="0"/>
                        </a:spcAft>
                      </a:pPr>
                      <a:r>
                        <a:rPr lang="en-IN" sz="3300" b="0" i="0" u="none" strike="noStrike">
                          <a:solidFill>
                            <a:srgbClr val="000000"/>
                          </a:solidFill>
                          <a:effectLst/>
                          <a:latin typeface="Calibri" panose="020F0502020204030204" pitchFamily="34" charset="0"/>
                        </a:rPr>
                        <a:t>ng lint</a:t>
                      </a:r>
                      <a:endParaRPr lang="en-IN" sz="5300" b="0" i="0" u="none" strike="noStrike">
                        <a:effectLst/>
                        <a:latin typeface="Arial" panose="020B0604020202020204" pitchFamily="34" charset="0"/>
                      </a:endParaRPr>
                    </a:p>
                  </a:txBody>
                  <a:tcPr marL="14214" marR="14214" marT="14214" marB="0" anchor="ctr">
                    <a:lnL>
                      <a:noFill/>
                    </a:lnL>
                    <a:lnR>
                      <a:noFill/>
                    </a:lnR>
                    <a:lnT>
                      <a:noFill/>
                    </a:lnT>
                    <a:lnB>
                      <a:noFill/>
                    </a:lnB>
                  </a:tcPr>
                </a:tc>
                <a:extLst>
                  <a:ext uri="{0D108BD9-81ED-4DB2-BD59-A6C34878D82A}">
                    <a16:rowId xmlns:a16="http://schemas.microsoft.com/office/drawing/2014/main" val="2283873825"/>
                  </a:ext>
                </a:extLst>
              </a:tr>
              <a:tr h="0">
                <a:tc>
                  <a:txBody>
                    <a:bodyPr/>
                    <a:lstStyle/>
                    <a:p>
                      <a:pPr algn="l" fontAlgn="ctr">
                        <a:spcBef>
                          <a:spcPts val="0"/>
                        </a:spcBef>
                        <a:spcAft>
                          <a:spcPts val="0"/>
                        </a:spcAft>
                      </a:pPr>
                      <a:r>
                        <a:rPr lang="en-IN" sz="3300" b="0" i="0" u="none" strike="noStrike">
                          <a:solidFill>
                            <a:srgbClr val="000000"/>
                          </a:solidFill>
                          <a:effectLst/>
                          <a:latin typeface="Calibri" panose="020F0502020204030204" pitchFamily="34" charset="0"/>
                        </a:rPr>
                        <a:t>ng build</a:t>
                      </a:r>
                      <a:endParaRPr lang="en-IN" sz="5300" b="0" i="0" u="none" strike="noStrike">
                        <a:effectLst/>
                        <a:latin typeface="Arial" panose="020B0604020202020204" pitchFamily="34" charset="0"/>
                      </a:endParaRPr>
                    </a:p>
                  </a:txBody>
                  <a:tcPr marL="14214" marR="14214" marT="14214" marB="0" anchor="ctr">
                    <a:lnL>
                      <a:noFill/>
                    </a:lnL>
                    <a:lnR>
                      <a:noFill/>
                    </a:lnR>
                    <a:lnT>
                      <a:noFill/>
                    </a:lnT>
                    <a:lnB>
                      <a:noFill/>
                    </a:lnB>
                  </a:tcPr>
                </a:tc>
                <a:tc>
                  <a:txBody>
                    <a:bodyPr/>
                    <a:lstStyle/>
                    <a:p>
                      <a:pPr algn="l" fontAlgn="ctr">
                        <a:spcBef>
                          <a:spcPts val="0"/>
                        </a:spcBef>
                        <a:spcAft>
                          <a:spcPts val="0"/>
                        </a:spcAft>
                      </a:pPr>
                      <a:r>
                        <a:rPr lang="en-IN" sz="3300" b="0" i="0" u="none" strike="noStrike" dirty="0">
                          <a:solidFill>
                            <a:srgbClr val="000000"/>
                          </a:solidFill>
                          <a:effectLst/>
                          <a:latin typeface="Calibri" panose="020F0502020204030204" pitchFamily="34" charset="0"/>
                        </a:rPr>
                        <a:t>ng new</a:t>
                      </a:r>
                      <a:endParaRPr lang="en-IN" sz="5300" b="0" i="0" u="none" strike="noStrike" dirty="0">
                        <a:effectLst/>
                        <a:latin typeface="Arial" panose="020B0604020202020204" pitchFamily="34" charset="0"/>
                      </a:endParaRPr>
                    </a:p>
                  </a:txBody>
                  <a:tcPr marL="14214" marR="14214" marT="14214" marB="0" anchor="ctr">
                    <a:lnL>
                      <a:noFill/>
                    </a:lnL>
                    <a:lnR>
                      <a:noFill/>
                    </a:lnR>
                    <a:lnT>
                      <a:noFill/>
                    </a:lnT>
                    <a:lnB>
                      <a:noFill/>
                    </a:lnB>
                  </a:tcPr>
                </a:tc>
                <a:extLst>
                  <a:ext uri="{0D108BD9-81ED-4DB2-BD59-A6C34878D82A}">
                    <a16:rowId xmlns:a16="http://schemas.microsoft.com/office/drawing/2014/main" val="2072568804"/>
                  </a:ext>
                </a:extLst>
              </a:tr>
              <a:tr h="0">
                <a:tc>
                  <a:txBody>
                    <a:bodyPr/>
                    <a:lstStyle/>
                    <a:p>
                      <a:pPr algn="l" fontAlgn="ctr">
                        <a:spcBef>
                          <a:spcPts val="0"/>
                        </a:spcBef>
                        <a:spcAft>
                          <a:spcPts val="0"/>
                        </a:spcAft>
                      </a:pPr>
                      <a:r>
                        <a:rPr lang="en-IN" sz="3300" b="0" i="0" u="none" strike="noStrike">
                          <a:solidFill>
                            <a:srgbClr val="000000"/>
                          </a:solidFill>
                          <a:effectLst/>
                          <a:latin typeface="Calibri" panose="020F0502020204030204" pitchFamily="34" charset="0"/>
                        </a:rPr>
                        <a:t>ng config</a:t>
                      </a:r>
                      <a:endParaRPr lang="en-IN" sz="5300" b="0" i="0" u="none" strike="noStrike">
                        <a:effectLst/>
                        <a:latin typeface="Arial" panose="020B0604020202020204" pitchFamily="34" charset="0"/>
                      </a:endParaRPr>
                    </a:p>
                  </a:txBody>
                  <a:tcPr marL="14214" marR="14214" marT="14214" marB="0" anchor="ctr">
                    <a:lnL>
                      <a:noFill/>
                    </a:lnL>
                    <a:lnR>
                      <a:noFill/>
                    </a:lnR>
                    <a:lnT>
                      <a:noFill/>
                    </a:lnT>
                    <a:lnB>
                      <a:noFill/>
                    </a:lnB>
                  </a:tcPr>
                </a:tc>
                <a:tc>
                  <a:txBody>
                    <a:bodyPr/>
                    <a:lstStyle/>
                    <a:p>
                      <a:pPr algn="l" fontAlgn="ctr">
                        <a:spcBef>
                          <a:spcPts val="0"/>
                        </a:spcBef>
                        <a:spcAft>
                          <a:spcPts val="0"/>
                        </a:spcAft>
                      </a:pPr>
                      <a:r>
                        <a:rPr lang="en-IN" sz="3300" b="0" i="0" u="none" strike="noStrike">
                          <a:solidFill>
                            <a:srgbClr val="000000"/>
                          </a:solidFill>
                          <a:effectLst/>
                          <a:latin typeface="Calibri" panose="020F0502020204030204" pitchFamily="34" charset="0"/>
                        </a:rPr>
                        <a:t>ng run</a:t>
                      </a:r>
                      <a:endParaRPr lang="en-IN" sz="5300" b="0" i="0" u="none" strike="noStrike">
                        <a:effectLst/>
                        <a:latin typeface="Arial" panose="020B0604020202020204" pitchFamily="34" charset="0"/>
                      </a:endParaRPr>
                    </a:p>
                  </a:txBody>
                  <a:tcPr marL="14214" marR="14214" marT="14214" marB="0" anchor="ctr">
                    <a:lnL>
                      <a:noFill/>
                    </a:lnL>
                    <a:lnR>
                      <a:noFill/>
                    </a:lnR>
                    <a:lnT>
                      <a:noFill/>
                    </a:lnT>
                    <a:lnB>
                      <a:noFill/>
                    </a:lnB>
                  </a:tcPr>
                </a:tc>
                <a:extLst>
                  <a:ext uri="{0D108BD9-81ED-4DB2-BD59-A6C34878D82A}">
                    <a16:rowId xmlns:a16="http://schemas.microsoft.com/office/drawing/2014/main" val="2515149304"/>
                  </a:ext>
                </a:extLst>
              </a:tr>
              <a:tr h="0">
                <a:tc>
                  <a:txBody>
                    <a:bodyPr/>
                    <a:lstStyle/>
                    <a:p>
                      <a:pPr algn="l" fontAlgn="ctr">
                        <a:spcBef>
                          <a:spcPts val="0"/>
                        </a:spcBef>
                        <a:spcAft>
                          <a:spcPts val="0"/>
                        </a:spcAft>
                      </a:pPr>
                      <a:r>
                        <a:rPr lang="en-IN" sz="3300" b="0" i="0" u="none" strike="noStrike">
                          <a:solidFill>
                            <a:srgbClr val="000000"/>
                          </a:solidFill>
                          <a:effectLst/>
                          <a:latin typeface="Calibri" panose="020F0502020204030204" pitchFamily="34" charset="0"/>
                        </a:rPr>
                        <a:t>ng deploy</a:t>
                      </a:r>
                      <a:endParaRPr lang="en-IN" sz="5300" b="0" i="0" u="none" strike="noStrike">
                        <a:effectLst/>
                        <a:latin typeface="Arial" panose="020B0604020202020204" pitchFamily="34" charset="0"/>
                      </a:endParaRPr>
                    </a:p>
                  </a:txBody>
                  <a:tcPr marL="14214" marR="14214" marT="14214" marB="0" anchor="ctr">
                    <a:lnL>
                      <a:noFill/>
                    </a:lnL>
                    <a:lnR>
                      <a:noFill/>
                    </a:lnR>
                    <a:lnT>
                      <a:noFill/>
                    </a:lnT>
                    <a:lnB>
                      <a:noFill/>
                    </a:lnB>
                  </a:tcPr>
                </a:tc>
                <a:tc>
                  <a:txBody>
                    <a:bodyPr/>
                    <a:lstStyle/>
                    <a:p>
                      <a:pPr algn="l" fontAlgn="ctr">
                        <a:spcBef>
                          <a:spcPts val="0"/>
                        </a:spcBef>
                        <a:spcAft>
                          <a:spcPts val="0"/>
                        </a:spcAft>
                      </a:pPr>
                      <a:r>
                        <a:rPr lang="en-IN" sz="3300" b="0" i="0" u="none" strike="noStrike" dirty="0">
                          <a:solidFill>
                            <a:srgbClr val="000000"/>
                          </a:solidFill>
                          <a:effectLst/>
                          <a:latin typeface="Calibri" panose="020F0502020204030204" pitchFamily="34" charset="0"/>
                        </a:rPr>
                        <a:t>ng serve</a:t>
                      </a:r>
                      <a:endParaRPr lang="en-IN" sz="5300" b="0" i="0" u="none" strike="noStrike" dirty="0">
                        <a:effectLst/>
                        <a:latin typeface="Arial" panose="020B0604020202020204" pitchFamily="34" charset="0"/>
                      </a:endParaRPr>
                    </a:p>
                  </a:txBody>
                  <a:tcPr marL="14214" marR="14214" marT="14214" marB="0" anchor="ctr">
                    <a:lnL>
                      <a:noFill/>
                    </a:lnL>
                    <a:lnR>
                      <a:noFill/>
                    </a:lnR>
                    <a:lnT>
                      <a:noFill/>
                    </a:lnT>
                    <a:lnB>
                      <a:noFill/>
                    </a:lnB>
                  </a:tcPr>
                </a:tc>
                <a:extLst>
                  <a:ext uri="{0D108BD9-81ED-4DB2-BD59-A6C34878D82A}">
                    <a16:rowId xmlns:a16="http://schemas.microsoft.com/office/drawing/2014/main" val="3363396690"/>
                  </a:ext>
                </a:extLst>
              </a:tr>
              <a:tr h="0">
                <a:tc>
                  <a:txBody>
                    <a:bodyPr/>
                    <a:lstStyle/>
                    <a:p>
                      <a:pPr algn="l" fontAlgn="ctr">
                        <a:spcBef>
                          <a:spcPts val="0"/>
                        </a:spcBef>
                        <a:spcAft>
                          <a:spcPts val="0"/>
                        </a:spcAft>
                      </a:pPr>
                      <a:r>
                        <a:rPr lang="en-IN" sz="3300" b="0" i="0" u="none" strike="noStrike">
                          <a:solidFill>
                            <a:srgbClr val="000000"/>
                          </a:solidFill>
                          <a:effectLst/>
                          <a:latin typeface="Calibri" panose="020F0502020204030204" pitchFamily="34" charset="0"/>
                        </a:rPr>
                        <a:t>ng doc</a:t>
                      </a:r>
                      <a:endParaRPr lang="en-IN" sz="5300" b="0" i="0" u="none" strike="noStrike">
                        <a:effectLst/>
                        <a:latin typeface="Arial" panose="020B0604020202020204" pitchFamily="34" charset="0"/>
                      </a:endParaRPr>
                    </a:p>
                  </a:txBody>
                  <a:tcPr marL="14214" marR="14214" marT="14214" marB="0" anchor="ctr">
                    <a:lnL>
                      <a:noFill/>
                    </a:lnL>
                    <a:lnR>
                      <a:noFill/>
                    </a:lnR>
                    <a:lnT>
                      <a:noFill/>
                    </a:lnT>
                    <a:lnB>
                      <a:noFill/>
                    </a:lnB>
                  </a:tcPr>
                </a:tc>
                <a:tc>
                  <a:txBody>
                    <a:bodyPr/>
                    <a:lstStyle/>
                    <a:p>
                      <a:pPr algn="l" fontAlgn="ctr">
                        <a:spcBef>
                          <a:spcPts val="0"/>
                        </a:spcBef>
                        <a:spcAft>
                          <a:spcPts val="0"/>
                        </a:spcAft>
                      </a:pPr>
                      <a:r>
                        <a:rPr lang="en-IN" sz="3300" b="0" i="0" u="none" strike="noStrike">
                          <a:solidFill>
                            <a:srgbClr val="000000"/>
                          </a:solidFill>
                          <a:effectLst/>
                          <a:latin typeface="Calibri" panose="020F0502020204030204" pitchFamily="34" charset="0"/>
                        </a:rPr>
                        <a:t>ng test</a:t>
                      </a:r>
                      <a:endParaRPr lang="en-IN" sz="5300" b="0" i="0" u="none" strike="noStrike">
                        <a:effectLst/>
                        <a:latin typeface="Arial" panose="020B0604020202020204" pitchFamily="34" charset="0"/>
                      </a:endParaRPr>
                    </a:p>
                  </a:txBody>
                  <a:tcPr marL="14214" marR="14214" marT="14214" marB="0" anchor="ctr">
                    <a:lnL>
                      <a:noFill/>
                    </a:lnL>
                    <a:lnR>
                      <a:noFill/>
                    </a:lnR>
                    <a:lnT>
                      <a:noFill/>
                    </a:lnT>
                    <a:lnB>
                      <a:noFill/>
                    </a:lnB>
                  </a:tcPr>
                </a:tc>
                <a:extLst>
                  <a:ext uri="{0D108BD9-81ED-4DB2-BD59-A6C34878D82A}">
                    <a16:rowId xmlns:a16="http://schemas.microsoft.com/office/drawing/2014/main" val="442653746"/>
                  </a:ext>
                </a:extLst>
              </a:tr>
              <a:tr h="0">
                <a:tc>
                  <a:txBody>
                    <a:bodyPr/>
                    <a:lstStyle/>
                    <a:p>
                      <a:pPr algn="l" fontAlgn="ctr">
                        <a:spcBef>
                          <a:spcPts val="0"/>
                        </a:spcBef>
                        <a:spcAft>
                          <a:spcPts val="0"/>
                        </a:spcAft>
                      </a:pPr>
                      <a:r>
                        <a:rPr lang="en-IN" sz="3300" b="0" i="0" u="none" strike="noStrike">
                          <a:solidFill>
                            <a:srgbClr val="000000"/>
                          </a:solidFill>
                          <a:effectLst/>
                          <a:latin typeface="Calibri" panose="020F0502020204030204" pitchFamily="34" charset="0"/>
                        </a:rPr>
                        <a:t>ng e2e</a:t>
                      </a:r>
                      <a:endParaRPr lang="en-IN" sz="5300" b="0" i="0" u="none" strike="noStrike">
                        <a:effectLst/>
                        <a:latin typeface="Arial" panose="020B0604020202020204" pitchFamily="34" charset="0"/>
                      </a:endParaRPr>
                    </a:p>
                  </a:txBody>
                  <a:tcPr marL="14214" marR="14214" marT="14214" marB="0" anchor="ctr">
                    <a:lnL>
                      <a:noFill/>
                    </a:lnL>
                    <a:lnR>
                      <a:noFill/>
                    </a:lnR>
                    <a:lnT>
                      <a:noFill/>
                    </a:lnT>
                    <a:lnB>
                      <a:noFill/>
                    </a:lnB>
                  </a:tcPr>
                </a:tc>
                <a:tc>
                  <a:txBody>
                    <a:bodyPr/>
                    <a:lstStyle/>
                    <a:p>
                      <a:pPr algn="l" fontAlgn="ctr">
                        <a:spcBef>
                          <a:spcPts val="0"/>
                        </a:spcBef>
                        <a:spcAft>
                          <a:spcPts val="0"/>
                        </a:spcAft>
                      </a:pPr>
                      <a:r>
                        <a:rPr lang="en-IN" sz="3300" b="0" i="0" u="none" strike="noStrike">
                          <a:solidFill>
                            <a:srgbClr val="000000"/>
                          </a:solidFill>
                          <a:effectLst/>
                          <a:latin typeface="Calibri" panose="020F0502020204030204" pitchFamily="34" charset="0"/>
                        </a:rPr>
                        <a:t>ng update</a:t>
                      </a:r>
                      <a:endParaRPr lang="en-IN" sz="5300" b="0" i="0" u="none" strike="noStrike">
                        <a:effectLst/>
                        <a:latin typeface="Arial" panose="020B0604020202020204" pitchFamily="34" charset="0"/>
                      </a:endParaRPr>
                    </a:p>
                  </a:txBody>
                  <a:tcPr marL="14214" marR="14214" marT="14214" marB="0" anchor="ctr">
                    <a:lnL>
                      <a:noFill/>
                    </a:lnL>
                    <a:lnR>
                      <a:noFill/>
                    </a:lnR>
                    <a:lnT>
                      <a:noFill/>
                    </a:lnT>
                    <a:lnB>
                      <a:noFill/>
                    </a:lnB>
                  </a:tcPr>
                </a:tc>
                <a:extLst>
                  <a:ext uri="{0D108BD9-81ED-4DB2-BD59-A6C34878D82A}">
                    <a16:rowId xmlns:a16="http://schemas.microsoft.com/office/drawing/2014/main" val="361215275"/>
                  </a:ext>
                </a:extLst>
              </a:tr>
              <a:tr h="0">
                <a:tc>
                  <a:txBody>
                    <a:bodyPr/>
                    <a:lstStyle/>
                    <a:p>
                      <a:pPr algn="l" fontAlgn="ctr">
                        <a:spcBef>
                          <a:spcPts val="0"/>
                        </a:spcBef>
                        <a:spcAft>
                          <a:spcPts val="0"/>
                        </a:spcAft>
                      </a:pPr>
                      <a:r>
                        <a:rPr lang="en-IN" sz="3300" b="0" i="0" u="none" strike="noStrike">
                          <a:solidFill>
                            <a:srgbClr val="000000"/>
                          </a:solidFill>
                          <a:effectLst/>
                          <a:latin typeface="Calibri" panose="020F0502020204030204" pitchFamily="34" charset="0"/>
                        </a:rPr>
                        <a:t>ng extract-i18n</a:t>
                      </a:r>
                      <a:endParaRPr lang="en-IN" sz="5300" b="0" i="0" u="none" strike="noStrike">
                        <a:effectLst/>
                        <a:latin typeface="Arial" panose="020B0604020202020204" pitchFamily="34" charset="0"/>
                      </a:endParaRPr>
                    </a:p>
                  </a:txBody>
                  <a:tcPr marL="14214" marR="14214" marT="14214" marB="0" anchor="ctr">
                    <a:lnL>
                      <a:noFill/>
                    </a:lnL>
                    <a:lnR>
                      <a:noFill/>
                    </a:lnR>
                    <a:lnT>
                      <a:noFill/>
                    </a:lnT>
                    <a:lnB>
                      <a:noFill/>
                    </a:lnB>
                  </a:tcPr>
                </a:tc>
                <a:tc>
                  <a:txBody>
                    <a:bodyPr/>
                    <a:lstStyle/>
                    <a:p>
                      <a:pPr algn="l" fontAlgn="ctr">
                        <a:spcBef>
                          <a:spcPts val="0"/>
                        </a:spcBef>
                        <a:spcAft>
                          <a:spcPts val="0"/>
                        </a:spcAft>
                      </a:pPr>
                      <a:r>
                        <a:rPr lang="en-IN" sz="3300" b="1" i="0" u="none" strike="noStrike" dirty="0">
                          <a:solidFill>
                            <a:srgbClr val="000000"/>
                          </a:solidFill>
                          <a:effectLst/>
                          <a:latin typeface="Calibri" panose="020F0502020204030204" pitchFamily="34" charset="0"/>
                        </a:rPr>
                        <a:t>ng version</a:t>
                      </a:r>
                      <a:endParaRPr lang="en-IN" sz="5300" b="1" i="0" u="none" strike="noStrike" dirty="0">
                        <a:effectLst/>
                        <a:latin typeface="Arial" panose="020B0604020202020204" pitchFamily="34" charset="0"/>
                      </a:endParaRPr>
                    </a:p>
                  </a:txBody>
                  <a:tcPr marL="14214" marR="14214" marT="14214" marB="0" anchor="ctr">
                    <a:lnL>
                      <a:noFill/>
                    </a:lnL>
                    <a:lnR>
                      <a:noFill/>
                    </a:lnR>
                    <a:lnT>
                      <a:noFill/>
                    </a:lnT>
                    <a:lnB>
                      <a:noFill/>
                    </a:lnB>
                  </a:tcPr>
                </a:tc>
                <a:extLst>
                  <a:ext uri="{0D108BD9-81ED-4DB2-BD59-A6C34878D82A}">
                    <a16:rowId xmlns:a16="http://schemas.microsoft.com/office/drawing/2014/main" val="3594076237"/>
                  </a:ext>
                </a:extLst>
              </a:tr>
              <a:tr h="0">
                <a:tc>
                  <a:txBody>
                    <a:bodyPr/>
                    <a:lstStyle/>
                    <a:p>
                      <a:pPr algn="l" fontAlgn="ctr">
                        <a:spcBef>
                          <a:spcPts val="0"/>
                        </a:spcBef>
                        <a:spcAft>
                          <a:spcPts val="0"/>
                        </a:spcAft>
                      </a:pPr>
                      <a:r>
                        <a:rPr lang="en-IN" sz="3300" b="0" i="0" u="none" strike="noStrike" dirty="0">
                          <a:solidFill>
                            <a:srgbClr val="000000"/>
                          </a:solidFill>
                          <a:effectLst/>
                          <a:latin typeface="Calibri" panose="020F0502020204030204" pitchFamily="34" charset="0"/>
                        </a:rPr>
                        <a:t>ng generate</a:t>
                      </a:r>
                      <a:endParaRPr lang="en-IN" sz="5300" b="0" i="0" u="none" strike="noStrike" dirty="0">
                        <a:effectLst/>
                        <a:latin typeface="Arial" panose="020B0604020202020204" pitchFamily="34" charset="0"/>
                      </a:endParaRPr>
                    </a:p>
                  </a:txBody>
                  <a:tcPr marL="14214" marR="14214" marT="14214" marB="0" anchor="ctr">
                    <a:lnL>
                      <a:noFill/>
                    </a:lnL>
                    <a:lnR>
                      <a:noFill/>
                    </a:lnR>
                    <a:lnT>
                      <a:noFill/>
                    </a:lnT>
                    <a:lnB>
                      <a:noFill/>
                    </a:lnB>
                  </a:tcPr>
                </a:tc>
                <a:tc>
                  <a:txBody>
                    <a:bodyPr/>
                    <a:lstStyle/>
                    <a:p>
                      <a:pPr algn="l" fontAlgn="b">
                        <a:spcBef>
                          <a:spcPts val="0"/>
                        </a:spcBef>
                        <a:spcAft>
                          <a:spcPts val="0"/>
                        </a:spcAft>
                      </a:pPr>
                      <a:endParaRPr lang="en-IN" sz="5300" b="0" i="0" u="none" strike="noStrike" dirty="0">
                        <a:effectLst/>
                        <a:latin typeface="Arial" panose="020B0604020202020204" pitchFamily="34" charset="0"/>
                      </a:endParaRPr>
                    </a:p>
                  </a:txBody>
                  <a:tcPr marL="14214" marR="14214" marT="14214" marB="0" anchor="b">
                    <a:lnL>
                      <a:noFill/>
                    </a:lnL>
                    <a:lnR>
                      <a:noFill/>
                    </a:lnR>
                    <a:lnT>
                      <a:noFill/>
                    </a:lnT>
                    <a:lnB>
                      <a:noFill/>
                    </a:lnB>
                  </a:tcPr>
                </a:tc>
                <a:extLst>
                  <a:ext uri="{0D108BD9-81ED-4DB2-BD59-A6C34878D82A}">
                    <a16:rowId xmlns:a16="http://schemas.microsoft.com/office/drawing/2014/main" val="344538591"/>
                  </a:ext>
                </a:extLst>
              </a:tr>
            </a:tbl>
          </a:graphicData>
        </a:graphic>
      </p:graphicFrame>
    </p:spTree>
    <p:extLst>
      <p:ext uri="{BB962C8B-B14F-4D97-AF65-F5344CB8AC3E}">
        <p14:creationId xmlns:p14="http://schemas.microsoft.com/office/powerpoint/2010/main" val="182899585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D164877-BC60-419E-8D75-17E33B9FDFC4}"/>
              </a:ext>
            </a:extLst>
          </p:cNvPr>
          <p:cNvSpPr/>
          <p:nvPr/>
        </p:nvSpPr>
        <p:spPr>
          <a:xfrm>
            <a:off x="9917084" y="374073"/>
            <a:ext cx="2011680" cy="8811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TypeScript (s)</a:t>
            </a:r>
          </a:p>
          <a:p>
            <a:pPr algn="ctr"/>
            <a:r>
              <a:rPr lang="en-IN" dirty="0"/>
              <a:t>.</a:t>
            </a:r>
            <a:r>
              <a:rPr lang="en-IN" dirty="0" err="1"/>
              <a:t>ts</a:t>
            </a:r>
            <a:endParaRPr lang="en-IN" dirty="0"/>
          </a:p>
        </p:txBody>
      </p:sp>
      <p:cxnSp>
        <p:nvCxnSpPr>
          <p:cNvPr id="5" name="Straight Arrow Connector 4">
            <a:extLst>
              <a:ext uri="{FF2B5EF4-FFF2-40B4-BE49-F238E27FC236}">
                <a16:creationId xmlns:a16="http://schemas.microsoft.com/office/drawing/2014/main" id="{A33BF9E6-1539-4B65-B0C0-D3F1C25F1483}"/>
              </a:ext>
            </a:extLst>
          </p:cNvPr>
          <p:cNvCxnSpPr/>
          <p:nvPr/>
        </p:nvCxnSpPr>
        <p:spPr>
          <a:xfrm>
            <a:off x="10922924" y="1255222"/>
            <a:ext cx="0" cy="900545"/>
          </a:xfrm>
          <a:prstGeom prst="straightConnector1">
            <a:avLst/>
          </a:prstGeom>
          <a:ln w="38100">
            <a:tailEnd type="triangle"/>
          </a:ln>
        </p:spPr>
        <p:style>
          <a:lnRef idx="3">
            <a:schemeClr val="accent2"/>
          </a:lnRef>
          <a:fillRef idx="0">
            <a:schemeClr val="accent2"/>
          </a:fillRef>
          <a:effectRef idx="2">
            <a:schemeClr val="accent2"/>
          </a:effectRef>
          <a:fontRef idx="minor">
            <a:schemeClr val="tx1"/>
          </a:fontRef>
        </p:style>
      </p:cxnSp>
      <p:sp>
        <p:nvSpPr>
          <p:cNvPr id="6" name="TextBox 5">
            <a:extLst>
              <a:ext uri="{FF2B5EF4-FFF2-40B4-BE49-F238E27FC236}">
                <a16:creationId xmlns:a16="http://schemas.microsoft.com/office/drawing/2014/main" id="{682A0865-6ED7-47FD-98EF-C5D05E02ACCB}"/>
              </a:ext>
            </a:extLst>
          </p:cNvPr>
          <p:cNvSpPr txBox="1"/>
          <p:nvPr/>
        </p:nvSpPr>
        <p:spPr>
          <a:xfrm>
            <a:off x="10397972" y="1495889"/>
            <a:ext cx="524952" cy="369332"/>
          </a:xfrm>
          <a:prstGeom prst="rect">
            <a:avLst/>
          </a:prstGeom>
          <a:noFill/>
        </p:spPr>
        <p:txBody>
          <a:bodyPr wrap="none" rtlCol="0">
            <a:spAutoFit/>
          </a:bodyPr>
          <a:lstStyle/>
          <a:p>
            <a:r>
              <a:rPr lang="en-IN" dirty="0"/>
              <a:t>TSC</a:t>
            </a:r>
          </a:p>
        </p:txBody>
      </p:sp>
      <p:sp>
        <p:nvSpPr>
          <p:cNvPr id="7" name="Rectangle 6">
            <a:extLst>
              <a:ext uri="{FF2B5EF4-FFF2-40B4-BE49-F238E27FC236}">
                <a16:creationId xmlns:a16="http://schemas.microsoft.com/office/drawing/2014/main" id="{C40FC3EF-48D4-4A90-9DFE-62639EBA06C0}"/>
              </a:ext>
            </a:extLst>
          </p:cNvPr>
          <p:cNvSpPr/>
          <p:nvPr/>
        </p:nvSpPr>
        <p:spPr>
          <a:xfrm>
            <a:off x="9917084" y="2155767"/>
            <a:ext cx="2011679"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Browser Compatible Files </a:t>
            </a:r>
          </a:p>
          <a:p>
            <a:pPr algn="ctr"/>
            <a:r>
              <a:rPr lang="en-IN" dirty="0"/>
              <a:t>(Multiple Files)</a:t>
            </a:r>
          </a:p>
        </p:txBody>
      </p:sp>
      <p:cxnSp>
        <p:nvCxnSpPr>
          <p:cNvPr id="8" name="Straight Arrow Connector 7">
            <a:extLst>
              <a:ext uri="{FF2B5EF4-FFF2-40B4-BE49-F238E27FC236}">
                <a16:creationId xmlns:a16="http://schemas.microsoft.com/office/drawing/2014/main" id="{47C811BC-94A7-4007-99D8-557C02ABF785}"/>
              </a:ext>
            </a:extLst>
          </p:cNvPr>
          <p:cNvCxnSpPr>
            <a:cxnSpLocks/>
          </p:cNvCxnSpPr>
          <p:nvPr/>
        </p:nvCxnSpPr>
        <p:spPr>
          <a:xfrm flipH="1">
            <a:off x="10893828" y="3070167"/>
            <a:ext cx="1" cy="1033549"/>
          </a:xfrm>
          <a:prstGeom prst="straightConnector1">
            <a:avLst/>
          </a:prstGeom>
          <a:ln w="38100">
            <a:tailEnd type="triangle"/>
          </a:ln>
        </p:spPr>
        <p:style>
          <a:lnRef idx="3">
            <a:schemeClr val="accent2"/>
          </a:lnRef>
          <a:fillRef idx="0">
            <a:schemeClr val="accent2"/>
          </a:fillRef>
          <a:effectRef idx="2">
            <a:schemeClr val="accent2"/>
          </a:effectRef>
          <a:fontRef idx="minor">
            <a:schemeClr val="tx1"/>
          </a:fontRef>
        </p:style>
      </p:cxnSp>
      <p:sp>
        <p:nvSpPr>
          <p:cNvPr id="9" name="TextBox 8">
            <a:extLst>
              <a:ext uri="{FF2B5EF4-FFF2-40B4-BE49-F238E27FC236}">
                <a16:creationId xmlns:a16="http://schemas.microsoft.com/office/drawing/2014/main" id="{1AA86912-4679-4744-BA55-B35F0303BB08}"/>
              </a:ext>
            </a:extLst>
          </p:cNvPr>
          <p:cNvSpPr txBox="1"/>
          <p:nvPr/>
        </p:nvSpPr>
        <p:spPr>
          <a:xfrm>
            <a:off x="9917084" y="3373181"/>
            <a:ext cx="1011815" cy="369332"/>
          </a:xfrm>
          <a:prstGeom prst="rect">
            <a:avLst/>
          </a:prstGeom>
          <a:noFill/>
        </p:spPr>
        <p:txBody>
          <a:bodyPr wrap="none" rtlCol="0">
            <a:spAutoFit/>
          </a:bodyPr>
          <a:lstStyle/>
          <a:p>
            <a:r>
              <a:rPr lang="en-IN" dirty="0"/>
              <a:t>Bundling</a:t>
            </a:r>
          </a:p>
        </p:txBody>
      </p:sp>
      <p:sp>
        <p:nvSpPr>
          <p:cNvPr id="10" name="Rectangle 9">
            <a:extLst>
              <a:ext uri="{FF2B5EF4-FFF2-40B4-BE49-F238E27FC236}">
                <a16:creationId xmlns:a16="http://schemas.microsoft.com/office/drawing/2014/main" id="{38009961-ED73-47AD-BCEA-D88984CE747C}"/>
              </a:ext>
            </a:extLst>
          </p:cNvPr>
          <p:cNvSpPr/>
          <p:nvPr/>
        </p:nvSpPr>
        <p:spPr>
          <a:xfrm>
            <a:off x="9939039" y="4103716"/>
            <a:ext cx="1989724"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Single File / Set of Files</a:t>
            </a:r>
          </a:p>
        </p:txBody>
      </p:sp>
      <p:cxnSp>
        <p:nvCxnSpPr>
          <p:cNvPr id="11" name="Connector: Elbow 10">
            <a:extLst>
              <a:ext uri="{FF2B5EF4-FFF2-40B4-BE49-F238E27FC236}">
                <a16:creationId xmlns:a16="http://schemas.microsoft.com/office/drawing/2014/main" id="{9A145ED7-05DC-4119-B78A-E84B66F999F3}"/>
              </a:ext>
            </a:extLst>
          </p:cNvPr>
          <p:cNvCxnSpPr/>
          <p:nvPr/>
        </p:nvCxnSpPr>
        <p:spPr>
          <a:xfrm rot="5400000">
            <a:off x="9513704" y="4438784"/>
            <a:ext cx="850669" cy="2009333"/>
          </a:xfrm>
          <a:prstGeom prst="bentConnector2">
            <a:avLst/>
          </a:prstGeom>
          <a:ln w="38100">
            <a:tailEnd type="triangle"/>
          </a:ln>
        </p:spPr>
        <p:style>
          <a:lnRef idx="3">
            <a:schemeClr val="accent2"/>
          </a:lnRef>
          <a:fillRef idx="0">
            <a:schemeClr val="accent2"/>
          </a:fillRef>
          <a:effectRef idx="2">
            <a:schemeClr val="accent2"/>
          </a:effectRef>
          <a:fontRef idx="minor">
            <a:schemeClr val="tx1"/>
          </a:fontRef>
        </p:style>
      </p:cxnSp>
      <p:sp>
        <p:nvSpPr>
          <p:cNvPr id="12" name="Rectangle 11">
            <a:extLst>
              <a:ext uri="{FF2B5EF4-FFF2-40B4-BE49-F238E27FC236}">
                <a16:creationId xmlns:a16="http://schemas.microsoft.com/office/drawing/2014/main" id="{F8D04ED4-46AC-4366-9811-1C1C80D2CC00}"/>
              </a:ext>
            </a:extLst>
          </p:cNvPr>
          <p:cNvSpPr/>
          <p:nvPr/>
        </p:nvSpPr>
        <p:spPr>
          <a:xfrm>
            <a:off x="7047383" y="5411585"/>
            <a:ext cx="1886989"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HTML PAGE</a:t>
            </a:r>
          </a:p>
        </p:txBody>
      </p:sp>
      <p:sp>
        <p:nvSpPr>
          <p:cNvPr id="13" name="Rectangle 12">
            <a:extLst>
              <a:ext uri="{FF2B5EF4-FFF2-40B4-BE49-F238E27FC236}">
                <a16:creationId xmlns:a16="http://schemas.microsoft.com/office/drawing/2014/main" id="{5ABD4C9B-11BD-4E67-8938-3671CF619DB2}"/>
              </a:ext>
            </a:extLst>
          </p:cNvPr>
          <p:cNvSpPr/>
          <p:nvPr/>
        </p:nvSpPr>
        <p:spPr>
          <a:xfrm>
            <a:off x="3667972" y="5409491"/>
            <a:ext cx="1886989"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Local</a:t>
            </a:r>
          </a:p>
          <a:p>
            <a:pPr algn="ctr"/>
            <a:r>
              <a:rPr lang="en-IN" dirty="0"/>
              <a:t>HTTP Server</a:t>
            </a:r>
          </a:p>
        </p:txBody>
      </p:sp>
      <p:cxnSp>
        <p:nvCxnSpPr>
          <p:cNvPr id="14" name="Straight Arrow Connector 13">
            <a:extLst>
              <a:ext uri="{FF2B5EF4-FFF2-40B4-BE49-F238E27FC236}">
                <a16:creationId xmlns:a16="http://schemas.microsoft.com/office/drawing/2014/main" id="{F9A27DA3-47EE-4FDD-A856-8A540B7F0314}"/>
              </a:ext>
            </a:extLst>
          </p:cNvPr>
          <p:cNvCxnSpPr>
            <a:cxnSpLocks/>
          </p:cNvCxnSpPr>
          <p:nvPr/>
        </p:nvCxnSpPr>
        <p:spPr>
          <a:xfrm flipH="1" flipV="1">
            <a:off x="5554961" y="5866691"/>
            <a:ext cx="1492422" cy="2094"/>
          </a:xfrm>
          <a:prstGeom prst="straightConnector1">
            <a:avLst/>
          </a:prstGeom>
          <a:ln w="38100">
            <a:tailEnd type="triangle"/>
          </a:ln>
        </p:spPr>
        <p:style>
          <a:lnRef idx="3">
            <a:schemeClr val="accent2"/>
          </a:lnRef>
          <a:fillRef idx="0">
            <a:schemeClr val="accent2"/>
          </a:fillRef>
          <a:effectRef idx="2">
            <a:schemeClr val="accent2"/>
          </a:effectRef>
          <a:fontRef idx="minor">
            <a:schemeClr val="tx1"/>
          </a:fontRef>
        </p:style>
      </p:cxnSp>
      <p:sp>
        <p:nvSpPr>
          <p:cNvPr id="15" name="TextBox 14">
            <a:extLst>
              <a:ext uri="{FF2B5EF4-FFF2-40B4-BE49-F238E27FC236}">
                <a16:creationId xmlns:a16="http://schemas.microsoft.com/office/drawing/2014/main" id="{11176D06-0CF7-4C93-9E7C-B016CDFBA65E}"/>
              </a:ext>
            </a:extLst>
          </p:cNvPr>
          <p:cNvSpPr txBox="1"/>
          <p:nvPr/>
        </p:nvSpPr>
        <p:spPr>
          <a:xfrm>
            <a:off x="5880031" y="6005914"/>
            <a:ext cx="842282" cy="369332"/>
          </a:xfrm>
          <a:prstGeom prst="rect">
            <a:avLst/>
          </a:prstGeom>
          <a:noFill/>
        </p:spPr>
        <p:txBody>
          <a:bodyPr wrap="none" rtlCol="0">
            <a:spAutoFit/>
          </a:bodyPr>
          <a:lstStyle/>
          <a:p>
            <a:r>
              <a:rPr lang="en-IN" dirty="0"/>
              <a:t>Deploy</a:t>
            </a:r>
          </a:p>
        </p:txBody>
      </p:sp>
      <p:sp>
        <p:nvSpPr>
          <p:cNvPr id="16" name="TextBox 15">
            <a:extLst>
              <a:ext uri="{FF2B5EF4-FFF2-40B4-BE49-F238E27FC236}">
                <a16:creationId xmlns:a16="http://schemas.microsoft.com/office/drawing/2014/main" id="{D43020D7-1D03-4129-8977-F04BB5B034CF}"/>
              </a:ext>
            </a:extLst>
          </p:cNvPr>
          <p:cNvSpPr txBox="1"/>
          <p:nvPr/>
        </p:nvSpPr>
        <p:spPr>
          <a:xfrm>
            <a:off x="9939038" y="5904406"/>
            <a:ext cx="708848" cy="369332"/>
          </a:xfrm>
          <a:prstGeom prst="rect">
            <a:avLst/>
          </a:prstGeom>
          <a:noFill/>
        </p:spPr>
        <p:txBody>
          <a:bodyPr wrap="none" rtlCol="0">
            <a:spAutoFit/>
          </a:bodyPr>
          <a:lstStyle/>
          <a:p>
            <a:r>
              <a:rPr lang="en-IN" dirty="0"/>
              <a:t>Inject</a:t>
            </a:r>
          </a:p>
        </p:txBody>
      </p:sp>
      <p:sp>
        <p:nvSpPr>
          <p:cNvPr id="17" name="Rectangle: Rounded Corners 16">
            <a:extLst>
              <a:ext uri="{FF2B5EF4-FFF2-40B4-BE49-F238E27FC236}">
                <a16:creationId xmlns:a16="http://schemas.microsoft.com/office/drawing/2014/main" id="{628505CC-1BCD-4FD0-855D-6B37AD59A51B}"/>
              </a:ext>
            </a:extLst>
          </p:cNvPr>
          <p:cNvSpPr/>
          <p:nvPr/>
        </p:nvSpPr>
        <p:spPr>
          <a:xfrm>
            <a:off x="340822" y="3898669"/>
            <a:ext cx="2277685" cy="2801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BROWSER</a:t>
            </a:r>
          </a:p>
        </p:txBody>
      </p:sp>
      <p:cxnSp>
        <p:nvCxnSpPr>
          <p:cNvPr id="18" name="Straight Arrow Connector 17">
            <a:extLst>
              <a:ext uri="{FF2B5EF4-FFF2-40B4-BE49-F238E27FC236}">
                <a16:creationId xmlns:a16="http://schemas.microsoft.com/office/drawing/2014/main" id="{5436C5BC-F0ED-455F-8951-787CA5FC8331}"/>
              </a:ext>
            </a:extLst>
          </p:cNvPr>
          <p:cNvCxnSpPr/>
          <p:nvPr/>
        </p:nvCxnSpPr>
        <p:spPr>
          <a:xfrm flipH="1">
            <a:off x="2618507" y="6084916"/>
            <a:ext cx="1049465" cy="0"/>
          </a:xfrm>
          <a:prstGeom prst="straightConnector1">
            <a:avLst/>
          </a:prstGeom>
          <a:ln w="38100">
            <a:tailEnd type="triangle"/>
          </a:ln>
        </p:spPr>
        <p:style>
          <a:lnRef idx="3">
            <a:schemeClr val="accent2"/>
          </a:lnRef>
          <a:fillRef idx="0">
            <a:schemeClr val="accent2"/>
          </a:fillRef>
          <a:effectRef idx="2">
            <a:schemeClr val="accent2"/>
          </a:effectRef>
          <a:fontRef idx="minor">
            <a:schemeClr val="tx1"/>
          </a:fontRef>
        </p:style>
      </p:cxnSp>
      <p:cxnSp>
        <p:nvCxnSpPr>
          <p:cNvPr id="19" name="Straight Arrow Connector 18">
            <a:extLst>
              <a:ext uri="{FF2B5EF4-FFF2-40B4-BE49-F238E27FC236}">
                <a16:creationId xmlns:a16="http://schemas.microsoft.com/office/drawing/2014/main" id="{294A482A-2686-4ED8-9114-19A83D9DCEEA}"/>
              </a:ext>
            </a:extLst>
          </p:cNvPr>
          <p:cNvCxnSpPr/>
          <p:nvPr/>
        </p:nvCxnSpPr>
        <p:spPr>
          <a:xfrm>
            <a:off x="2618507" y="5685905"/>
            <a:ext cx="1049465" cy="0"/>
          </a:xfrm>
          <a:prstGeom prst="straightConnector1">
            <a:avLst/>
          </a:prstGeom>
          <a:ln w="38100">
            <a:tailEnd type="triangle"/>
          </a:ln>
        </p:spPr>
        <p:style>
          <a:lnRef idx="3">
            <a:schemeClr val="accent2"/>
          </a:lnRef>
          <a:fillRef idx="0">
            <a:schemeClr val="accent2"/>
          </a:fillRef>
          <a:effectRef idx="2">
            <a:schemeClr val="accent2"/>
          </a:effectRef>
          <a:fontRef idx="minor">
            <a:schemeClr val="tx1"/>
          </a:fontRef>
        </p:style>
      </p:cxnSp>
      <p:sp>
        <p:nvSpPr>
          <p:cNvPr id="20" name="TextBox 19">
            <a:extLst>
              <a:ext uri="{FF2B5EF4-FFF2-40B4-BE49-F238E27FC236}">
                <a16:creationId xmlns:a16="http://schemas.microsoft.com/office/drawing/2014/main" id="{19C9BA7E-E678-4393-ACAB-AD6F9708A6CD}"/>
              </a:ext>
            </a:extLst>
          </p:cNvPr>
          <p:cNvSpPr txBox="1"/>
          <p:nvPr/>
        </p:nvSpPr>
        <p:spPr>
          <a:xfrm>
            <a:off x="7821634" y="4011727"/>
            <a:ext cx="1235082" cy="400110"/>
          </a:xfrm>
          <a:prstGeom prst="rect">
            <a:avLst/>
          </a:prstGeom>
          <a:noFill/>
        </p:spPr>
        <p:txBody>
          <a:bodyPr wrap="none" rtlCol="0">
            <a:spAutoFit/>
          </a:bodyPr>
          <a:lstStyle/>
          <a:p>
            <a:r>
              <a:rPr lang="en-IN" sz="2000" b="1" dirty="0"/>
              <a:t>WEBPACK</a:t>
            </a:r>
          </a:p>
        </p:txBody>
      </p:sp>
      <p:cxnSp>
        <p:nvCxnSpPr>
          <p:cNvPr id="21" name="Straight Connector 20">
            <a:extLst>
              <a:ext uri="{FF2B5EF4-FFF2-40B4-BE49-F238E27FC236}">
                <a16:creationId xmlns:a16="http://schemas.microsoft.com/office/drawing/2014/main" id="{45108075-7F1D-442D-B031-29BF2C34AF54}"/>
              </a:ext>
            </a:extLst>
          </p:cNvPr>
          <p:cNvCxnSpPr/>
          <p:nvPr/>
        </p:nvCxnSpPr>
        <p:spPr>
          <a:xfrm flipH="1">
            <a:off x="6924833" y="115347"/>
            <a:ext cx="2942705" cy="5284801"/>
          </a:xfrm>
          <a:prstGeom prst="line">
            <a:avLst/>
          </a:prstGeom>
        </p:spPr>
        <p:style>
          <a:lnRef idx="3">
            <a:schemeClr val="accent2"/>
          </a:lnRef>
          <a:fillRef idx="0">
            <a:schemeClr val="accent2"/>
          </a:fillRef>
          <a:effectRef idx="2">
            <a:schemeClr val="accent2"/>
          </a:effectRef>
          <a:fontRef idx="minor">
            <a:schemeClr val="tx1"/>
          </a:fontRef>
        </p:style>
      </p:cxnSp>
      <p:sp>
        <p:nvSpPr>
          <p:cNvPr id="22" name="TextBox 21">
            <a:extLst>
              <a:ext uri="{FF2B5EF4-FFF2-40B4-BE49-F238E27FC236}">
                <a16:creationId xmlns:a16="http://schemas.microsoft.com/office/drawing/2014/main" id="{E37129C9-B7BA-4E98-B819-5DF5F42C8433}"/>
              </a:ext>
            </a:extLst>
          </p:cNvPr>
          <p:cNvSpPr txBox="1"/>
          <p:nvPr/>
        </p:nvSpPr>
        <p:spPr>
          <a:xfrm>
            <a:off x="6801919" y="2542184"/>
            <a:ext cx="1444178" cy="830997"/>
          </a:xfrm>
          <a:prstGeom prst="rect">
            <a:avLst/>
          </a:prstGeom>
          <a:noFill/>
        </p:spPr>
        <p:txBody>
          <a:bodyPr wrap="none" rtlCol="0">
            <a:spAutoFit/>
          </a:bodyPr>
          <a:lstStyle/>
          <a:p>
            <a:pPr algn="ctr"/>
            <a:r>
              <a:rPr lang="en-IN" sz="2400" b="1" dirty="0"/>
              <a:t>WEBPACK</a:t>
            </a:r>
          </a:p>
          <a:p>
            <a:pPr algn="ctr"/>
            <a:r>
              <a:rPr lang="en-IN" sz="2400" b="1" dirty="0"/>
              <a:t>CLI</a:t>
            </a:r>
          </a:p>
        </p:txBody>
      </p:sp>
      <p:sp>
        <p:nvSpPr>
          <p:cNvPr id="23" name="TextBox 22">
            <a:extLst>
              <a:ext uri="{FF2B5EF4-FFF2-40B4-BE49-F238E27FC236}">
                <a16:creationId xmlns:a16="http://schemas.microsoft.com/office/drawing/2014/main" id="{2D040821-9137-4904-9A8C-BC8BFEF6B032}"/>
              </a:ext>
            </a:extLst>
          </p:cNvPr>
          <p:cNvSpPr txBox="1"/>
          <p:nvPr/>
        </p:nvSpPr>
        <p:spPr>
          <a:xfrm>
            <a:off x="6584180" y="2155767"/>
            <a:ext cx="1854995" cy="369332"/>
          </a:xfrm>
          <a:prstGeom prst="rect">
            <a:avLst/>
          </a:prstGeom>
          <a:noFill/>
        </p:spPr>
        <p:txBody>
          <a:bodyPr wrap="none" rtlCol="0">
            <a:spAutoFit/>
          </a:bodyPr>
          <a:lstStyle/>
          <a:p>
            <a:r>
              <a:rPr lang="en-IN" dirty="0"/>
              <a:t>Build your project</a:t>
            </a:r>
          </a:p>
        </p:txBody>
      </p:sp>
      <p:cxnSp>
        <p:nvCxnSpPr>
          <p:cNvPr id="24" name="Straight Connector 23">
            <a:extLst>
              <a:ext uri="{FF2B5EF4-FFF2-40B4-BE49-F238E27FC236}">
                <a16:creationId xmlns:a16="http://schemas.microsoft.com/office/drawing/2014/main" id="{22DA93A4-4BE0-4E4C-89C2-E2040F7E9C79}"/>
              </a:ext>
            </a:extLst>
          </p:cNvPr>
          <p:cNvCxnSpPr/>
          <p:nvPr/>
        </p:nvCxnSpPr>
        <p:spPr>
          <a:xfrm flipH="1">
            <a:off x="4677093" y="102893"/>
            <a:ext cx="2872047" cy="5191283"/>
          </a:xfrm>
          <a:prstGeom prst="line">
            <a:avLst/>
          </a:prstGeom>
        </p:spPr>
        <p:style>
          <a:lnRef idx="3">
            <a:schemeClr val="accent2"/>
          </a:lnRef>
          <a:fillRef idx="0">
            <a:schemeClr val="accent2"/>
          </a:fillRef>
          <a:effectRef idx="2">
            <a:schemeClr val="accent2"/>
          </a:effectRef>
          <a:fontRef idx="minor">
            <a:schemeClr val="tx1"/>
          </a:fontRef>
        </p:style>
      </p:cxnSp>
      <p:sp>
        <p:nvSpPr>
          <p:cNvPr id="25" name="TextBox 24">
            <a:extLst>
              <a:ext uri="{FF2B5EF4-FFF2-40B4-BE49-F238E27FC236}">
                <a16:creationId xmlns:a16="http://schemas.microsoft.com/office/drawing/2014/main" id="{4A099DCE-092C-4328-8A18-2EC9BAA19AEE}"/>
              </a:ext>
            </a:extLst>
          </p:cNvPr>
          <p:cNvSpPr txBox="1"/>
          <p:nvPr/>
        </p:nvSpPr>
        <p:spPr>
          <a:xfrm>
            <a:off x="3819091" y="2470234"/>
            <a:ext cx="2160720" cy="830997"/>
          </a:xfrm>
          <a:prstGeom prst="rect">
            <a:avLst/>
          </a:prstGeom>
          <a:noFill/>
        </p:spPr>
        <p:txBody>
          <a:bodyPr wrap="none" rtlCol="0">
            <a:spAutoFit/>
          </a:bodyPr>
          <a:lstStyle/>
          <a:p>
            <a:pPr algn="ctr"/>
            <a:r>
              <a:rPr lang="en-IN" sz="2400" b="1" dirty="0"/>
              <a:t>WEBPACK-DEV-</a:t>
            </a:r>
          </a:p>
          <a:p>
            <a:pPr algn="ctr"/>
            <a:r>
              <a:rPr lang="en-IN" sz="2400" b="1" dirty="0"/>
              <a:t>SERVER</a:t>
            </a:r>
          </a:p>
        </p:txBody>
      </p:sp>
      <p:sp>
        <p:nvSpPr>
          <p:cNvPr id="26" name="TextBox 25">
            <a:extLst>
              <a:ext uri="{FF2B5EF4-FFF2-40B4-BE49-F238E27FC236}">
                <a16:creationId xmlns:a16="http://schemas.microsoft.com/office/drawing/2014/main" id="{C9284F81-1CCA-42CA-B67E-6FDD70D01456}"/>
              </a:ext>
            </a:extLst>
          </p:cNvPr>
          <p:cNvSpPr txBox="1"/>
          <p:nvPr/>
        </p:nvSpPr>
        <p:spPr>
          <a:xfrm>
            <a:off x="3735189" y="1763049"/>
            <a:ext cx="2328523" cy="646331"/>
          </a:xfrm>
          <a:prstGeom prst="rect">
            <a:avLst/>
          </a:prstGeom>
          <a:noFill/>
        </p:spPr>
        <p:txBody>
          <a:bodyPr wrap="none" rtlCol="0">
            <a:spAutoFit/>
          </a:bodyPr>
          <a:lstStyle/>
          <a:p>
            <a:pPr algn="ctr"/>
            <a:r>
              <a:rPr lang="en-IN" dirty="0"/>
              <a:t>Build &amp; Deploy your </a:t>
            </a:r>
          </a:p>
          <a:p>
            <a:pPr algn="ctr"/>
            <a:r>
              <a:rPr lang="en-IN" dirty="0"/>
              <a:t>Project on Local Server</a:t>
            </a:r>
          </a:p>
        </p:txBody>
      </p:sp>
      <p:cxnSp>
        <p:nvCxnSpPr>
          <p:cNvPr id="27" name="Straight Connector 26">
            <a:extLst>
              <a:ext uri="{FF2B5EF4-FFF2-40B4-BE49-F238E27FC236}">
                <a16:creationId xmlns:a16="http://schemas.microsoft.com/office/drawing/2014/main" id="{F8A71A79-0C10-42FC-BAB9-2AE66132C5B4}"/>
              </a:ext>
            </a:extLst>
          </p:cNvPr>
          <p:cNvCxnSpPr>
            <a:cxnSpLocks/>
          </p:cNvCxnSpPr>
          <p:nvPr/>
        </p:nvCxnSpPr>
        <p:spPr>
          <a:xfrm>
            <a:off x="3017520" y="2028305"/>
            <a:ext cx="0" cy="4671753"/>
          </a:xfrm>
          <a:prstGeom prst="line">
            <a:avLst/>
          </a:prstGeom>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653C8F34-11C6-4540-A883-D4CFAA163347}"/>
              </a:ext>
            </a:extLst>
          </p:cNvPr>
          <p:cNvSpPr txBox="1"/>
          <p:nvPr/>
        </p:nvSpPr>
        <p:spPr>
          <a:xfrm>
            <a:off x="1249317" y="295452"/>
            <a:ext cx="5139548" cy="584775"/>
          </a:xfrm>
          <a:prstGeom prst="rect">
            <a:avLst/>
          </a:prstGeom>
          <a:noFill/>
        </p:spPr>
        <p:txBody>
          <a:bodyPr wrap="none" rtlCol="0">
            <a:spAutoFit/>
          </a:bodyPr>
          <a:lstStyle/>
          <a:p>
            <a:r>
              <a:rPr lang="en-IN" sz="3200" b="1" dirty="0">
                <a:solidFill>
                  <a:srgbClr val="0070C0"/>
                </a:solidFill>
              </a:rPr>
              <a:t>ANGULAR CLIENT SIDE BUILD</a:t>
            </a:r>
          </a:p>
        </p:txBody>
      </p:sp>
      <p:sp>
        <p:nvSpPr>
          <p:cNvPr id="29" name="TextBox 28">
            <a:extLst>
              <a:ext uri="{FF2B5EF4-FFF2-40B4-BE49-F238E27FC236}">
                <a16:creationId xmlns:a16="http://schemas.microsoft.com/office/drawing/2014/main" id="{A145F430-7423-4523-8ED5-79FB29331EC1}"/>
              </a:ext>
            </a:extLst>
          </p:cNvPr>
          <p:cNvSpPr txBox="1"/>
          <p:nvPr/>
        </p:nvSpPr>
        <p:spPr>
          <a:xfrm>
            <a:off x="313120" y="1705139"/>
            <a:ext cx="1966372" cy="646331"/>
          </a:xfrm>
          <a:prstGeom prst="rect">
            <a:avLst/>
          </a:prstGeom>
          <a:noFill/>
          <a:ln>
            <a:solidFill>
              <a:schemeClr val="tx1"/>
            </a:solidFill>
          </a:ln>
        </p:spPr>
        <p:txBody>
          <a:bodyPr wrap="none" rtlCol="0">
            <a:spAutoFit/>
          </a:bodyPr>
          <a:lstStyle/>
          <a:p>
            <a:r>
              <a:rPr lang="en-IN" dirty="0"/>
              <a:t>Auto Configuration</a:t>
            </a:r>
          </a:p>
          <a:p>
            <a:pPr>
              <a:tabLst>
                <a:tab pos="182563" algn="l"/>
              </a:tabLst>
            </a:pPr>
            <a:r>
              <a:rPr lang="en-IN" dirty="0"/>
              <a:t>	Angular CLI</a:t>
            </a:r>
            <a:endParaRPr lang="en-US" dirty="0"/>
          </a:p>
        </p:txBody>
      </p:sp>
    </p:spTree>
    <p:extLst>
      <p:ext uri="{BB962C8B-B14F-4D97-AF65-F5344CB8AC3E}">
        <p14:creationId xmlns:p14="http://schemas.microsoft.com/office/powerpoint/2010/main" val="286192534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4405B57-21FB-4D1C-AAB8-6A80E4300EB0}"/>
              </a:ext>
            </a:extLst>
          </p:cNvPr>
          <p:cNvSpPr/>
          <p:nvPr/>
        </p:nvSpPr>
        <p:spPr>
          <a:xfrm>
            <a:off x="7656017" y="154876"/>
            <a:ext cx="2909456" cy="37548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N" dirty="0"/>
              <a:t>NODE SERVER</a:t>
            </a:r>
          </a:p>
          <a:p>
            <a:pPr algn="ctr"/>
            <a:r>
              <a:rPr lang="en-IN" dirty="0"/>
              <a:t>localhost:3000</a:t>
            </a:r>
          </a:p>
        </p:txBody>
      </p:sp>
      <p:sp>
        <p:nvSpPr>
          <p:cNvPr id="5" name="Rectangle: Rounded Corners 4">
            <a:extLst>
              <a:ext uri="{FF2B5EF4-FFF2-40B4-BE49-F238E27FC236}">
                <a16:creationId xmlns:a16="http://schemas.microsoft.com/office/drawing/2014/main" id="{1797CDA6-EC6B-4F5A-8C8E-6FD09FD7D257}"/>
              </a:ext>
            </a:extLst>
          </p:cNvPr>
          <p:cNvSpPr/>
          <p:nvPr/>
        </p:nvSpPr>
        <p:spPr>
          <a:xfrm>
            <a:off x="7947973" y="1064183"/>
            <a:ext cx="1001618" cy="65932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sz="1600" dirty="0"/>
              <a:t>HTML PAGE</a:t>
            </a:r>
          </a:p>
        </p:txBody>
      </p:sp>
      <p:grpSp>
        <p:nvGrpSpPr>
          <p:cNvPr id="6" name="Group 5">
            <a:extLst>
              <a:ext uri="{FF2B5EF4-FFF2-40B4-BE49-F238E27FC236}">
                <a16:creationId xmlns:a16="http://schemas.microsoft.com/office/drawing/2014/main" id="{48744790-23AA-4274-833F-D771A615A109}"/>
              </a:ext>
            </a:extLst>
          </p:cNvPr>
          <p:cNvGrpSpPr/>
          <p:nvPr/>
        </p:nvGrpSpPr>
        <p:grpSpPr>
          <a:xfrm>
            <a:off x="8590630" y="1910194"/>
            <a:ext cx="1130132" cy="749454"/>
            <a:chOff x="8762260" y="1677880"/>
            <a:chExt cx="1262108" cy="898124"/>
          </a:xfrm>
        </p:grpSpPr>
        <p:sp>
          <p:nvSpPr>
            <p:cNvPr id="7" name="Rectangle: Rounded Corners 6">
              <a:extLst>
                <a:ext uri="{FF2B5EF4-FFF2-40B4-BE49-F238E27FC236}">
                  <a16:creationId xmlns:a16="http://schemas.microsoft.com/office/drawing/2014/main" id="{D2D24F9C-4D72-4DAF-8A29-1EDC2A2132B1}"/>
                </a:ext>
              </a:extLst>
            </p:cNvPr>
            <p:cNvSpPr/>
            <p:nvPr/>
          </p:nvSpPr>
          <p:spPr>
            <a:xfrm>
              <a:off x="8762260" y="1677880"/>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sz="1600"/>
            </a:p>
          </p:txBody>
        </p:sp>
        <p:sp>
          <p:nvSpPr>
            <p:cNvPr id="8" name="Rectangle: Rounded Corners 7">
              <a:extLst>
                <a:ext uri="{FF2B5EF4-FFF2-40B4-BE49-F238E27FC236}">
                  <a16:creationId xmlns:a16="http://schemas.microsoft.com/office/drawing/2014/main" id="{77E06B8C-326C-486A-BA2E-D64B58FCB989}"/>
                </a:ext>
              </a:extLst>
            </p:cNvPr>
            <p:cNvSpPr/>
            <p:nvPr/>
          </p:nvSpPr>
          <p:spPr>
            <a:xfrm>
              <a:off x="8905782" y="1785892"/>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sz="1600" dirty="0"/>
                <a:t>CSS</a:t>
              </a:r>
            </a:p>
          </p:txBody>
        </p:sp>
      </p:grpSp>
      <p:grpSp>
        <p:nvGrpSpPr>
          <p:cNvPr id="9" name="Group 8">
            <a:extLst>
              <a:ext uri="{FF2B5EF4-FFF2-40B4-BE49-F238E27FC236}">
                <a16:creationId xmlns:a16="http://schemas.microsoft.com/office/drawing/2014/main" id="{7A46D6CF-1831-4497-A6CC-C4ADAC8D4F14}"/>
              </a:ext>
            </a:extLst>
          </p:cNvPr>
          <p:cNvGrpSpPr/>
          <p:nvPr/>
        </p:nvGrpSpPr>
        <p:grpSpPr>
          <a:xfrm>
            <a:off x="9219953" y="2906033"/>
            <a:ext cx="1130132" cy="749454"/>
            <a:chOff x="8762260" y="1677880"/>
            <a:chExt cx="1262108" cy="898124"/>
          </a:xfrm>
        </p:grpSpPr>
        <p:sp>
          <p:nvSpPr>
            <p:cNvPr id="10" name="Rectangle: Rounded Corners 9">
              <a:extLst>
                <a:ext uri="{FF2B5EF4-FFF2-40B4-BE49-F238E27FC236}">
                  <a16:creationId xmlns:a16="http://schemas.microsoft.com/office/drawing/2014/main" id="{851067A5-524F-4935-A65C-1871603550E1}"/>
                </a:ext>
              </a:extLst>
            </p:cNvPr>
            <p:cNvSpPr/>
            <p:nvPr/>
          </p:nvSpPr>
          <p:spPr>
            <a:xfrm>
              <a:off x="8762260" y="1677880"/>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sz="1600"/>
            </a:p>
          </p:txBody>
        </p:sp>
        <p:sp>
          <p:nvSpPr>
            <p:cNvPr id="11" name="Rectangle: Rounded Corners 10">
              <a:extLst>
                <a:ext uri="{FF2B5EF4-FFF2-40B4-BE49-F238E27FC236}">
                  <a16:creationId xmlns:a16="http://schemas.microsoft.com/office/drawing/2014/main" id="{7DBBDC43-FE73-48AD-95B4-9D809AD8D97F}"/>
                </a:ext>
              </a:extLst>
            </p:cNvPr>
            <p:cNvSpPr/>
            <p:nvPr/>
          </p:nvSpPr>
          <p:spPr>
            <a:xfrm>
              <a:off x="8905782" y="1785892"/>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sz="1600" dirty="0"/>
                <a:t>TS</a:t>
              </a:r>
            </a:p>
          </p:txBody>
        </p:sp>
      </p:grpSp>
      <p:sp>
        <p:nvSpPr>
          <p:cNvPr id="15" name="Rectangle 14">
            <a:extLst>
              <a:ext uri="{FF2B5EF4-FFF2-40B4-BE49-F238E27FC236}">
                <a16:creationId xmlns:a16="http://schemas.microsoft.com/office/drawing/2014/main" id="{918774A0-0BFB-477B-B8DB-ABDA2D631AA8}"/>
              </a:ext>
            </a:extLst>
          </p:cNvPr>
          <p:cNvSpPr/>
          <p:nvPr/>
        </p:nvSpPr>
        <p:spPr>
          <a:xfrm>
            <a:off x="172141" y="1141201"/>
            <a:ext cx="3204839" cy="46301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N" dirty="0"/>
              <a:t>BROWSER</a:t>
            </a:r>
          </a:p>
        </p:txBody>
      </p:sp>
      <p:cxnSp>
        <p:nvCxnSpPr>
          <p:cNvPr id="16" name="Straight Arrow Connector 15">
            <a:extLst>
              <a:ext uri="{FF2B5EF4-FFF2-40B4-BE49-F238E27FC236}">
                <a16:creationId xmlns:a16="http://schemas.microsoft.com/office/drawing/2014/main" id="{3705A766-9D16-4FDF-8BBE-83C35BBBE02C}"/>
              </a:ext>
            </a:extLst>
          </p:cNvPr>
          <p:cNvCxnSpPr/>
          <p:nvPr/>
        </p:nvCxnSpPr>
        <p:spPr>
          <a:xfrm flipH="1">
            <a:off x="3376980" y="2072936"/>
            <a:ext cx="42900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3DE19058-7F06-4501-AF0D-F84B933B56A4}"/>
              </a:ext>
            </a:extLst>
          </p:cNvPr>
          <p:cNvSpPr txBox="1"/>
          <p:nvPr/>
        </p:nvSpPr>
        <p:spPr>
          <a:xfrm>
            <a:off x="4726386" y="1321411"/>
            <a:ext cx="1266629" cy="369332"/>
          </a:xfrm>
          <a:prstGeom prst="rect">
            <a:avLst/>
          </a:prstGeom>
          <a:noFill/>
        </p:spPr>
        <p:txBody>
          <a:bodyPr wrap="none" rtlCol="0">
            <a:spAutoFit/>
          </a:bodyPr>
          <a:lstStyle/>
          <a:p>
            <a:r>
              <a:rPr lang="en-IN" dirty="0"/>
              <a:t>HTTP + URL</a:t>
            </a:r>
          </a:p>
        </p:txBody>
      </p:sp>
      <p:sp>
        <p:nvSpPr>
          <p:cNvPr id="18" name="TextBox 17">
            <a:extLst>
              <a:ext uri="{FF2B5EF4-FFF2-40B4-BE49-F238E27FC236}">
                <a16:creationId xmlns:a16="http://schemas.microsoft.com/office/drawing/2014/main" id="{9DBA6665-53C5-433B-937B-D498ABABE8A6}"/>
              </a:ext>
            </a:extLst>
          </p:cNvPr>
          <p:cNvSpPr txBox="1"/>
          <p:nvPr/>
        </p:nvSpPr>
        <p:spPr>
          <a:xfrm>
            <a:off x="4565159" y="2096945"/>
            <a:ext cx="1693092" cy="369332"/>
          </a:xfrm>
          <a:prstGeom prst="rect">
            <a:avLst/>
          </a:prstGeom>
          <a:noFill/>
        </p:spPr>
        <p:txBody>
          <a:bodyPr wrap="none" rtlCol="0">
            <a:spAutoFit/>
          </a:bodyPr>
          <a:lstStyle/>
          <a:p>
            <a:pPr algn="ctr"/>
            <a:r>
              <a:rPr lang="en-IN" dirty="0"/>
              <a:t>HTML + CSS + JS</a:t>
            </a:r>
          </a:p>
        </p:txBody>
      </p:sp>
      <p:cxnSp>
        <p:nvCxnSpPr>
          <p:cNvPr id="19" name="Straight Arrow Connector 18">
            <a:extLst>
              <a:ext uri="{FF2B5EF4-FFF2-40B4-BE49-F238E27FC236}">
                <a16:creationId xmlns:a16="http://schemas.microsoft.com/office/drawing/2014/main" id="{A3286F47-465A-4202-84A9-827F3099D7D9}"/>
              </a:ext>
            </a:extLst>
          </p:cNvPr>
          <p:cNvCxnSpPr>
            <a:cxnSpLocks/>
          </p:cNvCxnSpPr>
          <p:nvPr/>
        </p:nvCxnSpPr>
        <p:spPr>
          <a:xfrm>
            <a:off x="3376980" y="1677880"/>
            <a:ext cx="42790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8990AF4C-8166-43CF-91D1-8392F7EB709C}"/>
              </a:ext>
            </a:extLst>
          </p:cNvPr>
          <p:cNvSpPr/>
          <p:nvPr/>
        </p:nvSpPr>
        <p:spPr>
          <a:xfrm>
            <a:off x="172141" y="1141201"/>
            <a:ext cx="3204839" cy="46301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N" dirty="0"/>
              <a:t>BROWSER</a:t>
            </a:r>
          </a:p>
        </p:txBody>
      </p:sp>
      <p:sp>
        <p:nvSpPr>
          <p:cNvPr id="21" name="Rectangle: Rounded Corners 20">
            <a:extLst>
              <a:ext uri="{FF2B5EF4-FFF2-40B4-BE49-F238E27FC236}">
                <a16:creationId xmlns:a16="http://schemas.microsoft.com/office/drawing/2014/main" id="{06ED6BFE-8A5A-4A17-B194-F5F44937545A}"/>
              </a:ext>
            </a:extLst>
          </p:cNvPr>
          <p:cNvSpPr/>
          <p:nvPr/>
        </p:nvSpPr>
        <p:spPr>
          <a:xfrm>
            <a:off x="365028" y="2182284"/>
            <a:ext cx="827614" cy="8570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22" name="Rectangle: Rounded Corners 21">
            <a:extLst>
              <a:ext uri="{FF2B5EF4-FFF2-40B4-BE49-F238E27FC236}">
                <a16:creationId xmlns:a16="http://schemas.microsoft.com/office/drawing/2014/main" id="{B9AA11F3-8192-4570-AEC2-36C9095F15C1}"/>
              </a:ext>
            </a:extLst>
          </p:cNvPr>
          <p:cNvSpPr/>
          <p:nvPr/>
        </p:nvSpPr>
        <p:spPr>
          <a:xfrm>
            <a:off x="1383462" y="2182284"/>
            <a:ext cx="827614" cy="8570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23" name="Rectangle: Rounded Corners 22">
            <a:extLst>
              <a:ext uri="{FF2B5EF4-FFF2-40B4-BE49-F238E27FC236}">
                <a16:creationId xmlns:a16="http://schemas.microsoft.com/office/drawing/2014/main" id="{77E2D46D-822E-4CFE-A587-3F9033427E11}"/>
              </a:ext>
            </a:extLst>
          </p:cNvPr>
          <p:cNvSpPr/>
          <p:nvPr/>
        </p:nvSpPr>
        <p:spPr>
          <a:xfrm>
            <a:off x="2396870" y="2171689"/>
            <a:ext cx="827614" cy="8570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24" name="Rectangle: Rounded Corners 23">
            <a:extLst>
              <a:ext uri="{FF2B5EF4-FFF2-40B4-BE49-F238E27FC236}">
                <a16:creationId xmlns:a16="http://schemas.microsoft.com/office/drawing/2014/main" id="{7D85B8DC-9711-4E55-889F-9B8388C37CA9}"/>
              </a:ext>
            </a:extLst>
          </p:cNvPr>
          <p:cNvSpPr/>
          <p:nvPr/>
        </p:nvSpPr>
        <p:spPr>
          <a:xfrm>
            <a:off x="365028" y="3203402"/>
            <a:ext cx="2859456" cy="2016987"/>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dirty="0"/>
          </a:p>
        </p:txBody>
      </p:sp>
      <p:sp>
        <p:nvSpPr>
          <p:cNvPr id="25" name="Rectangle 24">
            <a:extLst>
              <a:ext uri="{FF2B5EF4-FFF2-40B4-BE49-F238E27FC236}">
                <a16:creationId xmlns:a16="http://schemas.microsoft.com/office/drawing/2014/main" id="{982400FF-1421-4AF2-8F9E-FD1BB21173A6}"/>
              </a:ext>
            </a:extLst>
          </p:cNvPr>
          <p:cNvSpPr/>
          <p:nvPr/>
        </p:nvSpPr>
        <p:spPr>
          <a:xfrm>
            <a:off x="172141" y="1628001"/>
            <a:ext cx="3193783" cy="35077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dirty="0"/>
              <a:t>NAVIGATION</a:t>
            </a:r>
          </a:p>
        </p:txBody>
      </p:sp>
      <p:sp>
        <p:nvSpPr>
          <p:cNvPr id="26" name="Flowchart: Magnetic Disk 25">
            <a:extLst>
              <a:ext uri="{FF2B5EF4-FFF2-40B4-BE49-F238E27FC236}">
                <a16:creationId xmlns:a16="http://schemas.microsoft.com/office/drawing/2014/main" id="{8AE5F07E-4183-4FFC-AC01-00F160966161}"/>
              </a:ext>
            </a:extLst>
          </p:cNvPr>
          <p:cNvSpPr/>
          <p:nvPr/>
        </p:nvSpPr>
        <p:spPr>
          <a:xfrm>
            <a:off x="10843823" y="4875563"/>
            <a:ext cx="1176036" cy="1221671"/>
          </a:xfrm>
          <a:prstGeom prst="flowChartMagneticDisk">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a:t>DB</a:t>
            </a:r>
          </a:p>
        </p:txBody>
      </p:sp>
      <p:sp>
        <p:nvSpPr>
          <p:cNvPr id="27" name="Rectangle 26">
            <a:extLst>
              <a:ext uri="{FF2B5EF4-FFF2-40B4-BE49-F238E27FC236}">
                <a16:creationId xmlns:a16="http://schemas.microsoft.com/office/drawing/2014/main" id="{BD8DBBEF-3BAE-4101-9749-2578C9648DC7}"/>
              </a:ext>
            </a:extLst>
          </p:cNvPr>
          <p:cNvSpPr/>
          <p:nvPr/>
        </p:nvSpPr>
        <p:spPr>
          <a:xfrm>
            <a:off x="7651577" y="4157549"/>
            <a:ext cx="2082351" cy="24949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N" dirty="0"/>
              <a:t>SERVER</a:t>
            </a:r>
          </a:p>
        </p:txBody>
      </p:sp>
      <p:cxnSp>
        <p:nvCxnSpPr>
          <p:cNvPr id="28" name="Straight Arrow Connector 27">
            <a:extLst>
              <a:ext uri="{FF2B5EF4-FFF2-40B4-BE49-F238E27FC236}">
                <a16:creationId xmlns:a16="http://schemas.microsoft.com/office/drawing/2014/main" id="{9D1019DB-4203-4FDB-8848-9950B6A60970}"/>
              </a:ext>
            </a:extLst>
          </p:cNvPr>
          <p:cNvCxnSpPr/>
          <p:nvPr/>
        </p:nvCxnSpPr>
        <p:spPr>
          <a:xfrm>
            <a:off x="9746651" y="5212080"/>
            <a:ext cx="110977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8610933E-5DAE-419A-BD88-E757FDDCBDA9}"/>
              </a:ext>
            </a:extLst>
          </p:cNvPr>
          <p:cNvCxnSpPr/>
          <p:nvPr/>
        </p:nvCxnSpPr>
        <p:spPr>
          <a:xfrm flipH="1">
            <a:off x="9733928" y="5744094"/>
            <a:ext cx="110989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E2CAF12B-20B8-4E91-9BAF-ACCFB68143D8}"/>
              </a:ext>
            </a:extLst>
          </p:cNvPr>
          <p:cNvSpPr txBox="1"/>
          <p:nvPr/>
        </p:nvSpPr>
        <p:spPr>
          <a:xfrm>
            <a:off x="7734591" y="4609235"/>
            <a:ext cx="1875385" cy="1200329"/>
          </a:xfrm>
          <a:prstGeom prst="rect">
            <a:avLst/>
          </a:prstGeom>
          <a:noFill/>
        </p:spPr>
        <p:txBody>
          <a:bodyPr wrap="none" rtlCol="0">
            <a:spAutoFit/>
          </a:bodyPr>
          <a:lstStyle/>
          <a:p>
            <a:r>
              <a:rPr lang="en-IN" dirty="0">
                <a:solidFill>
                  <a:schemeClr val="bg1"/>
                </a:solidFill>
              </a:rPr>
              <a:t>RESTful API</a:t>
            </a:r>
          </a:p>
          <a:p>
            <a:endParaRPr lang="en-IN" dirty="0">
              <a:solidFill>
                <a:schemeClr val="bg1"/>
              </a:solidFill>
            </a:endParaRPr>
          </a:p>
          <a:p>
            <a:r>
              <a:rPr lang="en-IN" dirty="0">
                <a:solidFill>
                  <a:schemeClr val="bg1"/>
                </a:solidFill>
              </a:rPr>
              <a:t>ASP .NET Web API</a:t>
            </a:r>
          </a:p>
          <a:p>
            <a:r>
              <a:rPr lang="en-IN" dirty="0">
                <a:solidFill>
                  <a:schemeClr val="bg1"/>
                </a:solidFill>
              </a:rPr>
              <a:t>Express JS</a:t>
            </a:r>
          </a:p>
        </p:txBody>
      </p:sp>
      <p:cxnSp>
        <p:nvCxnSpPr>
          <p:cNvPr id="31" name="Straight Arrow Connector 30">
            <a:extLst>
              <a:ext uri="{FF2B5EF4-FFF2-40B4-BE49-F238E27FC236}">
                <a16:creationId xmlns:a16="http://schemas.microsoft.com/office/drawing/2014/main" id="{919E46BC-A7D5-4878-B04D-AC04B4CF078A}"/>
              </a:ext>
            </a:extLst>
          </p:cNvPr>
          <p:cNvCxnSpPr>
            <a:cxnSpLocks/>
          </p:cNvCxnSpPr>
          <p:nvPr/>
        </p:nvCxnSpPr>
        <p:spPr>
          <a:xfrm>
            <a:off x="3376980" y="4761055"/>
            <a:ext cx="42790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924488BA-1FD3-409B-A09B-3DBEDB96A8C8}"/>
              </a:ext>
            </a:extLst>
          </p:cNvPr>
          <p:cNvCxnSpPr/>
          <p:nvPr/>
        </p:nvCxnSpPr>
        <p:spPr>
          <a:xfrm flipH="1">
            <a:off x="3376980" y="5156111"/>
            <a:ext cx="42900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68151F6A-F6D3-4D22-B4EA-1656EF7B44DE}"/>
              </a:ext>
            </a:extLst>
          </p:cNvPr>
          <p:cNvSpPr txBox="1"/>
          <p:nvPr/>
        </p:nvSpPr>
        <p:spPr>
          <a:xfrm>
            <a:off x="4422748" y="4404586"/>
            <a:ext cx="1901611" cy="369332"/>
          </a:xfrm>
          <a:prstGeom prst="rect">
            <a:avLst/>
          </a:prstGeom>
          <a:noFill/>
        </p:spPr>
        <p:txBody>
          <a:bodyPr wrap="none" rtlCol="0">
            <a:spAutoFit/>
          </a:bodyPr>
          <a:lstStyle/>
          <a:p>
            <a:r>
              <a:rPr lang="en-IN" dirty="0"/>
              <a:t>AJAX - HTTP + URL</a:t>
            </a:r>
          </a:p>
        </p:txBody>
      </p:sp>
      <p:sp>
        <p:nvSpPr>
          <p:cNvPr id="34" name="TextBox 33">
            <a:extLst>
              <a:ext uri="{FF2B5EF4-FFF2-40B4-BE49-F238E27FC236}">
                <a16:creationId xmlns:a16="http://schemas.microsoft.com/office/drawing/2014/main" id="{79CAC4B3-F4EE-446D-B912-A8BEF9DDD483}"/>
              </a:ext>
            </a:extLst>
          </p:cNvPr>
          <p:cNvSpPr txBox="1"/>
          <p:nvPr/>
        </p:nvSpPr>
        <p:spPr>
          <a:xfrm>
            <a:off x="5026916" y="5181835"/>
            <a:ext cx="915956" cy="1477328"/>
          </a:xfrm>
          <a:prstGeom prst="rect">
            <a:avLst/>
          </a:prstGeom>
          <a:noFill/>
        </p:spPr>
        <p:txBody>
          <a:bodyPr wrap="none" rtlCol="0">
            <a:spAutoFit/>
          </a:bodyPr>
          <a:lstStyle/>
          <a:p>
            <a:r>
              <a:rPr lang="en-IN" dirty="0"/>
              <a:t>JSON</a:t>
            </a:r>
          </a:p>
          <a:p>
            <a:endParaRPr lang="en-IN" dirty="0"/>
          </a:p>
          <a:p>
            <a:r>
              <a:rPr lang="en-IN" dirty="0"/>
              <a:t>{</a:t>
            </a:r>
          </a:p>
          <a:p>
            <a:pPr>
              <a:tabLst>
                <a:tab pos="182563" algn="l"/>
              </a:tabLst>
            </a:pPr>
            <a:r>
              <a:rPr lang="en-IN" dirty="0"/>
              <a:t>	“id”:1</a:t>
            </a:r>
          </a:p>
          <a:p>
            <a:r>
              <a:rPr lang="en-IN" dirty="0"/>
              <a:t>}</a:t>
            </a:r>
          </a:p>
        </p:txBody>
      </p:sp>
      <p:sp>
        <p:nvSpPr>
          <p:cNvPr id="35" name="TextBox 34">
            <a:extLst>
              <a:ext uri="{FF2B5EF4-FFF2-40B4-BE49-F238E27FC236}">
                <a16:creationId xmlns:a16="http://schemas.microsoft.com/office/drawing/2014/main" id="{5F9494CD-BF16-451E-A043-F13EE6571815}"/>
              </a:ext>
            </a:extLst>
          </p:cNvPr>
          <p:cNvSpPr txBox="1"/>
          <p:nvPr/>
        </p:nvSpPr>
        <p:spPr>
          <a:xfrm>
            <a:off x="339570" y="5291197"/>
            <a:ext cx="2858924" cy="369332"/>
          </a:xfrm>
          <a:prstGeom prst="rect">
            <a:avLst/>
          </a:prstGeom>
          <a:noFill/>
        </p:spPr>
        <p:txBody>
          <a:bodyPr wrap="none" rtlCol="0">
            <a:spAutoFit/>
          </a:bodyPr>
          <a:lstStyle/>
          <a:p>
            <a:r>
              <a:rPr lang="en-IN" dirty="0">
                <a:solidFill>
                  <a:schemeClr val="bg1"/>
                </a:solidFill>
              </a:rPr>
              <a:t>JSON to HTML on Client Side</a:t>
            </a:r>
          </a:p>
        </p:txBody>
      </p:sp>
      <p:sp>
        <p:nvSpPr>
          <p:cNvPr id="36" name="Rectangle 35">
            <a:extLst>
              <a:ext uri="{FF2B5EF4-FFF2-40B4-BE49-F238E27FC236}">
                <a16:creationId xmlns:a16="http://schemas.microsoft.com/office/drawing/2014/main" id="{683D5A58-A099-427C-A2FE-33E37679DF61}"/>
              </a:ext>
            </a:extLst>
          </p:cNvPr>
          <p:cNvSpPr/>
          <p:nvPr/>
        </p:nvSpPr>
        <p:spPr>
          <a:xfrm>
            <a:off x="547856" y="3250715"/>
            <a:ext cx="2234221" cy="1938992"/>
          </a:xfrm>
          <a:prstGeom prst="rect">
            <a:avLst/>
          </a:prstGeom>
        </p:spPr>
        <p:txBody>
          <a:bodyPr wrap="square">
            <a:spAutoFit/>
          </a:bodyPr>
          <a:lstStyle/>
          <a:p>
            <a:r>
              <a:rPr lang="en-US" sz="1000" dirty="0"/>
              <a:t>&lt;table&gt;</a:t>
            </a:r>
          </a:p>
          <a:p>
            <a:r>
              <a:rPr lang="en-US" sz="1000" dirty="0"/>
              <a:t>    &lt;</a:t>
            </a:r>
            <a:r>
              <a:rPr lang="en-US" sz="1000" dirty="0" err="1"/>
              <a:t>thead</a:t>
            </a:r>
            <a:r>
              <a:rPr lang="en-US" sz="1000" dirty="0"/>
              <a:t>&gt;</a:t>
            </a:r>
          </a:p>
          <a:p>
            <a:r>
              <a:rPr lang="en-US" sz="1000" dirty="0"/>
              <a:t>        &lt;tr&gt;</a:t>
            </a:r>
          </a:p>
          <a:p>
            <a:r>
              <a:rPr lang="en-US" sz="1000" dirty="0"/>
              <a:t>            &lt;</a:t>
            </a:r>
            <a:r>
              <a:rPr lang="en-US" sz="1000" dirty="0" err="1"/>
              <a:t>th</a:t>
            </a:r>
            <a:r>
              <a:rPr lang="en-US" sz="1000" dirty="0"/>
              <a:t>&gt;ID&lt;/</a:t>
            </a:r>
            <a:r>
              <a:rPr lang="en-US" sz="1000" dirty="0" err="1"/>
              <a:t>th</a:t>
            </a:r>
            <a:r>
              <a:rPr lang="en-US" sz="1000" dirty="0"/>
              <a:t>&gt;</a:t>
            </a:r>
          </a:p>
          <a:p>
            <a:r>
              <a:rPr lang="en-US" sz="1000" dirty="0"/>
              <a:t>        &lt;/tr&gt;</a:t>
            </a:r>
          </a:p>
          <a:p>
            <a:r>
              <a:rPr lang="en-US" sz="1000" dirty="0"/>
              <a:t>    &lt;/</a:t>
            </a:r>
            <a:r>
              <a:rPr lang="en-US" sz="1000" dirty="0" err="1"/>
              <a:t>thead</a:t>
            </a:r>
            <a:r>
              <a:rPr lang="en-US" sz="1000" dirty="0"/>
              <a:t>&gt;</a:t>
            </a:r>
          </a:p>
          <a:p>
            <a:r>
              <a:rPr lang="en-US" sz="1000" dirty="0"/>
              <a:t>    &lt;</a:t>
            </a:r>
            <a:r>
              <a:rPr lang="en-US" sz="1000" dirty="0" err="1"/>
              <a:t>tbody</a:t>
            </a:r>
            <a:r>
              <a:rPr lang="en-US" sz="1000" dirty="0"/>
              <a:t>&gt;</a:t>
            </a:r>
          </a:p>
          <a:p>
            <a:r>
              <a:rPr lang="en-US" sz="1000" dirty="0"/>
              <a:t>        &lt;tr&gt;</a:t>
            </a:r>
          </a:p>
          <a:p>
            <a:r>
              <a:rPr lang="en-US" sz="1000" dirty="0"/>
              <a:t>            &lt;td&gt;1&lt;/td&gt;</a:t>
            </a:r>
          </a:p>
          <a:p>
            <a:r>
              <a:rPr lang="en-US" sz="1000" dirty="0"/>
              <a:t>        &lt;/tr&gt;</a:t>
            </a:r>
          </a:p>
          <a:p>
            <a:r>
              <a:rPr lang="en-US" sz="1000" dirty="0"/>
              <a:t>    &lt;/</a:t>
            </a:r>
            <a:r>
              <a:rPr lang="en-US" sz="1000" dirty="0" err="1"/>
              <a:t>tbody</a:t>
            </a:r>
            <a:r>
              <a:rPr lang="en-US" sz="1000" dirty="0"/>
              <a:t>&gt;</a:t>
            </a:r>
          </a:p>
          <a:p>
            <a:r>
              <a:rPr lang="en-US" sz="1000" dirty="0"/>
              <a:t>&lt;/table&gt;</a:t>
            </a:r>
            <a:endParaRPr lang="en-IN" sz="1000" dirty="0"/>
          </a:p>
        </p:txBody>
      </p:sp>
      <p:sp>
        <p:nvSpPr>
          <p:cNvPr id="37" name="TextBox 36">
            <a:extLst>
              <a:ext uri="{FF2B5EF4-FFF2-40B4-BE49-F238E27FC236}">
                <a16:creationId xmlns:a16="http://schemas.microsoft.com/office/drawing/2014/main" id="{F626A99A-915C-4339-87E3-B5848010FC3F}"/>
              </a:ext>
            </a:extLst>
          </p:cNvPr>
          <p:cNvSpPr txBox="1"/>
          <p:nvPr/>
        </p:nvSpPr>
        <p:spPr>
          <a:xfrm>
            <a:off x="1195900" y="5818703"/>
            <a:ext cx="1200970" cy="369332"/>
          </a:xfrm>
          <a:prstGeom prst="rect">
            <a:avLst/>
          </a:prstGeom>
          <a:noFill/>
        </p:spPr>
        <p:txBody>
          <a:bodyPr wrap="none" rtlCol="0">
            <a:spAutoFit/>
          </a:bodyPr>
          <a:lstStyle/>
          <a:p>
            <a:r>
              <a:rPr lang="en-US" dirty="0"/>
              <a:t>Angular 12</a:t>
            </a:r>
          </a:p>
        </p:txBody>
      </p:sp>
      <p:sp>
        <p:nvSpPr>
          <p:cNvPr id="38" name="TextBox 37">
            <a:extLst>
              <a:ext uri="{FF2B5EF4-FFF2-40B4-BE49-F238E27FC236}">
                <a16:creationId xmlns:a16="http://schemas.microsoft.com/office/drawing/2014/main" id="{67131054-54D0-4086-BAC0-69D1CCFA51F3}"/>
              </a:ext>
            </a:extLst>
          </p:cNvPr>
          <p:cNvSpPr txBox="1"/>
          <p:nvPr/>
        </p:nvSpPr>
        <p:spPr>
          <a:xfrm>
            <a:off x="4284259" y="2387231"/>
            <a:ext cx="2324961" cy="369332"/>
          </a:xfrm>
          <a:prstGeom prst="rect">
            <a:avLst/>
          </a:prstGeom>
          <a:noFill/>
        </p:spPr>
        <p:txBody>
          <a:bodyPr wrap="square">
            <a:spAutoFit/>
          </a:bodyPr>
          <a:lstStyle/>
          <a:p>
            <a:pPr algn="ctr"/>
            <a:r>
              <a:rPr lang="en-IN" dirty="0"/>
              <a:t>(Client Side JS App)</a:t>
            </a:r>
          </a:p>
        </p:txBody>
      </p:sp>
      <p:sp>
        <p:nvSpPr>
          <p:cNvPr id="39" name="TextBox 38">
            <a:extLst>
              <a:ext uri="{FF2B5EF4-FFF2-40B4-BE49-F238E27FC236}">
                <a16:creationId xmlns:a16="http://schemas.microsoft.com/office/drawing/2014/main" id="{2BD7293B-919A-4203-9B1B-070F601CA867}"/>
              </a:ext>
            </a:extLst>
          </p:cNvPr>
          <p:cNvSpPr txBox="1"/>
          <p:nvPr/>
        </p:nvSpPr>
        <p:spPr>
          <a:xfrm>
            <a:off x="1192642" y="327695"/>
            <a:ext cx="5267211" cy="523220"/>
          </a:xfrm>
          <a:prstGeom prst="rect">
            <a:avLst/>
          </a:prstGeom>
          <a:noFill/>
        </p:spPr>
        <p:txBody>
          <a:bodyPr wrap="none" rtlCol="0">
            <a:spAutoFit/>
          </a:bodyPr>
          <a:lstStyle/>
          <a:p>
            <a:r>
              <a:rPr lang="en-IN" sz="2800" b="1" dirty="0"/>
              <a:t>OUR APPLICATION ARCHITECTURE</a:t>
            </a:r>
          </a:p>
        </p:txBody>
      </p:sp>
    </p:spTree>
    <p:extLst>
      <p:ext uri="{BB962C8B-B14F-4D97-AF65-F5344CB8AC3E}">
        <p14:creationId xmlns:p14="http://schemas.microsoft.com/office/powerpoint/2010/main" val="264628844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112D47F-13A2-4989-8121-31CC01D5235C}"/>
              </a:ext>
            </a:extLst>
          </p:cNvPr>
          <p:cNvSpPr/>
          <p:nvPr/>
        </p:nvSpPr>
        <p:spPr>
          <a:xfrm>
            <a:off x="1049867" y="618067"/>
            <a:ext cx="2015067" cy="338667"/>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IN" dirty="0"/>
              <a:t>0</a:t>
            </a:r>
            <a:endParaRPr lang="en-US" dirty="0"/>
          </a:p>
        </p:txBody>
      </p:sp>
      <p:sp>
        <p:nvSpPr>
          <p:cNvPr id="3" name="Rectangle: Rounded Corners 2">
            <a:extLst>
              <a:ext uri="{FF2B5EF4-FFF2-40B4-BE49-F238E27FC236}">
                <a16:creationId xmlns:a16="http://schemas.microsoft.com/office/drawing/2014/main" id="{0341F6DB-C809-44A2-8A4A-C1BCC000647D}"/>
              </a:ext>
            </a:extLst>
          </p:cNvPr>
          <p:cNvSpPr/>
          <p:nvPr/>
        </p:nvSpPr>
        <p:spPr>
          <a:xfrm>
            <a:off x="3217334" y="618067"/>
            <a:ext cx="431800" cy="33866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t>
            </a:r>
            <a:endParaRPr lang="en-US" dirty="0"/>
          </a:p>
        </p:txBody>
      </p:sp>
      <p:sp>
        <p:nvSpPr>
          <p:cNvPr id="4" name="Rectangle: Rounded Corners 3">
            <a:extLst>
              <a:ext uri="{FF2B5EF4-FFF2-40B4-BE49-F238E27FC236}">
                <a16:creationId xmlns:a16="http://schemas.microsoft.com/office/drawing/2014/main" id="{EBE6F3E6-5805-4C6F-A888-83412F408D35}"/>
              </a:ext>
            </a:extLst>
          </p:cNvPr>
          <p:cNvSpPr/>
          <p:nvPr/>
        </p:nvSpPr>
        <p:spPr>
          <a:xfrm>
            <a:off x="3801534" y="618066"/>
            <a:ext cx="431800" cy="33866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t>
            </a:r>
            <a:endParaRPr lang="en-US" dirty="0"/>
          </a:p>
        </p:txBody>
      </p:sp>
      <p:sp>
        <p:nvSpPr>
          <p:cNvPr id="5" name="TextBox 4">
            <a:extLst>
              <a:ext uri="{FF2B5EF4-FFF2-40B4-BE49-F238E27FC236}">
                <a16:creationId xmlns:a16="http://schemas.microsoft.com/office/drawing/2014/main" id="{4748A1CC-CDA1-47F8-AE48-39850ECB5B4A}"/>
              </a:ext>
            </a:extLst>
          </p:cNvPr>
          <p:cNvSpPr txBox="1"/>
          <p:nvPr/>
        </p:nvSpPr>
        <p:spPr>
          <a:xfrm>
            <a:off x="889000" y="4089400"/>
            <a:ext cx="3523337" cy="1477328"/>
          </a:xfrm>
          <a:prstGeom prst="rect">
            <a:avLst/>
          </a:prstGeom>
          <a:noFill/>
        </p:spPr>
        <p:txBody>
          <a:bodyPr wrap="none" rtlCol="0">
            <a:spAutoFit/>
          </a:bodyPr>
          <a:lstStyle/>
          <a:p>
            <a:r>
              <a:rPr lang="en-IN" dirty="0"/>
              <a:t>{</a:t>
            </a:r>
          </a:p>
          <a:p>
            <a:pPr>
              <a:tabLst>
                <a:tab pos="177800" algn="l"/>
              </a:tabLst>
            </a:pPr>
            <a:r>
              <a:rPr lang="en-IN" dirty="0"/>
              <a:t>	count: 0,</a:t>
            </a:r>
          </a:p>
          <a:p>
            <a:pPr>
              <a:tabLst>
                <a:tab pos="177800" algn="l"/>
              </a:tabLst>
            </a:pPr>
            <a:r>
              <a:rPr lang="en-IN" dirty="0"/>
              <a:t>	next: function() { </a:t>
            </a:r>
            <a:r>
              <a:rPr lang="en-IN" dirty="0" err="1"/>
              <a:t>this.count</a:t>
            </a:r>
            <a:r>
              <a:rPr lang="en-IN" dirty="0"/>
              <a:t>+=1; },</a:t>
            </a:r>
          </a:p>
          <a:p>
            <a:pPr>
              <a:tabLst>
                <a:tab pos="177800" algn="l"/>
              </a:tabLst>
            </a:pPr>
            <a:r>
              <a:rPr lang="en-IN" dirty="0"/>
              <a:t>	</a:t>
            </a:r>
            <a:r>
              <a:rPr lang="en-IN" dirty="0" err="1"/>
              <a:t>prev</a:t>
            </a:r>
            <a:r>
              <a:rPr lang="en-IN" dirty="0"/>
              <a:t>: function() { </a:t>
            </a:r>
            <a:r>
              <a:rPr lang="en-IN" dirty="0" err="1"/>
              <a:t>this.count</a:t>
            </a:r>
            <a:r>
              <a:rPr lang="en-IN" dirty="0"/>
              <a:t>-=1; }</a:t>
            </a:r>
          </a:p>
          <a:p>
            <a:r>
              <a:rPr lang="en-IN" dirty="0"/>
              <a:t>}</a:t>
            </a:r>
            <a:endParaRPr lang="en-US" dirty="0"/>
          </a:p>
        </p:txBody>
      </p:sp>
      <p:cxnSp>
        <p:nvCxnSpPr>
          <p:cNvPr id="7" name="Straight Arrow Connector 6">
            <a:extLst>
              <a:ext uri="{FF2B5EF4-FFF2-40B4-BE49-F238E27FC236}">
                <a16:creationId xmlns:a16="http://schemas.microsoft.com/office/drawing/2014/main" id="{F6C34FC4-6BAF-441E-A9DF-4449E98D676E}"/>
              </a:ext>
            </a:extLst>
          </p:cNvPr>
          <p:cNvCxnSpPr>
            <a:endCxn id="2" idx="2"/>
          </p:cNvCxnSpPr>
          <p:nvPr/>
        </p:nvCxnSpPr>
        <p:spPr>
          <a:xfrm flipV="1">
            <a:off x="1879600" y="956734"/>
            <a:ext cx="177801" cy="34205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546099AE-F49D-4502-87F8-E34CE86F74C5}"/>
              </a:ext>
            </a:extLst>
          </p:cNvPr>
          <p:cNvCxnSpPr>
            <a:endCxn id="3" idx="2"/>
          </p:cNvCxnSpPr>
          <p:nvPr/>
        </p:nvCxnSpPr>
        <p:spPr>
          <a:xfrm flipV="1">
            <a:off x="2650668" y="956734"/>
            <a:ext cx="782566" cy="37422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D08B76DE-D8F3-4C06-99D6-1133976128B8}"/>
              </a:ext>
            </a:extLst>
          </p:cNvPr>
          <p:cNvCxnSpPr>
            <a:endCxn id="4" idx="2"/>
          </p:cNvCxnSpPr>
          <p:nvPr/>
        </p:nvCxnSpPr>
        <p:spPr>
          <a:xfrm flipV="1">
            <a:off x="2650668" y="956733"/>
            <a:ext cx="1366766" cy="40809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E5030A73-E3E0-4E5E-9375-1D2259E21DF9}"/>
              </a:ext>
            </a:extLst>
          </p:cNvPr>
          <p:cNvSpPr/>
          <p:nvPr/>
        </p:nvSpPr>
        <p:spPr>
          <a:xfrm>
            <a:off x="737201" y="2429933"/>
            <a:ext cx="3826933" cy="3386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DOM Handling Logic</a:t>
            </a:r>
            <a:endParaRPr lang="en-US" dirty="0"/>
          </a:p>
        </p:txBody>
      </p:sp>
      <p:sp>
        <p:nvSpPr>
          <p:cNvPr id="13" name="Rectangle 12">
            <a:extLst>
              <a:ext uri="{FF2B5EF4-FFF2-40B4-BE49-F238E27FC236}">
                <a16:creationId xmlns:a16="http://schemas.microsoft.com/office/drawing/2014/main" id="{1CD810D0-5090-45F3-95CC-7F52503911F8}"/>
              </a:ext>
            </a:extLst>
          </p:cNvPr>
          <p:cNvSpPr/>
          <p:nvPr/>
        </p:nvSpPr>
        <p:spPr>
          <a:xfrm>
            <a:off x="7298267" y="618067"/>
            <a:ext cx="2015067" cy="338667"/>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IN" dirty="0"/>
              <a:t>0</a:t>
            </a:r>
            <a:endParaRPr lang="en-US" dirty="0"/>
          </a:p>
        </p:txBody>
      </p:sp>
      <p:sp>
        <p:nvSpPr>
          <p:cNvPr id="14" name="Rectangle: Rounded Corners 13">
            <a:extLst>
              <a:ext uri="{FF2B5EF4-FFF2-40B4-BE49-F238E27FC236}">
                <a16:creationId xmlns:a16="http://schemas.microsoft.com/office/drawing/2014/main" id="{DD3EFDA5-85E9-4A3C-85B5-95E00D98D84B}"/>
              </a:ext>
            </a:extLst>
          </p:cNvPr>
          <p:cNvSpPr/>
          <p:nvPr/>
        </p:nvSpPr>
        <p:spPr>
          <a:xfrm>
            <a:off x="9465734" y="618067"/>
            <a:ext cx="431800" cy="33866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t>
            </a:r>
            <a:endParaRPr lang="en-US" dirty="0"/>
          </a:p>
        </p:txBody>
      </p:sp>
      <p:sp>
        <p:nvSpPr>
          <p:cNvPr id="15" name="Rectangle: Rounded Corners 14">
            <a:extLst>
              <a:ext uri="{FF2B5EF4-FFF2-40B4-BE49-F238E27FC236}">
                <a16:creationId xmlns:a16="http://schemas.microsoft.com/office/drawing/2014/main" id="{CAFAC244-0359-4E9A-9559-234D4C65C660}"/>
              </a:ext>
            </a:extLst>
          </p:cNvPr>
          <p:cNvSpPr/>
          <p:nvPr/>
        </p:nvSpPr>
        <p:spPr>
          <a:xfrm>
            <a:off x="10049934" y="618066"/>
            <a:ext cx="431800" cy="33866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t>
            </a:r>
            <a:endParaRPr lang="en-US" dirty="0"/>
          </a:p>
        </p:txBody>
      </p:sp>
      <p:sp>
        <p:nvSpPr>
          <p:cNvPr id="16" name="TextBox 15">
            <a:extLst>
              <a:ext uri="{FF2B5EF4-FFF2-40B4-BE49-F238E27FC236}">
                <a16:creationId xmlns:a16="http://schemas.microsoft.com/office/drawing/2014/main" id="{80A42224-DE1E-4D89-A4D9-9962E51B8FDA}"/>
              </a:ext>
            </a:extLst>
          </p:cNvPr>
          <p:cNvSpPr txBox="1"/>
          <p:nvPr/>
        </p:nvSpPr>
        <p:spPr>
          <a:xfrm>
            <a:off x="7137400" y="4089400"/>
            <a:ext cx="3640356" cy="1477328"/>
          </a:xfrm>
          <a:prstGeom prst="rect">
            <a:avLst/>
          </a:prstGeom>
          <a:noFill/>
        </p:spPr>
        <p:txBody>
          <a:bodyPr wrap="none" rtlCol="0">
            <a:spAutoFit/>
          </a:bodyPr>
          <a:lstStyle/>
          <a:p>
            <a:r>
              <a:rPr lang="en-IN" dirty="0"/>
              <a:t>{</a:t>
            </a:r>
          </a:p>
          <a:p>
            <a:pPr>
              <a:tabLst>
                <a:tab pos="177800" algn="l"/>
              </a:tabLst>
            </a:pPr>
            <a:r>
              <a:rPr lang="en-IN" dirty="0"/>
              <a:t>	count: 0,</a:t>
            </a:r>
          </a:p>
          <a:p>
            <a:pPr>
              <a:tabLst>
                <a:tab pos="177800" algn="l"/>
              </a:tabLst>
            </a:pPr>
            <a:r>
              <a:rPr lang="en-IN" dirty="0"/>
              <a:t>	next: function() { </a:t>
            </a:r>
            <a:r>
              <a:rPr lang="en-IN" dirty="0" err="1"/>
              <a:t>this.count</a:t>
            </a:r>
            <a:r>
              <a:rPr lang="en-IN" dirty="0"/>
              <a:t>+=10; },</a:t>
            </a:r>
          </a:p>
          <a:p>
            <a:pPr>
              <a:tabLst>
                <a:tab pos="177800" algn="l"/>
              </a:tabLst>
            </a:pPr>
            <a:r>
              <a:rPr lang="en-IN" dirty="0"/>
              <a:t>	</a:t>
            </a:r>
            <a:r>
              <a:rPr lang="en-IN" dirty="0" err="1"/>
              <a:t>prev</a:t>
            </a:r>
            <a:r>
              <a:rPr lang="en-IN" dirty="0"/>
              <a:t>: function() { </a:t>
            </a:r>
            <a:r>
              <a:rPr lang="en-IN" dirty="0" err="1"/>
              <a:t>this.count</a:t>
            </a:r>
            <a:r>
              <a:rPr lang="en-IN" dirty="0"/>
              <a:t>-=10; }</a:t>
            </a:r>
          </a:p>
          <a:p>
            <a:r>
              <a:rPr lang="en-IN" dirty="0"/>
              <a:t>}</a:t>
            </a:r>
            <a:endParaRPr lang="en-US" dirty="0"/>
          </a:p>
        </p:txBody>
      </p:sp>
      <p:cxnSp>
        <p:nvCxnSpPr>
          <p:cNvPr id="17" name="Straight Arrow Connector 16">
            <a:extLst>
              <a:ext uri="{FF2B5EF4-FFF2-40B4-BE49-F238E27FC236}">
                <a16:creationId xmlns:a16="http://schemas.microsoft.com/office/drawing/2014/main" id="{44258330-DDFE-4905-8F7C-3ACD2C870892}"/>
              </a:ext>
            </a:extLst>
          </p:cNvPr>
          <p:cNvCxnSpPr>
            <a:endCxn id="13" idx="2"/>
          </p:cNvCxnSpPr>
          <p:nvPr/>
        </p:nvCxnSpPr>
        <p:spPr>
          <a:xfrm flipV="1">
            <a:off x="8128000" y="956734"/>
            <a:ext cx="177801" cy="34205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DCB9E8F7-835F-4F1D-9ECA-E40FB3FD881B}"/>
              </a:ext>
            </a:extLst>
          </p:cNvPr>
          <p:cNvCxnSpPr>
            <a:endCxn id="14" idx="2"/>
          </p:cNvCxnSpPr>
          <p:nvPr/>
        </p:nvCxnSpPr>
        <p:spPr>
          <a:xfrm flipV="1">
            <a:off x="8899068" y="956734"/>
            <a:ext cx="782566" cy="37422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62E7EC5E-2665-46BA-B32E-B92017250F3F}"/>
              </a:ext>
            </a:extLst>
          </p:cNvPr>
          <p:cNvCxnSpPr>
            <a:endCxn id="15" idx="2"/>
          </p:cNvCxnSpPr>
          <p:nvPr/>
        </p:nvCxnSpPr>
        <p:spPr>
          <a:xfrm flipV="1">
            <a:off x="8899068" y="956733"/>
            <a:ext cx="1366766" cy="40809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EF7770C2-0B86-45E8-8302-31A270C8B771}"/>
              </a:ext>
            </a:extLst>
          </p:cNvPr>
          <p:cNvSpPr/>
          <p:nvPr/>
        </p:nvSpPr>
        <p:spPr>
          <a:xfrm>
            <a:off x="6985601" y="2429933"/>
            <a:ext cx="3826933" cy="3386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DOM Handling Logic</a:t>
            </a:r>
            <a:endParaRPr lang="en-US" dirty="0"/>
          </a:p>
        </p:txBody>
      </p:sp>
      <p:cxnSp>
        <p:nvCxnSpPr>
          <p:cNvPr id="22" name="Straight Connector 21">
            <a:extLst>
              <a:ext uri="{FF2B5EF4-FFF2-40B4-BE49-F238E27FC236}">
                <a16:creationId xmlns:a16="http://schemas.microsoft.com/office/drawing/2014/main" id="{9EA9200A-7F7F-432A-8FBF-A7512769CAEC}"/>
              </a:ext>
            </a:extLst>
          </p:cNvPr>
          <p:cNvCxnSpPr/>
          <p:nvPr/>
        </p:nvCxnSpPr>
        <p:spPr>
          <a:xfrm>
            <a:off x="143933" y="5740400"/>
            <a:ext cx="11819467"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32D436A2-19FA-4CC6-989A-0ED58EAA962E}"/>
              </a:ext>
            </a:extLst>
          </p:cNvPr>
          <p:cNvSpPr txBox="1"/>
          <p:nvPr/>
        </p:nvSpPr>
        <p:spPr>
          <a:xfrm>
            <a:off x="1777530" y="5969569"/>
            <a:ext cx="1287404" cy="369332"/>
          </a:xfrm>
          <a:prstGeom prst="rect">
            <a:avLst/>
          </a:prstGeom>
          <a:noFill/>
        </p:spPr>
        <p:txBody>
          <a:bodyPr wrap="none" rtlCol="0">
            <a:spAutoFit/>
          </a:bodyPr>
          <a:lstStyle/>
          <a:p>
            <a:r>
              <a:rPr lang="en-IN" dirty="0"/>
              <a:t>&lt;counter /&gt;</a:t>
            </a:r>
            <a:endParaRPr lang="en-US" dirty="0"/>
          </a:p>
        </p:txBody>
      </p:sp>
      <p:sp>
        <p:nvSpPr>
          <p:cNvPr id="24" name="TextBox 23">
            <a:extLst>
              <a:ext uri="{FF2B5EF4-FFF2-40B4-BE49-F238E27FC236}">
                <a16:creationId xmlns:a16="http://schemas.microsoft.com/office/drawing/2014/main" id="{3245434B-607D-410C-970D-AD2DF1DB3726}"/>
              </a:ext>
            </a:extLst>
          </p:cNvPr>
          <p:cNvSpPr txBox="1"/>
          <p:nvPr/>
        </p:nvSpPr>
        <p:spPr>
          <a:xfrm>
            <a:off x="7943475" y="5969569"/>
            <a:ext cx="2538259" cy="369332"/>
          </a:xfrm>
          <a:prstGeom prst="rect">
            <a:avLst/>
          </a:prstGeom>
          <a:noFill/>
        </p:spPr>
        <p:txBody>
          <a:bodyPr wrap="none" rtlCol="0">
            <a:spAutoFit/>
          </a:bodyPr>
          <a:lstStyle/>
          <a:p>
            <a:r>
              <a:rPr lang="en-IN" dirty="0"/>
              <a:t>&lt;counter interval=“10”/&gt;</a:t>
            </a:r>
            <a:endParaRPr lang="en-US" dirty="0"/>
          </a:p>
        </p:txBody>
      </p:sp>
    </p:spTree>
    <p:extLst>
      <p:ext uri="{BB962C8B-B14F-4D97-AF65-F5344CB8AC3E}">
        <p14:creationId xmlns:p14="http://schemas.microsoft.com/office/powerpoint/2010/main" val="11017045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D23DF-46A4-4325-9592-F17FA65E3936}"/>
              </a:ext>
            </a:extLst>
          </p:cNvPr>
          <p:cNvSpPr>
            <a:spLocks noGrp="1"/>
          </p:cNvSpPr>
          <p:nvPr>
            <p:ph type="title"/>
          </p:nvPr>
        </p:nvSpPr>
        <p:spPr/>
        <p:txBody>
          <a:bodyPr/>
          <a:lstStyle/>
          <a:p>
            <a:r>
              <a:rPr lang="en-IN" dirty="0"/>
              <a:t>Component</a:t>
            </a:r>
            <a:endParaRPr lang="en-US" dirty="0"/>
          </a:p>
        </p:txBody>
      </p:sp>
      <p:sp>
        <p:nvSpPr>
          <p:cNvPr id="3" name="Content Placeholder 2">
            <a:extLst>
              <a:ext uri="{FF2B5EF4-FFF2-40B4-BE49-F238E27FC236}">
                <a16:creationId xmlns:a16="http://schemas.microsoft.com/office/drawing/2014/main" id="{E1976CB6-36A4-4E02-BF60-5F0393180B82}"/>
              </a:ext>
            </a:extLst>
          </p:cNvPr>
          <p:cNvSpPr>
            <a:spLocks noGrp="1"/>
          </p:cNvSpPr>
          <p:nvPr>
            <p:ph idx="1"/>
          </p:nvPr>
        </p:nvSpPr>
        <p:spPr/>
        <p:txBody>
          <a:bodyPr/>
          <a:lstStyle/>
          <a:p>
            <a:r>
              <a:rPr lang="en-US" dirty="0"/>
              <a:t>Components are the building blocks of a UI in an Angular application. </a:t>
            </a:r>
            <a:endParaRPr lang="en-IN" dirty="0"/>
          </a:p>
          <a:p>
            <a:pPr lvl="1"/>
            <a:r>
              <a:rPr lang="en-IN" b="1" dirty="0"/>
              <a:t>UI (VIEW) *</a:t>
            </a:r>
          </a:p>
          <a:p>
            <a:pPr lvl="1"/>
            <a:r>
              <a:rPr lang="en-IN" dirty="0"/>
              <a:t>STYLES (CSS)</a:t>
            </a:r>
          </a:p>
          <a:p>
            <a:pPr lvl="1"/>
            <a:r>
              <a:rPr lang="en-IN" dirty="0"/>
              <a:t>DATA</a:t>
            </a:r>
          </a:p>
          <a:p>
            <a:pPr lvl="2"/>
            <a:r>
              <a:rPr lang="en-IN" dirty="0"/>
              <a:t>Created Inside the Component (State)</a:t>
            </a:r>
          </a:p>
          <a:p>
            <a:pPr lvl="2"/>
            <a:r>
              <a:rPr lang="en-IN" dirty="0"/>
              <a:t>Taken from Outside the Component (Property)</a:t>
            </a:r>
          </a:p>
          <a:p>
            <a:pPr lvl="1"/>
            <a:r>
              <a:rPr lang="en-IN" dirty="0"/>
              <a:t>BEHAVIOUR</a:t>
            </a:r>
            <a:endParaRPr lang="en-US" dirty="0"/>
          </a:p>
        </p:txBody>
      </p:sp>
    </p:spTree>
    <p:extLst>
      <p:ext uri="{BB962C8B-B14F-4D97-AF65-F5344CB8AC3E}">
        <p14:creationId xmlns:p14="http://schemas.microsoft.com/office/powerpoint/2010/main" val="250446113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DD4C4-9C6C-4666-B7D3-2A3E4F4D25D8}"/>
              </a:ext>
            </a:extLst>
          </p:cNvPr>
          <p:cNvSpPr>
            <a:spLocks noGrp="1"/>
          </p:cNvSpPr>
          <p:nvPr>
            <p:ph type="title"/>
          </p:nvPr>
        </p:nvSpPr>
        <p:spPr/>
        <p:txBody>
          <a:bodyPr/>
          <a:lstStyle/>
          <a:p>
            <a:r>
              <a:rPr lang="en-IN" dirty="0"/>
              <a:t>Composite UI</a:t>
            </a:r>
            <a:endParaRPr lang="en-US" dirty="0"/>
          </a:p>
        </p:txBody>
      </p:sp>
      <p:sp>
        <p:nvSpPr>
          <p:cNvPr id="4" name="Rectangle 3">
            <a:extLst>
              <a:ext uri="{FF2B5EF4-FFF2-40B4-BE49-F238E27FC236}">
                <a16:creationId xmlns:a16="http://schemas.microsoft.com/office/drawing/2014/main" id="{2D1860B6-E512-406C-A06B-2D3609BC259B}"/>
              </a:ext>
            </a:extLst>
          </p:cNvPr>
          <p:cNvSpPr/>
          <p:nvPr/>
        </p:nvSpPr>
        <p:spPr>
          <a:xfrm>
            <a:off x="3395050" y="1883121"/>
            <a:ext cx="5549445" cy="4354717"/>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5F445E28-BE2C-4AD8-B7F5-6ACC0FD6DD7B}"/>
              </a:ext>
            </a:extLst>
          </p:cNvPr>
          <p:cNvSpPr/>
          <p:nvPr/>
        </p:nvSpPr>
        <p:spPr>
          <a:xfrm>
            <a:off x="3524666" y="2006906"/>
            <a:ext cx="5286895" cy="4904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NAV COMPONENT + CSS</a:t>
            </a:r>
          </a:p>
        </p:txBody>
      </p:sp>
      <p:sp>
        <p:nvSpPr>
          <p:cNvPr id="6" name="Rectangle 5">
            <a:extLst>
              <a:ext uri="{FF2B5EF4-FFF2-40B4-BE49-F238E27FC236}">
                <a16:creationId xmlns:a16="http://schemas.microsoft.com/office/drawing/2014/main" id="{ADA937FF-F08D-47CA-BA80-8792A4929F5A}"/>
              </a:ext>
            </a:extLst>
          </p:cNvPr>
          <p:cNvSpPr/>
          <p:nvPr/>
        </p:nvSpPr>
        <p:spPr>
          <a:xfrm>
            <a:off x="3524666" y="2621141"/>
            <a:ext cx="1537855" cy="28762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SIDE NAV COMPONENT</a:t>
            </a:r>
          </a:p>
          <a:p>
            <a:pPr algn="ctr"/>
            <a:r>
              <a:rPr lang="en-IN" dirty="0"/>
              <a:t>+ CSS</a:t>
            </a:r>
          </a:p>
        </p:txBody>
      </p:sp>
      <p:sp>
        <p:nvSpPr>
          <p:cNvPr id="7" name="Rectangle 6">
            <a:extLst>
              <a:ext uri="{FF2B5EF4-FFF2-40B4-BE49-F238E27FC236}">
                <a16:creationId xmlns:a16="http://schemas.microsoft.com/office/drawing/2014/main" id="{9E2B71D5-C773-4C3B-8EB4-1E0CB6B45636}"/>
              </a:ext>
            </a:extLst>
          </p:cNvPr>
          <p:cNvSpPr/>
          <p:nvPr/>
        </p:nvSpPr>
        <p:spPr>
          <a:xfrm>
            <a:off x="5162273" y="2621141"/>
            <a:ext cx="3649287" cy="13716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a:t>LIST COMPONENT</a:t>
            </a:r>
          </a:p>
          <a:p>
            <a:pPr algn="ctr"/>
            <a:r>
              <a:rPr lang="en-IN" dirty="0"/>
              <a:t>+ CSS</a:t>
            </a:r>
          </a:p>
        </p:txBody>
      </p:sp>
      <p:sp>
        <p:nvSpPr>
          <p:cNvPr id="8" name="Rectangle 7">
            <a:extLst>
              <a:ext uri="{FF2B5EF4-FFF2-40B4-BE49-F238E27FC236}">
                <a16:creationId xmlns:a16="http://schemas.microsoft.com/office/drawing/2014/main" id="{574B931C-D785-468A-A6AF-318C15958D05}"/>
              </a:ext>
            </a:extLst>
          </p:cNvPr>
          <p:cNvSpPr/>
          <p:nvPr/>
        </p:nvSpPr>
        <p:spPr>
          <a:xfrm>
            <a:off x="5162273" y="4067555"/>
            <a:ext cx="3649287" cy="1429789"/>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a:t>DETAILS COMPONENT</a:t>
            </a:r>
          </a:p>
          <a:p>
            <a:pPr algn="ctr"/>
            <a:r>
              <a:rPr lang="en-IN" dirty="0"/>
              <a:t>+ CSS</a:t>
            </a:r>
          </a:p>
        </p:txBody>
      </p:sp>
      <p:sp>
        <p:nvSpPr>
          <p:cNvPr id="9" name="Rectangle 8">
            <a:extLst>
              <a:ext uri="{FF2B5EF4-FFF2-40B4-BE49-F238E27FC236}">
                <a16:creationId xmlns:a16="http://schemas.microsoft.com/office/drawing/2014/main" id="{BC9E2469-9758-45FB-94C1-87C1A0EED6D3}"/>
              </a:ext>
            </a:extLst>
          </p:cNvPr>
          <p:cNvSpPr/>
          <p:nvPr/>
        </p:nvSpPr>
        <p:spPr>
          <a:xfrm>
            <a:off x="3524666" y="5621128"/>
            <a:ext cx="5286895" cy="49045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dirty="0"/>
              <a:t>STATUS COMPONENT + CSS</a:t>
            </a:r>
          </a:p>
        </p:txBody>
      </p:sp>
    </p:spTree>
    <p:extLst>
      <p:ext uri="{BB962C8B-B14F-4D97-AF65-F5344CB8AC3E}">
        <p14:creationId xmlns:p14="http://schemas.microsoft.com/office/powerpoint/2010/main" val="135635667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4A3DE0-5B11-4A18-9368-A97790F6B4D4}"/>
              </a:ext>
            </a:extLst>
          </p:cNvPr>
          <p:cNvSpPr>
            <a:spLocks noGrp="1"/>
          </p:cNvSpPr>
          <p:nvPr>
            <p:ph type="title"/>
          </p:nvPr>
        </p:nvSpPr>
        <p:spPr/>
        <p:txBody>
          <a:bodyPr/>
          <a:lstStyle/>
          <a:p>
            <a:r>
              <a:rPr lang="en-US" dirty="0"/>
              <a:t>Creating Application</a:t>
            </a:r>
          </a:p>
        </p:txBody>
      </p:sp>
      <p:sp>
        <p:nvSpPr>
          <p:cNvPr id="3" name="Content Placeholder 2">
            <a:extLst>
              <a:ext uri="{FF2B5EF4-FFF2-40B4-BE49-F238E27FC236}">
                <a16:creationId xmlns:a16="http://schemas.microsoft.com/office/drawing/2014/main" id="{DB4144A5-1FEA-4E7F-966B-484A5CEC69D9}"/>
              </a:ext>
            </a:extLst>
          </p:cNvPr>
          <p:cNvSpPr>
            <a:spLocks noGrp="1"/>
          </p:cNvSpPr>
          <p:nvPr>
            <p:ph idx="1"/>
          </p:nvPr>
        </p:nvSpPr>
        <p:spPr/>
        <p:txBody>
          <a:bodyPr/>
          <a:lstStyle/>
          <a:p>
            <a:r>
              <a:rPr lang="en-US" dirty="0"/>
              <a:t>Multiple Projects in Single Workspace</a:t>
            </a:r>
          </a:p>
          <a:p>
            <a:pPr lvl="1"/>
            <a:r>
              <a:rPr lang="en-US" dirty="0"/>
              <a:t>ng new multi-apps --</a:t>
            </a:r>
            <a:r>
              <a:rPr lang="en-US" dirty="0" err="1"/>
              <a:t>createApplication</a:t>
            </a:r>
            <a:r>
              <a:rPr lang="en-US" dirty="0"/>
              <a:t>="false"</a:t>
            </a:r>
          </a:p>
          <a:p>
            <a:pPr lvl="1"/>
            <a:r>
              <a:rPr lang="en-US" dirty="0"/>
              <a:t>cd multi-apps</a:t>
            </a:r>
          </a:p>
          <a:p>
            <a:pPr lvl="1"/>
            <a:r>
              <a:rPr lang="en-US" dirty="0"/>
              <a:t>ng generate application app-one</a:t>
            </a:r>
          </a:p>
          <a:p>
            <a:pPr lvl="1"/>
            <a:r>
              <a:rPr lang="en-US" dirty="0"/>
              <a:t>ng generate application app-two</a:t>
            </a:r>
          </a:p>
          <a:p>
            <a:pPr lvl="1"/>
            <a:r>
              <a:rPr lang="en-US" dirty="0"/>
              <a:t>ng generate library my-lib</a:t>
            </a:r>
          </a:p>
          <a:p>
            <a:r>
              <a:rPr lang="en-US" dirty="0"/>
              <a:t>Run the Application</a:t>
            </a:r>
          </a:p>
          <a:p>
            <a:pPr lvl="1"/>
            <a:r>
              <a:rPr lang="en-US" dirty="0"/>
              <a:t>ng serve – This command will run the default project configured in </a:t>
            </a:r>
            <a:r>
              <a:rPr lang="en-US" dirty="0" err="1"/>
              <a:t>angular.json</a:t>
            </a:r>
            <a:r>
              <a:rPr lang="en-US" dirty="0"/>
              <a:t> file</a:t>
            </a:r>
          </a:p>
          <a:p>
            <a:pPr lvl="1"/>
            <a:r>
              <a:rPr lang="en-US" dirty="0"/>
              <a:t>ng serve --project=app-two – This command will run the project specified</a:t>
            </a:r>
          </a:p>
        </p:txBody>
      </p:sp>
    </p:spTree>
    <p:extLst>
      <p:ext uri="{BB962C8B-B14F-4D97-AF65-F5344CB8AC3E}">
        <p14:creationId xmlns:p14="http://schemas.microsoft.com/office/powerpoint/2010/main" val="39964131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656B4B-F9E6-4BB0-9F50-0BD68477DA0A}"/>
              </a:ext>
            </a:extLst>
          </p:cNvPr>
          <p:cNvSpPr>
            <a:spLocks noGrp="1"/>
          </p:cNvSpPr>
          <p:nvPr>
            <p:ph type="title"/>
          </p:nvPr>
        </p:nvSpPr>
        <p:spPr/>
        <p:txBody>
          <a:bodyPr/>
          <a:lstStyle/>
          <a:p>
            <a:r>
              <a:rPr lang="en-US" dirty="0"/>
              <a:t>Installation</a:t>
            </a:r>
          </a:p>
        </p:txBody>
      </p:sp>
      <p:sp>
        <p:nvSpPr>
          <p:cNvPr id="3" name="Content Placeholder 2">
            <a:extLst>
              <a:ext uri="{FF2B5EF4-FFF2-40B4-BE49-F238E27FC236}">
                <a16:creationId xmlns:a16="http://schemas.microsoft.com/office/drawing/2014/main" id="{089CC8D7-F603-4D60-B49E-BA0BCA93B9FC}"/>
              </a:ext>
            </a:extLst>
          </p:cNvPr>
          <p:cNvSpPr>
            <a:spLocks noGrp="1"/>
          </p:cNvSpPr>
          <p:nvPr>
            <p:ph idx="1"/>
          </p:nvPr>
        </p:nvSpPr>
        <p:spPr/>
        <p:txBody>
          <a:bodyPr>
            <a:normAutofit fontScale="77500" lnSpcReduction="20000"/>
          </a:bodyPr>
          <a:lstStyle/>
          <a:p>
            <a:r>
              <a:rPr lang="en-US" dirty="0"/>
              <a:t>LTS Version (v14) of Node JS - </a:t>
            </a:r>
            <a:r>
              <a:rPr lang="en-US" dirty="0">
                <a:hlinkClick r:id="rId2"/>
              </a:rPr>
              <a:t>https://nodejs.org/en/</a:t>
            </a:r>
            <a:endParaRPr lang="en-US" dirty="0"/>
          </a:p>
          <a:p>
            <a:r>
              <a:rPr lang="en-US" dirty="0"/>
              <a:t>Latest version of Visual Studio Code - </a:t>
            </a:r>
            <a:r>
              <a:rPr lang="en-US" dirty="0">
                <a:hlinkClick r:id="rId3"/>
              </a:rPr>
              <a:t>https://code.visualstudio.com/</a:t>
            </a:r>
            <a:endParaRPr lang="en-US" dirty="0"/>
          </a:p>
          <a:p>
            <a:r>
              <a:rPr lang="en-US" dirty="0"/>
              <a:t>Visual Studio Code Extensions</a:t>
            </a:r>
          </a:p>
          <a:p>
            <a:pPr lvl="1"/>
            <a:r>
              <a:rPr lang="en-US" dirty="0" err="1"/>
              <a:t>AutoFileName</a:t>
            </a:r>
            <a:endParaRPr lang="en-US" dirty="0"/>
          </a:p>
          <a:p>
            <a:pPr lvl="1"/>
            <a:r>
              <a:rPr lang="en-US" dirty="0" err="1"/>
              <a:t>vscode</a:t>
            </a:r>
            <a:r>
              <a:rPr lang="en-US" dirty="0"/>
              <a:t>-icons</a:t>
            </a:r>
          </a:p>
          <a:p>
            <a:pPr lvl="1"/>
            <a:r>
              <a:rPr lang="en-US" dirty="0"/>
              <a:t>Angular Snippets – John Papa</a:t>
            </a:r>
          </a:p>
          <a:p>
            <a:pPr lvl="1"/>
            <a:r>
              <a:rPr lang="en-US" dirty="0"/>
              <a:t>Angular Language Service</a:t>
            </a:r>
          </a:p>
          <a:p>
            <a:pPr lvl="1"/>
            <a:r>
              <a:rPr lang="en-US" dirty="0"/>
              <a:t>IntelliSense for CSS class names in HTML</a:t>
            </a:r>
          </a:p>
          <a:p>
            <a:pPr lvl="1"/>
            <a:r>
              <a:rPr lang="en-US" dirty="0"/>
              <a:t>CSS Formatter</a:t>
            </a:r>
          </a:p>
          <a:p>
            <a:r>
              <a:rPr lang="en-US" dirty="0"/>
              <a:t>After Installing the extensions, select the following in VS Code</a:t>
            </a:r>
          </a:p>
          <a:p>
            <a:pPr lvl="1"/>
            <a:r>
              <a:rPr lang="en-US" dirty="0"/>
              <a:t>File Menu -&gt; Preferences -&gt; File Icon Theme -&gt; </a:t>
            </a:r>
            <a:r>
              <a:rPr lang="en-US" dirty="0" err="1"/>
              <a:t>VSCode</a:t>
            </a:r>
            <a:r>
              <a:rPr lang="en-US" dirty="0"/>
              <a:t> Icons</a:t>
            </a:r>
          </a:p>
          <a:p>
            <a:r>
              <a:rPr lang="en-US" dirty="0"/>
              <a:t>Chrome Extension</a:t>
            </a:r>
          </a:p>
          <a:p>
            <a:pPr lvl="1"/>
            <a:r>
              <a:rPr lang="en-US" dirty="0"/>
              <a:t>Angular </a:t>
            </a:r>
            <a:r>
              <a:rPr lang="en-US" dirty="0" err="1"/>
              <a:t>DevTools</a:t>
            </a:r>
            <a:r>
              <a:rPr lang="en-US" dirty="0"/>
              <a:t> – Offered by Angular Team - </a:t>
            </a:r>
            <a:r>
              <a:rPr lang="en-US" dirty="0">
                <a:hlinkClick r:id="rId4"/>
              </a:rPr>
              <a:t>https://chrome.google.com/webstore/detail/angular-devtools/ienfalfjdbdpebioblfackkekamfmbnh?hl=en</a:t>
            </a:r>
            <a:endParaRPr lang="en-US" dirty="0"/>
          </a:p>
        </p:txBody>
      </p:sp>
    </p:spTree>
    <p:extLst>
      <p:ext uri="{BB962C8B-B14F-4D97-AF65-F5344CB8AC3E}">
        <p14:creationId xmlns:p14="http://schemas.microsoft.com/office/powerpoint/2010/main" val="144080229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872C39-BF38-48DF-B1FD-09336D98B099}"/>
              </a:ext>
            </a:extLst>
          </p:cNvPr>
          <p:cNvSpPr>
            <a:spLocks noGrp="1"/>
          </p:cNvSpPr>
          <p:nvPr>
            <p:ph type="title"/>
          </p:nvPr>
        </p:nvSpPr>
        <p:spPr/>
        <p:txBody>
          <a:bodyPr/>
          <a:lstStyle/>
          <a:p>
            <a:r>
              <a:rPr lang="en-IN" dirty="0"/>
              <a:t>ng generate</a:t>
            </a:r>
          </a:p>
        </p:txBody>
      </p:sp>
      <p:sp>
        <p:nvSpPr>
          <p:cNvPr id="3" name="Content Placeholder 2">
            <a:extLst>
              <a:ext uri="{FF2B5EF4-FFF2-40B4-BE49-F238E27FC236}">
                <a16:creationId xmlns:a16="http://schemas.microsoft.com/office/drawing/2014/main" id="{CA089637-47F8-45CE-B796-37BE991E3843}"/>
              </a:ext>
            </a:extLst>
          </p:cNvPr>
          <p:cNvSpPr>
            <a:spLocks noGrp="1"/>
          </p:cNvSpPr>
          <p:nvPr>
            <p:ph idx="1"/>
          </p:nvPr>
        </p:nvSpPr>
        <p:spPr/>
        <p:txBody>
          <a:bodyPr>
            <a:normAutofit/>
          </a:bodyPr>
          <a:lstStyle/>
          <a:p>
            <a:r>
              <a:rPr lang="en-US" dirty="0"/>
              <a:t>Generates and/or modifies files based on a schematic.</a:t>
            </a:r>
          </a:p>
          <a:p>
            <a:pPr lvl="1"/>
            <a:r>
              <a:rPr lang="en-US" dirty="0"/>
              <a:t>ng generate &lt;schematic&gt; [options]</a:t>
            </a:r>
          </a:p>
          <a:p>
            <a:pPr lvl="1"/>
            <a:r>
              <a:rPr lang="en-US" dirty="0"/>
              <a:t>ng g &lt;schematic&gt; [options]</a:t>
            </a:r>
          </a:p>
          <a:p>
            <a:r>
              <a:rPr lang="en-US" dirty="0"/>
              <a:t>Schematic</a:t>
            </a:r>
          </a:p>
        </p:txBody>
      </p:sp>
      <p:graphicFrame>
        <p:nvGraphicFramePr>
          <p:cNvPr id="6" name="Table 6">
            <a:extLst>
              <a:ext uri="{FF2B5EF4-FFF2-40B4-BE49-F238E27FC236}">
                <a16:creationId xmlns:a16="http://schemas.microsoft.com/office/drawing/2014/main" id="{445172B5-3A11-4284-A852-7B63E64E47F6}"/>
              </a:ext>
            </a:extLst>
          </p:cNvPr>
          <p:cNvGraphicFramePr>
            <a:graphicFrameLocks noGrp="1"/>
          </p:cNvGraphicFramePr>
          <p:nvPr/>
        </p:nvGraphicFramePr>
        <p:xfrm>
          <a:off x="1180829" y="3737027"/>
          <a:ext cx="9923296" cy="2008944"/>
        </p:xfrm>
        <a:graphic>
          <a:graphicData uri="http://schemas.openxmlformats.org/drawingml/2006/table">
            <a:tbl>
              <a:tblPr firstRow="1" bandRow="1">
                <a:tableStyleId>{0505E3EF-67EA-436B-97B2-0124C06EBD24}</a:tableStyleId>
              </a:tblPr>
              <a:tblGrid>
                <a:gridCol w="2480824">
                  <a:extLst>
                    <a:ext uri="{9D8B030D-6E8A-4147-A177-3AD203B41FA5}">
                      <a16:colId xmlns:a16="http://schemas.microsoft.com/office/drawing/2014/main" val="35834621"/>
                    </a:ext>
                  </a:extLst>
                </a:gridCol>
                <a:gridCol w="2480824">
                  <a:extLst>
                    <a:ext uri="{9D8B030D-6E8A-4147-A177-3AD203B41FA5}">
                      <a16:colId xmlns:a16="http://schemas.microsoft.com/office/drawing/2014/main" val="3804257837"/>
                    </a:ext>
                  </a:extLst>
                </a:gridCol>
                <a:gridCol w="2480824">
                  <a:extLst>
                    <a:ext uri="{9D8B030D-6E8A-4147-A177-3AD203B41FA5}">
                      <a16:colId xmlns:a16="http://schemas.microsoft.com/office/drawing/2014/main" val="1849735432"/>
                    </a:ext>
                  </a:extLst>
                </a:gridCol>
                <a:gridCol w="2480824">
                  <a:extLst>
                    <a:ext uri="{9D8B030D-6E8A-4147-A177-3AD203B41FA5}">
                      <a16:colId xmlns:a16="http://schemas.microsoft.com/office/drawing/2014/main" val="2258174611"/>
                    </a:ext>
                  </a:extLst>
                </a:gridCol>
              </a:tblGrid>
              <a:tr h="502236">
                <a:tc>
                  <a:txBody>
                    <a:bodyPr/>
                    <a:lstStyle/>
                    <a:p>
                      <a:pPr algn="l"/>
                      <a:r>
                        <a:rPr lang="en-IN" sz="2400" b="0" dirty="0"/>
                        <a:t>app-shell</a:t>
                      </a:r>
                    </a:p>
                  </a:txBody>
                  <a:tcPr anchor="ctr"/>
                </a:tc>
                <a:tc>
                  <a:txBody>
                    <a:bodyPr/>
                    <a:lstStyle/>
                    <a:p>
                      <a:pPr algn="l"/>
                      <a:r>
                        <a:rPr lang="en-IN" sz="2400" b="0" dirty="0"/>
                        <a:t>directive</a:t>
                      </a:r>
                    </a:p>
                  </a:txBody>
                  <a:tcPr anchor="ctr"/>
                </a:tc>
                <a:tc>
                  <a:txBody>
                    <a:bodyPr/>
                    <a:lstStyle/>
                    <a:p>
                      <a:pPr algn="l"/>
                      <a:r>
                        <a:rPr lang="en-IN" sz="2400" b="0" dirty="0"/>
                        <a:t>interface</a:t>
                      </a:r>
                    </a:p>
                  </a:txBody>
                  <a:tcPr anchor="ctr"/>
                </a:tc>
                <a:tc>
                  <a:txBody>
                    <a:bodyPr/>
                    <a:lstStyle/>
                    <a:p>
                      <a:pPr algn="l"/>
                      <a:r>
                        <a:rPr lang="en-IN" sz="2400" b="0" dirty="0"/>
                        <a:t>resolver</a:t>
                      </a:r>
                    </a:p>
                  </a:txBody>
                  <a:tcPr anchor="ctr"/>
                </a:tc>
                <a:extLst>
                  <a:ext uri="{0D108BD9-81ED-4DB2-BD59-A6C34878D82A}">
                    <a16:rowId xmlns:a16="http://schemas.microsoft.com/office/drawing/2014/main" val="1721436120"/>
                  </a:ext>
                </a:extLst>
              </a:tr>
              <a:tr h="502236">
                <a:tc>
                  <a:txBody>
                    <a:bodyPr/>
                    <a:lstStyle/>
                    <a:p>
                      <a:pPr algn="l"/>
                      <a:r>
                        <a:rPr lang="en-IN" sz="2400" b="0" dirty="0"/>
                        <a:t>application</a:t>
                      </a:r>
                    </a:p>
                  </a:txBody>
                  <a:tcPr anchor="ctr"/>
                </a:tc>
                <a:tc>
                  <a:txBody>
                    <a:bodyPr/>
                    <a:lstStyle/>
                    <a:p>
                      <a:pPr algn="l"/>
                      <a:r>
                        <a:rPr lang="en-IN" sz="2400" b="0" dirty="0" err="1"/>
                        <a:t>enum</a:t>
                      </a:r>
                      <a:endParaRPr lang="en-IN" sz="2400" b="0" dirty="0"/>
                    </a:p>
                  </a:txBody>
                  <a:tcPr anchor="ctr"/>
                </a:tc>
                <a:tc>
                  <a:txBody>
                    <a:bodyPr/>
                    <a:lstStyle/>
                    <a:p>
                      <a:pPr algn="l"/>
                      <a:r>
                        <a:rPr lang="en-IN" sz="2400" b="0" dirty="0"/>
                        <a:t>library</a:t>
                      </a:r>
                    </a:p>
                  </a:txBody>
                  <a:tcPr anchor="ctr"/>
                </a:tc>
                <a:tc>
                  <a:txBody>
                    <a:bodyPr/>
                    <a:lstStyle/>
                    <a:p>
                      <a:pPr algn="l"/>
                      <a:r>
                        <a:rPr lang="en-IN" sz="2400" b="0" dirty="0"/>
                        <a:t>service</a:t>
                      </a:r>
                    </a:p>
                  </a:txBody>
                  <a:tcPr anchor="ctr"/>
                </a:tc>
                <a:extLst>
                  <a:ext uri="{0D108BD9-81ED-4DB2-BD59-A6C34878D82A}">
                    <a16:rowId xmlns:a16="http://schemas.microsoft.com/office/drawing/2014/main" val="1510157445"/>
                  </a:ext>
                </a:extLst>
              </a:tr>
              <a:tr h="502236">
                <a:tc>
                  <a:txBody>
                    <a:bodyPr/>
                    <a:lstStyle/>
                    <a:p>
                      <a:pPr algn="l"/>
                      <a:r>
                        <a:rPr lang="en-IN" sz="2400" b="0" dirty="0"/>
                        <a:t>class</a:t>
                      </a:r>
                    </a:p>
                  </a:txBody>
                  <a:tcPr anchor="ctr"/>
                </a:tc>
                <a:tc>
                  <a:txBody>
                    <a:bodyPr/>
                    <a:lstStyle/>
                    <a:p>
                      <a:pPr algn="l"/>
                      <a:r>
                        <a:rPr lang="en-IN" sz="2400" b="0" dirty="0"/>
                        <a:t>guard</a:t>
                      </a:r>
                    </a:p>
                  </a:txBody>
                  <a:tcPr anchor="ctr"/>
                </a:tc>
                <a:tc>
                  <a:txBody>
                    <a:bodyPr/>
                    <a:lstStyle/>
                    <a:p>
                      <a:pPr algn="l"/>
                      <a:r>
                        <a:rPr lang="en-IN" sz="2400" b="0" dirty="0"/>
                        <a:t>module</a:t>
                      </a:r>
                    </a:p>
                  </a:txBody>
                  <a:tcPr anchor="ctr"/>
                </a:tc>
                <a:tc>
                  <a:txBody>
                    <a:bodyPr/>
                    <a:lstStyle/>
                    <a:p>
                      <a:pPr algn="l"/>
                      <a:r>
                        <a:rPr lang="en-IN" sz="2400" b="0" dirty="0"/>
                        <a:t>service-worker</a:t>
                      </a:r>
                    </a:p>
                  </a:txBody>
                  <a:tcPr anchor="ctr"/>
                </a:tc>
                <a:extLst>
                  <a:ext uri="{0D108BD9-81ED-4DB2-BD59-A6C34878D82A}">
                    <a16:rowId xmlns:a16="http://schemas.microsoft.com/office/drawing/2014/main" val="2919183382"/>
                  </a:ext>
                </a:extLst>
              </a:tr>
              <a:tr h="502236">
                <a:tc>
                  <a:txBody>
                    <a:bodyPr/>
                    <a:lstStyle/>
                    <a:p>
                      <a:pPr algn="l"/>
                      <a:r>
                        <a:rPr lang="en-IN" sz="2400" b="0" dirty="0"/>
                        <a:t>component</a:t>
                      </a:r>
                    </a:p>
                  </a:txBody>
                  <a:tcPr anchor="ctr"/>
                </a:tc>
                <a:tc>
                  <a:txBody>
                    <a:bodyPr/>
                    <a:lstStyle/>
                    <a:p>
                      <a:pPr algn="l"/>
                      <a:r>
                        <a:rPr lang="en-IN" sz="2400" b="0" dirty="0"/>
                        <a:t>interceptor</a:t>
                      </a:r>
                    </a:p>
                  </a:txBody>
                  <a:tcPr anchor="ctr"/>
                </a:tc>
                <a:tc>
                  <a:txBody>
                    <a:bodyPr/>
                    <a:lstStyle/>
                    <a:p>
                      <a:pPr algn="l"/>
                      <a:r>
                        <a:rPr lang="en-IN" sz="2400" b="0" dirty="0"/>
                        <a:t>pipe</a:t>
                      </a:r>
                    </a:p>
                  </a:txBody>
                  <a:tcPr anchor="ctr"/>
                </a:tc>
                <a:tc>
                  <a:txBody>
                    <a:bodyPr/>
                    <a:lstStyle/>
                    <a:p>
                      <a:pPr algn="l"/>
                      <a:r>
                        <a:rPr lang="en-IN" sz="2400" b="0" dirty="0"/>
                        <a:t>web-worker</a:t>
                      </a:r>
                    </a:p>
                  </a:txBody>
                  <a:tcPr anchor="ctr"/>
                </a:tc>
                <a:extLst>
                  <a:ext uri="{0D108BD9-81ED-4DB2-BD59-A6C34878D82A}">
                    <a16:rowId xmlns:a16="http://schemas.microsoft.com/office/drawing/2014/main" val="2288129455"/>
                  </a:ext>
                </a:extLst>
              </a:tr>
            </a:tbl>
          </a:graphicData>
        </a:graphic>
      </p:graphicFrame>
    </p:spTree>
    <p:extLst>
      <p:ext uri="{BB962C8B-B14F-4D97-AF65-F5344CB8AC3E}">
        <p14:creationId xmlns:p14="http://schemas.microsoft.com/office/powerpoint/2010/main" val="286870754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4A3DE0-5B11-4A18-9368-A97790F6B4D4}"/>
              </a:ext>
            </a:extLst>
          </p:cNvPr>
          <p:cNvSpPr>
            <a:spLocks noGrp="1"/>
          </p:cNvSpPr>
          <p:nvPr>
            <p:ph type="title"/>
          </p:nvPr>
        </p:nvSpPr>
        <p:spPr/>
        <p:txBody>
          <a:bodyPr/>
          <a:lstStyle/>
          <a:p>
            <a:r>
              <a:rPr lang="en-US" dirty="0"/>
              <a:t>Creating Application</a:t>
            </a:r>
          </a:p>
        </p:txBody>
      </p:sp>
      <p:sp>
        <p:nvSpPr>
          <p:cNvPr id="3" name="Content Placeholder 2">
            <a:extLst>
              <a:ext uri="{FF2B5EF4-FFF2-40B4-BE49-F238E27FC236}">
                <a16:creationId xmlns:a16="http://schemas.microsoft.com/office/drawing/2014/main" id="{DB4144A5-1FEA-4E7F-966B-484A5CEC69D9}"/>
              </a:ext>
            </a:extLst>
          </p:cNvPr>
          <p:cNvSpPr>
            <a:spLocks noGrp="1"/>
          </p:cNvSpPr>
          <p:nvPr>
            <p:ph idx="1"/>
          </p:nvPr>
        </p:nvSpPr>
        <p:spPr/>
        <p:txBody>
          <a:bodyPr/>
          <a:lstStyle/>
          <a:p>
            <a:r>
              <a:rPr lang="en-US" dirty="0"/>
              <a:t>Single Project in Single Workspace</a:t>
            </a:r>
          </a:p>
          <a:p>
            <a:pPr lvl="1"/>
            <a:r>
              <a:rPr lang="en-US" dirty="0"/>
              <a:t>ng new single-app</a:t>
            </a:r>
          </a:p>
          <a:p>
            <a:r>
              <a:rPr lang="en-US" dirty="0"/>
              <a:t>Run the Application</a:t>
            </a:r>
          </a:p>
          <a:p>
            <a:pPr lvl="1"/>
            <a:r>
              <a:rPr lang="en-US" dirty="0"/>
              <a:t>ng serve – This command will run the project</a:t>
            </a:r>
          </a:p>
        </p:txBody>
      </p:sp>
    </p:spTree>
    <p:extLst>
      <p:ext uri="{BB962C8B-B14F-4D97-AF65-F5344CB8AC3E}">
        <p14:creationId xmlns:p14="http://schemas.microsoft.com/office/powerpoint/2010/main" val="112289329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DEF388-2706-4CE6-9AF9-48CE8D606B95}"/>
              </a:ext>
            </a:extLst>
          </p:cNvPr>
          <p:cNvSpPr>
            <a:spLocks noGrp="1"/>
          </p:cNvSpPr>
          <p:nvPr>
            <p:ph type="title"/>
          </p:nvPr>
        </p:nvSpPr>
        <p:spPr/>
        <p:txBody>
          <a:bodyPr/>
          <a:lstStyle/>
          <a:p>
            <a:r>
              <a:rPr lang="en-IN" dirty="0"/>
              <a:t>Angular Packages</a:t>
            </a:r>
          </a:p>
        </p:txBody>
      </p:sp>
      <p:sp>
        <p:nvSpPr>
          <p:cNvPr id="3" name="Content Placeholder 2">
            <a:extLst>
              <a:ext uri="{FF2B5EF4-FFF2-40B4-BE49-F238E27FC236}">
                <a16:creationId xmlns:a16="http://schemas.microsoft.com/office/drawing/2014/main" id="{D919D671-21F1-490C-8A34-9CB655A62128}"/>
              </a:ext>
            </a:extLst>
          </p:cNvPr>
          <p:cNvSpPr>
            <a:spLocks noGrp="1"/>
          </p:cNvSpPr>
          <p:nvPr>
            <p:ph idx="1"/>
          </p:nvPr>
        </p:nvSpPr>
        <p:spPr/>
        <p:txBody>
          <a:bodyPr>
            <a:normAutofit fontScale="55000" lnSpcReduction="20000"/>
          </a:bodyPr>
          <a:lstStyle/>
          <a:p>
            <a:pPr algn="just"/>
            <a:r>
              <a:rPr lang="en-US" b="1" dirty="0"/>
              <a:t>@angular/core: </a:t>
            </a:r>
            <a:r>
              <a:rPr lang="en-US" dirty="0"/>
              <a:t>Critical runtime parts of the framework needed by every application. Includes all metadata decorators, Component, Directive, dependency injection, and the component lifecycle hooks.</a:t>
            </a:r>
          </a:p>
          <a:p>
            <a:pPr algn="just"/>
            <a:r>
              <a:rPr lang="en-US" b="1" dirty="0"/>
              <a:t>@angular/common: </a:t>
            </a:r>
            <a:r>
              <a:rPr lang="en-US" dirty="0"/>
              <a:t>The commonly needed services, pipes, and directives provided by the Angular team.</a:t>
            </a:r>
          </a:p>
          <a:p>
            <a:pPr algn="just"/>
            <a:r>
              <a:rPr lang="en-US" b="1" dirty="0"/>
              <a:t>@angular/compiler: </a:t>
            </a:r>
            <a:r>
              <a:rPr lang="en-US" dirty="0"/>
              <a:t>Angular Template Compiler. It understands templates and can convert them to code that makes the application run and render. Typically, you don’t interact with the compiler directly; rather, you use it indirectly via platform-browser-dynamic when JIT compiling in the browser.</a:t>
            </a:r>
          </a:p>
          <a:p>
            <a:pPr algn="just"/>
            <a:r>
              <a:rPr lang="en-US" b="1" dirty="0"/>
              <a:t>@angular/platform-browser: </a:t>
            </a:r>
            <a:r>
              <a:rPr lang="en-US" dirty="0"/>
              <a:t>Everything DOM and browser related, especially the pieces that help render into the DOM. This package also includes the </a:t>
            </a:r>
            <a:r>
              <a:rPr lang="en-US" dirty="0" err="1"/>
              <a:t>bootstrapModuleFactory</a:t>
            </a:r>
            <a:r>
              <a:rPr lang="en-US" dirty="0"/>
              <a:t>() method for bootstrapping applications for production builds that pre-compile with AOT.</a:t>
            </a:r>
          </a:p>
          <a:p>
            <a:pPr algn="just"/>
            <a:r>
              <a:rPr lang="en-US" b="1" dirty="0"/>
              <a:t>@angular/platform-browser-dynamic: </a:t>
            </a:r>
            <a:r>
              <a:rPr lang="en-US" dirty="0"/>
              <a:t>Includes Providers and methods to compile and run the app on the client using the JIT compiler.</a:t>
            </a:r>
          </a:p>
          <a:p>
            <a:pPr algn="just"/>
            <a:r>
              <a:rPr lang="en-US" b="1" dirty="0"/>
              <a:t>@angular/forms: </a:t>
            </a:r>
            <a:r>
              <a:rPr lang="en-US" dirty="0"/>
              <a:t>Support for both template-driven and reactive forms.</a:t>
            </a:r>
          </a:p>
          <a:p>
            <a:pPr algn="just"/>
            <a:r>
              <a:rPr lang="en-US" b="1" dirty="0">
                <a:solidFill>
                  <a:srgbClr val="FF0000"/>
                </a:solidFill>
              </a:rPr>
              <a:t>@angular/http: </a:t>
            </a:r>
            <a:r>
              <a:rPr lang="en-US" dirty="0">
                <a:solidFill>
                  <a:srgbClr val="FF0000"/>
                </a:solidFill>
              </a:rPr>
              <a:t>Angular old, deprecated, HTTP client.</a:t>
            </a:r>
          </a:p>
          <a:p>
            <a:pPr algn="just"/>
            <a:r>
              <a:rPr lang="en-US" b="1" dirty="0"/>
              <a:t>@angular/animations: </a:t>
            </a:r>
            <a:r>
              <a:rPr lang="en-US" dirty="0"/>
              <a:t>Angular animations library makes it easy to define and apply animation effects such as page and list transitions. Read about it in the Animations guide.</a:t>
            </a:r>
          </a:p>
          <a:p>
            <a:pPr algn="just"/>
            <a:r>
              <a:rPr lang="en-US" b="1" dirty="0"/>
              <a:t>@angular/router: </a:t>
            </a:r>
            <a:r>
              <a:rPr lang="en-US" dirty="0"/>
              <a:t>The router module navigates among your app pages when the browser URL changes.</a:t>
            </a:r>
          </a:p>
          <a:p>
            <a:pPr algn="just"/>
            <a:r>
              <a:rPr lang="en-US" b="1" dirty="0"/>
              <a:t>@angular/upgrade: </a:t>
            </a:r>
            <a:r>
              <a:rPr lang="en-US" dirty="0"/>
              <a:t>Set of utilities for upgrading Angular applications to new Angular Version.</a:t>
            </a:r>
            <a:endParaRPr lang="en-IN" dirty="0"/>
          </a:p>
        </p:txBody>
      </p:sp>
    </p:spTree>
    <p:extLst>
      <p:ext uri="{BB962C8B-B14F-4D97-AF65-F5344CB8AC3E}">
        <p14:creationId xmlns:p14="http://schemas.microsoft.com/office/powerpoint/2010/main" val="223525160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EE67B49-4219-428D-B97D-3F51F71DAF59}"/>
              </a:ext>
            </a:extLst>
          </p:cNvPr>
          <p:cNvSpPr/>
          <p:nvPr/>
        </p:nvSpPr>
        <p:spPr>
          <a:xfrm>
            <a:off x="3773136" y="390698"/>
            <a:ext cx="4645727" cy="60766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Rectangle 4">
            <a:extLst>
              <a:ext uri="{FF2B5EF4-FFF2-40B4-BE49-F238E27FC236}">
                <a16:creationId xmlns:a16="http://schemas.microsoft.com/office/drawing/2014/main" id="{59978C74-AE60-4BEA-84B0-0DAC359A7FA9}"/>
              </a:ext>
            </a:extLst>
          </p:cNvPr>
          <p:cNvSpPr/>
          <p:nvPr/>
        </p:nvSpPr>
        <p:spPr>
          <a:xfrm>
            <a:off x="3979333" y="651933"/>
            <a:ext cx="4182534" cy="559646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t" anchorCtr="0"/>
          <a:lstStyle/>
          <a:p>
            <a:pPr algn="ctr"/>
            <a:r>
              <a:rPr lang="en-US" dirty="0"/>
              <a:t>RUNTIME</a:t>
            </a:r>
          </a:p>
        </p:txBody>
      </p:sp>
      <p:sp>
        <p:nvSpPr>
          <p:cNvPr id="6" name="Rectangle 5">
            <a:extLst>
              <a:ext uri="{FF2B5EF4-FFF2-40B4-BE49-F238E27FC236}">
                <a16:creationId xmlns:a16="http://schemas.microsoft.com/office/drawing/2014/main" id="{C0A0E4F2-5AB6-478B-B1E6-C60DF5948F3B}"/>
              </a:ext>
            </a:extLst>
          </p:cNvPr>
          <p:cNvSpPr/>
          <p:nvPr/>
        </p:nvSpPr>
        <p:spPr>
          <a:xfrm>
            <a:off x="4165600" y="1143000"/>
            <a:ext cx="3750733" cy="4318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err="1"/>
              <a:t>Polyfills</a:t>
            </a:r>
            <a:r>
              <a:rPr lang="en-US" dirty="0"/>
              <a:t> (Zone.js) - </a:t>
            </a:r>
            <a:r>
              <a:rPr lang="en-US" dirty="0" err="1"/>
              <a:t>NgZone</a:t>
            </a:r>
            <a:endParaRPr lang="en-US" dirty="0"/>
          </a:p>
        </p:txBody>
      </p:sp>
      <p:sp>
        <p:nvSpPr>
          <p:cNvPr id="7" name="Rectangle 6">
            <a:extLst>
              <a:ext uri="{FF2B5EF4-FFF2-40B4-BE49-F238E27FC236}">
                <a16:creationId xmlns:a16="http://schemas.microsoft.com/office/drawing/2014/main" id="{4F193AC2-BA26-4564-BE1B-7A3C8259C98D}"/>
              </a:ext>
            </a:extLst>
          </p:cNvPr>
          <p:cNvSpPr/>
          <p:nvPr/>
        </p:nvSpPr>
        <p:spPr>
          <a:xfrm>
            <a:off x="4165599" y="1727200"/>
            <a:ext cx="3750733" cy="4318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Vendor (</a:t>
            </a:r>
            <a:r>
              <a:rPr lang="en-US" dirty="0" err="1"/>
              <a:t>Rxjs</a:t>
            </a:r>
            <a:r>
              <a:rPr lang="en-US" dirty="0"/>
              <a:t>, Angular Packages)</a:t>
            </a:r>
          </a:p>
        </p:txBody>
      </p:sp>
      <p:sp>
        <p:nvSpPr>
          <p:cNvPr id="8" name="Rectangle 7">
            <a:extLst>
              <a:ext uri="{FF2B5EF4-FFF2-40B4-BE49-F238E27FC236}">
                <a16:creationId xmlns:a16="http://schemas.microsoft.com/office/drawing/2014/main" id="{4965A48F-75AB-45E6-BEC5-3D7051B7DE46}"/>
              </a:ext>
            </a:extLst>
          </p:cNvPr>
          <p:cNvSpPr/>
          <p:nvPr/>
        </p:nvSpPr>
        <p:spPr>
          <a:xfrm>
            <a:off x="4165598" y="2434166"/>
            <a:ext cx="3750733" cy="3636433"/>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t" anchorCtr="0"/>
          <a:lstStyle/>
          <a:p>
            <a:pPr algn="ctr"/>
            <a:r>
              <a:rPr lang="en-US" dirty="0"/>
              <a:t>MODULE</a:t>
            </a:r>
          </a:p>
        </p:txBody>
      </p:sp>
      <p:sp>
        <p:nvSpPr>
          <p:cNvPr id="9" name="Rectangle 8">
            <a:extLst>
              <a:ext uri="{FF2B5EF4-FFF2-40B4-BE49-F238E27FC236}">
                <a16:creationId xmlns:a16="http://schemas.microsoft.com/office/drawing/2014/main" id="{354A7101-1617-47F7-8030-DE47787F2734}"/>
              </a:ext>
            </a:extLst>
          </p:cNvPr>
          <p:cNvSpPr/>
          <p:nvPr/>
        </p:nvSpPr>
        <p:spPr>
          <a:xfrm>
            <a:off x="4538133" y="2971800"/>
            <a:ext cx="3090334" cy="27432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COMPONENT</a:t>
            </a:r>
          </a:p>
        </p:txBody>
      </p:sp>
    </p:spTree>
    <p:extLst>
      <p:ext uri="{BB962C8B-B14F-4D97-AF65-F5344CB8AC3E}">
        <p14:creationId xmlns:p14="http://schemas.microsoft.com/office/powerpoint/2010/main" val="269498129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7E1754-272B-461D-824A-D708404A4FA2}"/>
              </a:ext>
            </a:extLst>
          </p:cNvPr>
          <p:cNvSpPr>
            <a:spLocks noGrp="1"/>
          </p:cNvSpPr>
          <p:nvPr>
            <p:ph type="title"/>
          </p:nvPr>
        </p:nvSpPr>
        <p:spPr/>
        <p:txBody>
          <a:bodyPr/>
          <a:lstStyle/>
          <a:p>
            <a:r>
              <a:rPr lang="en-IN" dirty="0"/>
              <a:t>Modules</a:t>
            </a:r>
          </a:p>
        </p:txBody>
      </p:sp>
      <p:sp>
        <p:nvSpPr>
          <p:cNvPr id="3" name="Content Placeholder 2">
            <a:extLst>
              <a:ext uri="{FF2B5EF4-FFF2-40B4-BE49-F238E27FC236}">
                <a16:creationId xmlns:a16="http://schemas.microsoft.com/office/drawing/2014/main" id="{9B47E216-D977-4299-A560-9257FC0C8F98}"/>
              </a:ext>
            </a:extLst>
          </p:cNvPr>
          <p:cNvSpPr>
            <a:spLocks noGrp="1"/>
          </p:cNvSpPr>
          <p:nvPr>
            <p:ph idx="1"/>
          </p:nvPr>
        </p:nvSpPr>
        <p:spPr/>
        <p:txBody>
          <a:bodyPr/>
          <a:lstStyle/>
          <a:p>
            <a:r>
              <a:rPr lang="en-US" dirty="0"/>
              <a:t>Angular applications are modular and Angular has its own modularity system called </a:t>
            </a:r>
            <a:r>
              <a:rPr lang="en-US" dirty="0" err="1"/>
              <a:t>NgModules</a:t>
            </a:r>
            <a:r>
              <a:rPr lang="en-US" dirty="0"/>
              <a:t>. </a:t>
            </a:r>
          </a:p>
          <a:p>
            <a:r>
              <a:rPr lang="en-US" dirty="0" err="1"/>
              <a:t>NgModules</a:t>
            </a:r>
            <a:r>
              <a:rPr lang="en-US" dirty="0"/>
              <a:t> are containers for a cohesive block of code dedicated to an application domain, a workflow, or a closely related set of capabilities. </a:t>
            </a:r>
          </a:p>
          <a:p>
            <a:r>
              <a:rPr lang="en-US" dirty="0"/>
              <a:t>They can contain components, service providers, and other code files whose scope is defined by the containing </a:t>
            </a:r>
            <a:r>
              <a:rPr lang="en-US" dirty="0" err="1"/>
              <a:t>NgModule</a:t>
            </a:r>
            <a:r>
              <a:rPr lang="en-US" dirty="0"/>
              <a:t>. </a:t>
            </a:r>
          </a:p>
          <a:p>
            <a:r>
              <a:rPr lang="en-US" dirty="0"/>
              <a:t>They can import functionality that is exported from other </a:t>
            </a:r>
            <a:r>
              <a:rPr lang="en-US" dirty="0" err="1"/>
              <a:t>NgModules</a:t>
            </a:r>
            <a:r>
              <a:rPr lang="en-US" dirty="0"/>
              <a:t>, and export selected functionality for use by other </a:t>
            </a:r>
            <a:r>
              <a:rPr lang="en-US" dirty="0" err="1"/>
              <a:t>NgModules</a:t>
            </a:r>
            <a:r>
              <a:rPr lang="en-US" dirty="0"/>
              <a:t>.</a:t>
            </a:r>
          </a:p>
        </p:txBody>
      </p:sp>
    </p:spTree>
    <p:extLst>
      <p:ext uri="{BB962C8B-B14F-4D97-AF65-F5344CB8AC3E}">
        <p14:creationId xmlns:p14="http://schemas.microsoft.com/office/powerpoint/2010/main" val="322257560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309A7-3934-458E-A310-BF9ED615C3A6}"/>
              </a:ext>
            </a:extLst>
          </p:cNvPr>
          <p:cNvSpPr>
            <a:spLocks noGrp="1"/>
          </p:cNvSpPr>
          <p:nvPr>
            <p:ph type="title"/>
          </p:nvPr>
        </p:nvSpPr>
        <p:spPr/>
        <p:txBody>
          <a:bodyPr/>
          <a:lstStyle/>
          <a:p>
            <a:r>
              <a:rPr lang="en-IN" dirty="0"/>
              <a:t>Component</a:t>
            </a:r>
          </a:p>
        </p:txBody>
      </p:sp>
      <p:sp>
        <p:nvSpPr>
          <p:cNvPr id="3" name="Content Placeholder 2">
            <a:extLst>
              <a:ext uri="{FF2B5EF4-FFF2-40B4-BE49-F238E27FC236}">
                <a16:creationId xmlns:a16="http://schemas.microsoft.com/office/drawing/2014/main" id="{13102D06-0F50-47B7-9AF2-F086040546E9}"/>
              </a:ext>
            </a:extLst>
          </p:cNvPr>
          <p:cNvSpPr>
            <a:spLocks noGrp="1"/>
          </p:cNvSpPr>
          <p:nvPr>
            <p:ph idx="1"/>
          </p:nvPr>
        </p:nvSpPr>
        <p:spPr/>
        <p:txBody>
          <a:bodyPr/>
          <a:lstStyle/>
          <a:p>
            <a:r>
              <a:rPr lang="en-US" dirty="0"/>
              <a:t>Components are the most basic UI building block of an Angular app. An Angular app contains a tree of Angular components.</a:t>
            </a:r>
          </a:p>
          <a:p>
            <a:r>
              <a:rPr lang="en-US" dirty="0"/>
              <a:t>Angular components are a subset of directives, always associated with a template. </a:t>
            </a:r>
          </a:p>
          <a:p>
            <a:r>
              <a:rPr lang="en-US" dirty="0"/>
              <a:t>A component must belong to an </a:t>
            </a:r>
            <a:r>
              <a:rPr lang="en-US" dirty="0" err="1"/>
              <a:t>NgModule</a:t>
            </a:r>
            <a:r>
              <a:rPr lang="en-US" dirty="0"/>
              <a:t> in order for it to be available to another component or application. </a:t>
            </a:r>
            <a:endParaRPr lang="en-IN" dirty="0"/>
          </a:p>
        </p:txBody>
      </p:sp>
    </p:spTree>
    <p:extLst>
      <p:ext uri="{BB962C8B-B14F-4D97-AF65-F5344CB8AC3E}">
        <p14:creationId xmlns:p14="http://schemas.microsoft.com/office/powerpoint/2010/main" val="316634080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7AC536-7992-4BA6-9D1C-DC73F3BEBCBC}"/>
              </a:ext>
            </a:extLst>
          </p:cNvPr>
          <p:cNvSpPr>
            <a:spLocks noGrp="1"/>
          </p:cNvSpPr>
          <p:nvPr>
            <p:ph type="title"/>
          </p:nvPr>
        </p:nvSpPr>
        <p:spPr/>
        <p:txBody>
          <a:bodyPr/>
          <a:lstStyle/>
          <a:p>
            <a:r>
              <a:rPr lang="en-IN" dirty="0"/>
              <a:t>Create a Component</a:t>
            </a:r>
            <a:endParaRPr lang="en-US" dirty="0"/>
          </a:p>
        </p:txBody>
      </p:sp>
      <p:sp>
        <p:nvSpPr>
          <p:cNvPr id="3" name="Content Placeholder 2">
            <a:extLst>
              <a:ext uri="{FF2B5EF4-FFF2-40B4-BE49-F238E27FC236}">
                <a16:creationId xmlns:a16="http://schemas.microsoft.com/office/drawing/2014/main" id="{BA95B9CE-65EB-4CA4-9477-50C0EBA3519B}"/>
              </a:ext>
            </a:extLst>
          </p:cNvPr>
          <p:cNvSpPr>
            <a:spLocks noGrp="1"/>
          </p:cNvSpPr>
          <p:nvPr>
            <p:ph idx="1"/>
          </p:nvPr>
        </p:nvSpPr>
        <p:spPr/>
        <p:txBody>
          <a:bodyPr/>
          <a:lstStyle/>
          <a:p>
            <a:r>
              <a:rPr lang="en-IN" dirty="0"/>
              <a:t>ng generate component root</a:t>
            </a:r>
          </a:p>
          <a:p>
            <a:pPr marL="0" indent="0">
              <a:buNone/>
            </a:pPr>
            <a:r>
              <a:rPr lang="en-IN" dirty="0"/>
              <a:t>	or</a:t>
            </a:r>
          </a:p>
          <a:p>
            <a:r>
              <a:rPr lang="en-IN" dirty="0"/>
              <a:t>ng g c root</a:t>
            </a:r>
          </a:p>
          <a:p>
            <a:r>
              <a:rPr lang="en-IN" dirty="0"/>
              <a:t>Customizations</a:t>
            </a:r>
          </a:p>
          <a:p>
            <a:pPr lvl="1"/>
            <a:r>
              <a:rPr lang="en-IN" dirty="0"/>
              <a:t>ng g c root -s -t -p --</a:t>
            </a:r>
            <a:r>
              <a:rPr lang="en-IN" dirty="0" err="1"/>
              <a:t>skipTests</a:t>
            </a:r>
            <a:r>
              <a:rPr lang="en-IN" dirty="0"/>
              <a:t>=true</a:t>
            </a:r>
          </a:p>
          <a:p>
            <a:r>
              <a:rPr lang="en-IN" dirty="0"/>
              <a:t>Link to learn more about ng generate </a:t>
            </a:r>
            <a:r>
              <a:rPr lang="en-US" dirty="0">
                <a:hlinkClick r:id="rId2"/>
              </a:rPr>
              <a:t>Angular - ng generate</a:t>
            </a:r>
            <a:endParaRPr lang="en-US" dirty="0"/>
          </a:p>
        </p:txBody>
      </p:sp>
    </p:spTree>
    <p:extLst>
      <p:ext uri="{BB962C8B-B14F-4D97-AF65-F5344CB8AC3E}">
        <p14:creationId xmlns:p14="http://schemas.microsoft.com/office/powerpoint/2010/main" val="352517382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41855E-EF3A-497B-8F2C-54E72956BCDE}"/>
              </a:ext>
            </a:extLst>
          </p:cNvPr>
          <p:cNvSpPr>
            <a:spLocks noGrp="1"/>
          </p:cNvSpPr>
          <p:nvPr>
            <p:ph type="title"/>
          </p:nvPr>
        </p:nvSpPr>
        <p:spPr/>
        <p:txBody>
          <a:bodyPr/>
          <a:lstStyle/>
          <a:p>
            <a:r>
              <a:rPr lang="en-US" dirty="0"/>
              <a:t>Multiple Tree of Components</a:t>
            </a:r>
          </a:p>
        </p:txBody>
      </p:sp>
      <p:sp>
        <p:nvSpPr>
          <p:cNvPr id="4" name="Rectangle 3">
            <a:extLst>
              <a:ext uri="{FF2B5EF4-FFF2-40B4-BE49-F238E27FC236}">
                <a16:creationId xmlns:a16="http://schemas.microsoft.com/office/drawing/2014/main" id="{0494F7C3-C269-4226-93F3-CC3EDB59037D}"/>
              </a:ext>
            </a:extLst>
          </p:cNvPr>
          <p:cNvSpPr/>
          <p:nvPr/>
        </p:nvSpPr>
        <p:spPr>
          <a:xfrm>
            <a:off x="2389210" y="1908059"/>
            <a:ext cx="5549445" cy="4354717"/>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AAF6938C-8B51-4124-AC39-1EC59763B080}"/>
              </a:ext>
            </a:extLst>
          </p:cNvPr>
          <p:cNvSpPr/>
          <p:nvPr/>
        </p:nvSpPr>
        <p:spPr>
          <a:xfrm>
            <a:off x="2518826" y="2031844"/>
            <a:ext cx="5286895" cy="4904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NAV COMPONENT + CSS</a:t>
            </a:r>
          </a:p>
        </p:txBody>
      </p:sp>
      <p:sp>
        <p:nvSpPr>
          <p:cNvPr id="6" name="Rectangle 5">
            <a:extLst>
              <a:ext uri="{FF2B5EF4-FFF2-40B4-BE49-F238E27FC236}">
                <a16:creationId xmlns:a16="http://schemas.microsoft.com/office/drawing/2014/main" id="{5448D9F3-E1BB-469E-A026-3A4ED03586DA}"/>
              </a:ext>
            </a:extLst>
          </p:cNvPr>
          <p:cNvSpPr/>
          <p:nvPr/>
        </p:nvSpPr>
        <p:spPr>
          <a:xfrm>
            <a:off x="2518826" y="2646079"/>
            <a:ext cx="1537855" cy="28762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SIDE NAV COMPONENT</a:t>
            </a:r>
          </a:p>
          <a:p>
            <a:pPr algn="ctr"/>
            <a:r>
              <a:rPr lang="en-IN" dirty="0"/>
              <a:t>+ CSS</a:t>
            </a:r>
          </a:p>
        </p:txBody>
      </p:sp>
      <p:sp>
        <p:nvSpPr>
          <p:cNvPr id="7" name="Rectangle 6">
            <a:extLst>
              <a:ext uri="{FF2B5EF4-FFF2-40B4-BE49-F238E27FC236}">
                <a16:creationId xmlns:a16="http://schemas.microsoft.com/office/drawing/2014/main" id="{A762D696-0651-4DDC-BF72-96EC680FD001}"/>
              </a:ext>
            </a:extLst>
          </p:cNvPr>
          <p:cNvSpPr/>
          <p:nvPr/>
        </p:nvSpPr>
        <p:spPr>
          <a:xfrm>
            <a:off x="4156433" y="2646079"/>
            <a:ext cx="3649287" cy="13716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a:t>LIST COMPONENT</a:t>
            </a:r>
          </a:p>
          <a:p>
            <a:pPr algn="ctr"/>
            <a:r>
              <a:rPr lang="en-IN" dirty="0"/>
              <a:t>+ CSS</a:t>
            </a:r>
          </a:p>
        </p:txBody>
      </p:sp>
      <p:sp>
        <p:nvSpPr>
          <p:cNvPr id="8" name="Rectangle 7">
            <a:extLst>
              <a:ext uri="{FF2B5EF4-FFF2-40B4-BE49-F238E27FC236}">
                <a16:creationId xmlns:a16="http://schemas.microsoft.com/office/drawing/2014/main" id="{5DFD9C89-4B97-41D5-A68E-CCB38D9D1D61}"/>
              </a:ext>
            </a:extLst>
          </p:cNvPr>
          <p:cNvSpPr/>
          <p:nvPr/>
        </p:nvSpPr>
        <p:spPr>
          <a:xfrm>
            <a:off x="4156433" y="4092493"/>
            <a:ext cx="3649287" cy="1429789"/>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a:t>DETAILS COMPONENT</a:t>
            </a:r>
          </a:p>
          <a:p>
            <a:pPr algn="ctr"/>
            <a:r>
              <a:rPr lang="en-IN" dirty="0"/>
              <a:t>+ CSS</a:t>
            </a:r>
          </a:p>
        </p:txBody>
      </p:sp>
      <p:sp>
        <p:nvSpPr>
          <p:cNvPr id="9" name="Rectangle 8">
            <a:extLst>
              <a:ext uri="{FF2B5EF4-FFF2-40B4-BE49-F238E27FC236}">
                <a16:creationId xmlns:a16="http://schemas.microsoft.com/office/drawing/2014/main" id="{81F0C815-9F84-4C53-992C-60A732898EF4}"/>
              </a:ext>
            </a:extLst>
          </p:cNvPr>
          <p:cNvSpPr/>
          <p:nvPr/>
        </p:nvSpPr>
        <p:spPr>
          <a:xfrm>
            <a:off x="2518826" y="5646066"/>
            <a:ext cx="5286895" cy="49045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dirty="0"/>
              <a:t>STATUS COMPONENT + CSS</a:t>
            </a:r>
          </a:p>
        </p:txBody>
      </p:sp>
      <p:sp>
        <p:nvSpPr>
          <p:cNvPr id="10" name="Rectangle 9">
            <a:extLst>
              <a:ext uri="{FF2B5EF4-FFF2-40B4-BE49-F238E27FC236}">
                <a16:creationId xmlns:a16="http://schemas.microsoft.com/office/drawing/2014/main" id="{C5727E51-46E9-4889-8178-0F84C4FD4C13}"/>
              </a:ext>
            </a:extLst>
          </p:cNvPr>
          <p:cNvSpPr/>
          <p:nvPr/>
        </p:nvSpPr>
        <p:spPr>
          <a:xfrm>
            <a:off x="8068272" y="1908059"/>
            <a:ext cx="1820796" cy="4354717"/>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a:t>ADVERTISEMENT</a:t>
            </a:r>
          </a:p>
          <a:p>
            <a:pPr algn="ctr"/>
            <a:r>
              <a:rPr lang="en-IN" dirty="0"/>
              <a:t>COMPONENT</a:t>
            </a:r>
          </a:p>
        </p:txBody>
      </p:sp>
    </p:spTree>
    <p:extLst>
      <p:ext uri="{BB962C8B-B14F-4D97-AF65-F5344CB8AC3E}">
        <p14:creationId xmlns:p14="http://schemas.microsoft.com/office/powerpoint/2010/main" val="53929357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B1251-513C-46A8-9D07-BBAC8DB55D7D}"/>
              </a:ext>
            </a:extLst>
          </p:cNvPr>
          <p:cNvSpPr>
            <a:spLocks noGrp="1"/>
          </p:cNvSpPr>
          <p:nvPr>
            <p:ph type="title"/>
          </p:nvPr>
        </p:nvSpPr>
        <p:spPr/>
        <p:txBody>
          <a:bodyPr/>
          <a:lstStyle/>
          <a:p>
            <a:r>
              <a:rPr lang="en-IN" dirty="0"/>
              <a:t>Angular Providers</a:t>
            </a:r>
          </a:p>
        </p:txBody>
      </p:sp>
      <p:sp>
        <p:nvSpPr>
          <p:cNvPr id="3" name="Content Placeholder 2">
            <a:extLst>
              <a:ext uri="{FF2B5EF4-FFF2-40B4-BE49-F238E27FC236}">
                <a16:creationId xmlns:a16="http://schemas.microsoft.com/office/drawing/2014/main" id="{C74E155F-81EE-4ACF-821C-096576623FFC}"/>
              </a:ext>
            </a:extLst>
          </p:cNvPr>
          <p:cNvSpPr>
            <a:spLocks noGrp="1"/>
          </p:cNvSpPr>
          <p:nvPr>
            <p:ph idx="1"/>
          </p:nvPr>
        </p:nvSpPr>
        <p:spPr/>
        <p:txBody>
          <a:bodyPr/>
          <a:lstStyle/>
          <a:p>
            <a:r>
              <a:rPr lang="en-US" dirty="0"/>
              <a:t>The </a:t>
            </a:r>
            <a:r>
              <a:rPr lang="en-US" b="1" dirty="0"/>
              <a:t>Angular Provider </a:t>
            </a:r>
            <a:r>
              <a:rPr lang="en-US" dirty="0"/>
              <a:t>is an instruction (or recipe) that describes how an object for a certain </a:t>
            </a:r>
            <a:r>
              <a:rPr lang="en-US" b="1" dirty="0"/>
              <a:t>token</a:t>
            </a:r>
            <a:r>
              <a:rPr lang="en-US" dirty="0"/>
              <a:t> is created. </a:t>
            </a:r>
          </a:p>
          <a:p>
            <a:r>
              <a:rPr lang="en-US" dirty="0"/>
              <a:t>The </a:t>
            </a:r>
            <a:r>
              <a:rPr lang="en-US" b="1" dirty="0"/>
              <a:t>Angular Providers </a:t>
            </a:r>
            <a:r>
              <a:rPr lang="en-US" dirty="0"/>
              <a:t>is an array of such instructions (Provider). Each provider is uniquely identified by a token (or DI  Token ) in the Providers Array.</a:t>
            </a:r>
            <a:endParaRPr lang="en-IN" dirty="0"/>
          </a:p>
        </p:txBody>
      </p:sp>
    </p:spTree>
    <p:extLst>
      <p:ext uri="{BB962C8B-B14F-4D97-AF65-F5344CB8AC3E}">
        <p14:creationId xmlns:p14="http://schemas.microsoft.com/office/powerpoint/2010/main" val="239060384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6B9CB-CE0C-4AEE-B2D2-AFD3D48DF7E9}"/>
              </a:ext>
            </a:extLst>
          </p:cNvPr>
          <p:cNvSpPr>
            <a:spLocks noGrp="1"/>
          </p:cNvSpPr>
          <p:nvPr>
            <p:ph type="title"/>
          </p:nvPr>
        </p:nvSpPr>
        <p:spPr/>
        <p:txBody>
          <a:bodyPr/>
          <a:lstStyle/>
          <a:p>
            <a:r>
              <a:rPr lang="en-IN" dirty="0"/>
              <a:t>More on Modules – Multi Modules</a:t>
            </a:r>
            <a:endParaRPr lang="en-US" dirty="0"/>
          </a:p>
        </p:txBody>
      </p:sp>
      <p:sp>
        <p:nvSpPr>
          <p:cNvPr id="3" name="Content Placeholder 2">
            <a:extLst>
              <a:ext uri="{FF2B5EF4-FFF2-40B4-BE49-F238E27FC236}">
                <a16:creationId xmlns:a16="http://schemas.microsoft.com/office/drawing/2014/main" id="{7FA4AB94-CA75-4D04-A33E-2B573ED699B9}"/>
              </a:ext>
            </a:extLst>
          </p:cNvPr>
          <p:cNvSpPr>
            <a:spLocks noGrp="1"/>
          </p:cNvSpPr>
          <p:nvPr>
            <p:ph idx="1"/>
          </p:nvPr>
        </p:nvSpPr>
        <p:spPr/>
        <p:txBody>
          <a:bodyPr/>
          <a:lstStyle/>
          <a:p>
            <a:r>
              <a:rPr lang="en-US" dirty="0"/>
              <a:t>Every Angular application has at least one </a:t>
            </a:r>
            <a:r>
              <a:rPr lang="en-US" dirty="0" err="1"/>
              <a:t>NgModule</a:t>
            </a:r>
            <a:r>
              <a:rPr lang="en-US" dirty="0"/>
              <a:t> class, the </a:t>
            </a:r>
            <a:r>
              <a:rPr lang="en-US" b="1" dirty="0"/>
              <a:t>root module</a:t>
            </a:r>
            <a:r>
              <a:rPr lang="en-US" dirty="0"/>
              <a:t>, which is conventionally named </a:t>
            </a:r>
            <a:r>
              <a:rPr lang="en-US" b="1" dirty="0" err="1"/>
              <a:t>AppModule</a:t>
            </a:r>
            <a:r>
              <a:rPr lang="en-US" dirty="0"/>
              <a:t> and resides in a file named </a:t>
            </a:r>
            <a:r>
              <a:rPr lang="en-US" b="1" dirty="0" err="1"/>
              <a:t>app.module.ts</a:t>
            </a:r>
            <a:r>
              <a:rPr lang="en-US" dirty="0"/>
              <a:t>. You launch your application by bootstrapping the root </a:t>
            </a:r>
            <a:r>
              <a:rPr lang="en-US" dirty="0" err="1"/>
              <a:t>NgModule</a:t>
            </a:r>
            <a:r>
              <a:rPr lang="en-US" dirty="0"/>
              <a:t>.</a:t>
            </a:r>
          </a:p>
          <a:p>
            <a:r>
              <a:rPr lang="en-US" dirty="0"/>
              <a:t>While a small application might have only one </a:t>
            </a:r>
            <a:r>
              <a:rPr lang="en-US" dirty="0" err="1"/>
              <a:t>NgModule</a:t>
            </a:r>
            <a:r>
              <a:rPr lang="en-US" dirty="0"/>
              <a:t>, most applications have many more feature modules. </a:t>
            </a:r>
          </a:p>
          <a:p>
            <a:r>
              <a:rPr lang="en-US" dirty="0"/>
              <a:t>The root </a:t>
            </a:r>
            <a:r>
              <a:rPr lang="en-US" dirty="0" err="1"/>
              <a:t>NgModule</a:t>
            </a:r>
            <a:r>
              <a:rPr lang="en-US" dirty="0"/>
              <a:t> for an application is so named because it can include child </a:t>
            </a:r>
            <a:r>
              <a:rPr lang="en-US" dirty="0" err="1"/>
              <a:t>NgModules</a:t>
            </a:r>
            <a:r>
              <a:rPr lang="en-US" dirty="0"/>
              <a:t> in a hierarchy of any depth.</a:t>
            </a:r>
          </a:p>
        </p:txBody>
      </p:sp>
    </p:spTree>
    <p:extLst>
      <p:ext uri="{BB962C8B-B14F-4D97-AF65-F5344CB8AC3E}">
        <p14:creationId xmlns:p14="http://schemas.microsoft.com/office/powerpoint/2010/main" val="42624678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5C6B59-62CE-43E4-A2EA-B1E9586F02F5}"/>
              </a:ext>
            </a:extLst>
          </p:cNvPr>
          <p:cNvSpPr>
            <a:spLocks noGrp="1"/>
          </p:cNvSpPr>
          <p:nvPr>
            <p:ph type="title"/>
          </p:nvPr>
        </p:nvSpPr>
        <p:spPr/>
        <p:txBody>
          <a:bodyPr/>
          <a:lstStyle/>
          <a:p>
            <a:r>
              <a:rPr lang="en-US" dirty="0"/>
              <a:t>Compare</a:t>
            </a:r>
          </a:p>
        </p:txBody>
      </p:sp>
      <p:sp>
        <p:nvSpPr>
          <p:cNvPr id="4" name="Rectangle 3">
            <a:extLst>
              <a:ext uri="{FF2B5EF4-FFF2-40B4-BE49-F238E27FC236}">
                <a16:creationId xmlns:a16="http://schemas.microsoft.com/office/drawing/2014/main" id="{CB99847D-3804-452B-ABE5-A3E7BD4E22CF}"/>
              </a:ext>
            </a:extLst>
          </p:cNvPr>
          <p:cNvSpPr/>
          <p:nvPr/>
        </p:nvSpPr>
        <p:spPr>
          <a:xfrm>
            <a:off x="2252133" y="1947333"/>
            <a:ext cx="2658533" cy="50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p>
        </p:txBody>
      </p:sp>
      <p:sp>
        <p:nvSpPr>
          <p:cNvPr id="5" name="Rectangle 4">
            <a:extLst>
              <a:ext uri="{FF2B5EF4-FFF2-40B4-BE49-F238E27FC236}">
                <a16:creationId xmlns:a16="http://schemas.microsoft.com/office/drawing/2014/main" id="{5D801E28-1633-4FB5-B849-E61E9F114C19}"/>
              </a:ext>
            </a:extLst>
          </p:cNvPr>
          <p:cNvSpPr/>
          <p:nvPr/>
        </p:nvSpPr>
        <p:spPr>
          <a:xfrm>
            <a:off x="2252132" y="3708399"/>
            <a:ext cx="2658533" cy="50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MSIL</a:t>
            </a:r>
          </a:p>
        </p:txBody>
      </p:sp>
      <p:sp>
        <p:nvSpPr>
          <p:cNvPr id="6" name="Rectangle 5">
            <a:extLst>
              <a:ext uri="{FF2B5EF4-FFF2-40B4-BE49-F238E27FC236}">
                <a16:creationId xmlns:a16="http://schemas.microsoft.com/office/drawing/2014/main" id="{A9014BAA-8680-489C-B41F-B677C8A9D40E}"/>
              </a:ext>
            </a:extLst>
          </p:cNvPr>
          <p:cNvSpPr/>
          <p:nvPr/>
        </p:nvSpPr>
        <p:spPr>
          <a:xfrm>
            <a:off x="2252132" y="2827866"/>
            <a:ext cx="2658533" cy="50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CSC</a:t>
            </a:r>
          </a:p>
        </p:txBody>
      </p:sp>
      <p:sp>
        <p:nvSpPr>
          <p:cNvPr id="7" name="Rectangle 6">
            <a:extLst>
              <a:ext uri="{FF2B5EF4-FFF2-40B4-BE49-F238E27FC236}">
                <a16:creationId xmlns:a16="http://schemas.microsoft.com/office/drawing/2014/main" id="{85A23E64-065E-406B-944B-221E4FD2CF38}"/>
              </a:ext>
            </a:extLst>
          </p:cNvPr>
          <p:cNvSpPr/>
          <p:nvPr/>
        </p:nvSpPr>
        <p:spPr>
          <a:xfrm>
            <a:off x="2252132" y="4588932"/>
            <a:ext cx="2658533" cy="50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CLR</a:t>
            </a:r>
          </a:p>
        </p:txBody>
      </p:sp>
      <p:sp>
        <p:nvSpPr>
          <p:cNvPr id="8" name="Rectangle 7">
            <a:extLst>
              <a:ext uri="{FF2B5EF4-FFF2-40B4-BE49-F238E27FC236}">
                <a16:creationId xmlns:a16="http://schemas.microsoft.com/office/drawing/2014/main" id="{379FCE82-1D13-4CC0-98EC-06BEB87D4291}"/>
              </a:ext>
            </a:extLst>
          </p:cNvPr>
          <p:cNvSpPr/>
          <p:nvPr/>
        </p:nvSpPr>
        <p:spPr>
          <a:xfrm>
            <a:off x="2252131" y="5469465"/>
            <a:ext cx="2658533" cy="50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NATIVE</a:t>
            </a:r>
          </a:p>
        </p:txBody>
      </p:sp>
      <p:cxnSp>
        <p:nvCxnSpPr>
          <p:cNvPr id="10" name="Straight Arrow Connector 9">
            <a:extLst>
              <a:ext uri="{FF2B5EF4-FFF2-40B4-BE49-F238E27FC236}">
                <a16:creationId xmlns:a16="http://schemas.microsoft.com/office/drawing/2014/main" id="{15AF5826-BDD6-468B-8C51-63DF531DEECC}"/>
              </a:ext>
            </a:extLst>
          </p:cNvPr>
          <p:cNvCxnSpPr>
            <a:stCxn id="4" idx="2"/>
            <a:endCxn id="6" idx="0"/>
          </p:cNvCxnSpPr>
          <p:nvPr/>
        </p:nvCxnSpPr>
        <p:spPr>
          <a:xfrm flipH="1">
            <a:off x="3581399" y="2455333"/>
            <a:ext cx="1" cy="3725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D5AF05EE-01A7-4F87-974B-91EF9A426FA9}"/>
              </a:ext>
            </a:extLst>
          </p:cNvPr>
          <p:cNvCxnSpPr>
            <a:stCxn id="6" idx="2"/>
            <a:endCxn id="5" idx="0"/>
          </p:cNvCxnSpPr>
          <p:nvPr/>
        </p:nvCxnSpPr>
        <p:spPr>
          <a:xfrm>
            <a:off x="3581399" y="3335866"/>
            <a:ext cx="0" cy="3725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6E680EA4-9A15-4DAD-ABF2-DE75FEFC8A69}"/>
              </a:ext>
            </a:extLst>
          </p:cNvPr>
          <p:cNvCxnSpPr>
            <a:stCxn id="5" idx="2"/>
            <a:endCxn id="7" idx="0"/>
          </p:cNvCxnSpPr>
          <p:nvPr/>
        </p:nvCxnSpPr>
        <p:spPr>
          <a:xfrm>
            <a:off x="3581399" y="4216399"/>
            <a:ext cx="0" cy="3725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4A420968-C085-46B2-A625-31FE698C708E}"/>
              </a:ext>
            </a:extLst>
          </p:cNvPr>
          <p:cNvCxnSpPr>
            <a:stCxn id="7" idx="2"/>
            <a:endCxn id="8" idx="0"/>
          </p:cNvCxnSpPr>
          <p:nvPr/>
        </p:nvCxnSpPr>
        <p:spPr>
          <a:xfrm flipH="1">
            <a:off x="3581398" y="5096932"/>
            <a:ext cx="1" cy="3725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B794694B-77AE-4194-BC8A-C3307BDA0038}"/>
              </a:ext>
            </a:extLst>
          </p:cNvPr>
          <p:cNvSpPr/>
          <p:nvPr/>
        </p:nvSpPr>
        <p:spPr>
          <a:xfrm>
            <a:off x="7179733" y="1947333"/>
            <a:ext cx="2658533" cy="50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TYPESCRIPT (TS)</a:t>
            </a:r>
          </a:p>
        </p:txBody>
      </p:sp>
      <p:sp>
        <p:nvSpPr>
          <p:cNvPr id="18" name="Rectangle 17">
            <a:extLst>
              <a:ext uri="{FF2B5EF4-FFF2-40B4-BE49-F238E27FC236}">
                <a16:creationId xmlns:a16="http://schemas.microsoft.com/office/drawing/2014/main" id="{07D8EBD9-A3FD-4AED-9B7D-52D2CA3DEBF9}"/>
              </a:ext>
            </a:extLst>
          </p:cNvPr>
          <p:cNvSpPr/>
          <p:nvPr/>
        </p:nvSpPr>
        <p:spPr>
          <a:xfrm>
            <a:off x="7179732" y="3708399"/>
            <a:ext cx="2658533" cy="50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JAVASCRIPT</a:t>
            </a:r>
          </a:p>
        </p:txBody>
      </p:sp>
      <p:sp>
        <p:nvSpPr>
          <p:cNvPr id="19" name="Rectangle 18">
            <a:extLst>
              <a:ext uri="{FF2B5EF4-FFF2-40B4-BE49-F238E27FC236}">
                <a16:creationId xmlns:a16="http://schemas.microsoft.com/office/drawing/2014/main" id="{30993A66-8322-4AD3-A5B9-2CA659FC671C}"/>
              </a:ext>
            </a:extLst>
          </p:cNvPr>
          <p:cNvSpPr/>
          <p:nvPr/>
        </p:nvSpPr>
        <p:spPr>
          <a:xfrm>
            <a:off x="7179732" y="2827866"/>
            <a:ext cx="2658533" cy="50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TSC</a:t>
            </a:r>
          </a:p>
        </p:txBody>
      </p:sp>
      <p:sp>
        <p:nvSpPr>
          <p:cNvPr id="20" name="Rectangle 19">
            <a:extLst>
              <a:ext uri="{FF2B5EF4-FFF2-40B4-BE49-F238E27FC236}">
                <a16:creationId xmlns:a16="http://schemas.microsoft.com/office/drawing/2014/main" id="{91703674-9299-49BA-9038-251F7C9311AB}"/>
              </a:ext>
            </a:extLst>
          </p:cNvPr>
          <p:cNvSpPr/>
          <p:nvPr/>
        </p:nvSpPr>
        <p:spPr>
          <a:xfrm>
            <a:off x="7179732" y="4588932"/>
            <a:ext cx="2658533" cy="50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JAVASCRIPT RUNTIME</a:t>
            </a:r>
          </a:p>
        </p:txBody>
      </p:sp>
      <p:sp>
        <p:nvSpPr>
          <p:cNvPr id="21" name="Rectangle 20">
            <a:extLst>
              <a:ext uri="{FF2B5EF4-FFF2-40B4-BE49-F238E27FC236}">
                <a16:creationId xmlns:a16="http://schemas.microsoft.com/office/drawing/2014/main" id="{12603915-B59D-405A-B7F8-40C32C8DAC54}"/>
              </a:ext>
            </a:extLst>
          </p:cNvPr>
          <p:cNvSpPr/>
          <p:nvPr/>
        </p:nvSpPr>
        <p:spPr>
          <a:xfrm>
            <a:off x="7179731" y="5469465"/>
            <a:ext cx="2658533" cy="50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NATIVE</a:t>
            </a:r>
          </a:p>
        </p:txBody>
      </p:sp>
      <p:cxnSp>
        <p:nvCxnSpPr>
          <p:cNvPr id="22" name="Straight Arrow Connector 21">
            <a:extLst>
              <a:ext uri="{FF2B5EF4-FFF2-40B4-BE49-F238E27FC236}">
                <a16:creationId xmlns:a16="http://schemas.microsoft.com/office/drawing/2014/main" id="{BC72539F-22C2-49F3-AEB6-31BD5419D9C5}"/>
              </a:ext>
            </a:extLst>
          </p:cNvPr>
          <p:cNvCxnSpPr>
            <a:stCxn id="17" idx="2"/>
            <a:endCxn id="19" idx="0"/>
          </p:cNvCxnSpPr>
          <p:nvPr/>
        </p:nvCxnSpPr>
        <p:spPr>
          <a:xfrm flipH="1">
            <a:off x="8508999" y="2455333"/>
            <a:ext cx="1" cy="3725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B469D434-12B9-49BF-BD9B-9E5AE4E9331F}"/>
              </a:ext>
            </a:extLst>
          </p:cNvPr>
          <p:cNvCxnSpPr>
            <a:stCxn id="19" idx="2"/>
            <a:endCxn id="18" idx="0"/>
          </p:cNvCxnSpPr>
          <p:nvPr/>
        </p:nvCxnSpPr>
        <p:spPr>
          <a:xfrm>
            <a:off x="8508999" y="3335866"/>
            <a:ext cx="0" cy="3725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FF5B59F9-C231-4967-8CD3-0EF8A420464A}"/>
              </a:ext>
            </a:extLst>
          </p:cNvPr>
          <p:cNvCxnSpPr>
            <a:stCxn id="18" idx="2"/>
            <a:endCxn id="20" idx="0"/>
          </p:cNvCxnSpPr>
          <p:nvPr/>
        </p:nvCxnSpPr>
        <p:spPr>
          <a:xfrm>
            <a:off x="8508999" y="4216399"/>
            <a:ext cx="0" cy="3725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46584824-1ADD-4027-83C8-73BFBB1B0B5B}"/>
              </a:ext>
            </a:extLst>
          </p:cNvPr>
          <p:cNvCxnSpPr>
            <a:stCxn id="20" idx="2"/>
            <a:endCxn id="21" idx="0"/>
          </p:cNvCxnSpPr>
          <p:nvPr/>
        </p:nvCxnSpPr>
        <p:spPr>
          <a:xfrm flipH="1">
            <a:off x="8508998" y="5096932"/>
            <a:ext cx="1" cy="3725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85470561"/>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D32830-ED00-4043-9B8C-8BB04A2966D8}"/>
              </a:ext>
            </a:extLst>
          </p:cNvPr>
          <p:cNvSpPr>
            <a:spLocks noGrp="1"/>
          </p:cNvSpPr>
          <p:nvPr>
            <p:ph type="title"/>
          </p:nvPr>
        </p:nvSpPr>
        <p:spPr/>
        <p:txBody>
          <a:bodyPr/>
          <a:lstStyle/>
          <a:p>
            <a:r>
              <a:rPr lang="en-IN" dirty="0"/>
              <a:t>More on Modules – Multi Modules</a:t>
            </a:r>
            <a:endParaRPr lang="en-US" dirty="0"/>
          </a:p>
        </p:txBody>
      </p:sp>
      <p:sp>
        <p:nvSpPr>
          <p:cNvPr id="4" name="Rectangle: Rounded Corners 3">
            <a:extLst>
              <a:ext uri="{FF2B5EF4-FFF2-40B4-BE49-F238E27FC236}">
                <a16:creationId xmlns:a16="http://schemas.microsoft.com/office/drawing/2014/main" id="{FCF464AE-57AE-4450-935A-19EAB717186B}"/>
              </a:ext>
            </a:extLst>
          </p:cNvPr>
          <p:cNvSpPr/>
          <p:nvPr/>
        </p:nvSpPr>
        <p:spPr>
          <a:xfrm>
            <a:off x="4760384" y="4663014"/>
            <a:ext cx="2671233" cy="132556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dirty="0"/>
              <a:t>Angular Module</a:t>
            </a:r>
            <a:endParaRPr lang="en-US" sz="2800" dirty="0"/>
          </a:p>
        </p:txBody>
      </p:sp>
      <p:sp>
        <p:nvSpPr>
          <p:cNvPr id="5" name="Rectangle: Rounded Corners 4">
            <a:extLst>
              <a:ext uri="{FF2B5EF4-FFF2-40B4-BE49-F238E27FC236}">
                <a16:creationId xmlns:a16="http://schemas.microsoft.com/office/drawing/2014/main" id="{396CCB52-43A4-4220-9B0C-3F21926BD321}"/>
              </a:ext>
            </a:extLst>
          </p:cNvPr>
          <p:cNvSpPr/>
          <p:nvPr/>
        </p:nvSpPr>
        <p:spPr>
          <a:xfrm>
            <a:off x="838201" y="4663016"/>
            <a:ext cx="2671233" cy="1325563"/>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sz="2800" dirty="0"/>
              <a:t>Other Modules</a:t>
            </a:r>
            <a:endParaRPr lang="en-US" sz="2800" dirty="0"/>
          </a:p>
        </p:txBody>
      </p:sp>
      <p:sp>
        <p:nvSpPr>
          <p:cNvPr id="6" name="Rectangle: Rounded Corners 5">
            <a:extLst>
              <a:ext uri="{FF2B5EF4-FFF2-40B4-BE49-F238E27FC236}">
                <a16:creationId xmlns:a16="http://schemas.microsoft.com/office/drawing/2014/main" id="{907FA325-83D9-405B-8382-3DC60BF60F9E}"/>
              </a:ext>
            </a:extLst>
          </p:cNvPr>
          <p:cNvSpPr/>
          <p:nvPr/>
        </p:nvSpPr>
        <p:spPr>
          <a:xfrm>
            <a:off x="8682567" y="4663014"/>
            <a:ext cx="2671233" cy="1325563"/>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sz="2800" dirty="0"/>
              <a:t>Other Modules</a:t>
            </a:r>
            <a:endParaRPr lang="en-US" sz="2800" dirty="0"/>
          </a:p>
        </p:txBody>
      </p:sp>
      <p:sp>
        <p:nvSpPr>
          <p:cNvPr id="7" name="Rectangle: Rounded Corners 6">
            <a:extLst>
              <a:ext uri="{FF2B5EF4-FFF2-40B4-BE49-F238E27FC236}">
                <a16:creationId xmlns:a16="http://schemas.microsoft.com/office/drawing/2014/main" id="{20566802-31D5-4623-BF65-91C722E5DAB9}"/>
              </a:ext>
            </a:extLst>
          </p:cNvPr>
          <p:cNvSpPr/>
          <p:nvPr/>
        </p:nvSpPr>
        <p:spPr>
          <a:xfrm>
            <a:off x="2677585" y="2103437"/>
            <a:ext cx="2671233" cy="1325563"/>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sz="2800" dirty="0"/>
              <a:t>Components, Directives, Pipes</a:t>
            </a:r>
            <a:endParaRPr lang="en-US" sz="2800" dirty="0"/>
          </a:p>
        </p:txBody>
      </p:sp>
      <p:sp>
        <p:nvSpPr>
          <p:cNvPr id="8" name="Rectangle: Rounded Corners 7">
            <a:extLst>
              <a:ext uri="{FF2B5EF4-FFF2-40B4-BE49-F238E27FC236}">
                <a16:creationId xmlns:a16="http://schemas.microsoft.com/office/drawing/2014/main" id="{5AFB430E-3F64-4479-870C-FAB7BAE810E4}"/>
              </a:ext>
            </a:extLst>
          </p:cNvPr>
          <p:cNvSpPr/>
          <p:nvPr/>
        </p:nvSpPr>
        <p:spPr>
          <a:xfrm>
            <a:off x="6648452" y="2103437"/>
            <a:ext cx="2671233" cy="1325563"/>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sz="2800" dirty="0"/>
              <a:t>Services</a:t>
            </a:r>
            <a:endParaRPr lang="en-US" sz="2800" dirty="0"/>
          </a:p>
        </p:txBody>
      </p:sp>
      <p:cxnSp>
        <p:nvCxnSpPr>
          <p:cNvPr id="10" name="Straight Arrow Connector 9">
            <a:extLst>
              <a:ext uri="{FF2B5EF4-FFF2-40B4-BE49-F238E27FC236}">
                <a16:creationId xmlns:a16="http://schemas.microsoft.com/office/drawing/2014/main" id="{CD1042DC-D5B8-416C-BC58-87E52ACC6C89}"/>
              </a:ext>
            </a:extLst>
          </p:cNvPr>
          <p:cNvCxnSpPr>
            <a:stCxn id="5" idx="3"/>
            <a:endCxn id="4" idx="1"/>
          </p:cNvCxnSpPr>
          <p:nvPr/>
        </p:nvCxnSpPr>
        <p:spPr>
          <a:xfrm flipV="1">
            <a:off x="3509434" y="5325796"/>
            <a:ext cx="1250950" cy="2"/>
          </a:xfrm>
          <a:prstGeom prst="straightConnector1">
            <a:avLst/>
          </a:prstGeom>
          <a:ln w="38100">
            <a:prstDash val="sysDash"/>
            <a:headEnd type="none" w="med" len="med"/>
            <a:tailEnd type="arrow" w="med" len="med"/>
          </a:ln>
        </p:spPr>
        <p:style>
          <a:lnRef idx="3">
            <a:schemeClr val="accent2"/>
          </a:lnRef>
          <a:fillRef idx="0">
            <a:schemeClr val="accent2"/>
          </a:fillRef>
          <a:effectRef idx="2">
            <a:schemeClr val="accent2"/>
          </a:effectRef>
          <a:fontRef idx="minor">
            <a:schemeClr val="tx1"/>
          </a:fontRef>
        </p:style>
      </p:cxnSp>
      <p:cxnSp>
        <p:nvCxnSpPr>
          <p:cNvPr id="11" name="Straight Arrow Connector 10">
            <a:extLst>
              <a:ext uri="{FF2B5EF4-FFF2-40B4-BE49-F238E27FC236}">
                <a16:creationId xmlns:a16="http://schemas.microsoft.com/office/drawing/2014/main" id="{D73C2850-7870-4F1A-AAD0-D8E48257E2A4}"/>
              </a:ext>
            </a:extLst>
          </p:cNvPr>
          <p:cNvCxnSpPr>
            <a:cxnSpLocks/>
            <a:stCxn id="4" idx="3"/>
            <a:endCxn id="6" idx="1"/>
          </p:cNvCxnSpPr>
          <p:nvPr/>
        </p:nvCxnSpPr>
        <p:spPr>
          <a:xfrm>
            <a:off x="7431617" y="5325796"/>
            <a:ext cx="1250950" cy="0"/>
          </a:xfrm>
          <a:prstGeom prst="straightConnector1">
            <a:avLst/>
          </a:prstGeom>
          <a:ln w="38100">
            <a:prstDash val="sysDash"/>
            <a:headEnd type="none" w="med" len="med"/>
            <a:tailEnd type="arrow" w="med" len="med"/>
          </a:ln>
        </p:spPr>
        <p:style>
          <a:lnRef idx="3">
            <a:schemeClr val="accent2"/>
          </a:lnRef>
          <a:fillRef idx="0">
            <a:schemeClr val="accent2"/>
          </a:fillRef>
          <a:effectRef idx="2">
            <a:schemeClr val="accent2"/>
          </a:effectRef>
          <a:fontRef idx="minor">
            <a:schemeClr val="tx1"/>
          </a:fontRef>
        </p:style>
      </p:cxnSp>
      <p:sp>
        <p:nvSpPr>
          <p:cNvPr id="14" name="TextBox 13">
            <a:extLst>
              <a:ext uri="{FF2B5EF4-FFF2-40B4-BE49-F238E27FC236}">
                <a16:creationId xmlns:a16="http://schemas.microsoft.com/office/drawing/2014/main" id="{BF98D2AA-8A22-41ED-926F-40723405F987}"/>
              </a:ext>
            </a:extLst>
          </p:cNvPr>
          <p:cNvSpPr txBox="1"/>
          <p:nvPr/>
        </p:nvSpPr>
        <p:spPr>
          <a:xfrm>
            <a:off x="3661060" y="5325795"/>
            <a:ext cx="917239" cy="369332"/>
          </a:xfrm>
          <a:prstGeom prst="rect">
            <a:avLst/>
          </a:prstGeom>
          <a:noFill/>
        </p:spPr>
        <p:txBody>
          <a:bodyPr wrap="none" rtlCol="0">
            <a:spAutoFit/>
          </a:bodyPr>
          <a:lstStyle/>
          <a:p>
            <a:pPr algn="ctr"/>
            <a:r>
              <a:rPr lang="en-IN" dirty="0"/>
              <a:t>Imports</a:t>
            </a:r>
            <a:endParaRPr lang="en-US" dirty="0"/>
          </a:p>
        </p:txBody>
      </p:sp>
      <p:sp>
        <p:nvSpPr>
          <p:cNvPr id="15" name="TextBox 14">
            <a:extLst>
              <a:ext uri="{FF2B5EF4-FFF2-40B4-BE49-F238E27FC236}">
                <a16:creationId xmlns:a16="http://schemas.microsoft.com/office/drawing/2014/main" id="{9DA3AD83-B044-47F0-B430-C0B195B0F5EA}"/>
              </a:ext>
            </a:extLst>
          </p:cNvPr>
          <p:cNvSpPr txBox="1"/>
          <p:nvPr/>
        </p:nvSpPr>
        <p:spPr>
          <a:xfrm>
            <a:off x="7613702" y="5325795"/>
            <a:ext cx="886781" cy="369332"/>
          </a:xfrm>
          <a:prstGeom prst="rect">
            <a:avLst/>
          </a:prstGeom>
          <a:noFill/>
        </p:spPr>
        <p:txBody>
          <a:bodyPr wrap="none" rtlCol="0">
            <a:spAutoFit/>
          </a:bodyPr>
          <a:lstStyle/>
          <a:p>
            <a:pPr algn="ctr"/>
            <a:r>
              <a:rPr lang="en-IN" dirty="0"/>
              <a:t>Exports</a:t>
            </a:r>
            <a:endParaRPr lang="en-US" dirty="0"/>
          </a:p>
        </p:txBody>
      </p:sp>
      <p:cxnSp>
        <p:nvCxnSpPr>
          <p:cNvPr id="16" name="Straight Arrow Connector 15">
            <a:extLst>
              <a:ext uri="{FF2B5EF4-FFF2-40B4-BE49-F238E27FC236}">
                <a16:creationId xmlns:a16="http://schemas.microsoft.com/office/drawing/2014/main" id="{0A476E8D-EF08-40A3-A0E9-BA9841145CE2}"/>
              </a:ext>
            </a:extLst>
          </p:cNvPr>
          <p:cNvCxnSpPr>
            <a:cxnSpLocks/>
            <a:stCxn id="4" idx="0"/>
            <a:endCxn id="8" idx="2"/>
          </p:cNvCxnSpPr>
          <p:nvPr/>
        </p:nvCxnSpPr>
        <p:spPr>
          <a:xfrm flipV="1">
            <a:off x="6096001" y="3429000"/>
            <a:ext cx="1888068" cy="1234014"/>
          </a:xfrm>
          <a:prstGeom prst="straightConnector1">
            <a:avLst/>
          </a:prstGeom>
          <a:ln w="38100">
            <a:prstDash val="sysDash"/>
            <a:headEnd type="none" w="med" len="med"/>
            <a:tailEnd type="arrow" w="med" len="med"/>
          </a:ln>
        </p:spPr>
        <p:style>
          <a:lnRef idx="3">
            <a:schemeClr val="accent2"/>
          </a:lnRef>
          <a:fillRef idx="0">
            <a:schemeClr val="accent2"/>
          </a:fillRef>
          <a:effectRef idx="2">
            <a:schemeClr val="accent2"/>
          </a:effectRef>
          <a:fontRef idx="minor">
            <a:schemeClr val="tx1"/>
          </a:fontRef>
        </p:style>
      </p:cxnSp>
      <p:sp>
        <p:nvSpPr>
          <p:cNvPr id="19" name="TextBox 18">
            <a:extLst>
              <a:ext uri="{FF2B5EF4-FFF2-40B4-BE49-F238E27FC236}">
                <a16:creationId xmlns:a16="http://schemas.microsoft.com/office/drawing/2014/main" id="{9D2413BD-3232-4E08-B9C1-D18F246E9642}"/>
              </a:ext>
            </a:extLst>
          </p:cNvPr>
          <p:cNvSpPr txBox="1"/>
          <p:nvPr/>
        </p:nvSpPr>
        <p:spPr>
          <a:xfrm>
            <a:off x="7183779" y="3860651"/>
            <a:ext cx="984629" cy="369332"/>
          </a:xfrm>
          <a:prstGeom prst="rect">
            <a:avLst/>
          </a:prstGeom>
          <a:noFill/>
        </p:spPr>
        <p:txBody>
          <a:bodyPr wrap="none" rtlCol="0">
            <a:spAutoFit/>
          </a:bodyPr>
          <a:lstStyle/>
          <a:p>
            <a:pPr algn="ctr"/>
            <a:r>
              <a:rPr lang="en-IN" dirty="0"/>
              <a:t>Provides</a:t>
            </a:r>
            <a:endParaRPr lang="en-US" dirty="0"/>
          </a:p>
        </p:txBody>
      </p:sp>
      <p:sp>
        <p:nvSpPr>
          <p:cNvPr id="20" name="TextBox 19">
            <a:extLst>
              <a:ext uri="{FF2B5EF4-FFF2-40B4-BE49-F238E27FC236}">
                <a16:creationId xmlns:a16="http://schemas.microsoft.com/office/drawing/2014/main" id="{19588379-AA18-4B8F-980D-EE820C0620DB}"/>
              </a:ext>
            </a:extLst>
          </p:cNvPr>
          <p:cNvSpPr txBox="1"/>
          <p:nvPr/>
        </p:nvSpPr>
        <p:spPr>
          <a:xfrm>
            <a:off x="3826989" y="3866750"/>
            <a:ext cx="986360" cy="369332"/>
          </a:xfrm>
          <a:prstGeom prst="rect">
            <a:avLst/>
          </a:prstGeom>
          <a:noFill/>
        </p:spPr>
        <p:txBody>
          <a:bodyPr wrap="none" rtlCol="0">
            <a:spAutoFit/>
          </a:bodyPr>
          <a:lstStyle/>
          <a:p>
            <a:pPr algn="ctr"/>
            <a:r>
              <a:rPr lang="en-IN" dirty="0"/>
              <a:t>Declares</a:t>
            </a:r>
            <a:endParaRPr lang="en-US" dirty="0"/>
          </a:p>
        </p:txBody>
      </p:sp>
      <p:cxnSp>
        <p:nvCxnSpPr>
          <p:cNvPr id="21" name="Straight Arrow Connector 20">
            <a:extLst>
              <a:ext uri="{FF2B5EF4-FFF2-40B4-BE49-F238E27FC236}">
                <a16:creationId xmlns:a16="http://schemas.microsoft.com/office/drawing/2014/main" id="{1F545225-7588-430C-B934-CB5D835C6FC3}"/>
              </a:ext>
            </a:extLst>
          </p:cNvPr>
          <p:cNvCxnSpPr>
            <a:cxnSpLocks/>
            <a:stCxn id="4" idx="0"/>
            <a:endCxn id="7" idx="2"/>
          </p:cNvCxnSpPr>
          <p:nvPr/>
        </p:nvCxnSpPr>
        <p:spPr>
          <a:xfrm flipH="1" flipV="1">
            <a:off x="4013202" y="3429000"/>
            <a:ext cx="2082799" cy="1234014"/>
          </a:xfrm>
          <a:prstGeom prst="straightConnector1">
            <a:avLst/>
          </a:prstGeom>
          <a:ln w="38100">
            <a:prstDash val="sysDash"/>
            <a:headEnd type="none" w="med" len="med"/>
            <a:tailEnd type="arrow" w="med" len="med"/>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2791342229"/>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780CA9-FB96-4B14-9BFE-AE7B86871BD8}"/>
              </a:ext>
            </a:extLst>
          </p:cNvPr>
          <p:cNvSpPr>
            <a:spLocks noGrp="1"/>
          </p:cNvSpPr>
          <p:nvPr>
            <p:ph type="title"/>
          </p:nvPr>
        </p:nvSpPr>
        <p:spPr/>
        <p:txBody>
          <a:bodyPr/>
          <a:lstStyle/>
          <a:p>
            <a:r>
              <a:rPr lang="en-IN" dirty="0"/>
              <a:t>View Encapsulation</a:t>
            </a:r>
          </a:p>
        </p:txBody>
      </p:sp>
      <p:sp>
        <p:nvSpPr>
          <p:cNvPr id="3" name="Content Placeholder 2">
            <a:extLst>
              <a:ext uri="{FF2B5EF4-FFF2-40B4-BE49-F238E27FC236}">
                <a16:creationId xmlns:a16="http://schemas.microsoft.com/office/drawing/2014/main" id="{B75EA73A-088B-48CA-96AA-7DA2E1D5E4A7}"/>
              </a:ext>
            </a:extLst>
          </p:cNvPr>
          <p:cNvSpPr>
            <a:spLocks noGrp="1"/>
          </p:cNvSpPr>
          <p:nvPr>
            <p:ph idx="1"/>
          </p:nvPr>
        </p:nvSpPr>
        <p:spPr/>
        <p:txBody>
          <a:bodyPr>
            <a:normAutofit lnSpcReduction="10000"/>
          </a:bodyPr>
          <a:lstStyle/>
          <a:p>
            <a:r>
              <a:rPr lang="en-US" dirty="0"/>
              <a:t>In Angular, component CSS styles are encapsulated into the component's view and don't affect the rest of the application.</a:t>
            </a:r>
          </a:p>
          <a:p>
            <a:r>
              <a:rPr lang="en-US" dirty="0"/>
              <a:t>Angular comes with view encapsulation built in, which enables us to use Shadow DOM or even emulate it.</a:t>
            </a:r>
          </a:p>
          <a:p>
            <a:r>
              <a:rPr lang="en-US" dirty="0"/>
              <a:t>What is Shadow DOM?</a:t>
            </a:r>
          </a:p>
          <a:p>
            <a:pPr lvl="1"/>
            <a:r>
              <a:rPr lang="en-US" dirty="0"/>
              <a:t>Shadow DOM is part of the Web Components standard and enables DOM tree and style encapsulation. </a:t>
            </a:r>
          </a:p>
          <a:p>
            <a:pPr lvl="1"/>
            <a:r>
              <a:rPr lang="en-US" dirty="0"/>
              <a:t>It basically means that Shadow DOM allows us to hide DOM logic behind other elements. </a:t>
            </a:r>
          </a:p>
          <a:p>
            <a:pPr lvl="1"/>
            <a:r>
              <a:rPr lang="en-US" dirty="0"/>
              <a:t>It enables us to apply scoped styles to elements without them bleeding out to the outer world.</a:t>
            </a:r>
          </a:p>
        </p:txBody>
      </p:sp>
    </p:spTree>
    <p:extLst>
      <p:ext uri="{BB962C8B-B14F-4D97-AF65-F5344CB8AC3E}">
        <p14:creationId xmlns:p14="http://schemas.microsoft.com/office/powerpoint/2010/main" val="1302610745"/>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30198D-FE89-4F10-8103-1C29A4CB9D00}"/>
              </a:ext>
            </a:extLst>
          </p:cNvPr>
          <p:cNvSpPr>
            <a:spLocks noGrp="1"/>
          </p:cNvSpPr>
          <p:nvPr>
            <p:ph type="title"/>
          </p:nvPr>
        </p:nvSpPr>
        <p:spPr/>
        <p:txBody>
          <a:bodyPr/>
          <a:lstStyle/>
          <a:p>
            <a:r>
              <a:rPr lang="en-IN" dirty="0"/>
              <a:t>View Encapsulation</a:t>
            </a:r>
          </a:p>
        </p:txBody>
      </p:sp>
      <p:graphicFrame>
        <p:nvGraphicFramePr>
          <p:cNvPr id="4" name="Content Placeholder 3">
            <a:extLst>
              <a:ext uri="{FF2B5EF4-FFF2-40B4-BE49-F238E27FC236}">
                <a16:creationId xmlns:a16="http://schemas.microsoft.com/office/drawing/2014/main" id="{BD0615A8-15E6-4212-BA10-BCA6AB9BF195}"/>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49329401"/>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248DCF-33EF-48EE-BD32-7E566832B562}"/>
              </a:ext>
            </a:extLst>
          </p:cNvPr>
          <p:cNvSpPr>
            <a:spLocks noGrp="1"/>
          </p:cNvSpPr>
          <p:nvPr>
            <p:ph type="title"/>
          </p:nvPr>
        </p:nvSpPr>
        <p:spPr/>
        <p:txBody>
          <a:bodyPr/>
          <a:lstStyle/>
          <a:p>
            <a:r>
              <a:rPr lang="en-US" dirty="0"/>
              <a:t>Data Binding</a:t>
            </a:r>
          </a:p>
        </p:txBody>
      </p:sp>
      <p:sp>
        <p:nvSpPr>
          <p:cNvPr id="3" name="Content Placeholder 2">
            <a:extLst>
              <a:ext uri="{FF2B5EF4-FFF2-40B4-BE49-F238E27FC236}">
                <a16:creationId xmlns:a16="http://schemas.microsoft.com/office/drawing/2014/main" id="{1FC08F06-5310-4FB4-A774-0745801B651B}"/>
              </a:ext>
            </a:extLst>
          </p:cNvPr>
          <p:cNvSpPr>
            <a:spLocks noGrp="1"/>
          </p:cNvSpPr>
          <p:nvPr>
            <p:ph idx="1"/>
          </p:nvPr>
        </p:nvSpPr>
        <p:spPr/>
        <p:txBody>
          <a:bodyPr/>
          <a:lstStyle/>
          <a:p>
            <a:r>
              <a:rPr lang="en-US" dirty="0"/>
              <a:t>Data binding is the core concept of Angular and used to define the communication between a component and the DOM. </a:t>
            </a:r>
          </a:p>
          <a:p>
            <a:r>
              <a:rPr lang="en-US" dirty="0"/>
              <a:t>It is a technique to link your data to your view layer. </a:t>
            </a:r>
          </a:p>
          <a:p>
            <a:r>
              <a:rPr lang="en-US" dirty="0"/>
              <a:t>In simple words, you can say that data binding is a communication between your typescript code of your component and your template which user sees.</a:t>
            </a:r>
          </a:p>
          <a:p>
            <a:r>
              <a:rPr lang="en-US" dirty="0"/>
              <a:t>Data binding automatically keeps your page up-to-date based on your application's state.</a:t>
            </a:r>
          </a:p>
        </p:txBody>
      </p:sp>
    </p:spTree>
    <p:extLst>
      <p:ext uri="{BB962C8B-B14F-4D97-AF65-F5344CB8AC3E}">
        <p14:creationId xmlns:p14="http://schemas.microsoft.com/office/powerpoint/2010/main" val="3344806649"/>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BE000-EAB3-41C4-BE4C-7E04C8B495BB}"/>
              </a:ext>
            </a:extLst>
          </p:cNvPr>
          <p:cNvSpPr>
            <a:spLocks noGrp="1"/>
          </p:cNvSpPr>
          <p:nvPr>
            <p:ph type="title"/>
          </p:nvPr>
        </p:nvSpPr>
        <p:spPr/>
        <p:txBody>
          <a:bodyPr/>
          <a:lstStyle/>
          <a:p>
            <a:r>
              <a:rPr lang="en-US" dirty="0"/>
              <a:t>Types of Data binding</a:t>
            </a:r>
          </a:p>
        </p:txBody>
      </p:sp>
      <p:sp>
        <p:nvSpPr>
          <p:cNvPr id="3" name="Content Placeholder 2">
            <a:extLst>
              <a:ext uri="{FF2B5EF4-FFF2-40B4-BE49-F238E27FC236}">
                <a16:creationId xmlns:a16="http://schemas.microsoft.com/office/drawing/2014/main" id="{A606FB1D-BDD8-4212-BFAA-B5AE4E4414B3}"/>
              </a:ext>
            </a:extLst>
          </p:cNvPr>
          <p:cNvSpPr>
            <a:spLocks noGrp="1"/>
          </p:cNvSpPr>
          <p:nvPr>
            <p:ph idx="1"/>
          </p:nvPr>
        </p:nvSpPr>
        <p:spPr/>
        <p:txBody>
          <a:bodyPr/>
          <a:lstStyle/>
          <a:p>
            <a:r>
              <a:rPr lang="en-US" dirty="0"/>
              <a:t>Angular provides three categories of data binding according to the direction of data flow:</a:t>
            </a:r>
          </a:p>
          <a:p>
            <a:pPr lvl="1"/>
            <a:r>
              <a:rPr lang="en-US" dirty="0"/>
              <a:t>From the source to view</a:t>
            </a:r>
          </a:p>
          <a:p>
            <a:pPr lvl="1"/>
            <a:r>
              <a:rPr lang="en-US" dirty="0"/>
              <a:t>From view to source</a:t>
            </a:r>
          </a:p>
          <a:p>
            <a:pPr lvl="1"/>
            <a:r>
              <a:rPr lang="en-US" dirty="0"/>
              <a:t>In a two-way sequence of view to source to view</a:t>
            </a:r>
          </a:p>
        </p:txBody>
      </p:sp>
    </p:spTree>
    <p:extLst>
      <p:ext uri="{BB962C8B-B14F-4D97-AF65-F5344CB8AC3E}">
        <p14:creationId xmlns:p14="http://schemas.microsoft.com/office/powerpoint/2010/main" val="3925259308"/>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96AF35-C0FD-46ED-94C1-38CCFEE8D1D5}"/>
              </a:ext>
            </a:extLst>
          </p:cNvPr>
          <p:cNvSpPr>
            <a:spLocks noGrp="1"/>
          </p:cNvSpPr>
          <p:nvPr>
            <p:ph type="title"/>
          </p:nvPr>
        </p:nvSpPr>
        <p:spPr/>
        <p:txBody>
          <a:bodyPr/>
          <a:lstStyle/>
          <a:p>
            <a:r>
              <a:rPr lang="en-IN" dirty="0"/>
              <a:t>Data Binding (Flow of Data)</a:t>
            </a:r>
            <a:endParaRPr lang="en-US" dirty="0"/>
          </a:p>
        </p:txBody>
      </p:sp>
      <p:sp>
        <p:nvSpPr>
          <p:cNvPr id="4" name="TextBox 3">
            <a:extLst>
              <a:ext uri="{FF2B5EF4-FFF2-40B4-BE49-F238E27FC236}">
                <a16:creationId xmlns:a16="http://schemas.microsoft.com/office/drawing/2014/main" id="{82E52487-4C0B-4753-9128-F4B2CD99BB31}"/>
              </a:ext>
            </a:extLst>
          </p:cNvPr>
          <p:cNvSpPr txBox="1"/>
          <p:nvPr/>
        </p:nvSpPr>
        <p:spPr>
          <a:xfrm>
            <a:off x="1396539" y="1690688"/>
            <a:ext cx="2175147" cy="1446550"/>
          </a:xfrm>
          <a:prstGeom prst="rect">
            <a:avLst/>
          </a:prstGeom>
          <a:noFill/>
        </p:spPr>
        <p:txBody>
          <a:bodyPr wrap="none" rtlCol="0">
            <a:spAutoFit/>
          </a:bodyPr>
          <a:lstStyle/>
          <a:p>
            <a:r>
              <a:rPr lang="en-IN" sz="2400" b="1" dirty="0"/>
              <a:t>SOURCE</a:t>
            </a:r>
          </a:p>
          <a:p>
            <a:pPr>
              <a:tabLst>
                <a:tab pos="182563" algn="l"/>
              </a:tabLst>
            </a:pPr>
            <a:r>
              <a:rPr lang="en-IN" sz="2400" dirty="0"/>
              <a:t>	</a:t>
            </a:r>
            <a:r>
              <a:rPr lang="en-IN" sz="2000" dirty="0"/>
              <a:t>Component Class</a:t>
            </a:r>
          </a:p>
          <a:p>
            <a:pPr>
              <a:tabLst>
                <a:tab pos="182563" algn="l"/>
                <a:tab pos="357188" algn="l"/>
              </a:tabLst>
            </a:pPr>
            <a:r>
              <a:rPr lang="en-IN" sz="2000" dirty="0"/>
              <a:t>		Data Members</a:t>
            </a:r>
          </a:p>
          <a:p>
            <a:pPr>
              <a:tabLst>
                <a:tab pos="182563" algn="l"/>
                <a:tab pos="357188" algn="l"/>
              </a:tabLst>
            </a:pPr>
            <a:r>
              <a:rPr lang="en-IN" sz="2000" dirty="0"/>
              <a:t>		Properties</a:t>
            </a:r>
            <a:endParaRPr lang="en-IN" dirty="0"/>
          </a:p>
        </p:txBody>
      </p:sp>
      <p:sp>
        <p:nvSpPr>
          <p:cNvPr id="5" name="TextBox 4">
            <a:extLst>
              <a:ext uri="{FF2B5EF4-FFF2-40B4-BE49-F238E27FC236}">
                <a16:creationId xmlns:a16="http://schemas.microsoft.com/office/drawing/2014/main" id="{797578D2-BFAE-43D0-A723-9B0C421954AB}"/>
              </a:ext>
            </a:extLst>
          </p:cNvPr>
          <p:cNvSpPr txBox="1"/>
          <p:nvPr/>
        </p:nvSpPr>
        <p:spPr>
          <a:xfrm>
            <a:off x="8178526" y="1690688"/>
            <a:ext cx="2616935" cy="1508105"/>
          </a:xfrm>
          <a:prstGeom prst="rect">
            <a:avLst/>
          </a:prstGeom>
          <a:noFill/>
        </p:spPr>
        <p:txBody>
          <a:bodyPr wrap="none" rtlCol="0">
            <a:spAutoFit/>
          </a:bodyPr>
          <a:lstStyle/>
          <a:p>
            <a:r>
              <a:rPr lang="en-IN" sz="2400" b="1" dirty="0"/>
              <a:t>TARGET</a:t>
            </a:r>
          </a:p>
          <a:p>
            <a:pPr>
              <a:tabLst>
                <a:tab pos="182563" algn="l"/>
              </a:tabLst>
            </a:pPr>
            <a:r>
              <a:rPr lang="en-IN" sz="2400" b="1" dirty="0"/>
              <a:t>	</a:t>
            </a:r>
            <a:r>
              <a:rPr lang="en-IN" sz="2000" dirty="0"/>
              <a:t>Component Template</a:t>
            </a:r>
          </a:p>
          <a:p>
            <a:pPr>
              <a:tabLst>
                <a:tab pos="182563" algn="l"/>
                <a:tab pos="357188" algn="l"/>
              </a:tabLst>
            </a:pPr>
            <a:r>
              <a:rPr lang="en-IN" sz="2400" b="1" dirty="0"/>
              <a:t>		</a:t>
            </a:r>
            <a:r>
              <a:rPr lang="en-IN" sz="2000" dirty="0"/>
              <a:t>Element Properties</a:t>
            </a:r>
          </a:p>
          <a:p>
            <a:pPr>
              <a:tabLst>
                <a:tab pos="182563" algn="l"/>
                <a:tab pos="357188" algn="l"/>
              </a:tabLst>
            </a:pPr>
            <a:r>
              <a:rPr lang="en-IN" sz="2000" dirty="0"/>
              <a:t>		Element Attributes</a:t>
            </a:r>
          </a:p>
        </p:txBody>
      </p:sp>
      <p:cxnSp>
        <p:nvCxnSpPr>
          <p:cNvPr id="7" name="Straight Arrow Connector 6">
            <a:extLst>
              <a:ext uri="{FF2B5EF4-FFF2-40B4-BE49-F238E27FC236}">
                <a16:creationId xmlns:a16="http://schemas.microsoft.com/office/drawing/2014/main" id="{46A25974-327D-4CBD-996D-4592F1973372}"/>
              </a:ext>
            </a:extLst>
          </p:cNvPr>
          <p:cNvCxnSpPr/>
          <p:nvPr/>
        </p:nvCxnSpPr>
        <p:spPr>
          <a:xfrm>
            <a:off x="3090333" y="3843867"/>
            <a:ext cx="5537200"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5B5F721A-D3E8-4966-B27A-4393E11E94CE}"/>
              </a:ext>
            </a:extLst>
          </p:cNvPr>
          <p:cNvCxnSpPr>
            <a:cxnSpLocks/>
          </p:cNvCxnSpPr>
          <p:nvPr/>
        </p:nvCxnSpPr>
        <p:spPr>
          <a:xfrm flipH="1">
            <a:off x="3090333" y="5113867"/>
            <a:ext cx="5537200"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1E113F8A-5A9A-41F2-ABF2-F5279145C56C}"/>
              </a:ext>
            </a:extLst>
          </p:cNvPr>
          <p:cNvCxnSpPr/>
          <p:nvPr/>
        </p:nvCxnSpPr>
        <p:spPr>
          <a:xfrm>
            <a:off x="3090333" y="6223000"/>
            <a:ext cx="5537200"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1338E1A4-BA4A-45B5-AFD1-791C3AF7AD48}"/>
              </a:ext>
            </a:extLst>
          </p:cNvPr>
          <p:cNvCxnSpPr>
            <a:cxnSpLocks/>
          </p:cNvCxnSpPr>
          <p:nvPr/>
        </p:nvCxnSpPr>
        <p:spPr>
          <a:xfrm flipH="1">
            <a:off x="3090333" y="6383866"/>
            <a:ext cx="5537200"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B82F38F6-8B8F-4969-AC55-8CD547C51763}"/>
              </a:ext>
            </a:extLst>
          </p:cNvPr>
          <p:cNvSpPr txBox="1"/>
          <p:nvPr/>
        </p:nvSpPr>
        <p:spPr>
          <a:xfrm>
            <a:off x="4130025" y="2475518"/>
            <a:ext cx="3467359" cy="1323439"/>
          </a:xfrm>
          <a:prstGeom prst="rect">
            <a:avLst/>
          </a:prstGeom>
          <a:noFill/>
        </p:spPr>
        <p:txBody>
          <a:bodyPr wrap="none" rtlCol="0">
            <a:spAutoFit/>
          </a:bodyPr>
          <a:lstStyle/>
          <a:p>
            <a:pPr algn="ctr"/>
            <a:r>
              <a:rPr lang="en-IN" sz="1600" dirty="0"/>
              <a:t>Interpolation {{</a:t>
            </a:r>
            <a:r>
              <a:rPr lang="en-IN" sz="1600" dirty="0" err="1"/>
              <a:t>dName</a:t>
            </a:r>
            <a:r>
              <a:rPr lang="en-IN" sz="1600" dirty="0"/>
              <a:t>}}</a:t>
            </a:r>
          </a:p>
          <a:p>
            <a:pPr algn="ctr"/>
            <a:r>
              <a:rPr lang="en-IN" sz="1600" dirty="0"/>
              <a:t>One Way Binding</a:t>
            </a:r>
          </a:p>
          <a:p>
            <a:pPr algn="ctr"/>
            <a:r>
              <a:rPr lang="en-IN" sz="1600" dirty="0"/>
              <a:t>Property and Attribute Binding</a:t>
            </a:r>
          </a:p>
          <a:p>
            <a:pPr algn="ctr"/>
            <a:r>
              <a:rPr lang="en-IN" sz="1600" dirty="0"/>
              <a:t>[</a:t>
            </a:r>
            <a:r>
              <a:rPr lang="en-IN" sz="1600" dirty="0" err="1"/>
              <a:t>propertyName</a:t>
            </a:r>
            <a:r>
              <a:rPr lang="en-IN" sz="1600" dirty="0"/>
              <a:t>] or bind-</a:t>
            </a:r>
            <a:r>
              <a:rPr lang="en-IN" sz="1600" dirty="0" err="1"/>
              <a:t>propertyName</a:t>
            </a:r>
            <a:endParaRPr lang="en-IN" sz="1600" dirty="0"/>
          </a:p>
          <a:p>
            <a:pPr algn="ctr"/>
            <a:r>
              <a:rPr lang="en-IN" sz="1600" dirty="0"/>
              <a:t>[</a:t>
            </a:r>
            <a:r>
              <a:rPr lang="en-IN" sz="1600" dirty="0" err="1"/>
              <a:t>attr.AttributeName</a:t>
            </a:r>
            <a:r>
              <a:rPr lang="en-IN" sz="1600" dirty="0"/>
              <a:t>]</a:t>
            </a:r>
          </a:p>
        </p:txBody>
      </p:sp>
      <p:sp>
        <p:nvSpPr>
          <p:cNvPr id="12" name="TextBox 11">
            <a:extLst>
              <a:ext uri="{FF2B5EF4-FFF2-40B4-BE49-F238E27FC236}">
                <a16:creationId xmlns:a16="http://schemas.microsoft.com/office/drawing/2014/main" id="{2C36A3ED-DC4E-4732-9EE9-054459F6EA24}"/>
              </a:ext>
            </a:extLst>
          </p:cNvPr>
          <p:cNvSpPr txBox="1"/>
          <p:nvPr/>
        </p:nvSpPr>
        <p:spPr>
          <a:xfrm>
            <a:off x="4461082" y="4288759"/>
            <a:ext cx="2795702" cy="830997"/>
          </a:xfrm>
          <a:prstGeom prst="rect">
            <a:avLst/>
          </a:prstGeom>
          <a:noFill/>
        </p:spPr>
        <p:txBody>
          <a:bodyPr wrap="none" rtlCol="0">
            <a:spAutoFit/>
          </a:bodyPr>
          <a:lstStyle/>
          <a:p>
            <a:pPr algn="ctr"/>
            <a:r>
              <a:rPr lang="en-IN" sz="1600" dirty="0"/>
              <a:t>One Way To Source Binding</a:t>
            </a:r>
          </a:p>
          <a:p>
            <a:pPr algn="ctr"/>
            <a:r>
              <a:rPr lang="en-IN" sz="1600" dirty="0"/>
              <a:t>Event Binding</a:t>
            </a:r>
          </a:p>
          <a:p>
            <a:pPr algn="ctr"/>
            <a:r>
              <a:rPr lang="en-IN" sz="1600" dirty="0"/>
              <a:t>(</a:t>
            </a:r>
            <a:r>
              <a:rPr lang="en-IN" sz="1600" dirty="0" err="1"/>
              <a:t>eventName</a:t>
            </a:r>
            <a:r>
              <a:rPr lang="en-IN" sz="1600" dirty="0"/>
              <a:t>) or on-</a:t>
            </a:r>
            <a:r>
              <a:rPr lang="en-IN" sz="1600" dirty="0" err="1"/>
              <a:t>eventName</a:t>
            </a:r>
            <a:endParaRPr lang="en-IN" sz="1600" dirty="0"/>
          </a:p>
        </p:txBody>
      </p:sp>
      <p:sp>
        <p:nvSpPr>
          <p:cNvPr id="13" name="TextBox 12">
            <a:extLst>
              <a:ext uri="{FF2B5EF4-FFF2-40B4-BE49-F238E27FC236}">
                <a16:creationId xmlns:a16="http://schemas.microsoft.com/office/drawing/2014/main" id="{BF37F18C-7139-423A-B885-14FE79E7AFE0}"/>
              </a:ext>
            </a:extLst>
          </p:cNvPr>
          <p:cNvSpPr txBox="1"/>
          <p:nvPr/>
        </p:nvSpPr>
        <p:spPr>
          <a:xfrm>
            <a:off x="4436909" y="5632337"/>
            <a:ext cx="2844048" cy="584775"/>
          </a:xfrm>
          <a:prstGeom prst="rect">
            <a:avLst/>
          </a:prstGeom>
          <a:noFill/>
        </p:spPr>
        <p:txBody>
          <a:bodyPr wrap="none" rtlCol="0">
            <a:spAutoFit/>
          </a:bodyPr>
          <a:lstStyle/>
          <a:p>
            <a:pPr algn="ctr"/>
            <a:r>
              <a:rPr lang="en-IN" sz="1600" dirty="0"/>
              <a:t>Two Way Binding</a:t>
            </a:r>
          </a:p>
          <a:p>
            <a:pPr algn="ctr"/>
            <a:r>
              <a:rPr lang="en-IN" sz="1600" dirty="0"/>
              <a:t>[(</a:t>
            </a:r>
            <a:r>
              <a:rPr lang="en-IN" sz="1600" dirty="0" err="1"/>
              <a:t>ngModel</a:t>
            </a:r>
            <a:r>
              <a:rPr lang="en-IN" sz="1600" dirty="0"/>
              <a:t>)] or </a:t>
            </a:r>
            <a:r>
              <a:rPr lang="en-IN" sz="1600" dirty="0" err="1"/>
              <a:t>bindon-ngModel</a:t>
            </a:r>
            <a:endParaRPr lang="en-IN" sz="1600" dirty="0"/>
          </a:p>
        </p:txBody>
      </p:sp>
    </p:spTree>
    <p:extLst>
      <p:ext uri="{BB962C8B-B14F-4D97-AF65-F5344CB8AC3E}">
        <p14:creationId xmlns:p14="http://schemas.microsoft.com/office/powerpoint/2010/main" val="323477750"/>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5D69B781-6AD8-478A-974A-26E1F7A5D17A}"/>
              </a:ext>
            </a:extLst>
          </p:cNvPr>
          <p:cNvSpPr/>
          <p:nvPr/>
        </p:nvSpPr>
        <p:spPr>
          <a:xfrm>
            <a:off x="4948766" y="2777067"/>
            <a:ext cx="2514600" cy="70273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window</a:t>
            </a:r>
            <a:endParaRPr lang="en-US" dirty="0"/>
          </a:p>
        </p:txBody>
      </p:sp>
      <p:sp>
        <p:nvSpPr>
          <p:cNvPr id="5" name="Rectangle: Rounded Corners 4">
            <a:extLst>
              <a:ext uri="{FF2B5EF4-FFF2-40B4-BE49-F238E27FC236}">
                <a16:creationId xmlns:a16="http://schemas.microsoft.com/office/drawing/2014/main" id="{3E1BCDB3-E75C-4A5B-BA07-BDBCADD4D740}"/>
              </a:ext>
            </a:extLst>
          </p:cNvPr>
          <p:cNvSpPr/>
          <p:nvPr/>
        </p:nvSpPr>
        <p:spPr>
          <a:xfrm>
            <a:off x="571500" y="4821766"/>
            <a:ext cx="1485899" cy="70273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document</a:t>
            </a:r>
            <a:endParaRPr lang="en-US" dirty="0"/>
          </a:p>
        </p:txBody>
      </p:sp>
      <p:sp>
        <p:nvSpPr>
          <p:cNvPr id="6" name="Rectangle: Rounded Corners 5">
            <a:extLst>
              <a:ext uri="{FF2B5EF4-FFF2-40B4-BE49-F238E27FC236}">
                <a16:creationId xmlns:a16="http://schemas.microsoft.com/office/drawing/2014/main" id="{F95F5D79-2C2D-4762-BAD7-84E91A2439F1}"/>
              </a:ext>
            </a:extLst>
          </p:cNvPr>
          <p:cNvSpPr/>
          <p:nvPr/>
        </p:nvSpPr>
        <p:spPr>
          <a:xfrm>
            <a:off x="2520950" y="4821765"/>
            <a:ext cx="1485899" cy="70273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history</a:t>
            </a:r>
            <a:endParaRPr lang="en-US" dirty="0"/>
          </a:p>
        </p:txBody>
      </p:sp>
      <p:sp>
        <p:nvSpPr>
          <p:cNvPr id="7" name="Rectangle: Rounded Corners 6">
            <a:extLst>
              <a:ext uri="{FF2B5EF4-FFF2-40B4-BE49-F238E27FC236}">
                <a16:creationId xmlns:a16="http://schemas.microsoft.com/office/drawing/2014/main" id="{7596938F-E0D6-42E2-A3CD-DC51AF7413B3}"/>
              </a:ext>
            </a:extLst>
          </p:cNvPr>
          <p:cNvSpPr/>
          <p:nvPr/>
        </p:nvSpPr>
        <p:spPr>
          <a:xfrm>
            <a:off x="4470400" y="4821765"/>
            <a:ext cx="1485899" cy="70273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screen</a:t>
            </a:r>
            <a:endParaRPr lang="en-US" dirty="0"/>
          </a:p>
        </p:txBody>
      </p:sp>
      <p:sp>
        <p:nvSpPr>
          <p:cNvPr id="8" name="Rectangle: Rounded Corners 7">
            <a:extLst>
              <a:ext uri="{FF2B5EF4-FFF2-40B4-BE49-F238E27FC236}">
                <a16:creationId xmlns:a16="http://schemas.microsoft.com/office/drawing/2014/main" id="{4CD7DEE0-BF7A-4228-BBBC-30D98F89EB5D}"/>
              </a:ext>
            </a:extLst>
          </p:cNvPr>
          <p:cNvSpPr/>
          <p:nvPr/>
        </p:nvSpPr>
        <p:spPr>
          <a:xfrm>
            <a:off x="6377517" y="4821764"/>
            <a:ext cx="1485900" cy="70273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console</a:t>
            </a:r>
            <a:endParaRPr lang="en-US" dirty="0"/>
          </a:p>
        </p:txBody>
      </p:sp>
      <p:sp>
        <p:nvSpPr>
          <p:cNvPr id="9" name="Rectangle: Rounded Corners 8">
            <a:extLst>
              <a:ext uri="{FF2B5EF4-FFF2-40B4-BE49-F238E27FC236}">
                <a16:creationId xmlns:a16="http://schemas.microsoft.com/office/drawing/2014/main" id="{499AFF26-2B17-4CBC-9D4F-0D0D923F8727}"/>
              </a:ext>
            </a:extLst>
          </p:cNvPr>
          <p:cNvSpPr/>
          <p:nvPr/>
        </p:nvSpPr>
        <p:spPr>
          <a:xfrm>
            <a:off x="8284635" y="4821763"/>
            <a:ext cx="1485900" cy="70273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navigator</a:t>
            </a:r>
            <a:endParaRPr lang="en-US" dirty="0"/>
          </a:p>
        </p:txBody>
      </p:sp>
      <p:sp>
        <p:nvSpPr>
          <p:cNvPr id="10" name="Rectangle: Rounded Corners 9">
            <a:extLst>
              <a:ext uri="{FF2B5EF4-FFF2-40B4-BE49-F238E27FC236}">
                <a16:creationId xmlns:a16="http://schemas.microsoft.com/office/drawing/2014/main" id="{4A00B074-4491-41B5-84CB-0938C0C54AAE}"/>
              </a:ext>
            </a:extLst>
          </p:cNvPr>
          <p:cNvSpPr/>
          <p:nvPr/>
        </p:nvSpPr>
        <p:spPr>
          <a:xfrm>
            <a:off x="10234085" y="4821763"/>
            <a:ext cx="1485900" cy="70273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location</a:t>
            </a:r>
            <a:endParaRPr lang="en-US" dirty="0"/>
          </a:p>
        </p:txBody>
      </p:sp>
      <p:cxnSp>
        <p:nvCxnSpPr>
          <p:cNvPr id="12" name="Straight Arrow Connector 11">
            <a:extLst>
              <a:ext uri="{FF2B5EF4-FFF2-40B4-BE49-F238E27FC236}">
                <a16:creationId xmlns:a16="http://schemas.microsoft.com/office/drawing/2014/main" id="{FE4E1653-0986-47A2-93F2-79CEBD6C47F8}"/>
              </a:ext>
            </a:extLst>
          </p:cNvPr>
          <p:cNvCxnSpPr>
            <a:stCxn id="4" idx="2"/>
            <a:endCxn id="5" idx="0"/>
          </p:cNvCxnSpPr>
          <p:nvPr/>
        </p:nvCxnSpPr>
        <p:spPr>
          <a:xfrm flipH="1">
            <a:off x="1314450" y="3479800"/>
            <a:ext cx="4891616" cy="13419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A1527D43-6D08-433C-BFA3-24523D454C01}"/>
              </a:ext>
            </a:extLst>
          </p:cNvPr>
          <p:cNvCxnSpPr>
            <a:stCxn id="4" idx="2"/>
            <a:endCxn id="6" idx="0"/>
          </p:cNvCxnSpPr>
          <p:nvPr/>
        </p:nvCxnSpPr>
        <p:spPr>
          <a:xfrm flipH="1">
            <a:off x="3263900" y="3479800"/>
            <a:ext cx="2942166" cy="13419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CCE40742-B3C0-47D6-83B8-1765F7113B61}"/>
              </a:ext>
            </a:extLst>
          </p:cNvPr>
          <p:cNvCxnSpPr>
            <a:stCxn id="4" idx="2"/>
            <a:endCxn id="7" idx="0"/>
          </p:cNvCxnSpPr>
          <p:nvPr/>
        </p:nvCxnSpPr>
        <p:spPr>
          <a:xfrm flipH="1">
            <a:off x="5213350" y="3479800"/>
            <a:ext cx="992716" cy="13419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C2290301-CC3C-40A7-A98E-808CED64CBA8}"/>
              </a:ext>
            </a:extLst>
          </p:cNvPr>
          <p:cNvCxnSpPr>
            <a:stCxn id="4" idx="2"/>
            <a:endCxn id="8" idx="0"/>
          </p:cNvCxnSpPr>
          <p:nvPr/>
        </p:nvCxnSpPr>
        <p:spPr>
          <a:xfrm>
            <a:off x="6206066" y="3479800"/>
            <a:ext cx="914401" cy="13419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5F63F4D2-17CB-4ED8-9340-A83B47E9C76F}"/>
              </a:ext>
            </a:extLst>
          </p:cNvPr>
          <p:cNvCxnSpPr>
            <a:stCxn id="4" idx="2"/>
            <a:endCxn id="9" idx="0"/>
          </p:cNvCxnSpPr>
          <p:nvPr/>
        </p:nvCxnSpPr>
        <p:spPr>
          <a:xfrm>
            <a:off x="6206066" y="3479800"/>
            <a:ext cx="2821519" cy="13419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1129277E-5779-4A01-98F0-ADA206F121B9}"/>
              </a:ext>
            </a:extLst>
          </p:cNvPr>
          <p:cNvCxnSpPr>
            <a:stCxn id="4" idx="2"/>
            <a:endCxn id="10" idx="0"/>
          </p:cNvCxnSpPr>
          <p:nvPr/>
        </p:nvCxnSpPr>
        <p:spPr>
          <a:xfrm>
            <a:off x="6206066" y="3479800"/>
            <a:ext cx="4770969" cy="13419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Title 22">
            <a:extLst>
              <a:ext uri="{FF2B5EF4-FFF2-40B4-BE49-F238E27FC236}">
                <a16:creationId xmlns:a16="http://schemas.microsoft.com/office/drawing/2014/main" id="{BB6143EB-0FCA-4E0F-9AAB-41284551EB77}"/>
              </a:ext>
            </a:extLst>
          </p:cNvPr>
          <p:cNvSpPr>
            <a:spLocks noGrp="1"/>
          </p:cNvSpPr>
          <p:nvPr>
            <p:ph type="title"/>
          </p:nvPr>
        </p:nvSpPr>
        <p:spPr/>
        <p:txBody>
          <a:bodyPr/>
          <a:lstStyle/>
          <a:p>
            <a:r>
              <a:rPr lang="en-IN" dirty="0"/>
              <a:t>Browser Object Model</a:t>
            </a:r>
            <a:endParaRPr lang="en-US" dirty="0"/>
          </a:p>
        </p:txBody>
      </p:sp>
    </p:spTree>
    <p:extLst>
      <p:ext uri="{BB962C8B-B14F-4D97-AF65-F5344CB8AC3E}">
        <p14:creationId xmlns:p14="http://schemas.microsoft.com/office/powerpoint/2010/main" val="1767199199"/>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3EC690-E965-403A-99B4-BE90286410B5}"/>
              </a:ext>
            </a:extLst>
          </p:cNvPr>
          <p:cNvSpPr>
            <a:spLocks noGrp="1"/>
          </p:cNvSpPr>
          <p:nvPr>
            <p:ph type="title"/>
          </p:nvPr>
        </p:nvSpPr>
        <p:spPr/>
        <p:txBody>
          <a:bodyPr/>
          <a:lstStyle/>
          <a:p>
            <a:r>
              <a:rPr lang="en-US" dirty="0"/>
              <a:t>Directives</a:t>
            </a:r>
            <a:endParaRPr lang="en-IN" dirty="0"/>
          </a:p>
        </p:txBody>
      </p:sp>
      <p:sp>
        <p:nvSpPr>
          <p:cNvPr id="3" name="Content Placeholder 2">
            <a:extLst>
              <a:ext uri="{FF2B5EF4-FFF2-40B4-BE49-F238E27FC236}">
                <a16:creationId xmlns:a16="http://schemas.microsoft.com/office/drawing/2014/main" id="{8D71A608-0975-4707-85CA-1460E412F6E8}"/>
              </a:ext>
            </a:extLst>
          </p:cNvPr>
          <p:cNvSpPr>
            <a:spLocks noGrp="1"/>
          </p:cNvSpPr>
          <p:nvPr>
            <p:ph idx="1"/>
          </p:nvPr>
        </p:nvSpPr>
        <p:spPr/>
        <p:txBody>
          <a:bodyPr>
            <a:normAutofit/>
          </a:bodyPr>
          <a:lstStyle/>
          <a:p>
            <a:r>
              <a:rPr lang="en-US" dirty="0"/>
              <a:t>Directives are classes that add additional behavior to elements in your Angular applications. </a:t>
            </a:r>
          </a:p>
          <a:p>
            <a:r>
              <a:rPr lang="en-US" dirty="0"/>
              <a:t>The different types of Angular directives are as follows:</a:t>
            </a:r>
          </a:p>
          <a:p>
            <a:pPr lvl="1"/>
            <a:r>
              <a:rPr lang="en-US" b="1" dirty="0"/>
              <a:t>Components</a:t>
            </a:r>
            <a:r>
              <a:rPr lang="en-US" dirty="0"/>
              <a:t>—directives with a template. This type of directive is the most common directive type.</a:t>
            </a:r>
          </a:p>
          <a:p>
            <a:pPr lvl="1"/>
            <a:r>
              <a:rPr lang="en-US" b="1" dirty="0"/>
              <a:t>Attribute directives</a:t>
            </a:r>
            <a:r>
              <a:rPr lang="en-US" dirty="0"/>
              <a:t>—directives that change the appearance or behavior of an element, component, or another directive. E.g., </a:t>
            </a:r>
            <a:r>
              <a:rPr lang="en-US" dirty="0" err="1"/>
              <a:t>NgClass</a:t>
            </a:r>
            <a:r>
              <a:rPr lang="en-US" dirty="0"/>
              <a:t>, </a:t>
            </a:r>
            <a:r>
              <a:rPr lang="en-US" dirty="0" err="1"/>
              <a:t>NgStyle</a:t>
            </a:r>
            <a:r>
              <a:rPr lang="en-US" dirty="0"/>
              <a:t>, </a:t>
            </a:r>
            <a:r>
              <a:rPr lang="en-US" dirty="0" err="1"/>
              <a:t>NgModel</a:t>
            </a:r>
            <a:endParaRPr lang="en-US" dirty="0"/>
          </a:p>
          <a:p>
            <a:pPr lvl="1"/>
            <a:r>
              <a:rPr lang="en-US" b="1" dirty="0"/>
              <a:t>Structural directives</a:t>
            </a:r>
            <a:r>
              <a:rPr lang="en-US" dirty="0"/>
              <a:t>—directives that change the DOM layout by adding and removing DOM elements. E.g., </a:t>
            </a:r>
            <a:r>
              <a:rPr lang="en-US" dirty="0" err="1"/>
              <a:t>NgIf</a:t>
            </a:r>
            <a:r>
              <a:rPr lang="en-US" dirty="0"/>
              <a:t>, </a:t>
            </a:r>
            <a:r>
              <a:rPr lang="en-US" dirty="0" err="1"/>
              <a:t>NgFor</a:t>
            </a:r>
            <a:r>
              <a:rPr lang="en-US" dirty="0"/>
              <a:t>, </a:t>
            </a:r>
            <a:r>
              <a:rPr lang="en-US" dirty="0" err="1"/>
              <a:t>NgSwitch</a:t>
            </a:r>
            <a:endParaRPr lang="en-US" dirty="0"/>
          </a:p>
        </p:txBody>
      </p:sp>
    </p:spTree>
    <p:extLst>
      <p:ext uri="{BB962C8B-B14F-4D97-AF65-F5344CB8AC3E}">
        <p14:creationId xmlns:p14="http://schemas.microsoft.com/office/powerpoint/2010/main" val="2791508209"/>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82969-5391-4AE9-9FE1-06223802D874}"/>
              </a:ext>
            </a:extLst>
          </p:cNvPr>
          <p:cNvSpPr>
            <a:spLocks noGrp="1"/>
          </p:cNvSpPr>
          <p:nvPr>
            <p:ph type="title"/>
          </p:nvPr>
        </p:nvSpPr>
        <p:spPr/>
        <p:txBody>
          <a:bodyPr/>
          <a:lstStyle/>
          <a:p>
            <a:r>
              <a:rPr lang="en-IN" dirty="0"/>
              <a:t>Parent Child Communication</a:t>
            </a:r>
            <a:endParaRPr lang="en-US" dirty="0"/>
          </a:p>
        </p:txBody>
      </p:sp>
      <p:sp>
        <p:nvSpPr>
          <p:cNvPr id="4" name="Oval 3">
            <a:extLst>
              <a:ext uri="{FF2B5EF4-FFF2-40B4-BE49-F238E27FC236}">
                <a16:creationId xmlns:a16="http://schemas.microsoft.com/office/drawing/2014/main" id="{72B74DFB-0F6A-495F-8E6F-D097C744C637}"/>
              </a:ext>
            </a:extLst>
          </p:cNvPr>
          <p:cNvSpPr/>
          <p:nvPr/>
        </p:nvSpPr>
        <p:spPr>
          <a:xfrm>
            <a:off x="2226980" y="2051167"/>
            <a:ext cx="1604356" cy="14464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Parent</a:t>
            </a:r>
          </a:p>
        </p:txBody>
      </p:sp>
      <p:sp>
        <p:nvSpPr>
          <p:cNvPr id="5" name="Oval 4">
            <a:extLst>
              <a:ext uri="{FF2B5EF4-FFF2-40B4-BE49-F238E27FC236}">
                <a16:creationId xmlns:a16="http://schemas.microsoft.com/office/drawing/2014/main" id="{11417777-F932-4829-99EC-543510025C02}"/>
              </a:ext>
            </a:extLst>
          </p:cNvPr>
          <p:cNvSpPr/>
          <p:nvPr/>
        </p:nvSpPr>
        <p:spPr>
          <a:xfrm>
            <a:off x="2226980" y="4707083"/>
            <a:ext cx="1604356" cy="14464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Child</a:t>
            </a:r>
          </a:p>
        </p:txBody>
      </p:sp>
      <p:cxnSp>
        <p:nvCxnSpPr>
          <p:cNvPr id="6" name="Straight Arrow Connector 5">
            <a:extLst>
              <a:ext uri="{FF2B5EF4-FFF2-40B4-BE49-F238E27FC236}">
                <a16:creationId xmlns:a16="http://schemas.microsoft.com/office/drawing/2014/main" id="{D41F333D-7FC8-4DD9-8D0A-CA05EE62427C}"/>
              </a:ext>
            </a:extLst>
          </p:cNvPr>
          <p:cNvCxnSpPr>
            <a:stCxn id="4" idx="3"/>
            <a:endCxn id="5" idx="1"/>
          </p:cNvCxnSpPr>
          <p:nvPr/>
        </p:nvCxnSpPr>
        <p:spPr>
          <a:xfrm>
            <a:off x="2461932" y="3285759"/>
            <a:ext cx="0" cy="163314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B7F58A85-1B0B-4693-B6C1-B03784443674}"/>
              </a:ext>
            </a:extLst>
          </p:cNvPr>
          <p:cNvSpPr txBox="1"/>
          <p:nvPr/>
        </p:nvSpPr>
        <p:spPr>
          <a:xfrm>
            <a:off x="371989" y="3174415"/>
            <a:ext cx="1931170" cy="646331"/>
          </a:xfrm>
          <a:prstGeom prst="rect">
            <a:avLst/>
          </a:prstGeom>
          <a:noFill/>
          <a:ln>
            <a:solidFill>
              <a:schemeClr val="tx1"/>
            </a:solidFill>
          </a:ln>
        </p:spPr>
        <p:txBody>
          <a:bodyPr wrap="square" rtlCol="0">
            <a:spAutoFit/>
          </a:bodyPr>
          <a:lstStyle/>
          <a:p>
            <a:pPr algn="ctr"/>
            <a:r>
              <a:rPr lang="en-IN" dirty="0"/>
              <a:t>@Input()</a:t>
            </a:r>
          </a:p>
          <a:p>
            <a:pPr algn="ctr"/>
            <a:r>
              <a:rPr lang="en-IN" dirty="0"/>
              <a:t>Property</a:t>
            </a:r>
          </a:p>
        </p:txBody>
      </p:sp>
      <p:sp>
        <p:nvSpPr>
          <p:cNvPr id="8" name="TextBox 7">
            <a:extLst>
              <a:ext uri="{FF2B5EF4-FFF2-40B4-BE49-F238E27FC236}">
                <a16:creationId xmlns:a16="http://schemas.microsoft.com/office/drawing/2014/main" id="{137A5E9C-7B3D-49D2-9F78-884E69C9B13F}"/>
              </a:ext>
            </a:extLst>
          </p:cNvPr>
          <p:cNvSpPr txBox="1"/>
          <p:nvPr/>
        </p:nvSpPr>
        <p:spPr>
          <a:xfrm>
            <a:off x="371989" y="3892689"/>
            <a:ext cx="1931170" cy="923330"/>
          </a:xfrm>
          <a:prstGeom prst="rect">
            <a:avLst/>
          </a:prstGeom>
          <a:noFill/>
          <a:ln>
            <a:solidFill>
              <a:schemeClr val="tx1"/>
            </a:solidFill>
          </a:ln>
        </p:spPr>
        <p:txBody>
          <a:bodyPr wrap="none" rtlCol="0">
            <a:spAutoFit/>
          </a:bodyPr>
          <a:lstStyle/>
          <a:p>
            <a:pPr algn="ctr"/>
            <a:r>
              <a:rPr lang="en-IN" dirty="0"/>
              <a:t>Template Ref (#c1)</a:t>
            </a:r>
          </a:p>
          <a:p>
            <a:pPr algn="ctr"/>
            <a:r>
              <a:rPr lang="en-IN" dirty="0"/>
              <a:t>@ViewChild</a:t>
            </a:r>
          </a:p>
          <a:p>
            <a:pPr algn="ctr"/>
            <a:r>
              <a:rPr lang="en-IN" dirty="0"/>
              <a:t>@ViewChildren</a:t>
            </a:r>
            <a:endParaRPr lang="en-US" dirty="0"/>
          </a:p>
        </p:txBody>
      </p:sp>
      <p:cxnSp>
        <p:nvCxnSpPr>
          <p:cNvPr id="9" name="Straight Arrow Connector 8">
            <a:extLst>
              <a:ext uri="{FF2B5EF4-FFF2-40B4-BE49-F238E27FC236}">
                <a16:creationId xmlns:a16="http://schemas.microsoft.com/office/drawing/2014/main" id="{BEFBAD05-3151-4473-ABB3-C1C8519D01D2}"/>
              </a:ext>
            </a:extLst>
          </p:cNvPr>
          <p:cNvCxnSpPr/>
          <p:nvPr/>
        </p:nvCxnSpPr>
        <p:spPr>
          <a:xfrm flipV="1">
            <a:off x="3596384" y="3285759"/>
            <a:ext cx="0" cy="163314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E7E4577B-8170-4026-8CA0-924CC00B1881}"/>
              </a:ext>
            </a:extLst>
          </p:cNvPr>
          <p:cNvSpPr txBox="1"/>
          <p:nvPr/>
        </p:nvSpPr>
        <p:spPr>
          <a:xfrm>
            <a:off x="3698181" y="3648241"/>
            <a:ext cx="1451551" cy="646331"/>
          </a:xfrm>
          <a:prstGeom prst="rect">
            <a:avLst/>
          </a:prstGeom>
          <a:noFill/>
          <a:ln>
            <a:solidFill>
              <a:schemeClr val="tx1"/>
            </a:solidFill>
          </a:ln>
        </p:spPr>
        <p:txBody>
          <a:bodyPr wrap="none" rtlCol="0">
            <a:spAutoFit/>
          </a:bodyPr>
          <a:lstStyle/>
          <a:p>
            <a:r>
              <a:rPr lang="en-IN" dirty="0"/>
              <a:t>@Output()</a:t>
            </a:r>
          </a:p>
          <a:p>
            <a:r>
              <a:rPr lang="en-IN" dirty="0"/>
              <a:t>Event Emitter</a:t>
            </a:r>
          </a:p>
        </p:txBody>
      </p:sp>
      <p:grpSp>
        <p:nvGrpSpPr>
          <p:cNvPr id="11" name="Group 10">
            <a:extLst>
              <a:ext uri="{FF2B5EF4-FFF2-40B4-BE49-F238E27FC236}">
                <a16:creationId xmlns:a16="http://schemas.microsoft.com/office/drawing/2014/main" id="{65CC3579-DD09-4F11-90E7-C70A85014ED1}"/>
              </a:ext>
            </a:extLst>
          </p:cNvPr>
          <p:cNvGrpSpPr/>
          <p:nvPr/>
        </p:nvGrpSpPr>
        <p:grpSpPr>
          <a:xfrm>
            <a:off x="6332980" y="2051167"/>
            <a:ext cx="4843035" cy="4102330"/>
            <a:chOff x="6332980" y="2051167"/>
            <a:chExt cx="4843035" cy="4102330"/>
          </a:xfrm>
        </p:grpSpPr>
        <p:sp>
          <p:nvSpPr>
            <p:cNvPr id="12" name="Oval 11">
              <a:extLst>
                <a:ext uri="{FF2B5EF4-FFF2-40B4-BE49-F238E27FC236}">
                  <a16:creationId xmlns:a16="http://schemas.microsoft.com/office/drawing/2014/main" id="{4F3E2678-A9CB-419E-ADF1-0BC20C71E305}"/>
                </a:ext>
              </a:extLst>
            </p:cNvPr>
            <p:cNvSpPr/>
            <p:nvPr/>
          </p:nvSpPr>
          <p:spPr>
            <a:xfrm>
              <a:off x="7967305" y="2051167"/>
              <a:ext cx="1604356" cy="14464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Parent</a:t>
              </a:r>
            </a:p>
          </p:txBody>
        </p:sp>
        <p:sp>
          <p:nvSpPr>
            <p:cNvPr id="13" name="Oval 12">
              <a:extLst>
                <a:ext uri="{FF2B5EF4-FFF2-40B4-BE49-F238E27FC236}">
                  <a16:creationId xmlns:a16="http://schemas.microsoft.com/office/drawing/2014/main" id="{F481F756-CF06-4384-93E8-A17E6B16F6A2}"/>
                </a:ext>
              </a:extLst>
            </p:cNvPr>
            <p:cNvSpPr/>
            <p:nvPr/>
          </p:nvSpPr>
          <p:spPr>
            <a:xfrm>
              <a:off x="6362949" y="4707083"/>
              <a:ext cx="1604356" cy="14464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Child One</a:t>
              </a:r>
            </a:p>
          </p:txBody>
        </p:sp>
        <p:sp>
          <p:nvSpPr>
            <p:cNvPr id="14" name="Oval 13">
              <a:extLst>
                <a:ext uri="{FF2B5EF4-FFF2-40B4-BE49-F238E27FC236}">
                  <a16:creationId xmlns:a16="http://schemas.microsoft.com/office/drawing/2014/main" id="{9E90D98B-1FD5-4E75-BF9F-FD01459CEA36}"/>
                </a:ext>
              </a:extLst>
            </p:cNvPr>
            <p:cNvSpPr/>
            <p:nvPr/>
          </p:nvSpPr>
          <p:spPr>
            <a:xfrm>
              <a:off x="9571659" y="4707083"/>
              <a:ext cx="1604356" cy="14464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Child Two</a:t>
              </a:r>
            </a:p>
          </p:txBody>
        </p:sp>
        <p:cxnSp>
          <p:nvCxnSpPr>
            <p:cNvPr id="15" name="Straight Arrow Connector 14">
              <a:extLst>
                <a:ext uri="{FF2B5EF4-FFF2-40B4-BE49-F238E27FC236}">
                  <a16:creationId xmlns:a16="http://schemas.microsoft.com/office/drawing/2014/main" id="{BECEBEC9-BFDB-4E1E-8DFB-393D205F5A7A}"/>
                </a:ext>
              </a:extLst>
            </p:cNvPr>
            <p:cNvCxnSpPr>
              <a:cxnSpLocks/>
              <a:stCxn id="13" idx="0"/>
              <a:endCxn id="12" idx="3"/>
            </p:cNvCxnSpPr>
            <p:nvPr/>
          </p:nvCxnSpPr>
          <p:spPr>
            <a:xfrm flipV="1">
              <a:off x="7165127" y="3285759"/>
              <a:ext cx="1037130" cy="142132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B1445347-B853-4C76-BC75-4E2A71053974}"/>
                </a:ext>
              </a:extLst>
            </p:cNvPr>
            <p:cNvSpPr txBox="1"/>
            <p:nvPr/>
          </p:nvSpPr>
          <p:spPr>
            <a:xfrm>
              <a:off x="6332980" y="3428999"/>
              <a:ext cx="1451551" cy="646331"/>
            </a:xfrm>
            <a:prstGeom prst="rect">
              <a:avLst/>
            </a:prstGeom>
            <a:noFill/>
          </p:spPr>
          <p:txBody>
            <a:bodyPr wrap="square" rtlCol="0">
              <a:spAutoFit/>
            </a:bodyPr>
            <a:lstStyle/>
            <a:p>
              <a:r>
                <a:rPr lang="en-IN" dirty="0"/>
                <a:t>@Output()</a:t>
              </a:r>
            </a:p>
            <a:p>
              <a:r>
                <a:rPr lang="en-IN" dirty="0"/>
                <a:t>Event Emitter</a:t>
              </a:r>
            </a:p>
          </p:txBody>
        </p:sp>
        <p:cxnSp>
          <p:nvCxnSpPr>
            <p:cNvPr id="17" name="Straight Arrow Connector 16">
              <a:extLst>
                <a:ext uri="{FF2B5EF4-FFF2-40B4-BE49-F238E27FC236}">
                  <a16:creationId xmlns:a16="http://schemas.microsoft.com/office/drawing/2014/main" id="{12B94999-A134-4CA3-9E75-163F36DD3576}"/>
                </a:ext>
              </a:extLst>
            </p:cNvPr>
            <p:cNvCxnSpPr>
              <a:cxnSpLocks/>
              <a:stCxn id="12" idx="5"/>
              <a:endCxn id="14" idx="0"/>
            </p:cNvCxnSpPr>
            <p:nvPr/>
          </p:nvCxnSpPr>
          <p:spPr>
            <a:xfrm>
              <a:off x="9336709" y="3285759"/>
              <a:ext cx="1037128" cy="142132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3D026E90-BBF7-4A3A-9176-037FC1C71794}"/>
                </a:ext>
              </a:extLst>
            </p:cNvPr>
            <p:cNvSpPr txBox="1"/>
            <p:nvPr/>
          </p:nvSpPr>
          <p:spPr>
            <a:xfrm>
              <a:off x="9795753" y="3429000"/>
              <a:ext cx="1032655" cy="646331"/>
            </a:xfrm>
            <a:prstGeom prst="rect">
              <a:avLst/>
            </a:prstGeom>
            <a:noFill/>
          </p:spPr>
          <p:txBody>
            <a:bodyPr wrap="none" rtlCol="0">
              <a:spAutoFit/>
            </a:bodyPr>
            <a:lstStyle/>
            <a:p>
              <a:r>
                <a:rPr lang="en-IN" dirty="0"/>
                <a:t>@Input()</a:t>
              </a:r>
            </a:p>
            <a:p>
              <a:r>
                <a:rPr lang="en-IN" dirty="0"/>
                <a:t>Property</a:t>
              </a:r>
            </a:p>
          </p:txBody>
        </p:sp>
      </p:grpSp>
    </p:spTree>
    <p:extLst>
      <p:ext uri="{BB962C8B-B14F-4D97-AF65-F5344CB8AC3E}">
        <p14:creationId xmlns:p14="http://schemas.microsoft.com/office/powerpoint/2010/main" val="2795027942"/>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0E5D96-9FCA-4CD2-99F3-A2CBBA71555F}"/>
              </a:ext>
            </a:extLst>
          </p:cNvPr>
          <p:cNvSpPr>
            <a:spLocks noGrp="1"/>
          </p:cNvSpPr>
          <p:nvPr>
            <p:ph type="title"/>
          </p:nvPr>
        </p:nvSpPr>
        <p:spPr/>
        <p:txBody>
          <a:bodyPr/>
          <a:lstStyle/>
          <a:p>
            <a:r>
              <a:rPr lang="en-US" dirty="0"/>
              <a:t>Pipes</a:t>
            </a:r>
            <a:endParaRPr lang="en-IN" dirty="0"/>
          </a:p>
        </p:txBody>
      </p:sp>
      <p:sp>
        <p:nvSpPr>
          <p:cNvPr id="3" name="Content Placeholder 2">
            <a:extLst>
              <a:ext uri="{FF2B5EF4-FFF2-40B4-BE49-F238E27FC236}">
                <a16:creationId xmlns:a16="http://schemas.microsoft.com/office/drawing/2014/main" id="{BBFA6DBE-1FB8-475B-A03C-E1C8DF9F19E8}"/>
              </a:ext>
            </a:extLst>
          </p:cNvPr>
          <p:cNvSpPr>
            <a:spLocks noGrp="1"/>
          </p:cNvSpPr>
          <p:nvPr>
            <p:ph idx="1"/>
          </p:nvPr>
        </p:nvSpPr>
        <p:spPr/>
        <p:txBody>
          <a:bodyPr>
            <a:normAutofit fontScale="92500" lnSpcReduction="10000"/>
          </a:bodyPr>
          <a:lstStyle/>
          <a:p>
            <a:pPr algn="just"/>
            <a:r>
              <a:rPr lang="en-US" sz="2400" dirty="0"/>
              <a:t>Angular provides built-in pipes for typical data transformations, including transformations for internationalization (i18n), which use locale information to format data. </a:t>
            </a:r>
          </a:p>
          <a:p>
            <a:pPr algn="just"/>
            <a:r>
              <a:rPr lang="en-US" sz="2400" dirty="0"/>
              <a:t>The following are commonly used built-in pipes for data formatting:</a:t>
            </a:r>
          </a:p>
          <a:p>
            <a:pPr lvl="1" algn="just"/>
            <a:r>
              <a:rPr lang="en-US" dirty="0" err="1"/>
              <a:t>DatePipe</a:t>
            </a:r>
            <a:r>
              <a:rPr lang="en-US" dirty="0"/>
              <a:t>: Formats a date value according to locale rules.</a:t>
            </a:r>
          </a:p>
          <a:p>
            <a:pPr lvl="1" algn="just"/>
            <a:r>
              <a:rPr lang="en-US" dirty="0" err="1"/>
              <a:t>UpperCasePipe</a:t>
            </a:r>
            <a:r>
              <a:rPr lang="en-US" dirty="0"/>
              <a:t>: Transforms text to all upper case.</a:t>
            </a:r>
          </a:p>
          <a:p>
            <a:pPr lvl="1" algn="just"/>
            <a:r>
              <a:rPr lang="en-US" dirty="0" err="1"/>
              <a:t>LowerCasePipe</a:t>
            </a:r>
            <a:r>
              <a:rPr lang="en-US" dirty="0"/>
              <a:t>: Transforms text to all lower case.</a:t>
            </a:r>
          </a:p>
          <a:p>
            <a:pPr lvl="1" algn="just"/>
            <a:r>
              <a:rPr lang="en-US" dirty="0" err="1"/>
              <a:t>CurrencyPipe</a:t>
            </a:r>
            <a:r>
              <a:rPr lang="en-US" dirty="0"/>
              <a:t>: Transforms a number to a currency string, formatted according to locale rules.</a:t>
            </a:r>
          </a:p>
          <a:p>
            <a:pPr lvl="1" algn="just"/>
            <a:r>
              <a:rPr lang="en-US" dirty="0" err="1"/>
              <a:t>DecimalPipe</a:t>
            </a:r>
            <a:r>
              <a:rPr lang="en-US" dirty="0"/>
              <a:t>: Transforms a number into a string with a decimal point, formatted according to locale rules.</a:t>
            </a:r>
          </a:p>
          <a:p>
            <a:pPr lvl="1" algn="just"/>
            <a:r>
              <a:rPr lang="en-US" dirty="0" err="1"/>
              <a:t>PercentPipe</a:t>
            </a:r>
            <a:r>
              <a:rPr lang="en-US" dirty="0"/>
              <a:t>: Transforms a number to a percentage string, formatted according to locale rules.</a:t>
            </a:r>
          </a:p>
        </p:txBody>
      </p:sp>
    </p:spTree>
    <p:extLst>
      <p:ext uri="{BB962C8B-B14F-4D97-AF65-F5344CB8AC3E}">
        <p14:creationId xmlns:p14="http://schemas.microsoft.com/office/powerpoint/2010/main" val="36556725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778500" y="1599482"/>
            <a:ext cx="635000" cy="1488440"/>
          </a:xfrm>
          <a:prstGeom prst="rect">
            <a:avLst/>
          </a:prstGeom>
        </p:spPr>
        <p:txBody>
          <a:bodyPr vert="horz" wrap="square" lIns="0" tIns="12700" rIns="0" bIns="0" rtlCol="0" anchor="ctr">
            <a:spAutoFit/>
          </a:bodyPr>
          <a:lstStyle/>
          <a:p>
            <a:pPr marL="12700">
              <a:lnSpc>
                <a:spcPct val="100000"/>
              </a:lnSpc>
              <a:spcBef>
                <a:spcPts val="100"/>
              </a:spcBef>
            </a:pPr>
            <a:r>
              <a:rPr sz="9600" b="1" dirty="0">
                <a:solidFill>
                  <a:srgbClr val="97ABBB"/>
                </a:solidFill>
                <a:latin typeface="Arial"/>
                <a:cs typeface="Arial"/>
              </a:rPr>
              <a:t>“</a:t>
            </a:r>
            <a:endParaRPr sz="9600">
              <a:latin typeface="Arial"/>
              <a:cs typeface="Arial"/>
            </a:endParaRPr>
          </a:p>
        </p:txBody>
      </p:sp>
      <p:grpSp>
        <p:nvGrpSpPr>
          <p:cNvPr id="3" name="object 3"/>
          <p:cNvGrpSpPr/>
          <p:nvPr/>
        </p:nvGrpSpPr>
        <p:grpSpPr>
          <a:xfrm>
            <a:off x="7247283" y="2132901"/>
            <a:ext cx="3421379" cy="103505"/>
            <a:chOff x="5723282" y="2132900"/>
            <a:chExt cx="3421379" cy="103505"/>
          </a:xfrm>
        </p:grpSpPr>
        <p:sp>
          <p:nvSpPr>
            <p:cNvPr id="4" name="object 4"/>
            <p:cNvSpPr/>
            <p:nvPr/>
          </p:nvSpPr>
          <p:spPr>
            <a:xfrm>
              <a:off x="5723282" y="2132900"/>
              <a:ext cx="1710689" cy="103505"/>
            </a:xfrm>
            <a:custGeom>
              <a:avLst/>
              <a:gdLst/>
              <a:ahLst/>
              <a:cxnLst/>
              <a:rect l="l" t="t" r="r" b="b"/>
              <a:pathLst>
                <a:path w="1710690" h="103505">
                  <a:moveTo>
                    <a:pt x="1710299" y="102898"/>
                  </a:moveTo>
                  <a:lnTo>
                    <a:pt x="0" y="102898"/>
                  </a:lnTo>
                  <a:lnTo>
                    <a:pt x="0" y="0"/>
                  </a:lnTo>
                  <a:lnTo>
                    <a:pt x="1710299" y="0"/>
                  </a:lnTo>
                  <a:lnTo>
                    <a:pt x="1710299" y="102898"/>
                  </a:lnTo>
                  <a:close/>
                </a:path>
              </a:pathLst>
            </a:custGeom>
            <a:solidFill>
              <a:srgbClr val="FF9714"/>
            </a:solidFill>
          </p:spPr>
          <p:txBody>
            <a:bodyPr wrap="square" lIns="0" tIns="0" rIns="0" bIns="0" rtlCol="0"/>
            <a:lstStyle/>
            <a:p>
              <a:endParaRPr/>
            </a:p>
          </p:txBody>
        </p:sp>
        <p:sp>
          <p:nvSpPr>
            <p:cNvPr id="5" name="object 5"/>
            <p:cNvSpPr/>
            <p:nvPr/>
          </p:nvSpPr>
          <p:spPr>
            <a:xfrm>
              <a:off x="7434175" y="2132900"/>
              <a:ext cx="1710689" cy="103505"/>
            </a:xfrm>
            <a:custGeom>
              <a:avLst/>
              <a:gdLst/>
              <a:ahLst/>
              <a:cxnLst/>
              <a:rect l="l" t="t" r="r" b="b"/>
              <a:pathLst>
                <a:path w="1710690" h="103505">
                  <a:moveTo>
                    <a:pt x="1710299" y="102898"/>
                  </a:moveTo>
                  <a:lnTo>
                    <a:pt x="0" y="102898"/>
                  </a:lnTo>
                  <a:lnTo>
                    <a:pt x="0" y="0"/>
                  </a:lnTo>
                  <a:lnTo>
                    <a:pt x="1710299" y="0"/>
                  </a:lnTo>
                  <a:lnTo>
                    <a:pt x="1710299" y="102898"/>
                  </a:lnTo>
                  <a:close/>
                </a:path>
              </a:pathLst>
            </a:custGeom>
            <a:solidFill>
              <a:srgbClr val="F10253"/>
            </a:solidFill>
          </p:spPr>
          <p:txBody>
            <a:bodyPr wrap="square" lIns="0" tIns="0" rIns="0" bIns="0" rtlCol="0"/>
            <a:lstStyle/>
            <a:p>
              <a:endParaRPr/>
            </a:p>
          </p:txBody>
        </p:sp>
      </p:grpSp>
      <p:grpSp>
        <p:nvGrpSpPr>
          <p:cNvPr id="6" name="object 6"/>
          <p:cNvGrpSpPr/>
          <p:nvPr/>
        </p:nvGrpSpPr>
        <p:grpSpPr>
          <a:xfrm>
            <a:off x="1524001" y="2132901"/>
            <a:ext cx="3420745" cy="103505"/>
            <a:chOff x="0" y="2132900"/>
            <a:chExt cx="3420745" cy="103505"/>
          </a:xfrm>
        </p:grpSpPr>
        <p:sp>
          <p:nvSpPr>
            <p:cNvPr id="7" name="object 7"/>
            <p:cNvSpPr/>
            <p:nvPr/>
          </p:nvSpPr>
          <p:spPr>
            <a:xfrm>
              <a:off x="0" y="2132900"/>
              <a:ext cx="1710689" cy="103505"/>
            </a:xfrm>
            <a:custGeom>
              <a:avLst/>
              <a:gdLst/>
              <a:ahLst/>
              <a:cxnLst/>
              <a:rect l="l" t="t" r="r" b="b"/>
              <a:pathLst>
                <a:path w="1710689" h="103505">
                  <a:moveTo>
                    <a:pt x="1710299" y="102898"/>
                  </a:moveTo>
                  <a:lnTo>
                    <a:pt x="0" y="102898"/>
                  </a:lnTo>
                  <a:lnTo>
                    <a:pt x="0" y="0"/>
                  </a:lnTo>
                  <a:lnTo>
                    <a:pt x="1710299" y="0"/>
                  </a:lnTo>
                  <a:lnTo>
                    <a:pt x="1710299" y="102898"/>
                  </a:lnTo>
                  <a:close/>
                </a:path>
              </a:pathLst>
            </a:custGeom>
            <a:solidFill>
              <a:srgbClr val="7ECEFC"/>
            </a:solidFill>
          </p:spPr>
          <p:txBody>
            <a:bodyPr wrap="square" lIns="0" tIns="0" rIns="0" bIns="0" rtlCol="0"/>
            <a:lstStyle/>
            <a:p>
              <a:endParaRPr/>
            </a:p>
          </p:txBody>
        </p:sp>
        <p:sp>
          <p:nvSpPr>
            <p:cNvPr id="8" name="object 8"/>
            <p:cNvSpPr/>
            <p:nvPr/>
          </p:nvSpPr>
          <p:spPr>
            <a:xfrm>
              <a:off x="1710424" y="2132900"/>
              <a:ext cx="1710689" cy="103505"/>
            </a:xfrm>
            <a:custGeom>
              <a:avLst/>
              <a:gdLst/>
              <a:ahLst/>
              <a:cxnLst/>
              <a:rect l="l" t="t" r="r" b="b"/>
              <a:pathLst>
                <a:path w="1710689" h="103505">
                  <a:moveTo>
                    <a:pt x="1710300" y="102898"/>
                  </a:moveTo>
                  <a:lnTo>
                    <a:pt x="0" y="102898"/>
                  </a:lnTo>
                  <a:lnTo>
                    <a:pt x="0" y="0"/>
                  </a:lnTo>
                  <a:lnTo>
                    <a:pt x="1710300" y="0"/>
                  </a:lnTo>
                  <a:lnTo>
                    <a:pt x="1710300" y="102898"/>
                  </a:lnTo>
                  <a:close/>
                </a:path>
              </a:pathLst>
            </a:custGeom>
            <a:solidFill>
              <a:srgbClr val="2185C5"/>
            </a:solidFill>
          </p:spPr>
          <p:txBody>
            <a:bodyPr wrap="square" lIns="0" tIns="0" rIns="0" bIns="0" rtlCol="0"/>
            <a:lstStyle/>
            <a:p>
              <a:endParaRPr/>
            </a:p>
          </p:txBody>
        </p:sp>
      </p:grpSp>
      <p:sp>
        <p:nvSpPr>
          <p:cNvPr id="9" name="object 9"/>
          <p:cNvSpPr txBox="1"/>
          <p:nvPr/>
        </p:nvSpPr>
        <p:spPr>
          <a:xfrm>
            <a:off x="2489986" y="2940184"/>
            <a:ext cx="7004050" cy="2321148"/>
          </a:xfrm>
          <a:prstGeom prst="rect">
            <a:avLst/>
          </a:prstGeom>
        </p:spPr>
        <p:txBody>
          <a:bodyPr vert="horz" wrap="square" lIns="0" tIns="12700" rIns="0" bIns="0" rtlCol="0">
            <a:spAutoFit/>
          </a:bodyPr>
          <a:lstStyle/>
          <a:p>
            <a:pPr marL="100965" marR="99695" algn="ctr">
              <a:spcBef>
                <a:spcPts val="100"/>
              </a:spcBef>
            </a:pPr>
            <a:r>
              <a:rPr sz="3000" i="1" spc="-240" dirty="0">
                <a:solidFill>
                  <a:srgbClr val="677380"/>
                </a:solidFill>
                <a:latin typeface="Lucida Sans"/>
                <a:cs typeface="Lucida Sans"/>
              </a:rPr>
              <a:t>TypeScrip</a:t>
            </a:r>
            <a:r>
              <a:rPr sz="3000" i="1" spc="-170" dirty="0">
                <a:solidFill>
                  <a:srgbClr val="677380"/>
                </a:solidFill>
                <a:latin typeface="Lucida Sans"/>
                <a:cs typeface="Lucida Sans"/>
              </a:rPr>
              <a:t>t</a:t>
            </a:r>
            <a:r>
              <a:rPr sz="3000" i="1" spc="-375" dirty="0">
                <a:solidFill>
                  <a:srgbClr val="677380"/>
                </a:solidFill>
                <a:latin typeface="Lucida Sans"/>
                <a:cs typeface="Lucida Sans"/>
              </a:rPr>
              <a:t> </a:t>
            </a:r>
            <a:r>
              <a:rPr sz="3000" i="1" spc="-190" dirty="0">
                <a:solidFill>
                  <a:srgbClr val="677380"/>
                </a:solidFill>
                <a:latin typeface="Lucida Sans"/>
                <a:cs typeface="Lucida Sans"/>
              </a:rPr>
              <a:t>let</a:t>
            </a:r>
            <a:r>
              <a:rPr sz="3000" i="1" spc="-229" dirty="0">
                <a:solidFill>
                  <a:srgbClr val="677380"/>
                </a:solidFill>
                <a:latin typeface="Lucida Sans"/>
                <a:cs typeface="Lucida Sans"/>
              </a:rPr>
              <a:t>s</a:t>
            </a:r>
            <a:r>
              <a:rPr sz="3000" i="1" spc="-375" dirty="0">
                <a:solidFill>
                  <a:srgbClr val="677380"/>
                </a:solidFill>
                <a:latin typeface="Lucida Sans"/>
                <a:cs typeface="Lucida Sans"/>
              </a:rPr>
              <a:t> </a:t>
            </a:r>
            <a:r>
              <a:rPr sz="3000" i="1" spc="-235" dirty="0">
                <a:solidFill>
                  <a:srgbClr val="677380"/>
                </a:solidFill>
                <a:latin typeface="Lucida Sans"/>
                <a:cs typeface="Lucida Sans"/>
              </a:rPr>
              <a:t>you</a:t>
            </a:r>
            <a:r>
              <a:rPr sz="3000" i="1" spc="-375" dirty="0">
                <a:solidFill>
                  <a:srgbClr val="677380"/>
                </a:solidFill>
                <a:latin typeface="Lucida Sans"/>
                <a:cs typeface="Lucida Sans"/>
              </a:rPr>
              <a:t> </a:t>
            </a:r>
            <a:r>
              <a:rPr sz="3000" i="1" spc="-215" dirty="0">
                <a:solidFill>
                  <a:srgbClr val="677380"/>
                </a:solidFill>
                <a:latin typeface="Lucida Sans"/>
                <a:cs typeface="Lucida Sans"/>
              </a:rPr>
              <a:t>writ</a:t>
            </a:r>
            <a:r>
              <a:rPr sz="3000" i="1" spc="-229" dirty="0">
                <a:solidFill>
                  <a:srgbClr val="677380"/>
                </a:solidFill>
                <a:latin typeface="Lucida Sans"/>
                <a:cs typeface="Lucida Sans"/>
              </a:rPr>
              <a:t>e</a:t>
            </a:r>
            <a:r>
              <a:rPr sz="3000" i="1" spc="-375" dirty="0">
                <a:solidFill>
                  <a:srgbClr val="677380"/>
                </a:solidFill>
                <a:latin typeface="Lucida Sans"/>
                <a:cs typeface="Lucida Sans"/>
              </a:rPr>
              <a:t> </a:t>
            </a:r>
            <a:r>
              <a:rPr sz="3000" i="1" spc="-225" dirty="0">
                <a:solidFill>
                  <a:srgbClr val="677380"/>
                </a:solidFill>
                <a:latin typeface="Lucida Sans"/>
                <a:cs typeface="Lucida Sans"/>
              </a:rPr>
              <a:t>JavaScrip</a:t>
            </a:r>
            <a:r>
              <a:rPr sz="3000" i="1" spc="-165" dirty="0">
                <a:solidFill>
                  <a:srgbClr val="677380"/>
                </a:solidFill>
                <a:latin typeface="Lucida Sans"/>
                <a:cs typeface="Lucida Sans"/>
              </a:rPr>
              <a:t>t</a:t>
            </a:r>
            <a:r>
              <a:rPr sz="3000" i="1" spc="-375" dirty="0">
                <a:solidFill>
                  <a:srgbClr val="677380"/>
                </a:solidFill>
                <a:latin typeface="Lucida Sans"/>
                <a:cs typeface="Lucida Sans"/>
              </a:rPr>
              <a:t> </a:t>
            </a:r>
            <a:r>
              <a:rPr sz="3000" i="1" spc="-204" dirty="0">
                <a:solidFill>
                  <a:srgbClr val="677380"/>
                </a:solidFill>
                <a:latin typeface="Lucida Sans"/>
                <a:cs typeface="Lucida Sans"/>
              </a:rPr>
              <a:t>th</a:t>
            </a:r>
            <a:r>
              <a:rPr sz="3000" i="1" spc="-210" dirty="0">
                <a:solidFill>
                  <a:srgbClr val="677380"/>
                </a:solidFill>
                <a:latin typeface="Lucida Sans"/>
                <a:cs typeface="Lucida Sans"/>
              </a:rPr>
              <a:t>e</a:t>
            </a:r>
            <a:r>
              <a:rPr sz="3000" i="1" spc="-375" dirty="0">
                <a:solidFill>
                  <a:srgbClr val="677380"/>
                </a:solidFill>
                <a:latin typeface="Lucida Sans"/>
                <a:cs typeface="Lucida Sans"/>
              </a:rPr>
              <a:t> </a:t>
            </a:r>
            <a:r>
              <a:rPr sz="3000" i="1" spc="-225" dirty="0">
                <a:solidFill>
                  <a:srgbClr val="677380"/>
                </a:solidFill>
                <a:latin typeface="Lucida Sans"/>
                <a:cs typeface="Lucida Sans"/>
              </a:rPr>
              <a:t>way </a:t>
            </a:r>
            <a:r>
              <a:rPr sz="3000" i="1" spc="-130" dirty="0">
                <a:solidFill>
                  <a:srgbClr val="677380"/>
                </a:solidFill>
                <a:latin typeface="Lucida Sans"/>
                <a:cs typeface="Lucida Sans"/>
              </a:rPr>
              <a:t> </a:t>
            </a:r>
            <a:r>
              <a:rPr sz="3000" i="1" spc="-235" dirty="0">
                <a:solidFill>
                  <a:srgbClr val="677380"/>
                </a:solidFill>
                <a:latin typeface="Lucida Sans"/>
                <a:cs typeface="Lucida Sans"/>
              </a:rPr>
              <a:t>you</a:t>
            </a:r>
            <a:r>
              <a:rPr sz="3000" i="1" spc="-375" dirty="0">
                <a:solidFill>
                  <a:srgbClr val="677380"/>
                </a:solidFill>
                <a:latin typeface="Lucida Sans"/>
                <a:cs typeface="Lucida Sans"/>
              </a:rPr>
              <a:t> </a:t>
            </a:r>
            <a:r>
              <a:rPr sz="3000" i="1" spc="-240" dirty="0">
                <a:solidFill>
                  <a:srgbClr val="677380"/>
                </a:solidFill>
                <a:latin typeface="Lucida Sans"/>
                <a:cs typeface="Lucida Sans"/>
              </a:rPr>
              <a:t>really</a:t>
            </a:r>
            <a:r>
              <a:rPr sz="3000" i="1" spc="-375" dirty="0">
                <a:solidFill>
                  <a:srgbClr val="677380"/>
                </a:solidFill>
                <a:latin typeface="Lucida Sans"/>
                <a:cs typeface="Lucida Sans"/>
              </a:rPr>
              <a:t> </a:t>
            </a:r>
            <a:r>
              <a:rPr sz="3000" i="1" spc="-270" dirty="0">
                <a:solidFill>
                  <a:srgbClr val="677380"/>
                </a:solidFill>
                <a:latin typeface="Lucida Sans"/>
                <a:cs typeface="Lucida Sans"/>
              </a:rPr>
              <a:t>wan</a:t>
            </a:r>
            <a:r>
              <a:rPr sz="3000" i="1" spc="-150" dirty="0">
                <a:solidFill>
                  <a:srgbClr val="677380"/>
                </a:solidFill>
                <a:latin typeface="Lucida Sans"/>
                <a:cs typeface="Lucida Sans"/>
              </a:rPr>
              <a:t>t</a:t>
            </a:r>
            <a:r>
              <a:rPr sz="3000" i="1" spc="-375" dirty="0">
                <a:solidFill>
                  <a:srgbClr val="677380"/>
                </a:solidFill>
                <a:latin typeface="Lucida Sans"/>
                <a:cs typeface="Lucida Sans"/>
              </a:rPr>
              <a:t> </a:t>
            </a:r>
            <a:r>
              <a:rPr sz="3000" i="1" spc="-215" dirty="0">
                <a:solidFill>
                  <a:srgbClr val="677380"/>
                </a:solidFill>
                <a:latin typeface="Lucida Sans"/>
                <a:cs typeface="Lucida Sans"/>
              </a:rPr>
              <a:t>to.</a:t>
            </a:r>
            <a:endParaRPr sz="3000" dirty="0">
              <a:latin typeface="Lucida Sans"/>
              <a:cs typeface="Lucida Sans"/>
            </a:endParaRPr>
          </a:p>
          <a:p>
            <a:pPr marL="170180" marR="166370" algn="ctr"/>
            <a:endParaRPr lang="en-IN" sz="3000" i="1" spc="-240" dirty="0">
              <a:solidFill>
                <a:srgbClr val="677380"/>
              </a:solidFill>
              <a:latin typeface="Lucida Sans"/>
              <a:cs typeface="Lucida Sans"/>
            </a:endParaRPr>
          </a:p>
          <a:p>
            <a:pPr marL="170180" marR="166370" algn="ctr"/>
            <a:r>
              <a:rPr sz="3000" i="1" spc="-240" dirty="0">
                <a:solidFill>
                  <a:srgbClr val="677380"/>
                </a:solidFill>
                <a:latin typeface="Lucida Sans"/>
                <a:cs typeface="Lucida Sans"/>
              </a:rPr>
              <a:t>TypeScrip</a:t>
            </a:r>
            <a:r>
              <a:rPr sz="3000" i="1" spc="-170" dirty="0">
                <a:solidFill>
                  <a:srgbClr val="677380"/>
                </a:solidFill>
                <a:latin typeface="Lucida Sans"/>
                <a:cs typeface="Lucida Sans"/>
              </a:rPr>
              <a:t>t</a:t>
            </a:r>
            <a:r>
              <a:rPr sz="3000" i="1" spc="-375" dirty="0">
                <a:solidFill>
                  <a:srgbClr val="677380"/>
                </a:solidFill>
                <a:latin typeface="Lucida Sans"/>
                <a:cs typeface="Lucida Sans"/>
              </a:rPr>
              <a:t> </a:t>
            </a:r>
            <a:r>
              <a:rPr sz="3000" i="1" spc="-170" dirty="0">
                <a:solidFill>
                  <a:srgbClr val="677380"/>
                </a:solidFill>
                <a:latin typeface="Lucida Sans"/>
                <a:cs typeface="Lucida Sans"/>
              </a:rPr>
              <a:t>i</a:t>
            </a:r>
            <a:r>
              <a:rPr sz="3000" i="1" spc="-275" dirty="0">
                <a:solidFill>
                  <a:srgbClr val="677380"/>
                </a:solidFill>
                <a:latin typeface="Lucida Sans"/>
                <a:cs typeface="Lucida Sans"/>
              </a:rPr>
              <a:t>s</a:t>
            </a:r>
            <a:r>
              <a:rPr sz="3000" i="1" spc="-375" dirty="0">
                <a:solidFill>
                  <a:srgbClr val="677380"/>
                </a:solidFill>
                <a:latin typeface="Lucida Sans"/>
                <a:cs typeface="Lucida Sans"/>
              </a:rPr>
              <a:t> </a:t>
            </a:r>
            <a:r>
              <a:rPr sz="3000" i="1" spc="-315" dirty="0">
                <a:solidFill>
                  <a:srgbClr val="677380"/>
                </a:solidFill>
                <a:latin typeface="Lucida Sans"/>
                <a:cs typeface="Lucida Sans"/>
              </a:rPr>
              <a:t>a</a:t>
            </a:r>
            <a:r>
              <a:rPr sz="3000" i="1" spc="-375" dirty="0">
                <a:solidFill>
                  <a:srgbClr val="677380"/>
                </a:solidFill>
                <a:latin typeface="Lucida Sans"/>
                <a:cs typeface="Lucida Sans"/>
              </a:rPr>
              <a:t> </a:t>
            </a:r>
            <a:r>
              <a:rPr sz="3000" i="1" spc="-215" dirty="0">
                <a:solidFill>
                  <a:srgbClr val="677380"/>
                </a:solidFill>
                <a:latin typeface="Lucida Sans"/>
                <a:cs typeface="Lucida Sans"/>
              </a:rPr>
              <a:t>type</a:t>
            </a:r>
            <a:r>
              <a:rPr sz="3000" i="1" spc="-245" dirty="0">
                <a:solidFill>
                  <a:srgbClr val="677380"/>
                </a:solidFill>
                <a:latin typeface="Lucida Sans"/>
                <a:cs typeface="Lucida Sans"/>
              </a:rPr>
              <a:t>d</a:t>
            </a:r>
            <a:r>
              <a:rPr sz="3000" i="1" spc="-375" dirty="0">
                <a:solidFill>
                  <a:srgbClr val="677380"/>
                </a:solidFill>
                <a:latin typeface="Lucida Sans"/>
                <a:cs typeface="Lucida Sans"/>
              </a:rPr>
              <a:t> </a:t>
            </a:r>
            <a:r>
              <a:rPr sz="3000" i="1" spc="-260" dirty="0">
                <a:solidFill>
                  <a:srgbClr val="677380"/>
                </a:solidFill>
                <a:latin typeface="Lucida Sans"/>
                <a:cs typeface="Lucida Sans"/>
              </a:rPr>
              <a:t>superset</a:t>
            </a:r>
            <a:r>
              <a:rPr sz="3000" i="1" spc="-375" dirty="0">
                <a:solidFill>
                  <a:srgbClr val="677380"/>
                </a:solidFill>
                <a:latin typeface="Lucida Sans"/>
                <a:cs typeface="Lucida Sans"/>
              </a:rPr>
              <a:t> </a:t>
            </a:r>
            <a:r>
              <a:rPr sz="3000" i="1" spc="-265" dirty="0">
                <a:solidFill>
                  <a:srgbClr val="677380"/>
                </a:solidFill>
                <a:latin typeface="Lucida Sans"/>
                <a:cs typeface="Lucida Sans"/>
              </a:rPr>
              <a:t>o</a:t>
            </a:r>
            <a:r>
              <a:rPr sz="3000" i="1" spc="-175" dirty="0">
                <a:solidFill>
                  <a:srgbClr val="677380"/>
                </a:solidFill>
                <a:latin typeface="Lucida Sans"/>
                <a:cs typeface="Lucida Sans"/>
              </a:rPr>
              <a:t>f</a:t>
            </a:r>
            <a:r>
              <a:rPr sz="3000" i="1" spc="-375" dirty="0">
                <a:solidFill>
                  <a:srgbClr val="677380"/>
                </a:solidFill>
                <a:latin typeface="Lucida Sans"/>
                <a:cs typeface="Lucida Sans"/>
              </a:rPr>
              <a:t> </a:t>
            </a:r>
            <a:r>
              <a:rPr sz="3000" i="1" spc="-215" dirty="0">
                <a:solidFill>
                  <a:srgbClr val="677380"/>
                </a:solidFill>
                <a:latin typeface="Lucida Sans"/>
                <a:cs typeface="Lucida Sans"/>
              </a:rPr>
              <a:t>JavaScript </a:t>
            </a:r>
            <a:r>
              <a:rPr sz="3000" i="1" spc="-145" dirty="0">
                <a:solidFill>
                  <a:srgbClr val="677380"/>
                </a:solidFill>
                <a:latin typeface="Lucida Sans"/>
                <a:cs typeface="Lucida Sans"/>
              </a:rPr>
              <a:t> </a:t>
            </a:r>
            <a:r>
              <a:rPr sz="3000" i="1" spc="-229" dirty="0">
                <a:solidFill>
                  <a:srgbClr val="677380"/>
                </a:solidFill>
                <a:latin typeface="Lucida Sans"/>
                <a:cs typeface="Lucida Sans"/>
              </a:rPr>
              <a:t>tha</a:t>
            </a:r>
            <a:r>
              <a:rPr sz="3000" i="1" spc="-160" dirty="0">
                <a:solidFill>
                  <a:srgbClr val="677380"/>
                </a:solidFill>
                <a:latin typeface="Lucida Sans"/>
                <a:cs typeface="Lucida Sans"/>
              </a:rPr>
              <a:t>t</a:t>
            </a:r>
            <a:r>
              <a:rPr sz="3000" i="1" spc="-375" dirty="0">
                <a:solidFill>
                  <a:srgbClr val="677380"/>
                </a:solidFill>
                <a:latin typeface="Lucida Sans"/>
                <a:cs typeface="Lucida Sans"/>
              </a:rPr>
              <a:t> </a:t>
            </a:r>
            <a:r>
              <a:rPr sz="3000" i="1" spc="-240" dirty="0">
                <a:solidFill>
                  <a:srgbClr val="677380"/>
                </a:solidFill>
                <a:latin typeface="Lucida Sans"/>
                <a:cs typeface="Lucida Sans"/>
              </a:rPr>
              <a:t>compiles</a:t>
            </a:r>
            <a:r>
              <a:rPr sz="3000" i="1" spc="-375" dirty="0">
                <a:solidFill>
                  <a:srgbClr val="677380"/>
                </a:solidFill>
                <a:latin typeface="Lucida Sans"/>
                <a:cs typeface="Lucida Sans"/>
              </a:rPr>
              <a:t> </a:t>
            </a:r>
            <a:r>
              <a:rPr sz="3000" i="1" spc="-135" dirty="0">
                <a:solidFill>
                  <a:srgbClr val="677380"/>
                </a:solidFill>
                <a:latin typeface="Lucida Sans"/>
                <a:cs typeface="Lucida Sans"/>
              </a:rPr>
              <a:t>t</a:t>
            </a:r>
            <a:r>
              <a:rPr sz="3000" i="1" spc="-190" dirty="0">
                <a:solidFill>
                  <a:srgbClr val="677380"/>
                </a:solidFill>
                <a:latin typeface="Lucida Sans"/>
                <a:cs typeface="Lucida Sans"/>
              </a:rPr>
              <a:t>o</a:t>
            </a:r>
            <a:r>
              <a:rPr sz="3000" i="1" spc="-375" dirty="0">
                <a:solidFill>
                  <a:srgbClr val="677380"/>
                </a:solidFill>
                <a:latin typeface="Lucida Sans"/>
                <a:cs typeface="Lucida Sans"/>
              </a:rPr>
              <a:t> </a:t>
            </a:r>
            <a:r>
              <a:rPr sz="3000" i="1" spc="-235" dirty="0">
                <a:solidFill>
                  <a:srgbClr val="677380"/>
                </a:solidFill>
                <a:latin typeface="Lucida Sans"/>
                <a:cs typeface="Lucida Sans"/>
              </a:rPr>
              <a:t>plain</a:t>
            </a:r>
            <a:r>
              <a:rPr sz="3000" i="1" spc="-375" dirty="0">
                <a:solidFill>
                  <a:srgbClr val="677380"/>
                </a:solidFill>
                <a:latin typeface="Lucida Sans"/>
                <a:cs typeface="Lucida Sans"/>
              </a:rPr>
              <a:t> </a:t>
            </a:r>
            <a:r>
              <a:rPr sz="3000" i="1" spc="-229" dirty="0">
                <a:solidFill>
                  <a:srgbClr val="677380"/>
                </a:solidFill>
                <a:latin typeface="Lucida Sans"/>
                <a:cs typeface="Lucida Sans"/>
              </a:rPr>
              <a:t>JavaScript.</a:t>
            </a:r>
            <a:endParaRPr sz="3000" dirty="0">
              <a:latin typeface="Lucida Sans"/>
              <a:cs typeface="Lucida Sans"/>
            </a:endParaRP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DD08EF-252F-45B0-9A75-3B37BEE50932}"/>
              </a:ext>
            </a:extLst>
          </p:cNvPr>
          <p:cNvSpPr>
            <a:spLocks noGrp="1"/>
          </p:cNvSpPr>
          <p:nvPr>
            <p:ph type="title"/>
          </p:nvPr>
        </p:nvSpPr>
        <p:spPr>
          <a:xfrm>
            <a:off x="838200" y="365125"/>
            <a:ext cx="10515600" cy="1325563"/>
          </a:xfrm>
        </p:spPr>
        <p:txBody>
          <a:bodyPr>
            <a:normAutofit/>
          </a:bodyPr>
          <a:lstStyle/>
          <a:p>
            <a:r>
              <a:rPr lang="en-IN" sz="5400" dirty="0"/>
              <a:t>Forms</a:t>
            </a:r>
          </a:p>
        </p:txBody>
      </p:sp>
      <p:sp>
        <p:nvSpPr>
          <p:cNvPr id="3" name="Content Placeholder 2">
            <a:extLst>
              <a:ext uri="{FF2B5EF4-FFF2-40B4-BE49-F238E27FC236}">
                <a16:creationId xmlns:a16="http://schemas.microsoft.com/office/drawing/2014/main" id="{2CA259F3-745E-40DC-82F2-EA3F89A34C77}"/>
              </a:ext>
            </a:extLst>
          </p:cNvPr>
          <p:cNvSpPr>
            <a:spLocks noGrp="1"/>
          </p:cNvSpPr>
          <p:nvPr>
            <p:ph idx="1"/>
          </p:nvPr>
        </p:nvSpPr>
        <p:spPr>
          <a:xfrm>
            <a:off x="838200" y="1929384"/>
            <a:ext cx="10515600" cy="4251960"/>
          </a:xfrm>
        </p:spPr>
        <p:txBody>
          <a:bodyPr>
            <a:normAutofit fontScale="92500" lnSpcReduction="10000"/>
          </a:bodyPr>
          <a:lstStyle/>
          <a:p>
            <a:pPr algn="just"/>
            <a:r>
              <a:rPr lang="en-US" b="1" dirty="0"/>
              <a:t>Reactive forms </a:t>
            </a:r>
            <a:r>
              <a:rPr lang="en-US" dirty="0"/>
              <a:t>provide direct, explicit access to the underlying forms object model. Compared to template-driven forms, they are more robust: they're more scalable, reusable, and testable. If forms are a key part of your application, or you're already using reactive patterns for building your application, use reactive forms.</a:t>
            </a:r>
          </a:p>
          <a:p>
            <a:pPr algn="just"/>
            <a:endParaRPr lang="en-US" dirty="0"/>
          </a:p>
          <a:p>
            <a:pPr algn="just"/>
            <a:r>
              <a:rPr lang="en-US" b="1" dirty="0"/>
              <a:t>Template-driven forms </a:t>
            </a:r>
            <a:r>
              <a:rPr lang="en-US" dirty="0"/>
              <a:t>rely on directives in the template to create and manipulate the underlying object model. They are useful for adding a simple form to an app, such as an email list signup form. They're easy to add to an app, but they don't scale as well as reactive forms. If you have very basic form requirements and logic that can be managed solely in the template, template-driven forms could be a good fit.</a:t>
            </a:r>
            <a:endParaRPr lang="en-IN" dirty="0"/>
          </a:p>
        </p:txBody>
      </p:sp>
    </p:spTree>
    <p:extLst>
      <p:ext uri="{BB962C8B-B14F-4D97-AF65-F5344CB8AC3E}">
        <p14:creationId xmlns:p14="http://schemas.microsoft.com/office/powerpoint/2010/main" val="2384314681"/>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38554845-5B8D-42F7-B117-9A4F02F9BC2A}"/>
              </a:ext>
            </a:extLst>
          </p:cNvPr>
          <p:cNvSpPr>
            <a:spLocks noGrp="1"/>
          </p:cNvSpPr>
          <p:nvPr>
            <p:ph type="title"/>
          </p:nvPr>
        </p:nvSpPr>
        <p:spPr>
          <a:xfrm>
            <a:off x="396573" y="320675"/>
            <a:ext cx="11407487" cy="1325563"/>
          </a:xfrm>
        </p:spPr>
        <p:txBody>
          <a:bodyPr vert="horz" lIns="91440" tIns="45720" rIns="91440" bIns="45720" rtlCol="0">
            <a:normAutofit/>
          </a:bodyPr>
          <a:lstStyle/>
          <a:p>
            <a:r>
              <a:rPr lang="en-US" sz="5400"/>
              <a:t>Key Differences</a:t>
            </a:r>
            <a:endParaRPr lang="en-US" sz="5400" kern="1200">
              <a:latin typeface="+mj-lt"/>
              <a:ea typeface="+mj-ea"/>
              <a:cs typeface="+mj-cs"/>
            </a:endParaRPr>
          </a:p>
        </p:txBody>
      </p:sp>
      <p:graphicFrame>
        <p:nvGraphicFramePr>
          <p:cNvPr id="4" name="Content Placeholder 3">
            <a:extLst>
              <a:ext uri="{FF2B5EF4-FFF2-40B4-BE49-F238E27FC236}">
                <a16:creationId xmlns:a16="http://schemas.microsoft.com/office/drawing/2014/main" id="{09553322-79FA-4335-B67E-47EF33A7EC3B}"/>
              </a:ext>
            </a:extLst>
          </p:cNvPr>
          <p:cNvGraphicFramePr>
            <a:graphicFrameLocks noGrp="1"/>
          </p:cNvGraphicFramePr>
          <p:nvPr>
            <p:ph idx="1"/>
          </p:nvPr>
        </p:nvGraphicFramePr>
        <p:xfrm>
          <a:off x="396574" y="2003199"/>
          <a:ext cx="11407488" cy="3603468"/>
        </p:xfrm>
        <a:graphic>
          <a:graphicData uri="http://schemas.openxmlformats.org/drawingml/2006/table">
            <a:tbl>
              <a:tblPr firstRow="1" bandRow="1">
                <a:tableStyleId>{BDBED569-4797-4DF1-A0F4-6AAB3CD982D8}</a:tableStyleId>
              </a:tblPr>
              <a:tblGrid>
                <a:gridCol w="3061521">
                  <a:extLst>
                    <a:ext uri="{9D8B030D-6E8A-4147-A177-3AD203B41FA5}">
                      <a16:colId xmlns:a16="http://schemas.microsoft.com/office/drawing/2014/main" val="1216696705"/>
                    </a:ext>
                  </a:extLst>
                </a:gridCol>
                <a:gridCol w="4106487">
                  <a:extLst>
                    <a:ext uri="{9D8B030D-6E8A-4147-A177-3AD203B41FA5}">
                      <a16:colId xmlns:a16="http://schemas.microsoft.com/office/drawing/2014/main" val="629224696"/>
                    </a:ext>
                  </a:extLst>
                </a:gridCol>
                <a:gridCol w="4239480">
                  <a:extLst>
                    <a:ext uri="{9D8B030D-6E8A-4147-A177-3AD203B41FA5}">
                      <a16:colId xmlns:a16="http://schemas.microsoft.com/office/drawing/2014/main" val="2695309759"/>
                    </a:ext>
                  </a:extLst>
                </a:gridCol>
              </a:tblGrid>
              <a:tr h="568939">
                <a:tc>
                  <a:txBody>
                    <a:bodyPr/>
                    <a:lstStyle/>
                    <a:p>
                      <a:pPr algn="ctr"/>
                      <a:endParaRPr lang="en-IN" sz="2400" b="0" cap="all" dirty="0">
                        <a:solidFill>
                          <a:schemeClr val="bg1"/>
                        </a:solidFill>
                        <a:effectLst/>
                      </a:endParaRPr>
                    </a:p>
                  </a:txBody>
                  <a:tcPr marL="168205" marR="168205" marT="56068" marB="56068" anchor="ctr">
                    <a:solidFill>
                      <a:srgbClr val="0070C0"/>
                    </a:solidFill>
                  </a:tcPr>
                </a:tc>
                <a:tc>
                  <a:txBody>
                    <a:bodyPr/>
                    <a:lstStyle/>
                    <a:p>
                      <a:pPr algn="ctr"/>
                      <a:r>
                        <a:rPr lang="en-IN" sz="2800" b="0" cap="all" dirty="0">
                          <a:solidFill>
                            <a:schemeClr val="bg1"/>
                          </a:solidFill>
                          <a:effectLst/>
                        </a:rPr>
                        <a:t>REACTIVE</a:t>
                      </a:r>
                    </a:p>
                  </a:txBody>
                  <a:tcPr marL="168205" marR="168205" marT="56068" marB="56068" anchor="ctr">
                    <a:solidFill>
                      <a:srgbClr val="0070C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2800" b="0" cap="all" dirty="0">
                          <a:solidFill>
                            <a:schemeClr val="bg1"/>
                          </a:solidFill>
                          <a:effectLst/>
                        </a:rPr>
                        <a:t>TEMPLATE-DRIVEN</a:t>
                      </a:r>
                    </a:p>
                  </a:txBody>
                  <a:tcPr marL="134565" marR="134565" marT="67282" marB="67282" anchor="ctr">
                    <a:solidFill>
                      <a:srgbClr val="0070C0"/>
                    </a:solidFill>
                  </a:tcPr>
                </a:tc>
                <a:extLst>
                  <a:ext uri="{0D108BD9-81ED-4DB2-BD59-A6C34878D82A}">
                    <a16:rowId xmlns:a16="http://schemas.microsoft.com/office/drawing/2014/main" val="1855359472"/>
                  </a:ext>
                </a:extLst>
              </a:tr>
              <a:tr h="1054977">
                <a:tc>
                  <a:txBody>
                    <a:bodyPr/>
                    <a:lstStyle/>
                    <a:p>
                      <a:pPr algn="l" fontAlgn="t"/>
                      <a:r>
                        <a:rPr lang="en-IN" sz="2400" b="0" u="none" strike="noStrike" dirty="0">
                          <a:solidFill>
                            <a:schemeClr val="bg1"/>
                          </a:solidFill>
                          <a:effectLst/>
                        </a:rPr>
                        <a:t>Setup of form model</a:t>
                      </a:r>
                      <a:endParaRPr lang="en-IN" sz="2400" b="0" dirty="0">
                        <a:solidFill>
                          <a:schemeClr val="bg1"/>
                        </a:solidFill>
                        <a:effectLst/>
                      </a:endParaRPr>
                    </a:p>
                  </a:txBody>
                  <a:tcPr marL="112138" marR="112138" marT="112138" marB="112138" anchor="ctr">
                    <a:solidFill>
                      <a:srgbClr val="0070C0"/>
                    </a:solidFill>
                  </a:tcPr>
                </a:tc>
                <a:tc>
                  <a:txBody>
                    <a:bodyPr/>
                    <a:lstStyle/>
                    <a:p>
                      <a:pPr algn="l" fontAlgn="t"/>
                      <a:r>
                        <a:rPr lang="en-US" sz="2000" b="0">
                          <a:effectLst/>
                        </a:rPr>
                        <a:t>Explicit, created in component class</a:t>
                      </a:r>
                    </a:p>
                  </a:txBody>
                  <a:tcPr marL="112138" marR="112138" marT="112138" marB="112138" anchor="ctr"/>
                </a:tc>
                <a:tc>
                  <a:txBody>
                    <a:bodyPr/>
                    <a:lstStyle/>
                    <a:p>
                      <a:pPr algn="l" fontAlgn="t"/>
                      <a:r>
                        <a:rPr lang="en-IN" sz="2000" b="0" dirty="0">
                          <a:effectLst/>
                        </a:rPr>
                        <a:t>Implicit, created by directives</a:t>
                      </a:r>
                    </a:p>
                  </a:txBody>
                  <a:tcPr marL="112138" marR="112138" marT="112138" marB="112138" anchor="ctr"/>
                </a:tc>
                <a:extLst>
                  <a:ext uri="{0D108BD9-81ED-4DB2-BD59-A6C34878D82A}">
                    <a16:rowId xmlns:a16="http://schemas.microsoft.com/office/drawing/2014/main" val="45851353"/>
                  </a:ext>
                </a:extLst>
              </a:tr>
              <a:tr h="662252">
                <a:tc>
                  <a:txBody>
                    <a:bodyPr/>
                    <a:lstStyle/>
                    <a:p>
                      <a:pPr algn="l" fontAlgn="t"/>
                      <a:r>
                        <a:rPr lang="en-IN" sz="2400" b="0" u="none" strike="noStrike">
                          <a:solidFill>
                            <a:schemeClr val="bg1"/>
                          </a:solidFill>
                          <a:effectLst/>
                        </a:rPr>
                        <a:t>Data model</a:t>
                      </a:r>
                      <a:endParaRPr lang="en-IN" sz="2400" b="0">
                        <a:solidFill>
                          <a:schemeClr val="bg1"/>
                        </a:solidFill>
                        <a:effectLst/>
                      </a:endParaRPr>
                    </a:p>
                  </a:txBody>
                  <a:tcPr marL="112138" marR="112138" marT="112138" marB="112138" anchor="ctr">
                    <a:solidFill>
                      <a:srgbClr val="0070C0"/>
                    </a:solidFill>
                  </a:tcPr>
                </a:tc>
                <a:tc>
                  <a:txBody>
                    <a:bodyPr/>
                    <a:lstStyle/>
                    <a:p>
                      <a:pPr algn="l" fontAlgn="t"/>
                      <a:r>
                        <a:rPr lang="en-IN" sz="2000" b="0" dirty="0">
                          <a:effectLst/>
                        </a:rPr>
                        <a:t>Structured and immutable</a:t>
                      </a:r>
                    </a:p>
                  </a:txBody>
                  <a:tcPr marL="112138" marR="112138" marT="112138" marB="112138" anchor="ctr"/>
                </a:tc>
                <a:tc>
                  <a:txBody>
                    <a:bodyPr/>
                    <a:lstStyle/>
                    <a:p>
                      <a:pPr algn="l" fontAlgn="t"/>
                      <a:r>
                        <a:rPr lang="en-IN" sz="2000" b="0">
                          <a:effectLst/>
                        </a:rPr>
                        <a:t>Unstructured and mutable</a:t>
                      </a:r>
                    </a:p>
                  </a:txBody>
                  <a:tcPr marL="112138" marR="112138" marT="112138" marB="112138" anchor="ctr"/>
                </a:tc>
                <a:extLst>
                  <a:ext uri="{0D108BD9-81ED-4DB2-BD59-A6C34878D82A}">
                    <a16:rowId xmlns:a16="http://schemas.microsoft.com/office/drawing/2014/main" val="2847624665"/>
                  </a:ext>
                </a:extLst>
              </a:tr>
              <a:tr h="658650">
                <a:tc>
                  <a:txBody>
                    <a:bodyPr/>
                    <a:lstStyle/>
                    <a:p>
                      <a:pPr algn="l" fontAlgn="t"/>
                      <a:r>
                        <a:rPr lang="en-IN" sz="2400" b="0">
                          <a:solidFill>
                            <a:schemeClr val="bg1"/>
                          </a:solidFill>
                          <a:effectLst/>
                        </a:rPr>
                        <a:t>Predictability</a:t>
                      </a:r>
                    </a:p>
                  </a:txBody>
                  <a:tcPr marL="112138" marR="112138" marT="112138" marB="112138" anchor="ctr">
                    <a:solidFill>
                      <a:srgbClr val="0070C0"/>
                    </a:solidFill>
                  </a:tcPr>
                </a:tc>
                <a:tc>
                  <a:txBody>
                    <a:bodyPr/>
                    <a:lstStyle/>
                    <a:p>
                      <a:pPr algn="l" fontAlgn="t"/>
                      <a:r>
                        <a:rPr lang="en-IN" sz="2000" b="0" dirty="0">
                          <a:effectLst/>
                        </a:rPr>
                        <a:t>Synchronous</a:t>
                      </a:r>
                    </a:p>
                  </a:txBody>
                  <a:tcPr marL="112138" marR="112138" marT="112138" marB="112138" anchor="ctr"/>
                </a:tc>
                <a:tc>
                  <a:txBody>
                    <a:bodyPr/>
                    <a:lstStyle/>
                    <a:p>
                      <a:pPr algn="l" fontAlgn="t"/>
                      <a:r>
                        <a:rPr lang="en-IN" sz="2000" b="0">
                          <a:effectLst/>
                        </a:rPr>
                        <a:t>Asynchronous</a:t>
                      </a:r>
                    </a:p>
                  </a:txBody>
                  <a:tcPr marL="112138" marR="112138" marT="112138" marB="112138" anchor="ctr"/>
                </a:tc>
                <a:extLst>
                  <a:ext uri="{0D108BD9-81ED-4DB2-BD59-A6C34878D82A}">
                    <a16:rowId xmlns:a16="http://schemas.microsoft.com/office/drawing/2014/main" val="4071954668"/>
                  </a:ext>
                </a:extLst>
              </a:tr>
              <a:tr h="658650">
                <a:tc>
                  <a:txBody>
                    <a:bodyPr/>
                    <a:lstStyle/>
                    <a:p>
                      <a:pPr algn="l" fontAlgn="t"/>
                      <a:r>
                        <a:rPr lang="en-IN" sz="2400" b="0" u="none" strike="noStrike" dirty="0">
                          <a:solidFill>
                            <a:schemeClr val="bg1"/>
                          </a:solidFill>
                          <a:effectLst/>
                        </a:rPr>
                        <a:t>Form validation</a:t>
                      </a:r>
                      <a:endParaRPr lang="en-IN" sz="2400" b="0" dirty="0">
                        <a:solidFill>
                          <a:schemeClr val="bg1"/>
                        </a:solidFill>
                        <a:effectLst/>
                      </a:endParaRPr>
                    </a:p>
                  </a:txBody>
                  <a:tcPr marL="112138" marR="112138" marT="112138" marB="112138" anchor="ctr">
                    <a:solidFill>
                      <a:srgbClr val="0070C0"/>
                    </a:solidFill>
                  </a:tcPr>
                </a:tc>
                <a:tc>
                  <a:txBody>
                    <a:bodyPr/>
                    <a:lstStyle/>
                    <a:p>
                      <a:pPr algn="l" fontAlgn="t"/>
                      <a:r>
                        <a:rPr lang="en-IN" sz="2000" b="0" dirty="0">
                          <a:effectLst/>
                        </a:rPr>
                        <a:t>Functions</a:t>
                      </a:r>
                    </a:p>
                  </a:txBody>
                  <a:tcPr marL="112138" marR="112138" marT="112138" marB="112138" anchor="ctr"/>
                </a:tc>
                <a:tc>
                  <a:txBody>
                    <a:bodyPr/>
                    <a:lstStyle/>
                    <a:p>
                      <a:pPr algn="l" fontAlgn="t"/>
                      <a:r>
                        <a:rPr lang="en-IN" sz="2000" b="0" dirty="0">
                          <a:effectLst/>
                        </a:rPr>
                        <a:t>Directives</a:t>
                      </a:r>
                    </a:p>
                  </a:txBody>
                  <a:tcPr marL="112138" marR="112138" marT="112138" marB="112138" anchor="ctr"/>
                </a:tc>
                <a:extLst>
                  <a:ext uri="{0D108BD9-81ED-4DB2-BD59-A6C34878D82A}">
                    <a16:rowId xmlns:a16="http://schemas.microsoft.com/office/drawing/2014/main" val="2699337602"/>
                  </a:ext>
                </a:extLst>
              </a:tr>
            </a:tbl>
          </a:graphicData>
        </a:graphic>
      </p:graphicFrame>
    </p:spTree>
    <p:extLst>
      <p:ext uri="{BB962C8B-B14F-4D97-AF65-F5344CB8AC3E}">
        <p14:creationId xmlns:p14="http://schemas.microsoft.com/office/powerpoint/2010/main" val="3578060852"/>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EA4EA0-A619-4FC6-B7F3-B638AC58CD32}"/>
              </a:ext>
            </a:extLst>
          </p:cNvPr>
          <p:cNvSpPr>
            <a:spLocks noGrp="1"/>
          </p:cNvSpPr>
          <p:nvPr>
            <p:ph type="title"/>
          </p:nvPr>
        </p:nvSpPr>
        <p:spPr/>
        <p:txBody>
          <a:bodyPr/>
          <a:lstStyle/>
          <a:p>
            <a:r>
              <a:rPr lang="en-IN" dirty="0"/>
              <a:t>Built in Validators</a:t>
            </a:r>
          </a:p>
        </p:txBody>
      </p:sp>
      <p:sp>
        <p:nvSpPr>
          <p:cNvPr id="3" name="Content Placeholder 2">
            <a:extLst>
              <a:ext uri="{FF2B5EF4-FFF2-40B4-BE49-F238E27FC236}">
                <a16:creationId xmlns:a16="http://schemas.microsoft.com/office/drawing/2014/main" id="{3297DD3A-2137-4CC2-B597-020416726FE6}"/>
              </a:ext>
            </a:extLst>
          </p:cNvPr>
          <p:cNvSpPr>
            <a:spLocks noGrp="1"/>
          </p:cNvSpPr>
          <p:nvPr>
            <p:ph idx="1"/>
          </p:nvPr>
        </p:nvSpPr>
        <p:spPr/>
        <p:txBody>
          <a:bodyPr>
            <a:normAutofit fontScale="85000" lnSpcReduction="20000"/>
          </a:bodyPr>
          <a:lstStyle/>
          <a:p>
            <a:r>
              <a:rPr lang="en-US" dirty="0"/>
              <a:t>min</a:t>
            </a:r>
          </a:p>
          <a:p>
            <a:r>
              <a:rPr lang="en-US" dirty="0"/>
              <a:t>max</a:t>
            </a:r>
          </a:p>
          <a:p>
            <a:r>
              <a:rPr lang="en-US" dirty="0"/>
              <a:t>required</a:t>
            </a:r>
          </a:p>
          <a:p>
            <a:r>
              <a:rPr lang="en-US" dirty="0" err="1"/>
              <a:t>requiredTrue</a:t>
            </a:r>
            <a:endParaRPr lang="en-US" dirty="0"/>
          </a:p>
          <a:p>
            <a:r>
              <a:rPr lang="en-US" dirty="0"/>
              <a:t>email</a:t>
            </a:r>
          </a:p>
          <a:p>
            <a:r>
              <a:rPr lang="en-US" dirty="0" err="1"/>
              <a:t>minLength</a:t>
            </a:r>
            <a:endParaRPr lang="en-US" dirty="0"/>
          </a:p>
          <a:p>
            <a:r>
              <a:rPr lang="en-US" dirty="0" err="1"/>
              <a:t>maxLength</a:t>
            </a:r>
            <a:endParaRPr lang="en-US" dirty="0"/>
          </a:p>
          <a:p>
            <a:r>
              <a:rPr lang="en-US" dirty="0"/>
              <a:t>pattern</a:t>
            </a:r>
          </a:p>
          <a:p>
            <a:r>
              <a:rPr lang="en-US" dirty="0" err="1"/>
              <a:t>nullValidator</a:t>
            </a:r>
            <a:endParaRPr lang="en-US" dirty="0"/>
          </a:p>
          <a:p>
            <a:r>
              <a:rPr lang="en-US" dirty="0"/>
              <a:t>compose</a:t>
            </a:r>
          </a:p>
          <a:p>
            <a:r>
              <a:rPr lang="en-US" dirty="0" err="1"/>
              <a:t>composeAsync</a:t>
            </a:r>
            <a:endParaRPr lang="en-IN" dirty="0"/>
          </a:p>
        </p:txBody>
      </p:sp>
    </p:spTree>
    <p:extLst>
      <p:ext uri="{BB962C8B-B14F-4D97-AF65-F5344CB8AC3E}">
        <p14:creationId xmlns:p14="http://schemas.microsoft.com/office/powerpoint/2010/main" val="2048991383"/>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BA8ABF-D721-43B7-848F-33E6B350062E}"/>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a:solidFill>
                  <a:srgbClr val="FFFFFF"/>
                </a:solidFill>
                <a:latin typeface="+mj-lt"/>
                <a:ea typeface="+mj-ea"/>
                <a:cs typeface="+mj-cs"/>
              </a:rPr>
              <a:t>Assignment</a:t>
            </a:r>
          </a:p>
        </p:txBody>
      </p:sp>
      <p:pic>
        <p:nvPicPr>
          <p:cNvPr id="5" name="Content Placeholder 4" descr="Graphical user interface, application&#10;&#10;Description automatically generated">
            <a:extLst>
              <a:ext uri="{FF2B5EF4-FFF2-40B4-BE49-F238E27FC236}">
                <a16:creationId xmlns:a16="http://schemas.microsoft.com/office/drawing/2014/main" id="{6AED30FF-7B64-4D2F-96A4-2F613D72ED9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38600" y="1172009"/>
            <a:ext cx="7188199" cy="4510593"/>
          </a:xfrm>
          <a:prstGeom prst="rect">
            <a:avLst/>
          </a:prstGeom>
        </p:spPr>
      </p:pic>
    </p:spTree>
    <p:extLst>
      <p:ext uri="{BB962C8B-B14F-4D97-AF65-F5344CB8AC3E}">
        <p14:creationId xmlns:p14="http://schemas.microsoft.com/office/powerpoint/2010/main" val="2829608424"/>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8CAD70-AD67-4623-9616-C41DEBDE8114}"/>
              </a:ext>
            </a:extLst>
          </p:cNvPr>
          <p:cNvSpPr>
            <a:spLocks noGrp="1"/>
          </p:cNvSpPr>
          <p:nvPr>
            <p:ph type="title"/>
          </p:nvPr>
        </p:nvSpPr>
        <p:spPr>
          <a:xfrm>
            <a:off x="841248" y="256032"/>
            <a:ext cx="10506456" cy="1014984"/>
          </a:xfrm>
        </p:spPr>
        <p:txBody>
          <a:bodyPr anchor="b">
            <a:normAutofit/>
          </a:bodyPr>
          <a:lstStyle/>
          <a:p>
            <a:r>
              <a:rPr lang="en-IN" dirty="0"/>
              <a:t>Promise Vs Observable</a:t>
            </a:r>
          </a:p>
        </p:txBody>
      </p:sp>
      <p:graphicFrame>
        <p:nvGraphicFramePr>
          <p:cNvPr id="4" name="Table 4">
            <a:extLst>
              <a:ext uri="{FF2B5EF4-FFF2-40B4-BE49-F238E27FC236}">
                <a16:creationId xmlns:a16="http://schemas.microsoft.com/office/drawing/2014/main" id="{9332A238-4F48-4FCB-86A9-B57A5B23FBEF}"/>
              </a:ext>
            </a:extLst>
          </p:cNvPr>
          <p:cNvGraphicFramePr>
            <a:graphicFrameLocks noGrp="1"/>
          </p:cNvGraphicFramePr>
          <p:nvPr>
            <p:ph idx="1"/>
          </p:nvPr>
        </p:nvGraphicFramePr>
        <p:xfrm>
          <a:off x="838200" y="1945697"/>
          <a:ext cx="10515600" cy="4318664"/>
        </p:xfrm>
        <a:graphic>
          <a:graphicData uri="http://schemas.openxmlformats.org/drawingml/2006/table">
            <a:tbl>
              <a:tblPr firstRow="1" bandRow="1">
                <a:tableStyleId>{5C22544A-7EE6-4342-B048-85BDC9FD1C3A}</a:tableStyleId>
              </a:tblPr>
              <a:tblGrid>
                <a:gridCol w="4726536">
                  <a:extLst>
                    <a:ext uri="{9D8B030D-6E8A-4147-A177-3AD203B41FA5}">
                      <a16:colId xmlns:a16="http://schemas.microsoft.com/office/drawing/2014/main" val="2662235686"/>
                    </a:ext>
                  </a:extLst>
                </a:gridCol>
                <a:gridCol w="5789064">
                  <a:extLst>
                    <a:ext uri="{9D8B030D-6E8A-4147-A177-3AD203B41FA5}">
                      <a16:colId xmlns:a16="http://schemas.microsoft.com/office/drawing/2014/main" val="523448998"/>
                    </a:ext>
                  </a:extLst>
                </a:gridCol>
              </a:tblGrid>
              <a:tr h="666308">
                <a:tc>
                  <a:txBody>
                    <a:bodyPr/>
                    <a:lstStyle/>
                    <a:p>
                      <a:pPr algn="ctr"/>
                      <a:r>
                        <a:rPr lang="en-IN" sz="3200"/>
                        <a:t>Promise</a:t>
                      </a:r>
                    </a:p>
                  </a:txBody>
                  <a:tcPr marL="123390" marR="123390" marT="61695" marB="61695" anchor="ctr"/>
                </a:tc>
                <a:tc>
                  <a:txBody>
                    <a:bodyPr/>
                    <a:lstStyle/>
                    <a:p>
                      <a:pPr algn="ctr"/>
                      <a:r>
                        <a:rPr lang="en-IN" sz="3200"/>
                        <a:t>Observables</a:t>
                      </a:r>
                    </a:p>
                  </a:txBody>
                  <a:tcPr marL="123390" marR="123390" marT="61695" marB="61695" anchor="ctr"/>
                </a:tc>
                <a:extLst>
                  <a:ext uri="{0D108BD9-81ED-4DB2-BD59-A6C34878D82A}">
                    <a16:rowId xmlns:a16="http://schemas.microsoft.com/office/drawing/2014/main" val="268274072"/>
                  </a:ext>
                </a:extLst>
              </a:tr>
              <a:tr h="913089">
                <a:tc>
                  <a:txBody>
                    <a:bodyPr/>
                    <a:lstStyle/>
                    <a:p>
                      <a:r>
                        <a:rPr lang="en-IN" sz="2400" dirty="0"/>
                        <a:t>Emit Single Value</a:t>
                      </a:r>
                    </a:p>
                  </a:txBody>
                  <a:tcPr marL="123390" marR="123390" marT="61695" marB="61695" anchor="ctr"/>
                </a:tc>
                <a:tc>
                  <a:txBody>
                    <a:bodyPr/>
                    <a:lstStyle/>
                    <a:p>
                      <a:r>
                        <a:rPr lang="en-IN" sz="2400" dirty="0"/>
                        <a:t>Emit Multiple Values, over a period of time (Stream of Data)</a:t>
                      </a:r>
                    </a:p>
                  </a:txBody>
                  <a:tcPr marL="123390" marR="123390" marT="61695" marB="61695" anchor="ctr"/>
                </a:tc>
                <a:extLst>
                  <a:ext uri="{0D108BD9-81ED-4DB2-BD59-A6C34878D82A}">
                    <a16:rowId xmlns:a16="http://schemas.microsoft.com/office/drawing/2014/main" val="1126352776"/>
                  </a:ext>
                </a:extLst>
              </a:tr>
              <a:tr h="913089">
                <a:tc>
                  <a:txBody>
                    <a:bodyPr/>
                    <a:lstStyle/>
                    <a:p>
                      <a:r>
                        <a:rPr lang="en-IN" sz="2400" dirty="0"/>
                        <a:t>Not Lazy</a:t>
                      </a:r>
                    </a:p>
                  </a:txBody>
                  <a:tcPr marL="123390" marR="123390" marT="61695" marB="61695" anchor="ctr"/>
                </a:tc>
                <a:tc>
                  <a:txBody>
                    <a:bodyPr/>
                    <a:lstStyle/>
                    <a:p>
                      <a:r>
                        <a:rPr lang="en-IN" sz="2400" dirty="0"/>
                        <a:t>Lazy, observables will not execute unless we subscribe to it</a:t>
                      </a:r>
                    </a:p>
                  </a:txBody>
                  <a:tcPr marL="123390" marR="123390" marT="61695" marB="61695" anchor="ctr"/>
                </a:tc>
                <a:extLst>
                  <a:ext uri="{0D108BD9-81ED-4DB2-BD59-A6C34878D82A}">
                    <a16:rowId xmlns:a16="http://schemas.microsoft.com/office/drawing/2014/main" val="594362234"/>
                  </a:ext>
                </a:extLst>
              </a:tr>
              <a:tr h="542918">
                <a:tc>
                  <a:txBody>
                    <a:bodyPr/>
                    <a:lstStyle/>
                    <a:p>
                      <a:r>
                        <a:rPr lang="en-IN" sz="2400" dirty="0"/>
                        <a:t>Cannot be cancelled</a:t>
                      </a:r>
                    </a:p>
                  </a:txBody>
                  <a:tcPr marL="123390" marR="123390" marT="61695" marB="61695" anchor="ctr"/>
                </a:tc>
                <a:tc>
                  <a:txBody>
                    <a:bodyPr/>
                    <a:lstStyle/>
                    <a:p>
                      <a:r>
                        <a:rPr lang="en-IN" sz="2400" dirty="0"/>
                        <a:t>Can be cancelled by using unsubscribe</a:t>
                      </a:r>
                    </a:p>
                  </a:txBody>
                  <a:tcPr marL="123390" marR="123390" marT="61695" marB="61695" anchor="ctr"/>
                </a:tc>
                <a:extLst>
                  <a:ext uri="{0D108BD9-81ED-4DB2-BD59-A6C34878D82A}">
                    <a16:rowId xmlns:a16="http://schemas.microsoft.com/office/drawing/2014/main" val="1163883149"/>
                  </a:ext>
                </a:extLst>
              </a:tr>
              <a:tr h="1283260">
                <a:tc>
                  <a:txBody>
                    <a:bodyPr/>
                    <a:lstStyle/>
                    <a:p>
                      <a:r>
                        <a:rPr lang="en-IN" sz="2400" dirty="0"/>
                        <a:t>Does not provide any operators</a:t>
                      </a:r>
                    </a:p>
                  </a:txBody>
                  <a:tcPr marL="123390" marR="123390" marT="61695" marB="61695" anchor="ctr"/>
                </a:tc>
                <a:tc>
                  <a:txBody>
                    <a:bodyPr/>
                    <a:lstStyle/>
                    <a:p>
                      <a:r>
                        <a:rPr lang="en-IN" sz="2400" dirty="0"/>
                        <a:t>Observables provide a lot of built in operators i.e. map, </a:t>
                      </a:r>
                      <a:r>
                        <a:rPr lang="en-IN" sz="2400" dirty="0" err="1"/>
                        <a:t>forEach</a:t>
                      </a:r>
                      <a:r>
                        <a:rPr lang="en-IN" sz="2400" dirty="0"/>
                        <a:t>, filter, reduce, retry</a:t>
                      </a:r>
                    </a:p>
                  </a:txBody>
                  <a:tcPr marL="123390" marR="123390" marT="61695" marB="61695" anchor="ctr"/>
                </a:tc>
                <a:extLst>
                  <a:ext uri="{0D108BD9-81ED-4DB2-BD59-A6C34878D82A}">
                    <a16:rowId xmlns:a16="http://schemas.microsoft.com/office/drawing/2014/main" val="3600026084"/>
                  </a:ext>
                </a:extLst>
              </a:tr>
            </a:tbl>
          </a:graphicData>
        </a:graphic>
      </p:graphicFrame>
    </p:spTree>
    <p:extLst>
      <p:ext uri="{BB962C8B-B14F-4D97-AF65-F5344CB8AC3E}">
        <p14:creationId xmlns:p14="http://schemas.microsoft.com/office/powerpoint/2010/main" val="1558293216"/>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D9A569-016F-40A6-AF01-5645E4E3E140}"/>
              </a:ext>
            </a:extLst>
          </p:cNvPr>
          <p:cNvSpPr>
            <a:spLocks noGrp="1"/>
          </p:cNvSpPr>
          <p:nvPr>
            <p:ph type="title"/>
          </p:nvPr>
        </p:nvSpPr>
        <p:spPr/>
        <p:txBody>
          <a:bodyPr/>
          <a:lstStyle/>
          <a:p>
            <a:r>
              <a:rPr lang="en-US" dirty="0" err="1"/>
              <a:t>RxJS</a:t>
            </a:r>
            <a:endParaRPr lang="en-US" dirty="0"/>
          </a:p>
        </p:txBody>
      </p:sp>
      <p:sp>
        <p:nvSpPr>
          <p:cNvPr id="3" name="Content Placeholder 2">
            <a:extLst>
              <a:ext uri="{FF2B5EF4-FFF2-40B4-BE49-F238E27FC236}">
                <a16:creationId xmlns:a16="http://schemas.microsoft.com/office/drawing/2014/main" id="{C3C3DF77-6FF2-4186-9C7A-BED4084B27D6}"/>
              </a:ext>
            </a:extLst>
          </p:cNvPr>
          <p:cNvSpPr>
            <a:spLocks noGrp="1"/>
          </p:cNvSpPr>
          <p:nvPr>
            <p:ph idx="1"/>
          </p:nvPr>
        </p:nvSpPr>
        <p:spPr/>
        <p:txBody>
          <a:bodyPr/>
          <a:lstStyle/>
          <a:p>
            <a:r>
              <a:rPr lang="en-US" dirty="0"/>
              <a:t>Reactive Extensions Library for JavaScript</a:t>
            </a:r>
          </a:p>
          <a:p>
            <a:r>
              <a:rPr lang="en-US" dirty="0" err="1"/>
              <a:t>RxJS</a:t>
            </a:r>
            <a:r>
              <a:rPr lang="en-US" dirty="0"/>
              <a:t> is a library for reactive programming using Observables, to make it easier to compose asynchronous or callback-based code.</a:t>
            </a:r>
          </a:p>
          <a:p>
            <a:r>
              <a:rPr lang="en-US" dirty="0" err="1"/>
              <a:t>RxJS</a:t>
            </a:r>
            <a:r>
              <a:rPr lang="en-US" dirty="0"/>
              <a:t> is a library for composing asynchronous and event-based programs by using observable sequences. </a:t>
            </a:r>
          </a:p>
          <a:p>
            <a:r>
              <a:rPr lang="en-US" dirty="0"/>
              <a:t>It provides one core type, the </a:t>
            </a:r>
            <a:r>
              <a:rPr lang="en-US" b="1" dirty="0"/>
              <a:t>Observable</a:t>
            </a:r>
            <a:r>
              <a:rPr lang="en-US" dirty="0"/>
              <a:t>, satellite types (</a:t>
            </a:r>
            <a:r>
              <a:rPr lang="en-US" b="1" dirty="0"/>
              <a:t>Observer, Schedulers, Subjects</a:t>
            </a:r>
            <a:r>
              <a:rPr lang="en-US" dirty="0"/>
              <a:t>) and operators inspired by </a:t>
            </a:r>
            <a:r>
              <a:rPr lang="en-US" dirty="0" err="1"/>
              <a:t>Array#extras</a:t>
            </a:r>
            <a:r>
              <a:rPr lang="en-US" dirty="0"/>
              <a:t> (</a:t>
            </a:r>
            <a:r>
              <a:rPr lang="en-US" b="1" dirty="0"/>
              <a:t>map, filter, reduce, every</a:t>
            </a:r>
            <a:r>
              <a:rPr lang="en-US" dirty="0"/>
              <a:t>, </a:t>
            </a:r>
            <a:r>
              <a:rPr lang="en-US" dirty="0" err="1"/>
              <a:t>etc</a:t>
            </a:r>
            <a:r>
              <a:rPr lang="en-US" dirty="0"/>
              <a:t>) to allow handling asynchronous events as collections.</a:t>
            </a:r>
          </a:p>
        </p:txBody>
      </p:sp>
    </p:spTree>
    <p:extLst>
      <p:ext uri="{BB962C8B-B14F-4D97-AF65-F5344CB8AC3E}">
        <p14:creationId xmlns:p14="http://schemas.microsoft.com/office/powerpoint/2010/main" val="3293002024"/>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8F2853-D249-4D36-AC2D-FB4101D23E18}"/>
              </a:ext>
            </a:extLst>
          </p:cNvPr>
          <p:cNvSpPr>
            <a:spLocks noGrp="1"/>
          </p:cNvSpPr>
          <p:nvPr>
            <p:ph type="title"/>
          </p:nvPr>
        </p:nvSpPr>
        <p:spPr>
          <a:xfrm>
            <a:off x="838200" y="365125"/>
            <a:ext cx="10515600" cy="1325563"/>
          </a:xfrm>
        </p:spPr>
        <p:txBody>
          <a:bodyPr/>
          <a:lstStyle/>
          <a:p>
            <a:r>
              <a:rPr lang="en-US" dirty="0"/>
              <a:t>Concepts in </a:t>
            </a:r>
            <a:r>
              <a:rPr lang="en-US" dirty="0" err="1"/>
              <a:t>RxJS</a:t>
            </a:r>
            <a:endParaRPr lang="en-US" dirty="0"/>
          </a:p>
        </p:txBody>
      </p:sp>
      <p:sp>
        <p:nvSpPr>
          <p:cNvPr id="3" name="Content Placeholder 2">
            <a:extLst>
              <a:ext uri="{FF2B5EF4-FFF2-40B4-BE49-F238E27FC236}">
                <a16:creationId xmlns:a16="http://schemas.microsoft.com/office/drawing/2014/main" id="{2872D156-4A65-4C33-A6ED-A6AFCF8E3FFF}"/>
              </a:ext>
            </a:extLst>
          </p:cNvPr>
          <p:cNvSpPr>
            <a:spLocks noGrp="1"/>
          </p:cNvSpPr>
          <p:nvPr>
            <p:ph idx="1"/>
          </p:nvPr>
        </p:nvSpPr>
        <p:spPr>
          <a:xfrm>
            <a:off x="838200" y="1825625"/>
            <a:ext cx="10515600" cy="4351338"/>
          </a:xfrm>
        </p:spPr>
        <p:txBody>
          <a:bodyPr>
            <a:normAutofit fontScale="85000" lnSpcReduction="20000"/>
          </a:bodyPr>
          <a:lstStyle/>
          <a:p>
            <a:r>
              <a:rPr lang="en-US" b="1" dirty="0"/>
              <a:t>Observable</a:t>
            </a:r>
            <a:r>
              <a:rPr lang="en-US" dirty="0"/>
              <a:t>: represents the idea of an invokable collection of future values or events.</a:t>
            </a:r>
          </a:p>
          <a:p>
            <a:r>
              <a:rPr lang="en-US" b="1" dirty="0"/>
              <a:t>Observer</a:t>
            </a:r>
            <a:r>
              <a:rPr lang="en-US" dirty="0"/>
              <a:t>: is a collection of callbacks that knows how to listen to values delivered by the Observable.</a:t>
            </a:r>
          </a:p>
          <a:p>
            <a:r>
              <a:rPr lang="en-US" b="1" dirty="0"/>
              <a:t>Subscription</a:t>
            </a:r>
            <a:r>
              <a:rPr lang="en-US" dirty="0"/>
              <a:t>: represents the execution of an Observable, is primarily useful for cancelling the execution.</a:t>
            </a:r>
          </a:p>
          <a:p>
            <a:r>
              <a:rPr lang="en-US" b="1" dirty="0"/>
              <a:t>Operators</a:t>
            </a:r>
            <a:r>
              <a:rPr lang="en-US" dirty="0"/>
              <a:t>: are pure functions that enable a functional programming style of dealing with collections with operations like map, filter, </a:t>
            </a:r>
            <a:r>
              <a:rPr lang="en-US" dirty="0" err="1"/>
              <a:t>concat</a:t>
            </a:r>
            <a:r>
              <a:rPr lang="en-US" dirty="0"/>
              <a:t>, reduce, etc.</a:t>
            </a:r>
          </a:p>
          <a:p>
            <a:r>
              <a:rPr lang="en-US" b="1" dirty="0"/>
              <a:t>Subject</a:t>
            </a:r>
            <a:r>
              <a:rPr lang="en-US" dirty="0"/>
              <a:t>: is equivalent to an </a:t>
            </a:r>
            <a:r>
              <a:rPr lang="en-US" dirty="0" err="1"/>
              <a:t>EventEmitter</a:t>
            </a:r>
            <a:r>
              <a:rPr lang="en-US" dirty="0"/>
              <a:t>, and the only way of multicasting a value or event to multiple Observers.</a:t>
            </a:r>
          </a:p>
          <a:p>
            <a:r>
              <a:rPr lang="en-US" b="1" dirty="0"/>
              <a:t>Schedulers</a:t>
            </a:r>
            <a:r>
              <a:rPr lang="en-US" dirty="0"/>
              <a:t>: are centralized dispatchers to control concurrency, allowing us to coordinate when computation happens on e.g. </a:t>
            </a:r>
            <a:r>
              <a:rPr lang="en-US" dirty="0" err="1"/>
              <a:t>setTimeout</a:t>
            </a:r>
            <a:r>
              <a:rPr lang="en-US" dirty="0"/>
              <a:t> or </a:t>
            </a:r>
            <a:r>
              <a:rPr lang="en-US" dirty="0" err="1"/>
              <a:t>requestAnimationFrame</a:t>
            </a:r>
            <a:r>
              <a:rPr lang="en-US" dirty="0"/>
              <a:t> or others.</a:t>
            </a:r>
          </a:p>
        </p:txBody>
      </p:sp>
    </p:spTree>
    <p:extLst>
      <p:ext uri="{BB962C8B-B14F-4D97-AF65-F5344CB8AC3E}">
        <p14:creationId xmlns:p14="http://schemas.microsoft.com/office/powerpoint/2010/main" val="201721731"/>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C3941-B61F-4E79-A50E-E73F4E095945}"/>
              </a:ext>
            </a:extLst>
          </p:cNvPr>
          <p:cNvSpPr>
            <a:spLocks noGrp="1"/>
          </p:cNvSpPr>
          <p:nvPr>
            <p:ph type="title"/>
          </p:nvPr>
        </p:nvSpPr>
        <p:spPr/>
        <p:txBody>
          <a:bodyPr/>
          <a:lstStyle/>
          <a:p>
            <a:r>
              <a:rPr lang="en-US" dirty="0"/>
              <a:t>Subject</a:t>
            </a:r>
          </a:p>
        </p:txBody>
      </p:sp>
      <p:sp>
        <p:nvSpPr>
          <p:cNvPr id="3" name="Content Placeholder 2">
            <a:extLst>
              <a:ext uri="{FF2B5EF4-FFF2-40B4-BE49-F238E27FC236}">
                <a16:creationId xmlns:a16="http://schemas.microsoft.com/office/drawing/2014/main" id="{2CFFC7CE-C5C8-4899-8870-FED4E3D99395}"/>
              </a:ext>
            </a:extLst>
          </p:cNvPr>
          <p:cNvSpPr>
            <a:spLocks noGrp="1"/>
          </p:cNvSpPr>
          <p:nvPr>
            <p:ph idx="1"/>
          </p:nvPr>
        </p:nvSpPr>
        <p:spPr/>
        <p:txBody>
          <a:bodyPr/>
          <a:lstStyle/>
          <a:p>
            <a:r>
              <a:rPr lang="en-US" dirty="0"/>
              <a:t>A Subject is a special type of Observable that allows values to be multi-casted to many Observers. </a:t>
            </a:r>
          </a:p>
          <a:p>
            <a:r>
              <a:rPr lang="en-US" dirty="0"/>
              <a:t>A Subject is like an Observable but can multicast to many Observers. </a:t>
            </a:r>
          </a:p>
          <a:p>
            <a:r>
              <a:rPr lang="en-US" dirty="0"/>
              <a:t>Subjects are like </a:t>
            </a:r>
            <a:r>
              <a:rPr lang="en-US" dirty="0" err="1"/>
              <a:t>EventEmitters</a:t>
            </a:r>
            <a:r>
              <a:rPr lang="en-US" dirty="0"/>
              <a:t>: they maintain a registry of many listeners. Every Subject is an Observable and an Observer. </a:t>
            </a:r>
          </a:p>
          <a:p>
            <a:r>
              <a:rPr lang="en-US" dirty="0"/>
              <a:t>You can subscribe to a Subject and you can call next to feed values as well as error and complete.</a:t>
            </a:r>
          </a:p>
        </p:txBody>
      </p:sp>
    </p:spTree>
    <p:extLst>
      <p:ext uri="{BB962C8B-B14F-4D97-AF65-F5344CB8AC3E}">
        <p14:creationId xmlns:p14="http://schemas.microsoft.com/office/powerpoint/2010/main" val="2894626958"/>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F8207C-9CFD-478C-B7F5-D0C02346FB34}"/>
              </a:ext>
            </a:extLst>
          </p:cNvPr>
          <p:cNvSpPr>
            <a:spLocks noGrp="1"/>
          </p:cNvSpPr>
          <p:nvPr>
            <p:ph type="title"/>
          </p:nvPr>
        </p:nvSpPr>
        <p:spPr/>
        <p:txBody>
          <a:bodyPr/>
          <a:lstStyle/>
          <a:p>
            <a:r>
              <a:rPr lang="en-IN" dirty="0"/>
              <a:t>Subject Type Variations to consider</a:t>
            </a:r>
          </a:p>
        </p:txBody>
      </p:sp>
      <p:sp>
        <p:nvSpPr>
          <p:cNvPr id="3" name="Content Placeholder 2">
            <a:extLst>
              <a:ext uri="{FF2B5EF4-FFF2-40B4-BE49-F238E27FC236}">
                <a16:creationId xmlns:a16="http://schemas.microsoft.com/office/drawing/2014/main" id="{1338797C-3014-4C01-8DF3-7FBFAB574805}"/>
              </a:ext>
            </a:extLst>
          </p:cNvPr>
          <p:cNvSpPr>
            <a:spLocks noGrp="1"/>
          </p:cNvSpPr>
          <p:nvPr>
            <p:ph idx="1"/>
          </p:nvPr>
        </p:nvSpPr>
        <p:spPr/>
        <p:txBody>
          <a:bodyPr/>
          <a:lstStyle/>
          <a:p>
            <a:r>
              <a:rPr lang="en-US" b="1" dirty="0"/>
              <a:t>Subject</a:t>
            </a:r>
            <a:r>
              <a:rPr lang="en-US" dirty="0"/>
              <a:t> - a subscriber will only get published values that were emitted after the subscription.</a:t>
            </a:r>
          </a:p>
          <a:p>
            <a:r>
              <a:rPr lang="en-US" b="1" dirty="0" err="1"/>
              <a:t>BehaviorSubject</a:t>
            </a:r>
            <a:r>
              <a:rPr lang="en-US" dirty="0"/>
              <a:t> - the last value is cached. A subscriber will get the latest value upon initial subscription. The semantics for this subject is to represent a value that changes over time. </a:t>
            </a:r>
          </a:p>
          <a:p>
            <a:r>
              <a:rPr lang="en-US" b="1" dirty="0" err="1"/>
              <a:t>ReplaySubject</a:t>
            </a:r>
            <a:r>
              <a:rPr lang="en-US" dirty="0"/>
              <a:t> - it can cache up to a specified number of emissions if buffer Size is provided / else it is Infinity (Cache all published values). Any subscribers will get all the cached values upon subscription.</a:t>
            </a:r>
            <a:endParaRPr lang="en-IN" dirty="0"/>
          </a:p>
        </p:txBody>
      </p:sp>
    </p:spTree>
    <p:extLst>
      <p:ext uri="{BB962C8B-B14F-4D97-AF65-F5344CB8AC3E}">
        <p14:creationId xmlns:p14="http://schemas.microsoft.com/office/powerpoint/2010/main" val="2680455687"/>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1E4F06-5179-4CA5-9599-38FBAF863619}"/>
              </a:ext>
            </a:extLst>
          </p:cNvPr>
          <p:cNvSpPr>
            <a:spLocks noGrp="1"/>
          </p:cNvSpPr>
          <p:nvPr>
            <p:ph type="title"/>
          </p:nvPr>
        </p:nvSpPr>
        <p:spPr/>
        <p:txBody>
          <a:bodyPr/>
          <a:lstStyle/>
          <a:p>
            <a:r>
              <a:rPr lang="en-US" dirty="0" err="1"/>
              <a:t>RxJS</a:t>
            </a:r>
            <a:r>
              <a:rPr lang="en-US" dirty="0"/>
              <a:t> Operators</a:t>
            </a:r>
          </a:p>
        </p:txBody>
      </p:sp>
      <p:sp>
        <p:nvSpPr>
          <p:cNvPr id="3" name="Content Placeholder 2">
            <a:extLst>
              <a:ext uri="{FF2B5EF4-FFF2-40B4-BE49-F238E27FC236}">
                <a16:creationId xmlns:a16="http://schemas.microsoft.com/office/drawing/2014/main" id="{E71A30E3-7D81-40C7-B811-151C071F8549}"/>
              </a:ext>
            </a:extLst>
          </p:cNvPr>
          <p:cNvSpPr>
            <a:spLocks noGrp="1"/>
          </p:cNvSpPr>
          <p:nvPr>
            <p:ph idx="1"/>
          </p:nvPr>
        </p:nvSpPr>
        <p:spPr/>
        <p:txBody>
          <a:bodyPr/>
          <a:lstStyle/>
          <a:p>
            <a:r>
              <a:rPr lang="en-US" dirty="0" err="1"/>
              <a:t>RxJS</a:t>
            </a:r>
            <a:r>
              <a:rPr lang="en-US" dirty="0"/>
              <a:t> is mostly useful for its operators, even though the Observable is the foundation. Operators are the essential pieces that allow complex asynchronous code to be easily composed in a declarative manner.</a:t>
            </a:r>
          </a:p>
          <a:p>
            <a:r>
              <a:rPr lang="en-US" dirty="0"/>
              <a:t>An Operator is a function which creates a new Observable based on the current Observable. This is a pure operation: the previous Observable stays unmodified.</a:t>
            </a:r>
          </a:p>
          <a:p>
            <a:r>
              <a:rPr lang="en-US" dirty="0"/>
              <a:t>An Operator is essentially a pure function which takes one Observable as input and generates another Observable as output.</a:t>
            </a:r>
          </a:p>
          <a:p>
            <a:r>
              <a:rPr lang="en-US" dirty="0">
                <a:hlinkClick r:id="rId2"/>
              </a:rPr>
              <a:t>https://rxmarbles.com/</a:t>
            </a:r>
            <a:endParaRPr lang="en-US" dirty="0"/>
          </a:p>
        </p:txBody>
      </p:sp>
    </p:spTree>
    <p:extLst>
      <p:ext uri="{BB962C8B-B14F-4D97-AF65-F5344CB8AC3E}">
        <p14:creationId xmlns:p14="http://schemas.microsoft.com/office/powerpoint/2010/main" val="14770734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5377</TotalTime>
  <Words>7614</Words>
  <Application>Microsoft Office PowerPoint</Application>
  <PresentationFormat>Widescreen</PresentationFormat>
  <Paragraphs>1072</Paragraphs>
  <Slides>116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116</vt:i4>
      </vt:variant>
    </vt:vector>
  </HeadingPairs>
  <TitlesOfParts>
    <vt:vector size="122" baseType="lpstr">
      <vt:lpstr>Arial</vt:lpstr>
      <vt:lpstr>Calibri</vt:lpstr>
      <vt:lpstr>Calibri Light</vt:lpstr>
      <vt:lpstr>erdana</vt:lpstr>
      <vt:lpstr>Lucida Sans</vt:lpstr>
      <vt:lpstr>Office Theme</vt:lpstr>
      <vt:lpstr>PowerPoint Presentation</vt:lpstr>
      <vt:lpstr>PowerPoint Presentation</vt:lpstr>
      <vt:lpstr>PowerPoint Presentation</vt:lpstr>
      <vt:lpstr>PowerPoint Presentation</vt:lpstr>
      <vt:lpstr>PowerPoint Presentation</vt:lpstr>
      <vt:lpstr>PowerPoint Presentation</vt:lpstr>
      <vt:lpstr>Installation</vt:lpstr>
      <vt:lpstr>Compare</vt:lpstr>
      <vt:lpstr>“</vt:lpstr>
      <vt:lpstr>Overview</vt:lpstr>
      <vt:lpstr>PowerPoint Presentation</vt:lpstr>
      <vt:lpstr>How to install globally?</vt:lpstr>
      <vt:lpstr>Local Installation</vt:lpstr>
      <vt:lpstr>PowerPoint Presentation</vt:lpstr>
      <vt:lpstr>Steps to run the application shared</vt:lpstr>
      <vt:lpstr>Main Goals of TypeScript</vt:lpstr>
      <vt:lpstr>TypeScript Features</vt:lpstr>
      <vt:lpstr>Type Inference</vt:lpstr>
      <vt:lpstr>Data Types</vt:lpstr>
      <vt:lpstr>Any</vt:lpstr>
      <vt:lpstr>Primitive</vt:lpstr>
      <vt:lpstr>Type Annotations/Checking</vt:lpstr>
      <vt:lpstr>Type Assertion</vt:lpstr>
      <vt:lpstr>Type Assertion Example</vt:lpstr>
      <vt:lpstr>Functions</vt:lpstr>
      <vt:lpstr>Function Parameters</vt:lpstr>
      <vt:lpstr>Rest Parameter (…args)</vt:lpstr>
      <vt:lpstr>Lambda Expression</vt:lpstr>
      <vt:lpstr>Lambda Example</vt:lpstr>
      <vt:lpstr>Arrays</vt:lpstr>
      <vt:lpstr>Features of an Array</vt:lpstr>
      <vt:lpstr>Array</vt:lpstr>
      <vt:lpstr>Type Guards &amp; Union Types</vt:lpstr>
      <vt:lpstr>Tuple</vt:lpstr>
      <vt:lpstr>Enum</vt:lpstr>
      <vt:lpstr>Enum</vt:lpstr>
      <vt:lpstr>TypeScript Interface</vt:lpstr>
      <vt:lpstr>Interface Example</vt:lpstr>
      <vt:lpstr>TypeScript Class</vt:lpstr>
      <vt:lpstr>TypeScript Class</vt:lpstr>
      <vt:lpstr>Class Example</vt:lpstr>
      <vt:lpstr>Generics</vt:lpstr>
      <vt:lpstr>Generic Constraints</vt:lpstr>
      <vt:lpstr>Iterators</vt:lpstr>
      <vt:lpstr>Generators</vt:lpstr>
      <vt:lpstr>Generator Methods</vt:lpstr>
      <vt:lpstr>Uses of Generators</vt:lpstr>
      <vt:lpstr>Decorators</vt:lpstr>
      <vt:lpstr>Inheritance</vt:lpstr>
      <vt:lpstr>Inheritance</vt:lpstr>
      <vt:lpstr>Namespaces</vt:lpstr>
      <vt:lpstr>Modules</vt:lpstr>
      <vt:lpstr>Namespace vs Module</vt:lpstr>
      <vt:lpstr>PowerPoint Presentation</vt:lpstr>
      <vt:lpstr>Build Tools</vt:lpstr>
      <vt:lpstr>Webpack</vt:lpstr>
      <vt:lpstr>Webpack Configuration Steps</vt:lpstr>
      <vt:lpstr>PowerPoint Presentation</vt:lpstr>
      <vt:lpstr>Type Definition</vt:lpstr>
      <vt:lpstr>Steps to run the webpack application</vt:lpstr>
      <vt:lpstr>Angular</vt:lpstr>
      <vt:lpstr>Angular CLI</vt:lpstr>
      <vt:lpstr>Angular CLI (Commands)</vt:lpstr>
      <vt:lpstr>PowerPoint Presentation</vt:lpstr>
      <vt:lpstr>PowerPoint Presentation</vt:lpstr>
      <vt:lpstr>PowerPoint Presentation</vt:lpstr>
      <vt:lpstr>Component</vt:lpstr>
      <vt:lpstr>Composite UI</vt:lpstr>
      <vt:lpstr>Creating Application</vt:lpstr>
      <vt:lpstr>ng generate</vt:lpstr>
      <vt:lpstr>Creating Application</vt:lpstr>
      <vt:lpstr>Angular Packages</vt:lpstr>
      <vt:lpstr>PowerPoint Presentation</vt:lpstr>
      <vt:lpstr>Modules</vt:lpstr>
      <vt:lpstr>Component</vt:lpstr>
      <vt:lpstr>Create a Component</vt:lpstr>
      <vt:lpstr>Multiple Tree of Components</vt:lpstr>
      <vt:lpstr>Angular Providers</vt:lpstr>
      <vt:lpstr>More on Modules – Multi Modules</vt:lpstr>
      <vt:lpstr>More on Modules – Multi Modules</vt:lpstr>
      <vt:lpstr>View Encapsulation</vt:lpstr>
      <vt:lpstr>View Encapsulation</vt:lpstr>
      <vt:lpstr>Data Binding</vt:lpstr>
      <vt:lpstr>Types of Data binding</vt:lpstr>
      <vt:lpstr>Data Binding (Flow of Data)</vt:lpstr>
      <vt:lpstr>Browser Object Model</vt:lpstr>
      <vt:lpstr>Directives</vt:lpstr>
      <vt:lpstr>Parent Child Communication</vt:lpstr>
      <vt:lpstr>Pipes</vt:lpstr>
      <vt:lpstr>Forms</vt:lpstr>
      <vt:lpstr>Key Differences</vt:lpstr>
      <vt:lpstr>Built in Validators</vt:lpstr>
      <vt:lpstr>Assignment</vt:lpstr>
      <vt:lpstr>Promise Vs Observable</vt:lpstr>
      <vt:lpstr>RxJS</vt:lpstr>
      <vt:lpstr>Concepts in RxJS</vt:lpstr>
      <vt:lpstr>Subject</vt:lpstr>
      <vt:lpstr>Subject Type Variations to consider</vt:lpstr>
      <vt:lpstr>RxJS Operators</vt:lpstr>
      <vt:lpstr>Services</vt:lpstr>
      <vt:lpstr>Dependency injection (DI)</vt:lpstr>
      <vt:lpstr>PowerPoint Presentation</vt:lpstr>
      <vt:lpstr>Content Projection</vt:lpstr>
      <vt:lpstr>@Injectable Services</vt:lpstr>
      <vt:lpstr>Communicating with backend services using HTTP</vt:lpstr>
      <vt:lpstr>HTTP Assignment</vt:lpstr>
      <vt:lpstr>Assignment</vt:lpstr>
      <vt:lpstr>PowerPoint Presentation</vt:lpstr>
      <vt:lpstr>PowerPoint Presentation</vt:lpstr>
      <vt:lpstr>Angular Route Guards</vt:lpstr>
      <vt:lpstr>Secure Application using Route Guards</vt:lpstr>
      <vt:lpstr>Angular Animations</vt:lpstr>
      <vt:lpstr>Angular Animations</vt:lpstr>
      <vt:lpstr>Animation Methods</vt:lpstr>
      <vt:lpstr>What to learn next?</vt:lpstr>
      <vt:lpstr>Contact Me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Manish Sharma</dc:creator>
  <cp:lastModifiedBy>Manish Sharma</cp:lastModifiedBy>
  <cp:revision>1</cp:revision>
  <dcterms:created xsi:type="dcterms:W3CDTF">2021-11-22T03:42:21Z</dcterms:created>
  <dcterms:modified xsi:type="dcterms:W3CDTF">2021-11-29T07:32:35Z</dcterms:modified>
</cp:coreProperties>
</file>