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7" r:id="rId6"/>
    <p:sldId id="308" r:id="rId7"/>
    <p:sldId id="304" r:id="rId8"/>
    <p:sldId id="313" r:id="rId9"/>
    <p:sldId id="269" r:id="rId10"/>
    <p:sldId id="272" r:id="rId11"/>
    <p:sldId id="281" r:id="rId12"/>
    <p:sldId id="274" r:id="rId13"/>
    <p:sldId id="275" r:id="rId14"/>
    <p:sldId id="276" r:id="rId15"/>
    <p:sldId id="280" r:id="rId16"/>
    <p:sldId id="290" r:id="rId17"/>
    <p:sldId id="291" r:id="rId18"/>
    <p:sldId id="310" r:id="rId19"/>
    <p:sldId id="311" r:id="rId20"/>
    <p:sldId id="312" r:id="rId21"/>
    <p:sldId id="288" r:id="rId22"/>
    <p:sldId id="289" r:id="rId23"/>
    <p:sldId id="315" r:id="rId24"/>
    <p:sldId id="316" r:id="rId25"/>
    <p:sldId id="314" r:id="rId26"/>
    <p:sldId id="277" r:id="rId27"/>
    <p:sldId id="317" r:id="rId28"/>
    <p:sldId id="318" r:id="rId29"/>
    <p:sldId id="278" r:id="rId30"/>
    <p:sldId id="284" r:id="rId31"/>
    <p:sldId id="285" r:id="rId32"/>
    <p:sldId id="319" r:id="rId33"/>
    <p:sldId id="283" r:id="rId34"/>
    <p:sldId id="286" r:id="rId35"/>
    <p:sldId id="320" r:id="rId36"/>
    <p:sldId id="321" r:id="rId37"/>
    <p:sldId id="327" r:id="rId38"/>
    <p:sldId id="324" r:id="rId39"/>
    <p:sldId id="325" r:id="rId40"/>
    <p:sldId id="326" r:id="rId41"/>
    <p:sldId id="322" r:id="rId42"/>
    <p:sldId id="323" r:id="rId43"/>
    <p:sldId id="358" r:id="rId44"/>
    <p:sldId id="359" r:id="rId45"/>
    <p:sldId id="360" r:id="rId46"/>
    <p:sldId id="361" r:id="rId47"/>
    <p:sldId id="362" r:id="rId48"/>
    <p:sldId id="363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301"/>
    <a:srgbClr val="FCD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66F68-6306-455C-BA05-EB0368F1F831}" v="34" dt="2021-11-14T11:55:51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D8E66F68-6306-455C-BA05-EB0368F1F831}"/>
    <pc:docChg chg="custSel addSld delSld modSld sldOrd">
      <pc:chgData name="Manish Sharma" userId="b799adb9ba789c8f" providerId="LiveId" clId="{D8E66F68-6306-455C-BA05-EB0368F1F831}" dt="2021-11-14T11:55:51.724" v="348"/>
      <pc:docMkLst>
        <pc:docMk/>
      </pc:docMkLst>
      <pc:sldChg chg="add">
        <pc:chgData name="Manish Sharma" userId="b799adb9ba789c8f" providerId="LiveId" clId="{D8E66F68-6306-455C-BA05-EB0368F1F831}" dt="2021-11-13T11:36:40.182" v="79"/>
        <pc:sldMkLst>
          <pc:docMk/>
          <pc:sldMk cId="0" sldId="269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354889720" sldId="272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1041794992" sldId="274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D8E66F68-6306-455C-BA05-EB0368F1F831}" dt="2021-11-13T11:36:40.182" v="79"/>
        <pc:sldMkLst>
          <pc:docMk/>
          <pc:sldMk cId="1327294765" sldId="276"/>
        </pc:sldMkLst>
        <pc:spChg chg="del">
          <ac:chgData name="Manish Sharma" userId="b799adb9ba789c8f" providerId="LiveId" clId="{D8E66F68-6306-455C-BA05-EB0368F1F831}" dt="2021-11-13T11:36:40.182" v="79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D8E66F68-6306-455C-BA05-EB0368F1F831}" dt="2021-11-13T11:36:40.182" v="79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D8E66F68-6306-455C-BA05-EB0368F1F831}" dt="2021-11-14T04:53:47.264" v="120"/>
        <pc:sldMkLst>
          <pc:docMk/>
          <pc:sldMk cId="1476634141" sldId="277"/>
        </pc:sldMkLst>
      </pc:sldChg>
      <pc:sldChg chg="add">
        <pc:chgData name="Manish Sharma" userId="b799adb9ba789c8f" providerId="LiveId" clId="{D8E66F68-6306-455C-BA05-EB0368F1F831}" dt="2021-11-14T05:22:13.420" v="122"/>
        <pc:sldMkLst>
          <pc:docMk/>
          <pc:sldMk cId="3742683978" sldId="278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3722122107" sldId="280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1870224024" sldId="281"/>
        </pc:sldMkLst>
      </pc:sldChg>
      <pc:sldChg chg="add">
        <pc:chgData name="Manish Sharma" userId="b799adb9ba789c8f" providerId="LiveId" clId="{D8E66F68-6306-455C-BA05-EB0368F1F831}" dt="2021-11-14T07:39:23.075" v="125"/>
        <pc:sldMkLst>
          <pc:docMk/>
          <pc:sldMk cId="4112244625" sldId="283"/>
        </pc:sldMkLst>
      </pc:sldChg>
      <pc:sldChg chg="add">
        <pc:chgData name="Manish Sharma" userId="b799adb9ba789c8f" providerId="LiveId" clId="{D8E66F68-6306-455C-BA05-EB0368F1F831}" dt="2021-11-14T07:39:23.075" v="125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8E66F68-6306-455C-BA05-EB0368F1F831}" dt="2021-11-14T07:39:38.957" v="127" actId="26606"/>
        <pc:sldMkLst>
          <pc:docMk/>
          <pc:sldMk cId="3130506059" sldId="285"/>
        </pc:sldMkLst>
        <pc:spChg chg="del">
          <ac:chgData name="Manish Sharma" userId="b799adb9ba789c8f" providerId="LiveId" clId="{D8E66F68-6306-455C-BA05-EB0368F1F831}" dt="2021-11-14T07:39:23.075" v="125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D8E66F68-6306-455C-BA05-EB0368F1F831}" dt="2021-11-14T07:39:38.957" v="127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D8E66F68-6306-455C-BA05-EB0368F1F831}" dt="2021-11-14T07:39:32.383" v="126" actId="26606"/>
        <pc:sldMkLst>
          <pc:docMk/>
          <pc:sldMk cId="1121659111" sldId="286"/>
        </pc:sldMkLst>
        <pc:spChg chg="del">
          <ac:chgData name="Manish Sharma" userId="b799adb9ba789c8f" providerId="LiveId" clId="{D8E66F68-6306-455C-BA05-EB0368F1F831}" dt="2021-11-14T07:39:23.075" v="125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D8E66F68-6306-455C-BA05-EB0368F1F831}" dt="2021-11-14T07:39:32.383" v="126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D8E66F68-6306-455C-BA05-EB0368F1F831}" dt="2021-11-13T11:39:01.250" v="83" actId="27614"/>
        <pc:sldMkLst>
          <pc:docMk/>
          <pc:sldMk cId="4019827636" sldId="289"/>
        </pc:sldMkLst>
        <pc:spChg chg="add">
          <ac:chgData name="Manish Sharma" userId="b799adb9ba789c8f" providerId="LiveId" clId="{D8E66F68-6306-455C-BA05-EB0368F1F831}" dt="2021-11-13T11:38:04.734" v="82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D8E66F68-6306-455C-BA05-EB0368F1F831}" dt="2021-11-13T11:36:40.182" v="79"/>
          <ac:spMkLst>
            <pc:docMk/>
            <pc:sldMk cId="4019827636" sldId="289"/>
            <ac:spMk id="9" creationId="{D4771268-CB57-404A-9271-370EB28F6090}"/>
          </ac:spMkLst>
        </pc:spChg>
        <pc:picChg chg="mod">
          <ac:chgData name="Manish Sharma" userId="b799adb9ba789c8f" providerId="LiveId" clId="{D8E66F68-6306-455C-BA05-EB0368F1F831}" dt="2021-11-13T11:39:01.250" v="83" actId="27614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4234741750" sldId="290"/>
        </pc:sldMkLst>
      </pc:sldChg>
      <pc:sldChg chg="delSp add setBg delDesignElem">
        <pc:chgData name="Manish Sharma" userId="b799adb9ba789c8f" providerId="LiveId" clId="{D8E66F68-6306-455C-BA05-EB0368F1F831}" dt="2021-11-13T11:36:40.182" v="79"/>
        <pc:sldMkLst>
          <pc:docMk/>
          <pc:sldMk cId="3252480271" sldId="291"/>
        </pc:sldMkLst>
        <pc:spChg chg="del">
          <ac:chgData name="Manish Sharma" userId="b799adb9ba789c8f" providerId="LiveId" clId="{D8E66F68-6306-455C-BA05-EB0368F1F831}" dt="2021-11-13T11:36:40.182" v="79"/>
          <ac:spMkLst>
            <pc:docMk/>
            <pc:sldMk cId="3252480271" sldId="291"/>
            <ac:spMk id="19" creationId="{A4AC5506-6312-4701-8D3C-40187889A947}"/>
          </ac:spMkLst>
        </pc:spChg>
      </pc:sldChg>
      <pc:sldChg chg="del">
        <pc:chgData name="Manish Sharma" userId="b799adb9ba789c8f" providerId="LiveId" clId="{D8E66F68-6306-455C-BA05-EB0368F1F831}" dt="2021-11-13T11:21:33.227" v="74" actId="47"/>
        <pc:sldMkLst>
          <pc:docMk/>
          <pc:sldMk cId="56691424" sldId="302"/>
        </pc:sldMkLst>
      </pc:sldChg>
      <pc:sldChg chg="del">
        <pc:chgData name="Manish Sharma" userId="b799adb9ba789c8f" providerId="LiveId" clId="{D8E66F68-6306-455C-BA05-EB0368F1F831}" dt="2021-11-13T11:21:33.990" v="75" actId="47"/>
        <pc:sldMkLst>
          <pc:docMk/>
          <pc:sldMk cId="2776592931" sldId="303"/>
        </pc:sldMkLst>
      </pc:sldChg>
      <pc:sldChg chg="modSp new mod">
        <pc:chgData name="Manish Sharma" userId="b799adb9ba789c8f" providerId="LiveId" clId="{D8E66F68-6306-455C-BA05-EB0368F1F831}" dt="2021-11-13T11:21:28.211" v="73" actId="20577"/>
        <pc:sldMkLst>
          <pc:docMk/>
          <pc:sldMk cId="3993440468" sldId="304"/>
        </pc:sldMkLst>
        <pc:spChg chg="mod">
          <ac:chgData name="Manish Sharma" userId="b799adb9ba789c8f" providerId="LiveId" clId="{D8E66F68-6306-455C-BA05-EB0368F1F831}" dt="2021-11-13T11:21:28.211" v="73" actId="20577"/>
          <ac:spMkLst>
            <pc:docMk/>
            <pc:sldMk cId="3993440468" sldId="304"/>
            <ac:spMk id="2" creationId="{B8EFCF3F-70C0-4F59-AE83-8D478C9C5088}"/>
          </ac:spMkLst>
        </pc:spChg>
        <pc:spChg chg="mod">
          <ac:chgData name="Manish Sharma" userId="b799adb9ba789c8f" providerId="LiveId" clId="{D8E66F68-6306-455C-BA05-EB0368F1F831}" dt="2021-11-13T11:20:41.064" v="58" actId="20577"/>
          <ac:spMkLst>
            <pc:docMk/>
            <pc:sldMk cId="3993440468" sldId="304"/>
            <ac:spMk id="3" creationId="{39FB623C-F46A-495F-8960-3A18FFD41550}"/>
          </ac:spMkLst>
        </pc:spChg>
      </pc:sldChg>
      <pc:sldChg chg="add ord">
        <pc:chgData name="Manish Sharma" userId="b799adb9ba789c8f" providerId="LiveId" clId="{D8E66F68-6306-455C-BA05-EB0368F1F831}" dt="2021-11-13T11:36:50.691" v="81"/>
        <pc:sldMkLst>
          <pc:docMk/>
          <pc:sldMk cId="2084744753" sldId="308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3578439419" sldId="310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2483723510" sldId="311"/>
        </pc:sldMkLst>
      </pc:sldChg>
      <pc:sldChg chg="add">
        <pc:chgData name="Manish Sharma" userId="b799adb9ba789c8f" providerId="LiveId" clId="{D8E66F68-6306-455C-BA05-EB0368F1F831}" dt="2021-11-13T11:36:40.182" v="79"/>
        <pc:sldMkLst>
          <pc:docMk/>
          <pc:sldMk cId="2383157330" sldId="312"/>
        </pc:sldMkLst>
      </pc:sldChg>
      <pc:sldChg chg="modSp new mod">
        <pc:chgData name="Manish Sharma" userId="b799adb9ba789c8f" providerId="LiveId" clId="{D8E66F68-6306-455C-BA05-EB0368F1F831}" dt="2021-11-13T11:40:07.859" v="118" actId="20577"/>
        <pc:sldMkLst>
          <pc:docMk/>
          <pc:sldMk cId="258652933" sldId="313"/>
        </pc:sldMkLst>
        <pc:spChg chg="mod">
          <ac:chgData name="Manish Sharma" userId="b799adb9ba789c8f" providerId="LiveId" clId="{D8E66F68-6306-455C-BA05-EB0368F1F831}" dt="2021-11-13T11:40:07.859" v="118" actId="20577"/>
          <ac:spMkLst>
            <pc:docMk/>
            <pc:sldMk cId="258652933" sldId="313"/>
            <ac:spMk id="3" creationId="{ADD9A554-DFA3-4D68-82B7-99368152BA64}"/>
          </ac:spMkLst>
        </pc:spChg>
      </pc:sldChg>
      <pc:sldChg chg="add">
        <pc:chgData name="Manish Sharma" userId="b799adb9ba789c8f" providerId="LiveId" clId="{D8E66F68-6306-455C-BA05-EB0368F1F831}" dt="2021-11-14T04:53:47.264" v="120"/>
        <pc:sldMkLst>
          <pc:docMk/>
          <pc:sldMk cId="1771078964" sldId="314"/>
        </pc:sldMkLst>
      </pc:sldChg>
      <pc:sldChg chg="add">
        <pc:chgData name="Manish Sharma" userId="b799adb9ba789c8f" providerId="LiveId" clId="{D8E66F68-6306-455C-BA05-EB0368F1F831}" dt="2021-11-14T04:53:37.257" v="119"/>
        <pc:sldMkLst>
          <pc:docMk/>
          <pc:sldMk cId="2175462724" sldId="315"/>
        </pc:sldMkLst>
      </pc:sldChg>
      <pc:sldChg chg="add">
        <pc:chgData name="Manish Sharma" userId="b799adb9ba789c8f" providerId="LiveId" clId="{D8E66F68-6306-455C-BA05-EB0368F1F831}" dt="2021-11-14T04:53:47.264" v="120"/>
        <pc:sldMkLst>
          <pc:docMk/>
          <pc:sldMk cId="1542734719" sldId="316"/>
        </pc:sldMkLst>
      </pc:sldChg>
      <pc:sldChg chg="add">
        <pc:chgData name="Manish Sharma" userId="b799adb9ba789c8f" providerId="LiveId" clId="{D8E66F68-6306-455C-BA05-EB0368F1F831}" dt="2021-11-14T04:54:07.953" v="121"/>
        <pc:sldMkLst>
          <pc:docMk/>
          <pc:sldMk cId="2020432023" sldId="317"/>
        </pc:sldMkLst>
      </pc:sldChg>
      <pc:sldChg chg="add">
        <pc:chgData name="Manish Sharma" userId="b799adb9ba789c8f" providerId="LiveId" clId="{D8E66F68-6306-455C-BA05-EB0368F1F831}" dt="2021-11-14T05:22:13.420" v="122"/>
        <pc:sldMkLst>
          <pc:docMk/>
          <pc:sldMk cId="992083087" sldId="318"/>
        </pc:sldMkLst>
      </pc:sldChg>
      <pc:sldChg chg="add">
        <pc:chgData name="Manish Sharma" userId="b799adb9ba789c8f" providerId="LiveId" clId="{D8E66F68-6306-455C-BA05-EB0368F1F831}" dt="2021-11-14T07:39:23.075" v="125"/>
        <pc:sldMkLst>
          <pc:docMk/>
          <pc:sldMk cId="2677077442" sldId="319"/>
        </pc:sldMkLst>
      </pc:sldChg>
      <pc:sldChg chg="add">
        <pc:chgData name="Manish Sharma" userId="b799adb9ba789c8f" providerId="LiveId" clId="{D8E66F68-6306-455C-BA05-EB0368F1F831}" dt="2021-11-14T07:39:23.075" v="125"/>
        <pc:sldMkLst>
          <pc:docMk/>
          <pc:sldMk cId="976549785" sldId="320"/>
        </pc:sldMkLst>
      </pc:sldChg>
      <pc:sldChg chg="add">
        <pc:chgData name="Manish Sharma" userId="b799adb9ba789c8f" providerId="LiveId" clId="{D8E66F68-6306-455C-BA05-EB0368F1F831}" dt="2021-11-14T07:39:23.075" v="125"/>
        <pc:sldMkLst>
          <pc:docMk/>
          <pc:sldMk cId="1393763600" sldId="321"/>
        </pc:sldMkLst>
      </pc:sldChg>
      <pc:sldChg chg="add">
        <pc:chgData name="Manish Sharma" userId="b799adb9ba789c8f" providerId="LiveId" clId="{D8E66F68-6306-455C-BA05-EB0368F1F831}" dt="2021-11-14T09:16:29.617" v="128"/>
        <pc:sldMkLst>
          <pc:docMk/>
          <pc:sldMk cId="2086204329" sldId="322"/>
        </pc:sldMkLst>
      </pc:sldChg>
      <pc:sldChg chg="add">
        <pc:chgData name="Manish Sharma" userId="b799adb9ba789c8f" providerId="LiveId" clId="{D8E66F68-6306-455C-BA05-EB0368F1F831}" dt="2021-11-14T09:16:29.617" v="128"/>
        <pc:sldMkLst>
          <pc:docMk/>
          <pc:sldMk cId="4024640257" sldId="323"/>
        </pc:sldMkLst>
      </pc:sldChg>
      <pc:sldChg chg="add">
        <pc:chgData name="Manish Sharma" userId="b799adb9ba789c8f" providerId="LiveId" clId="{D8E66F68-6306-455C-BA05-EB0368F1F831}" dt="2021-11-14T09:16:29.617" v="128"/>
        <pc:sldMkLst>
          <pc:docMk/>
          <pc:sldMk cId="869922491" sldId="324"/>
        </pc:sldMkLst>
      </pc:sldChg>
      <pc:sldChg chg="add">
        <pc:chgData name="Manish Sharma" userId="b799adb9ba789c8f" providerId="LiveId" clId="{D8E66F68-6306-455C-BA05-EB0368F1F831}" dt="2021-11-14T09:16:29.617" v="128"/>
        <pc:sldMkLst>
          <pc:docMk/>
          <pc:sldMk cId="2301145384" sldId="325"/>
        </pc:sldMkLst>
      </pc:sldChg>
      <pc:sldChg chg="add">
        <pc:chgData name="Manish Sharma" userId="b799adb9ba789c8f" providerId="LiveId" clId="{D8E66F68-6306-455C-BA05-EB0368F1F831}" dt="2021-11-14T09:16:29.617" v="128"/>
        <pc:sldMkLst>
          <pc:docMk/>
          <pc:sldMk cId="743372294" sldId="326"/>
        </pc:sldMkLst>
      </pc:sldChg>
      <pc:sldChg chg="addSp delSp modSp new mod">
        <pc:chgData name="Manish Sharma" userId="b799adb9ba789c8f" providerId="LiveId" clId="{D8E66F68-6306-455C-BA05-EB0368F1F831}" dt="2021-11-14T09:20:01.049" v="169"/>
        <pc:sldMkLst>
          <pc:docMk/>
          <pc:sldMk cId="1562318406" sldId="327"/>
        </pc:sldMkLst>
        <pc:spChg chg="mod">
          <ac:chgData name="Manish Sharma" userId="b799adb9ba789c8f" providerId="LiveId" clId="{D8E66F68-6306-455C-BA05-EB0368F1F831}" dt="2021-11-14T09:17:45.678" v="138" actId="20577"/>
          <ac:spMkLst>
            <pc:docMk/>
            <pc:sldMk cId="1562318406" sldId="327"/>
            <ac:spMk id="2" creationId="{C90CDF52-825B-4DA6-9582-EC824E462511}"/>
          </ac:spMkLst>
        </pc:spChg>
        <pc:spChg chg="mod">
          <ac:chgData name="Manish Sharma" userId="b799adb9ba789c8f" providerId="LiveId" clId="{D8E66F68-6306-455C-BA05-EB0368F1F831}" dt="2021-11-14T09:20:01.049" v="169"/>
          <ac:spMkLst>
            <pc:docMk/>
            <pc:sldMk cId="1562318406" sldId="327"/>
            <ac:spMk id="3" creationId="{CA25188B-4FD9-47B3-AB02-EE08DC17ABFF}"/>
          </ac:spMkLst>
        </pc:spChg>
        <pc:spChg chg="add del">
          <ac:chgData name="Manish Sharma" userId="b799adb9ba789c8f" providerId="LiveId" clId="{D8E66F68-6306-455C-BA05-EB0368F1F831}" dt="2021-11-14T09:18:43.398" v="152"/>
          <ac:spMkLst>
            <pc:docMk/>
            <pc:sldMk cId="1562318406" sldId="327"/>
            <ac:spMk id="4" creationId="{2E7300F2-A607-4DB3-B050-FE0D9B3A1F52}"/>
          </ac:spMkLst>
        </pc:spChg>
        <pc:spChg chg="add del mod">
          <ac:chgData name="Manish Sharma" userId="b799adb9ba789c8f" providerId="LiveId" clId="{D8E66F68-6306-455C-BA05-EB0368F1F831}" dt="2021-11-14T09:19:57.211" v="161"/>
          <ac:spMkLst>
            <pc:docMk/>
            <pc:sldMk cId="1562318406" sldId="327"/>
            <ac:spMk id="5" creationId="{97E509D3-C65B-4053-AC15-FE59181BFCA2}"/>
          </ac:spMkLst>
        </pc:spChg>
        <pc:spChg chg="add del">
          <ac:chgData name="Manish Sharma" userId="b799adb9ba789c8f" providerId="LiveId" clId="{D8E66F68-6306-455C-BA05-EB0368F1F831}" dt="2021-11-14T09:20:01.014" v="167"/>
          <ac:spMkLst>
            <pc:docMk/>
            <pc:sldMk cId="1562318406" sldId="327"/>
            <ac:spMk id="6" creationId="{0E3704E7-B8D2-4EAA-8B58-2345C43C97F1}"/>
          </ac:spMkLst>
        </pc:spChg>
      </pc:sldChg>
      <pc:sldChg chg="add del">
        <pc:chgData name="Manish Sharma" userId="b799adb9ba789c8f" providerId="LiveId" clId="{D8E66F68-6306-455C-BA05-EB0368F1F831}" dt="2021-11-14T09:18:31.372" v="150" actId="47"/>
        <pc:sldMkLst>
          <pc:docMk/>
          <pc:sldMk cId="1743951503" sldId="328"/>
        </pc:sldMkLst>
      </pc:sldChg>
      <pc:sldChg chg="add del">
        <pc:chgData name="Manish Sharma" userId="b799adb9ba789c8f" providerId="LiveId" clId="{D8E66F68-6306-455C-BA05-EB0368F1F831}" dt="2021-11-14T09:18:31.372" v="150" actId="47"/>
        <pc:sldMkLst>
          <pc:docMk/>
          <pc:sldMk cId="837776498" sldId="329"/>
        </pc:sldMkLst>
      </pc:sldChg>
      <pc:sldChg chg="add del">
        <pc:chgData name="Manish Sharma" userId="b799adb9ba789c8f" providerId="LiveId" clId="{D8E66F68-6306-455C-BA05-EB0368F1F831}" dt="2021-11-14T09:18:31.372" v="150" actId="47"/>
        <pc:sldMkLst>
          <pc:docMk/>
          <pc:sldMk cId="970445526" sldId="330"/>
        </pc:sldMkLst>
      </pc:sldChg>
      <pc:sldChg chg="add del">
        <pc:chgData name="Manish Sharma" userId="b799adb9ba789c8f" providerId="LiveId" clId="{D8E66F68-6306-455C-BA05-EB0368F1F831}" dt="2021-11-14T09:18:31.372" v="150" actId="47"/>
        <pc:sldMkLst>
          <pc:docMk/>
          <pc:sldMk cId="250210847" sldId="331"/>
        </pc:sldMkLst>
      </pc:sldChg>
      <pc:sldChg chg="add del">
        <pc:chgData name="Manish Sharma" userId="b799adb9ba789c8f" providerId="LiveId" clId="{D8E66F68-6306-455C-BA05-EB0368F1F831}" dt="2021-11-14T09:18:31.372" v="150" actId="47"/>
        <pc:sldMkLst>
          <pc:docMk/>
          <pc:sldMk cId="2001615710" sldId="332"/>
        </pc:sldMkLst>
      </pc:sldChg>
      <pc:sldChg chg="add">
        <pc:chgData name="Manish Sharma" userId="b799adb9ba789c8f" providerId="LiveId" clId="{D8E66F68-6306-455C-BA05-EB0368F1F831}" dt="2021-11-14T11:12:32.834" v="170"/>
        <pc:sldMkLst>
          <pc:docMk/>
          <pc:sldMk cId="3787089593" sldId="358"/>
        </pc:sldMkLst>
      </pc:sldChg>
      <pc:sldChg chg="add setBg">
        <pc:chgData name="Manish Sharma" userId="b799adb9ba789c8f" providerId="LiveId" clId="{D8E66F68-6306-455C-BA05-EB0368F1F831}" dt="2021-11-14T11:12:32.834" v="170"/>
        <pc:sldMkLst>
          <pc:docMk/>
          <pc:sldMk cId="945998607" sldId="359"/>
        </pc:sldMkLst>
      </pc:sldChg>
      <pc:sldChg chg="add">
        <pc:chgData name="Manish Sharma" userId="b799adb9ba789c8f" providerId="LiveId" clId="{D8E66F68-6306-455C-BA05-EB0368F1F831}" dt="2021-11-14T11:12:49.488" v="171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D8E66F68-6306-455C-BA05-EB0368F1F831}" dt="2021-11-14T11:19:15.789" v="291" actId="208"/>
        <pc:sldMkLst>
          <pc:docMk/>
          <pc:sldMk cId="3609562850" sldId="361"/>
        </pc:sldMkLst>
        <pc:spChg chg="del">
          <ac:chgData name="Manish Sharma" userId="b799adb9ba789c8f" providerId="LiveId" clId="{D8E66F68-6306-455C-BA05-EB0368F1F831}" dt="2021-11-14T11:15:10.237" v="173" actId="478"/>
          <ac:spMkLst>
            <pc:docMk/>
            <pc:sldMk cId="3609562850" sldId="361"/>
            <ac:spMk id="2" creationId="{D8831DA5-5600-489C-8155-1E5E9EFDFCD9}"/>
          </ac:spMkLst>
        </pc:spChg>
        <pc:spChg chg="del">
          <ac:chgData name="Manish Sharma" userId="b799adb9ba789c8f" providerId="LiveId" clId="{D8E66F68-6306-455C-BA05-EB0368F1F831}" dt="2021-11-14T11:15:10.237" v="173" actId="478"/>
          <ac:spMkLst>
            <pc:docMk/>
            <pc:sldMk cId="3609562850" sldId="361"/>
            <ac:spMk id="3" creationId="{A3F56F1D-194D-4825-97E8-06BF5AD91826}"/>
          </ac:spMkLst>
        </pc:spChg>
        <pc:spChg chg="add mod">
          <ac:chgData name="Manish Sharma" userId="b799adb9ba789c8f" providerId="LiveId" clId="{D8E66F68-6306-455C-BA05-EB0368F1F831}" dt="2021-11-14T11:15:20.725" v="174"/>
          <ac:spMkLst>
            <pc:docMk/>
            <pc:sldMk cId="3609562850" sldId="361"/>
            <ac:spMk id="4" creationId="{FD164877-BC60-419E-8D75-17E33B9FDFC4}"/>
          </ac:spMkLst>
        </pc:spChg>
        <pc:spChg chg="add mod">
          <ac:chgData name="Manish Sharma" userId="b799adb9ba789c8f" providerId="LiveId" clId="{D8E66F68-6306-455C-BA05-EB0368F1F831}" dt="2021-11-14T11:15:20.725" v="174"/>
          <ac:spMkLst>
            <pc:docMk/>
            <pc:sldMk cId="3609562850" sldId="361"/>
            <ac:spMk id="6" creationId="{682A0865-6ED7-47FD-98EF-C5D05E02ACCB}"/>
          </ac:spMkLst>
        </pc:spChg>
        <pc:spChg chg="add mod">
          <ac:chgData name="Manish Sharma" userId="b799adb9ba789c8f" providerId="LiveId" clId="{D8E66F68-6306-455C-BA05-EB0368F1F831}" dt="2021-11-14T11:15:20.725" v="174"/>
          <ac:spMkLst>
            <pc:docMk/>
            <pc:sldMk cId="3609562850" sldId="361"/>
            <ac:spMk id="7" creationId="{C40FC3EF-48D4-4A90-9DFE-62639EBA06C0}"/>
          </ac:spMkLst>
        </pc:spChg>
        <pc:spChg chg="add mod">
          <ac:chgData name="Manish Sharma" userId="b799adb9ba789c8f" providerId="LiveId" clId="{D8E66F68-6306-455C-BA05-EB0368F1F831}" dt="2021-11-14T11:15:53.669" v="175"/>
          <ac:spMkLst>
            <pc:docMk/>
            <pc:sldMk cId="3609562850" sldId="361"/>
            <ac:spMk id="9" creationId="{1AA86912-4679-4744-BA55-B35F0303BB08}"/>
          </ac:spMkLst>
        </pc:spChg>
        <pc:spChg chg="add mod">
          <ac:chgData name="Manish Sharma" userId="b799adb9ba789c8f" providerId="LiveId" clId="{D8E66F68-6306-455C-BA05-EB0368F1F831}" dt="2021-11-14T11:15:53.669" v="175"/>
          <ac:spMkLst>
            <pc:docMk/>
            <pc:sldMk cId="3609562850" sldId="361"/>
            <ac:spMk id="10" creationId="{38009961-ED73-47AD-BCEA-D88984CE747C}"/>
          </ac:spMkLst>
        </pc:spChg>
        <pc:spChg chg="add mod">
          <ac:chgData name="Manish Sharma" userId="b799adb9ba789c8f" providerId="LiveId" clId="{D8E66F68-6306-455C-BA05-EB0368F1F831}" dt="2021-11-14T11:16:03.768" v="176"/>
          <ac:spMkLst>
            <pc:docMk/>
            <pc:sldMk cId="3609562850" sldId="361"/>
            <ac:spMk id="12" creationId="{F8D04ED4-46AC-4366-9811-1C1C80D2CC00}"/>
          </ac:spMkLst>
        </pc:spChg>
        <pc:spChg chg="add mod">
          <ac:chgData name="Manish Sharma" userId="b799adb9ba789c8f" providerId="LiveId" clId="{D8E66F68-6306-455C-BA05-EB0368F1F831}" dt="2021-11-14T11:16:15.692" v="177"/>
          <ac:spMkLst>
            <pc:docMk/>
            <pc:sldMk cId="3609562850" sldId="361"/>
            <ac:spMk id="13" creationId="{5ABD4C9B-11BD-4E67-8938-3671CF619DB2}"/>
          </ac:spMkLst>
        </pc:spChg>
        <pc:spChg chg="add mod">
          <ac:chgData name="Manish Sharma" userId="b799adb9ba789c8f" providerId="LiveId" clId="{D8E66F68-6306-455C-BA05-EB0368F1F831}" dt="2021-11-14T11:16:15.692" v="177"/>
          <ac:spMkLst>
            <pc:docMk/>
            <pc:sldMk cId="3609562850" sldId="361"/>
            <ac:spMk id="15" creationId="{11176D06-0CF7-4C93-9E7C-B016CDFBA65E}"/>
          </ac:spMkLst>
        </pc:spChg>
        <pc:spChg chg="add mod">
          <ac:chgData name="Manish Sharma" userId="b799adb9ba789c8f" providerId="LiveId" clId="{D8E66F68-6306-455C-BA05-EB0368F1F831}" dt="2021-11-14T11:16:15.692" v="177"/>
          <ac:spMkLst>
            <pc:docMk/>
            <pc:sldMk cId="3609562850" sldId="361"/>
            <ac:spMk id="16" creationId="{D43020D7-1D03-4129-8977-F04BB5B034CF}"/>
          </ac:spMkLst>
        </pc:spChg>
        <pc:spChg chg="add mod">
          <ac:chgData name="Manish Sharma" userId="b799adb9ba789c8f" providerId="LiveId" clId="{D8E66F68-6306-455C-BA05-EB0368F1F831}" dt="2021-11-14T11:16:23.792" v="178"/>
          <ac:spMkLst>
            <pc:docMk/>
            <pc:sldMk cId="3609562850" sldId="361"/>
            <ac:spMk id="17" creationId="{628505CC-1BCD-4FD0-855D-6B37AD59A51B}"/>
          </ac:spMkLst>
        </pc:spChg>
        <pc:spChg chg="add mod">
          <ac:chgData name="Manish Sharma" userId="b799adb9ba789c8f" providerId="LiveId" clId="{D8E66F68-6306-455C-BA05-EB0368F1F831}" dt="2021-11-14T11:17:05.401" v="179"/>
          <ac:spMkLst>
            <pc:docMk/>
            <pc:sldMk cId="3609562850" sldId="361"/>
            <ac:spMk id="20" creationId="{19C9BA7E-E678-4393-ACAB-AD6F9708A6CD}"/>
          </ac:spMkLst>
        </pc:spChg>
        <pc:spChg chg="add mod">
          <ac:chgData name="Manish Sharma" userId="b799adb9ba789c8f" providerId="LiveId" clId="{D8E66F68-6306-455C-BA05-EB0368F1F831}" dt="2021-11-14T11:17:10.119" v="180" actId="1076"/>
          <ac:spMkLst>
            <pc:docMk/>
            <pc:sldMk cId="3609562850" sldId="361"/>
            <ac:spMk id="22" creationId="{E37129C9-B7BA-4E98-B819-5DF5F42C8433}"/>
          </ac:spMkLst>
        </pc:spChg>
        <pc:spChg chg="add mod">
          <ac:chgData name="Manish Sharma" userId="b799adb9ba789c8f" providerId="LiveId" clId="{D8E66F68-6306-455C-BA05-EB0368F1F831}" dt="2021-11-14T11:17:05.401" v="179"/>
          <ac:spMkLst>
            <pc:docMk/>
            <pc:sldMk cId="3609562850" sldId="361"/>
            <ac:spMk id="23" creationId="{2D040821-9137-4904-9A8C-BC8BFEF6B032}"/>
          </ac:spMkLst>
        </pc:spChg>
        <pc:spChg chg="add mod">
          <ac:chgData name="Manish Sharma" userId="b799adb9ba789c8f" providerId="LiveId" clId="{D8E66F68-6306-455C-BA05-EB0368F1F831}" dt="2021-11-14T11:17:24.005" v="181"/>
          <ac:spMkLst>
            <pc:docMk/>
            <pc:sldMk cId="3609562850" sldId="361"/>
            <ac:spMk id="25" creationId="{4A099DCE-092C-4328-8A18-2EC9BAA19AEE}"/>
          </ac:spMkLst>
        </pc:spChg>
        <pc:spChg chg="add mod">
          <ac:chgData name="Manish Sharma" userId="b799adb9ba789c8f" providerId="LiveId" clId="{D8E66F68-6306-455C-BA05-EB0368F1F831}" dt="2021-11-14T11:17:24.005" v="181"/>
          <ac:spMkLst>
            <pc:docMk/>
            <pc:sldMk cId="3609562850" sldId="361"/>
            <ac:spMk id="26" creationId="{C9284F81-1CCA-42CA-B67E-6FDD70D01456}"/>
          </ac:spMkLst>
        </pc:spChg>
        <pc:spChg chg="add mod">
          <ac:chgData name="Manish Sharma" userId="b799adb9ba789c8f" providerId="LiveId" clId="{D8E66F68-6306-455C-BA05-EB0368F1F831}" dt="2021-11-14T11:17:42.321" v="184" actId="1076"/>
          <ac:spMkLst>
            <pc:docMk/>
            <pc:sldMk cId="3609562850" sldId="361"/>
            <ac:spMk id="28" creationId="{653C8F34-11C6-4540-A883-D4CFAA163347}"/>
          </ac:spMkLst>
        </pc:spChg>
        <pc:spChg chg="add mod">
          <ac:chgData name="Manish Sharma" userId="b799adb9ba789c8f" providerId="LiveId" clId="{D8E66F68-6306-455C-BA05-EB0368F1F831}" dt="2021-11-14T11:19:15.789" v="291" actId="208"/>
          <ac:spMkLst>
            <pc:docMk/>
            <pc:sldMk cId="3609562850" sldId="361"/>
            <ac:spMk id="29" creationId="{A145F430-7423-4523-8ED5-79FB29331EC1}"/>
          </ac:spMkLst>
        </pc:spChg>
        <pc:cxnChg chg="add mod">
          <ac:chgData name="Manish Sharma" userId="b799adb9ba789c8f" providerId="LiveId" clId="{D8E66F68-6306-455C-BA05-EB0368F1F831}" dt="2021-11-14T11:15:20.725" v="174"/>
          <ac:cxnSpMkLst>
            <pc:docMk/>
            <pc:sldMk cId="3609562850" sldId="361"/>
            <ac:cxnSpMk id="5" creationId="{A33BF9E6-1539-4B65-B0C0-D3F1C25F1483}"/>
          </ac:cxnSpMkLst>
        </pc:cxnChg>
        <pc:cxnChg chg="add mod">
          <ac:chgData name="Manish Sharma" userId="b799adb9ba789c8f" providerId="LiveId" clId="{D8E66F68-6306-455C-BA05-EB0368F1F831}" dt="2021-11-14T11:15:53.669" v="175"/>
          <ac:cxnSpMkLst>
            <pc:docMk/>
            <pc:sldMk cId="3609562850" sldId="361"/>
            <ac:cxnSpMk id="8" creationId="{47C811BC-94A7-4007-99D8-557C02ABF785}"/>
          </ac:cxnSpMkLst>
        </pc:cxnChg>
        <pc:cxnChg chg="add mod">
          <ac:chgData name="Manish Sharma" userId="b799adb9ba789c8f" providerId="LiveId" clId="{D8E66F68-6306-455C-BA05-EB0368F1F831}" dt="2021-11-14T11:16:03.768" v="176"/>
          <ac:cxnSpMkLst>
            <pc:docMk/>
            <pc:sldMk cId="3609562850" sldId="361"/>
            <ac:cxnSpMk id="11" creationId="{9A145ED7-05DC-4119-B78A-E84B66F999F3}"/>
          </ac:cxnSpMkLst>
        </pc:cxnChg>
        <pc:cxnChg chg="add mod">
          <ac:chgData name="Manish Sharma" userId="b799adb9ba789c8f" providerId="LiveId" clId="{D8E66F68-6306-455C-BA05-EB0368F1F831}" dt="2021-11-14T11:16:15.692" v="177"/>
          <ac:cxnSpMkLst>
            <pc:docMk/>
            <pc:sldMk cId="3609562850" sldId="361"/>
            <ac:cxnSpMk id="14" creationId="{F9A27DA3-47EE-4FDD-A856-8A540B7F0314}"/>
          </ac:cxnSpMkLst>
        </pc:cxnChg>
        <pc:cxnChg chg="add mod">
          <ac:chgData name="Manish Sharma" userId="b799adb9ba789c8f" providerId="LiveId" clId="{D8E66F68-6306-455C-BA05-EB0368F1F831}" dt="2021-11-14T11:16:23.792" v="178"/>
          <ac:cxnSpMkLst>
            <pc:docMk/>
            <pc:sldMk cId="3609562850" sldId="361"/>
            <ac:cxnSpMk id="18" creationId="{5436C5BC-F0ED-455F-8951-787CA5FC8331}"/>
          </ac:cxnSpMkLst>
        </pc:cxnChg>
        <pc:cxnChg chg="add mod">
          <ac:chgData name="Manish Sharma" userId="b799adb9ba789c8f" providerId="LiveId" clId="{D8E66F68-6306-455C-BA05-EB0368F1F831}" dt="2021-11-14T11:16:23.792" v="178"/>
          <ac:cxnSpMkLst>
            <pc:docMk/>
            <pc:sldMk cId="3609562850" sldId="361"/>
            <ac:cxnSpMk id="19" creationId="{294A482A-2686-4ED8-9114-19A83D9DCEEA}"/>
          </ac:cxnSpMkLst>
        </pc:cxnChg>
        <pc:cxnChg chg="add mod">
          <ac:chgData name="Manish Sharma" userId="b799adb9ba789c8f" providerId="LiveId" clId="{D8E66F68-6306-455C-BA05-EB0368F1F831}" dt="2021-11-14T11:17:05.401" v="179"/>
          <ac:cxnSpMkLst>
            <pc:docMk/>
            <pc:sldMk cId="3609562850" sldId="361"/>
            <ac:cxnSpMk id="21" creationId="{45108075-7F1D-442D-B031-29BF2C34AF54}"/>
          </ac:cxnSpMkLst>
        </pc:cxnChg>
        <pc:cxnChg chg="add mod">
          <ac:chgData name="Manish Sharma" userId="b799adb9ba789c8f" providerId="LiveId" clId="{D8E66F68-6306-455C-BA05-EB0368F1F831}" dt="2021-11-14T11:17:24.005" v="181"/>
          <ac:cxnSpMkLst>
            <pc:docMk/>
            <pc:sldMk cId="3609562850" sldId="361"/>
            <ac:cxnSpMk id="24" creationId="{22DA93A4-4BE0-4E4C-89C2-E2040F7E9C79}"/>
          </ac:cxnSpMkLst>
        </pc:cxnChg>
        <pc:cxnChg chg="add mod">
          <ac:chgData name="Manish Sharma" userId="b799adb9ba789c8f" providerId="LiveId" clId="{D8E66F68-6306-455C-BA05-EB0368F1F831}" dt="2021-11-14T11:17:33.893" v="182"/>
          <ac:cxnSpMkLst>
            <pc:docMk/>
            <pc:sldMk cId="3609562850" sldId="361"/>
            <ac:cxnSpMk id="27" creationId="{F8A71A79-0C10-42FC-BAB9-2AE66132C5B4}"/>
          </ac:cxnSpMkLst>
        </pc:cxnChg>
      </pc:sldChg>
      <pc:sldChg chg="modSp new mod">
        <pc:chgData name="Manish Sharma" userId="b799adb9ba789c8f" providerId="LiveId" clId="{D8E66F68-6306-455C-BA05-EB0368F1F831}" dt="2021-11-14T11:21:29.221" v="347" actId="20577"/>
        <pc:sldMkLst>
          <pc:docMk/>
          <pc:sldMk cId="3959681348" sldId="362"/>
        </pc:sldMkLst>
        <pc:spChg chg="mod">
          <ac:chgData name="Manish Sharma" userId="b799adb9ba789c8f" providerId="LiveId" clId="{D8E66F68-6306-455C-BA05-EB0368F1F831}" dt="2021-11-14T11:20:21.773" v="293"/>
          <ac:spMkLst>
            <pc:docMk/>
            <pc:sldMk cId="3959681348" sldId="362"/>
            <ac:spMk id="2" creationId="{8D2D5019-BA14-43C0-8A36-63CBC0A7078B}"/>
          </ac:spMkLst>
        </pc:spChg>
        <pc:spChg chg="mod">
          <ac:chgData name="Manish Sharma" userId="b799adb9ba789c8f" providerId="LiveId" clId="{D8E66F68-6306-455C-BA05-EB0368F1F831}" dt="2021-11-14T11:21:29.221" v="347" actId="20577"/>
          <ac:spMkLst>
            <pc:docMk/>
            <pc:sldMk cId="3959681348" sldId="362"/>
            <ac:spMk id="3" creationId="{2978A236-44A0-4CCD-922C-EFF144AEBDCB}"/>
          </ac:spMkLst>
        </pc:spChg>
      </pc:sldChg>
      <pc:sldChg chg="add">
        <pc:chgData name="Manish Sharma" userId="b799adb9ba789c8f" providerId="LiveId" clId="{D8E66F68-6306-455C-BA05-EB0368F1F831}" dt="2021-11-14T11:55:51.724" v="348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E502CC95-3DA2-4121-854E-2F22A8F3F9B8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A68B5917-BCB0-406F-833A-F54E98603A00}" type="pres">
      <dgm:prSet presAssocID="{7856030B-23D7-4A23-9EA3-5E646EC46186}" presName="thickLine" presStyleLbl="alignNode1" presStyleIdx="0" presStyleCnt="4"/>
      <dgm:spPr/>
    </dgm:pt>
    <dgm:pt modelId="{268380D4-EE76-4321-806D-220081372678}" type="pres">
      <dgm:prSet presAssocID="{7856030B-23D7-4A23-9EA3-5E646EC46186}" presName="horz1" presStyleCnt="0"/>
      <dgm:spPr/>
    </dgm:pt>
    <dgm:pt modelId="{E5D1BFB1-0533-4618-8E6D-3500E638CEA6}" type="pres">
      <dgm:prSet presAssocID="{7856030B-23D7-4A23-9EA3-5E646EC46186}" presName="tx1" presStyleLbl="revTx" presStyleIdx="0" presStyleCnt="4"/>
      <dgm:spPr/>
    </dgm:pt>
    <dgm:pt modelId="{03C788E4-96F0-4CCF-95B8-52AEDB223A2F}" type="pres">
      <dgm:prSet presAssocID="{7856030B-23D7-4A23-9EA3-5E646EC46186}" presName="vert1" presStyleCnt="0"/>
      <dgm:spPr/>
    </dgm:pt>
    <dgm:pt modelId="{DB5A0083-C076-4E19-8189-B5B1C7994BA4}" type="pres">
      <dgm:prSet presAssocID="{D16C0C2D-B6FC-49BD-82F4-1FF928C65157}" presName="thickLine" presStyleLbl="alignNode1" presStyleIdx="1" presStyleCnt="4"/>
      <dgm:spPr/>
    </dgm:pt>
    <dgm:pt modelId="{78B9E33E-369F-4085-8ACC-9D7D6D04F1F7}" type="pres">
      <dgm:prSet presAssocID="{D16C0C2D-B6FC-49BD-82F4-1FF928C65157}" presName="horz1" presStyleCnt="0"/>
      <dgm:spPr/>
    </dgm:pt>
    <dgm:pt modelId="{586C69AB-1D57-4026-A9A1-9E9DDFF609AD}" type="pres">
      <dgm:prSet presAssocID="{D16C0C2D-B6FC-49BD-82F4-1FF928C65157}" presName="tx1" presStyleLbl="revTx" presStyleIdx="1" presStyleCnt="4"/>
      <dgm:spPr/>
    </dgm:pt>
    <dgm:pt modelId="{C9CB8C4A-3D9C-40D9-B129-6F94D2A1588F}" type="pres">
      <dgm:prSet presAssocID="{D16C0C2D-B6FC-49BD-82F4-1FF928C65157}" presName="vert1" presStyleCnt="0"/>
      <dgm:spPr/>
    </dgm:pt>
    <dgm:pt modelId="{6D63F8FD-FE3E-4DE1-B802-3A9E3147E67B}" type="pres">
      <dgm:prSet presAssocID="{5C0AD823-ED90-4268-A804-F3FFFADBC6D5}" presName="thickLine" presStyleLbl="alignNode1" presStyleIdx="2" presStyleCnt="4"/>
      <dgm:spPr/>
    </dgm:pt>
    <dgm:pt modelId="{FBB45464-C28D-4B7D-A92B-175D42BB48EA}" type="pres">
      <dgm:prSet presAssocID="{5C0AD823-ED90-4268-A804-F3FFFADBC6D5}" presName="horz1" presStyleCnt="0"/>
      <dgm:spPr/>
    </dgm:pt>
    <dgm:pt modelId="{4BBC28CA-BC9A-45C5-8F00-A327ADB3E9D0}" type="pres">
      <dgm:prSet presAssocID="{5C0AD823-ED90-4268-A804-F3FFFADBC6D5}" presName="tx1" presStyleLbl="revTx" presStyleIdx="2" presStyleCnt="4"/>
      <dgm:spPr/>
    </dgm:pt>
    <dgm:pt modelId="{52B8DC90-A0E0-495D-8F15-1011751BEF44}" type="pres">
      <dgm:prSet presAssocID="{5C0AD823-ED90-4268-A804-F3FFFADBC6D5}" presName="vert1" presStyleCnt="0"/>
      <dgm:spPr/>
    </dgm:pt>
    <dgm:pt modelId="{55A5583B-2696-4838-A5BA-1AB411977C52}" type="pres">
      <dgm:prSet presAssocID="{C7A297B1-CF4D-444E-9C2B-1CD95F45A846}" presName="thickLine" presStyleLbl="alignNode1" presStyleIdx="3" presStyleCnt="4"/>
      <dgm:spPr/>
    </dgm:pt>
    <dgm:pt modelId="{923BEDAF-A037-45B3-8A82-4269E8B1C435}" type="pres">
      <dgm:prSet presAssocID="{C7A297B1-CF4D-444E-9C2B-1CD95F45A846}" presName="horz1" presStyleCnt="0"/>
      <dgm:spPr/>
    </dgm:pt>
    <dgm:pt modelId="{FCEBFAE9-8218-47AE-B340-332750A46077}" type="pres">
      <dgm:prSet presAssocID="{C7A297B1-CF4D-444E-9C2B-1CD95F45A846}" presName="tx1" presStyleLbl="revTx" presStyleIdx="3" presStyleCnt="4"/>
      <dgm:spPr/>
    </dgm:pt>
    <dgm:pt modelId="{83E3852D-C250-4E2C-B003-7FA00FFB0567}" type="pres">
      <dgm:prSet presAssocID="{C7A297B1-CF4D-444E-9C2B-1CD95F45A846}" presName="vert1" presStyleCnt="0"/>
      <dgm:spPr/>
    </dgm:pt>
  </dgm:ptLst>
  <dgm:cxnLst>
    <dgm:cxn modelId="{5C6E530A-0E5A-448F-9C43-0BF6F540DA19}" type="presOf" srcId="{7856030B-23D7-4A23-9EA3-5E646EC46186}" destId="{E5D1BFB1-0533-4618-8E6D-3500E638CEA6}" srcOrd="0" destOrd="0" presId="urn:microsoft.com/office/officeart/2008/layout/LinedList"/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A424F734-548E-4760-8EF5-797AB813E9B8}" type="presOf" srcId="{D16C0C2D-B6FC-49BD-82F4-1FF928C65157}" destId="{586C69AB-1D57-4026-A9A1-9E9DDFF609AD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AD037951-80F2-46B0-9E15-BA4E4EFE0BE9}" type="presOf" srcId="{C7A297B1-CF4D-444E-9C2B-1CD95F45A846}" destId="{FCEBFAE9-8218-47AE-B340-332750A46077}" srcOrd="0" destOrd="0" presId="urn:microsoft.com/office/officeart/2008/layout/LinedList"/>
    <dgm:cxn modelId="{B4E7A97D-1D27-474C-AF63-516BDDA18594}" type="presOf" srcId="{749CFC44-69C4-4B17-B8F2-7FF9091A454F}" destId="{E502CC95-3DA2-4121-854E-2F22A8F3F9B8}" srcOrd="0" destOrd="0" presId="urn:microsoft.com/office/officeart/2008/layout/LinedList"/>
    <dgm:cxn modelId="{79D0BB9A-86D2-47C6-89C0-1E1F8BB9499A}" type="presOf" srcId="{5C0AD823-ED90-4268-A804-F3FFFADBC6D5}" destId="{4BBC28CA-BC9A-45C5-8F00-A327ADB3E9D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3FC281B9-13DC-4070-B700-D900C0F4EEE8}" type="presParOf" srcId="{E502CC95-3DA2-4121-854E-2F22A8F3F9B8}" destId="{A68B5917-BCB0-406F-833A-F54E98603A00}" srcOrd="0" destOrd="0" presId="urn:microsoft.com/office/officeart/2008/layout/LinedList"/>
    <dgm:cxn modelId="{19C34441-9713-40FE-89E0-DD42F2AFE5C7}" type="presParOf" srcId="{E502CC95-3DA2-4121-854E-2F22A8F3F9B8}" destId="{268380D4-EE76-4321-806D-220081372678}" srcOrd="1" destOrd="0" presId="urn:microsoft.com/office/officeart/2008/layout/LinedList"/>
    <dgm:cxn modelId="{DC082BB5-7F79-4612-82BF-3B7B429D557B}" type="presParOf" srcId="{268380D4-EE76-4321-806D-220081372678}" destId="{E5D1BFB1-0533-4618-8E6D-3500E638CEA6}" srcOrd="0" destOrd="0" presId="urn:microsoft.com/office/officeart/2008/layout/LinedList"/>
    <dgm:cxn modelId="{43004072-F1E6-4EA4-954D-7A21EF701FB5}" type="presParOf" srcId="{268380D4-EE76-4321-806D-220081372678}" destId="{03C788E4-96F0-4CCF-95B8-52AEDB223A2F}" srcOrd="1" destOrd="0" presId="urn:microsoft.com/office/officeart/2008/layout/LinedList"/>
    <dgm:cxn modelId="{C65A2554-F9EB-470F-8DDA-40ED06A553F2}" type="presParOf" srcId="{E502CC95-3DA2-4121-854E-2F22A8F3F9B8}" destId="{DB5A0083-C076-4E19-8189-B5B1C7994BA4}" srcOrd="2" destOrd="0" presId="urn:microsoft.com/office/officeart/2008/layout/LinedList"/>
    <dgm:cxn modelId="{2588093D-89AF-49E8-ACDA-7A3ED4AFB647}" type="presParOf" srcId="{E502CC95-3DA2-4121-854E-2F22A8F3F9B8}" destId="{78B9E33E-369F-4085-8ACC-9D7D6D04F1F7}" srcOrd="3" destOrd="0" presId="urn:microsoft.com/office/officeart/2008/layout/LinedList"/>
    <dgm:cxn modelId="{A2167D44-7332-46CA-A873-435C1A3E33E2}" type="presParOf" srcId="{78B9E33E-369F-4085-8ACC-9D7D6D04F1F7}" destId="{586C69AB-1D57-4026-A9A1-9E9DDFF609AD}" srcOrd="0" destOrd="0" presId="urn:microsoft.com/office/officeart/2008/layout/LinedList"/>
    <dgm:cxn modelId="{B2645E54-3634-4664-8465-ACD85900FC4A}" type="presParOf" srcId="{78B9E33E-369F-4085-8ACC-9D7D6D04F1F7}" destId="{C9CB8C4A-3D9C-40D9-B129-6F94D2A1588F}" srcOrd="1" destOrd="0" presId="urn:microsoft.com/office/officeart/2008/layout/LinedList"/>
    <dgm:cxn modelId="{F315F620-5876-418C-8125-3A9AA18374CF}" type="presParOf" srcId="{E502CC95-3DA2-4121-854E-2F22A8F3F9B8}" destId="{6D63F8FD-FE3E-4DE1-B802-3A9E3147E67B}" srcOrd="4" destOrd="0" presId="urn:microsoft.com/office/officeart/2008/layout/LinedList"/>
    <dgm:cxn modelId="{EDBB2BCC-BBD6-48BC-B6D3-30E37B32A9AF}" type="presParOf" srcId="{E502CC95-3DA2-4121-854E-2F22A8F3F9B8}" destId="{FBB45464-C28D-4B7D-A92B-175D42BB48EA}" srcOrd="5" destOrd="0" presId="urn:microsoft.com/office/officeart/2008/layout/LinedList"/>
    <dgm:cxn modelId="{BFAE1557-9DB2-4496-A723-C1257FB0A6E2}" type="presParOf" srcId="{FBB45464-C28D-4B7D-A92B-175D42BB48EA}" destId="{4BBC28CA-BC9A-45C5-8F00-A327ADB3E9D0}" srcOrd="0" destOrd="0" presId="urn:microsoft.com/office/officeart/2008/layout/LinedList"/>
    <dgm:cxn modelId="{F6D7EC93-F5FB-49DA-99A8-FAB674F1F9B1}" type="presParOf" srcId="{FBB45464-C28D-4B7D-A92B-175D42BB48EA}" destId="{52B8DC90-A0E0-495D-8F15-1011751BEF44}" srcOrd="1" destOrd="0" presId="urn:microsoft.com/office/officeart/2008/layout/LinedList"/>
    <dgm:cxn modelId="{362F8FCC-686A-4AB9-B70E-732DEA4A057D}" type="presParOf" srcId="{E502CC95-3DA2-4121-854E-2F22A8F3F9B8}" destId="{55A5583B-2696-4838-A5BA-1AB411977C52}" srcOrd="6" destOrd="0" presId="urn:microsoft.com/office/officeart/2008/layout/LinedList"/>
    <dgm:cxn modelId="{7D9894A3-D65D-4206-B1CC-5317D83AF67B}" type="presParOf" srcId="{E502CC95-3DA2-4121-854E-2F22A8F3F9B8}" destId="{923BEDAF-A037-45B3-8A82-4269E8B1C435}" srcOrd="7" destOrd="0" presId="urn:microsoft.com/office/officeart/2008/layout/LinedList"/>
    <dgm:cxn modelId="{BEE57076-7BB7-4131-817C-3531CF1A18A8}" type="presParOf" srcId="{923BEDAF-A037-45B3-8A82-4269E8B1C435}" destId="{FCEBFAE9-8218-47AE-B340-332750A46077}" srcOrd="0" destOrd="0" presId="urn:microsoft.com/office/officeart/2008/layout/LinedList"/>
    <dgm:cxn modelId="{99DE5EB2-2EEC-482E-9446-94B48F0F044A}" type="presParOf" srcId="{923BEDAF-A037-45B3-8A82-4269E8B1C435}" destId="{83E3852D-C250-4E2C-B003-7FA00FFB05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B5917-BCB0-406F-833A-F54E98603A00}">
      <dsp:nvSpPr>
        <dsp:cNvPr id="0" name=""/>
        <dsp:cNvSpPr/>
      </dsp:nvSpPr>
      <dsp:spPr>
        <a:xfrm>
          <a:off x="0" y="0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1BFB1-0533-4618-8E6D-3500E638CEA6}">
      <dsp:nvSpPr>
        <dsp:cNvPr id="0" name=""/>
        <dsp:cNvSpPr/>
      </dsp:nvSpPr>
      <dsp:spPr>
        <a:xfrm>
          <a:off x="0" y="0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1"/>
            </a:rPr>
            <a:t>Manish Sharma | Gmail</a:t>
          </a:r>
          <a:endParaRPr lang="en-US" sz="3400" kern="1200"/>
        </a:p>
      </dsp:txBody>
      <dsp:txXfrm>
        <a:off x="0" y="0"/>
        <a:ext cx="5329236" cy="1014412"/>
      </dsp:txXfrm>
    </dsp:sp>
    <dsp:sp modelId="{DB5A0083-C076-4E19-8189-B5B1C7994BA4}">
      <dsp:nvSpPr>
        <dsp:cNvPr id="0" name=""/>
        <dsp:cNvSpPr/>
      </dsp:nvSpPr>
      <dsp:spPr>
        <a:xfrm>
          <a:off x="0" y="1014412"/>
          <a:ext cx="532923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69AB-1D57-4026-A9A1-9E9DDFF609AD}">
      <dsp:nvSpPr>
        <dsp:cNvPr id="0" name=""/>
        <dsp:cNvSpPr/>
      </dsp:nvSpPr>
      <dsp:spPr>
        <a:xfrm>
          <a:off x="0" y="1014412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2"/>
            </a:rPr>
            <a:t>Manish Sharma | WhatsApp</a:t>
          </a:r>
          <a:endParaRPr lang="en-US" sz="3400" kern="1200"/>
        </a:p>
      </dsp:txBody>
      <dsp:txXfrm>
        <a:off x="0" y="1014412"/>
        <a:ext cx="5329236" cy="1014412"/>
      </dsp:txXfrm>
    </dsp:sp>
    <dsp:sp modelId="{6D63F8FD-FE3E-4DE1-B802-3A9E3147E67B}">
      <dsp:nvSpPr>
        <dsp:cNvPr id="0" name=""/>
        <dsp:cNvSpPr/>
      </dsp:nvSpPr>
      <dsp:spPr>
        <a:xfrm>
          <a:off x="0" y="2028824"/>
          <a:ext cx="532923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C28CA-BC9A-45C5-8F00-A327ADB3E9D0}">
      <dsp:nvSpPr>
        <dsp:cNvPr id="0" name=""/>
        <dsp:cNvSpPr/>
      </dsp:nvSpPr>
      <dsp:spPr>
        <a:xfrm>
          <a:off x="0" y="2028825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hlinkClick xmlns:r="http://schemas.openxmlformats.org/officeDocument/2006/relationships" r:id="rId3"/>
            </a:rPr>
            <a:t>Manish Sharma | Facebook</a:t>
          </a:r>
          <a:endParaRPr lang="en-US" sz="3400" kern="1200"/>
        </a:p>
      </dsp:txBody>
      <dsp:txXfrm>
        <a:off x="0" y="2028825"/>
        <a:ext cx="5329236" cy="1014412"/>
      </dsp:txXfrm>
    </dsp:sp>
    <dsp:sp modelId="{55A5583B-2696-4838-A5BA-1AB411977C52}">
      <dsp:nvSpPr>
        <dsp:cNvPr id="0" name=""/>
        <dsp:cNvSpPr/>
      </dsp:nvSpPr>
      <dsp:spPr>
        <a:xfrm>
          <a:off x="0" y="3043237"/>
          <a:ext cx="532923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FAE9-8218-47AE-B340-332750A46077}">
      <dsp:nvSpPr>
        <dsp:cNvPr id="0" name=""/>
        <dsp:cNvSpPr/>
      </dsp:nvSpPr>
      <dsp:spPr>
        <a:xfrm>
          <a:off x="0" y="3043237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hlinkClick xmlns:r="http://schemas.openxmlformats.org/officeDocument/2006/relationships" r:id="rId4"/>
            </a:rPr>
            <a:t>Manish Sharma | LinkedIn</a:t>
          </a:r>
          <a:endParaRPr lang="en-US" sz="3400" kern="1200"/>
        </a:p>
      </dsp:txBody>
      <dsp:txXfrm>
        <a:off x="0" y="3043237"/>
        <a:ext cx="5329236" cy="1014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7DE0-7A25-4505-BF21-B02B1806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093DE-CFBC-435A-8BC3-F35BF373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3F2D-0B69-41BF-9F43-3192BA7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A3C-B46B-40BB-A710-AE3A5B15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585-481F-445A-8B21-0DF1044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A7D3-CC7E-46A7-BFEE-AA225A3C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FB77-A923-48D2-B763-007BDE61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2B84-21B6-4D3B-83CB-5F9E103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E880-C46C-4A8B-8B80-2C18649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71DE-2BB3-43CD-9294-271AC58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DEDE-CFA8-45A6-B19C-74295CCF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35559-7C42-42B0-9FE9-96E9FF8D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098B-E359-4949-8503-453D272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C2D-7933-4502-B727-2A3B7747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AF12-6340-4539-87B0-E885C5F2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926-6A1B-4915-ADC5-F76DBBD0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C3C-570F-4F99-A6F2-FBB49FE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B86D-9EDD-42E1-A82D-A274921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8F58-F843-4109-ACF7-1C7929C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B76C-CC07-45B1-A7E5-1903A06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F3C-DF64-4AD5-A2B1-2FD77F84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4C67-2E77-4B67-936D-8B55A69D4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0CD6-5EBD-4A44-BBDE-79753249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0F00-CF4C-4C8A-A76F-3DEE6FA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1778-5398-401F-B8B0-32E910DB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40F-3490-45C5-9E1C-8E6FA5DD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011E-E75A-402B-8486-713258ACD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6CE2-D4F3-49E0-ACF7-980B3FF2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3711-0AA1-4BDB-B580-3DF7369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2259-31D9-4389-8A8C-E59789E7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D5F7-16D9-47C2-B830-2760543D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18E-0EC2-421E-8AA0-D9AB622F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A4CD-A444-4682-ACA2-C5C18D37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FE0C7-7DA9-41A6-8D88-D4C27BB3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99E05-2908-4732-92CE-FC52827E8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47086-6458-48E5-9B7D-1A32E8AF0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EA27D-ED03-470D-BD0F-1C27EFD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B4F0F-178E-449C-8F47-26699A3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495B5-1CA6-4FCD-8EEB-A1D691D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2036-6D17-46B4-8D8F-EC0C25BE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4E368-0557-45D4-9247-8DC89616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D5845-3F60-4FF1-9C38-B6E97448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EBF3-5C1C-4787-AC7B-49D353F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ED25-EF49-454A-8A51-A99AE486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362C-71F6-451E-9577-35E10F57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D69A-F3ED-4A51-87E6-6FBD52B9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E3A4-1DE1-4204-BD4C-9C24E0CE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463E-BB17-49C3-B167-44A9B5D4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2842-F639-4982-8D3D-8A7DAFF3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B385-AD6F-4596-BA0C-B066806F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AC9E-6B5A-4971-8B28-1F4C91B0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14AC-4E71-411E-9906-6D7167E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FCAF-093F-4E53-8290-4221B15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34A6C-E70B-4853-8D7F-735AC015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2D74-D6DD-4FB3-B5B7-ECBE9BC1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ADF9-440D-4BCB-8676-7DBB41C8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23F-5C7A-4F30-8108-FD6452B9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8249-C799-4EA1-8D8C-40D2B192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C97E-6B7C-411E-B771-80E10B4D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5FB6-7932-47F3-8A7C-90FDD845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B006-DF1E-411A-842F-7E3FBB7F4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8FA5-F310-43EA-B9C0-B8DEC6B1340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0294-2420-4B14-8880-CBD65A85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D0E4-906E-4207-BD3E-BF2BBE25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070" y="1675227"/>
            <a:ext cx="1086986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similar to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&amp;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A74-8028-4354-89C8-5C4F0F4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AA0-D27D-4047-86B8-42F8246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we know array consists value of Homogeneous types but sometimes, we need to store a collection of a different type value in a single variable. Then we will go with Tuples. </a:t>
            </a:r>
          </a:p>
          <a:p>
            <a:r>
              <a:rPr lang="en-US" dirty="0"/>
              <a:t>Tuples are just like structure in C programming and can also be passed as parameters in a function call.</a:t>
            </a:r>
          </a:p>
          <a:p>
            <a:r>
              <a:rPr lang="en-US" dirty="0"/>
              <a:t>To denote a multi-dimensional coordinate system the term used is tuple in abstract mathematics.</a:t>
            </a:r>
          </a:p>
          <a:p>
            <a:r>
              <a:rPr lang="en-US" dirty="0"/>
              <a:t>In JavaScript we doesn’t have tuples as data types, but in typescript Tuple's facility is available.</a:t>
            </a:r>
          </a:p>
          <a:p>
            <a:r>
              <a:rPr lang="en-US" dirty="0"/>
              <a:t>Tuple values are individually called items. Tuples are index based. This means that items in a tuple can be accessed using their corresponding numeric index.</a:t>
            </a:r>
          </a:p>
        </p:txBody>
      </p:sp>
    </p:spTree>
    <p:extLst>
      <p:ext uri="{BB962C8B-B14F-4D97-AF65-F5344CB8AC3E}">
        <p14:creationId xmlns:p14="http://schemas.microsoft.com/office/powerpoint/2010/main" val="20204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3F8-5C04-43CB-BDD8-7DB9E5F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142F-3519-4F9C-A453-993F97B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Enums or enumerations are a new data type supported in TypeScript. Most object-oriented languages like Java and C# use Enums. This is now available in TypeScript too.</a:t>
            </a:r>
          </a:p>
          <a:p>
            <a:r>
              <a:rPr lang="en-US" dirty="0"/>
              <a:t>In simple words, Enums allow us to declare a set of named constants i.e., a collection of related values that can be numeric or string values.</a:t>
            </a:r>
          </a:p>
          <a:p>
            <a:r>
              <a:rPr lang="en-US" dirty="0"/>
              <a:t>Using Enum, we can make it easier to document intent, or create a set of distinct cases.</a:t>
            </a:r>
          </a:p>
          <a:p>
            <a:r>
              <a:rPr lang="en-US" dirty="0"/>
              <a:t>There are three types of Enums:</a:t>
            </a:r>
          </a:p>
          <a:p>
            <a:pPr lvl="1"/>
            <a:r>
              <a:rPr lang="en-US" dirty="0"/>
              <a:t>Numeric Enum</a:t>
            </a:r>
          </a:p>
          <a:p>
            <a:pPr lvl="1"/>
            <a:r>
              <a:rPr lang="en-US" dirty="0"/>
              <a:t>String Enum</a:t>
            </a:r>
          </a:p>
          <a:p>
            <a:pPr lvl="1"/>
            <a:r>
              <a:rPr lang="en-US" dirty="0"/>
              <a:t>Heterogeneous Enum</a:t>
            </a:r>
          </a:p>
        </p:txBody>
      </p:sp>
    </p:spTree>
    <p:extLst>
      <p:ext uri="{BB962C8B-B14F-4D97-AF65-F5344CB8AC3E}">
        <p14:creationId xmlns:p14="http://schemas.microsoft.com/office/powerpoint/2010/main" val="99208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217-10F5-4B44-A501-CA78C5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E3FE-EB2F-48C1-A281-FC4CE43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Enums begin numbering their members starting at 0. You can change this by manually setting the value of one its members.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997EE8-76DF-4D4D-881B-847C24F836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542" y="3244188"/>
            <a:ext cx="4464915" cy="18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 dirty="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12120" y="1782981"/>
            <a:ext cx="563558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3700" marR="1069975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" dirty="0"/>
              <a:t>Syntax</a:t>
            </a:r>
            <a:r>
              <a:rPr lang="en-US" sz="3200" spc="-290" dirty="0"/>
              <a:t> </a:t>
            </a:r>
            <a:r>
              <a:rPr lang="en-US" sz="3200" spc="-10" dirty="0"/>
              <a:t>based</a:t>
            </a:r>
            <a:r>
              <a:rPr lang="en-US" sz="3200" spc="-290" dirty="0"/>
              <a:t> </a:t>
            </a:r>
            <a:r>
              <a:rPr lang="en-US" sz="3200" spc="10" dirty="0"/>
              <a:t>on</a:t>
            </a:r>
            <a:r>
              <a:rPr lang="en-US" sz="3200" spc="-290" dirty="0"/>
              <a:t> </a:t>
            </a:r>
            <a:r>
              <a:rPr lang="en-US" sz="3200" spc="100" dirty="0"/>
              <a:t>ECMAScript</a:t>
            </a:r>
            <a:r>
              <a:rPr lang="en-US" sz="3200" spc="-290" dirty="0"/>
              <a:t> </a:t>
            </a:r>
            <a:r>
              <a:rPr lang="en-US" sz="3200" spc="10" dirty="0"/>
              <a:t>proposals</a:t>
            </a:r>
            <a:endParaRPr lang="en-US" sz="3200" dirty="0"/>
          </a:p>
          <a:p>
            <a:pPr marL="393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30" dirty="0"/>
              <a:t>TypeScript </a:t>
            </a:r>
            <a:r>
              <a:rPr lang="en-US" sz="3200" spc="-290" dirty="0"/>
              <a:t> </a:t>
            </a:r>
            <a:r>
              <a:rPr lang="en-US" sz="3200" spc="15" dirty="0"/>
              <a:t>is </a:t>
            </a:r>
            <a:r>
              <a:rPr lang="en-US" sz="3200" spc="-290" dirty="0"/>
              <a:t> </a:t>
            </a:r>
            <a:r>
              <a:rPr lang="en-US" sz="3200" spc="55" dirty="0"/>
              <a:t>first</a:t>
            </a:r>
            <a:r>
              <a:rPr lang="en-US" sz="3200" spc="-290" dirty="0"/>
              <a:t> </a:t>
            </a:r>
            <a:r>
              <a:rPr lang="en-US" sz="3200" spc="-15" dirty="0"/>
              <a:t>and</a:t>
            </a:r>
            <a:r>
              <a:rPr lang="en-US" sz="3200" spc="-290" dirty="0"/>
              <a:t>  </a:t>
            </a:r>
            <a:r>
              <a:rPr lang="en-US" sz="3200" spc="25" dirty="0"/>
              <a:t>foremost</a:t>
            </a:r>
            <a:r>
              <a:rPr lang="en-US" sz="3200" spc="-290" dirty="0"/>
              <a:t> </a:t>
            </a:r>
            <a:r>
              <a:rPr lang="en-US" sz="3200" spc="-45" dirty="0"/>
              <a:t>a</a:t>
            </a:r>
            <a:r>
              <a:rPr lang="en-US" sz="3200" spc="-290" dirty="0"/>
              <a:t> </a:t>
            </a:r>
            <a:r>
              <a:rPr lang="en-US" sz="3200" spc="10" dirty="0"/>
              <a:t>superset</a:t>
            </a:r>
            <a:r>
              <a:rPr lang="en-US" sz="3200" spc="-290" dirty="0"/>
              <a:t> </a:t>
            </a:r>
            <a:r>
              <a:rPr lang="en-US" sz="3200" spc="35" dirty="0"/>
              <a:t>of</a:t>
            </a:r>
            <a:r>
              <a:rPr lang="en-US" sz="3200" spc="-290" dirty="0"/>
              <a:t> </a:t>
            </a:r>
            <a:r>
              <a:rPr lang="en-US" sz="3200" dirty="0"/>
              <a:t>JavaScript</a:t>
            </a:r>
          </a:p>
          <a:p>
            <a:pPr marL="393700" marR="5080" indent="-2286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spc="70" dirty="0"/>
              <a:t>Any</a:t>
            </a:r>
            <a:r>
              <a:rPr lang="en-US" sz="3200" spc="-290" dirty="0"/>
              <a:t> </a:t>
            </a:r>
            <a:r>
              <a:rPr lang="en-US" sz="3200" spc="15" dirty="0"/>
              <a:t>regular</a:t>
            </a:r>
            <a:r>
              <a:rPr lang="en-US" sz="3200" spc="-290" dirty="0"/>
              <a:t> </a:t>
            </a:r>
            <a:r>
              <a:rPr lang="en-US" sz="3200" spc="25" dirty="0"/>
              <a:t>JavaScript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25" dirty="0"/>
              <a:t>valid</a:t>
            </a:r>
            <a:r>
              <a:rPr lang="en-US" sz="3200" spc="-290" dirty="0"/>
              <a:t> </a:t>
            </a:r>
            <a:r>
              <a:rPr lang="en-US" sz="3200" spc="20" dirty="0"/>
              <a:t>TypeScript </a:t>
            </a:r>
            <a:r>
              <a:rPr lang="en-US" sz="3200" spc="60" dirty="0"/>
              <a:t>Code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Interface is a structure that defines the contract in your application.</a:t>
            </a:r>
          </a:p>
          <a:p>
            <a:r>
              <a:rPr lang="en-US" dirty="0"/>
              <a:t>Declared using interface keyword</a:t>
            </a:r>
          </a:p>
          <a:p>
            <a:r>
              <a:rPr lang="en-US" dirty="0"/>
              <a:t>Like other TypeScript features its design time features i.e., no extra code  would be emitted to resultant JavaScript file</a:t>
            </a:r>
          </a:p>
          <a:p>
            <a:r>
              <a:rPr lang="en-US" dirty="0"/>
              <a:t>TypeScript compiler uses interface for type checking. This is also known as "duck typing" or "structural subtyping".</a:t>
            </a:r>
          </a:p>
          <a:p>
            <a:r>
              <a:rPr lang="en-US" dirty="0"/>
              <a:t>Errors being shown when interface signature and implementation  doesn’t match.</a:t>
            </a:r>
          </a:p>
        </p:txBody>
      </p:sp>
    </p:spTree>
    <p:extLst>
      <p:ext uri="{BB962C8B-B14F-4D97-AF65-F5344CB8AC3E}">
        <p14:creationId xmlns:p14="http://schemas.microsoft.com/office/powerpoint/2010/main" val="3526466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1DAF1-AF53-474D-A7F0-8248C16E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 Example</a:t>
            </a:r>
          </a:p>
        </p:txBody>
      </p:sp>
      <p:pic>
        <p:nvPicPr>
          <p:cNvPr id="4" name="object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45B883-C652-42E5-9A55-64634B9A33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50"/>
          <a:stretch/>
        </p:blipFill>
        <p:spPr>
          <a:xfrm>
            <a:off x="2130729" y="1675227"/>
            <a:ext cx="79305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2CB-8621-44DC-A396-0EBF974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2E9-8832-44AE-9B86-66427CF2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object-oriented programming languages like Java and C#, classes are the fundamental entities used to create reusable components.</a:t>
            </a:r>
          </a:p>
          <a:p>
            <a:r>
              <a:rPr lang="en-US" dirty="0"/>
              <a:t>TypeScript introduced classes to avail the benefit of object-oriented techniques like encapsulation and abstraction. </a:t>
            </a:r>
          </a:p>
          <a:p>
            <a:r>
              <a:rPr lang="en-US" dirty="0"/>
              <a:t>The class in TypeScript is compiled to plain JavaScript functions by the TypeScript compiler to work across platforms and browsers.</a:t>
            </a:r>
          </a:p>
          <a:p>
            <a:r>
              <a:rPr lang="en-US" dirty="0"/>
              <a:t>The concept of 'Encapsulation' is used to make class members public or private i.e., a class can control the visibility of its members. This is done using access modifiers.</a:t>
            </a:r>
          </a:p>
          <a:p>
            <a:r>
              <a:rPr lang="en-US" dirty="0"/>
              <a:t>There are three types of access modifiers in TypeScript: </a:t>
            </a:r>
          </a:p>
          <a:p>
            <a:pPr lvl="1"/>
            <a:r>
              <a:rPr lang="en-US" dirty="0"/>
              <a:t>public (Default)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677077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class can have the following features</a:t>
            </a:r>
            <a:endParaRPr lang="en-IN" dirty="0"/>
          </a:p>
          <a:p>
            <a:pPr lvl="1"/>
            <a:r>
              <a:rPr lang="en-IN" dirty="0"/>
              <a:t>Instance methods/members</a:t>
            </a:r>
          </a:p>
          <a:p>
            <a:pPr lvl="1"/>
            <a:r>
              <a:rPr lang="en-IN" dirty="0"/>
              <a:t>Single constructor with Default/Optional parameter</a:t>
            </a:r>
          </a:p>
          <a:p>
            <a:pPr lvl="1"/>
            <a:r>
              <a:rPr lang="en-IN" dirty="0"/>
              <a:t>Optional and Required Members in Strict Mode</a:t>
            </a:r>
          </a:p>
          <a:p>
            <a:pPr lvl="1"/>
            <a:r>
              <a:rPr lang="en-IN" dirty="0"/>
              <a:t>Parameter Members</a:t>
            </a:r>
          </a:p>
          <a:p>
            <a:pPr lvl="1"/>
            <a:r>
              <a:rPr lang="en-IN" dirty="0"/>
              <a:t>Static methods/members</a:t>
            </a:r>
          </a:p>
          <a:p>
            <a:pPr lvl="1"/>
            <a:r>
              <a:rPr lang="en-IN" dirty="0" err="1"/>
              <a:t>Readonly</a:t>
            </a:r>
            <a:r>
              <a:rPr lang="en-IN" dirty="0"/>
              <a:t> Members</a:t>
            </a:r>
          </a:p>
          <a:p>
            <a:pPr lvl="1"/>
            <a:r>
              <a:rPr lang="en-IN" dirty="0"/>
              <a:t>Can implement interfaces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24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2FB-8CC2-4B07-B7D0-D95EA4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Example</a:t>
            </a:r>
          </a:p>
        </p:txBody>
      </p:sp>
      <p:pic>
        <p:nvPicPr>
          <p:cNvPr id="8" name="object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FDF89-8B02-48F2-98E5-1A7F635502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2072"/>
          <a:stretch/>
        </p:blipFill>
        <p:spPr>
          <a:xfrm>
            <a:off x="4866951" y="643466"/>
            <a:ext cx="660143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9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8D-7329-4350-AFF3-AC7BAF55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2F0D-A809-4976-9BB1-D704AAA1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writing programs, one of the most important aspects is to build reusable components. This ensures that the program is flexible as well as scalable in the long-term.</a:t>
            </a:r>
          </a:p>
          <a:p>
            <a:r>
              <a:rPr lang="en-US" dirty="0"/>
              <a:t>Generics offer a way to create reusable components. Generics provide a way to make components work with any data type and not restrict to one data type. </a:t>
            </a:r>
          </a:p>
          <a:p>
            <a:r>
              <a:rPr lang="en-US" dirty="0"/>
              <a:t>So, components can be called or used with a variety of data types, without loosing type safety and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r>
              <a:rPr lang="en-US" dirty="0"/>
              <a:t>Generic Type can be used with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76549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DDA24-0FD2-4024-9B5C-EAF37AA4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BCD0-F2DE-417F-9625-8384A93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mentioned earlier, the generic type allows any data type. However, we can restrict it to certain types using constraints.</a:t>
            </a:r>
          </a:p>
          <a:p>
            <a:r>
              <a:rPr lang="en-US" dirty="0"/>
              <a:t>A constraint is specified after the generic type in the angle brackets.</a:t>
            </a:r>
          </a:p>
          <a:p>
            <a:r>
              <a:rPr lang="en-US" dirty="0"/>
              <a:t>Constraints can be applied using:</a:t>
            </a:r>
          </a:p>
          <a:p>
            <a:pPr lvl="1"/>
            <a:r>
              <a:rPr lang="en-US" dirty="0"/>
              <a:t>extends</a:t>
            </a:r>
          </a:p>
          <a:p>
            <a:pPr lvl="1"/>
            <a:r>
              <a:rPr lang="en-US" dirty="0"/>
              <a:t>Type Parameters</a:t>
            </a:r>
          </a:p>
          <a:p>
            <a:pPr lvl="1"/>
            <a:r>
              <a:rPr lang="en-US" dirty="0"/>
              <a:t>Class Types</a:t>
            </a:r>
          </a:p>
          <a:p>
            <a:pPr lvl="1"/>
            <a:r>
              <a:rPr lang="en-US" dirty="0" err="1"/>
              <a:t>keyof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3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F52-825B-4DA6-9582-EC824E46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88B-4FD9-47B3-AB02-EE08DC17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Iterables</a:t>
            </a:r>
            <a:endParaRPr lang="en-IN" dirty="0"/>
          </a:p>
          <a:p>
            <a:pPr lvl="1"/>
            <a:r>
              <a:rPr lang="en-US" dirty="0"/>
              <a:t>An object is deemed </a:t>
            </a:r>
            <a:r>
              <a:rPr lang="en-US" dirty="0" err="1"/>
              <a:t>iterable</a:t>
            </a:r>
            <a:r>
              <a:rPr lang="en-US" dirty="0"/>
              <a:t> if it has an implementation for the </a:t>
            </a:r>
            <a:r>
              <a:rPr lang="en-US" dirty="0" err="1"/>
              <a:t>Symbol.iterator</a:t>
            </a:r>
            <a:r>
              <a:rPr lang="en-US" dirty="0"/>
              <a:t> property. </a:t>
            </a:r>
          </a:p>
          <a:p>
            <a:pPr lvl="1"/>
            <a:r>
              <a:rPr lang="en-US" dirty="0"/>
              <a:t>Some built-in types like Array, Map, Set, String, Int32Array, Uint32Array, etc. have their </a:t>
            </a:r>
            <a:r>
              <a:rPr lang="en-US" dirty="0" err="1"/>
              <a:t>Symbol.iterator</a:t>
            </a:r>
            <a:r>
              <a:rPr lang="en-US" dirty="0"/>
              <a:t> property already implemented. </a:t>
            </a:r>
          </a:p>
          <a:p>
            <a:pPr lvl="1"/>
            <a:r>
              <a:rPr lang="en-US" dirty="0" err="1"/>
              <a:t>Symbol.iterator</a:t>
            </a:r>
            <a:r>
              <a:rPr lang="en-US" dirty="0"/>
              <a:t> function on an object is responsible for returning the list of values to iterate on.</a:t>
            </a:r>
          </a:p>
          <a:p>
            <a:pPr lvl="1"/>
            <a:r>
              <a:rPr lang="en-US" dirty="0" err="1"/>
              <a:t>for..of</a:t>
            </a:r>
            <a:r>
              <a:rPr lang="en-US" dirty="0"/>
              <a:t> loops over an </a:t>
            </a:r>
            <a:r>
              <a:rPr lang="en-US" dirty="0" err="1"/>
              <a:t>iterable</a:t>
            </a:r>
            <a:r>
              <a:rPr lang="en-US" dirty="0"/>
              <a:t> object, invoking the </a:t>
            </a:r>
            <a:r>
              <a:rPr lang="en-US" dirty="0" err="1"/>
              <a:t>Symbol.iterator</a:t>
            </a:r>
            <a:r>
              <a:rPr lang="en-US" dirty="0"/>
              <a:t> property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156231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1CB4-660A-45D3-8EC5-FAEE393E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11A-F06B-411F-845F-855D7178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TypeScript, generators provide a new way to work with functions and iterators. Generators provide an easier way to implement iterators.</a:t>
            </a:r>
          </a:p>
          <a:p>
            <a:r>
              <a:rPr lang="en-US" dirty="0"/>
              <a:t>Using a generator,</a:t>
            </a:r>
          </a:p>
          <a:p>
            <a:pPr lvl="1"/>
            <a:r>
              <a:rPr lang="en-US" dirty="0"/>
              <a:t>you can stop the execution of a function from anywhere inside the function</a:t>
            </a:r>
          </a:p>
          <a:p>
            <a:pPr lvl="1"/>
            <a:r>
              <a:rPr lang="en-US" dirty="0"/>
              <a:t>and continue executing code from a halted position</a:t>
            </a:r>
          </a:p>
          <a:p>
            <a:r>
              <a:rPr lang="en-US" dirty="0"/>
              <a:t>To create a generator, you need to first define a generator function with function* symbol. </a:t>
            </a:r>
          </a:p>
          <a:p>
            <a:r>
              <a:rPr lang="en-US" dirty="0"/>
              <a:t>You can pause the execution of a generator function without executing the whole function body by using yield keyword.</a:t>
            </a:r>
          </a:p>
          <a:p>
            <a:r>
              <a:rPr lang="en-US" dirty="0"/>
              <a:t>The yield expression returns a value. However, unlike the return statement, it doesn't terminate the program. That's why you can continue executing code from the last yielded position. </a:t>
            </a:r>
          </a:p>
        </p:txBody>
      </p:sp>
    </p:spTree>
    <p:extLst>
      <p:ext uri="{BB962C8B-B14F-4D97-AF65-F5344CB8AC3E}">
        <p14:creationId xmlns:p14="http://schemas.microsoft.com/office/powerpoint/2010/main" val="86992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FC23-1786-4D57-8BC7-12399CC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662C5A-AF16-4724-ABC0-019D859B33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953156"/>
        </p:xfrm>
        <a:graphic>
          <a:graphicData uri="http://schemas.openxmlformats.org/drawingml/2006/table">
            <a:tbl>
              <a:tblPr firstRow="1" bandRow="1"/>
              <a:tblGrid>
                <a:gridCol w="2790825">
                  <a:extLst>
                    <a:ext uri="{9D8B030D-6E8A-4147-A177-3AD203B41FA5}">
                      <a16:colId xmlns:a16="http://schemas.microsoft.com/office/drawing/2014/main" val="1331453968"/>
                    </a:ext>
                  </a:extLst>
                </a:gridCol>
                <a:gridCol w="7724775">
                  <a:extLst>
                    <a:ext uri="{9D8B030D-6E8A-4147-A177-3AD203B41FA5}">
                      <a16:colId xmlns:a16="http://schemas.microsoft.com/office/drawing/2014/main" val="750308097"/>
                    </a:ext>
                  </a:extLst>
                </a:gridCol>
              </a:tblGrid>
              <a:tr h="747243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</a:rPr>
                        <a:t>Method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</a:rPr>
                        <a:t>Description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353773"/>
                  </a:ext>
                </a:extLst>
              </a:tr>
              <a:tr h="747243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next()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Returns a value of yield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11742"/>
                  </a:ext>
                </a:extLst>
              </a:tr>
              <a:tr h="1229335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return()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Returns a value and terminates the generator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34592"/>
                  </a:ext>
                </a:extLst>
              </a:tr>
              <a:tr h="1229335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throw()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Throws an error and terminates the generator</a:t>
                      </a:r>
                    </a:p>
                  </a:txBody>
                  <a:tcPr marL="200872" marR="200872" marT="100436" marB="1004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005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B88787E-7A87-4E3F-9F4B-1C6BB82A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94109" y="1553102"/>
            <a:ext cx="6620505" cy="434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3A-C32F-4C2D-BC0F-87F31B2A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7144-3672-484C-A221-84EDEF39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let us write cleaner code while writing asynchronous tasks.</a:t>
            </a:r>
          </a:p>
          <a:p>
            <a:r>
              <a:rPr lang="en-US" dirty="0"/>
              <a:t>Generators provide an easier way to implement iterators.</a:t>
            </a:r>
          </a:p>
          <a:p>
            <a:r>
              <a:rPr lang="en-US" dirty="0"/>
              <a:t>Generators execute its code only when required.</a:t>
            </a:r>
          </a:p>
          <a:p>
            <a:r>
              <a:rPr lang="en-US" dirty="0"/>
              <a:t>Generators are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743372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FFA-828D-4BA9-92EF-761EACE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D4BD-2C87-4D42-98D2-C81A40F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 provide a way to add both annotations and a meta-programming syntax.</a:t>
            </a:r>
          </a:p>
          <a:p>
            <a:r>
              <a:rPr lang="en-US" dirty="0"/>
              <a:t>A Decorator is a special kind of declaration that can be attached to a class declaration, method, accessor, property, or parameter.</a:t>
            </a:r>
          </a:p>
          <a:p>
            <a:r>
              <a:rPr lang="en-US" dirty="0"/>
              <a:t>Decorators use the form @expression, where expression must evaluate to a function that will be called at runtime with information about the decorated declaration.</a:t>
            </a:r>
          </a:p>
          <a:p>
            <a:r>
              <a:rPr lang="en-US" dirty="0"/>
              <a:t>Decorators are just a clean syntax for wrapping a piece of code with a function</a:t>
            </a:r>
          </a:p>
        </p:txBody>
      </p:sp>
    </p:spTree>
    <p:extLst>
      <p:ext uri="{BB962C8B-B14F-4D97-AF65-F5344CB8AC3E}">
        <p14:creationId xmlns:p14="http://schemas.microsoft.com/office/powerpoint/2010/main" val="208620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CA86-87C0-40F5-ACC4-D2D16E07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9748-2426-4E7C-90BC-D05E0011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namespace is used for logical grouping of functionalities. A namespace can include interfaces, classes, functions and variables to support a single or a group of related functionalities.</a:t>
            </a:r>
          </a:p>
          <a:p>
            <a:r>
              <a:rPr lang="en-US" dirty="0"/>
              <a:t>A namespace can be created using the namespace keyword followed by the namespace name.</a:t>
            </a:r>
          </a:p>
          <a:p>
            <a:r>
              <a:rPr lang="en-US" dirty="0"/>
              <a:t>By default, namespace components cannot be used in other modules or namespaces. </a:t>
            </a:r>
          </a:p>
          <a:p>
            <a:pPr lvl="1"/>
            <a:r>
              <a:rPr lang="en-US" dirty="0"/>
              <a:t>You must export each component to make it accessible outside, using the export keyword</a:t>
            </a:r>
          </a:p>
          <a:p>
            <a:r>
              <a:rPr lang="en-US" dirty="0"/>
              <a:t>The generated JavaScript code for the namespace uses the IIFE pattern to stop polluting the global scope. </a:t>
            </a:r>
          </a:p>
        </p:txBody>
      </p:sp>
    </p:spTree>
    <p:extLst>
      <p:ext uri="{BB962C8B-B14F-4D97-AF65-F5344CB8AC3E}">
        <p14:creationId xmlns:p14="http://schemas.microsoft.com/office/powerpoint/2010/main" val="4024640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AF89-EC5B-4481-AD7D-235AF70B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4B2-18E1-4D13-AF33-1D065773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just a file. One typescript file is one module. As simple as that.</a:t>
            </a:r>
          </a:p>
          <a:p>
            <a:r>
              <a:rPr lang="en-US" dirty="0"/>
              <a:t>A module may contain a class or a library of functions for a specific purpose.</a:t>
            </a:r>
          </a:p>
          <a:p>
            <a:r>
              <a:rPr lang="en-US" dirty="0"/>
              <a:t>Modules can load each other and use special directives export and import to interchange functionality, call functions of one module from another one:</a:t>
            </a:r>
          </a:p>
          <a:p>
            <a:pPr lvl="1"/>
            <a:r>
              <a:rPr lang="en-US" b="1" dirty="0"/>
              <a:t>export</a:t>
            </a:r>
            <a:r>
              <a:rPr lang="en-US" dirty="0"/>
              <a:t> keyword labels variables and functions that should be accessible from outside the current module.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allows the import of functionality from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787089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978-08F0-49E8-B0C9-52698B4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Namespace vs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E6885-875C-4199-9B84-D895799E3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38541"/>
        </p:xfrm>
        <a:graphic>
          <a:graphicData uri="http://schemas.openxmlformats.org/drawingml/2006/table">
            <a:tbl>
              <a:tblPr firstRow="1" bandRow="1"/>
              <a:tblGrid>
                <a:gridCol w="5364008">
                  <a:extLst>
                    <a:ext uri="{9D8B030D-6E8A-4147-A177-3AD203B41FA5}">
                      <a16:colId xmlns:a16="http://schemas.microsoft.com/office/drawing/2014/main" val="7941968"/>
                    </a:ext>
                  </a:extLst>
                </a:gridCol>
                <a:gridCol w="5151592">
                  <a:extLst>
                    <a:ext uri="{9D8B030D-6E8A-4147-A177-3AD203B41FA5}">
                      <a16:colId xmlns:a16="http://schemas.microsoft.com/office/drawing/2014/main" val="3131201848"/>
                    </a:ext>
                  </a:extLst>
                </a:gridCol>
              </a:tblGrid>
              <a:tr h="338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Namespace</a:t>
                      </a:r>
                    </a:p>
                  </a:txBody>
                  <a:tcPr marL="57249" marR="57249" marT="28625" marB="28625" anchor="b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Module</a:t>
                      </a:r>
                    </a:p>
                  </a:txBody>
                  <a:tcPr marL="57249" marR="57249" marT="28625" marB="28625" anchor="b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59963"/>
                  </a:ext>
                </a:extLst>
              </a:tr>
              <a:tr h="56478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Must use the namespace keyword and the export keyword to expose namespace components.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Uses the export keyword to expose module functionalities.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72255"/>
                  </a:ext>
                </a:extLst>
              </a:tr>
              <a:tr h="56478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Used for logical grouping of functionalities with local scoping.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Used to organize the code in separate files and not pollute the global scope.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10197"/>
                  </a:ext>
                </a:extLst>
              </a:tr>
              <a:tr h="56478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To use it, it must be included using triple slash reference syntax e.g. ///&lt;reference path="path to namespace file" /&gt;.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Must import it first in order to use it elsewhere.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40018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Compile using the --outFile command.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Compile using the --module command.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9742"/>
                  </a:ext>
                </a:extLst>
              </a:tr>
              <a:tr h="56478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Must export functions and classes to be able to access it outside the namespace.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All the exports in a module are accessible outside the module.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156"/>
                  </a:ext>
                </a:extLst>
              </a:tr>
              <a:tr h="33820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Namespaces cannot declare their dependencies.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Modules can declare their dependencies.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4237"/>
                  </a:ext>
                </a:extLst>
              </a:tr>
              <a:tr h="564784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No need of module loader. Include the .js file of a namespace using the &lt;script&gt; tag in the HTML page.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Must include the module loader API which was specified at the time of compilation e.g. </a:t>
                      </a:r>
                      <a:r>
                        <a:rPr lang="en-US" sz="1500" err="1">
                          <a:solidFill>
                            <a:srgbClr val="414141"/>
                          </a:solidFill>
                          <a:effectLst/>
                        </a:rPr>
                        <a:t>CommonJS</a:t>
                      </a:r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, require.js etc.</a:t>
                      </a:r>
                    </a:p>
                  </a:txBody>
                  <a:tcPr marL="57249" marR="57249" marT="28625" marB="28625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98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77-B4CB-4796-B642-B920982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854-E941-442F-BCFC-BDC1F7F4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Tools are utilities that help automate the transformation and bundling of your code into a single file. Most JavaScript projects use these build tools to automate the build process.</a:t>
            </a:r>
          </a:p>
          <a:p>
            <a:r>
              <a:rPr lang="en-US" dirty="0"/>
              <a:t>There are several common build tools available that can be integrated with TypeScript. </a:t>
            </a:r>
          </a:p>
          <a:p>
            <a:r>
              <a:rPr lang="en-US" dirty="0"/>
              <a:t>Some of the tools are: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97221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64877-BC60-419E-8D75-17E33B9FDFC4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BF9E6-1539-4B65-B0C0-D3F1C25F1483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2A0865-6ED7-47FD-98EF-C5D05E02ACCB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FC3EF-48D4-4A90-9DFE-62639EBA06C0}"/>
              </a:ext>
            </a:extLst>
          </p:cNvPr>
          <p:cNvSpPr/>
          <p:nvPr/>
        </p:nvSpPr>
        <p:spPr>
          <a:xfrm>
            <a:off x="9917084" y="2155767"/>
            <a:ext cx="20116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C811BC-94A7-4007-99D8-557C02ABF785}"/>
              </a:ext>
            </a:extLst>
          </p:cNvPr>
          <p:cNvCxnSpPr>
            <a:cxnSpLocks/>
          </p:cNvCxnSpPr>
          <p:nvPr/>
        </p:nvCxnSpPr>
        <p:spPr>
          <a:xfrm flipH="1">
            <a:off x="10893828" y="3070167"/>
            <a:ext cx="1" cy="10335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86912-4679-4744-BA55-B35F0303BB08}"/>
              </a:ext>
            </a:extLst>
          </p:cNvPr>
          <p:cNvSpPr txBox="1"/>
          <p:nvPr/>
        </p:nvSpPr>
        <p:spPr>
          <a:xfrm>
            <a:off x="9917084" y="3373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09961-ED73-47AD-BCEA-D88984CE747C}"/>
              </a:ext>
            </a:extLst>
          </p:cNvPr>
          <p:cNvSpPr/>
          <p:nvPr/>
        </p:nvSpPr>
        <p:spPr>
          <a:xfrm>
            <a:off x="9939039" y="4103716"/>
            <a:ext cx="1989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A145ED7-05DC-4119-B78A-E84B66F999F3}"/>
              </a:ext>
            </a:extLst>
          </p:cNvPr>
          <p:cNvCxnSpPr/>
          <p:nvPr/>
        </p:nvCxnSpPr>
        <p:spPr>
          <a:xfrm rot="5400000">
            <a:off x="9513704" y="4438784"/>
            <a:ext cx="850669" cy="200933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04ED4-46AC-4366-9811-1C1C80D2CC00}"/>
              </a:ext>
            </a:extLst>
          </p:cNvPr>
          <p:cNvSpPr/>
          <p:nvPr/>
        </p:nvSpPr>
        <p:spPr>
          <a:xfrm>
            <a:off x="7047383" y="5411585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BD4C9B-11BD-4E67-8938-3671CF619DB2}"/>
              </a:ext>
            </a:extLst>
          </p:cNvPr>
          <p:cNvSpPr/>
          <p:nvPr/>
        </p:nvSpPr>
        <p:spPr>
          <a:xfrm>
            <a:off x="3667972" y="540949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27DA3-47EE-4FDD-A856-8A540B7F0314}"/>
              </a:ext>
            </a:extLst>
          </p:cNvPr>
          <p:cNvCxnSpPr>
            <a:cxnSpLocks/>
          </p:cNvCxnSpPr>
          <p:nvPr/>
        </p:nvCxnSpPr>
        <p:spPr>
          <a:xfrm flipH="1" flipV="1">
            <a:off x="5554961" y="5866691"/>
            <a:ext cx="1492422" cy="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176D06-0CF7-4C93-9E7C-B016CDFBA65E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020D7-1D03-4129-8977-F04BB5B034CF}"/>
              </a:ext>
            </a:extLst>
          </p:cNvPr>
          <p:cNvSpPr txBox="1"/>
          <p:nvPr/>
        </p:nvSpPr>
        <p:spPr>
          <a:xfrm>
            <a:off x="9939038" y="59044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8505CC-1BCD-4FD0-855D-6B37AD59A51B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6C5BC-F0ED-455F-8951-787CA5FC8331}"/>
              </a:ext>
            </a:extLst>
          </p:cNvPr>
          <p:cNvCxnSpPr/>
          <p:nvPr/>
        </p:nvCxnSpPr>
        <p:spPr>
          <a:xfrm flipH="1">
            <a:off x="2618507" y="6084916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4A482A-2686-4ED8-9114-19A83D9DCEE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C9BA7E-E678-4393-ACAB-AD6F9708A6CD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108075-7F1D-442D-B031-29BF2C34AF54}"/>
              </a:ext>
            </a:extLst>
          </p:cNvPr>
          <p:cNvCxnSpPr/>
          <p:nvPr/>
        </p:nvCxnSpPr>
        <p:spPr>
          <a:xfrm flipH="1">
            <a:off x="6924833" y="115347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7129C9-B7BA-4E98-B819-5DF5F42C8433}"/>
              </a:ext>
            </a:extLst>
          </p:cNvPr>
          <p:cNvSpPr txBox="1"/>
          <p:nvPr/>
        </p:nvSpPr>
        <p:spPr>
          <a:xfrm>
            <a:off x="6801919" y="2542184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40821-9137-4904-9A8C-BC8BFEF6B032}"/>
              </a:ext>
            </a:extLst>
          </p:cNvPr>
          <p:cNvSpPr txBox="1"/>
          <p:nvPr/>
        </p:nvSpPr>
        <p:spPr>
          <a:xfrm>
            <a:off x="6584180" y="215576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DA93A4-4BE0-4E4C-89C2-E2040F7E9C79}"/>
              </a:ext>
            </a:extLst>
          </p:cNvPr>
          <p:cNvCxnSpPr/>
          <p:nvPr/>
        </p:nvCxnSpPr>
        <p:spPr>
          <a:xfrm flipH="1">
            <a:off x="4677093" y="102893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099DCE-092C-4328-8A18-2EC9BAA19AEE}"/>
              </a:ext>
            </a:extLst>
          </p:cNvPr>
          <p:cNvSpPr txBox="1"/>
          <p:nvPr/>
        </p:nvSpPr>
        <p:spPr>
          <a:xfrm>
            <a:off x="3819091" y="2470234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84F81-1CCA-42CA-B67E-6FDD70D01456}"/>
              </a:ext>
            </a:extLst>
          </p:cNvPr>
          <p:cNvSpPr txBox="1"/>
          <p:nvPr/>
        </p:nvSpPr>
        <p:spPr>
          <a:xfrm>
            <a:off x="3735189" y="1763049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71A79-0C10-42FC-BAB9-2AE66132C5B4}"/>
              </a:ext>
            </a:extLst>
          </p:cNvPr>
          <p:cNvCxnSpPr>
            <a:cxnSpLocks/>
          </p:cNvCxnSpPr>
          <p:nvPr/>
        </p:nvCxnSpPr>
        <p:spPr>
          <a:xfrm>
            <a:off x="3017520" y="2028305"/>
            <a:ext cx="0" cy="467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3C8F34-11C6-4540-A883-D4CFAA163347}"/>
              </a:ext>
            </a:extLst>
          </p:cNvPr>
          <p:cNvSpPr txBox="1"/>
          <p:nvPr/>
        </p:nvSpPr>
        <p:spPr>
          <a:xfrm>
            <a:off x="2372348" y="35744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CLIENT SIDE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5F430-7423-4523-8ED5-79FB29331EC1}"/>
              </a:ext>
            </a:extLst>
          </p:cNvPr>
          <p:cNvSpPr txBox="1"/>
          <p:nvPr/>
        </p:nvSpPr>
        <p:spPr>
          <a:xfrm>
            <a:off x="257695" y="1255222"/>
            <a:ext cx="22299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TypeScript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Config.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Jasmine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Karma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2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5019-BA14-43C0-8A36-63CBC0A7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Configuration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A236-44A0-4CCD-922C-EFF144AE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81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3A1-6111-41BF-B432-766686A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 the webpack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FFB2-78BE-4AAE-8461-5C7A6F32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After the installation completes,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serve – To start the development server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 – To create the </a:t>
            </a:r>
            <a:r>
              <a:rPr lang="en-US" dirty="0" err="1"/>
              <a:t>dist</a:t>
            </a:r>
            <a:r>
              <a:rPr lang="en-US" dirty="0"/>
              <a:t> folder with production build</a:t>
            </a:r>
          </a:p>
        </p:txBody>
      </p:sp>
    </p:spTree>
    <p:extLst>
      <p:ext uri="{BB962C8B-B14F-4D97-AF65-F5344CB8AC3E}">
        <p14:creationId xmlns:p14="http://schemas.microsoft.com/office/powerpoint/2010/main" val="396358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B18A85-CA0A-4C68-ADC0-557AA504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5" r="15148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BE886-C027-4091-8ACB-CF46AB65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809FD-01B4-4577-A911-5847E774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typescript</a:t>
            </a:r>
          </a:p>
          <a:p>
            <a:pPr lvl="1"/>
            <a:r>
              <a:rPr lang="en-IN" dirty="0" err="1"/>
              <a:t>tsc</a:t>
            </a:r>
            <a:r>
              <a:rPr lang="en-IN" dirty="0"/>
              <a:t> -v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--save-dev typescript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9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C557C-D86A-442F-B9BB-0CD3D9131624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793D24-84F3-4EF4-BAE4-6A0422E440FA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A753B-0FDB-475F-AE7E-3F9F8DFCD934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4766A-DBAC-4952-9380-9D83C0ED2D99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EB897-B1BC-40E5-B487-D00957BD6ED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99E5BB-9F50-4BE0-A3EB-204D028328A0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55CFE-13B3-4CC1-8F95-E84C085DF7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33599-7793-4AF9-B60E-FA5E66A63E74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5D3B2A-0FA6-4D5D-88A0-BF3F0B0727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DCA379-026F-4857-9D88-1205606BC8D8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18D64-81EC-4A7F-BB19-109433B1F619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05FF8-4554-458D-B2F9-1D14B7C793CF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0E8366-FFEE-4A3A-9BF0-25771085590B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597B6-6B72-40AF-A8C4-7A7AAC15C34F}"/>
              </a:ext>
            </a:extLst>
          </p:cNvPr>
          <p:cNvSpPr/>
          <p:nvPr/>
        </p:nvSpPr>
        <p:spPr>
          <a:xfrm>
            <a:off x="7068589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6BCBBF-67CD-4422-8F4E-9D2BFC8EA794}"/>
              </a:ext>
            </a:extLst>
          </p:cNvPr>
          <p:cNvSpPr/>
          <p:nvPr/>
        </p:nvSpPr>
        <p:spPr>
          <a:xfrm>
            <a:off x="7068589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E0B77-F169-4FB5-821C-2E895559AB02}"/>
              </a:ext>
            </a:extLst>
          </p:cNvPr>
          <p:cNvSpPr/>
          <p:nvPr/>
        </p:nvSpPr>
        <p:spPr>
          <a:xfrm>
            <a:off x="7068589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CC6CA-4D9A-4525-86B2-F88884BD9D24}"/>
              </a:ext>
            </a:extLst>
          </p:cNvPr>
          <p:cNvSpPr/>
          <p:nvPr/>
        </p:nvSpPr>
        <p:spPr>
          <a:xfrm>
            <a:off x="7068589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B11FF9-3308-4236-9A21-DCE4E623609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8140931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52DC50-14ED-4A8F-B46D-F2E16C24B8FD}"/>
              </a:ext>
            </a:extLst>
          </p:cNvPr>
          <p:cNvSpPr txBox="1"/>
          <p:nvPr/>
        </p:nvSpPr>
        <p:spPr>
          <a:xfrm>
            <a:off x="8140931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F4E74-C1F6-4B8C-AAD8-B408E6B7D3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140931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BBCE40-456D-4E85-A04F-09BF7925620D}"/>
              </a:ext>
            </a:extLst>
          </p:cNvPr>
          <p:cNvSpPr txBox="1"/>
          <p:nvPr/>
        </p:nvSpPr>
        <p:spPr>
          <a:xfrm>
            <a:off x="8140931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E0BA9-658F-4133-B1C2-9F92BCD5AE19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140931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47A3C3-5B3B-43F5-8B63-D0F1BF2FB705}"/>
              </a:ext>
            </a:extLst>
          </p:cNvPr>
          <p:cNvSpPr txBox="1"/>
          <p:nvPr/>
        </p:nvSpPr>
        <p:spPr>
          <a:xfrm>
            <a:off x="8140931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F3F7FB-957A-409C-9514-E1CB0DD19327}"/>
              </a:ext>
            </a:extLst>
          </p:cNvPr>
          <p:cNvSpPr/>
          <p:nvPr/>
        </p:nvSpPr>
        <p:spPr>
          <a:xfrm>
            <a:off x="7068589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37FE56-A96E-40A0-BE94-4CBDF082D355}"/>
              </a:ext>
            </a:extLst>
          </p:cNvPr>
          <p:cNvCxnSpPr>
            <a:stCxn id="25" idx="2"/>
            <a:endCxn id="32" idx="0"/>
          </p:cNvCxnSpPr>
          <p:nvPr/>
        </p:nvCxnSpPr>
        <p:spPr>
          <a:xfrm>
            <a:off x="8140931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CED5AA-5AB1-44F6-AF30-C2C54F30D040}"/>
              </a:ext>
            </a:extLst>
          </p:cNvPr>
          <p:cNvSpPr txBox="1"/>
          <p:nvPr/>
        </p:nvSpPr>
        <p:spPr>
          <a:xfrm>
            <a:off x="8140931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3EDB02-1905-4619-8247-BA4C3893DE09}"/>
              </a:ext>
            </a:extLst>
          </p:cNvPr>
          <p:cNvSpPr/>
          <p:nvPr/>
        </p:nvSpPr>
        <p:spPr>
          <a:xfrm>
            <a:off x="6641869" y="166255"/>
            <a:ext cx="3704698" cy="377219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A5EBA2-DA11-4742-B275-39D0CEC580E1}"/>
              </a:ext>
            </a:extLst>
          </p:cNvPr>
          <p:cNvSpPr txBox="1"/>
          <p:nvPr/>
        </p:nvSpPr>
        <p:spPr>
          <a:xfrm>
            <a:off x="10346567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20847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2847-C846-42BA-B41D-C72F5C7F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A554-DFA3-4D68-82B7-99368152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/>
              <a:t>4.   To </a:t>
            </a:r>
            <a:r>
              <a:rPr lang="en-US" dirty="0"/>
              <a:t>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25865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2677</Words>
  <Application>Microsoft Office PowerPoint</Application>
  <PresentationFormat>Widescreen</PresentationFormat>
  <Paragraphs>340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PowerPoint Presentation</vt:lpstr>
      <vt:lpstr>How to install?</vt:lpstr>
      <vt:lpstr>PowerPoint Presentation</vt:lpstr>
      <vt:lpstr>Local Installation – New Project</vt:lpstr>
      <vt:lpstr>PowerPoint Presentation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Functions</vt:lpstr>
      <vt:lpstr>Function Parameters</vt:lpstr>
      <vt:lpstr>Rest Parameter (…args)</vt:lpstr>
      <vt:lpstr>Lambda Expression</vt:lpstr>
      <vt:lpstr>Lambda Example</vt:lpstr>
      <vt:lpstr>Type Guards &amp; Union Types</vt:lpstr>
      <vt:lpstr>Arrays</vt:lpstr>
      <vt:lpstr>Features of an Array</vt:lpstr>
      <vt:lpstr>Array</vt:lpstr>
      <vt:lpstr>Tuple</vt:lpstr>
      <vt:lpstr>Enum</vt:lpstr>
      <vt:lpstr>Enum</vt:lpstr>
      <vt:lpstr>TypeScript Interface</vt:lpstr>
      <vt:lpstr>Interface Example</vt:lpstr>
      <vt:lpstr>TypeScript Class</vt:lpstr>
      <vt:lpstr>TypeScript Class</vt:lpstr>
      <vt:lpstr>Class Example</vt:lpstr>
      <vt:lpstr>Generics</vt:lpstr>
      <vt:lpstr>Generic Constraints</vt:lpstr>
      <vt:lpstr>Iterators</vt:lpstr>
      <vt:lpstr>Generators</vt:lpstr>
      <vt:lpstr>Generator Methods</vt:lpstr>
      <vt:lpstr>Uses of Generators</vt:lpstr>
      <vt:lpstr>Decorators</vt:lpstr>
      <vt:lpstr>Namespaces</vt:lpstr>
      <vt:lpstr>Modules</vt:lpstr>
      <vt:lpstr>Namespace vs Module</vt:lpstr>
      <vt:lpstr>Build Tools</vt:lpstr>
      <vt:lpstr>PowerPoint Presentation</vt:lpstr>
      <vt:lpstr>Webpack Configuration Steps</vt:lpstr>
      <vt:lpstr>Steps to run the webpack application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2021-10-02T03:17:53Z</dcterms:created>
  <dcterms:modified xsi:type="dcterms:W3CDTF">2021-11-14T11:56:18Z</dcterms:modified>
</cp:coreProperties>
</file>